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82" r:id="rId3"/>
    <p:sldId id="281" r:id="rId4"/>
    <p:sldId id="259" r:id="rId5"/>
    <p:sldId id="263" r:id="rId6"/>
    <p:sldId id="268" r:id="rId7"/>
    <p:sldId id="272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359E-2"/>
          <c:y val="2.8293378595154035E-2"/>
          <c:w val="0.96103628861643209"/>
          <c:h val="0.9541910422201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610F17"/>
              </a:solidFill>
              <a:ln w="3175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Estándar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53694852408681E-2"/>
          <c:y val="0"/>
          <c:w val="0.96103628861643209"/>
          <c:h val="0.9541910422201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BE1D2D"/>
              </a:solidFill>
              <a:ln w="3175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Estándar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0.17317</cdr:y>
    </cdr:from>
    <cdr:to>
      <cdr:x>0.75873</cdr:x>
      <cdr:y>0.85016</cdr:y>
    </cdr:to>
    <cdr:sp macro="" textlink="">
      <cdr:nvSpPr>
        <cdr:cNvPr id="2" name="Rectangle 3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0" y="188944"/>
          <a:ext cx="1143862" cy="738664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0" tIns="0" rIns="0" bIns="0" anchor="ctr">
          <a:spAutoFi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1" algn="ctr"/>
          <a:r>
            <a:rPr lang="en-US" altLang="ko-KR" sz="2400" dirty="0" smtClean="0">
              <a:solidFill>
                <a:srgbClr val="610F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44,3</a:t>
          </a:r>
          <a:r>
            <a:rPr lang="en-US" altLang="ko-KR" sz="2400" b="0" dirty="0" smtClean="0">
              <a:solidFill>
                <a:srgbClr val="610F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en-US" altLang="ko-KR" sz="2400" b="0" dirty="0">
            <a:solidFill>
              <a:srgbClr val="610F17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6473-D9C8-4818-83BC-CD74D04108CF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52FF-5E59-4348-9A46-03C0EF1C0B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8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VE" altLang="es-VE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89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3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2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78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10E31EB4-F67F-4F3F-9E51-A8490007CD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194560" y="2654301"/>
            <a:ext cx="4754880" cy="3708399"/>
          </a:xfrm>
          <a:custGeom>
            <a:avLst/>
            <a:gdLst>
              <a:gd name="connsiteX0" fmla="*/ 4754880 w 9509760"/>
              <a:gd name="connsiteY0" fmla="*/ 0 h 5562599"/>
              <a:gd name="connsiteX1" fmla="*/ 5120640 w 9509760"/>
              <a:gd name="connsiteY1" fmla="*/ 365760 h 5562599"/>
              <a:gd name="connsiteX2" fmla="*/ 5120640 w 9509760"/>
              <a:gd name="connsiteY2" fmla="*/ 895350 h 5562599"/>
              <a:gd name="connsiteX3" fmla="*/ 5120640 w 9509760"/>
              <a:gd name="connsiteY3" fmla="*/ 1410637 h 5562599"/>
              <a:gd name="connsiteX4" fmla="*/ 5486400 w 9509760"/>
              <a:gd name="connsiteY4" fmla="*/ 1776397 h 5562599"/>
              <a:gd name="connsiteX5" fmla="*/ 5852160 w 9509760"/>
              <a:gd name="connsiteY5" fmla="*/ 1410637 h 5562599"/>
              <a:gd name="connsiteX6" fmla="*/ 5852160 w 9509760"/>
              <a:gd name="connsiteY6" fmla="*/ 895350 h 5562599"/>
              <a:gd name="connsiteX7" fmla="*/ 5852160 w 9509760"/>
              <a:gd name="connsiteY7" fmla="*/ 537210 h 5562599"/>
              <a:gd name="connsiteX8" fmla="*/ 6217920 w 9509760"/>
              <a:gd name="connsiteY8" fmla="*/ 171450 h 5562599"/>
              <a:gd name="connsiteX9" fmla="*/ 6583680 w 9509760"/>
              <a:gd name="connsiteY9" fmla="*/ 537210 h 5562599"/>
              <a:gd name="connsiteX10" fmla="*/ 6583680 w 9509760"/>
              <a:gd name="connsiteY10" fmla="*/ 895350 h 5562599"/>
              <a:gd name="connsiteX11" fmla="*/ 6583680 w 9509760"/>
              <a:gd name="connsiteY11" fmla="*/ 1148692 h 5562599"/>
              <a:gd name="connsiteX12" fmla="*/ 6949440 w 9509760"/>
              <a:gd name="connsiteY12" fmla="*/ 1514452 h 5562599"/>
              <a:gd name="connsiteX13" fmla="*/ 7315200 w 9509760"/>
              <a:gd name="connsiteY13" fmla="*/ 1148692 h 5562599"/>
              <a:gd name="connsiteX14" fmla="*/ 7315200 w 9509760"/>
              <a:gd name="connsiteY14" fmla="*/ 895350 h 5562599"/>
              <a:gd name="connsiteX15" fmla="*/ 7315200 w 9509760"/>
              <a:gd name="connsiteY15" fmla="*/ 365762 h 5562599"/>
              <a:gd name="connsiteX16" fmla="*/ 7680960 w 9509760"/>
              <a:gd name="connsiteY16" fmla="*/ 2 h 5562599"/>
              <a:gd name="connsiteX17" fmla="*/ 8046720 w 9509760"/>
              <a:gd name="connsiteY17" fmla="*/ 365762 h 5562599"/>
              <a:gd name="connsiteX18" fmla="*/ 8046720 w 9509760"/>
              <a:gd name="connsiteY18" fmla="*/ 895350 h 5562599"/>
              <a:gd name="connsiteX19" fmla="*/ 8046720 w 9509760"/>
              <a:gd name="connsiteY19" fmla="*/ 1434472 h 5562599"/>
              <a:gd name="connsiteX20" fmla="*/ 8412480 w 9509760"/>
              <a:gd name="connsiteY20" fmla="*/ 1800232 h 5562599"/>
              <a:gd name="connsiteX21" fmla="*/ 8778240 w 9509760"/>
              <a:gd name="connsiteY21" fmla="*/ 1434472 h 5562599"/>
              <a:gd name="connsiteX22" fmla="*/ 8778240 w 9509760"/>
              <a:gd name="connsiteY22" fmla="*/ 1261110 h 5562599"/>
              <a:gd name="connsiteX23" fmla="*/ 9144000 w 9509760"/>
              <a:gd name="connsiteY23" fmla="*/ 895350 h 5562599"/>
              <a:gd name="connsiteX24" fmla="*/ 9509760 w 9509760"/>
              <a:gd name="connsiteY24" fmla="*/ 1261110 h 5562599"/>
              <a:gd name="connsiteX25" fmla="*/ 9509760 w 9509760"/>
              <a:gd name="connsiteY25" fmla="*/ 4887302 h 5562599"/>
              <a:gd name="connsiteX26" fmla="*/ 9144000 w 9509760"/>
              <a:gd name="connsiteY26" fmla="*/ 5253062 h 5562599"/>
              <a:gd name="connsiteX27" fmla="*/ 8778240 w 9509760"/>
              <a:gd name="connsiteY27" fmla="*/ 4887302 h 5562599"/>
              <a:gd name="connsiteX28" fmla="*/ 8778240 w 9509760"/>
              <a:gd name="connsiteY28" fmla="*/ 3951893 h 5562599"/>
              <a:gd name="connsiteX29" fmla="*/ 8412480 w 9509760"/>
              <a:gd name="connsiteY29" fmla="*/ 3586133 h 5562599"/>
              <a:gd name="connsiteX30" fmla="*/ 8046720 w 9509760"/>
              <a:gd name="connsiteY30" fmla="*/ 3951893 h 5562599"/>
              <a:gd name="connsiteX31" fmla="*/ 8046720 w 9509760"/>
              <a:gd name="connsiteY31" fmla="*/ 4572000 h 5562599"/>
              <a:gd name="connsiteX32" fmla="*/ 8046720 w 9509760"/>
              <a:gd name="connsiteY32" fmla="*/ 4625340 h 5562599"/>
              <a:gd name="connsiteX33" fmla="*/ 7680960 w 9509760"/>
              <a:gd name="connsiteY33" fmla="*/ 4991100 h 5562599"/>
              <a:gd name="connsiteX34" fmla="*/ 7315200 w 9509760"/>
              <a:gd name="connsiteY34" fmla="*/ 4625340 h 5562599"/>
              <a:gd name="connsiteX35" fmla="*/ 7315200 w 9509760"/>
              <a:gd name="connsiteY35" fmla="*/ 4572000 h 5562599"/>
              <a:gd name="connsiteX36" fmla="*/ 7315200 w 9509760"/>
              <a:gd name="connsiteY36" fmla="*/ 4332923 h 5562599"/>
              <a:gd name="connsiteX37" fmla="*/ 6949440 w 9509760"/>
              <a:gd name="connsiteY37" fmla="*/ 3967163 h 5562599"/>
              <a:gd name="connsiteX38" fmla="*/ 6583680 w 9509760"/>
              <a:gd name="connsiteY38" fmla="*/ 4332923 h 5562599"/>
              <a:gd name="connsiteX39" fmla="*/ 6583680 w 9509760"/>
              <a:gd name="connsiteY39" fmla="*/ 4572000 h 5562599"/>
              <a:gd name="connsiteX40" fmla="*/ 6583680 w 9509760"/>
              <a:gd name="connsiteY40" fmla="*/ 4987289 h 5562599"/>
              <a:gd name="connsiteX41" fmla="*/ 6217920 w 9509760"/>
              <a:gd name="connsiteY41" fmla="*/ 5353049 h 5562599"/>
              <a:gd name="connsiteX42" fmla="*/ 5852160 w 9509760"/>
              <a:gd name="connsiteY42" fmla="*/ 4987289 h 5562599"/>
              <a:gd name="connsiteX43" fmla="*/ 5852160 w 9509760"/>
              <a:gd name="connsiteY43" fmla="*/ 4572000 h 5562599"/>
              <a:gd name="connsiteX44" fmla="*/ 5852160 w 9509760"/>
              <a:gd name="connsiteY44" fmla="*/ 4351973 h 5562599"/>
              <a:gd name="connsiteX45" fmla="*/ 5486400 w 9509760"/>
              <a:gd name="connsiteY45" fmla="*/ 3986213 h 5562599"/>
              <a:gd name="connsiteX46" fmla="*/ 5120640 w 9509760"/>
              <a:gd name="connsiteY46" fmla="*/ 4351973 h 5562599"/>
              <a:gd name="connsiteX47" fmla="*/ 5120640 w 9509760"/>
              <a:gd name="connsiteY47" fmla="*/ 4572000 h 5562599"/>
              <a:gd name="connsiteX48" fmla="*/ 5120640 w 9509760"/>
              <a:gd name="connsiteY48" fmla="*/ 4834890 h 5562599"/>
              <a:gd name="connsiteX49" fmla="*/ 4754880 w 9509760"/>
              <a:gd name="connsiteY49" fmla="*/ 5200650 h 5562599"/>
              <a:gd name="connsiteX50" fmla="*/ 4389120 w 9509760"/>
              <a:gd name="connsiteY50" fmla="*/ 4834890 h 5562599"/>
              <a:gd name="connsiteX51" fmla="*/ 4389120 w 9509760"/>
              <a:gd name="connsiteY51" fmla="*/ 4572000 h 5562599"/>
              <a:gd name="connsiteX52" fmla="*/ 4389120 w 9509760"/>
              <a:gd name="connsiteY52" fmla="*/ 2551772 h 5562599"/>
              <a:gd name="connsiteX53" fmla="*/ 4023360 w 9509760"/>
              <a:gd name="connsiteY53" fmla="*/ 2186012 h 5562599"/>
              <a:gd name="connsiteX54" fmla="*/ 3657600 w 9509760"/>
              <a:gd name="connsiteY54" fmla="*/ 2551772 h 5562599"/>
              <a:gd name="connsiteX55" fmla="*/ 3657600 w 9509760"/>
              <a:gd name="connsiteY55" fmla="*/ 4572000 h 5562599"/>
              <a:gd name="connsiteX56" fmla="*/ 3657600 w 9509760"/>
              <a:gd name="connsiteY56" fmla="*/ 4987290 h 5562599"/>
              <a:gd name="connsiteX57" fmla="*/ 3291840 w 9509760"/>
              <a:gd name="connsiteY57" fmla="*/ 5353050 h 5562599"/>
              <a:gd name="connsiteX58" fmla="*/ 2926080 w 9509760"/>
              <a:gd name="connsiteY58" fmla="*/ 4987290 h 5562599"/>
              <a:gd name="connsiteX59" fmla="*/ 2926080 w 9509760"/>
              <a:gd name="connsiteY59" fmla="*/ 4572000 h 5562599"/>
              <a:gd name="connsiteX60" fmla="*/ 2926080 w 9509760"/>
              <a:gd name="connsiteY60" fmla="*/ 4142423 h 5562599"/>
              <a:gd name="connsiteX61" fmla="*/ 2560320 w 9509760"/>
              <a:gd name="connsiteY61" fmla="*/ 3776663 h 5562599"/>
              <a:gd name="connsiteX62" fmla="*/ 2194560 w 9509760"/>
              <a:gd name="connsiteY62" fmla="*/ 4142423 h 5562599"/>
              <a:gd name="connsiteX63" fmla="*/ 2194560 w 9509760"/>
              <a:gd name="connsiteY63" fmla="*/ 4572000 h 5562599"/>
              <a:gd name="connsiteX64" fmla="*/ 2194560 w 9509760"/>
              <a:gd name="connsiteY64" fmla="*/ 4968240 h 5562599"/>
              <a:gd name="connsiteX65" fmla="*/ 1828800 w 9509760"/>
              <a:gd name="connsiteY65" fmla="*/ 5334000 h 5562599"/>
              <a:gd name="connsiteX66" fmla="*/ 1463040 w 9509760"/>
              <a:gd name="connsiteY66" fmla="*/ 4968240 h 5562599"/>
              <a:gd name="connsiteX67" fmla="*/ 1463040 w 9509760"/>
              <a:gd name="connsiteY67" fmla="*/ 4572000 h 5562599"/>
              <a:gd name="connsiteX68" fmla="*/ 1463040 w 9509760"/>
              <a:gd name="connsiteY68" fmla="*/ 4413885 h 5562599"/>
              <a:gd name="connsiteX69" fmla="*/ 1097280 w 9509760"/>
              <a:gd name="connsiteY69" fmla="*/ 4048125 h 5562599"/>
              <a:gd name="connsiteX70" fmla="*/ 731522 w 9509760"/>
              <a:gd name="connsiteY70" fmla="*/ 4413885 h 5562599"/>
              <a:gd name="connsiteX71" fmla="*/ 731522 w 9509760"/>
              <a:gd name="connsiteY71" fmla="*/ 4572000 h 5562599"/>
              <a:gd name="connsiteX72" fmla="*/ 731521 w 9509760"/>
              <a:gd name="connsiteY72" fmla="*/ 4572000 h 5562599"/>
              <a:gd name="connsiteX73" fmla="*/ 731521 w 9509760"/>
              <a:gd name="connsiteY73" fmla="*/ 5196839 h 5562599"/>
              <a:gd name="connsiteX74" fmla="*/ 365760 w 9509760"/>
              <a:gd name="connsiteY74" fmla="*/ 5562599 h 5562599"/>
              <a:gd name="connsiteX75" fmla="*/ 0 w 9509760"/>
              <a:gd name="connsiteY75" fmla="*/ 5196839 h 5562599"/>
              <a:gd name="connsiteX76" fmla="*/ 0 w 9509760"/>
              <a:gd name="connsiteY76" fmla="*/ 889634 h 5562599"/>
              <a:gd name="connsiteX77" fmla="*/ 365760 w 9509760"/>
              <a:gd name="connsiteY77" fmla="*/ 523874 h 5562599"/>
              <a:gd name="connsiteX78" fmla="*/ 731521 w 9509760"/>
              <a:gd name="connsiteY78" fmla="*/ 889634 h 5562599"/>
              <a:gd name="connsiteX79" fmla="*/ 731521 w 9509760"/>
              <a:gd name="connsiteY79" fmla="*/ 895350 h 5562599"/>
              <a:gd name="connsiteX80" fmla="*/ 731522 w 9509760"/>
              <a:gd name="connsiteY80" fmla="*/ 895350 h 5562599"/>
              <a:gd name="connsiteX81" fmla="*/ 731522 w 9509760"/>
              <a:gd name="connsiteY81" fmla="*/ 1434472 h 5562599"/>
              <a:gd name="connsiteX82" fmla="*/ 1097280 w 9509760"/>
              <a:gd name="connsiteY82" fmla="*/ 1800232 h 5562599"/>
              <a:gd name="connsiteX83" fmla="*/ 1463040 w 9509760"/>
              <a:gd name="connsiteY83" fmla="*/ 1434472 h 5562599"/>
              <a:gd name="connsiteX84" fmla="*/ 1463040 w 9509760"/>
              <a:gd name="connsiteY84" fmla="*/ 895350 h 5562599"/>
              <a:gd name="connsiteX85" fmla="*/ 1463040 w 9509760"/>
              <a:gd name="connsiteY85" fmla="*/ 575311 h 5562599"/>
              <a:gd name="connsiteX86" fmla="*/ 1828800 w 9509760"/>
              <a:gd name="connsiteY86" fmla="*/ 209551 h 5562599"/>
              <a:gd name="connsiteX87" fmla="*/ 2194560 w 9509760"/>
              <a:gd name="connsiteY87" fmla="*/ 575311 h 5562599"/>
              <a:gd name="connsiteX88" fmla="*/ 2194560 w 9509760"/>
              <a:gd name="connsiteY88" fmla="*/ 895350 h 5562599"/>
              <a:gd name="connsiteX89" fmla="*/ 2194560 w 9509760"/>
              <a:gd name="connsiteY89" fmla="*/ 1077277 h 5562599"/>
              <a:gd name="connsiteX90" fmla="*/ 2560320 w 9509760"/>
              <a:gd name="connsiteY90" fmla="*/ 1443037 h 5562599"/>
              <a:gd name="connsiteX91" fmla="*/ 2926080 w 9509760"/>
              <a:gd name="connsiteY91" fmla="*/ 1077277 h 5562599"/>
              <a:gd name="connsiteX92" fmla="*/ 2926080 w 9509760"/>
              <a:gd name="connsiteY92" fmla="*/ 895350 h 5562599"/>
              <a:gd name="connsiteX93" fmla="*/ 2926080 w 9509760"/>
              <a:gd name="connsiteY93" fmla="*/ 684848 h 5562599"/>
              <a:gd name="connsiteX94" fmla="*/ 3291840 w 9509760"/>
              <a:gd name="connsiteY94" fmla="*/ 319088 h 5562599"/>
              <a:gd name="connsiteX95" fmla="*/ 3657600 w 9509760"/>
              <a:gd name="connsiteY95" fmla="*/ 684848 h 5562599"/>
              <a:gd name="connsiteX96" fmla="*/ 3657600 w 9509760"/>
              <a:gd name="connsiteY96" fmla="*/ 895350 h 5562599"/>
              <a:gd name="connsiteX97" fmla="*/ 3657600 w 9509760"/>
              <a:gd name="connsiteY97" fmla="*/ 1434472 h 5562599"/>
              <a:gd name="connsiteX98" fmla="*/ 4023360 w 9509760"/>
              <a:gd name="connsiteY98" fmla="*/ 1800232 h 5562599"/>
              <a:gd name="connsiteX99" fmla="*/ 4389120 w 9509760"/>
              <a:gd name="connsiteY99" fmla="*/ 1434472 h 5562599"/>
              <a:gd name="connsiteX100" fmla="*/ 4389120 w 9509760"/>
              <a:gd name="connsiteY100" fmla="*/ 895350 h 5562599"/>
              <a:gd name="connsiteX101" fmla="*/ 4389120 w 9509760"/>
              <a:gd name="connsiteY101" fmla="*/ 365760 h 5562599"/>
              <a:gd name="connsiteX102" fmla="*/ 4754880 w 9509760"/>
              <a:gd name="connsiteY102" fmla="*/ 0 h 556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509760" h="5562599">
                <a:moveTo>
                  <a:pt x="4754880" y="0"/>
                </a:moveTo>
                <a:cubicBezTo>
                  <a:pt x="4956884" y="0"/>
                  <a:pt x="5120640" y="163756"/>
                  <a:pt x="5120640" y="365760"/>
                </a:cubicBezTo>
                <a:lnTo>
                  <a:pt x="5120640" y="895350"/>
                </a:lnTo>
                <a:lnTo>
                  <a:pt x="5120640" y="1410637"/>
                </a:lnTo>
                <a:cubicBezTo>
                  <a:pt x="5120640" y="1612641"/>
                  <a:pt x="5284396" y="1776397"/>
                  <a:pt x="5486400" y="1776397"/>
                </a:cubicBezTo>
                <a:cubicBezTo>
                  <a:pt x="5688404" y="1776397"/>
                  <a:pt x="5852160" y="1612641"/>
                  <a:pt x="5852160" y="1410637"/>
                </a:cubicBezTo>
                <a:lnTo>
                  <a:pt x="5852160" y="895350"/>
                </a:lnTo>
                <a:lnTo>
                  <a:pt x="5852160" y="537210"/>
                </a:lnTo>
                <a:cubicBezTo>
                  <a:pt x="5852160" y="335206"/>
                  <a:pt x="6015916" y="171450"/>
                  <a:pt x="6217920" y="171450"/>
                </a:cubicBezTo>
                <a:cubicBezTo>
                  <a:pt x="6419924" y="171450"/>
                  <a:pt x="6583680" y="335206"/>
                  <a:pt x="6583680" y="537210"/>
                </a:cubicBezTo>
                <a:lnTo>
                  <a:pt x="6583680" y="895350"/>
                </a:lnTo>
                <a:lnTo>
                  <a:pt x="6583680" y="1148692"/>
                </a:lnTo>
                <a:cubicBezTo>
                  <a:pt x="6583680" y="1350696"/>
                  <a:pt x="6747436" y="1514452"/>
                  <a:pt x="6949440" y="1514452"/>
                </a:cubicBezTo>
                <a:cubicBezTo>
                  <a:pt x="7151444" y="1514452"/>
                  <a:pt x="7315200" y="1350696"/>
                  <a:pt x="7315200" y="1148692"/>
                </a:cubicBezTo>
                <a:lnTo>
                  <a:pt x="7315200" y="895350"/>
                </a:lnTo>
                <a:lnTo>
                  <a:pt x="7315200" y="365762"/>
                </a:lnTo>
                <a:cubicBezTo>
                  <a:pt x="7315200" y="163758"/>
                  <a:pt x="7478956" y="2"/>
                  <a:pt x="7680960" y="2"/>
                </a:cubicBezTo>
                <a:cubicBezTo>
                  <a:pt x="7882964" y="2"/>
                  <a:pt x="8046720" y="163758"/>
                  <a:pt x="8046720" y="365762"/>
                </a:cubicBezTo>
                <a:lnTo>
                  <a:pt x="8046720" y="895350"/>
                </a:lnTo>
                <a:lnTo>
                  <a:pt x="8046720" y="1434472"/>
                </a:lnTo>
                <a:cubicBezTo>
                  <a:pt x="8046720" y="1636476"/>
                  <a:pt x="8210476" y="1800232"/>
                  <a:pt x="8412480" y="1800232"/>
                </a:cubicBezTo>
                <a:cubicBezTo>
                  <a:pt x="8614484" y="1800232"/>
                  <a:pt x="8778240" y="1636476"/>
                  <a:pt x="8778240" y="1434472"/>
                </a:cubicBezTo>
                <a:lnTo>
                  <a:pt x="8778240" y="1261110"/>
                </a:lnTo>
                <a:cubicBezTo>
                  <a:pt x="8778240" y="1059106"/>
                  <a:pt x="8941996" y="895350"/>
                  <a:pt x="9144000" y="895350"/>
                </a:cubicBezTo>
                <a:cubicBezTo>
                  <a:pt x="9346004" y="895350"/>
                  <a:pt x="9509760" y="1059106"/>
                  <a:pt x="9509760" y="1261110"/>
                </a:cubicBezTo>
                <a:lnTo>
                  <a:pt x="9509760" y="4887302"/>
                </a:lnTo>
                <a:cubicBezTo>
                  <a:pt x="9509760" y="5089306"/>
                  <a:pt x="9346004" y="5253062"/>
                  <a:pt x="9144000" y="5253062"/>
                </a:cubicBezTo>
                <a:cubicBezTo>
                  <a:pt x="8941996" y="5253062"/>
                  <a:pt x="8778240" y="5089306"/>
                  <a:pt x="8778240" y="4887302"/>
                </a:cubicBezTo>
                <a:lnTo>
                  <a:pt x="8778240" y="3951893"/>
                </a:lnTo>
                <a:cubicBezTo>
                  <a:pt x="8778240" y="3749889"/>
                  <a:pt x="8614484" y="3586133"/>
                  <a:pt x="8412480" y="3586133"/>
                </a:cubicBezTo>
                <a:cubicBezTo>
                  <a:pt x="8210476" y="3586133"/>
                  <a:pt x="8046720" y="3749889"/>
                  <a:pt x="8046720" y="3951893"/>
                </a:cubicBezTo>
                <a:lnTo>
                  <a:pt x="8046720" y="4572000"/>
                </a:lnTo>
                <a:lnTo>
                  <a:pt x="8046720" y="4625340"/>
                </a:lnTo>
                <a:cubicBezTo>
                  <a:pt x="8046720" y="4827344"/>
                  <a:pt x="7882964" y="4991100"/>
                  <a:pt x="7680960" y="4991100"/>
                </a:cubicBezTo>
                <a:cubicBezTo>
                  <a:pt x="7478956" y="4991100"/>
                  <a:pt x="7315200" y="4827344"/>
                  <a:pt x="7315200" y="4625340"/>
                </a:cubicBezTo>
                <a:lnTo>
                  <a:pt x="7315200" y="4572000"/>
                </a:lnTo>
                <a:lnTo>
                  <a:pt x="7315200" y="4332923"/>
                </a:lnTo>
                <a:cubicBezTo>
                  <a:pt x="7315200" y="4130919"/>
                  <a:pt x="7151444" y="3967163"/>
                  <a:pt x="6949440" y="3967163"/>
                </a:cubicBezTo>
                <a:cubicBezTo>
                  <a:pt x="6747436" y="3967163"/>
                  <a:pt x="6583680" y="4130919"/>
                  <a:pt x="6583680" y="4332923"/>
                </a:cubicBezTo>
                <a:lnTo>
                  <a:pt x="6583680" y="4572000"/>
                </a:lnTo>
                <a:lnTo>
                  <a:pt x="6583680" y="4987289"/>
                </a:lnTo>
                <a:cubicBezTo>
                  <a:pt x="6583680" y="5189293"/>
                  <a:pt x="6419924" y="5353049"/>
                  <a:pt x="6217920" y="5353049"/>
                </a:cubicBezTo>
                <a:cubicBezTo>
                  <a:pt x="6015916" y="5353049"/>
                  <a:pt x="5852160" y="5189293"/>
                  <a:pt x="5852160" y="4987289"/>
                </a:cubicBezTo>
                <a:lnTo>
                  <a:pt x="5852160" y="4572000"/>
                </a:lnTo>
                <a:lnTo>
                  <a:pt x="5852160" y="4351973"/>
                </a:lnTo>
                <a:cubicBezTo>
                  <a:pt x="5852160" y="4149969"/>
                  <a:pt x="5688404" y="3986213"/>
                  <a:pt x="5486400" y="3986213"/>
                </a:cubicBezTo>
                <a:cubicBezTo>
                  <a:pt x="5284396" y="3986213"/>
                  <a:pt x="5120640" y="4149969"/>
                  <a:pt x="5120640" y="4351973"/>
                </a:cubicBezTo>
                <a:lnTo>
                  <a:pt x="5120640" y="4572000"/>
                </a:lnTo>
                <a:lnTo>
                  <a:pt x="5120640" y="4834890"/>
                </a:lnTo>
                <a:cubicBezTo>
                  <a:pt x="5120640" y="5036894"/>
                  <a:pt x="4956884" y="5200650"/>
                  <a:pt x="4754880" y="5200650"/>
                </a:cubicBezTo>
                <a:cubicBezTo>
                  <a:pt x="4552876" y="5200650"/>
                  <a:pt x="4389120" y="5036894"/>
                  <a:pt x="4389120" y="4834890"/>
                </a:cubicBezTo>
                <a:lnTo>
                  <a:pt x="4389120" y="4572000"/>
                </a:lnTo>
                <a:lnTo>
                  <a:pt x="4389120" y="2551772"/>
                </a:lnTo>
                <a:cubicBezTo>
                  <a:pt x="4389120" y="2349768"/>
                  <a:pt x="4225364" y="2186012"/>
                  <a:pt x="4023360" y="2186012"/>
                </a:cubicBezTo>
                <a:cubicBezTo>
                  <a:pt x="3821356" y="2186012"/>
                  <a:pt x="3657600" y="2349768"/>
                  <a:pt x="3657600" y="2551772"/>
                </a:cubicBezTo>
                <a:lnTo>
                  <a:pt x="3657600" y="4572000"/>
                </a:lnTo>
                <a:lnTo>
                  <a:pt x="3657600" y="4987290"/>
                </a:lnTo>
                <a:cubicBezTo>
                  <a:pt x="3657600" y="5189294"/>
                  <a:pt x="3493844" y="5353050"/>
                  <a:pt x="3291840" y="5353050"/>
                </a:cubicBezTo>
                <a:cubicBezTo>
                  <a:pt x="3089836" y="5353050"/>
                  <a:pt x="2926080" y="5189294"/>
                  <a:pt x="2926080" y="4987290"/>
                </a:cubicBezTo>
                <a:lnTo>
                  <a:pt x="2926080" y="4572000"/>
                </a:lnTo>
                <a:lnTo>
                  <a:pt x="2926080" y="4142423"/>
                </a:lnTo>
                <a:cubicBezTo>
                  <a:pt x="2926080" y="3940419"/>
                  <a:pt x="2762324" y="3776663"/>
                  <a:pt x="2560320" y="3776663"/>
                </a:cubicBezTo>
                <a:cubicBezTo>
                  <a:pt x="2358316" y="3776663"/>
                  <a:pt x="2194560" y="3940419"/>
                  <a:pt x="2194560" y="4142423"/>
                </a:cubicBezTo>
                <a:lnTo>
                  <a:pt x="2194560" y="4572000"/>
                </a:lnTo>
                <a:lnTo>
                  <a:pt x="2194560" y="4968240"/>
                </a:lnTo>
                <a:cubicBezTo>
                  <a:pt x="2194560" y="5170244"/>
                  <a:pt x="2030804" y="5334000"/>
                  <a:pt x="1828800" y="5334000"/>
                </a:cubicBezTo>
                <a:cubicBezTo>
                  <a:pt x="1626796" y="5334000"/>
                  <a:pt x="1463040" y="5170244"/>
                  <a:pt x="1463040" y="4968240"/>
                </a:cubicBezTo>
                <a:lnTo>
                  <a:pt x="1463040" y="4572000"/>
                </a:lnTo>
                <a:lnTo>
                  <a:pt x="1463040" y="4413885"/>
                </a:lnTo>
                <a:cubicBezTo>
                  <a:pt x="1463040" y="4211881"/>
                  <a:pt x="1299284" y="4048125"/>
                  <a:pt x="1097280" y="4048125"/>
                </a:cubicBezTo>
                <a:cubicBezTo>
                  <a:pt x="895277" y="4048125"/>
                  <a:pt x="731522" y="4211881"/>
                  <a:pt x="731522" y="4413885"/>
                </a:cubicBezTo>
                <a:lnTo>
                  <a:pt x="731522" y="4572000"/>
                </a:lnTo>
                <a:lnTo>
                  <a:pt x="731521" y="4572000"/>
                </a:lnTo>
                <a:lnTo>
                  <a:pt x="731521" y="5196839"/>
                </a:lnTo>
                <a:cubicBezTo>
                  <a:pt x="731521" y="5398843"/>
                  <a:pt x="567764" y="5562599"/>
                  <a:pt x="365760" y="5562599"/>
                </a:cubicBezTo>
                <a:cubicBezTo>
                  <a:pt x="163756" y="5562599"/>
                  <a:pt x="0" y="5398843"/>
                  <a:pt x="0" y="5196839"/>
                </a:cubicBezTo>
                <a:lnTo>
                  <a:pt x="0" y="889634"/>
                </a:lnTo>
                <a:cubicBezTo>
                  <a:pt x="0" y="687630"/>
                  <a:pt x="163756" y="523874"/>
                  <a:pt x="365760" y="523874"/>
                </a:cubicBezTo>
                <a:cubicBezTo>
                  <a:pt x="567764" y="523874"/>
                  <a:pt x="731521" y="687630"/>
                  <a:pt x="731521" y="889634"/>
                </a:cubicBezTo>
                <a:lnTo>
                  <a:pt x="731521" y="895350"/>
                </a:lnTo>
                <a:lnTo>
                  <a:pt x="731522" y="895350"/>
                </a:lnTo>
                <a:lnTo>
                  <a:pt x="731522" y="1434472"/>
                </a:lnTo>
                <a:cubicBezTo>
                  <a:pt x="731522" y="1636476"/>
                  <a:pt x="895277" y="1800232"/>
                  <a:pt x="1097280" y="1800232"/>
                </a:cubicBezTo>
                <a:cubicBezTo>
                  <a:pt x="1299284" y="1800232"/>
                  <a:pt x="1463040" y="1636476"/>
                  <a:pt x="1463040" y="1434472"/>
                </a:cubicBezTo>
                <a:lnTo>
                  <a:pt x="1463040" y="895350"/>
                </a:lnTo>
                <a:lnTo>
                  <a:pt x="1463040" y="575311"/>
                </a:lnTo>
                <a:cubicBezTo>
                  <a:pt x="1463040" y="373307"/>
                  <a:pt x="1626796" y="209551"/>
                  <a:pt x="1828800" y="209551"/>
                </a:cubicBezTo>
                <a:cubicBezTo>
                  <a:pt x="2030804" y="209551"/>
                  <a:pt x="2194560" y="373307"/>
                  <a:pt x="2194560" y="575311"/>
                </a:cubicBezTo>
                <a:lnTo>
                  <a:pt x="2194560" y="895350"/>
                </a:lnTo>
                <a:lnTo>
                  <a:pt x="2194560" y="1077277"/>
                </a:lnTo>
                <a:cubicBezTo>
                  <a:pt x="2194560" y="1279281"/>
                  <a:pt x="2358316" y="1443037"/>
                  <a:pt x="2560320" y="1443037"/>
                </a:cubicBezTo>
                <a:cubicBezTo>
                  <a:pt x="2762324" y="1443037"/>
                  <a:pt x="2926080" y="1279281"/>
                  <a:pt x="2926080" y="1077277"/>
                </a:cubicBezTo>
                <a:lnTo>
                  <a:pt x="2926080" y="895350"/>
                </a:lnTo>
                <a:lnTo>
                  <a:pt x="2926080" y="684848"/>
                </a:lnTo>
                <a:cubicBezTo>
                  <a:pt x="2926080" y="482844"/>
                  <a:pt x="3089836" y="319088"/>
                  <a:pt x="3291840" y="319088"/>
                </a:cubicBezTo>
                <a:cubicBezTo>
                  <a:pt x="3493844" y="319088"/>
                  <a:pt x="3657600" y="482844"/>
                  <a:pt x="3657600" y="684848"/>
                </a:cubicBezTo>
                <a:lnTo>
                  <a:pt x="3657600" y="895350"/>
                </a:lnTo>
                <a:lnTo>
                  <a:pt x="3657600" y="1434472"/>
                </a:lnTo>
                <a:cubicBezTo>
                  <a:pt x="3657600" y="1636476"/>
                  <a:pt x="3821356" y="1800232"/>
                  <a:pt x="4023360" y="1800232"/>
                </a:cubicBezTo>
                <a:cubicBezTo>
                  <a:pt x="4225364" y="1800232"/>
                  <a:pt x="4389120" y="1636476"/>
                  <a:pt x="4389120" y="1434472"/>
                </a:cubicBezTo>
                <a:lnTo>
                  <a:pt x="4389120" y="895350"/>
                </a:lnTo>
                <a:lnTo>
                  <a:pt x="4389120" y="365760"/>
                </a:lnTo>
                <a:cubicBezTo>
                  <a:pt x="4389120" y="163756"/>
                  <a:pt x="4552876" y="0"/>
                  <a:pt x="475488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298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Splash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5C6C782-E480-48FF-9C7E-CFE66246B7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696656" cy="6858000"/>
          </a:xfrm>
          <a:custGeom>
            <a:avLst/>
            <a:gdLst>
              <a:gd name="connsiteX0" fmla="*/ 6599743 w 9393311"/>
              <a:gd name="connsiteY0" fmla="*/ 10147314 h 10287000"/>
              <a:gd name="connsiteX1" fmla="*/ 6619664 w 9393311"/>
              <a:gd name="connsiteY1" fmla="*/ 10162151 h 10287000"/>
              <a:gd name="connsiteX2" fmla="*/ 6601076 w 9393311"/>
              <a:gd name="connsiteY2" fmla="*/ 10181626 h 10287000"/>
              <a:gd name="connsiteX3" fmla="*/ 6591197 w 9393311"/>
              <a:gd name="connsiteY3" fmla="*/ 10152909 h 10287000"/>
              <a:gd name="connsiteX4" fmla="*/ 6599743 w 9393311"/>
              <a:gd name="connsiteY4" fmla="*/ 10147314 h 10287000"/>
              <a:gd name="connsiteX5" fmla="*/ 5809261 w 9393311"/>
              <a:gd name="connsiteY5" fmla="*/ 10081844 h 10287000"/>
              <a:gd name="connsiteX6" fmla="*/ 5826228 w 9393311"/>
              <a:gd name="connsiteY6" fmla="*/ 10094257 h 10287000"/>
              <a:gd name="connsiteX7" fmla="*/ 5824832 w 9393311"/>
              <a:gd name="connsiteY7" fmla="*/ 10111098 h 10287000"/>
              <a:gd name="connsiteX8" fmla="*/ 5795028 w 9393311"/>
              <a:gd name="connsiteY8" fmla="*/ 10105987 h 10287000"/>
              <a:gd name="connsiteX9" fmla="*/ 5809261 w 9393311"/>
              <a:gd name="connsiteY9" fmla="*/ 10081844 h 10287000"/>
              <a:gd name="connsiteX10" fmla="*/ 5579067 w 9393311"/>
              <a:gd name="connsiteY10" fmla="*/ 10078121 h 10287000"/>
              <a:gd name="connsiteX11" fmla="*/ 5592035 w 9393311"/>
              <a:gd name="connsiteY11" fmla="*/ 10108784 h 10287000"/>
              <a:gd name="connsiteX12" fmla="*/ 5572449 w 9393311"/>
              <a:gd name="connsiteY12" fmla="*/ 10120061 h 10287000"/>
              <a:gd name="connsiteX13" fmla="*/ 5553217 w 9393311"/>
              <a:gd name="connsiteY13" fmla="*/ 10096181 h 10287000"/>
              <a:gd name="connsiteX14" fmla="*/ 5579067 w 9393311"/>
              <a:gd name="connsiteY14" fmla="*/ 10078121 h 10287000"/>
              <a:gd name="connsiteX15" fmla="*/ 6143365 w 9393311"/>
              <a:gd name="connsiteY15" fmla="*/ 9963354 h 10287000"/>
              <a:gd name="connsiteX16" fmla="*/ 6159106 w 9393311"/>
              <a:gd name="connsiteY16" fmla="*/ 9984541 h 10287000"/>
              <a:gd name="connsiteX17" fmla="*/ 6143848 w 9393311"/>
              <a:gd name="connsiteY17" fmla="*/ 10008362 h 10287000"/>
              <a:gd name="connsiteX18" fmla="*/ 6114147 w 9393311"/>
              <a:gd name="connsiteY18" fmla="*/ 10003378 h 10287000"/>
              <a:gd name="connsiteX19" fmla="*/ 6143365 w 9393311"/>
              <a:gd name="connsiteY19" fmla="*/ 9963354 h 10287000"/>
              <a:gd name="connsiteX20" fmla="*/ 6558551 w 9393311"/>
              <a:gd name="connsiteY20" fmla="*/ 9943363 h 10287000"/>
              <a:gd name="connsiteX21" fmla="*/ 6578293 w 9393311"/>
              <a:gd name="connsiteY21" fmla="*/ 9951409 h 10287000"/>
              <a:gd name="connsiteX22" fmla="*/ 6584307 w 9393311"/>
              <a:gd name="connsiteY22" fmla="*/ 9963649 h 10287000"/>
              <a:gd name="connsiteX23" fmla="*/ 6578484 w 9393311"/>
              <a:gd name="connsiteY23" fmla="*/ 9971878 h 10287000"/>
              <a:gd name="connsiteX24" fmla="*/ 6569610 w 9393311"/>
              <a:gd name="connsiteY24" fmla="*/ 9980369 h 10287000"/>
              <a:gd name="connsiteX25" fmla="*/ 6537947 w 9393311"/>
              <a:gd name="connsiteY25" fmla="*/ 9952118 h 10287000"/>
              <a:gd name="connsiteX26" fmla="*/ 6558551 w 9393311"/>
              <a:gd name="connsiteY26" fmla="*/ 9943363 h 10287000"/>
              <a:gd name="connsiteX27" fmla="*/ 6953280 w 9393311"/>
              <a:gd name="connsiteY27" fmla="*/ 9886585 h 10287000"/>
              <a:gd name="connsiteX28" fmla="*/ 6968411 w 9393311"/>
              <a:gd name="connsiteY28" fmla="*/ 9911336 h 10287000"/>
              <a:gd name="connsiteX29" fmla="*/ 6969956 w 9393311"/>
              <a:gd name="connsiteY29" fmla="*/ 9931678 h 10287000"/>
              <a:gd name="connsiteX30" fmla="*/ 6953280 w 9393311"/>
              <a:gd name="connsiteY30" fmla="*/ 9886585 h 10287000"/>
              <a:gd name="connsiteX31" fmla="*/ 6315153 w 9393311"/>
              <a:gd name="connsiteY31" fmla="*/ 9793133 h 10287000"/>
              <a:gd name="connsiteX32" fmla="*/ 6360631 w 9393311"/>
              <a:gd name="connsiteY32" fmla="*/ 9838958 h 10287000"/>
              <a:gd name="connsiteX33" fmla="*/ 6289626 w 9393311"/>
              <a:gd name="connsiteY33" fmla="*/ 9822059 h 10287000"/>
              <a:gd name="connsiteX34" fmla="*/ 6315153 w 9393311"/>
              <a:gd name="connsiteY34" fmla="*/ 9793133 h 10287000"/>
              <a:gd name="connsiteX35" fmla="*/ 6199392 w 9393311"/>
              <a:gd name="connsiteY35" fmla="*/ 9761176 h 10287000"/>
              <a:gd name="connsiteX36" fmla="*/ 6204883 w 9393311"/>
              <a:gd name="connsiteY36" fmla="*/ 9768069 h 10287000"/>
              <a:gd name="connsiteX37" fmla="*/ 6202097 w 9393311"/>
              <a:gd name="connsiteY37" fmla="*/ 9778385 h 10287000"/>
              <a:gd name="connsiteX38" fmla="*/ 6174134 w 9393311"/>
              <a:gd name="connsiteY38" fmla="*/ 9804819 h 10287000"/>
              <a:gd name="connsiteX39" fmla="*/ 6166532 w 9393311"/>
              <a:gd name="connsiteY39" fmla="*/ 9809766 h 10287000"/>
              <a:gd name="connsiteX40" fmla="*/ 6158929 w 9393311"/>
              <a:gd name="connsiteY40" fmla="*/ 9814712 h 10287000"/>
              <a:gd name="connsiteX41" fmla="*/ 6142120 w 9393311"/>
              <a:gd name="connsiteY41" fmla="*/ 9810997 h 10287000"/>
              <a:gd name="connsiteX42" fmla="*/ 6199392 w 9393311"/>
              <a:gd name="connsiteY42" fmla="*/ 9761176 h 10287000"/>
              <a:gd name="connsiteX43" fmla="*/ 6024443 w 9393311"/>
              <a:gd name="connsiteY43" fmla="*/ 9731453 h 10287000"/>
              <a:gd name="connsiteX44" fmla="*/ 6017887 w 9393311"/>
              <a:gd name="connsiteY44" fmla="*/ 9766772 h 10287000"/>
              <a:gd name="connsiteX45" fmla="*/ 6024443 w 9393311"/>
              <a:gd name="connsiteY45" fmla="*/ 9731453 h 10287000"/>
              <a:gd name="connsiteX46" fmla="*/ 6567824 w 9393311"/>
              <a:gd name="connsiteY46" fmla="*/ 9724042 h 10287000"/>
              <a:gd name="connsiteX47" fmla="*/ 6584012 w 9393311"/>
              <a:gd name="connsiteY47" fmla="*/ 9724180 h 10287000"/>
              <a:gd name="connsiteX48" fmla="*/ 6556058 w 9393311"/>
              <a:gd name="connsiteY48" fmla="*/ 9777521 h 10287000"/>
              <a:gd name="connsiteX49" fmla="*/ 6537880 w 9393311"/>
              <a:gd name="connsiteY49" fmla="*/ 9765224 h 10287000"/>
              <a:gd name="connsiteX50" fmla="*/ 6567824 w 9393311"/>
              <a:gd name="connsiteY50" fmla="*/ 9724042 h 10287000"/>
              <a:gd name="connsiteX51" fmla="*/ 6148381 w 9393311"/>
              <a:gd name="connsiteY51" fmla="*/ 9694122 h 10287000"/>
              <a:gd name="connsiteX52" fmla="*/ 6162612 w 9393311"/>
              <a:gd name="connsiteY52" fmla="*/ 9701975 h 10287000"/>
              <a:gd name="connsiteX53" fmla="*/ 6171834 w 9393311"/>
              <a:gd name="connsiteY53" fmla="*/ 9717897 h 10287000"/>
              <a:gd name="connsiteX54" fmla="*/ 6178596 w 9393311"/>
              <a:gd name="connsiteY54" fmla="*/ 9755645 h 10287000"/>
              <a:gd name="connsiteX55" fmla="*/ 6159900 w 9393311"/>
              <a:gd name="connsiteY55" fmla="*/ 9775431 h 10287000"/>
              <a:gd name="connsiteX56" fmla="*/ 6148381 w 9393311"/>
              <a:gd name="connsiteY56" fmla="*/ 9694122 h 10287000"/>
              <a:gd name="connsiteX57" fmla="*/ 6127773 w 9393311"/>
              <a:gd name="connsiteY57" fmla="*/ 9668398 h 10287000"/>
              <a:gd name="connsiteX58" fmla="*/ 6131462 w 9393311"/>
              <a:gd name="connsiteY58" fmla="*/ 9670151 h 10287000"/>
              <a:gd name="connsiteX59" fmla="*/ 6137065 w 9393311"/>
              <a:gd name="connsiteY59" fmla="*/ 9668595 h 10287000"/>
              <a:gd name="connsiteX60" fmla="*/ 6147984 w 9393311"/>
              <a:gd name="connsiteY60" fmla="*/ 9682231 h 10287000"/>
              <a:gd name="connsiteX61" fmla="*/ 6148761 w 9393311"/>
              <a:gd name="connsiteY61" fmla="*/ 9691044 h 10287000"/>
              <a:gd name="connsiteX62" fmla="*/ 6144007 w 9393311"/>
              <a:gd name="connsiteY62" fmla="*/ 9697225 h 10287000"/>
              <a:gd name="connsiteX63" fmla="*/ 6134719 w 9393311"/>
              <a:gd name="connsiteY63" fmla="*/ 9697026 h 10287000"/>
              <a:gd name="connsiteX64" fmla="*/ 6119970 w 9393311"/>
              <a:gd name="connsiteY64" fmla="*/ 9690009 h 10287000"/>
              <a:gd name="connsiteX65" fmla="*/ 6116425 w 9393311"/>
              <a:gd name="connsiteY65" fmla="*/ 9679881 h 10287000"/>
              <a:gd name="connsiteX66" fmla="*/ 6123944 w 9393311"/>
              <a:gd name="connsiteY66" fmla="*/ 9675017 h 10287000"/>
              <a:gd name="connsiteX67" fmla="*/ 6127773 w 9393311"/>
              <a:gd name="connsiteY67" fmla="*/ 9668398 h 10287000"/>
              <a:gd name="connsiteX68" fmla="*/ 6016916 w 9393311"/>
              <a:gd name="connsiteY68" fmla="*/ 9646220 h 10287000"/>
              <a:gd name="connsiteX69" fmla="*/ 6034361 w 9393311"/>
              <a:gd name="connsiteY69" fmla="*/ 9664936 h 10287000"/>
              <a:gd name="connsiteX70" fmla="*/ 5977673 w 9393311"/>
              <a:gd name="connsiteY70" fmla="*/ 9689657 h 10287000"/>
              <a:gd name="connsiteX71" fmla="*/ 6016916 w 9393311"/>
              <a:gd name="connsiteY71" fmla="*/ 9646220 h 10287000"/>
              <a:gd name="connsiteX72" fmla="*/ 6666982 w 9393311"/>
              <a:gd name="connsiteY72" fmla="*/ 9555396 h 10287000"/>
              <a:gd name="connsiteX73" fmla="*/ 6657886 w 9393311"/>
              <a:gd name="connsiteY73" fmla="*/ 9580383 h 10287000"/>
              <a:gd name="connsiteX74" fmla="*/ 6626764 w 9393311"/>
              <a:gd name="connsiteY74" fmla="*/ 9633016 h 10287000"/>
              <a:gd name="connsiteX75" fmla="*/ 6615572 w 9393311"/>
              <a:gd name="connsiteY75" fmla="*/ 9636105 h 10287000"/>
              <a:gd name="connsiteX76" fmla="*/ 6613662 w 9393311"/>
              <a:gd name="connsiteY76" fmla="*/ 9639404 h 10287000"/>
              <a:gd name="connsiteX77" fmla="*/ 6604380 w 9393311"/>
              <a:gd name="connsiteY77" fmla="*/ 9639194 h 10287000"/>
              <a:gd name="connsiteX78" fmla="*/ 6612146 w 9393311"/>
              <a:gd name="connsiteY78" fmla="*/ 9617649 h 10287000"/>
              <a:gd name="connsiteX79" fmla="*/ 6621691 w 9393311"/>
              <a:gd name="connsiteY79" fmla="*/ 9601156 h 10287000"/>
              <a:gd name="connsiteX80" fmla="*/ 6666982 w 9393311"/>
              <a:gd name="connsiteY80" fmla="*/ 9555396 h 10287000"/>
              <a:gd name="connsiteX81" fmla="*/ 6285707 w 9393311"/>
              <a:gd name="connsiteY81" fmla="*/ 9476205 h 10287000"/>
              <a:gd name="connsiteX82" fmla="*/ 6307910 w 9393311"/>
              <a:gd name="connsiteY82" fmla="*/ 9477199 h 10287000"/>
              <a:gd name="connsiteX83" fmla="*/ 6318943 w 9393311"/>
              <a:gd name="connsiteY83" fmla="*/ 9492644 h 10287000"/>
              <a:gd name="connsiteX84" fmla="*/ 6322901 w 9393311"/>
              <a:gd name="connsiteY84" fmla="*/ 9521936 h 10287000"/>
              <a:gd name="connsiteX85" fmla="*/ 6287318 w 9393311"/>
              <a:gd name="connsiteY85" fmla="*/ 9550416 h 10287000"/>
              <a:gd name="connsiteX86" fmla="*/ 6286888 w 9393311"/>
              <a:gd name="connsiteY86" fmla="*/ 9559489 h 10287000"/>
              <a:gd name="connsiteX87" fmla="*/ 6275910 w 9393311"/>
              <a:gd name="connsiteY87" fmla="*/ 9574385 h 10287000"/>
              <a:gd name="connsiteX88" fmla="*/ 6269312 w 9393311"/>
              <a:gd name="connsiteY88" fmla="*/ 9569193 h 10287000"/>
              <a:gd name="connsiteX89" fmla="*/ 6278745 w 9393311"/>
              <a:gd name="connsiteY89" fmla="*/ 9550731 h 10287000"/>
              <a:gd name="connsiteX90" fmla="*/ 6277203 w 9393311"/>
              <a:gd name="connsiteY90" fmla="*/ 9547166 h 10287000"/>
              <a:gd name="connsiteX91" fmla="*/ 6267089 w 9393311"/>
              <a:gd name="connsiteY91" fmla="*/ 9543914 h 10287000"/>
              <a:gd name="connsiteX92" fmla="*/ 6251667 w 9393311"/>
              <a:gd name="connsiteY92" fmla="*/ 9508252 h 10287000"/>
              <a:gd name="connsiteX93" fmla="*/ 6285707 w 9393311"/>
              <a:gd name="connsiteY93" fmla="*/ 9476205 h 10287000"/>
              <a:gd name="connsiteX94" fmla="*/ 6384790 w 9393311"/>
              <a:gd name="connsiteY94" fmla="*/ 9369729 h 10287000"/>
              <a:gd name="connsiteX95" fmla="*/ 6403222 w 9393311"/>
              <a:gd name="connsiteY95" fmla="*/ 9370056 h 10287000"/>
              <a:gd name="connsiteX96" fmla="*/ 6399031 w 9393311"/>
              <a:gd name="connsiteY96" fmla="*/ 9393388 h 10287000"/>
              <a:gd name="connsiteX97" fmla="*/ 6380598 w 9393311"/>
              <a:gd name="connsiteY97" fmla="*/ 9393061 h 10287000"/>
              <a:gd name="connsiteX98" fmla="*/ 6384790 w 9393311"/>
              <a:gd name="connsiteY98" fmla="*/ 9369729 h 10287000"/>
              <a:gd name="connsiteX99" fmla="*/ 6594656 w 9393311"/>
              <a:gd name="connsiteY99" fmla="*/ 9347566 h 10287000"/>
              <a:gd name="connsiteX100" fmla="*/ 6618366 w 9393311"/>
              <a:gd name="connsiteY100" fmla="*/ 9375584 h 10287000"/>
              <a:gd name="connsiteX101" fmla="*/ 6600042 w 9393311"/>
              <a:gd name="connsiteY101" fmla="*/ 9399665 h 10287000"/>
              <a:gd name="connsiteX102" fmla="*/ 6562048 w 9393311"/>
              <a:gd name="connsiteY102" fmla="*/ 9379432 h 10287000"/>
              <a:gd name="connsiteX103" fmla="*/ 6594656 w 9393311"/>
              <a:gd name="connsiteY103" fmla="*/ 9347566 h 10287000"/>
              <a:gd name="connsiteX104" fmla="*/ 6416813 w 9393311"/>
              <a:gd name="connsiteY104" fmla="*/ 9318860 h 10287000"/>
              <a:gd name="connsiteX105" fmla="*/ 6371347 w 9393311"/>
              <a:gd name="connsiteY105" fmla="*/ 9384605 h 10287000"/>
              <a:gd name="connsiteX106" fmla="*/ 6365041 w 9393311"/>
              <a:gd name="connsiteY106" fmla="*/ 9370023 h 10287000"/>
              <a:gd name="connsiteX107" fmla="*/ 6372059 w 9393311"/>
              <a:gd name="connsiteY107" fmla="*/ 9366148 h 10287000"/>
              <a:gd name="connsiteX108" fmla="*/ 6416813 w 9393311"/>
              <a:gd name="connsiteY108" fmla="*/ 9318860 h 10287000"/>
              <a:gd name="connsiteX109" fmla="*/ 6581242 w 9393311"/>
              <a:gd name="connsiteY109" fmla="*/ 9290183 h 10287000"/>
              <a:gd name="connsiteX110" fmla="*/ 6587479 w 9393311"/>
              <a:gd name="connsiteY110" fmla="*/ 9304603 h 10287000"/>
              <a:gd name="connsiteX111" fmla="*/ 6568333 w 9393311"/>
              <a:gd name="connsiteY111" fmla="*/ 9335900 h 10287000"/>
              <a:gd name="connsiteX112" fmla="*/ 6558975 w 9393311"/>
              <a:gd name="connsiteY112" fmla="*/ 9338206 h 10287000"/>
              <a:gd name="connsiteX113" fmla="*/ 6554653 w 9393311"/>
              <a:gd name="connsiteY113" fmla="*/ 9318260 h 10287000"/>
              <a:gd name="connsiteX114" fmla="*/ 6581242 w 9393311"/>
              <a:gd name="connsiteY114" fmla="*/ 9290183 h 10287000"/>
              <a:gd name="connsiteX115" fmla="*/ 6437172 w 9393311"/>
              <a:gd name="connsiteY115" fmla="*/ 9286330 h 10287000"/>
              <a:gd name="connsiteX116" fmla="*/ 6427753 w 9393311"/>
              <a:gd name="connsiteY116" fmla="*/ 9305078 h 10287000"/>
              <a:gd name="connsiteX117" fmla="*/ 6422639 w 9393311"/>
              <a:gd name="connsiteY117" fmla="*/ 9303385 h 10287000"/>
              <a:gd name="connsiteX118" fmla="*/ 6437172 w 9393311"/>
              <a:gd name="connsiteY118" fmla="*/ 9286330 h 10287000"/>
              <a:gd name="connsiteX119" fmla="*/ 6500682 w 9393311"/>
              <a:gd name="connsiteY119" fmla="*/ 9272145 h 10287000"/>
              <a:gd name="connsiteX120" fmla="*/ 6496127 w 9393311"/>
              <a:gd name="connsiteY120" fmla="*/ 9282607 h 10287000"/>
              <a:gd name="connsiteX121" fmla="*/ 6452711 w 9393311"/>
              <a:gd name="connsiteY121" fmla="*/ 9307647 h 10287000"/>
              <a:gd name="connsiteX122" fmla="*/ 6500682 w 9393311"/>
              <a:gd name="connsiteY122" fmla="*/ 9272145 h 10287000"/>
              <a:gd name="connsiteX123" fmla="*/ 6613195 w 9393311"/>
              <a:gd name="connsiteY123" fmla="*/ 9254303 h 10287000"/>
              <a:gd name="connsiteX124" fmla="*/ 6617474 w 9393311"/>
              <a:gd name="connsiteY124" fmla="*/ 9260580 h 10287000"/>
              <a:gd name="connsiteX125" fmla="*/ 6618021 w 9393311"/>
              <a:gd name="connsiteY125" fmla="*/ 9265462 h 10287000"/>
              <a:gd name="connsiteX126" fmla="*/ 6612892 w 9393311"/>
              <a:gd name="connsiteY126" fmla="*/ 9272903 h 10287000"/>
              <a:gd name="connsiteX127" fmla="*/ 6614349 w 9393311"/>
              <a:gd name="connsiteY127" fmla="*/ 9285922 h 10287000"/>
              <a:gd name="connsiteX128" fmla="*/ 6607611 w 9393311"/>
              <a:gd name="connsiteY128" fmla="*/ 9289640 h 10287000"/>
              <a:gd name="connsiteX129" fmla="*/ 6604697 w 9393311"/>
              <a:gd name="connsiteY129" fmla="*/ 9263602 h 10287000"/>
              <a:gd name="connsiteX130" fmla="*/ 6613195 w 9393311"/>
              <a:gd name="connsiteY130" fmla="*/ 9254303 h 10287000"/>
              <a:gd name="connsiteX131" fmla="*/ 6588176 w 9393311"/>
              <a:gd name="connsiteY131" fmla="*/ 9233844 h 10287000"/>
              <a:gd name="connsiteX132" fmla="*/ 6587663 w 9393311"/>
              <a:gd name="connsiteY132" fmla="*/ 9242997 h 10287000"/>
              <a:gd name="connsiteX133" fmla="*/ 6580968 w 9393311"/>
              <a:gd name="connsiteY133" fmla="*/ 9268870 h 10287000"/>
              <a:gd name="connsiteX134" fmla="*/ 6572714 w 9393311"/>
              <a:gd name="connsiteY134" fmla="*/ 9260122 h 10287000"/>
              <a:gd name="connsiteX135" fmla="*/ 6576836 w 9393311"/>
              <a:gd name="connsiteY135" fmla="*/ 9248976 h 10287000"/>
              <a:gd name="connsiteX136" fmla="*/ 6577348 w 9393311"/>
              <a:gd name="connsiteY136" fmla="*/ 9239823 h 10287000"/>
              <a:gd name="connsiteX137" fmla="*/ 6588176 w 9393311"/>
              <a:gd name="connsiteY137" fmla="*/ 9233844 h 10287000"/>
              <a:gd name="connsiteX138" fmla="*/ 6657550 w 9393311"/>
              <a:gd name="connsiteY138" fmla="*/ 8993690 h 10287000"/>
              <a:gd name="connsiteX139" fmla="*/ 6657546 w 9393311"/>
              <a:gd name="connsiteY139" fmla="*/ 8993772 h 10287000"/>
              <a:gd name="connsiteX140" fmla="*/ 6657558 w 9393311"/>
              <a:gd name="connsiteY140" fmla="*/ 8993755 h 10287000"/>
              <a:gd name="connsiteX141" fmla="*/ 8628440 w 9393311"/>
              <a:gd name="connsiteY141" fmla="*/ 8798364 h 10287000"/>
              <a:gd name="connsiteX142" fmla="*/ 8643273 w 9393311"/>
              <a:gd name="connsiteY142" fmla="*/ 8806460 h 10287000"/>
              <a:gd name="connsiteX143" fmla="*/ 8626530 w 9393311"/>
              <a:gd name="connsiteY143" fmla="*/ 8831641 h 10287000"/>
              <a:gd name="connsiteX144" fmla="*/ 8610219 w 9393311"/>
              <a:gd name="connsiteY144" fmla="*/ 8808850 h 10287000"/>
              <a:gd name="connsiteX145" fmla="*/ 8628440 w 9393311"/>
              <a:gd name="connsiteY145" fmla="*/ 8798364 h 10287000"/>
              <a:gd name="connsiteX146" fmla="*/ 8093411 w 9393311"/>
              <a:gd name="connsiteY146" fmla="*/ 8767685 h 10287000"/>
              <a:gd name="connsiteX147" fmla="*/ 8100313 w 9393311"/>
              <a:gd name="connsiteY147" fmla="*/ 8770968 h 10287000"/>
              <a:gd name="connsiteX148" fmla="*/ 8102170 w 9393311"/>
              <a:gd name="connsiteY148" fmla="*/ 8767759 h 10287000"/>
              <a:gd name="connsiteX149" fmla="*/ 8107216 w 9393311"/>
              <a:gd name="connsiteY149" fmla="*/ 8774252 h 10287000"/>
              <a:gd name="connsiteX150" fmla="*/ 8105359 w 9393311"/>
              <a:gd name="connsiteY150" fmla="*/ 8777463 h 10287000"/>
              <a:gd name="connsiteX151" fmla="*/ 8105756 w 9393311"/>
              <a:gd name="connsiteY151" fmla="*/ 8778674 h 10287000"/>
              <a:gd name="connsiteX152" fmla="*/ 8098193 w 9393311"/>
              <a:gd name="connsiteY152" fmla="*/ 8782238 h 10287000"/>
              <a:gd name="connsiteX153" fmla="*/ 8089433 w 9393311"/>
              <a:gd name="connsiteY153" fmla="*/ 8782165 h 10287000"/>
              <a:gd name="connsiteX154" fmla="*/ 8093411 w 9393311"/>
              <a:gd name="connsiteY154" fmla="*/ 8767685 h 10287000"/>
              <a:gd name="connsiteX155" fmla="*/ 8295758 w 9393311"/>
              <a:gd name="connsiteY155" fmla="*/ 8635985 h 10287000"/>
              <a:gd name="connsiteX156" fmla="*/ 8311163 w 9393311"/>
              <a:gd name="connsiteY156" fmla="*/ 8650631 h 10287000"/>
              <a:gd name="connsiteX157" fmla="*/ 8275482 w 9393311"/>
              <a:gd name="connsiteY157" fmla="*/ 8659678 h 10287000"/>
              <a:gd name="connsiteX158" fmla="*/ 8272977 w 9393311"/>
              <a:gd name="connsiteY158" fmla="*/ 8636469 h 10287000"/>
              <a:gd name="connsiteX159" fmla="*/ 8295758 w 9393311"/>
              <a:gd name="connsiteY159" fmla="*/ 8635985 h 10287000"/>
              <a:gd name="connsiteX160" fmla="*/ 6869457 w 9393311"/>
              <a:gd name="connsiteY160" fmla="*/ 8618898 h 10287000"/>
              <a:gd name="connsiteX161" fmla="*/ 6883383 w 9393311"/>
              <a:gd name="connsiteY161" fmla="*/ 8633964 h 10287000"/>
              <a:gd name="connsiteX162" fmla="*/ 6853501 w 9393311"/>
              <a:gd name="connsiteY162" fmla="*/ 8665301 h 10287000"/>
              <a:gd name="connsiteX163" fmla="*/ 6842902 w 9393311"/>
              <a:gd name="connsiteY163" fmla="*/ 8641797 h 10287000"/>
              <a:gd name="connsiteX164" fmla="*/ 6869457 w 9393311"/>
              <a:gd name="connsiteY164" fmla="*/ 8618898 h 10287000"/>
              <a:gd name="connsiteX165" fmla="*/ 6963082 w 9393311"/>
              <a:gd name="connsiteY165" fmla="*/ 8476047 h 10287000"/>
              <a:gd name="connsiteX166" fmla="*/ 6965015 w 9393311"/>
              <a:gd name="connsiteY166" fmla="*/ 8479386 h 10287000"/>
              <a:gd name="connsiteX167" fmla="*/ 6960029 w 9393311"/>
              <a:gd name="connsiteY167" fmla="*/ 8485846 h 10287000"/>
              <a:gd name="connsiteX168" fmla="*/ 6951245 w 9393311"/>
              <a:gd name="connsiteY168" fmla="*/ 8484855 h 10287000"/>
              <a:gd name="connsiteX169" fmla="*/ 6953540 w 9393311"/>
              <a:gd name="connsiteY169" fmla="*/ 8519592 h 10287000"/>
              <a:gd name="connsiteX170" fmla="*/ 6946151 w 9393311"/>
              <a:gd name="connsiteY170" fmla="*/ 8529617 h 10287000"/>
              <a:gd name="connsiteX171" fmla="*/ 6925922 w 9393311"/>
              <a:gd name="connsiteY171" fmla="*/ 8543892 h 10287000"/>
              <a:gd name="connsiteX172" fmla="*/ 6907605 w 9393311"/>
              <a:gd name="connsiteY172" fmla="*/ 8548998 h 10287000"/>
              <a:gd name="connsiteX173" fmla="*/ 6911422 w 9393311"/>
              <a:gd name="connsiteY173" fmla="*/ 8530654 h 10287000"/>
              <a:gd name="connsiteX174" fmla="*/ 6923445 w 9393311"/>
              <a:gd name="connsiteY174" fmla="*/ 8514339 h 10287000"/>
              <a:gd name="connsiteX175" fmla="*/ 6945580 w 9393311"/>
              <a:gd name="connsiteY175" fmla="*/ 8490890 h 10287000"/>
              <a:gd name="connsiteX176" fmla="*/ 6947602 w 9393311"/>
              <a:gd name="connsiteY176" fmla="*/ 8481160 h 10287000"/>
              <a:gd name="connsiteX177" fmla="*/ 6951202 w 9393311"/>
              <a:gd name="connsiteY177" fmla="*/ 8484208 h 10287000"/>
              <a:gd name="connsiteX178" fmla="*/ 6951210 w 9393311"/>
              <a:gd name="connsiteY178" fmla="*/ 8484328 h 10287000"/>
              <a:gd name="connsiteX179" fmla="*/ 6959648 w 9393311"/>
              <a:gd name="connsiteY179" fmla="*/ 8476708 h 10287000"/>
              <a:gd name="connsiteX180" fmla="*/ 6963082 w 9393311"/>
              <a:gd name="connsiteY180" fmla="*/ 8476047 h 10287000"/>
              <a:gd name="connsiteX181" fmla="*/ 7367489 w 9393311"/>
              <a:gd name="connsiteY181" fmla="*/ 8461010 h 10287000"/>
              <a:gd name="connsiteX182" fmla="*/ 7366528 w 9393311"/>
              <a:gd name="connsiteY182" fmla="*/ 8461287 h 10287000"/>
              <a:gd name="connsiteX183" fmla="*/ 7366793 w 9393311"/>
              <a:gd name="connsiteY183" fmla="*/ 8461733 h 10287000"/>
              <a:gd name="connsiteX184" fmla="*/ 8214408 w 9393311"/>
              <a:gd name="connsiteY184" fmla="*/ 8454723 h 10287000"/>
              <a:gd name="connsiteX185" fmla="*/ 8225535 w 9393311"/>
              <a:gd name="connsiteY185" fmla="*/ 8468267 h 10287000"/>
              <a:gd name="connsiteX186" fmla="*/ 8199335 w 9393311"/>
              <a:gd name="connsiteY186" fmla="*/ 8482128 h 10287000"/>
              <a:gd name="connsiteX187" fmla="*/ 8192621 w 9393311"/>
              <a:gd name="connsiteY187" fmla="*/ 8455437 h 10287000"/>
              <a:gd name="connsiteX188" fmla="*/ 8214408 w 9393311"/>
              <a:gd name="connsiteY188" fmla="*/ 8454723 h 10287000"/>
              <a:gd name="connsiteX189" fmla="*/ 8651452 w 9393311"/>
              <a:gd name="connsiteY189" fmla="*/ 8448435 h 10287000"/>
              <a:gd name="connsiteX190" fmla="*/ 8678531 w 9393311"/>
              <a:gd name="connsiteY190" fmla="*/ 8473169 h 10287000"/>
              <a:gd name="connsiteX191" fmla="*/ 8661946 w 9393311"/>
              <a:gd name="connsiteY191" fmla="*/ 8498308 h 10287000"/>
              <a:gd name="connsiteX192" fmla="*/ 8637183 w 9393311"/>
              <a:gd name="connsiteY192" fmla="*/ 8455385 h 10287000"/>
              <a:gd name="connsiteX193" fmla="*/ 8651452 w 9393311"/>
              <a:gd name="connsiteY193" fmla="*/ 8448435 h 10287000"/>
              <a:gd name="connsiteX194" fmla="*/ 7436208 w 9393311"/>
              <a:gd name="connsiteY194" fmla="*/ 8444547 h 10287000"/>
              <a:gd name="connsiteX195" fmla="*/ 7460611 w 9393311"/>
              <a:gd name="connsiteY195" fmla="*/ 8446988 h 10287000"/>
              <a:gd name="connsiteX196" fmla="*/ 7407937 w 9393311"/>
              <a:gd name="connsiteY196" fmla="*/ 8449382 h 10287000"/>
              <a:gd name="connsiteX197" fmla="*/ 7412964 w 9393311"/>
              <a:gd name="connsiteY197" fmla="*/ 8447938 h 10287000"/>
              <a:gd name="connsiteX198" fmla="*/ 7436208 w 9393311"/>
              <a:gd name="connsiteY198" fmla="*/ 8444547 h 10287000"/>
              <a:gd name="connsiteX199" fmla="*/ 7629783 w 9393311"/>
              <a:gd name="connsiteY199" fmla="*/ 8442006 h 10287000"/>
              <a:gd name="connsiteX200" fmla="*/ 7647932 w 9393311"/>
              <a:gd name="connsiteY200" fmla="*/ 8457417 h 10287000"/>
              <a:gd name="connsiteX201" fmla="*/ 7638695 w 9393311"/>
              <a:gd name="connsiteY201" fmla="*/ 8473345 h 10287000"/>
              <a:gd name="connsiteX202" fmla="*/ 7620546 w 9393311"/>
              <a:gd name="connsiteY202" fmla="*/ 8457934 h 10287000"/>
              <a:gd name="connsiteX203" fmla="*/ 7629783 w 9393311"/>
              <a:gd name="connsiteY203" fmla="*/ 8442006 h 10287000"/>
              <a:gd name="connsiteX204" fmla="*/ 7154735 w 9393311"/>
              <a:gd name="connsiteY204" fmla="*/ 8426641 h 10287000"/>
              <a:gd name="connsiteX205" fmla="*/ 7168455 w 9393311"/>
              <a:gd name="connsiteY205" fmla="*/ 8434201 h 10287000"/>
              <a:gd name="connsiteX206" fmla="*/ 7132287 w 9393311"/>
              <a:gd name="connsiteY206" fmla="*/ 8448443 h 10287000"/>
              <a:gd name="connsiteX207" fmla="*/ 7154735 w 9393311"/>
              <a:gd name="connsiteY207" fmla="*/ 8426641 h 10287000"/>
              <a:gd name="connsiteX208" fmla="*/ 6856575 w 9393311"/>
              <a:gd name="connsiteY208" fmla="*/ 8395931 h 10287000"/>
              <a:gd name="connsiteX209" fmla="*/ 6854535 w 9393311"/>
              <a:gd name="connsiteY209" fmla="*/ 8415430 h 10287000"/>
              <a:gd name="connsiteX210" fmla="*/ 6863172 w 9393311"/>
              <a:gd name="connsiteY210" fmla="*/ 8435968 h 10287000"/>
              <a:gd name="connsiteX211" fmla="*/ 6880848 w 9393311"/>
              <a:gd name="connsiteY211" fmla="*/ 8449634 h 10287000"/>
              <a:gd name="connsiteX212" fmla="*/ 6893077 w 9393311"/>
              <a:gd name="connsiteY212" fmla="*/ 8445801 h 10287000"/>
              <a:gd name="connsiteX213" fmla="*/ 6868970 w 9393311"/>
              <a:gd name="connsiteY213" fmla="*/ 8424601 h 10287000"/>
              <a:gd name="connsiteX214" fmla="*/ 8380095 w 9393311"/>
              <a:gd name="connsiteY214" fmla="*/ 8393915 h 10287000"/>
              <a:gd name="connsiteX215" fmla="*/ 8411242 w 9393311"/>
              <a:gd name="connsiteY215" fmla="*/ 8428342 h 10287000"/>
              <a:gd name="connsiteX216" fmla="*/ 8415084 w 9393311"/>
              <a:gd name="connsiteY216" fmla="*/ 8442717 h 10287000"/>
              <a:gd name="connsiteX217" fmla="*/ 8353766 w 9393311"/>
              <a:gd name="connsiteY217" fmla="*/ 8414502 h 10287000"/>
              <a:gd name="connsiteX218" fmla="*/ 8380095 w 9393311"/>
              <a:gd name="connsiteY218" fmla="*/ 8393915 h 10287000"/>
              <a:gd name="connsiteX219" fmla="*/ 7257114 w 9393311"/>
              <a:gd name="connsiteY219" fmla="*/ 8374038 h 10287000"/>
              <a:gd name="connsiteX220" fmla="*/ 7296671 w 9393311"/>
              <a:gd name="connsiteY220" fmla="*/ 8403422 h 10287000"/>
              <a:gd name="connsiteX221" fmla="*/ 7287629 w 9393311"/>
              <a:gd name="connsiteY221" fmla="*/ 8446292 h 10287000"/>
              <a:gd name="connsiteX222" fmla="*/ 7264594 w 9393311"/>
              <a:gd name="connsiteY222" fmla="*/ 8461027 h 10287000"/>
              <a:gd name="connsiteX223" fmla="*/ 7198261 w 9393311"/>
              <a:gd name="connsiteY223" fmla="*/ 8430376 h 10287000"/>
              <a:gd name="connsiteX224" fmla="*/ 7195980 w 9393311"/>
              <a:gd name="connsiteY224" fmla="*/ 8419976 h 10287000"/>
              <a:gd name="connsiteX225" fmla="*/ 7186838 w 9393311"/>
              <a:gd name="connsiteY225" fmla="*/ 8405472 h 10287000"/>
              <a:gd name="connsiteX226" fmla="*/ 7231477 w 9393311"/>
              <a:gd name="connsiteY226" fmla="*/ 8377969 h 10287000"/>
              <a:gd name="connsiteX227" fmla="*/ 7257114 w 9393311"/>
              <a:gd name="connsiteY227" fmla="*/ 8374038 h 10287000"/>
              <a:gd name="connsiteX228" fmla="*/ 7011794 w 9393311"/>
              <a:gd name="connsiteY228" fmla="*/ 8369320 h 10287000"/>
              <a:gd name="connsiteX229" fmla="*/ 7005519 w 9393311"/>
              <a:gd name="connsiteY229" fmla="*/ 8402711 h 10287000"/>
              <a:gd name="connsiteX230" fmla="*/ 7023800 w 9393311"/>
              <a:gd name="connsiteY230" fmla="*/ 8416262 h 10287000"/>
              <a:gd name="connsiteX231" fmla="*/ 7009212 w 9393311"/>
              <a:gd name="connsiteY231" fmla="*/ 8463701 h 10287000"/>
              <a:gd name="connsiteX232" fmla="*/ 6992332 w 9393311"/>
              <a:gd name="connsiteY232" fmla="*/ 8466842 h 10287000"/>
              <a:gd name="connsiteX233" fmla="*/ 6989885 w 9393311"/>
              <a:gd name="connsiteY233" fmla="*/ 8465592 h 10287000"/>
              <a:gd name="connsiteX234" fmla="*/ 6982697 w 9393311"/>
              <a:gd name="connsiteY234" fmla="*/ 8468152 h 10287000"/>
              <a:gd name="connsiteX235" fmla="*/ 6978555 w 9393311"/>
              <a:gd name="connsiteY235" fmla="*/ 8459807 h 10287000"/>
              <a:gd name="connsiteX236" fmla="*/ 6965697 w 9393311"/>
              <a:gd name="connsiteY236" fmla="*/ 8453242 h 10287000"/>
              <a:gd name="connsiteX237" fmla="*/ 6970117 w 9393311"/>
              <a:gd name="connsiteY237" fmla="*/ 8417799 h 10287000"/>
              <a:gd name="connsiteX238" fmla="*/ 6971635 w 9393311"/>
              <a:gd name="connsiteY238" fmla="*/ 8415969 h 10287000"/>
              <a:gd name="connsiteX239" fmla="*/ 6971736 w 9393311"/>
              <a:gd name="connsiteY239" fmla="*/ 8412156 h 10287000"/>
              <a:gd name="connsiteX240" fmla="*/ 7011794 w 9393311"/>
              <a:gd name="connsiteY240" fmla="*/ 8369320 h 10287000"/>
              <a:gd name="connsiteX241" fmla="*/ 8757053 w 9393311"/>
              <a:gd name="connsiteY241" fmla="*/ 8363211 h 10287000"/>
              <a:gd name="connsiteX242" fmla="*/ 8762061 w 9393311"/>
              <a:gd name="connsiteY242" fmla="*/ 8383970 h 10287000"/>
              <a:gd name="connsiteX243" fmla="*/ 8732285 w 9393311"/>
              <a:gd name="connsiteY243" fmla="*/ 8397243 h 10287000"/>
              <a:gd name="connsiteX244" fmla="*/ 8722524 w 9393311"/>
              <a:gd name="connsiteY244" fmla="*/ 8369198 h 10287000"/>
              <a:gd name="connsiteX245" fmla="*/ 8757053 w 9393311"/>
              <a:gd name="connsiteY245" fmla="*/ 8363211 h 10287000"/>
              <a:gd name="connsiteX246" fmla="*/ 7621138 w 9393311"/>
              <a:gd name="connsiteY246" fmla="*/ 8356370 h 10287000"/>
              <a:gd name="connsiteX247" fmla="*/ 7645276 w 9393311"/>
              <a:gd name="connsiteY247" fmla="*/ 8367049 h 10287000"/>
              <a:gd name="connsiteX248" fmla="*/ 7643737 w 9393311"/>
              <a:gd name="connsiteY248" fmla="*/ 8395296 h 10287000"/>
              <a:gd name="connsiteX249" fmla="*/ 7615437 w 9393311"/>
              <a:gd name="connsiteY249" fmla="*/ 8405595 h 10287000"/>
              <a:gd name="connsiteX250" fmla="*/ 7621138 w 9393311"/>
              <a:gd name="connsiteY250" fmla="*/ 8356370 h 10287000"/>
              <a:gd name="connsiteX251" fmla="*/ 7856260 w 9393311"/>
              <a:gd name="connsiteY251" fmla="*/ 8347917 h 10287000"/>
              <a:gd name="connsiteX252" fmla="*/ 7856260 w 9393311"/>
              <a:gd name="connsiteY252" fmla="*/ 8354984 h 10287000"/>
              <a:gd name="connsiteX253" fmla="*/ 7860257 w 9393311"/>
              <a:gd name="connsiteY253" fmla="*/ 8354984 h 10287000"/>
              <a:gd name="connsiteX254" fmla="*/ 7856260 w 9393311"/>
              <a:gd name="connsiteY254" fmla="*/ 8362052 h 10287000"/>
              <a:gd name="connsiteX255" fmla="*/ 7852262 w 9393311"/>
              <a:gd name="connsiteY255" fmla="*/ 8362053 h 10287000"/>
              <a:gd name="connsiteX256" fmla="*/ 7851263 w 9393311"/>
              <a:gd name="connsiteY256" fmla="*/ 8362935 h 10287000"/>
              <a:gd name="connsiteX257" fmla="*/ 7844268 w 9393311"/>
              <a:gd name="connsiteY257" fmla="*/ 8358519 h 10287000"/>
              <a:gd name="connsiteX258" fmla="*/ 7840270 w 9393311"/>
              <a:gd name="connsiteY258" fmla="*/ 8351451 h 10287000"/>
              <a:gd name="connsiteX259" fmla="*/ 7856260 w 9393311"/>
              <a:gd name="connsiteY259" fmla="*/ 8347917 h 10287000"/>
              <a:gd name="connsiteX260" fmla="*/ 7128540 w 9393311"/>
              <a:gd name="connsiteY260" fmla="*/ 8344412 h 10287000"/>
              <a:gd name="connsiteX261" fmla="*/ 7146898 w 9393311"/>
              <a:gd name="connsiteY261" fmla="*/ 8372219 h 10287000"/>
              <a:gd name="connsiteX262" fmla="*/ 7151793 w 9393311"/>
              <a:gd name="connsiteY262" fmla="*/ 8402338 h 10287000"/>
              <a:gd name="connsiteX263" fmla="*/ 7092927 w 9393311"/>
              <a:gd name="connsiteY263" fmla="*/ 8362571 h 10287000"/>
              <a:gd name="connsiteX264" fmla="*/ 7128540 w 9393311"/>
              <a:gd name="connsiteY264" fmla="*/ 8344412 h 10287000"/>
              <a:gd name="connsiteX265" fmla="*/ 7305204 w 9393311"/>
              <a:gd name="connsiteY265" fmla="*/ 8325051 h 10287000"/>
              <a:gd name="connsiteX266" fmla="*/ 7323724 w 9393311"/>
              <a:gd name="connsiteY266" fmla="*/ 8325865 h 10287000"/>
              <a:gd name="connsiteX267" fmla="*/ 7320792 w 9393311"/>
              <a:gd name="connsiteY267" fmla="*/ 8352690 h 10287000"/>
              <a:gd name="connsiteX268" fmla="*/ 7295186 w 9393311"/>
              <a:gd name="connsiteY268" fmla="*/ 8339312 h 10287000"/>
              <a:gd name="connsiteX269" fmla="*/ 7305204 w 9393311"/>
              <a:gd name="connsiteY269" fmla="*/ 8325051 h 10287000"/>
              <a:gd name="connsiteX270" fmla="*/ 8483542 w 9393311"/>
              <a:gd name="connsiteY270" fmla="*/ 8320051 h 10287000"/>
              <a:gd name="connsiteX271" fmla="*/ 8491847 w 9393311"/>
              <a:gd name="connsiteY271" fmla="*/ 8326776 h 10287000"/>
              <a:gd name="connsiteX272" fmla="*/ 8504692 w 9393311"/>
              <a:gd name="connsiteY272" fmla="*/ 8363048 h 10287000"/>
              <a:gd name="connsiteX273" fmla="*/ 8506136 w 9393311"/>
              <a:gd name="connsiteY273" fmla="*/ 8372002 h 10287000"/>
              <a:gd name="connsiteX274" fmla="*/ 8507579 w 9393311"/>
              <a:gd name="connsiteY274" fmla="*/ 8380957 h 10287000"/>
              <a:gd name="connsiteX275" fmla="*/ 8497376 w 9393311"/>
              <a:gd name="connsiteY275" fmla="*/ 8394822 h 10287000"/>
              <a:gd name="connsiteX276" fmla="*/ 8475016 w 9393311"/>
              <a:gd name="connsiteY276" fmla="*/ 8322280 h 10287000"/>
              <a:gd name="connsiteX277" fmla="*/ 8483542 w 9393311"/>
              <a:gd name="connsiteY277" fmla="*/ 8320051 h 10287000"/>
              <a:gd name="connsiteX278" fmla="*/ 7592420 w 9393311"/>
              <a:gd name="connsiteY278" fmla="*/ 8307598 h 10287000"/>
              <a:gd name="connsiteX279" fmla="*/ 7599257 w 9393311"/>
              <a:gd name="connsiteY279" fmla="*/ 8316844 h 10287000"/>
              <a:gd name="connsiteX280" fmla="*/ 7599832 w 9393311"/>
              <a:gd name="connsiteY280" fmla="*/ 8367363 h 10287000"/>
              <a:gd name="connsiteX281" fmla="*/ 7592420 w 9393311"/>
              <a:gd name="connsiteY281" fmla="*/ 8307598 h 10287000"/>
              <a:gd name="connsiteX282" fmla="*/ 7694006 w 9393311"/>
              <a:gd name="connsiteY282" fmla="*/ 8306080 h 10287000"/>
              <a:gd name="connsiteX283" fmla="*/ 7702326 w 9393311"/>
              <a:gd name="connsiteY283" fmla="*/ 8314894 h 10287000"/>
              <a:gd name="connsiteX284" fmla="*/ 7709681 w 9393311"/>
              <a:gd name="connsiteY284" fmla="*/ 8330296 h 10287000"/>
              <a:gd name="connsiteX285" fmla="*/ 7710506 w 9393311"/>
              <a:gd name="connsiteY285" fmla="*/ 8345863 h 10287000"/>
              <a:gd name="connsiteX286" fmla="*/ 7701741 w 9393311"/>
              <a:gd name="connsiteY286" fmla="*/ 8360007 h 10287000"/>
              <a:gd name="connsiteX287" fmla="*/ 7688444 w 9393311"/>
              <a:gd name="connsiteY287" fmla="*/ 8382984 h 10287000"/>
              <a:gd name="connsiteX288" fmla="*/ 7668403 w 9393311"/>
              <a:gd name="connsiteY288" fmla="*/ 8377635 h 10287000"/>
              <a:gd name="connsiteX289" fmla="*/ 7662253 w 9393311"/>
              <a:gd name="connsiteY289" fmla="*/ 8352114 h 10287000"/>
              <a:gd name="connsiteX290" fmla="*/ 7659306 w 9393311"/>
              <a:gd name="connsiteY290" fmla="*/ 8351233 h 10287000"/>
              <a:gd name="connsiteX291" fmla="*/ 7671093 w 9393311"/>
              <a:gd name="connsiteY291" fmla="*/ 8312792 h 10287000"/>
              <a:gd name="connsiteX292" fmla="*/ 7680235 w 9393311"/>
              <a:gd name="connsiteY292" fmla="*/ 8309310 h 10287000"/>
              <a:gd name="connsiteX293" fmla="*/ 7680825 w 9393311"/>
              <a:gd name="connsiteY293" fmla="*/ 8308197 h 10287000"/>
              <a:gd name="connsiteX294" fmla="*/ 7694006 w 9393311"/>
              <a:gd name="connsiteY294" fmla="*/ 8306080 h 10287000"/>
              <a:gd name="connsiteX295" fmla="*/ 7918252 w 9393311"/>
              <a:gd name="connsiteY295" fmla="*/ 8305079 h 10287000"/>
              <a:gd name="connsiteX296" fmla="*/ 7935451 w 9393311"/>
              <a:gd name="connsiteY296" fmla="*/ 8325606 h 10287000"/>
              <a:gd name="connsiteX297" fmla="*/ 7965869 w 9393311"/>
              <a:gd name="connsiteY297" fmla="*/ 8379288 h 10287000"/>
              <a:gd name="connsiteX298" fmla="*/ 7963103 w 9393311"/>
              <a:gd name="connsiteY298" fmla="*/ 8390616 h 10287000"/>
              <a:gd name="connsiteX299" fmla="*/ 7965030 w 9393311"/>
              <a:gd name="connsiteY299" fmla="*/ 8393944 h 10287000"/>
              <a:gd name="connsiteX300" fmla="*/ 7960339 w 9393311"/>
              <a:gd name="connsiteY300" fmla="*/ 8401943 h 10287000"/>
              <a:gd name="connsiteX301" fmla="*/ 7945471 w 9393311"/>
              <a:gd name="connsiteY301" fmla="*/ 8384311 h 10287000"/>
              <a:gd name="connsiteX302" fmla="*/ 7935839 w 9393311"/>
              <a:gd name="connsiteY302" fmla="*/ 8367671 h 10287000"/>
              <a:gd name="connsiteX303" fmla="*/ 7918252 w 9393311"/>
              <a:gd name="connsiteY303" fmla="*/ 8305079 h 10287000"/>
              <a:gd name="connsiteX304" fmla="*/ 8115861 w 9393311"/>
              <a:gd name="connsiteY304" fmla="*/ 8288970 h 10287000"/>
              <a:gd name="connsiteX305" fmla="*/ 8133555 w 9393311"/>
              <a:gd name="connsiteY305" fmla="*/ 8294643 h 10287000"/>
              <a:gd name="connsiteX306" fmla="*/ 8133144 w 9393311"/>
              <a:gd name="connsiteY306" fmla="*/ 8304145 h 10287000"/>
              <a:gd name="connsiteX307" fmla="*/ 8142009 w 9393311"/>
              <a:gd name="connsiteY307" fmla="*/ 8294038 h 10287000"/>
              <a:gd name="connsiteX308" fmla="*/ 8179287 w 9393311"/>
              <a:gd name="connsiteY308" fmla="*/ 8318589 h 10287000"/>
              <a:gd name="connsiteX309" fmla="*/ 8186726 w 9393311"/>
              <a:gd name="connsiteY309" fmla="*/ 8331951 h 10287000"/>
              <a:gd name="connsiteX310" fmla="*/ 8124431 w 9393311"/>
              <a:gd name="connsiteY310" fmla="*/ 8323977 h 10287000"/>
              <a:gd name="connsiteX311" fmla="*/ 8125690 w 9393311"/>
              <a:gd name="connsiteY311" fmla="*/ 8319611 h 10287000"/>
              <a:gd name="connsiteX312" fmla="*/ 8104230 w 9393311"/>
              <a:gd name="connsiteY312" fmla="*/ 8300629 h 10287000"/>
              <a:gd name="connsiteX313" fmla="*/ 8115861 w 9393311"/>
              <a:gd name="connsiteY313" fmla="*/ 8288970 h 10287000"/>
              <a:gd name="connsiteX314" fmla="*/ 8372914 w 9393311"/>
              <a:gd name="connsiteY314" fmla="*/ 8282420 h 10287000"/>
              <a:gd name="connsiteX315" fmla="*/ 8393795 w 9393311"/>
              <a:gd name="connsiteY315" fmla="*/ 8299597 h 10287000"/>
              <a:gd name="connsiteX316" fmla="*/ 8395361 w 9393311"/>
              <a:gd name="connsiteY316" fmla="*/ 8323361 h 10287000"/>
              <a:gd name="connsiteX317" fmla="*/ 8384690 w 9393311"/>
              <a:gd name="connsiteY317" fmla="*/ 8337533 h 10287000"/>
              <a:gd name="connsiteX318" fmla="*/ 8383684 w 9393311"/>
              <a:gd name="connsiteY318" fmla="*/ 8337883 h 10287000"/>
              <a:gd name="connsiteX319" fmla="*/ 8390388 w 9393311"/>
              <a:gd name="connsiteY319" fmla="*/ 8340172 h 10287000"/>
              <a:gd name="connsiteX320" fmla="*/ 8394115 w 9393311"/>
              <a:gd name="connsiteY320" fmla="*/ 8347021 h 10287000"/>
              <a:gd name="connsiteX321" fmla="*/ 8390171 w 9393311"/>
              <a:gd name="connsiteY321" fmla="*/ 8355433 h 10287000"/>
              <a:gd name="connsiteX322" fmla="*/ 8377782 w 9393311"/>
              <a:gd name="connsiteY322" fmla="*/ 8366077 h 10287000"/>
              <a:gd name="connsiteX323" fmla="*/ 8367087 w 9393311"/>
              <a:gd name="connsiteY323" fmla="*/ 8365217 h 10287000"/>
              <a:gd name="connsiteX324" fmla="*/ 8365684 w 9393311"/>
              <a:gd name="connsiteY324" fmla="*/ 8356372 h 10287000"/>
              <a:gd name="connsiteX325" fmla="*/ 8361183 w 9393311"/>
              <a:gd name="connsiteY325" fmla="*/ 8350190 h 10287000"/>
              <a:gd name="connsiteX326" fmla="*/ 8364280 w 9393311"/>
              <a:gd name="connsiteY326" fmla="*/ 8347528 h 10287000"/>
              <a:gd name="connsiteX327" fmla="*/ 8365229 w 9393311"/>
              <a:gd name="connsiteY327" fmla="*/ 8347968 h 10287000"/>
              <a:gd name="connsiteX328" fmla="*/ 8365169 w 9393311"/>
              <a:gd name="connsiteY328" fmla="*/ 8344340 h 10287000"/>
              <a:gd name="connsiteX329" fmla="*/ 8354713 w 9393311"/>
              <a:gd name="connsiteY329" fmla="*/ 8347987 h 10287000"/>
              <a:gd name="connsiteX330" fmla="*/ 8338670 w 9393311"/>
              <a:gd name="connsiteY330" fmla="*/ 8288918 h 10287000"/>
              <a:gd name="connsiteX331" fmla="*/ 8372914 w 9393311"/>
              <a:gd name="connsiteY331" fmla="*/ 8282420 h 10287000"/>
              <a:gd name="connsiteX332" fmla="*/ 7460347 w 9393311"/>
              <a:gd name="connsiteY332" fmla="*/ 8269876 h 10287000"/>
              <a:gd name="connsiteX333" fmla="*/ 7508318 w 9393311"/>
              <a:gd name="connsiteY333" fmla="*/ 8294910 h 10287000"/>
              <a:gd name="connsiteX334" fmla="*/ 7526552 w 9393311"/>
              <a:gd name="connsiteY334" fmla="*/ 8336442 h 10287000"/>
              <a:gd name="connsiteX335" fmla="*/ 7471131 w 9393311"/>
              <a:gd name="connsiteY335" fmla="*/ 8417312 h 10287000"/>
              <a:gd name="connsiteX336" fmla="*/ 7433091 w 9393311"/>
              <a:gd name="connsiteY336" fmla="*/ 8399083 h 10287000"/>
              <a:gd name="connsiteX337" fmla="*/ 7444102 w 9393311"/>
              <a:gd name="connsiteY337" fmla="*/ 8273800 h 10287000"/>
              <a:gd name="connsiteX338" fmla="*/ 7460347 w 9393311"/>
              <a:gd name="connsiteY338" fmla="*/ 8269876 h 10287000"/>
              <a:gd name="connsiteX339" fmla="*/ 7568216 w 9393311"/>
              <a:gd name="connsiteY339" fmla="*/ 8242942 h 10287000"/>
              <a:gd name="connsiteX340" fmla="*/ 7576968 w 9393311"/>
              <a:gd name="connsiteY340" fmla="*/ 8245448 h 10287000"/>
              <a:gd name="connsiteX341" fmla="*/ 7565972 w 9393311"/>
              <a:gd name="connsiteY341" fmla="*/ 8260550 h 10287000"/>
              <a:gd name="connsiteX342" fmla="*/ 7557706 w 9393311"/>
              <a:gd name="connsiteY342" fmla="*/ 8251567 h 10287000"/>
              <a:gd name="connsiteX343" fmla="*/ 7568216 w 9393311"/>
              <a:gd name="connsiteY343" fmla="*/ 8242942 h 10287000"/>
              <a:gd name="connsiteX344" fmla="*/ 7452445 w 9393311"/>
              <a:gd name="connsiteY344" fmla="*/ 8228406 h 10287000"/>
              <a:gd name="connsiteX345" fmla="*/ 7470808 w 9393311"/>
              <a:gd name="connsiteY345" fmla="*/ 8231649 h 10287000"/>
              <a:gd name="connsiteX346" fmla="*/ 7466611 w 9393311"/>
              <a:gd name="connsiteY346" fmla="*/ 8253889 h 10287000"/>
              <a:gd name="connsiteX347" fmla="*/ 7454019 w 9393311"/>
              <a:gd name="connsiteY347" fmla="*/ 8260840 h 10287000"/>
              <a:gd name="connsiteX348" fmla="*/ 7441427 w 9393311"/>
              <a:gd name="connsiteY348" fmla="*/ 8253889 h 10287000"/>
              <a:gd name="connsiteX349" fmla="*/ 7437230 w 9393311"/>
              <a:gd name="connsiteY349" fmla="*/ 8239063 h 10287000"/>
              <a:gd name="connsiteX350" fmla="*/ 7452445 w 9393311"/>
              <a:gd name="connsiteY350" fmla="*/ 8228406 h 10287000"/>
              <a:gd name="connsiteX351" fmla="*/ 7039024 w 9393311"/>
              <a:gd name="connsiteY351" fmla="*/ 8225757 h 10287000"/>
              <a:gd name="connsiteX352" fmla="*/ 7043282 w 9393311"/>
              <a:gd name="connsiteY352" fmla="*/ 8229865 h 10287000"/>
              <a:gd name="connsiteX353" fmla="*/ 7042858 w 9393311"/>
              <a:gd name="connsiteY353" fmla="*/ 8237996 h 10287000"/>
              <a:gd name="connsiteX354" fmla="*/ 7040450 w 9393311"/>
              <a:gd name="connsiteY354" fmla="*/ 8255599 h 10287000"/>
              <a:gd name="connsiteX355" fmla="*/ 7039024 w 9393311"/>
              <a:gd name="connsiteY355" fmla="*/ 8225757 h 10287000"/>
              <a:gd name="connsiteX356" fmla="*/ 6979203 w 9393311"/>
              <a:gd name="connsiteY356" fmla="*/ 8225591 h 10287000"/>
              <a:gd name="connsiteX357" fmla="*/ 6988052 w 9393311"/>
              <a:gd name="connsiteY357" fmla="*/ 8236101 h 10287000"/>
              <a:gd name="connsiteX358" fmla="*/ 6986478 w 9393311"/>
              <a:gd name="connsiteY358" fmla="*/ 8252365 h 10287000"/>
              <a:gd name="connsiteX359" fmla="*/ 6979854 w 9393311"/>
              <a:gd name="connsiteY359" fmla="*/ 8263170 h 10287000"/>
              <a:gd name="connsiteX360" fmla="*/ 6967169 w 9393311"/>
              <a:gd name="connsiteY360" fmla="*/ 8267425 h 10287000"/>
              <a:gd name="connsiteX361" fmla="*/ 6957151 w 9393311"/>
              <a:gd name="connsiteY361" fmla="*/ 8264160 h 10287000"/>
              <a:gd name="connsiteX362" fmla="*/ 6947938 w 9393311"/>
              <a:gd name="connsiteY362" fmla="*/ 8242854 h 10287000"/>
              <a:gd name="connsiteX363" fmla="*/ 6979203 w 9393311"/>
              <a:gd name="connsiteY363" fmla="*/ 8225591 h 10287000"/>
              <a:gd name="connsiteX364" fmla="*/ 8421826 w 9393311"/>
              <a:gd name="connsiteY364" fmla="*/ 8218331 h 10287000"/>
              <a:gd name="connsiteX365" fmla="*/ 8436202 w 9393311"/>
              <a:gd name="connsiteY365" fmla="*/ 8236753 h 10287000"/>
              <a:gd name="connsiteX366" fmla="*/ 8439817 w 9393311"/>
              <a:gd name="connsiteY366" fmla="*/ 8305175 h 10287000"/>
              <a:gd name="connsiteX367" fmla="*/ 8400923 w 9393311"/>
              <a:gd name="connsiteY367" fmla="*/ 8221951 h 10287000"/>
              <a:gd name="connsiteX368" fmla="*/ 8421826 w 9393311"/>
              <a:gd name="connsiteY368" fmla="*/ 8218331 h 10287000"/>
              <a:gd name="connsiteX369" fmla="*/ 8611432 w 9393311"/>
              <a:gd name="connsiteY369" fmla="*/ 8206355 h 10287000"/>
              <a:gd name="connsiteX370" fmla="*/ 8567226 w 9393311"/>
              <a:gd name="connsiteY370" fmla="*/ 8264433 h 10287000"/>
              <a:gd name="connsiteX371" fmla="*/ 8551116 w 9393311"/>
              <a:gd name="connsiteY371" fmla="*/ 8229378 h 10287000"/>
              <a:gd name="connsiteX372" fmla="*/ 8611432 w 9393311"/>
              <a:gd name="connsiteY372" fmla="*/ 8206355 h 10287000"/>
              <a:gd name="connsiteX373" fmla="*/ 8085544 w 9393311"/>
              <a:gd name="connsiteY373" fmla="*/ 8202510 h 10287000"/>
              <a:gd name="connsiteX374" fmla="*/ 8022122 w 9393311"/>
              <a:gd name="connsiteY374" fmla="*/ 8272229 h 10287000"/>
              <a:gd name="connsiteX375" fmla="*/ 8044350 w 9393311"/>
              <a:gd name="connsiteY375" fmla="*/ 8227752 h 10287000"/>
              <a:gd name="connsiteX376" fmla="*/ 8085544 w 9393311"/>
              <a:gd name="connsiteY376" fmla="*/ 8202510 h 10287000"/>
              <a:gd name="connsiteX377" fmla="*/ 7321876 w 9393311"/>
              <a:gd name="connsiteY377" fmla="*/ 8193189 h 10287000"/>
              <a:gd name="connsiteX378" fmla="*/ 7334119 w 9393311"/>
              <a:gd name="connsiteY378" fmla="*/ 8210110 h 10287000"/>
              <a:gd name="connsiteX379" fmla="*/ 7340658 w 9393311"/>
              <a:gd name="connsiteY379" fmla="*/ 8224367 h 10287000"/>
              <a:gd name="connsiteX380" fmla="*/ 7321289 w 9393311"/>
              <a:gd name="connsiteY380" fmla="*/ 8249947 h 10287000"/>
              <a:gd name="connsiteX381" fmla="*/ 7319538 w 9393311"/>
              <a:gd name="connsiteY381" fmla="*/ 8250049 h 10287000"/>
              <a:gd name="connsiteX382" fmla="*/ 7319784 w 9393311"/>
              <a:gd name="connsiteY382" fmla="*/ 8250826 h 10287000"/>
              <a:gd name="connsiteX383" fmla="*/ 7311522 w 9393311"/>
              <a:gd name="connsiteY383" fmla="*/ 8263762 h 10287000"/>
              <a:gd name="connsiteX384" fmla="*/ 7294729 w 9393311"/>
              <a:gd name="connsiteY384" fmla="*/ 8264659 h 10287000"/>
              <a:gd name="connsiteX385" fmla="*/ 7269498 w 9393311"/>
              <a:gd name="connsiteY385" fmla="*/ 8247326 h 10287000"/>
              <a:gd name="connsiteX386" fmla="*/ 7280582 w 9393311"/>
              <a:gd name="connsiteY386" fmla="*/ 8234507 h 10287000"/>
              <a:gd name="connsiteX387" fmla="*/ 7290650 w 9393311"/>
              <a:gd name="connsiteY387" fmla="*/ 8232141 h 10287000"/>
              <a:gd name="connsiteX388" fmla="*/ 7288573 w 9393311"/>
              <a:gd name="connsiteY388" fmla="*/ 8226773 h 10287000"/>
              <a:gd name="connsiteX389" fmla="*/ 7321876 w 9393311"/>
              <a:gd name="connsiteY389" fmla="*/ 8193189 h 10287000"/>
              <a:gd name="connsiteX390" fmla="*/ 7067432 w 9393311"/>
              <a:gd name="connsiteY390" fmla="*/ 8192452 h 10287000"/>
              <a:gd name="connsiteX391" fmla="*/ 7098806 w 9393311"/>
              <a:gd name="connsiteY391" fmla="*/ 8224037 h 10287000"/>
              <a:gd name="connsiteX392" fmla="*/ 7049492 w 9393311"/>
              <a:gd name="connsiteY392" fmla="*/ 8212773 h 10287000"/>
              <a:gd name="connsiteX393" fmla="*/ 7053266 w 9393311"/>
              <a:gd name="connsiteY393" fmla="*/ 8194026 h 10287000"/>
              <a:gd name="connsiteX394" fmla="*/ 7067432 w 9393311"/>
              <a:gd name="connsiteY394" fmla="*/ 8192452 h 10287000"/>
              <a:gd name="connsiteX395" fmla="*/ 7266026 w 9393311"/>
              <a:gd name="connsiteY395" fmla="*/ 8182086 h 10287000"/>
              <a:gd name="connsiteX396" fmla="*/ 7272180 w 9393311"/>
              <a:gd name="connsiteY396" fmla="*/ 8197509 h 10287000"/>
              <a:gd name="connsiteX397" fmla="*/ 7262814 w 9393311"/>
              <a:gd name="connsiteY397" fmla="*/ 8205556 h 10287000"/>
              <a:gd name="connsiteX398" fmla="*/ 7254342 w 9393311"/>
              <a:gd name="connsiteY398" fmla="*/ 8186946 h 10287000"/>
              <a:gd name="connsiteX399" fmla="*/ 7266026 w 9393311"/>
              <a:gd name="connsiteY399" fmla="*/ 8182086 h 10287000"/>
              <a:gd name="connsiteX400" fmla="*/ 7022033 w 9393311"/>
              <a:gd name="connsiteY400" fmla="*/ 8167043 h 10287000"/>
              <a:gd name="connsiteX401" fmla="*/ 7030063 w 9393311"/>
              <a:gd name="connsiteY401" fmla="*/ 8189940 h 10287000"/>
              <a:gd name="connsiteX402" fmla="*/ 6997949 w 9393311"/>
              <a:gd name="connsiteY402" fmla="*/ 8179775 h 10287000"/>
              <a:gd name="connsiteX403" fmla="*/ 7022033 w 9393311"/>
              <a:gd name="connsiteY403" fmla="*/ 8167043 h 10287000"/>
              <a:gd name="connsiteX404" fmla="*/ 7893317 w 9393311"/>
              <a:gd name="connsiteY404" fmla="*/ 8157469 h 10287000"/>
              <a:gd name="connsiteX405" fmla="*/ 7902610 w 9393311"/>
              <a:gd name="connsiteY405" fmla="*/ 8185418 h 10287000"/>
              <a:gd name="connsiteX406" fmla="*/ 7893317 w 9393311"/>
              <a:gd name="connsiteY406" fmla="*/ 8157469 h 10287000"/>
              <a:gd name="connsiteX407" fmla="*/ 7235812 w 9393311"/>
              <a:gd name="connsiteY407" fmla="*/ 8148048 h 10287000"/>
              <a:gd name="connsiteX408" fmla="*/ 7245769 w 9393311"/>
              <a:gd name="connsiteY408" fmla="*/ 8148447 h 10287000"/>
              <a:gd name="connsiteX409" fmla="*/ 7250242 w 9393311"/>
              <a:gd name="connsiteY409" fmla="*/ 8161233 h 10287000"/>
              <a:gd name="connsiteX410" fmla="*/ 7247269 w 9393311"/>
              <a:gd name="connsiteY410" fmla="*/ 8163786 h 10287000"/>
              <a:gd name="connsiteX411" fmla="*/ 7235812 w 9393311"/>
              <a:gd name="connsiteY411" fmla="*/ 8148048 h 10287000"/>
              <a:gd name="connsiteX412" fmla="*/ 7993706 w 9393311"/>
              <a:gd name="connsiteY412" fmla="*/ 8131652 h 10287000"/>
              <a:gd name="connsiteX413" fmla="*/ 8004971 w 9393311"/>
              <a:gd name="connsiteY413" fmla="*/ 8139339 h 10287000"/>
              <a:gd name="connsiteX414" fmla="*/ 8003959 w 9393311"/>
              <a:gd name="connsiteY414" fmla="*/ 8149369 h 10287000"/>
              <a:gd name="connsiteX415" fmla="*/ 8000421 w 9393311"/>
              <a:gd name="connsiteY415" fmla="*/ 8161131 h 10287000"/>
              <a:gd name="connsiteX416" fmla="*/ 7958948 w 9393311"/>
              <a:gd name="connsiteY416" fmla="*/ 8152151 h 10287000"/>
              <a:gd name="connsiteX417" fmla="*/ 7993706 w 9393311"/>
              <a:gd name="connsiteY417" fmla="*/ 8131652 h 10287000"/>
              <a:gd name="connsiteX418" fmla="*/ 7470405 w 9393311"/>
              <a:gd name="connsiteY418" fmla="*/ 8102989 h 10287000"/>
              <a:gd name="connsiteX419" fmla="*/ 7486625 w 9393311"/>
              <a:gd name="connsiteY419" fmla="*/ 8109474 h 10287000"/>
              <a:gd name="connsiteX420" fmla="*/ 7491644 w 9393311"/>
              <a:gd name="connsiteY420" fmla="*/ 8116759 h 10287000"/>
              <a:gd name="connsiteX421" fmla="*/ 7490554 w 9393311"/>
              <a:gd name="connsiteY421" fmla="*/ 8124481 h 10287000"/>
              <a:gd name="connsiteX422" fmla="*/ 7482373 w 9393311"/>
              <a:gd name="connsiteY422" fmla="*/ 8128884 h 10287000"/>
              <a:gd name="connsiteX423" fmla="*/ 7466082 w 9393311"/>
              <a:gd name="connsiteY423" fmla="*/ 8130046 h 10287000"/>
              <a:gd name="connsiteX424" fmla="*/ 7458006 w 9393311"/>
              <a:gd name="connsiteY424" fmla="*/ 8122980 h 10287000"/>
              <a:gd name="connsiteX425" fmla="*/ 7462152 w 9393311"/>
              <a:gd name="connsiteY425" fmla="*/ 8115043 h 10287000"/>
              <a:gd name="connsiteX426" fmla="*/ 7462222 w 9393311"/>
              <a:gd name="connsiteY426" fmla="*/ 8107396 h 10287000"/>
              <a:gd name="connsiteX427" fmla="*/ 7466296 w 9393311"/>
              <a:gd name="connsiteY427" fmla="*/ 8107104 h 10287000"/>
              <a:gd name="connsiteX428" fmla="*/ 7470405 w 9393311"/>
              <a:gd name="connsiteY428" fmla="*/ 8102989 h 10287000"/>
              <a:gd name="connsiteX429" fmla="*/ 6977595 w 9393311"/>
              <a:gd name="connsiteY429" fmla="*/ 8102815 h 10287000"/>
              <a:gd name="connsiteX430" fmla="*/ 6986071 w 9393311"/>
              <a:gd name="connsiteY430" fmla="*/ 8111017 h 10287000"/>
              <a:gd name="connsiteX431" fmla="*/ 6985415 w 9393311"/>
              <a:gd name="connsiteY431" fmla="*/ 8120899 h 10287000"/>
              <a:gd name="connsiteX432" fmla="*/ 6977829 w 9393311"/>
              <a:gd name="connsiteY432" fmla="*/ 8136286 h 10287000"/>
              <a:gd name="connsiteX433" fmla="*/ 6973641 w 9393311"/>
              <a:gd name="connsiteY433" fmla="*/ 8138065 h 10287000"/>
              <a:gd name="connsiteX434" fmla="*/ 6977775 w 9393311"/>
              <a:gd name="connsiteY434" fmla="*/ 8138836 h 10287000"/>
              <a:gd name="connsiteX435" fmla="*/ 6986615 w 9393311"/>
              <a:gd name="connsiteY435" fmla="*/ 8151484 h 10287000"/>
              <a:gd name="connsiteX436" fmla="*/ 6987471 w 9393311"/>
              <a:gd name="connsiteY436" fmla="*/ 8162971 h 10287000"/>
              <a:gd name="connsiteX437" fmla="*/ 6978744 w 9393311"/>
              <a:gd name="connsiteY437" fmla="*/ 8173065 h 10287000"/>
              <a:gd name="connsiteX438" fmla="*/ 6967673 w 9393311"/>
              <a:gd name="connsiteY438" fmla="*/ 8176239 h 10287000"/>
              <a:gd name="connsiteX439" fmla="*/ 6945951 w 9393311"/>
              <a:gd name="connsiteY439" fmla="*/ 8165906 h 10287000"/>
              <a:gd name="connsiteX440" fmla="*/ 6950497 w 9393311"/>
              <a:gd name="connsiteY440" fmla="*/ 8149074 h 10287000"/>
              <a:gd name="connsiteX441" fmla="*/ 6962704 w 9393311"/>
              <a:gd name="connsiteY441" fmla="*/ 8136614 h 10287000"/>
              <a:gd name="connsiteX442" fmla="*/ 6960655 w 9393311"/>
              <a:gd name="connsiteY442" fmla="*/ 8134569 h 10287000"/>
              <a:gd name="connsiteX443" fmla="*/ 6957117 w 9393311"/>
              <a:gd name="connsiteY443" fmla="*/ 8136522 h 10287000"/>
              <a:gd name="connsiteX444" fmla="*/ 6957527 w 9393311"/>
              <a:gd name="connsiteY444" fmla="*/ 8127336 h 10287000"/>
              <a:gd name="connsiteX445" fmla="*/ 6977595 w 9393311"/>
              <a:gd name="connsiteY445" fmla="*/ 8102815 h 10287000"/>
              <a:gd name="connsiteX446" fmla="*/ 7149185 w 9393311"/>
              <a:gd name="connsiteY446" fmla="*/ 8095103 h 10287000"/>
              <a:gd name="connsiteX447" fmla="*/ 7156492 w 9393311"/>
              <a:gd name="connsiteY447" fmla="*/ 8104626 h 10287000"/>
              <a:gd name="connsiteX448" fmla="*/ 7160649 w 9393311"/>
              <a:gd name="connsiteY448" fmla="*/ 8116453 h 10287000"/>
              <a:gd name="connsiteX449" fmla="*/ 7171234 w 9393311"/>
              <a:gd name="connsiteY449" fmla="*/ 8116268 h 10287000"/>
              <a:gd name="connsiteX450" fmla="*/ 7174709 w 9393311"/>
              <a:gd name="connsiteY450" fmla="*/ 8131852 h 10287000"/>
              <a:gd name="connsiteX451" fmla="*/ 7158118 w 9393311"/>
              <a:gd name="connsiteY451" fmla="*/ 8140186 h 10287000"/>
              <a:gd name="connsiteX452" fmla="*/ 7150939 w 9393311"/>
              <a:gd name="connsiteY452" fmla="*/ 8149461 h 10287000"/>
              <a:gd name="connsiteX453" fmla="*/ 7135177 w 9393311"/>
              <a:gd name="connsiteY453" fmla="*/ 8171118 h 10287000"/>
              <a:gd name="connsiteX454" fmla="*/ 7115826 w 9393311"/>
              <a:gd name="connsiteY454" fmla="*/ 8163981 h 10287000"/>
              <a:gd name="connsiteX455" fmla="*/ 7135836 w 9393311"/>
              <a:gd name="connsiteY455" fmla="*/ 8096015 h 10287000"/>
              <a:gd name="connsiteX456" fmla="*/ 7149185 w 9393311"/>
              <a:gd name="connsiteY456" fmla="*/ 8095103 h 10287000"/>
              <a:gd name="connsiteX457" fmla="*/ 7919623 w 9393311"/>
              <a:gd name="connsiteY457" fmla="*/ 8092320 h 10287000"/>
              <a:gd name="connsiteX458" fmla="*/ 7919340 w 9393311"/>
              <a:gd name="connsiteY458" fmla="*/ 8093071 h 10287000"/>
              <a:gd name="connsiteX459" fmla="*/ 7921564 w 9393311"/>
              <a:gd name="connsiteY459" fmla="*/ 8094987 h 10287000"/>
              <a:gd name="connsiteX460" fmla="*/ 6966140 w 9393311"/>
              <a:gd name="connsiteY460" fmla="*/ 8091172 h 10287000"/>
              <a:gd name="connsiteX461" fmla="*/ 6983699 w 9393311"/>
              <a:gd name="connsiteY461" fmla="*/ 8097592 h 10287000"/>
              <a:gd name="connsiteX462" fmla="*/ 6966140 w 9393311"/>
              <a:gd name="connsiteY462" fmla="*/ 8091172 h 10287000"/>
              <a:gd name="connsiteX463" fmla="*/ 7790553 w 9393311"/>
              <a:gd name="connsiteY463" fmla="*/ 8089681 h 10287000"/>
              <a:gd name="connsiteX464" fmla="*/ 7819409 w 9393311"/>
              <a:gd name="connsiteY464" fmla="*/ 8097156 h 10287000"/>
              <a:gd name="connsiteX465" fmla="*/ 7821470 w 9393311"/>
              <a:gd name="connsiteY465" fmla="*/ 8099959 h 10287000"/>
              <a:gd name="connsiteX466" fmla="*/ 7823532 w 9393311"/>
              <a:gd name="connsiteY466" fmla="*/ 8108369 h 10287000"/>
              <a:gd name="connsiteX467" fmla="*/ 7819409 w 9393311"/>
              <a:gd name="connsiteY467" fmla="*/ 8130795 h 10287000"/>
              <a:gd name="connsiteX468" fmla="*/ 7823532 w 9393311"/>
              <a:gd name="connsiteY468" fmla="*/ 8130795 h 10287000"/>
              <a:gd name="connsiteX469" fmla="*/ 7798797 w 9393311"/>
              <a:gd name="connsiteY469" fmla="*/ 8134533 h 10287000"/>
              <a:gd name="connsiteX470" fmla="*/ 7790553 w 9393311"/>
              <a:gd name="connsiteY470" fmla="*/ 8089681 h 10287000"/>
              <a:gd name="connsiteX471" fmla="*/ 7354729 w 9393311"/>
              <a:gd name="connsiteY471" fmla="*/ 8087112 h 10287000"/>
              <a:gd name="connsiteX472" fmla="*/ 7358244 w 9393311"/>
              <a:gd name="connsiteY472" fmla="*/ 8093184 h 10287000"/>
              <a:gd name="connsiteX473" fmla="*/ 7354729 w 9393311"/>
              <a:gd name="connsiteY473" fmla="*/ 8087112 h 10287000"/>
              <a:gd name="connsiteX474" fmla="*/ 6875210 w 9393311"/>
              <a:gd name="connsiteY474" fmla="*/ 8082706 h 10287000"/>
              <a:gd name="connsiteX475" fmla="*/ 6880886 w 9393311"/>
              <a:gd name="connsiteY475" fmla="*/ 8084452 h 10287000"/>
              <a:gd name="connsiteX476" fmla="*/ 6884800 w 9393311"/>
              <a:gd name="connsiteY476" fmla="*/ 8089387 h 10287000"/>
              <a:gd name="connsiteX477" fmla="*/ 6882146 w 9393311"/>
              <a:gd name="connsiteY477" fmla="*/ 8096375 h 10287000"/>
              <a:gd name="connsiteX478" fmla="*/ 6875540 w 9393311"/>
              <a:gd name="connsiteY478" fmla="*/ 8107238 h 10287000"/>
              <a:gd name="connsiteX479" fmla="*/ 6868816 w 9393311"/>
              <a:gd name="connsiteY479" fmla="*/ 8107799 h 10287000"/>
              <a:gd name="connsiteX480" fmla="*/ 6859809 w 9393311"/>
              <a:gd name="connsiteY480" fmla="*/ 8105115 h 10287000"/>
              <a:gd name="connsiteX481" fmla="*/ 6868197 w 9393311"/>
              <a:gd name="connsiteY481" fmla="*/ 8086656 h 10287000"/>
              <a:gd name="connsiteX482" fmla="*/ 6875210 w 9393311"/>
              <a:gd name="connsiteY482" fmla="*/ 8082706 h 10287000"/>
              <a:gd name="connsiteX483" fmla="*/ 8816024 w 9393311"/>
              <a:gd name="connsiteY483" fmla="*/ 8052339 h 10287000"/>
              <a:gd name="connsiteX484" fmla="*/ 8821190 w 9393311"/>
              <a:gd name="connsiteY484" fmla="*/ 8060994 h 10287000"/>
              <a:gd name="connsiteX485" fmla="*/ 8825359 w 9393311"/>
              <a:gd name="connsiteY485" fmla="*/ 8072547 h 10287000"/>
              <a:gd name="connsiteX486" fmla="*/ 8786706 w 9393311"/>
              <a:gd name="connsiteY486" fmla="*/ 8090057 h 10287000"/>
              <a:gd name="connsiteX487" fmla="*/ 8816024 w 9393311"/>
              <a:gd name="connsiteY487" fmla="*/ 8052339 h 10287000"/>
              <a:gd name="connsiteX488" fmla="*/ 7025485 w 9393311"/>
              <a:gd name="connsiteY488" fmla="*/ 8041090 h 10287000"/>
              <a:gd name="connsiteX489" fmla="*/ 7044027 w 9393311"/>
              <a:gd name="connsiteY489" fmla="*/ 8050892 h 10287000"/>
              <a:gd name="connsiteX490" fmla="*/ 7035884 w 9393311"/>
              <a:gd name="connsiteY490" fmla="*/ 8098450 h 10287000"/>
              <a:gd name="connsiteX491" fmla="*/ 7024014 w 9393311"/>
              <a:gd name="connsiteY491" fmla="*/ 8100627 h 10287000"/>
              <a:gd name="connsiteX492" fmla="*/ 7017703 w 9393311"/>
              <a:gd name="connsiteY492" fmla="*/ 8116127 h 10287000"/>
              <a:gd name="connsiteX493" fmla="*/ 6986827 w 9393311"/>
              <a:gd name="connsiteY493" fmla="*/ 8072644 h 10287000"/>
              <a:gd name="connsiteX494" fmla="*/ 7003040 w 9393311"/>
              <a:gd name="connsiteY494" fmla="*/ 8065186 h 10287000"/>
              <a:gd name="connsiteX495" fmla="*/ 7008819 w 9393311"/>
              <a:gd name="connsiteY495" fmla="*/ 8066270 h 10287000"/>
              <a:gd name="connsiteX496" fmla="*/ 7012405 w 9393311"/>
              <a:gd name="connsiteY496" fmla="*/ 8052359 h 10287000"/>
              <a:gd name="connsiteX497" fmla="*/ 7025485 w 9393311"/>
              <a:gd name="connsiteY497" fmla="*/ 8041090 h 10287000"/>
              <a:gd name="connsiteX498" fmla="*/ 7170533 w 9393311"/>
              <a:gd name="connsiteY498" fmla="*/ 8036568 h 10287000"/>
              <a:gd name="connsiteX499" fmla="*/ 7157312 w 9393311"/>
              <a:gd name="connsiteY499" fmla="*/ 8067569 h 10287000"/>
              <a:gd name="connsiteX500" fmla="*/ 7150483 w 9393311"/>
              <a:gd name="connsiteY500" fmla="*/ 8069814 h 10287000"/>
              <a:gd name="connsiteX501" fmla="*/ 7170533 w 9393311"/>
              <a:gd name="connsiteY501" fmla="*/ 8036568 h 10287000"/>
              <a:gd name="connsiteX502" fmla="*/ 7211225 w 9393311"/>
              <a:gd name="connsiteY502" fmla="*/ 8027318 h 10287000"/>
              <a:gd name="connsiteX503" fmla="*/ 7229663 w 9393311"/>
              <a:gd name="connsiteY503" fmla="*/ 8030611 h 10287000"/>
              <a:gd name="connsiteX504" fmla="*/ 7241955 w 9393311"/>
              <a:gd name="connsiteY504" fmla="*/ 8044255 h 10287000"/>
              <a:gd name="connsiteX505" fmla="*/ 7241955 w 9393311"/>
              <a:gd name="connsiteY505" fmla="*/ 8060722 h 10287000"/>
              <a:gd name="connsiteX506" fmla="*/ 7233760 w 9393311"/>
              <a:gd name="connsiteY506" fmla="*/ 8064486 h 10287000"/>
              <a:gd name="connsiteX507" fmla="*/ 7223517 w 9393311"/>
              <a:gd name="connsiteY507" fmla="*/ 8066837 h 10287000"/>
              <a:gd name="connsiteX508" fmla="*/ 7200982 w 9393311"/>
              <a:gd name="connsiteY508" fmla="*/ 8060722 h 10287000"/>
              <a:gd name="connsiteX509" fmla="*/ 7192786 w 9393311"/>
              <a:gd name="connsiteY509" fmla="*/ 8045666 h 10287000"/>
              <a:gd name="connsiteX510" fmla="*/ 7192786 w 9393311"/>
              <a:gd name="connsiteY510" fmla="*/ 8038139 h 10287000"/>
              <a:gd name="connsiteX511" fmla="*/ 7211225 w 9393311"/>
              <a:gd name="connsiteY511" fmla="*/ 8027318 h 10287000"/>
              <a:gd name="connsiteX512" fmla="*/ 7259677 w 9393311"/>
              <a:gd name="connsiteY512" fmla="*/ 8026400 h 10287000"/>
              <a:gd name="connsiteX513" fmla="*/ 7273948 w 9393311"/>
              <a:gd name="connsiteY513" fmla="*/ 8029920 h 10287000"/>
              <a:gd name="connsiteX514" fmla="*/ 7270212 w 9393311"/>
              <a:gd name="connsiteY514" fmla="*/ 8049261 h 10287000"/>
              <a:gd name="connsiteX515" fmla="*/ 7249749 w 9393311"/>
              <a:gd name="connsiteY515" fmla="*/ 8038639 h 10287000"/>
              <a:gd name="connsiteX516" fmla="*/ 7259677 w 9393311"/>
              <a:gd name="connsiteY516" fmla="*/ 8026400 h 10287000"/>
              <a:gd name="connsiteX517" fmla="*/ 7246252 w 9393311"/>
              <a:gd name="connsiteY517" fmla="*/ 8016289 h 10287000"/>
              <a:gd name="connsiteX518" fmla="*/ 7251498 w 9393311"/>
              <a:gd name="connsiteY518" fmla="*/ 8023537 h 10287000"/>
              <a:gd name="connsiteX519" fmla="*/ 7250449 w 9393311"/>
              <a:gd name="connsiteY519" fmla="*/ 8030785 h 10287000"/>
              <a:gd name="connsiteX520" fmla="*/ 7243629 w 9393311"/>
              <a:gd name="connsiteY520" fmla="*/ 8033051 h 10287000"/>
              <a:gd name="connsiteX521" fmla="*/ 7233660 w 9393311"/>
              <a:gd name="connsiteY521" fmla="*/ 8027162 h 10287000"/>
              <a:gd name="connsiteX522" fmla="*/ 7464090 w 9393311"/>
              <a:gd name="connsiteY522" fmla="*/ 8015907 h 10287000"/>
              <a:gd name="connsiteX523" fmla="*/ 7487402 w 9393311"/>
              <a:gd name="connsiteY523" fmla="*/ 8034504 h 10287000"/>
              <a:gd name="connsiteX524" fmla="*/ 7496009 w 9393311"/>
              <a:gd name="connsiteY524" fmla="*/ 8043958 h 10287000"/>
              <a:gd name="connsiteX525" fmla="*/ 7496957 w 9393311"/>
              <a:gd name="connsiteY525" fmla="*/ 8043166 h 10287000"/>
              <a:gd name="connsiteX526" fmla="*/ 7521085 w 9393311"/>
              <a:gd name="connsiteY526" fmla="*/ 8041064 h 10287000"/>
              <a:gd name="connsiteX527" fmla="*/ 7528298 w 9393311"/>
              <a:gd name="connsiteY527" fmla="*/ 8044742 h 10287000"/>
              <a:gd name="connsiteX528" fmla="*/ 7528280 w 9393311"/>
              <a:gd name="connsiteY528" fmla="*/ 8044576 h 10287000"/>
              <a:gd name="connsiteX529" fmla="*/ 7571673 w 9393311"/>
              <a:gd name="connsiteY529" fmla="*/ 8026093 h 10287000"/>
              <a:gd name="connsiteX530" fmla="*/ 7582091 w 9393311"/>
              <a:gd name="connsiteY530" fmla="*/ 8060120 h 10287000"/>
              <a:gd name="connsiteX531" fmla="*/ 7558273 w 9393311"/>
              <a:gd name="connsiteY531" fmla="*/ 8074370 h 10287000"/>
              <a:gd name="connsiteX532" fmla="*/ 7557979 w 9393311"/>
              <a:gd name="connsiteY532" fmla="*/ 8081436 h 10287000"/>
              <a:gd name="connsiteX533" fmla="*/ 7562173 w 9393311"/>
              <a:gd name="connsiteY533" fmla="*/ 8078948 h 10287000"/>
              <a:gd name="connsiteX534" fmla="*/ 7618731 w 9393311"/>
              <a:gd name="connsiteY534" fmla="*/ 8061832 h 10287000"/>
              <a:gd name="connsiteX535" fmla="*/ 7615498 w 9393311"/>
              <a:gd name="connsiteY535" fmla="*/ 8081284 h 10287000"/>
              <a:gd name="connsiteX536" fmla="*/ 7626251 w 9393311"/>
              <a:gd name="connsiteY536" fmla="*/ 8072944 h 10287000"/>
              <a:gd name="connsiteX537" fmla="*/ 7589033 w 9393311"/>
              <a:gd name="connsiteY537" fmla="*/ 8108424 h 10287000"/>
              <a:gd name="connsiteX538" fmla="*/ 7554285 w 9393311"/>
              <a:gd name="connsiteY538" fmla="*/ 8123563 h 10287000"/>
              <a:gd name="connsiteX539" fmla="*/ 7533763 w 9393311"/>
              <a:gd name="connsiteY539" fmla="*/ 8130031 h 10287000"/>
              <a:gd name="connsiteX540" fmla="*/ 7542784 w 9393311"/>
              <a:gd name="connsiteY540" fmla="*/ 8133486 h 10287000"/>
              <a:gd name="connsiteX541" fmla="*/ 7549465 w 9393311"/>
              <a:gd name="connsiteY541" fmla="*/ 8149037 h 10287000"/>
              <a:gd name="connsiteX542" fmla="*/ 7546778 w 9393311"/>
              <a:gd name="connsiteY542" fmla="*/ 8155062 h 10287000"/>
              <a:gd name="connsiteX543" fmla="*/ 7549440 w 9393311"/>
              <a:gd name="connsiteY543" fmla="*/ 8158270 h 10287000"/>
              <a:gd name="connsiteX544" fmla="*/ 7546181 w 9393311"/>
              <a:gd name="connsiteY544" fmla="*/ 8171485 h 10287000"/>
              <a:gd name="connsiteX545" fmla="*/ 7543908 w 9393311"/>
              <a:gd name="connsiteY545" fmla="*/ 8180698 h 10287000"/>
              <a:gd name="connsiteX546" fmla="*/ 7562766 w 9393311"/>
              <a:gd name="connsiteY546" fmla="*/ 8172369 h 10287000"/>
              <a:gd name="connsiteX547" fmla="*/ 7570261 w 9393311"/>
              <a:gd name="connsiteY547" fmla="*/ 8152835 h 10287000"/>
              <a:gd name="connsiteX548" fmla="*/ 7578436 w 9393311"/>
              <a:gd name="connsiteY548" fmla="*/ 8156127 h 10287000"/>
              <a:gd name="connsiteX549" fmla="*/ 7581095 w 9393311"/>
              <a:gd name="connsiteY549" fmla="*/ 8166477 h 10287000"/>
              <a:gd name="connsiteX550" fmla="*/ 7580759 w 9393311"/>
              <a:gd name="connsiteY550" fmla="*/ 8168196 h 10287000"/>
              <a:gd name="connsiteX551" fmla="*/ 7583088 w 9393311"/>
              <a:gd name="connsiteY551" fmla="*/ 8167673 h 10287000"/>
              <a:gd name="connsiteX552" fmla="*/ 7577770 w 9393311"/>
              <a:gd name="connsiteY552" fmla="*/ 8153015 h 10287000"/>
              <a:gd name="connsiteX553" fmla="*/ 7595276 w 9393311"/>
              <a:gd name="connsiteY553" fmla="*/ 8156981 h 10287000"/>
              <a:gd name="connsiteX554" fmla="*/ 7594133 w 9393311"/>
              <a:gd name="connsiteY554" fmla="*/ 8154737 h 10287000"/>
              <a:gd name="connsiteX555" fmla="*/ 7618951 w 9393311"/>
              <a:gd name="connsiteY555" fmla="*/ 8156969 h 10287000"/>
              <a:gd name="connsiteX556" fmla="*/ 7624589 w 9393311"/>
              <a:gd name="connsiteY556" fmla="*/ 8154886 h 10287000"/>
              <a:gd name="connsiteX557" fmla="*/ 7643864 w 9393311"/>
              <a:gd name="connsiteY557" fmla="*/ 8150453 h 10287000"/>
              <a:gd name="connsiteX558" fmla="*/ 7646136 w 9393311"/>
              <a:gd name="connsiteY558" fmla="*/ 8160927 h 10287000"/>
              <a:gd name="connsiteX559" fmla="*/ 7667336 w 9393311"/>
              <a:gd name="connsiteY559" fmla="*/ 8162654 h 10287000"/>
              <a:gd name="connsiteX560" fmla="*/ 7675095 w 9393311"/>
              <a:gd name="connsiteY560" fmla="*/ 8149965 h 10287000"/>
              <a:gd name="connsiteX561" fmla="*/ 7678662 w 9393311"/>
              <a:gd name="connsiteY561" fmla="*/ 8148938 h 10287000"/>
              <a:gd name="connsiteX562" fmla="*/ 7678595 w 9393311"/>
              <a:gd name="connsiteY562" fmla="*/ 8141861 h 10287000"/>
              <a:gd name="connsiteX563" fmla="*/ 7686738 w 9393311"/>
              <a:gd name="connsiteY563" fmla="*/ 8123598 h 10287000"/>
              <a:gd name="connsiteX564" fmla="*/ 7748893 w 9393311"/>
              <a:gd name="connsiteY564" fmla="*/ 8141062 h 10287000"/>
              <a:gd name="connsiteX565" fmla="*/ 7726658 w 9393311"/>
              <a:gd name="connsiteY565" fmla="*/ 8171851 h 10287000"/>
              <a:gd name="connsiteX566" fmla="*/ 7715188 w 9393311"/>
              <a:gd name="connsiteY566" fmla="*/ 8169593 h 10287000"/>
              <a:gd name="connsiteX567" fmla="*/ 7717014 w 9393311"/>
              <a:gd name="connsiteY567" fmla="*/ 8174170 h 10287000"/>
              <a:gd name="connsiteX568" fmla="*/ 7720359 w 9393311"/>
              <a:gd name="connsiteY568" fmla="*/ 8192703 h 10287000"/>
              <a:gd name="connsiteX569" fmla="*/ 7691818 w 9393311"/>
              <a:gd name="connsiteY569" fmla="*/ 8188982 h 10287000"/>
              <a:gd name="connsiteX570" fmla="*/ 7674739 w 9393311"/>
              <a:gd name="connsiteY570" fmla="*/ 8192633 h 10287000"/>
              <a:gd name="connsiteX571" fmla="*/ 7686779 w 9393311"/>
              <a:gd name="connsiteY571" fmla="*/ 8209637 h 10287000"/>
              <a:gd name="connsiteX572" fmla="*/ 7655051 w 9393311"/>
              <a:gd name="connsiteY572" fmla="*/ 8207328 h 10287000"/>
              <a:gd name="connsiteX573" fmla="*/ 7647534 w 9393311"/>
              <a:gd name="connsiteY573" fmla="*/ 8203955 h 10287000"/>
              <a:gd name="connsiteX574" fmla="*/ 7644577 w 9393311"/>
              <a:gd name="connsiteY574" fmla="*/ 8205443 h 10287000"/>
              <a:gd name="connsiteX575" fmla="*/ 7678723 w 9393311"/>
              <a:gd name="connsiteY575" fmla="*/ 8222815 h 10287000"/>
              <a:gd name="connsiteX576" fmla="*/ 7706677 w 9393311"/>
              <a:gd name="connsiteY576" fmla="*/ 8252282 h 10287000"/>
              <a:gd name="connsiteX577" fmla="*/ 7653802 w 9393311"/>
              <a:gd name="connsiteY577" fmla="*/ 8247436 h 10287000"/>
              <a:gd name="connsiteX578" fmla="*/ 7623454 w 9393311"/>
              <a:gd name="connsiteY578" fmla="*/ 8216067 h 10287000"/>
              <a:gd name="connsiteX579" fmla="*/ 7617599 w 9393311"/>
              <a:gd name="connsiteY579" fmla="*/ 8219012 h 10287000"/>
              <a:gd name="connsiteX580" fmla="*/ 7516485 w 9393311"/>
              <a:gd name="connsiteY580" fmla="*/ 8239873 h 10287000"/>
              <a:gd name="connsiteX581" fmla="*/ 7509226 w 9393311"/>
              <a:gd name="connsiteY581" fmla="*/ 8238280 h 10287000"/>
              <a:gd name="connsiteX582" fmla="*/ 7509479 w 9393311"/>
              <a:gd name="connsiteY582" fmla="*/ 8242138 h 10287000"/>
              <a:gd name="connsiteX583" fmla="*/ 7487729 w 9393311"/>
              <a:gd name="connsiteY583" fmla="*/ 8276307 h 10287000"/>
              <a:gd name="connsiteX584" fmla="*/ 7485288 w 9393311"/>
              <a:gd name="connsiteY584" fmla="*/ 8252160 h 10287000"/>
              <a:gd name="connsiteX585" fmla="*/ 7483309 w 9393311"/>
              <a:gd name="connsiteY585" fmla="*/ 8232593 h 10287000"/>
              <a:gd name="connsiteX586" fmla="*/ 7467027 w 9393311"/>
              <a:gd name="connsiteY586" fmla="*/ 8229020 h 10287000"/>
              <a:gd name="connsiteX587" fmla="*/ 7506741 w 9393311"/>
              <a:gd name="connsiteY587" fmla="*/ 8197113 h 10287000"/>
              <a:gd name="connsiteX588" fmla="*/ 7540054 w 9393311"/>
              <a:gd name="connsiteY588" fmla="*/ 8182400 h 10287000"/>
              <a:gd name="connsiteX589" fmla="*/ 7530285 w 9393311"/>
              <a:gd name="connsiteY589" fmla="*/ 8174564 h 10287000"/>
              <a:gd name="connsiteX590" fmla="*/ 7527946 w 9393311"/>
              <a:gd name="connsiteY590" fmla="*/ 8176222 h 10287000"/>
              <a:gd name="connsiteX591" fmla="*/ 7507003 w 9393311"/>
              <a:gd name="connsiteY591" fmla="*/ 8182389 h 10287000"/>
              <a:gd name="connsiteX592" fmla="*/ 7486722 w 9393311"/>
              <a:gd name="connsiteY592" fmla="*/ 8158459 h 10287000"/>
              <a:gd name="connsiteX593" fmla="*/ 7485452 w 9393311"/>
              <a:gd name="connsiteY593" fmla="*/ 8147973 h 10287000"/>
              <a:gd name="connsiteX594" fmla="*/ 7460671 w 9393311"/>
              <a:gd name="connsiteY594" fmla="*/ 8167443 h 10287000"/>
              <a:gd name="connsiteX595" fmla="*/ 7459732 w 9393311"/>
              <a:gd name="connsiteY595" fmla="*/ 8166054 h 10287000"/>
              <a:gd name="connsiteX596" fmla="*/ 7453854 w 9393311"/>
              <a:gd name="connsiteY596" fmla="*/ 8157365 h 10287000"/>
              <a:gd name="connsiteX597" fmla="*/ 7454817 w 9393311"/>
              <a:gd name="connsiteY597" fmla="*/ 8169690 h 10287000"/>
              <a:gd name="connsiteX598" fmla="*/ 7441593 w 9393311"/>
              <a:gd name="connsiteY598" fmla="*/ 8200100 h 10287000"/>
              <a:gd name="connsiteX599" fmla="*/ 7411388 w 9393311"/>
              <a:gd name="connsiteY599" fmla="*/ 8220870 h 10287000"/>
              <a:gd name="connsiteX600" fmla="*/ 7412375 w 9393311"/>
              <a:gd name="connsiteY600" fmla="*/ 8221818 h 10287000"/>
              <a:gd name="connsiteX601" fmla="*/ 7414716 w 9393311"/>
              <a:gd name="connsiteY601" fmla="*/ 8221290 h 10287000"/>
              <a:gd name="connsiteX602" fmla="*/ 7414362 w 9393311"/>
              <a:gd name="connsiteY602" fmla="*/ 8223726 h 10287000"/>
              <a:gd name="connsiteX603" fmla="*/ 7416501 w 9393311"/>
              <a:gd name="connsiteY603" fmla="*/ 8225779 h 10287000"/>
              <a:gd name="connsiteX604" fmla="*/ 7415081 w 9393311"/>
              <a:gd name="connsiteY604" fmla="*/ 8247147 h 10287000"/>
              <a:gd name="connsiteX605" fmla="*/ 7389161 w 9393311"/>
              <a:gd name="connsiteY605" fmla="*/ 8243519 h 10287000"/>
              <a:gd name="connsiteX606" fmla="*/ 7388674 w 9393311"/>
              <a:gd name="connsiteY606" fmla="*/ 8240823 h 10287000"/>
              <a:gd name="connsiteX607" fmla="*/ 7378345 w 9393311"/>
              <a:gd name="connsiteY607" fmla="*/ 8240595 h 10287000"/>
              <a:gd name="connsiteX608" fmla="*/ 7344885 w 9393311"/>
              <a:gd name="connsiteY608" fmla="*/ 8239852 h 10287000"/>
              <a:gd name="connsiteX609" fmla="*/ 7354419 w 9393311"/>
              <a:gd name="connsiteY609" fmla="*/ 8223737 h 10287000"/>
              <a:gd name="connsiteX610" fmla="*/ 7349526 w 9393311"/>
              <a:gd name="connsiteY610" fmla="*/ 8222939 h 10287000"/>
              <a:gd name="connsiteX611" fmla="*/ 7398384 w 9393311"/>
              <a:gd name="connsiteY611" fmla="*/ 8108304 h 10287000"/>
              <a:gd name="connsiteX612" fmla="*/ 7452407 w 9393311"/>
              <a:gd name="connsiteY612" fmla="*/ 8138859 h 10287000"/>
              <a:gd name="connsiteX613" fmla="*/ 7453734 w 9393311"/>
              <a:gd name="connsiteY613" fmla="*/ 8155828 h 10287000"/>
              <a:gd name="connsiteX614" fmla="*/ 7472829 w 9393311"/>
              <a:gd name="connsiteY614" fmla="*/ 8139223 h 10287000"/>
              <a:gd name="connsiteX615" fmla="*/ 7493103 w 9393311"/>
              <a:gd name="connsiteY615" fmla="*/ 8123364 h 10287000"/>
              <a:gd name="connsiteX616" fmla="*/ 7492830 w 9393311"/>
              <a:gd name="connsiteY616" fmla="*/ 8119625 h 10287000"/>
              <a:gd name="connsiteX617" fmla="*/ 7497954 w 9393311"/>
              <a:gd name="connsiteY617" fmla="*/ 8119569 h 10287000"/>
              <a:gd name="connsiteX618" fmla="*/ 7511354 w 9393311"/>
              <a:gd name="connsiteY618" fmla="*/ 8109087 h 10287000"/>
              <a:gd name="connsiteX619" fmla="*/ 7522171 w 9393311"/>
              <a:gd name="connsiteY619" fmla="*/ 8102672 h 10287000"/>
              <a:gd name="connsiteX620" fmla="*/ 7510855 w 9393311"/>
              <a:gd name="connsiteY620" fmla="*/ 8100441 h 10287000"/>
              <a:gd name="connsiteX621" fmla="*/ 7474991 w 9393311"/>
              <a:gd name="connsiteY621" fmla="*/ 8074602 h 10287000"/>
              <a:gd name="connsiteX622" fmla="*/ 7480363 w 9393311"/>
              <a:gd name="connsiteY622" fmla="*/ 8061978 h 10287000"/>
              <a:gd name="connsiteX623" fmla="*/ 7476171 w 9393311"/>
              <a:gd name="connsiteY623" fmla="*/ 8059745 h 10287000"/>
              <a:gd name="connsiteX624" fmla="*/ 7462439 w 9393311"/>
              <a:gd name="connsiteY624" fmla="*/ 8048456 h 10287000"/>
              <a:gd name="connsiteX625" fmla="*/ 7461417 w 9393311"/>
              <a:gd name="connsiteY625" fmla="*/ 8050370 h 10287000"/>
              <a:gd name="connsiteX626" fmla="*/ 7449958 w 9393311"/>
              <a:gd name="connsiteY626" fmla="*/ 8053072 h 10287000"/>
              <a:gd name="connsiteX627" fmla="*/ 7427780 w 9393311"/>
              <a:gd name="connsiteY627" fmla="*/ 8030412 h 10287000"/>
              <a:gd name="connsiteX628" fmla="*/ 7411509 w 9393311"/>
              <a:gd name="connsiteY628" fmla="*/ 8017952 h 10287000"/>
              <a:gd name="connsiteX629" fmla="*/ 7436180 w 9393311"/>
              <a:gd name="connsiteY629" fmla="*/ 8029271 h 10287000"/>
              <a:gd name="connsiteX630" fmla="*/ 7447797 w 9393311"/>
              <a:gd name="connsiteY630" fmla="*/ 8025860 h 10287000"/>
              <a:gd name="connsiteX631" fmla="*/ 7454656 w 9393311"/>
              <a:gd name="connsiteY631" fmla="*/ 8030562 h 10287000"/>
              <a:gd name="connsiteX632" fmla="*/ 7457944 w 9393311"/>
              <a:gd name="connsiteY632" fmla="*/ 8026571 h 10287000"/>
              <a:gd name="connsiteX633" fmla="*/ 7464090 w 9393311"/>
              <a:gd name="connsiteY633" fmla="*/ 8015907 h 10287000"/>
              <a:gd name="connsiteX634" fmla="*/ 7856534 w 9393311"/>
              <a:gd name="connsiteY634" fmla="*/ 8012211 h 10287000"/>
              <a:gd name="connsiteX635" fmla="*/ 7906438 w 9393311"/>
              <a:gd name="connsiteY635" fmla="*/ 8030844 h 10287000"/>
              <a:gd name="connsiteX636" fmla="*/ 7924177 w 9393311"/>
              <a:gd name="connsiteY636" fmla="*/ 8048080 h 10287000"/>
              <a:gd name="connsiteX637" fmla="*/ 7925793 w 9393311"/>
              <a:gd name="connsiteY637" fmla="*/ 8053005 h 10287000"/>
              <a:gd name="connsiteX638" fmla="*/ 7926124 w 9393311"/>
              <a:gd name="connsiteY638" fmla="*/ 8051028 h 10287000"/>
              <a:gd name="connsiteX639" fmla="*/ 7939212 w 9393311"/>
              <a:gd name="connsiteY639" fmla="*/ 8023892 h 10287000"/>
              <a:gd name="connsiteX640" fmla="*/ 7942994 w 9393311"/>
              <a:gd name="connsiteY640" fmla="*/ 8035898 h 10287000"/>
              <a:gd name="connsiteX641" fmla="*/ 7942222 w 9393311"/>
              <a:gd name="connsiteY641" fmla="*/ 8041645 h 10287000"/>
              <a:gd name="connsiteX642" fmla="*/ 7944499 w 9393311"/>
              <a:gd name="connsiteY642" fmla="*/ 8044773 h 10287000"/>
              <a:gd name="connsiteX643" fmla="*/ 7941448 w 9393311"/>
              <a:gd name="connsiteY643" fmla="*/ 8047394 h 10287000"/>
              <a:gd name="connsiteX644" fmla="*/ 7939903 w 9393311"/>
              <a:gd name="connsiteY644" fmla="*/ 8058891 h 10287000"/>
              <a:gd name="connsiteX645" fmla="*/ 7944417 w 9393311"/>
              <a:gd name="connsiteY645" fmla="*/ 8085521 h 10287000"/>
              <a:gd name="connsiteX646" fmla="*/ 7935227 w 9393311"/>
              <a:gd name="connsiteY646" fmla="*/ 8113757 h 10287000"/>
              <a:gd name="connsiteX647" fmla="*/ 7924573 w 9393311"/>
              <a:gd name="connsiteY647" fmla="*/ 8112739 h 10287000"/>
              <a:gd name="connsiteX648" fmla="*/ 7923029 w 9393311"/>
              <a:gd name="connsiteY648" fmla="*/ 8124238 h 10287000"/>
              <a:gd name="connsiteX649" fmla="*/ 7881105 w 9393311"/>
              <a:gd name="connsiteY649" fmla="*/ 8155172 h 10287000"/>
              <a:gd name="connsiteX650" fmla="*/ 7860569 w 9393311"/>
              <a:gd name="connsiteY650" fmla="*/ 8147392 h 10287000"/>
              <a:gd name="connsiteX651" fmla="*/ 7850729 w 9393311"/>
              <a:gd name="connsiteY651" fmla="*/ 8120254 h 10287000"/>
              <a:gd name="connsiteX652" fmla="*/ 7857690 w 9393311"/>
              <a:gd name="connsiteY652" fmla="*/ 8105013 h 10287000"/>
              <a:gd name="connsiteX653" fmla="*/ 7848217 w 9393311"/>
              <a:gd name="connsiteY653" fmla="*/ 8101651 h 10287000"/>
              <a:gd name="connsiteX654" fmla="*/ 7839900 w 9393311"/>
              <a:gd name="connsiteY654" fmla="*/ 8034570 h 10287000"/>
              <a:gd name="connsiteX655" fmla="*/ 7848217 w 9393311"/>
              <a:gd name="connsiteY655" fmla="*/ 8027117 h 10287000"/>
              <a:gd name="connsiteX656" fmla="*/ 7856534 w 9393311"/>
              <a:gd name="connsiteY656" fmla="*/ 8012211 h 10287000"/>
              <a:gd name="connsiteX657" fmla="*/ 7715600 w 9393311"/>
              <a:gd name="connsiteY657" fmla="*/ 8011192 h 10287000"/>
              <a:gd name="connsiteX658" fmla="*/ 7719348 w 9393311"/>
              <a:gd name="connsiteY658" fmla="*/ 8016288 h 10287000"/>
              <a:gd name="connsiteX659" fmla="*/ 7711852 w 9393311"/>
              <a:gd name="connsiteY659" fmla="*/ 8012212 h 10287000"/>
              <a:gd name="connsiteX660" fmla="*/ 7715600 w 9393311"/>
              <a:gd name="connsiteY660" fmla="*/ 8011192 h 10287000"/>
              <a:gd name="connsiteX661" fmla="*/ 8248106 w 9393311"/>
              <a:gd name="connsiteY661" fmla="*/ 8010305 h 10287000"/>
              <a:gd name="connsiteX662" fmla="*/ 8325348 w 9393311"/>
              <a:gd name="connsiteY662" fmla="*/ 8124452 h 10287000"/>
              <a:gd name="connsiteX663" fmla="*/ 8319315 w 9393311"/>
              <a:gd name="connsiteY663" fmla="*/ 8163940 h 10287000"/>
              <a:gd name="connsiteX664" fmla="*/ 8327038 w 9393311"/>
              <a:gd name="connsiteY664" fmla="*/ 8175353 h 10287000"/>
              <a:gd name="connsiteX665" fmla="*/ 8353182 w 9393311"/>
              <a:gd name="connsiteY665" fmla="*/ 8174664 h 10287000"/>
              <a:gd name="connsiteX666" fmla="*/ 8356472 w 9393311"/>
              <a:gd name="connsiteY666" fmla="*/ 8174528 h 10287000"/>
              <a:gd name="connsiteX667" fmla="*/ 8359180 w 9393311"/>
              <a:gd name="connsiteY667" fmla="*/ 8167347 h 10287000"/>
              <a:gd name="connsiteX668" fmla="*/ 8386387 w 9393311"/>
              <a:gd name="connsiteY668" fmla="*/ 8173985 h 10287000"/>
              <a:gd name="connsiteX669" fmla="*/ 8386738 w 9393311"/>
              <a:gd name="connsiteY669" fmla="*/ 8175648 h 10287000"/>
              <a:gd name="connsiteX670" fmla="*/ 8393171 w 9393311"/>
              <a:gd name="connsiteY670" fmla="*/ 8176286 h 10287000"/>
              <a:gd name="connsiteX671" fmla="*/ 8389390 w 9393311"/>
              <a:gd name="connsiteY671" fmla="*/ 8188218 h 10287000"/>
              <a:gd name="connsiteX672" fmla="*/ 8390723 w 9393311"/>
              <a:gd name="connsiteY672" fmla="*/ 8194534 h 10287000"/>
              <a:gd name="connsiteX673" fmla="*/ 8397879 w 9393311"/>
              <a:gd name="connsiteY673" fmla="*/ 8207443 h 10287000"/>
              <a:gd name="connsiteX674" fmla="*/ 8378273 w 9393311"/>
              <a:gd name="connsiteY674" fmla="*/ 8208032 h 10287000"/>
              <a:gd name="connsiteX675" fmla="*/ 8366066 w 9393311"/>
              <a:gd name="connsiteY675" fmla="*/ 8214935 h 10287000"/>
              <a:gd name="connsiteX676" fmla="*/ 8363089 w 9393311"/>
              <a:gd name="connsiteY676" fmla="*/ 8209380 h 10287000"/>
              <a:gd name="connsiteX677" fmla="*/ 8339466 w 9393311"/>
              <a:gd name="connsiteY677" fmla="*/ 8217928 h 10287000"/>
              <a:gd name="connsiteX678" fmla="*/ 8313282 w 9393311"/>
              <a:gd name="connsiteY678" fmla="*/ 8203426 h 10287000"/>
              <a:gd name="connsiteX679" fmla="*/ 8241683 w 9393311"/>
              <a:gd name="connsiteY679" fmla="*/ 8271179 h 10287000"/>
              <a:gd name="connsiteX680" fmla="*/ 8235590 w 9393311"/>
              <a:gd name="connsiteY680" fmla="*/ 8272341 h 10287000"/>
              <a:gd name="connsiteX681" fmla="*/ 8247576 w 9393311"/>
              <a:gd name="connsiteY681" fmla="*/ 8295284 h 10287000"/>
              <a:gd name="connsiteX682" fmla="*/ 8250530 w 9393311"/>
              <a:gd name="connsiteY682" fmla="*/ 8371185 h 10287000"/>
              <a:gd name="connsiteX683" fmla="*/ 8209853 w 9393311"/>
              <a:gd name="connsiteY683" fmla="*/ 8287239 h 10287000"/>
              <a:gd name="connsiteX684" fmla="*/ 8208934 w 9393311"/>
              <a:gd name="connsiteY684" fmla="*/ 8275875 h 10287000"/>
              <a:gd name="connsiteX685" fmla="*/ 8179689 w 9393311"/>
              <a:gd name="connsiteY685" fmla="*/ 8272205 h 10287000"/>
              <a:gd name="connsiteX686" fmla="*/ 8076258 w 9393311"/>
              <a:gd name="connsiteY686" fmla="*/ 8143553 h 10287000"/>
              <a:gd name="connsiteX687" fmla="*/ 8106788 w 9393311"/>
              <a:gd name="connsiteY687" fmla="*/ 8067669 h 10287000"/>
              <a:gd name="connsiteX688" fmla="*/ 8248106 w 9393311"/>
              <a:gd name="connsiteY688" fmla="*/ 8010305 h 10287000"/>
              <a:gd name="connsiteX689" fmla="*/ 7289172 w 9393311"/>
              <a:gd name="connsiteY689" fmla="*/ 8000012 h 10287000"/>
              <a:gd name="connsiteX690" fmla="*/ 7291748 w 9393311"/>
              <a:gd name="connsiteY690" fmla="*/ 8000929 h 10287000"/>
              <a:gd name="connsiteX691" fmla="*/ 7299993 w 9393311"/>
              <a:gd name="connsiteY691" fmla="*/ 8008269 h 10287000"/>
              <a:gd name="connsiteX692" fmla="*/ 7299992 w 9393311"/>
              <a:gd name="connsiteY692" fmla="*/ 8030287 h 10287000"/>
              <a:gd name="connsiteX693" fmla="*/ 7291748 w 9393311"/>
              <a:gd name="connsiteY693" fmla="*/ 8033957 h 10287000"/>
              <a:gd name="connsiteX694" fmla="*/ 7283504 w 9393311"/>
              <a:gd name="connsiteY694" fmla="*/ 8004599 h 10287000"/>
              <a:gd name="connsiteX695" fmla="*/ 7289172 w 9393311"/>
              <a:gd name="connsiteY695" fmla="*/ 8000012 h 10287000"/>
              <a:gd name="connsiteX696" fmla="*/ 7123038 w 9393311"/>
              <a:gd name="connsiteY696" fmla="*/ 7991963 h 10287000"/>
              <a:gd name="connsiteX697" fmla="*/ 7165569 w 9393311"/>
              <a:gd name="connsiteY697" fmla="*/ 8009538 h 10287000"/>
              <a:gd name="connsiteX698" fmla="*/ 7164503 w 9393311"/>
              <a:gd name="connsiteY698" fmla="*/ 8026769 h 10287000"/>
              <a:gd name="connsiteX699" fmla="*/ 7138292 w 9393311"/>
              <a:gd name="connsiteY699" fmla="*/ 8029954 h 10287000"/>
              <a:gd name="connsiteX700" fmla="*/ 7123038 w 9393311"/>
              <a:gd name="connsiteY700" fmla="*/ 7991963 h 10287000"/>
              <a:gd name="connsiteX701" fmla="*/ 8199951 w 9393311"/>
              <a:gd name="connsiteY701" fmla="*/ 7977519 h 10287000"/>
              <a:gd name="connsiteX702" fmla="*/ 8219586 w 9393311"/>
              <a:gd name="connsiteY702" fmla="*/ 7990800 h 10287000"/>
              <a:gd name="connsiteX703" fmla="*/ 8211823 w 9393311"/>
              <a:gd name="connsiteY703" fmla="*/ 8007521 h 10287000"/>
              <a:gd name="connsiteX704" fmla="*/ 8192187 w 9393311"/>
              <a:gd name="connsiteY704" fmla="*/ 7994240 h 10287000"/>
              <a:gd name="connsiteX705" fmla="*/ 8199951 w 9393311"/>
              <a:gd name="connsiteY705" fmla="*/ 7977519 h 10287000"/>
              <a:gd name="connsiteX706" fmla="*/ 6694788 w 9393311"/>
              <a:gd name="connsiteY706" fmla="*/ 7968699 h 10287000"/>
              <a:gd name="connsiteX707" fmla="*/ 6713928 w 9393311"/>
              <a:gd name="connsiteY707" fmla="*/ 7977158 h 10287000"/>
              <a:gd name="connsiteX708" fmla="*/ 6715154 w 9393311"/>
              <a:gd name="connsiteY708" fmla="*/ 7989076 h 10287000"/>
              <a:gd name="connsiteX709" fmla="*/ 6687766 w 9393311"/>
              <a:gd name="connsiteY709" fmla="*/ 7999707 h 10287000"/>
              <a:gd name="connsiteX710" fmla="*/ 6678271 w 9393311"/>
              <a:gd name="connsiteY710" fmla="*/ 7991937 h 10287000"/>
              <a:gd name="connsiteX711" fmla="*/ 6678825 w 9393311"/>
              <a:gd name="connsiteY711" fmla="*/ 7972422 h 10287000"/>
              <a:gd name="connsiteX712" fmla="*/ 6694788 w 9393311"/>
              <a:gd name="connsiteY712" fmla="*/ 7968699 h 10287000"/>
              <a:gd name="connsiteX713" fmla="*/ 8066043 w 9393311"/>
              <a:gd name="connsiteY713" fmla="*/ 7963280 h 10287000"/>
              <a:gd name="connsiteX714" fmla="*/ 8072409 w 9393311"/>
              <a:gd name="connsiteY714" fmla="*/ 7967364 h 10287000"/>
              <a:gd name="connsiteX715" fmla="*/ 8081445 w 9393311"/>
              <a:gd name="connsiteY715" fmla="*/ 7975883 h 10287000"/>
              <a:gd name="connsiteX716" fmla="*/ 8079702 w 9393311"/>
              <a:gd name="connsiteY716" fmla="*/ 7981912 h 10287000"/>
              <a:gd name="connsiteX717" fmla="*/ 8073784 w 9393311"/>
              <a:gd name="connsiteY717" fmla="*/ 7989123 h 10287000"/>
              <a:gd name="connsiteX718" fmla="*/ 8057446 w 9393311"/>
              <a:gd name="connsiteY718" fmla="*/ 7977129 h 10287000"/>
              <a:gd name="connsiteX719" fmla="*/ 8059543 w 9393311"/>
              <a:gd name="connsiteY719" fmla="*/ 7965464 h 10287000"/>
              <a:gd name="connsiteX720" fmla="*/ 8066043 w 9393311"/>
              <a:gd name="connsiteY720" fmla="*/ 7963280 h 10287000"/>
              <a:gd name="connsiteX721" fmla="*/ 6964359 w 9393311"/>
              <a:gd name="connsiteY721" fmla="*/ 7960490 h 10287000"/>
              <a:gd name="connsiteX722" fmla="*/ 6986081 w 9393311"/>
              <a:gd name="connsiteY722" fmla="*/ 7980930 h 10287000"/>
              <a:gd name="connsiteX723" fmla="*/ 6992946 w 9393311"/>
              <a:gd name="connsiteY723" fmla="*/ 8009572 h 10287000"/>
              <a:gd name="connsiteX724" fmla="*/ 6994058 w 9393311"/>
              <a:gd name="connsiteY724" fmla="*/ 8018282 h 10287000"/>
              <a:gd name="connsiteX725" fmla="*/ 6997493 w 9393311"/>
              <a:gd name="connsiteY725" fmla="*/ 8016386 h 10287000"/>
              <a:gd name="connsiteX726" fmla="*/ 6995435 w 9393311"/>
              <a:gd name="connsiteY726" fmla="*/ 8022262 h 10287000"/>
              <a:gd name="connsiteX727" fmla="*/ 6995750 w 9393311"/>
              <a:gd name="connsiteY727" fmla="*/ 8022993 h 10287000"/>
              <a:gd name="connsiteX728" fmla="*/ 6997299 w 9393311"/>
              <a:gd name="connsiteY728" fmla="*/ 8026573 h 10287000"/>
              <a:gd name="connsiteX729" fmla="*/ 6993720 w 9393311"/>
              <a:gd name="connsiteY729" fmla="*/ 8043518 h 10287000"/>
              <a:gd name="connsiteX730" fmla="*/ 6984334 w 9393311"/>
              <a:gd name="connsiteY730" fmla="*/ 8047037 h 10287000"/>
              <a:gd name="connsiteX731" fmla="*/ 6966028 w 9393311"/>
              <a:gd name="connsiteY731" fmla="*/ 8034969 h 10287000"/>
              <a:gd name="connsiteX732" fmla="*/ 6924405 w 9393311"/>
              <a:gd name="connsiteY732" fmla="*/ 8063562 h 10287000"/>
              <a:gd name="connsiteX733" fmla="*/ 6904469 w 9393311"/>
              <a:gd name="connsiteY733" fmla="*/ 8065977 h 10287000"/>
              <a:gd name="connsiteX734" fmla="*/ 6905640 w 9393311"/>
              <a:gd name="connsiteY734" fmla="*/ 8072209 h 10287000"/>
              <a:gd name="connsiteX735" fmla="*/ 6894532 w 9393311"/>
              <a:gd name="connsiteY735" fmla="*/ 8087339 h 10287000"/>
              <a:gd name="connsiteX736" fmla="*/ 6896482 w 9393311"/>
              <a:gd name="connsiteY736" fmla="*/ 8083969 h 10287000"/>
              <a:gd name="connsiteX737" fmla="*/ 6889109 w 9393311"/>
              <a:gd name="connsiteY737" fmla="*/ 8080461 h 10287000"/>
              <a:gd name="connsiteX738" fmla="*/ 6887159 w 9393311"/>
              <a:gd name="connsiteY738" fmla="*/ 8083831 h 10287000"/>
              <a:gd name="connsiteX739" fmla="*/ 6881733 w 9393311"/>
              <a:gd name="connsiteY739" fmla="*/ 8076953 h 10287000"/>
              <a:gd name="connsiteX740" fmla="*/ 6884323 w 9393311"/>
              <a:gd name="connsiteY740" fmla="*/ 8048101 h 10287000"/>
              <a:gd name="connsiteX741" fmla="*/ 6894073 w 9393311"/>
              <a:gd name="connsiteY741" fmla="*/ 8049055 h 10287000"/>
              <a:gd name="connsiteX742" fmla="*/ 6889051 w 9393311"/>
              <a:gd name="connsiteY742" fmla="*/ 8039976 h 10287000"/>
              <a:gd name="connsiteX743" fmla="*/ 6889125 w 9393311"/>
              <a:gd name="connsiteY743" fmla="*/ 8028640 h 10287000"/>
              <a:gd name="connsiteX744" fmla="*/ 6895352 w 9393311"/>
              <a:gd name="connsiteY744" fmla="*/ 8010123 h 10287000"/>
              <a:gd name="connsiteX745" fmla="*/ 6886398 w 9393311"/>
              <a:gd name="connsiteY745" fmla="*/ 8010208 h 10287000"/>
              <a:gd name="connsiteX746" fmla="*/ 6877060 w 9393311"/>
              <a:gd name="connsiteY746" fmla="*/ 8005072 h 10287000"/>
              <a:gd name="connsiteX747" fmla="*/ 6874141 w 9393311"/>
              <a:gd name="connsiteY747" fmla="*/ 7996133 h 10287000"/>
              <a:gd name="connsiteX748" fmla="*/ 6876765 w 9393311"/>
              <a:gd name="connsiteY748" fmla="*/ 7993291 h 10287000"/>
              <a:gd name="connsiteX749" fmla="*/ 6887264 w 9393311"/>
              <a:gd name="connsiteY749" fmla="*/ 7981924 h 10287000"/>
              <a:gd name="connsiteX750" fmla="*/ 6899759 w 9393311"/>
              <a:gd name="connsiteY750" fmla="*/ 7982949 h 10287000"/>
              <a:gd name="connsiteX751" fmla="*/ 6907733 w 9393311"/>
              <a:gd name="connsiteY751" fmla="*/ 7987877 h 10287000"/>
              <a:gd name="connsiteX752" fmla="*/ 6910724 w 9393311"/>
              <a:gd name="connsiteY752" fmla="*/ 7984005 h 10287000"/>
              <a:gd name="connsiteX753" fmla="*/ 6944776 w 9393311"/>
              <a:gd name="connsiteY753" fmla="*/ 7975737 h 10287000"/>
              <a:gd name="connsiteX754" fmla="*/ 6946325 w 9393311"/>
              <a:gd name="connsiteY754" fmla="*/ 7979318 h 10287000"/>
              <a:gd name="connsiteX755" fmla="*/ 6964359 w 9393311"/>
              <a:gd name="connsiteY755" fmla="*/ 7960490 h 10287000"/>
              <a:gd name="connsiteX756" fmla="*/ 6747424 w 9393311"/>
              <a:gd name="connsiteY756" fmla="*/ 7953481 h 10287000"/>
              <a:gd name="connsiteX757" fmla="*/ 6747255 w 9393311"/>
              <a:gd name="connsiteY757" fmla="*/ 7953642 h 10287000"/>
              <a:gd name="connsiteX758" fmla="*/ 6747422 w 9393311"/>
              <a:gd name="connsiteY758" fmla="*/ 7953945 h 10287000"/>
              <a:gd name="connsiteX759" fmla="*/ 6748582 w 9393311"/>
              <a:gd name="connsiteY759" fmla="*/ 7953611 h 10287000"/>
              <a:gd name="connsiteX760" fmla="*/ 6157338 w 9393311"/>
              <a:gd name="connsiteY760" fmla="*/ 7949597 h 10287000"/>
              <a:gd name="connsiteX761" fmla="*/ 6148383 w 9393311"/>
              <a:gd name="connsiteY761" fmla="*/ 7955513 h 10287000"/>
              <a:gd name="connsiteX762" fmla="*/ 6144772 w 9393311"/>
              <a:gd name="connsiteY762" fmla="*/ 7973038 h 10287000"/>
              <a:gd name="connsiteX763" fmla="*/ 6154875 w 9393311"/>
              <a:gd name="connsiteY763" fmla="*/ 7983267 h 10287000"/>
              <a:gd name="connsiteX764" fmla="*/ 6149688 w 9393311"/>
              <a:gd name="connsiteY764" fmla="*/ 7962431 h 10287000"/>
              <a:gd name="connsiteX765" fmla="*/ 7711493 w 9393311"/>
              <a:gd name="connsiteY765" fmla="*/ 7948156 h 10287000"/>
              <a:gd name="connsiteX766" fmla="*/ 7718390 w 9393311"/>
              <a:gd name="connsiteY766" fmla="*/ 7953432 h 10287000"/>
              <a:gd name="connsiteX767" fmla="*/ 7734689 w 9393311"/>
              <a:gd name="connsiteY767" fmla="*/ 7988228 h 10287000"/>
              <a:gd name="connsiteX768" fmla="*/ 7738554 w 9393311"/>
              <a:gd name="connsiteY768" fmla="*/ 7994906 h 10287000"/>
              <a:gd name="connsiteX769" fmla="*/ 7735954 w 9393311"/>
              <a:gd name="connsiteY769" fmla="*/ 8006150 h 10287000"/>
              <a:gd name="connsiteX770" fmla="*/ 7715324 w 9393311"/>
              <a:gd name="connsiteY770" fmla="*/ 7978378 h 10287000"/>
              <a:gd name="connsiteX771" fmla="*/ 7705660 w 9393311"/>
              <a:gd name="connsiteY771" fmla="*/ 7961682 h 10287000"/>
              <a:gd name="connsiteX772" fmla="*/ 7708260 w 9393311"/>
              <a:gd name="connsiteY772" fmla="*/ 7950438 h 10287000"/>
              <a:gd name="connsiteX773" fmla="*/ 7075108 w 9393311"/>
              <a:gd name="connsiteY773" fmla="*/ 7947435 h 10287000"/>
              <a:gd name="connsiteX774" fmla="*/ 7064262 w 9393311"/>
              <a:gd name="connsiteY774" fmla="*/ 7973626 h 10287000"/>
              <a:gd name="connsiteX775" fmla="*/ 7030625 w 9393311"/>
              <a:gd name="connsiteY775" fmla="*/ 8027310 h 10287000"/>
              <a:gd name="connsiteX776" fmla="*/ 7020196 w 9393311"/>
              <a:gd name="connsiteY776" fmla="*/ 8029297 h 10287000"/>
              <a:gd name="connsiteX777" fmla="*/ 7018125 w 9393311"/>
              <a:gd name="connsiteY777" fmla="*/ 8032666 h 10287000"/>
              <a:gd name="connsiteX778" fmla="*/ 7009769 w 9393311"/>
              <a:gd name="connsiteY778" fmla="*/ 8031283 h 10287000"/>
              <a:gd name="connsiteX779" fmla="*/ 7019050 w 9393311"/>
              <a:gd name="connsiteY779" fmla="*/ 8008690 h 10287000"/>
              <a:gd name="connsiteX780" fmla="*/ 7029404 w 9393311"/>
              <a:gd name="connsiteY780" fmla="*/ 7991842 h 10287000"/>
              <a:gd name="connsiteX781" fmla="*/ 7075108 w 9393311"/>
              <a:gd name="connsiteY781" fmla="*/ 7947435 h 10287000"/>
              <a:gd name="connsiteX782" fmla="*/ 8617834 w 9393311"/>
              <a:gd name="connsiteY782" fmla="*/ 7947058 h 10287000"/>
              <a:gd name="connsiteX783" fmla="*/ 8624017 w 9393311"/>
              <a:gd name="connsiteY783" fmla="*/ 7947992 h 10287000"/>
              <a:gd name="connsiteX784" fmla="*/ 8629170 w 9393311"/>
              <a:gd name="connsiteY784" fmla="*/ 7952196 h 10287000"/>
              <a:gd name="connsiteX785" fmla="*/ 8628140 w 9393311"/>
              <a:gd name="connsiteY785" fmla="*/ 7959205 h 10287000"/>
              <a:gd name="connsiteX786" fmla="*/ 8624017 w 9393311"/>
              <a:gd name="connsiteY786" fmla="*/ 7970418 h 10287000"/>
              <a:gd name="connsiteX787" fmla="*/ 8617318 w 9393311"/>
              <a:gd name="connsiteY787" fmla="*/ 7971819 h 10287000"/>
              <a:gd name="connsiteX788" fmla="*/ 8607527 w 9393311"/>
              <a:gd name="connsiteY788" fmla="*/ 7970417 h 10287000"/>
              <a:gd name="connsiteX789" fmla="*/ 8611650 w 9393311"/>
              <a:gd name="connsiteY789" fmla="*/ 7951729 h 10287000"/>
              <a:gd name="connsiteX790" fmla="*/ 8617834 w 9393311"/>
              <a:gd name="connsiteY790" fmla="*/ 7947058 h 10287000"/>
              <a:gd name="connsiteX791" fmla="*/ 7481776 w 9393311"/>
              <a:gd name="connsiteY791" fmla="*/ 7940126 h 10287000"/>
              <a:gd name="connsiteX792" fmla="*/ 7488650 w 9393311"/>
              <a:gd name="connsiteY792" fmla="*/ 7942917 h 10287000"/>
              <a:gd name="connsiteX793" fmla="*/ 7489508 w 9393311"/>
              <a:gd name="connsiteY793" fmla="*/ 7953484 h 10287000"/>
              <a:gd name="connsiteX794" fmla="*/ 7472917 w 9393311"/>
              <a:gd name="connsiteY794" fmla="*/ 7965195 h 10287000"/>
              <a:gd name="connsiteX795" fmla="*/ 7451911 w 9393311"/>
              <a:gd name="connsiteY795" fmla="*/ 7961208 h 10287000"/>
              <a:gd name="connsiteX796" fmla="*/ 7440024 w 9393311"/>
              <a:gd name="connsiteY796" fmla="*/ 7964896 h 10287000"/>
              <a:gd name="connsiteX797" fmla="*/ 7438091 w 9393311"/>
              <a:gd name="connsiteY797" fmla="*/ 7961556 h 10287000"/>
              <a:gd name="connsiteX798" fmla="*/ 7481776 w 9393311"/>
              <a:gd name="connsiteY798" fmla="*/ 7940126 h 10287000"/>
              <a:gd name="connsiteX799" fmla="*/ 8401442 w 9393311"/>
              <a:gd name="connsiteY799" fmla="*/ 7934517 h 10287000"/>
              <a:gd name="connsiteX800" fmla="*/ 8433256 w 9393311"/>
              <a:gd name="connsiteY800" fmla="*/ 7944258 h 10287000"/>
              <a:gd name="connsiteX801" fmla="*/ 8435354 w 9393311"/>
              <a:gd name="connsiteY801" fmla="*/ 7968874 h 10287000"/>
              <a:gd name="connsiteX802" fmla="*/ 8367425 w 9393311"/>
              <a:gd name="connsiteY802" fmla="*/ 7973712 h 10287000"/>
              <a:gd name="connsiteX803" fmla="*/ 8365780 w 9393311"/>
              <a:gd name="connsiteY803" fmla="*/ 7936697 h 10287000"/>
              <a:gd name="connsiteX804" fmla="*/ 8401442 w 9393311"/>
              <a:gd name="connsiteY804" fmla="*/ 7934517 h 10287000"/>
              <a:gd name="connsiteX805" fmla="*/ 7886709 w 9393311"/>
              <a:gd name="connsiteY805" fmla="*/ 7931110 h 10287000"/>
              <a:gd name="connsiteX806" fmla="*/ 7888670 w 9393311"/>
              <a:gd name="connsiteY806" fmla="*/ 7991300 h 10287000"/>
              <a:gd name="connsiteX807" fmla="*/ 7866792 w 9393311"/>
              <a:gd name="connsiteY807" fmla="*/ 7989557 h 10287000"/>
              <a:gd name="connsiteX808" fmla="*/ 7886709 w 9393311"/>
              <a:gd name="connsiteY808" fmla="*/ 7931110 h 10287000"/>
              <a:gd name="connsiteX809" fmla="*/ 7309634 w 9393311"/>
              <a:gd name="connsiteY809" fmla="*/ 7929673 h 10287000"/>
              <a:gd name="connsiteX810" fmla="*/ 7315085 w 9393311"/>
              <a:gd name="connsiteY810" fmla="*/ 7932667 h 10287000"/>
              <a:gd name="connsiteX811" fmla="*/ 7319705 w 9393311"/>
              <a:gd name="connsiteY811" fmla="*/ 7931672 h 10287000"/>
              <a:gd name="connsiteX812" fmla="*/ 7321181 w 9393311"/>
              <a:gd name="connsiteY812" fmla="*/ 7936014 h 10287000"/>
              <a:gd name="connsiteX813" fmla="*/ 7336112 w 9393311"/>
              <a:gd name="connsiteY813" fmla="*/ 7944213 h 10287000"/>
              <a:gd name="connsiteX814" fmla="*/ 7331055 w 9393311"/>
              <a:gd name="connsiteY814" fmla="*/ 7963647 h 10287000"/>
              <a:gd name="connsiteX815" fmla="*/ 7335005 w 9393311"/>
              <a:gd name="connsiteY815" fmla="*/ 7973603 h 10287000"/>
              <a:gd name="connsiteX816" fmla="*/ 7334662 w 9393311"/>
              <a:gd name="connsiteY816" fmla="*/ 7976210 h 10287000"/>
              <a:gd name="connsiteX817" fmla="*/ 7335447 w 9393311"/>
              <a:gd name="connsiteY817" fmla="*/ 7977736 h 10287000"/>
              <a:gd name="connsiteX818" fmla="*/ 7334460 w 9393311"/>
              <a:gd name="connsiteY818" fmla="*/ 7977749 h 10287000"/>
              <a:gd name="connsiteX819" fmla="*/ 7333013 w 9393311"/>
              <a:gd name="connsiteY819" fmla="*/ 7988766 h 10287000"/>
              <a:gd name="connsiteX820" fmla="*/ 7289310 w 9393311"/>
              <a:gd name="connsiteY820" fmla="*/ 7982312 h 10287000"/>
              <a:gd name="connsiteX821" fmla="*/ 7285841 w 9393311"/>
              <a:gd name="connsiteY821" fmla="*/ 7973584 h 10287000"/>
              <a:gd name="connsiteX822" fmla="*/ 7286176 w 9393311"/>
              <a:gd name="connsiteY822" fmla="*/ 7980019 h 10287000"/>
              <a:gd name="connsiteX823" fmla="*/ 7271637 w 9393311"/>
              <a:gd name="connsiteY823" fmla="*/ 7989953 h 10287000"/>
              <a:gd name="connsiteX824" fmla="*/ 7238012 w 9393311"/>
              <a:gd name="connsiteY824" fmla="*/ 7991351 h 10287000"/>
              <a:gd name="connsiteX825" fmla="*/ 7255773 w 9393311"/>
              <a:gd name="connsiteY825" fmla="*/ 7960662 h 10287000"/>
              <a:gd name="connsiteX826" fmla="*/ 7265098 w 9393311"/>
              <a:gd name="connsiteY826" fmla="*/ 7960749 h 10287000"/>
              <a:gd name="connsiteX827" fmla="*/ 7276755 w 9393311"/>
              <a:gd name="connsiteY827" fmla="*/ 7960859 h 10287000"/>
              <a:gd name="connsiteX828" fmla="*/ 7282048 w 9393311"/>
              <a:gd name="connsiteY828" fmla="*/ 7964039 h 10287000"/>
              <a:gd name="connsiteX829" fmla="*/ 7282047 w 9393311"/>
              <a:gd name="connsiteY829" fmla="*/ 7964036 h 10287000"/>
              <a:gd name="connsiteX830" fmla="*/ 7284822 w 9393311"/>
              <a:gd name="connsiteY830" fmla="*/ 7954880 h 10287000"/>
              <a:gd name="connsiteX831" fmla="*/ 7282485 w 9393311"/>
              <a:gd name="connsiteY831" fmla="*/ 7953319 h 10287000"/>
              <a:gd name="connsiteX832" fmla="*/ 7285449 w 9393311"/>
              <a:gd name="connsiteY832" fmla="*/ 7937325 h 10287000"/>
              <a:gd name="connsiteX833" fmla="*/ 7309634 w 9393311"/>
              <a:gd name="connsiteY833" fmla="*/ 7929673 h 10287000"/>
              <a:gd name="connsiteX834" fmla="*/ 8761834 w 9393311"/>
              <a:gd name="connsiteY834" fmla="*/ 7924221 h 10287000"/>
              <a:gd name="connsiteX835" fmla="*/ 8859533 w 9393311"/>
              <a:gd name="connsiteY835" fmla="*/ 8005284 h 10287000"/>
              <a:gd name="connsiteX836" fmla="*/ 8761834 w 9393311"/>
              <a:gd name="connsiteY836" fmla="*/ 7924221 h 10287000"/>
              <a:gd name="connsiteX837" fmla="*/ 7766467 w 9393311"/>
              <a:gd name="connsiteY837" fmla="*/ 7917132 h 10287000"/>
              <a:gd name="connsiteX838" fmla="*/ 7790030 w 9393311"/>
              <a:gd name="connsiteY838" fmla="*/ 7947713 h 10287000"/>
              <a:gd name="connsiteX839" fmla="*/ 7789535 w 9393311"/>
              <a:gd name="connsiteY839" fmla="*/ 7974746 h 10287000"/>
              <a:gd name="connsiteX840" fmla="*/ 7745051 w 9393311"/>
              <a:gd name="connsiteY840" fmla="*/ 7931091 h 10287000"/>
              <a:gd name="connsiteX841" fmla="*/ 7766467 w 9393311"/>
              <a:gd name="connsiteY841" fmla="*/ 7917132 h 10287000"/>
              <a:gd name="connsiteX842" fmla="*/ 8678918 w 9393311"/>
              <a:gd name="connsiteY842" fmla="*/ 7899755 h 10287000"/>
              <a:gd name="connsiteX843" fmla="*/ 8692311 w 9393311"/>
              <a:gd name="connsiteY843" fmla="*/ 7905422 h 10287000"/>
              <a:gd name="connsiteX844" fmla="*/ 8693307 w 9393311"/>
              <a:gd name="connsiteY844" fmla="*/ 7926782 h 10287000"/>
              <a:gd name="connsiteX845" fmla="*/ 8648969 w 9393311"/>
              <a:gd name="connsiteY845" fmla="*/ 7924278 h 10287000"/>
              <a:gd name="connsiteX846" fmla="*/ 8678918 w 9393311"/>
              <a:gd name="connsiteY846" fmla="*/ 7899755 h 10287000"/>
              <a:gd name="connsiteX847" fmla="*/ 7421861 w 9393311"/>
              <a:gd name="connsiteY847" fmla="*/ 7896708 h 10287000"/>
              <a:gd name="connsiteX848" fmla="*/ 7458265 w 9393311"/>
              <a:gd name="connsiteY848" fmla="*/ 7906765 h 10287000"/>
              <a:gd name="connsiteX849" fmla="*/ 7463006 w 9393311"/>
              <a:gd name="connsiteY849" fmla="*/ 7916897 h 10287000"/>
              <a:gd name="connsiteX850" fmla="*/ 7421861 w 9393311"/>
              <a:gd name="connsiteY850" fmla="*/ 7896708 h 10287000"/>
              <a:gd name="connsiteX851" fmla="*/ 7368459 w 9393311"/>
              <a:gd name="connsiteY851" fmla="*/ 7892492 h 10287000"/>
              <a:gd name="connsiteX852" fmla="*/ 7381033 w 9393311"/>
              <a:gd name="connsiteY852" fmla="*/ 7895574 h 10287000"/>
              <a:gd name="connsiteX853" fmla="*/ 7379681 w 9393311"/>
              <a:gd name="connsiteY853" fmla="*/ 7922244 h 10287000"/>
              <a:gd name="connsiteX854" fmla="*/ 7367650 w 9393311"/>
              <a:gd name="connsiteY854" fmla="*/ 7927536 h 10287000"/>
              <a:gd name="connsiteX855" fmla="*/ 7348194 w 9393311"/>
              <a:gd name="connsiteY855" fmla="*/ 7920337 h 10287000"/>
              <a:gd name="connsiteX856" fmla="*/ 7368459 w 9393311"/>
              <a:gd name="connsiteY856" fmla="*/ 7892492 h 10287000"/>
              <a:gd name="connsiteX857" fmla="*/ 8288058 w 9393311"/>
              <a:gd name="connsiteY857" fmla="*/ 7890459 h 10287000"/>
              <a:gd name="connsiteX858" fmla="*/ 8313422 w 9393311"/>
              <a:gd name="connsiteY858" fmla="*/ 7904540 h 10287000"/>
              <a:gd name="connsiteX859" fmla="*/ 8324790 w 9393311"/>
              <a:gd name="connsiteY859" fmla="*/ 7921480 h 10287000"/>
              <a:gd name="connsiteX860" fmla="*/ 8288058 w 9393311"/>
              <a:gd name="connsiteY860" fmla="*/ 7890459 h 10287000"/>
              <a:gd name="connsiteX861" fmla="*/ 8407338 w 9393311"/>
              <a:gd name="connsiteY861" fmla="*/ 7861517 h 10287000"/>
              <a:gd name="connsiteX862" fmla="*/ 8428802 w 9393311"/>
              <a:gd name="connsiteY862" fmla="*/ 7867122 h 10287000"/>
              <a:gd name="connsiteX863" fmla="*/ 8432889 w 9393311"/>
              <a:gd name="connsiteY863" fmla="*/ 7878336 h 10287000"/>
              <a:gd name="connsiteX864" fmla="*/ 8407593 w 9393311"/>
              <a:gd name="connsiteY864" fmla="*/ 7892001 h 10287000"/>
              <a:gd name="connsiteX865" fmla="*/ 8396095 w 9393311"/>
              <a:gd name="connsiteY865" fmla="*/ 7885811 h 10287000"/>
              <a:gd name="connsiteX866" fmla="*/ 8392007 w 9393311"/>
              <a:gd name="connsiteY866" fmla="*/ 7867122 h 10287000"/>
              <a:gd name="connsiteX867" fmla="*/ 8407338 w 9393311"/>
              <a:gd name="connsiteY867" fmla="*/ 7861517 h 10287000"/>
              <a:gd name="connsiteX868" fmla="*/ 7524750 w 9393311"/>
              <a:gd name="connsiteY868" fmla="*/ 7852256 h 10287000"/>
              <a:gd name="connsiteX869" fmla="*/ 7541961 w 9393311"/>
              <a:gd name="connsiteY869" fmla="*/ 7860259 h 10287000"/>
              <a:gd name="connsiteX870" fmla="*/ 7543727 w 9393311"/>
              <a:gd name="connsiteY870" fmla="*/ 7861740 h 10287000"/>
              <a:gd name="connsiteX871" fmla="*/ 7545886 w 9393311"/>
              <a:gd name="connsiteY871" fmla="*/ 7859118 h 10287000"/>
              <a:gd name="connsiteX872" fmla="*/ 7568555 w 9393311"/>
              <a:gd name="connsiteY872" fmla="*/ 7865020 h 10287000"/>
              <a:gd name="connsiteX873" fmla="*/ 7559321 w 9393311"/>
              <a:gd name="connsiteY873" fmla="*/ 7880905 h 10287000"/>
              <a:gd name="connsiteX874" fmla="*/ 7557716 w 9393311"/>
              <a:gd name="connsiteY874" fmla="*/ 7879875 h 10287000"/>
              <a:gd name="connsiteX875" fmla="*/ 7559840 w 9393311"/>
              <a:gd name="connsiteY875" fmla="*/ 7883797 h 10287000"/>
              <a:gd name="connsiteX876" fmla="*/ 7542912 w 9393311"/>
              <a:gd name="connsiteY876" fmla="*/ 7926113 h 10287000"/>
              <a:gd name="connsiteX877" fmla="*/ 7547008 w 9393311"/>
              <a:gd name="connsiteY877" fmla="*/ 7934220 h 10287000"/>
              <a:gd name="connsiteX878" fmla="*/ 7544796 w 9393311"/>
              <a:gd name="connsiteY878" fmla="*/ 7952592 h 10287000"/>
              <a:gd name="connsiteX879" fmla="*/ 7536497 w 9393311"/>
              <a:gd name="connsiteY879" fmla="*/ 7951325 h 10287000"/>
              <a:gd name="connsiteX880" fmla="*/ 7535607 w 9393311"/>
              <a:gd name="connsiteY880" fmla="*/ 7930612 h 10287000"/>
              <a:gd name="connsiteX881" fmla="*/ 7532508 w 9393311"/>
              <a:gd name="connsiteY881" fmla="*/ 7928270 h 10287000"/>
              <a:gd name="connsiteX882" fmla="*/ 7522105 w 9393311"/>
              <a:gd name="connsiteY882" fmla="*/ 7930424 h 10287000"/>
              <a:gd name="connsiteX883" fmla="*/ 7491112 w 9393311"/>
              <a:gd name="connsiteY883" fmla="*/ 7906992 h 10287000"/>
              <a:gd name="connsiteX884" fmla="*/ 7504940 w 9393311"/>
              <a:gd name="connsiteY884" fmla="*/ 7862332 h 10287000"/>
              <a:gd name="connsiteX885" fmla="*/ 7524750 w 9393311"/>
              <a:gd name="connsiteY885" fmla="*/ 7852256 h 10287000"/>
              <a:gd name="connsiteX886" fmla="*/ 8149896 w 9393311"/>
              <a:gd name="connsiteY886" fmla="*/ 7848756 h 10287000"/>
              <a:gd name="connsiteX887" fmla="*/ 8157617 w 9393311"/>
              <a:gd name="connsiteY887" fmla="*/ 7857159 h 10287000"/>
              <a:gd name="connsiteX888" fmla="*/ 8162931 w 9393311"/>
              <a:gd name="connsiteY888" fmla="*/ 7906995 h 10287000"/>
              <a:gd name="connsiteX889" fmla="*/ 8149896 w 9393311"/>
              <a:gd name="connsiteY889" fmla="*/ 7848756 h 10287000"/>
              <a:gd name="connsiteX890" fmla="*/ 7280799 w 9393311"/>
              <a:gd name="connsiteY890" fmla="*/ 7820239 h 10287000"/>
              <a:gd name="connsiteX891" fmla="*/ 7328921 w 9393311"/>
              <a:gd name="connsiteY891" fmla="*/ 7824523 h 10287000"/>
              <a:gd name="connsiteX892" fmla="*/ 7309282 w 9393311"/>
              <a:gd name="connsiteY892" fmla="*/ 7839133 h 10287000"/>
              <a:gd name="connsiteX893" fmla="*/ 7303529 w 9393311"/>
              <a:gd name="connsiteY893" fmla="*/ 7840686 h 10287000"/>
              <a:gd name="connsiteX894" fmla="*/ 7305357 w 9393311"/>
              <a:gd name="connsiteY894" fmla="*/ 7841368 h 10287000"/>
              <a:gd name="connsiteX895" fmla="*/ 7308943 w 9393311"/>
              <a:gd name="connsiteY895" fmla="*/ 7861042 h 10287000"/>
              <a:gd name="connsiteX896" fmla="*/ 7291167 w 9393311"/>
              <a:gd name="connsiteY896" fmla="*/ 7858322 h 10287000"/>
              <a:gd name="connsiteX897" fmla="*/ 7285530 w 9393311"/>
              <a:gd name="connsiteY897" fmla="*/ 7845547 h 10287000"/>
              <a:gd name="connsiteX898" fmla="*/ 7281053 w 9393311"/>
              <a:gd name="connsiteY898" fmla="*/ 7846756 h 10287000"/>
              <a:gd name="connsiteX899" fmla="*/ 7236440 w 9393311"/>
              <a:gd name="connsiteY899" fmla="*/ 7842702 h 10287000"/>
              <a:gd name="connsiteX900" fmla="*/ 7280799 w 9393311"/>
              <a:gd name="connsiteY900" fmla="*/ 7820239 h 10287000"/>
              <a:gd name="connsiteX901" fmla="*/ 7513394 w 9393311"/>
              <a:gd name="connsiteY901" fmla="*/ 7819991 h 10287000"/>
              <a:gd name="connsiteX902" fmla="*/ 7513027 w 9393311"/>
              <a:gd name="connsiteY902" fmla="*/ 7837006 h 10287000"/>
              <a:gd name="connsiteX903" fmla="*/ 7499927 w 9393311"/>
              <a:gd name="connsiteY903" fmla="*/ 7835071 h 10287000"/>
              <a:gd name="connsiteX904" fmla="*/ 7513394 w 9393311"/>
              <a:gd name="connsiteY904" fmla="*/ 7819991 h 10287000"/>
              <a:gd name="connsiteX905" fmla="*/ 7472026 w 9393311"/>
              <a:gd name="connsiteY905" fmla="*/ 7812050 h 10287000"/>
              <a:gd name="connsiteX906" fmla="*/ 7484960 w 9393311"/>
              <a:gd name="connsiteY906" fmla="*/ 7823202 h 10287000"/>
              <a:gd name="connsiteX907" fmla="*/ 7485959 w 9393311"/>
              <a:gd name="connsiteY907" fmla="*/ 7844272 h 10287000"/>
              <a:gd name="connsiteX908" fmla="*/ 7463816 w 9393311"/>
              <a:gd name="connsiteY908" fmla="*/ 7883109 h 10287000"/>
              <a:gd name="connsiteX909" fmla="*/ 7439404 w 9393311"/>
              <a:gd name="connsiteY909" fmla="*/ 7856671 h 10287000"/>
              <a:gd name="connsiteX910" fmla="*/ 7441349 w 9393311"/>
              <a:gd name="connsiteY910" fmla="*/ 7851162 h 10287000"/>
              <a:gd name="connsiteX911" fmla="*/ 7472026 w 9393311"/>
              <a:gd name="connsiteY911" fmla="*/ 7812050 h 10287000"/>
              <a:gd name="connsiteX912" fmla="*/ 8476227 w 9393311"/>
              <a:gd name="connsiteY912" fmla="*/ 7811414 h 10287000"/>
              <a:gd name="connsiteX913" fmla="*/ 8495390 w 9393311"/>
              <a:gd name="connsiteY913" fmla="*/ 7829850 h 10287000"/>
              <a:gd name="connsiteX914" fmla="*/ 8513337 w 9393311"/>
              <a:gd name="connsiteY914" fmla="*/ 7858273 h 10287000"/>
              <a:gd name="connsiteX915" fmla="*/ 8529599 w 9393311"/>
              <a:gd name="connsiteY915" fmla="*/ 7878026 h 10287000"/>
              <a:gd name="connsiteX916" fmla="*/ 8538037 w 9393311"/>
              <a:gd name="connsiteY916" fmla="*/ 7877418 h 10287000"/>
              <a:gd name="connsiteX917" fmla="*/ 8548885 w 9393311"/>
              <a:gd name="connsiteY917" fmla="*/ 7880047 h 10287000"/>
              <a:gd name="connsiteX918" fmla="*/ 8552081 w 9393311"/>
              <a:gd name="connsiteY918" fmla="*/ 7892150 h 10287000"/>
              <a:gd name="connsiteX919" fmla="*/ 8519589 w 9393311"/>
              <a:gd name="connsiteY919" fmla="*/ 7902365 h 10287000"/>
              <a:gd name="connsiteX920" fmla="*/ 8519512 w 9393311"/>
              <a:gd name="connsiteY920" fmla="*/ 7898694 h 10287000"/>
              <a:gd name="connsiteX921" fmla="*/ 8517735 w 9393311"/>
              <a:gd name="connsiteY921" fmla="*/ 7897827 h 10287000"/>
              <a:gd name="connsiteX922" fmla="*/ 8510940 w 9393311"/>
              <a:gd name="connsiteY922" fmla="*/ 7886763 h 10287000"/>
              <a:gd name="connsiteX923" fmla="*/ 8499726 w 9393311"/>
              <a:gd name="connsiteY923" fmla="*/ 7871356 h 10287000"/>
              <a:gd name="connsiteX924" fmla="*/ 8476227 w 9393311"/>
              <a:gd name="connsiteY924" fmla="*/ 7811414 h 10287000"/>
              <a:gd name="connsiteX925" fmla="*/ 7443255 w 9393311"/>
              <a:gd name="connsiteY925" fmla="*/ 7810568 h 10287000"/>
              <a:gd name="connsiteX926" fmla="*/ 7454662 w 9393311"/>
              <a:gd name="connsiteY926" fmla="*/ 7822063 h 10287000"/>
              <a:gd name="connsiteX927" fmla="*/ 7449921 w 9393311"/>
              <a:gd name="connsiteY927" fmla="*/ 7830297 h 10287000"/>
              <a:gd name="connsiteX928" fmla="*/ 7439796 w 9393311"/>
              <a:gd name="connsiteY928" fmla="*/ 7837444 h 10287000"/>
              <a:gd name="connsiteX929" fmla="*/ 7426380 w 9393311"/>
              <a:gd name="connsiteY929" fmla="*/ 7822480 h 10287000"/>
              <a:gd name="connsiteX930" fmla="*/ 7431122 w 9393311"/>
              <a:gd name="connsiteY930" fmla="*/ 7814245 h 10287000"/>
              <a:gd name="connsiteX931" fmla="*/ 7443255 w 9393311"/>
              <a:gd name="connsiteY931" fmla="*/ 7810568 h 10287000"/>
              <a:gd name="connsiteX932" fmla="*/ 7133457 w 9393311"/>
              <a:gd name="connsiteY932" fmla="*/ 7807167 h 10287000"/>
              <a:gd name="connsiteX933" fmla="*/ 7134554 w 9393311"/>
              <a:gd name="connsiteY933" fmla="*/ 7825784 h 10287000"/>
              <a:gd name="connsiteX934" fmla="*/ 7138578 w 9393311"/>
              <a:gd name="connsiteY934" fmla="*/ 7822271 h 10287000"/>
              <a:gd name="connsiteX935" fmla="*/ 7142862 w 9393311"/>
              <a:gd name="connsiteY935" fmla="*/ 7814796 h 10287000"/>
              <a:gd name="connsiteX936" fmla="*/ 7155710 w 9393311"/>
              <a:gd name="connsiteY936" fmla="*/ 7814797 h 10287000"/>
              <a:gd name="connsiteX937" fmla="*/ 7151427 w 9393311"/>
              <a:gd name="connsiteY937" fmla="*/ 7822272 h 10287000"/>
              <a:gd name="connsiteX938" fmla="*/ 7134295 w 9393311"/>
              <a:gd name="connsiteY938" fmla="*/ 7840960 h 10287000"/>
              <a:gd name="connsiteX939" fmla="*/ 7133826 w 9393311"/>
              <a:gd name="connsiteY939" fmla="*/ 7840582 h 10287000"/>
              <a:gd name="connsiteX940" fmla="*/ 7131762 w 9393311"/>
              <a:gd name="connsiteY940" fmla="*/ 7852007 h 10287000"/>
              <a:gd name="connsiteX941" fmla="*/ 7136789 w 9393311"/>
              <a:gd name="connsiteY941" fmla="*/ 7842931 h 10287000"/>
              <a:gd name="connsiteX942" fmla="*/ 7157917 w 9393311"/>
              <a:gd name="connsiteY942" fmla="*/ 7851797 h 10287000"/>
              <a:gd name="connsiteX943" fmla="*/ 7159209 w 9393311"/>
              <a:gd name="connsiteY943" fmla="*/ 7847561 h 10287000"/>
              <a:gd name="connsiteX944" fmla="*/ 7171201 w 9393311"/>
              <a:gd name="connsiteY944" fmla="*/ 7843678 h 10287000"/>
              <a:gd name="connsiteX945" fmla="*/ 7171201 w 9393311"/>
              <a:gd name="connsiteY945" fmla="*/ 7855327 h 10287000"/>
              <a:gd name="connsiteX946" fmla="*/ 7169591 w 9393311"/>
              <a:gd name="connsiteY946" fmla="*/ 7856696 h 10287000"/>
              <a:gd name="connsiteX947" fmla="*/ 7221313 w 9393311"/>
              <a:gd name="connsiteY947" fmla="*/ 7878402 h 10287000"/>
              <a:gd name="connsiteX948" fmla="*/ 7222421 w 9393311"/>
              <a:gd name="connsiteY948" fmla="*/ 7876723 h 10287000"/>
              <a:gd name="connsiteX949" fmla="*/ 7262948 w 9393311"/>
              <a:gd name="connsiteY949" fmla="*/ 7883875 h 10287000"/>
              <a:gd name="connsiteX950" fmla="*/ 7257748 w 9393311"/>
              <a:gd name="connsiteY950" fmla="*/ 7893918 h 10287000"/>
              <a:gd name="connsiteX951" fmla="*/ 7257487 w 9393311"/>
              <a:gd name="connsiteY951" fmla="*/ 7893977 h 10287000"/>
              <a:gd name="connsiteX952" fmla="*/ 7309297 w 9393311"/>
              <a:gd name="connsiteY952" fmla="*/ 7916397 h 10287000"/>
              <a:gd name="connsiteX953" fmla="*/ 7165900 w 9393311"/>
              <a:gd name="connsiteY953" fmla="*/ 7901963 h 10287000"/>
              <a:gd name="connsiteX954" fmla="*/ 7127840 w 9393311"/>
              <a:gd name="connsiteY954" fmla="*/ 7888280 h 10287000"/>
              <a:gd name="connsiteX955" fmla="*/ 7127460 w 9393311"/>
              <a:gd name="connsiteY955" fmla="*/ 7895136 h 10287000"/>
              <a:gd name="connsiteX956" fmla="*/ 7118487 w 9393311"/>
              <a:gd name="connsiteY956" fmla="*/ 7902583 h 10287000"/>
              <a:gd name="connsiteX957" fmla="*/ 7118051 w 9393311"/>
              <a:gd name="connsiteY957" fmla="*/ 7906404 h 10287000"/>
              <a:gd name="connsiteX958" fmla="*/ 7109517 w 9393311"/>
              <a:gd name="connsiteY958" fmla="*/ 7910030 h 10287000"/>
              <a:gd name="connsiteX959" fmla="*/ 7108089 w 9393311"/>
              <a:gd name="connsiteY959" fmla="*/ 7887011 h 10287000"/>
              <a:gd name="connsiteX960" fmla="*/ 7107962 w 9393311"/>
              <a:gd name="connsiteY960" fmla="*/ 7886725 h 10287000"/>
              <a:gd name="connsiteX961" fmla="*/ 7094425 w 9393311"/>
              <a:gd name="connsiteY961" fmla="*/ 7891568 h 10287000"/>
              <a:gd name="connsiteX962" fmla="*/ 7084505 w 9393311"/>
              <a:gd name="connsiteY962" fmla="*/ 7889157 h 10287000"/>
              <a:gd name="connsiteX963" fmla="*/ 7088628 w 9393311"/>
              <a:gd name="connsiteY963" fmla="*/ 7870338 h 10287000"/>
              <a:gd name="connsiteX964" fmla="*/ 7107179 w 9393311"/>
              <a:gd name="connsiteY964" fmla="*/ 7853402 h 10287000"/>
              <a:gd name="connsiteX965" fmla="*/ 7117683 w 9393311"/>
              <a:gd name="connsiteY965" fmla="*/ 7856598 h 10287000"/>
              <a:gd name="connsiteX966" fmla="*/ 7118188 w 9393311"/>
              <a:gd name="connsiteY966" fmla="*/ 7855827 h 10287000"/>
              <a:gd name="connsiteX967" fmla="*/ 7133457 w 9393311"/>
              <a:gd name="connsiteY967" fmla="*/ 7807167 h 10287000"/>
              <a:gd name="connsiteX968" fmla="*/ 7557132 w 9393311"/>
              <a:gd name="connsiteY968" fmla="*/ 7787716 h 10287000"/>
              <a:gd name="connsiteX969" fmla="*/ 7563016 w 9393311"/>
              <a:gd name="connsiteY969" fmla="*/ 7792355 h 10287000"/>
              <a:gd name="connsiteX970" fmla="*/ 7571068 w 9393311"/>
              <a:gd name="connsiteY970" fmla="*/ 7801651 h 10287000"/>
              <a:gd name="connsiteX971" fmla="*/ 7568669 w 9393311"/>
              <a:gd name="connsiteY971" fmla="*/ 7807492 h 10287000"/>
              <a:gd name="connsiteX972" fmla="*/ 7561986 w 9393311"/>
              <a:gd name="connsiteY972" fmla="*/ 7814129 h 10287000"/>
              <a:gd name="connsiteX973" fmla="*/ 7547052 w 9393311"/>
              <a:gd name="connsiteY973" fmla="*/ 7800717 h 10287000"/>
              <a:gd name="connsiteX974" fmla="*/ 7550423 w 9393311"/>
              <a:gd name="connsiteY974" fmla="*/ 7789300 h 10287000"/>
              <a:gd name="connsiteX975" fmla="*/ 7557132 w 9393311"/>
              <a:gd name="connsiteY975" fmla="*/ 7787716 h 10287000"/>
              <a:gd name="connsiteX976" fmla="*/ 8292132 w 9393311"/>
              <a:gd name="connsiteY976" fmla="*/ 7783046 h 10287000"/>
              <a:gd name="connsiteX977" fmla="*/ 8306730 w 9393311"/>
              <a:gd name="connsiteY977" fmla="*/ 7809552 h 10287000"/>
              <a:gd name="connsiteX978" fmla="*/ 8272844 w 9393311"/>
              <a:gd name="connsiteY978" fmla="*/ 7836097 h 10287000"/>
              <a:gd name="connsiteX979" fmla="*/ 8256913 w 9393311"/>
              <a:gd name="connsiteY979" fmla="*/ 7793378 h 10287000"/>
              <a:gd name="connsiteX980" fmla="*/ 8292132 w 9393311"/>
              <a:gd name="connsiteY980" fmla="*/ 7783046 h 10287000"/>
              <a:gd name="connsiteX981" fmla="*/ 6631330 w 9393311"/>
              <a:gd name="connsiteY981" fmla="*/ 7779476 h 10287000"/>
              <a:gd name="connsiteX982" fmla="*/ 6631488 w 9393311"/>
              <a:gd name="connsiteY982" fmla="*/ 7781949 h 10287000"/>
              <a:gd name="connsiteX983" fmla="*/ 6627847 w 9393311"/>
              <a:gd name="connsiteY983" fmla="*/ 7785494 h 10287000"/>
              <a:gd name="connsiteX984" fmla="*/ 6624530 w 9393311"/>
              <a:gd name="connsiteY984" fmla="*/ 7783915 h 10287000"/>
              <a:gd name="connsiteX985" fmla="*/ 6631330 w 9393311"/>
              <a:gd name="connsiteY985" fmla="*/ 7779476 h 10287000"/>
              <a:gd name="connsiteX986" fmla="*/ 8046508 w 9393311"/>
              <a:gd name="connsiteY986" fmla="*/ 7759878 h 10287000"/>
              <a:gd name="connsiteX987" fmla="*/ 8056324 w 9393311"/>
              <a:gd name="connsiteY987" fmla="*/ 7766518 h 10287000"/>
              <a:gd name="connsiteX988" fmla="*/ 8060269 w 9393311"/>
              <a:gd name="connsiteY988" fmla="*/ 7790761 h 10287000"/>
              <a:gd name="connsiteX989" fmla="*/ 8070651 w 9393311"/>
              <a:gd name="connsiteY989" fmla="*/ 7788918 h 10287000"/>
              <a:gd name="connsiteX990" fmla="*/ 8086957 w 9393311"/>
              <a:gd name="connsiteY990" fmla="*/ 7795628 h 10287000"/>
              <a:gd name="connsiteX991" fmla="*/ 8089742 w 9393311"/>
              <a:gd name="connsiteY991" fmla="*/ 7799932 h 10287000"/>
              <a:gd name="connsiteX992" fmla="*/ 8093213 w 9393311"/>
              <a:gd name="connsiteY992" fmla="*/ 7796761 h 10287000"/>
              <a:gd name="connsiteX993" fmla="*/ 8104665 w 9393311"/>
              <a:gd name="connsiteY993" fmla="*/ 7803452 h 10287000"/>
              <a:gd name="connsiteX994" fmla="*/ 8113322 w 9393311"/>
              <a:gd name="connsiteY994" fmla="*/ 7803176 h 10287000"/>
              <a:gd name="connsiteX995" fmla="*/ 8121515 w 9393311"/>
              <a:gd name="connsiteY995" fmla="*/ 7812775 h 10287000"/>
              <a:gd name="connsiteX996" fmla="*/ 8116772 w 9393311"/>
              <a:gd name="connsiteY996" fmla="*/ 7823550 h 10287000"/>
              <a:gd name="connsiteX997" fmla="*/ 8115245 w 9393311"/>
              <a:gd name="connsiteY997" fmla="*/ 7825265 h 10287000"/>
              <a:gd name="connsiteX998" fmla="*/ 8121520 w 9393311"/>
              <a:gd name="connsiteY998" fmla="*/ 7829162 h 10287000"/>
              <a:gd name="connsiteX999" fmla="*/ 8116950 w 9393311"/>
              <a:gd name="connsiteY999" fmla="*/ 7837147 h 10287000"/>
              <a:gd name="connsiteX1000" fmla="*/ 8107550 w 9393311"/>
              <a:gd name="connsiteY1000" fmla="*/ 7833910 h 10287000"/>
              <a:gd name="connsiteX1001" fmla="*/ 8105146 w 9393311"/>
              <a:gd name="connsiteY1001" fmla="*/ 7836611 h 10287000"/>
              <a:gd name="connsiteX1002" fmla="*/ 8093822 w 9393311"/>
              <a:gd name="connsiteY1002" fmla="*/ 7842643 h 10287000"/>
              <a:gd name="connsiteX1003" fmla="*/ 8093462 w 9393311"/>
              <a:gd name="connsiteY1003" fmla="*/ 7844208 h 10287000"/>
              <a:gd name="connsiteX1004" fmla="*/ 8060835 w 9393311"/>
              <a:gd name="connsiteY1004" fmla="*/ 7867241 h 10287000"/>
              <a:gd name="connsiteX1005" fmla="*/ 8029534 w 9393311"/>
              <a:gd name="connsiteY1005" fmla="*/ 7836981 h 10287000"/>
              <a:gd name="connsiteX1006" fmla="*/ 8029542 w 9393311"/>
              <a:gd name="connsiteY1006" fmla="*/ 7813178 h 10287000"/>
              <a:gd name="connsiteX1007" fmla="*/ 8037253 w 9393311"/>
              <a:gd name="connsiteY1007" fmla="*/ 7805105 h 10287000"/>
              <a:gd name="connsiteX1008" fmla="*/ 8032611 w 9393311"/>
              <a:gd name="connsiteY1008" fmla="*/ 7781867 h 10287000"/>
              <a:gd name="connsiteX1009" fmla="*/ 8046508 w 9393311"/>
              <a:gd name="connsiteY1009" fmla="*/ 7759878 h 10287000"/>
              <a:gd name="connsiteX1010" fmla="*/ 7801373 w 9393311"/>
              <a:gd name="connsiteY1010" fmla="*/ 7753701 h 10287000"/>
              <a:gd name="connsiteX1011" fmla="*/ 7820683 w 9393311"/>
              <a:gd name="connsiteY1011" fmla="*/ 7767182 h 10287000"/>
              <a:gd name="connsiteX1012" fmla="*/ 7778119 w 9393311"/>
              <a:gd name="connsiteY1012" fmla="*/ 7763238 h 10287000"/>
              <a:gd name="connsiteX1013" fmla="*/ 7801373 w 9393311"/>
              <a:gd name="connsiteY1013" fmla="*/ 7753701 h 10287000"/>
              <a:gd name="connsiteX1014" fmla="*/ 6605256 w 9393311"/>
              <a:gd name="connsiteY1014" fmla="*/ 7744816 h 10287000"/>
              <a:gd name="connsiteX1015" fmla="*/ 6621545 w 9393311"/>
              <a:gd name="connsiteY1015" fmla="*/ 7791934 h 10287000"/>
              <a:gd name="connsiteX1016" fmla="*/ 6566787 w 9393311"/>
              <a:gd name="connsiteY1016" fmla="*/ 7782092 h 10287000"/>
              <a:gd name="connsiteX1017" fmla="*/ 6605256 w 9393311"/>
              <a:gd name="connsiteY1017" fmla="*/ 7744816 h 10287000"/>
              <a:gd name="connsiteX1018" fmla="*/ 7869089 w 9393311"/>
              <a:gd name="connsiteY1018" fmla="*/ 7742830 h 10287000"/>
              <a:gd name="connsiteX1019" fmla="*/ 7873427 w 9393311"/>
              <a:gd name="connsiteY1019" fmla="*/ 7748280 h 10287000"/>
              <a:gd name="connsiteX1020" fmla="*/ 7875732 w 9393311"/>
              <a:gd name="connsiteY1020" fmla="*/ 7743356 h 10287000"/>
              <a:gd name="connsiteX1021" fmla="*/ 7877393 w 9393311"/>
              <a:gd name="connsiteY1021" fmla="*/ 7753264 h 10287000"/>
              <a:gd name="connsiteX1022" fmla="*/ 7880912 w 9393311"/>
              <a:gd name="connsiteY1022" fmla="*/ 7757685 h 10287000"/>
              <a:gd name="connsiteX1023" fmla="*/ 7896782 w 9393311"/>
              <a:gd name="connsiteY1023" fmla="*/ 7772195 h 10287000"/>
              <a:gd name="connsiteX1024" fmla="*/ 7902854 w 9393311"/>
              <a:gd name="connsiteY1024" fmla="*/ 7785704 h 10287000"/>
              <a:gd name="connsiteX1025" fmla="*/ 7900896 w 9393311"/>
              <a:gd name="connsiteY1025" fmla="*/ 7782321 h 10287000"/>
              <a:gd name="connsiteX1026" fmla="*/ 7899677 w 9393311"/>
              <a:gd name="connsiteY1026" fmla="*/ 7787946 h 10287000"/>
              <a:gd name="connsiteX1027" fmla="*/ 7879790 w 9393311"/>
              <a:gd name="connsiteY1027" fmla="*/ 7767552 h 10287000"/>
              <a:gd name="connsiteX1028" fmla="*/ 7880130 w 9393311"/>
              <a:gd name="connsiteY1028" fmla="*/ 7769581 h 10287000"/>
              <a:gd name="connsiteX1029" fmla="*/ 7878986 w 9393311"/>
              <a:gd name="connsiteY1029" fmla="*/ 7830716 h 10287000"/>
              <a:gd name="connsiteX1030" fmla="*/ 7870769 w 9393311"/>
              <a:gd name="connsiteY1030" fmla="*/ 7838919 h 10287000"/>
              <a:gd name="connsiteX1031" fmla="*/ 7870733 w 9393311"/>
              <a:gd name="connsiteY1031" fmla="*/ 7842731 h 10287000"/>
              <a:gd name="connsiteX1032" fmla="*/ 7862552 w 9393311"/>
              <a:gd name="connsiteY1032" fmla="*/ 7847122 h 10287000"/>
              <a:gd name="connsiteX1033" fmla="*/ 7858693 w 9393311"/>
              <a:gd name="connsiteY1033" fmla="*/ 7824548 h 10287000"/>
              <a:gd name="connsiteX1034" fmla="*/ 7858871 w 9393311"/>
              <a:gd name="connsiteY1034" fmla="*/ 7805493 h 10287000"/>
              <a:gd name="connsiteX1035" fmla="*/ 7866712 w 9393311"/>
              <a:gd name="connsiteY1035" fmla="*/ 7762624 h 10287000"/>
              <a:gd name="connsiteX1036" fmla="*/ 7870672 w 9393311"/>
              <a:gd name="connsiteY1036" fmla="*/ 7754165 h 10287000"/>
              <a:gd name="connsiteX1037" fmla="*/ 7869297 w 9393311"/>
              <a:gd name="connsiteY1037" fmla="*/ 7751766 h 10287000"/>
              <a:gd name="connsiteX1038" fmla="*/ 7865912 w 9393311"/>
              <a:gd name="connsiteY1038" fmla="*/ 7745072 h 10287000"/>
              <a:gd name="connsiteX1039" fmla="*/ 7869089 w 9393311"/>
              <a:gd name="connsiteY1039" fmla="*/ 7742830 h 10287000"/>
              <a:gd name="connsiteX1040" fmla="*/ 7102411 w 9393311"/>
              <a:gd name="connsiteY1040" fmla="*/ 7739689 h 10287000"/>
              <a:gd name="connsiteX1041" fmla="*/ 7109241 w 9393311"/>
              <a:gd name="connsiteY1041" fmla="*/ 7739976 h 10287000"/>
              <a:gd name="connsiteX1042" fmla="*/ 7082489 w 9393311"/>
              <a:gd name="connsiteY1042" fmla="*/ 7766294 h 10287000"/>
              <a:gd name="connsiteX1043" fmla="*/ 7072813 w 9393311"/>
              <a:gd name="connsiteY1043" fmla="*/ 7765664 h 10287000"/>
              <a:gd name="connsiteX1044" fmla="*/ 7072813 w 9393311"/>
              <a:gd name="connsiteY1044" fmla="*/ 7754655 h 10287000"/>
              <a:gd name="connsiteX1045" fmla="*/ 7102411 w 9393311"/>
              <a:gd name="connsiteY1045" fmla="*/ 7739689 h 10287000"/>
              <a:gd name="connsiteX1046" fmla="*/ 6710292 w 9393311"/>
              <a:gd name="connsiteY1046" fmla="*/ 7737699 h 10287000"/>
              <a:gd name="connsiteX1047" fmla="*/ 6708791 w 9393311"/>
              <a:gd name="connsiteY1047" fmla="*/ 7740254 h 10287000"/>
              <a:gd name="connsiteX1048" fmla="*/ 6724808 w 9393311"/>
              <a:gd name="connsiteY1048" fmla="*/ 7746644 h 10287000"/>
              <a:gd name="connsiteX1049" fmla="*/ 6711995 w 9393311"/>
              <a:gd name="connsiteY1049" fmla="*/ 7761714 h 10287000"/>
              <a:gd name="connsiteX1050" fmla="*/ 6701102 w 9393311"/>
              <a:gd name="connsiteY1050" fmla="*/ 7749296 h 10287000"/>
              <a:gd name="connsiteX1051" fmla="*/ 6705426 w 9393311"/>
              <a:gd name="connsiteY1051" fmla="*/ 7737902 h 10287000"/>
              <a:gd name="connsiteX1052" fmla="*/ 6710292 w 9393311"/>
              <a:gd name="connsiteY1052" fmla="*/ 7737699 h 10287000"/>
              <a:gd name="connsiteX1053" fmla="*/ 8552189 w 9393311"/>
              <a:gd name="connsiteY1053" fmla="*/ 7737070 h 10287000"/>
              <a:gd name="connsiteX1054" fmla="*/ 8591792 w 9393311"/>
              <a:gd name="connsiteY1054" fmla="*/ 7738373 h 10287000"/>
              <a:gd name="connsiteX1055" fmla="*/ 8605527 w 9393311"/>
              <a:gd name="connsiteY1055" fmla="*/ 7760025 h 10287000"/>
              <a:gd name="connsiteX1056" fmla="*/ 8521184 w 9393311"/>
              <a:gd name="connsiteY1056" fmla="*/ 7754345 h 10287000"/>
              <a:gd name="connsiteX1057" fmla="*/ 8552189 w 9393311"/>
              <a:gd name="connsiteY1057" fmla="*/ 7737070 h 10287000"/>
              <a:gd name="connsiteX1058" fmla="*/ 8007621 w 9393311"/>
              <a:gd name="connsiteY1058" fmla="*/ 7730038 h 10287000"/>
              <a:gd name="connsiteX1059" fmla="*/ 7900716 w 9393311"/>
              <a:gd name="connsiteY1059" fmla="*/ 7914196 h 10287000"/>
              <a:gd name="connsiteX1060" fmla="*/ 7871910 w 9393311"/>
              <a:gd name="connsiteY1060" fmla="*/ 7883386 h 10287000"/>
              <a:gd name="connsiteX1061" fmla="*/ 8007621 w 9393311"/>
              <a:gd name="connsiteY1061" fmla="*/ 7730038 h 10287000"/>
              <a:gd name="connsiteX1062" fmla="*/ 7877338 w 9393311"/>
              <a:gd name="connsiteY1062" fmla="*/ 7726744 h 10287000"/>
              <a:gd name="connsiteX1063" fmla="*/ 7940545 w 9393311"/>
              <a:gd name="connsiteY1063" fmla="*/ 7762896 h 10287000"/>
              <a:gd name="connsiteX1064" fmla="*/ 7927205 w 9393311"/>
              <a:gd name="connsiteY1064" fmla="*/ 7772314 h 10287000"/>
              <a:gd name="connsiteX1065" fmla="*/ 7923301 w 9393311"/>
              <a:gd name="connsiteY1065" fmla="*/ 7765568 h 10287000"/>
              <a:gd name="connsiteX1066" fmla="*/ 7877338 w 9393311"/>
              <a:gd name="connsiteY1066" fmla="*/ 7726744 h 10287000"/>
              <a:gd name="connsiteX1067" fmla="*/ 6963782 w 9393311"/>
              <a:gd name="connsiteY1067" fmla="*/ 7721308 h 10287000"/>
              <a:gd name="connsiteX1068" fmla="*/ 6962336 w 9393311"/>
              <a:gd name="connsiteY1068" fmla="*/ 7723619 h 10287000"/>
              <a:gd name="connsiteX1069" fmla="*/ 6957465 w 9393311"/>
              <a:gd name="connsiteY1069" fmla="*/ 7724796 h 10287000"/>
              <a:gd name="connsiteX1070" fmla="*/ 6956058 w 9393311"/>
              <a:gd name="connsiteY1070" fmla="*/ 7721541 h 10287000"/>
              <a:gd name="connsiteX1071" fmla="*/ 6963782 w 9393311"/>
              <a:gd name="connsiteY1071" fmla="*/ 7721308 h 10287000"/>
              <a:gd name="connsiteX1072" fmla="*/ 6648679 w 9393311"/>
              <a:gd name="connsiteY1072" fmla="*/ 7717683 h 10287000"/>
              <a:gd name="connsiteX1073" fmla="*/ 6671135 w 9393311"/>
              <a:gd name="connsiteY1073" fmla="*/ 7723842 h 10287000"/>
              <a:gd name="connsiteX1074" fmla="*/ 6627945 w 9393311"/>
              <a:gd name="connsiteY1074" fmla="*/ 7729347 h 10287000"/>
              <a:gd name="connsiteX1075" fmla="*/ 6648679 w 9393311"/>
              <a:gd name="connsiteY1075" fmla="*/ 7717683 h 10287000"/>
              <a:gd name="connsiteX1076" fmla="*/ 6702870 w 9393311"/>
              <a:gd name="connsiteY1076" fmla="*/ 7714479 h 10287000"/>
              <a:gd name="connsiteX1077" fmla="*/ 6709695 w 9393311"/>
              <a:gd name="connsiteY1077" fmla="*/ 7719949 h 10287000"/>
              <a:gd name="connsiteX1078" fmla="*/ 6697960 w 9393311"/>
              <a:gd name="connsiteY1078" fmla="*/ 7722154 h 10287000"/>
              <a:gd name="connsiteX1079" fmla="*/ 6702870 w 9393311"/>
              <a:gd name="connsiteY1079" fmla="*/ 7714479 h 10287000"/>
              <a:gd name="connsiteX1080" fmla="*/ 7846152 w 9393311"/>
              <a:gd name="connsiteY1080" fmla="*/ 7711129 h 10287000"/>
              <a:gd name="connsiteX1081" fmla="*/ 7864030 w 9393311"/>
              <a:gd name="connsiteY1081" fmla="*/ 7717666 h 10287000"/>
              <a:gd name="connsiteX1082" fmla="*/ 7862663 w 9393311"/>
              <a:gd name="connsiteY1082" fmla="*/ 7723421 h 10287000"/>
              <a:gd name="connsiteX1083" fmla="*/ 7846152 w 9393311"/>
              <a:gd name="connsiteY1083" fmla="*/ 7711129 h 10287000"/>
              <a:gd name="connsiteX1084" fmla="*/ 7034480 w 9393311"/>
              <a:gd name="connsiteY1084" fmla="*/ 7697376 h 10287000"/>
              <a:gd name="connsiteX1085" fmla="*/ 7047481 w 9393311"/>
              <a:gd name="connsiteY1085" fmla="*/ 7714336 h 10287000"/>
              <a:gd name="connsiteX1086" fmla="*/ 7048152 w 9393311"/>
              <a:gd name="connsiteY1086" fmla="*/ 7732264 h 10287000"/>
              <a:gd name="connsiteX1087" fmla="*/ 7010996 w 9393311"/>
              <a:gd name="connsiteY1087" fmla="*/ 7750091 h 10287000"/>
              <a:gd name="connsiteX1088" fmla="*/ 7034480 w 9393311"/>
              <a:gd name="connsiteY1088" fmla="*/ 7697376 h 10287000"/>
              <a:gd name="connsiteX1089" fmla="*/ 8348879 w 9393311"/>
              <a:gd name="connsiteY1089" fmla="*/ 7685283 h 10287000"/>
              <a:gd name="connsiteX1090" fmla="*/ 8458259 w 9393311"/>
              <a:gd name="connsiteY1090" fmla="*/ 7734821 h 10287000"/>
              <a:gd name="connsiteX1091" fmla="*/ 8348879 w 9393311"/>
              <a:gd name="connsiteY1091" fmla="*/ 7685283 h 10287000"/>
              <a:gd name="connsiteX1092" fmla="*/ 7481055 w 9393311"/>
              <a:gd name="connsiteY1092" fmla="*/ 7652621 h 10287000"/>
              <a:gd name="connsiteX1093" fmla="*/ 7510126 w 9393311"/>
              <a:gd name="connsiteY1093" fmla="*/ 7675543 h 10287000"/>
              <a:gd name="connsiteX1094" fmla="*/ 7510139 w 9393311"/>
              <a:gd name="connsiteY1094" fmla="*/ 7675504 h 10287000"/>
              <a:gd name="connsiteX1095" fmla="*/ 7522093 w 9393311"/>
              <a:gd name="connsiteY1095" fmla="*/ 7656953 h 10287000"/>
              <a:gd name="connsiteX1096" fmla="*/ 7525110 w 9393311"/>
              <a:gd name="connsiteY1096" fmla="*/ 7659235 h 10287000"/>
              <a:gd name="connsiteX1097" fmla="*/ 7517037 w 9393311"/>
              <a:gd name="connsiteY1097" fmla="*/ 7677555 h 10287000"/>
              <a:gd name="connsiteX1098" fmla="*/ 7516240 w 9393311"/>
              <a:gd name="connsiteY1098" fmla="*/ 7680364 h 10287000"/>
              <a:gd name="connsiteX1099" fmla="*/ 7527946 w 9393311"/>
              <a:gd name="connsiteY1099" fmla="*/ 7689594 h 10287000"/>
              <a:gd name="connsiteX1100" fmla="*/ 7533417 w 9393311"/>
              <a:gd name="connsiteY1100" fmla="*/ 7673468 h 10287000"/>
              <a:gd name="connsiteX1101" fmla="*/ 7541486 w 9393311"/>
              <a:gd name="connsiteY1101" fmla="*/ 7660811 h 10287000"/>
              <a:gd name="connsiteX1102" fmla="*/ 7545151 w 9393311"/>
              <a:gd name="connsiteY1102" fmla="*/ 7688825 h 10287000"/>
              <a:gd name="connsiteX1103" fmla="*/ 7542132 w 9393311"/>
              <a:gd name="connsiteY1103" fmla="*/ 7700779 h 10287000"/>
              <a:gd name="connsiteX1104" fmla="*/ 7562715 w 9393311"/>
              <a:gd name="connsiteY1104" fmla="*/ 7717009 h 10287000"/>
              <a:gd name="connsiteX1105" fmla="*/ 7604334 w 9393311"/>
              <a:gd name="connsiteY1105" fmla="*/ 7750494 h 10287000"/>
              <a:gd name="connsiteX1106" fmla="*/ 7612388 w 9393311"/>
              <a:gd name="connsiteY1106" fmla="*/ 7737724 h 10287000"/>
              <a:gd name="connsiteX1107" fmla="*/ 7655845 w 9393311"/>
              <a:gd name="connsiteY1107" fmla="*/ 7703071 h 10287000"/>
              <a:gd name="connsiteX1108" fmla="*/ 7689990 w 9393311"/>
              <a:gd name="connsiteY1108" fmla="*/ 7689843 h 10287000"/>
              <a:gd name="connsiteX1109" fmla="*/ 7656933 w 9393311"/>
              <a:gd name="connsiteY1109" fmla="*/ 7757423 h 10287000"/>
              <a:gd name="connsiteX1110" fmla="*/ 7720262 w 9393311"/>
              <a:gd name="connsiteY1110" fmla="*/ 7799914 h 10287000"/>
              <a:gd name="connsiteX1111" fmla="*/ 7628682 w 9393311"/>
              <a:gd name="connsiteY1111" fmla="*/ 7781898 h 10287000"/>
              <a:gd name="connsiteX1112" fmla="*/ 7596492 w 9393311"/>
              <a:gd name="connsiteY1112" fmla="*/ 7795181 h 10287000"/>
              <a:gd name="connsiteX1113" fmla="*/ 7589450 w 9393311"/>
              <a:gd name="connsiteY1113" fmla="*/ 7793560 h 10287000"/>
              <a:gd name="connsiteX1114" fmla="*/ 7573469 w 9393311"/>
              <a:gd name="connsiteY1114" fmla="*/ 7804841 h 10287000"/>
              <a:gd name="connsiteX1115" fmla="*/ 7569766 w 9393311"/>
              <a:gd name="connsiteY1115" fmla="*/ 7774530 h 10287000"/>
              <a:gd name="connsiteX1116" fmla="*/ 7578250 w 9393311"/>
              <a:gd name="connsiteY1116" fmla="*/ 7773244 h 10287000"/>
              <a:gd name="connsiteX1117" fmla="*/ 7586914 w 9393311"/>
              <a:gd name="connsiteY1117" fmla="*/ 7778122 h 10287000"/>
              <a:gd name="connsiteX1118" fmla="*/ 7592033 w 9393311"/>
              <a:gd name="connsiteY1118" fmla="*/ 7770005 h 10287000"/>
              <a:gd name="connsiteX1119" fmla="*/ 7586239 w 9393311"/>
              <a:gd name="connsiteY1119" fmla="*/ 7769178 h 10287000"/>
              <a:gd name="connsiteX1120" fmla="*/ 7550778 w 9393311"/>
              <a:gd name="connsiteY1120" fmla="*/ 7752965 h 10287000"/>
              <a:gd name="connsiteX1121" fmla="*/ 7532018 w 9393311"/>
              <a:gd name="connsiteY1121" fmla="*/ 7740942 h 10287000"/>
              <a:gd name="connsiteX1122" fmla="*/ 7533181 w 9393311"/>
              <a:gd name="connsiteY1122" fmla="*/ 7750878 h 10287000"/>
              <a:gd name="connsiteX1123" fmla="*/ 7521812 w 9393311"/>
              <a:gd name="connsiteY1123" fmla="*/ 7782043 h 10287000"/>
              <a:gd name="connsiteX1124" fmla="*/ 7503821 w 9393311"/>
              <a:gd name="connsiteY1124" fmla="*/ 7779346 h 10287000"/>
              <a:gd name="connsiteX1125" fmla="*/ 7494115 w 9393311"/>
              <a:gd name="connsiteY1125" fmla="*/ 7767461 h 10287000"/>
              <a:gd name="connsiteX1126" fmla="*/ 7467832 w 9393311"/>
              <a:gd name="connsiteY1126" fmla="*/ 7766018 h 10287000"/>
              <a:gd name="connsiteX1127" fmla="*/ 7461134 w 9393311"/>
              <a:gd name="connsiteY1127" fmla="*/ 7749907 h 10287000"/>
              <a:gd name="connsiteX1128" fmla="*/ 7486786 w 9393311"/>
              <a:gd name="connsiteY1128" fmla="*/ 7740431 h 10287000"/>
              <a:gd name="connsiteX1129" fmla="*/ 7488835 w 9393311"/>
              <a:gd name="connsiteY1129" fmla="*/ 7740819 h 10287000"/>
              <a:gd name="connsiteX1130" fmla="*/ 7488820 w 9393311"/>
              <a:gd name="connsiteY1130" fmla="*/ 7740765 h 10287000"/>
              <a:gd name="connsiteX1131" fmla="*/ 7499123 w 9393311"/>
              <a:gd name="connsiteY1131" fmla="*/ 7728081 h 10287000"/>
              <a:gd name="connsiteX1132" fmla="*/ 7503249 w 9393311"/>
              <a:gd name="connsiteY1132" fmla="*/ 7721469 h 10287000"/>
              <a:gd name="connsiteX1133" fmla="*/ 7449726 w 9393311"/>
              <a:gd name="connsiteY1133" fmla="*/ 7683013 h 10287000"/>
              <a:gd name="connsiteX1134" fmla="*/ 7481055 w 9393311"/>
              <a:gd name="connsiteY1134" fmla="*/ 7652621 h 10287000"/>
              <a:gd name="connsiteX1135" fmla="*/ 7747160 w 9393311"/>
              <a:gd name="connsiteY1135" fmla="*/ 7644171 h 10287000"/>
              <a:gd name="connsiteX1136" fmla="*/ 7782769 w 9393311"/>
              <a:gd name="connsiteY1136" fmla="*/ 7649560 h 10287000"/>
              <a:gd name="connsiteX1137" fmla="*/ 7786753 w 9393311"/>
              <a:gd name="connsiteY1137" fmla="*/ 7657787 h 10287000"/>
              <a:gd name="connsiteX1138" fmla="*/ 7777105 w 9393311"/>
              <a:gd name="connsiteY1138" fmla="*/ 7664599 h 10287000"/>
              <a:gd name="connsiteX1139" fmla="*/ 7747160 w 9393311"/>
              <a:gd name="connsiteY1139" fmla="*/ 7644171 h 10287000"/>
              <a:gd name="connsiteX1140" fmla="*/ 7263979 w 9393311"/>
              <a:gd name="connsiteY1140" fmla="*/ 7634075 h 10287000"/>
              <a:gd name="connsiteX1141" fmla="*/ 7260089 w 9393311"/>
              <a:gd name="connsiteY1141" fmla="*/ 7634874 h 10287000"/>
              <a:gd name="connsiteX1142" fmla="*/ 7261342 w 9393311"/>
              <a:gd name="connsiteY1142" fmla="*/ 7640448 h 10287000"/>
              <a:gd name="connsiteX1143" fmla="*/ 7261378 w 9393311"/>
              <a:gd name="connsiteY1143" fmla="*/ 7636579 h 10287000"/>
              <a:gd name="connsiteX1144" fmla="*/ 6974374 w 9393311"/>
              <a:gd name="connsiteY1144" fmla="*/ 7624040 h 10287000"/>
              <a:gd name="connsiteX1145" fmla="*/ 6995031 w 9393311"/>
              <a:gd name="connsiteY1145" fmla="*/ 7625551 h 10287000"/>
              <a:gd name="connsiteX1146" fmla="*/ 7007946 w 9393311"/>
              <a:gd name="connsiteY1146" fmla="*/ 7643002 h 10287000"/>
              <a:gd name="connsiteX1147" fmla="*/ 6975003 w 9393311"/>
              <a:gd name="connsiteY1147" fmla="*/ 7649739 h 10287000"/>
              <a:gd name="connsiteX1148" fmla="*/ 6974374 w 9393311"/>
              <a:gd name="connsiteY1148" fmla="*/ 7624040 h 10287000"/>
              <a:gd name="connsiteX1149" fmla="*/ 7543171 w 9393311"/>
              <a:gd name="connsiteY1149" fmla="*/ 7622473 h 10287000"/>
              <a:gd name="connsiteX1150" fmla="*/ 7544214 w 9393311"/>
              <a:gd name="connsiteY1150" fmla="*/ 7643428 h 10287000"/>
              <a:gd name="connsiteX1151" fmla="*/ 7538930 w 9393311"/>
              <a:gd name="connsiteY1151" fmla="*/ 7644475 h 10287000"/>
              <a:gd name="connsiteX1152" fmla="*/ 7543171 w 9393311"/>
              <a:gd name="connsiteY1152" fmla="*/ 7622473 h 10287000"/>
              <a:gd name="connsiteX1153" fmla="*/ 6954880 w 9393311"/>
              <a:gd name="connsiteY1153" fmla="*/ 7617052 h 10287000"/>
              <a:gd name="connsiteX1154" fmla="*/ 6949665 w 9393311"/>
              <a:gd name="connsiteY1154" fmla="*/ 7627926 h 10287000"/>
              <a:gd name="connsiteX1155" fmla="*/ 6907839 w 9393311"/>
              <a:gd name="connsiteY1155" fmla="*/ 7649913 h 10287000"/>
              <a:gd name="connsiteX1156" fmla="*/ 6954880 w 9393311"/>
              <a:gd name="connsiteY1156" fmla="*/ 7617052 h 10287000"/>
              <a:gd name="connsiteX1157" fmla="*/ 8948882 w 9393311"/>
              <a:gd name="connsiteY1157" fmla="*/ 7602947 h 10287000"/>
              <a:gd name="connsiteX1158" fmla="*/ 8956902 w 9393311"/>
              <a:gd name="connsiteY1158" fmla="*/ 7610688 h 10287000"/>
              <a:gd name="connsiteX1159" fmla="*/ 8966101 w 9393311"/>
              <a:gd name="connsiteY1159" fmla="*/ 7646353 h 10287000"/>
              <a:gd name="connsiteX1160" fmla="*/ 8966530 w 9393311"/>
              <a:gd name="connsiteY1160" fmla="*/ 7654828 h 10287000"/>
              <a:gd name="connsiteX1161" fmla="*/ 8966959 w 9393311"/>
              <a:gd name="connsiteY1161" fmla="*/ 7663303 h 10287000"/>
              <a:gd name="connsiteX1162" fmla="*/ 8963565 w 9393311"/>
              <a:gd name="connsiteY1162" fmla="*/ 7670462 h 10287000"/>
              <a:gd name="connsiteX1163" fmla="*/ 8954359 w 9393311"/>
              <a:gd name="connsiteY1163" fmla="*/ 7674055 h 10287000"/>
              <a:gd name="connsiteX1164" fmla="*/ 8939515 w 9393311"/>
              <a:gd name="connsiteY1164" fmla="*/ 7603363 h 10287000"/>
              <a:gd name="connsiteX1165" fmla="*/ 8948882 w 9393311"/>
              <a:gd name="connsiteY1165" fmla="*/ 7602947 h 10287000"/>
              <a:gd name="connsiteX1166" fmla="*/ 8830577 w 9393311"/>
              <a:gd name="connsiteY1166" fmla="*/ 7599142 h 10287000"/>
              <a:gd name="connsiteX1167" fmla="*/ 8838495 w 9393311"/>
              <a:gd name="connsiteY1167" fmla="*/ 7599401 h 10287000"/>
              <a:gd name="connsiteX1168" fmla="*/ 8847067 w 9393311"/>
              <a:gd name="connsiteY1168" fmla="*/ 7603615 h 10287000"/>
              <a:gd name="connsiteX1169" fmla="*/ 8850191 w 9393311"/>
              <a:gd name="connsiteY1169" fmla="*/ 7610596 h 10287000"/>
              <a:gd name="connsiteX1170" fmla="*/ 8844944 w 9393311"/>
              <a:gd name="connsiteY1170" fmla="*/ 7617548 h 10287000"/>
              <a:gd name="connsiteX1171" fmla="*/ 8830415 w 9393311"/>
              <a:gd name="connsiteY1171" fmla="*/ 7624934 h 10287000"/>
              <a:gd name="connsiteX1172" fmla="*/ 8819119 w 9393311"/>
              <a:gd name="connsiteY1172" fmla="*/ 7622107 h 10287000"/>
              <a:gd name="connsiteX1173" fmla="*/ 8818718 w 9393311"/>
              <a:gd name="connsiteY1173" fmla="*/ 7613740 h 10287000"/>
              <a:gd name="connsiteX1174" fmla="*/ 8814687 w 9393311"/>
              <a:gd name="connsiteY1174" fmla="*/ 7607221 h 10287000"/>
              <a:gd name="connsiteX1175" fmla="*/ 8818319 w 9393311"/>
              <a:gd name="connsiteY1175" fmla="*/ 7605374 h 10287000"/>
              <a:gd name="connsiteX1176" fmla="*/ 8819935 w 9393311"/>
              <a:gd name="connsiteY1176" fmla="*/ 7600267 h 10287000"/>
              <a:gd name="connsiteX1177" fmla="*/ 8830577 w 9393311"/>
              <a:gd name="connsiteY1177" fmla="*/ 7599142 h 10287000"/>
              <a:gd name="connsiteX1178" fmla="*/ 7710383 w 9393311"/>
              <a:gd name="connsiteY1178" fmla="*/ 7598153 h 10287000"/>
              <a:gd name="connsiteX1179" fmla="*/ 7744821 w 9393311"/>
              <a:gd name="connsiteY1179" fmla="*/ 7610849 h 10287000"/>
              <a:gd name="connsiteX1180" fmla="*/ 7740743 w 9393311"/>
              <a:gd name="connsiteY1180" fmla="*/ 7640833 h 10287000"/>
              <a:gd name="connsiteX1181" fmla="*/ 7697712 w 9393311"/>
              <a:gd name="connsiteY1181" fmla="*/ 7641949 h 10287000"/>
              <a:gd name="connsiteX1182" fmla="*/ 7710383 w 9393311"/>
              <a:gd name="connsiteY1182" fmla="*/ 7598153 h 10287000"/>
              <a:gd name="connsiteX1183" fmla="*/ 7082613 w 9393311"/>
              <a:gd name="connsiteY1183" fmla="*/ 7596066 h 10287000"/>
              <a:gd name="connsiteX1184" fmla="*/ 7108861 w 9393311"/>
              <a:gd name="connsiteY1184" fmla="*/ 7604258 h 10287000"/>
              <a:gd name="connsiteX1185" fmla="*/ 7074360 w 9393311"/>
              <a:gd name="connsiteY1185" fmla="*/ 7653858 h 10287000"/>
              <a:gd name="connsiteX1186" fmla="*/ 7082613 w 9393311"/>
              <a:gd name="connsiteY1186" fmla="*/ 7596066 h 10287000"/>
              <a:gd name="connsiteX1187" fmla="*/ 7033757 w 9393311"/>
              <a:gd name="connsiteY1187" fmla="*/ 7593397 h 10287000"/>
              <a:gd name="connsiteX1188" fmla="*/ 7030116 w 9393311"/>
              <a:gd name="connsiteY1188" fmla="*/ 7616385 h 10287000"/>
              <a:gd name="connsiteX1189" fmla="*/ 7000769 w 9393311"/>
              <a:gd name="connsiteY1189" fmla="*/ 7615961 h 10287000"/>
              <a:gd name="connsiteX1190" fmla="*/ 7013245 w 9393311"/>
              <a:gd name="connsiteY1190" fmla="*/ 7597006 h 10287000"/>
              <a:gd name="connsiteX1191" fmla="*/ 7018640 w 9393311"/>
              <a:gd name="connsiteY1191" fmla="*/ 7596057 h 10287000"/>
              <a:gd name="connsiteX1192" fmla="*/ 7023035 w 9393311"/>
              <a:gd name="connsiteY1192" fmla="*/ 7595085 h 10287000"/>
              <a:gd name="connsiteX1193" fmla="*/ 7023007 w 9393311"/>
              <a:gd name="connsiteY1193" fmla="*/ 7595289 h 10287000"/>
              <a:gd name="connsiteX1194" fmla="*/ 8074281 w 9393311"/>
              <a:gd name="connsiteY1194" fmla="*/ 7590267 h 10287000"/>
              <a:gd name="connsiteX1195" fmla="*/ 8075878 w 9393311"/>
              <a:gd name="connsiteY1195" fmla="*/ 7600635 h 10287000"/>
              <a:gd name="connsiteX1196" fmla="*/ 8075599 w 9393311"/>
              <a:gd name="connsiteY1196" fmla="*/ 7602113 h 10287000"/>
              <a:gd name="connsiteX1197" fmla="*/ 8099661 w 9393311"/>
              <a:gd name="connsiteY1197" fmla="*/ 7602892 h 10287000"/>
              <a:gd name="connsiteX1198" fmla="*/ 8094907 w 9393311"/>
              <a:gd name="connsiteY1198" fmla="*/ 7616403 h 10287000"/>
              <a:gd name="connsiteX1199" fmla="*/ 8074803 w 9393311"/>
              <a:gd name="connsiteY1199" fmla="*/ 7629034 h 10287000"/>
              <a:gd name="connsiteX1200" fmla="*/ 8063197 w 9393311"/>
              <a:gd name="connsiteY1200" fmla="*/ 7628923 h 10287000"/>
              <a:gd name="connsiteX1201" fmla="*/ 8059978 w 9393311"/>
              <a:gd name="connsiteY1201" fmla="*/ 7633664 h 10287000"/>
              <a:gd name="connsiteX1202" fmla="*/ 8048085 w 9393311"/>
              <a:gd name="connsiteY1202" fmla="*/ 7591073 h 10287000"/>
              <a:gd name="connsiteX1203" fmla="*/ 8074281 w 9393311"/>
              <a:gd name="connsiteY1203" fmla="*/ 7590267 h 10287000"/>
              <a:gd name="connsiteX1204" fmla="*/ 7294057 w 9393311"/>
              <a:gd name="connsiteY1204" fmla="*/ 7583584 h 10287000"/>
              <a:gd name="connsiteX1205" fmla="*/ 7297129 w 9393311"/>
              <a:gd name="connsiteY1205" fmla="*/ 7585907 h 10287000"/>
              <a:gd name="connsiteX1206" fmla="*/ 7295240 w 9393311"/>
              <a:gd name="connsiteY1206" fmla="*/ 7595156 h 10287000"/>
              <a:gd name="connsiteX1207" fmla="*/ 7282069 w 9393311"/>
              <a:gd name="connsiteY1207" fmla="*/ 7614271 h 10287000"/>
              <a:gd name="connsiteX1208" fmla="*/ 7278691 w 9393311"/>
              <a:gd name="connsiteY1208" fmla="*/ 7618448 h 10287000"/>
              <a:gd name="connsiteX1209" fmla="*/ 7279802 w 9393311"/>
              <a:gd name="connsiteY1209" fmla="*/ 7618844 h 10287000"/>
              <a:gd name="connsiteX1210" fmla="*/ 7291203 w 9393311"/>
              <a:gd name="connsiteY1210" fmla="*/ 7607868 h 10287000"/>
              <a:gd name="connsiteX1211" fmla="*/ 7317888 w 9393311"/>
              <a:gd name="connsiteY1211" fmla="*/ 7593881 h 10287000"/>
              <a:gd name="connsiteX1212" fmla="*/ 7313768 w 9393311"/>
              <a:gd name="connsiteY1212" fmla="*/ 7605775 h 10287000"/>
              <a:gd name="connsiteX1213" fmla="*/ 7309723 w 9393311"/>
              <a:gd name="connsiteY1213" fmla="*/ 7609930 h 10287000"/>
              <a:gd name="connsiteX1214" fmla="*/ 7309686 w 9393311"/>
              <a:gd name="connsiteY1214" fmla="*/ 7613799 h 10287000"/>
              <a:gd name="connsiteX1215" fmla="*/ 7305675 w 9393311"/>
              <a:gd name="connsiteY1215" fmla="*/ 7614085 h 10287000"/>
              <a:gd name="connsiteX1216" fmla="*/ 7297582 w 9393311"/>
              <a:gd name="connsiteY1216" fmla="*/ 7622396 h 10287000"/>
              <a:gd name="connsiteX1217" fmla="*/ 7296281 w 9393311"/>
              <a:gd name="connsiteY1217" fmla="*/ 7624710 h 10287000"/>
              <a:gd name="connsiteX1218" fmla="*/ 7303075 w 9393311"/>
              <a:gd name="connsiteY1218" fmla="*/ 7627128 h 10287000"/>
              <a:gd name="connsiteX1219" fmla="*/ 7390761 w 9393311"/>
              <a:gd name="connsiteY1219" fmla="*/ 7654000 h 10287000"/>
              <a:gd name="connsiteX1220" fmla="*/ 7349063 w 9393311"/>
              <a:gd name="connsiteY1220" fmla="*/ 7659693 h 10287000"/>
              <a:gd name="connsiteX1221" fmla="*/ 7348417 w 9393311"/>
              <a:gd name="connsiteY1221" fmla="*/ 7668346 h 10287000"/>
              <a:gd name="connsiteX1222" fmla="*/ 7332376 w 9393311"/>
              <a:gd name="connsiteY1222" fmla="*/ 7687954 h 10287000"/>
              <a:gd name="connsiteX1223" fmla="*/ 7309191 w 9393311"/>
              <a:gd name="connsiteY1223" fmla="*/ 7698605 h 10287000"/>
              <a:gd name="connsiteX1224" fmla="*/ 7310740 w 9393311"/>
              <a:gd name="connsiteY1224" fmla="*/ 7671945 h 10287000"/>
              <a:gd name="connsiteX1225" fmla="*/ 7326388 w 9393311"/>
              <a:gd name="connsiteY1225" fmla="*/ 7662767 h 10287000"/>
              <a:gd name="connsiteX1226" fmla="*/ 7326458 w 9393311"/>
              <a:gd name="connsiteY1226" fmla="*/ 7662711 h 10287000"/>
              <a:gd name="connsiteX1227" fmla="*/ 7305737 w 9393311"/>
              <a:gd name="connsiteY1227" fmla="*/ 7665477 h 10287000"/>
              <a:gd name="connsiteX1228" fmla="*/ 7275233 w 9393311"/>
              <a:gd name="connsiteY1228" fmla="*/ 7655850 h 10287000"/>
              <a:gd name="connsiteX1229" fmla="*/ 7274828 w 9393311"/>
              <a:gd name="connsiteY1229" fmla="*/ 7654882 h 10287000"/>
              <a:gd name="connsiteX1230" fmla="*/ 7274733 w 9393311"/>
              <a:gd name="connsiteY1230" fmla="*/ 7654959 h 10287000"/>
              <a:gd name="connsiteX1231" fmla="*/ 7261125 w 9393311"/>
              <a:gd name="connsiteY1231" fmla="*/ 7663663 h 10287000"/>
              <a:gd name="connsiteX1232" fmla="*/ 7253177 w 9393311"/>
              <a:gd name="connsiteY1232" fmla="*/ 7656496 h 10287000"/>
              <a:gd name="connsiteX1233" fmla="*/ 7245082 w 9393311"/>
              <a:gd name="connsiteY1233" fmla="*/ 7664807 h 10287000"/>
              <a:gd name="connsiteX1234" fmla="*/ 7192981 w 9393311"/>
              <a:gd name="connsiteY1234" fmla="*/ 7664658 h 10287000"/>
              <a:gd name="connsiteX1235" fmla="*/ 7181129 w 9393311"/>
              <a:gd name="connsiteY1235" fmla="*/ 7646172 h 10287000"/>
              <a:gd name="connsiteX1236" fmla="*/ 7189404 w 9393311"/>
              <a:gd name="connsiteY1236" fmla="*/ 7618515 h 10287000"/>
              <a:gd name="connsiteX1237" fmla="*/ 7241614 w 9393311"/>
              <a:gd name="connsiteY1237" fmla="*/ 7607056 h 10287000"/>
              <a:gd name="connsiteX1238" fmla="*/ 7257494 w 9393311"/>
              <a:gd name="connsiteY1238" fmla="*/ 7623324 h 10287000"/>
              <a:gd name="connsiteX1239" fmla="*/ 7258770 w 9393311"/>
              <a:gd name="connsiteY1239" fmla="*/ 7629001 h 10287000"/>
              <a:gd name="connsiteX1240" fmla="*/ 7260950 w 9393311"/>
              <a:gd name="connsiteY1240" fmla="*/ 7615498 h 10287000"/>
              <a:gd name="connsiteX1241" fmla="*/ 7273371 w 9393311"/>
              <a:gd name="connsiteY1241" fmla="*/ 7602606 h 10287000"/>
              <a:gd name="connsiteX1242" fmla="*/ 7283759 w 9393311"/>
              <a:gd name="connsiteY1242" fmla="*/ 7585703 h 10287000"/>
              <a:gd name="connsiteX1243" fmla="*/ 7294057 w 9393311"/>
              <a:gd name="connsiteY1243" fmla="*/ 7583584 h 10287000"/>
              <a:gd name="connsiteX1244" fmla="*/ 7941410 w 9393311"/>
              <a:gd name="connsiteY1244" fmla="*/ 7582014 h 10287000"/>
              <a:gd name="connsiteX1245" fmla="*/ 7967200 w 9393311"/>
              <a:gd name="connsiteY1245" fmla="*/ 7590555 h 10287000"/>
              <a:gd name="connsiteX1246" fmla="*/ 7978522 w 9393311"/>
              <a:gd name="connsiteY1246" fmla="*/ 7585944 h 10287000"/>
              <a:gd name="connsiteX1247" fmla="*/ 7998292 w 9393311"/>
              <a:gd name="connsiteY1247" fmla="*/ 7599657 h 10287000"/>
              <a:gd name="connsiteX1248" fmla="*/ 7983240 w 9393311"/>
              <a:gd name="connsiteY1248" fmla="*/ 7612590 h 10287000"/>
              <a:gd name="connsiteX1249" fmla="*/ 7958888 w 9393311"/>
              <a:gd name="connsiteY1249" fmla="*/ 7592580 h 10287000"/>
              <a:gd name="connsiteX1250" fmla="*/ 7941410 w 9393311"/>
              <a:gd name="connsiteY1250" fmla="*/ 7582014 h 10287000"/>
              <a:gd name="connsiteX1251" fmla="*/ 7591445 w 9393311"/>
              <a:gd name="connsiteY1251" fmla="*/ 7578833 h 10287000"/>
              <a:gd name="connsiteX1252" fmla="*/ 7592637 w 9393311"/>
              <a:gd name="connsiteY1252" fmla="*/ 7590181 h 10287000"/>
              <a:gd name="connsiteX1253" fmla="*/ 7567197 w 9393311"/>
              <a:gd name="connsiteY1253" fmla="*/ 7633365 h 10287000"/>
              <a:gd name="connsiteX1254" fmla="*/ 7591445 w 9393311"/>
              <a:gd name="connsiteY1254" fmla="*/ 7578833 h 10287000"/>
              <a:gd name="connsiteX1255" fmla="*/ 6839010 w 9393311"/>
              <a:gd name="connsiteY1255" fmla="*/ 7577534 h 10287000"/>
              <a:gd name="connsiteX1256" fmla="*/ 6849144 w 9393311"/>
              <a:gd name="connsiteY1256" fmla="*/ 7582707 h 10287000"/>
              <a:gd name="connsiteX1257" fmla="*/ 6854208 w 9393311"/>
              <a:gd name="connsiteY1257" fmla="*/ 7590946 h 10287000"/>
              <a:gd name="connsiteX1258" fmla="*/ 6837298 w 9393311"/>
              <a:gd name="connsiteY1258" fmla="*/ 7610211 h 10287000"/>
              <a:gd name="connsiteX1259" fmla="*/ 6820912 w 9393311"/>
              <a:gd name="connsiteY1259" fmla="*/ 7597870 h 10287000"/>
              <a:gd name="connsiteX1260" fmla="*/ 6822107 w 9393311"/>
              <a:gd name="connsiteY1260" fmla="*/ 7587753 h 10287000"/>
              <a:gd name="connsiteX1261" fmla="*/ 6825488 w 9393311"/>
              <a:gd name="connsiteY1261" fmla="*/ 7585709 h 10287000"/>
              <a:gd name="connsiteX1262" fmla="*/ 6839010 w 9393311"/>
              <a:gd name="connsiteY1262" fmla="*/ 7577534 h 10287000"/>
              <a:gd name="connsiteX1263" fmla="*/ 7854881 w 9393311"/>
              <a:gd name="connsiteY1263" fmla="*/ 7577090 h 10287000"/>
              <a:gd name="connsiteX1264" fmla="*/ 7859165 w 9393311"/>
              <a:gd name="connsiteY1264" fmla="*/ 7584601 h 10287000"/>
              <a:gd name="connsiteX1265" fmla="*/ 7864397 w 9393311"/>
              <a:gd name="connsiteY1265" fmla="*/ 7578928 h 10287000"/>
              <a:gd name="connsiteX1266" fmla="*/ 8204243 w 9393311"/>
              <a:gd name="connsiteY1266" fmla="*/ 7573496 h 10287000"/>
              <a:gd name="connsiteX1267" fmla="*/ 8219005 w 9393311"/>
              <a:gd name="connsiteY1267" fmla="*/ 7578817 h 10287000"/>
              <a:gd name="connsiteX1268" fmla="*/ 8202648 w 9393311"/>
              <a:gd name="connsiteY1268" fmla="*/ 7601541 h 10287000"/>
              <a:gd name="connsiteX1269" fmla="*/ 8177485 w 9393311"/>
              <a:gd name="connsiteY1269" fmla="*/ 7618821 h 10287000"/>
              <a:gd name="connsiteX1270" fmla="*/ 8177571 w 9393311"/>
              <a:gd name="connsiteY1270" fmla="*/ 7631618 h 10287000"/>
              <a:gd name="connsiteX1271" fmla="*/ 8168093 w 9393311"/>
              <a:gd name="connsiteY1271" fmla="*/ 7639775 h 10287000"/>
              <a:gd name="connsiteX1272" fmla="*/ 8114687 w 9393311"/>
              <a:gd name="connsiteY1272" fmla="*/ 7579925 h 10287000"/>
              <a:gd name="connsiteX1273" fmla="*/ 8129519 w 9393311"/>
              <a:gd name="connsiteY1273" fmla="*/ 7574883 h 10287000"/>
              <a:gd name="connsiteX1274" fmla="*/ 8151818 w 9393311"/>
              <a:gd name="connsiteY1274" fmla="*/ 7583683 h 10287000"/>
              <a:gd name="connsiteX1275" fmla="*/ 8168075 w 9393311"/>
              <a:gd name="connsiteY1275" fmla="*/ 7595188 h 10287000"/>
              <a:gd name="connsiteX1276" fmla="*/ 8191598 w 9393311"/>
              <a:gd name="connsiteY1276" fmla="*/ 7578382 h 10287000"/>
              <a:gd name="connsiteX1277" fmla="*/ 8204243 w 9393311"/>
              <a:gd name="connsiteY1277" fmla="*/ 7573496 h 10287000"/>
              <a:gd name="connsiteX1278" fmla="*/ 7176888 w 9393311"/>
              <a:gd name="connsiteY1278" fmla="*/ 7566032 h 10287000"/>
              <a:gd name="connsiteX1279" fmla="*/ 7180069 w 9393311"/>
              <a:gd name="connsiteY1279" fmla="*/ 7571474 h 10287000"/>
              <a:gd name="connsiteX1280" fmla="*/ 7177781 w 9393311"/>
              <a:gd name="connsiteY1280" fmla="*/ 7574165 h 10287000"/>
              <a:gd name="connsiteX1281" fmla="*/ 7172945 w 9393311"/>
              <a:gd name="connsiteY1281" fmla="*/ 7566494 h 10287000"/>
              <a:gd name="connsiteX1282" fmla="*/ 7176888 w 9393311"/>
              <a:gd name="connsiteY1282" fmla="*/ 7566032 h 10287000"/>
              <a:gd name="connsiteX1283" fmla="*/ 7145709 w 9393311"/>
              <a:gd name="connsiteY1283" fmla="*/ 7564174 h 10287000"/>
              <a:gd name="connsiteX1284" fmla="*/ 7178563 w 9393311"/>
              <a:gd name="connsiteY1284" fmla="*/ 7579803 h 10287000"/>
              <a:gd name="connsiteX1285" fmla="*/ 7183134 w 9393311"/>
              <a:gd name="connsiteY1285" fmla="*/ 7620170 h 10287000"/>
              <a:gd name="connsiteX1286" fmla="*/ 7144505 w 9393311"/>
              <a:gd name="connsiteY1286" fmla="*/ 7614523 h 10287000"/>
              <a:gd name="connsiteX1287" fmla="*/ 7142779 w 9393311"/>
              <a:gd name="connsiteY1287" fmla="*/ 7609458 h 10287000"/>
              <a:gd name="connsiteX1288" fmla="*/ 7145709 w 9393311"/>
              <a:gd name="connsiteY1288" fmla="*/ 7564174 h 10287000"/>
              <a:gd name="connsiteX1289" fmla="*/ 7799502 w 9393311"/>
              <a:gd name="connsiteY1289" fmla="*/ 7559085 h 10287000"/>
              <a:gd name="connsiteX1290" fmla="*/ 7823914 w 9393311"/>
              <a:gd name="connsiteY1290" fmla="*/ 7561402 h 10287000"/>
              <a:gd name="connsiteX1291" fmla="*/ 7816094 w 9393311"/>
              <a:gd name="connsiteY1291" fmla="*/ 7571807 h 10287000"/>
              <a:gd name="connsiteX1292" fmla="*/ 7805528 w 9393311"/>
              <a:gd name="connsiteY1292" fmla="*/ 7569493 h 10287000"/>
              <a:gd name="connsiteX1293" fmla="*/ 7796968 w 9393311"/>
              <a:gd name="connsiteY1293" fmla="*/ 7570648 h 10287000"/>
              <a:gd name="connsiteX1294" fmla="*/ 7790944 w 9393311"/>
              <a:gd name="connsiteY1294" fmla="*/ 7560240 h 10287000"/>
              <a:gd name="connsiteX1295" fmla="*/ 7799502 w 9393311"/>
              <a:gd name="connsiteY1295" fmla="*/ 7559085 h 10287000"/>
              <a:gd name="connsiteX1296" fmla="*/ 7670433 w 9393311"/>
              <a:gd name="connsiteY1296" fmla="*/ 7554831 h 10287000"/>
              <a:gd name="connsiteX1297" fmla="*/ 7682966 w 9393311"/>
              <a:gd name="connsiteY1297" fmla="*/ 7564305 h 10287000"/>
              <a:gd name="connsiteX1298" fmla="*/ 7681729 w 9393311"/>
              <a:gd name="connsiteY1298" fmla="*/ 7600973 h 10287000"/>
              <a:gd name="connsiteX1299" fmla="*/ 7674722 w 9393311"/>
              <a:gd name="connsiteY1299" fmla="*/ 7607591 h 10287000"/>
              <a:gd name="connsiteX1300" fmla="*/ 7661132 w 9393311"/>
              <a:gd name="connsiteY1300" fmla="*/ 7592365 h 10287000"/>
              <a:gd name="connsiteX1301" fmla="*/ 7670433 w 9393311"/>
              <a:gd name="connsiteY1301" fmla="*/ 7554831 h 10287000"/>
              <a:gd name="connsiteX1302" fmla="*/ 7162174 w 9393311"/>
              <a:gd name="connsiteY1302" fmla="*/ 7554676 h 10287000"/>
              <a:gd name="connsiteX1303" fmla="*/ 7161160 w 9393311"/>
              <a:gd name="connsiteY1303" fmla="*/ 7562548 h 10287000"/>
              <a:gd name="connsiteX1304" fmla="*/ 7156325 w 9393311"/>
              <a:gd name="connsiteY1304" fmla="*/ 7554877 h 10287000"/>
              <a:gd name="connsiteX1305" fmla="*/ 7162174 w 9393311"/>
              <a:gd name="connsiteY1305" fmla="*/ 7554676 h 10287000"/>
              <a:gd name="connsiteX1306" fmla="*/ 6889432 w 9393311"/>
              <a:gd name="connsiteY1306" fmla="*/ 7548638 h 10287000"/>
              <a:gd name="connsiteX1307" fmla="*/ 6894966 w 9393311"/>
              <a:gd name="connsiteY1307" fmla="*/ 7555867 h 10287000"/>
              <a:gd name="connsiteX1308" fmla="*/ 6877134 w 9393311"/>
              <a:gd name="connsiteY1308" fmla="*/ 7561440 h 10287000"/>
              <a:gd name="connsiteX1309" fmla="*/ 6875851 w 9393311"/>
              <a:gd name="connsiteY1309" fmla="*/ 7549300 h 10287000"/>
              <a:gd name="connsiteX1310" fmla="*/ 6889432 w 9393311"/>
              <a:gd name="connsiteY1310" fmla="*/ 7548638 h 10287000"/>
              <a:gd name="connsiteX1311" fmla="*/ 7856976 w 9393311"/>
              <a:gd name="connsiteY1311" fmla="*/ 7547836 h 10287000"/>
              <a:gd name="connsiteX1312" fmla="*/ 7886961 w 9393311"/>
              <a:gd name="connsiteY1312" fmla="*/ 7562388 h 10287000"/>
              <a:gd name="connsiteX1313" fmla="*/ 7889499 w 9393311"/>
              <a:gd name="connsiteY1313" fmla="*/ 7571915 h 10287000"/>
              <a:gd name="connsiteX1314" fmla="*/ 7885987 w 9393311"/>
              <a:gd name="connsiteY1314" fmla="*/ 7577650 h 10287000"/>
              <a:gd name="connsiteX1315" fmla="*/ 7891261 w 9393311"/>
              <a:gd name="connsiteY1315" fmla="*/ 7578945 h 10287000"/>
              <a:gd name="connsiteX1316" fmla="*/ 7896908 w 9393311"/>
              <a:gd name="connsiteY1316" fmla="*/ 7586445 h 10287000"/>
              <a:gd name="connsiteX1317" fmla="*/ 7895911 w 9393311"/>
              <a:gd name="connsiteY1317" fmla="*/ 7595535 h 10287000"/>
              <a:gd name="connsiteX1318" fmla="*/ 7892706 w 9393311"/>
              <a:gd name="connsiteY1318" fmla="*/ 7605416 h 10287000"/>
              <a:gd name="connsiteX1319" fmla="*/ 7881048 w 9393311"/>
              <a:gd name="connsiteY1319" fmla="*/ 7615787 h 10287000"/>
              <a:gd name="connsiteX1320" fmla="*/ 7896102 w 9393311"/>
              <a:gd name="connsiteY1320" fmla="*/ 7639409 h 10287000"/>
              <a:gd name="connsiteX1321" fmla="*/ 7906957 w 9393311"/>
              <a:gd name="connsiteY1321" fmla="*/ 7671146 h 10287000"/>
              <a:gd name="connsiteX1322" fmla="*/ 7839939 w 9393311"/>
              <a:gd name="connsiteY1322" fmla="*/ 7579821 h 10287000"/>
              <a:gd name="connsiteX1323" fmla="*/ 7846342 w 9393311"/>
              <a:gd name="connsiteY1323" fmla="*/ 7569795 h 10287000"/>
              <a:gd name="connsiteX1324" fmla="*/ 7843782 w 9393311"/>
              <a:gd name="connsiteY1324" fmla="*/ 7557150 h 10287000"/>
              <a:gd name="connsiteX1325" fmla="*/ 7856976 w 9393311"/>
              <a:gd name="connsiteY1325" fmla="*/ 7547836 h 10287000"/>
              <a:gd name="connsiteX1326" fmla="*/ 6851433 w 9393311"/>
              <a:gd name="connsiteY1326" fmla="*/ 7542265 h 10287000"/>
              <a:gd name="connsiteX1327" fmla="*/ 6844906 w 9393311"/>
              <a:gd name="connsiteY1327" fmla="*/ 7556868 h 10287000"/>
              <a:gd name="connsiteX1328" fmla="*/ 6841688 w 9393311"/>
              <a:gd name="connsiteY1328" fmla="*/ 7558999 h 10287000"/>
              <a:gd name="connsiteX1329" fmla="*/ 6846347 w 9393311"/>
              <a:gd name="connsiteY1329" fmla="*/ 7560249 h 10287000"/>
              <a:gd name="connsiteX1330" fmla="*/ 6856653 w 9393311"/>
              <a:gd name="connsiteY1330" fmla="*/ 7557482 h 10287000"/>
              <a:gd name="connsiteX1331" fmla="*/ 6864898 w 9393311"/>
              <a:gd name="connsiteY1331" fmla="*/ 7564861 h 10287000"/>
              <a:gd name="connsiteX1332" fmla="*/ 6864897 w 9393311"/>
              <a:gd name="connsiteY1332" fmla="*/ 7568550 h 10287000"/>
              <a:gd name="connsiteX1333" fmla="*/ 6856008 w 9393311"/>
              <a:gd name="connsiteY1333" fmla="*/ 7571663 h 10287000"/>
              <a:gd name="connsiteX1334" fmla="*/ 6815428 w 9393311"/>
              <a:gd name="connsiteY1334" fmla="*/ 7568550 h 10287000"/>
              <a:gd name="connsiteX1335" fmla="*/ 6807184 w 9393311"/>
              <a:gd name="connsiteY1335" fmla="*/ 7568550 h 10287000"/>
              <a:gd name="connsiteX1336" fmla="*/ 6798939 w 9393311"/>
              <a:gd name="connsiteY1336" fmla="*/ 7561172 h 10287000"/>
              <a:gd name="connsiteX1337" fmla="*/ 6817490 w 9393311"/>
              <a:gd name="connsiteY1337" fmla="*/ 7553793 h 10287000"/>
              <a:gd name="connsiteX1338" fmla="*/ 6835679 w 9393311"/>
              <a:gd name="connsiteY1338" fmla="*/ 7557411 h 10287000"/>
              <a:gd name="connsiteX1339" fmla="*/ 6839281 w 9393311"/>
              <a:gd name="connsiteY1339" fmla="*/ 7550256 h 10287000"/>
              <a:gd name="connsiteX1340" fmla="*/ 6851433 w 9393311"/>
              <a:gd name="connsiteY1340" fmla="*/ 7542265 h 10287000"/>
              <a:gd name="connsiteX1341" fmla="*/ 7048145 w 9393311"/>
              <a:gd name="connsiteY1341" fmla="*/ 7534260 h 10287000"/>
              <a:gd name="connsiteX1342" fmla="*/ 7045157 w 9393311"/>
              <a:gd name="connsiteY1342" fmla="*/ 7542638 h 10287000"/>
              <a:gd name="connsiteX1343" fmla="*/ 7046996 w 9393311"/>
              <a:gd name="connsiteY1343" fmla="*/ 7543762 h 10287000"/>
              <a:gd name="connsiteX1344" fmla="*/ 7049326 w 9393311"/>
              <a:gd name="connsiteY1344" fmla="*/ 7536991 h 10287000"/>
              <a:gd name="connsiteX1345" fmla="*/ 7201485 w 9393311"/>
              <a:gd name="connsiteY1345" fmla="*/ 7529151 h 10287000"/>
              <a:gd name="connsiteX1346" fmla="*/ 7197394 w 9393311"/>
              <a:gd name="connsiteY1346" fmla="*/ 7549004 h 10287000"/>
              <a:gd name="connsiteX1347" fmla="*/ 7193644 w 9393311"/>
              <a:gd name="connsiteY1347" fmla="*/ 7559871 h 10287000"/>
              <a:gd name="connsiteX1348" fmla="*/ 7193304 w 9393311"/>
              <a:gd name="connsiteY1348" fmla="*/ 7568856 h 10287000"/>
              <a:gd name="connsiteX1349" fmla="*/ 7189323 w 9393311"/>
              <a:gd name="connsiteY1349" fmla="*/ 7576715 h 10287000"/>
              <a:gd name="connsiteX1350" fmla="*/ 7189806 w 9393311"/>
              <a:gd name="connsiteY1350" fmla="*/ 7576940 h 10287000"/>
              <a:gd name="connsiteX1351" fmla="*/ 7195510 w 9393311"/>
              <a:gd name="connsiteY1351" fmla="*/ 7582696 h 10287000"/>
              <a:gd name="connsiteX1352" fmla="*/ 7195588 w 9393311"/>
              <a:gd name="connsiteY1352" fmla="*/ 7588060 h 10287000"/>
              <a:gd name="connsiteX1353" fmla="*/ 7191284 w 9393311"/>
              <a:gd name="connsiteY1353" fmla="*/ 7593901 h 10287000"/>
              <a:gd name="connsiteX1354" fmla="*/ 7184559 w 9393311"/>
              <a:gd name="connsiteY1354" fmla="*/ 7583890 h 10287000"/>
              <a:gd name="connsiteX1355" fmla="*/ 7184216 w 9393311"/>
              <a:gd name="connsiteY1355" fmla="*/ 7582355 h 10287000"/>
              <a:gd name="connsiteX1356" fmla="*/ 7182732 w 9393311"/>
              <a:gd name="connsiteY1356" fmla="*/ 7583490 h 10287000"/>
              <a:gd name="connsiteX1357" fmla="*/ 7182983 w 9393311"/>
              <a:gd name="connsiteY1357" fmla="*/ 7576842 h 10287000"/>
              <a:gd name="connsiteX1358" fmla="*/ 7182214 w 9393311"/>
              <a:gd name="connsiteY1358" fmla="*/ 7573403 h 10287000"/>
              <a:gd name="connsiteX1359" fmla="*/ 7183281 w 9393311"/>
              <a:gd name="connsiteY1359" fmla="*/ 7573900 h 10287000"/>
              <a:gd name="connsiteX1360" fmla="*/ 7186822 w 9393311"/>
              <a:gd name="connsiteY1360" fmla="*/ 7563638 h 10287000"/>
              <a:gd name="connsiteX1361" fmla="*/ 7183751 w 9393311"/>
              <a:gd name="connsiteY1361" fmla="*/ 7556536 h 10287000"/>
              <a:gd name="connsiteX1362" fmla="*/ 7201485 w 9393311"/>
              <a:gd name="connsiteY1362" fmla="*/ 7529151 h 10287000"/>
              <a:gd name="connsiteX1363" fmla="*/ 7075887 w 9393311"/>
              <a:gd name="connsiteY1363" fmla="*/ 7523941 h 10287000"/>
              <a:gd name="connsiteX1364" fmla="*/ 7104743 w 9393311"/>
              <a:gd name="connsiteY1364" fmla="*/ 7535154 h 10287000"/>
              <a:gd name="connsiteX1365" fmla="*/ 7100620 w 9393311"/>
              <a:gd name="connsiteY1365" fmla="*/ 7542629 h 10287000"/>
              <a:gd name="connsiteX1366" fmla="*/ 7088253 w 9393311"/>
              <a:gd name="connsiteY1366" fmla="*/ 7548703 h 10287000"/>
              <a:gd name="connsiteX1367" fmla="*/ 7075887 w 9393311"/>
              <a:gd name="connsiteY1367" fmla="*/ 7546367 h 10287000"/>
              <a:gd name="connsiteX1368" fmla="*/ 7075887 w 9393311"/>
              <a:gd name="connsiteY1368" fmla="*/ 7523941 h 10287000"/>
              <a:gd name="connsiteX1369" fmla="*/ 7819201 w 9393311"/>
              <a:gd name="connsiteY1369" fmla="*/ 7522617 h 10287000"/>
              <a:gd name="connsiteX1370" fmla="*/ 7826354 w 9393311"/>
              <a:gd name="connsiteY1370" fmla="*/ 7526690 h 10287000"/>
              <a:gd name="connsiteX1371" fmla="*/ 7838436 w 9393311"/>
              <a:gd name="connsiteY1371" fmla="*/ 7522721 h 10287000"/>
              <a:gd name="connsiteX1372" fmla="*/ 7842186 w 9393311"/>
              <a:gd name="connsiteY1372" fmla="*/ 7529198 h 10287000"/>
              <a:gd name="connsiteX1373" fmla="*/ 7818018 w 9393311"/>
              <a:gd name="connsiteY1373" fmla="*/ 7537135 h 10287000"/>
              <a:gd name="connsiteX1374" fmla="*/ 7808991 w 9393311"/>
              <a:gd name="connsiteY1374" fmla="*/ 7529823 h 10287000"/>
              <a:gd name="connsiteX1375" fmla="*/ 7819201 w 9393311"/>
              <a:gd name="connsiteY1375" fmla="*/ 7522617 h 10287000"/>
              <a:gd name="connsiteX1376" fmla="*/ 7111868 w 9393311"/>
              <a:gd name="connsiteY1376" fmla="*/ 7509216 h 10287000"/>
              <a:gd name="connsiteX1377" fmla="*/ 7156782 w 9393311"/>
              <a:gd name="connsiteY1377" fmla="*/ 7554339 h 10287000"/>
              <a:gd name="connsiteX1378" fmla="*/ 7111868 w 9393311"/>
              <a:gd name="connsiteY1378" fmla="*/ 7509216 h 10287000"/>
              <a:gd name="connsiteX1379" fmla="*/ 7680556 w 9393311"/>
              <a:gd name="connsiteY1379" fmla="*/ 7507864 h 10287000"/>
              <a:gd name="connsiteX1380" fmla="*/ 7687373 w 9393311"/>
              <a:gd name="connsiteY1380" fmla="*/ 7511217 h 10287000"/>
              <a:gd name="connsiteX1381" fmla="*/ 7690255 w 9393311"/>
              <a:gd name="connsiteY1381" fmla="*/ 7515196 h 10287000"/>
              <a:gd name="connsiteX1382" fmla="*/ 7689458 w 9393311"/>
              <a:gd name="connsiteY1382" fmla="*/ 7524198 h 10287000"/>
              <a:gd name="connsiteX1383" fmla="*/ 7697142 w 9393311"/>
              <a:gd name="connsiteY1383" fmla="*/ 7534808 h 10287000"/>
              <a:gd name="connsiteX1384" fmla="*/ 7693111 w 9393311"/>
              <a:gd name="connsiteY1384" fmla="*/ 7541364 h 10287000"/>
              <a:gd name="connsiteX1385" fmla="*/ 7677744 w 9393311"/>
              <a:gd name="connsiteY1385" fmla="*/ 7520143 h 10287000"/>
              <a:gd name="connsiteX1386" fmla="*/ 7680556 w 9393311"/>
              <a:gd name="connsiteY1386" fmla="*/ 7507864 h 10287000"/>
              <a:gd name="connsiteX1387" fmla="*/ 6971364 w 9393311"/>
              <a:gd name="connsiteY1387" fmla="*/ 7506907 h 10287000"/>
              <a:gd name="connsiteX1388" fmla="*/ 6996981 w 9393311"/>
              <a:gd name="connsiteY1388" fmla="*/ 7513167 h 10287000"/>
              <a:gd name="connsiteX1389" fmla="*/ 7005301 w 9393311"/>
              <a:gd name="connsiteY1389" fmla="*/ 7519463 h 10287000"/>
              <a:gd name="connsiteX1390" fmla="*/ 6996794 w 9393311"/>
              <a:gd name="connsiteY1390" fmla="*/ 7538262 h 10287000"/>
              <a:gd name="connsiteX1391" fmla="*/ 6987959 w 9393311"/>
              <a:gd name="connsiteY1391" fmla="*/ 7542178 h 10287000"/>
              <a:gd name="connsiteX1392" fmla="*/ 6988356 w 9393311"/>
              <a:gd name="connsiteY1392" fmla="*/ 7550902 h 10287000"/>
              <a:gd name="connsiteX1393" fmla="*/ 6982287 w 9393311"/>
              <a:gd name="connsiteY1393" fmla="*/ 7572851 h 10287000"/>
              <a:gd name="connsiteX1394" fmla="*/ 6999757 w 9393311"/>
              <a:gd name="connsiteY1394" fmla="*/ 7568878 h 10287000"/>
              <a:gd name="connsiteX1395" fmla="*/ 7013325 w 9393311"/>
              <a:gd name="connsiteY1395" fmla="*/ 7578362 h 10287000"/>
              <a:gd name="connsiteX1396" fmla="*/ 6994962 w 9393311"/>
              <a:gd name="connsiteY1396" fmla="*/ 7580083 h 10287000"/>
              <a:gd name="connsiteX1397" fmla="*/ 6981856 w 9393311"/>
              <a:gd name="connsiteY1397" fmla="*/ 7574410 h 10287000"/>
              <a:gd name="connsiteX1398" fmla="*/ 6981235 w 9393311"/>
              <a:gd name="connsiteY1398" fmla="*/ 7576655 h 10287000"/>
              <a:gd name="connsiteX1399" fmla="*/ 6965985 w 9393311"/>
              <a:gd name="connsiteY1399" fmla="*/ 7595800 h 10287000"/>
              <a:gd name="connsiteX1400" fmla="*/ 6952789 w 9393311"/>
              <a:gd name="connsiteY1400" fmla="*/ 7598366 h 10287000"/>
              <a:gd name="connsiteX1401" fmla="*/ 6953844 w 9393311"/>
              <a:gd name="connsiteY1401" fmla="*/ 7606374 h 10287000"/>
              <a:gd name="connsiteX1402" fmla="*/ 6885008 w 9393311"/>
              <a:gd name="connsiteY1402" fmla="*/ 7625863 h 10287000"/>
              <a:gd name="connsiteX1403" fmla="*/ 6941359 w 9393311"/>
              <a:gd name="connsiteY1403" fmla="*/ 7582432 h 10287000"/>
              <a:gd name="connsiteX1404" fmla="*/ 6948093 w 9393311"/>
              <a:gd name="connsiteY1404" fmla="*/ 7589733 h 10287000"/>
              <a:gd name="connsiteX1405" fmla="*/ 6962303 w 9393311"/>
              <a:gd name="connsiteY1405" fmla="*/ 7561798 h 10287000"/>
              <a:gd name="connsiteX1406" fmla="*/ 6971102 w 9393311"/>
              <a:gd name="connsiteY1406" fmla="*/ 7549364 h 10287000"/>
              <a:gd name="connsiteX1407" fmla="*/ 6954251 w 9393311"/>
              <a:gd name="connsiteY1407" fmla="*/ 7551471 h 10287000"/>
              <a:gd name="connsiteX1408" fmla="*/ 6941936 w 9393311"/>
              <a:gd name="connsiteY1408" fmla="*/ 7550507 h 10287000"/>
              <a:gd name="connsiteX1409" fmla="*/ 6941845 w 9393311"/>
              <a:gd name="connsiteY1409" fmla="*/ 7551526 h 10287000"/>
              <a:gd name="connsiteX1410" fmla="*/ 6927707 w 9393311"/>
              <a:gd name="connsiteY1410" fmla="*/ 7572058 h 10287000"/>
              <a:gd name="connsiteX1411" fmla="*/ 6912289 w 9393311"/>
              <a:gd name="connsiteY1411" fmla="*/ 7551895 h 10287000"/>
              <a:gd name="connsiteX1412" fmla="*/ 6926211 w 9393311"/>
              <a:gd name="connsiteY1412" fmla="*/ 7520036 h 10287000"/>
              <a:gd name="connsiteX1413" fmla="*/ 6936644 w 9393311"/>
              <a:gd name="connsiteY1413" fmla="*/ 7518587 h 10287000"/>
              <a:gd name="connsiteX1414" fmla="*/ 6941454 w 9393311"/>
              <a:gd name="connsiteY1414" fmla="*/ 7525121 h 10287000"/>
              <a:gd name="connsiteX1415" fmla="*/ 6948780 w 9393311"/>
              <a:gd name="connsiteY1415" fmla="*/ 7515827 h 10287000"/>
              <a:gd name="connsiteX1416" fmla="*/ 6971364 w 9393311"/>
              <a:gd name="connsiteY1416" fmla="*/ 7506907 h 10287000"/>
              <a:gd name="connsiteX1417" fmla="*/ 8154551 w 9393311"/>
              <a:gd name="connsiteY1417" fmla="*/ 7506337 h 10287000"/>
              <a:gd name="connsiteX1418" fmla="*/ 8170951 w 9393311"/>
              <a:gd name="connsiteY1418" fmla="*/ 7523779 h 10287000"/>
              <a:gd name="connsiteX1419" fmla="*/ 8170391 w 9393311"/>
              <a:gd name="connsiteY1419" fmla="*/ 7538481 h 10287000"/>
              <a:gd name="connsiteX1420" fmla="*/ 8158258 w 9393311"/>
              <a:gd name="connsiteY1420" fmla="*/ 7544432 h 10287000"/>
              <a:gd name="connsiteX1421" fmla="*/ 8143799 w 9393311"/>
              <a:gd name="connsiteY1421" fmla="*/ 7538542 h 10287000"/>
              <a:gd name="connsiteX1422" fmla="*/ 8154551 w 9393311"/>
              <a:gd name="connsiteY1422" fmla="*/ 7506337 h 10287000"/>
              <a:gd name="connsiteX1423" fmla="*/ 7882493 w 9393311"/>
              <a:gd name="connsiteY1423" fmla="*/ 7505832 h 10287000"/>
              <a:gd name="connsiteX1424" fmla="*/ 7894362 w 9393311"/>
              <a:gd name="connsiteY1424" fmla="*/ 7511092 h 10287000"/>
              <a:gd name="connsiteX1425" fmla="*/ 7900823 w 9393311"/>
              <a:gd name="connsiteY1425" fmla="*/ 7519690 h 10287000"/>
              <a:gd name="connsiteX1426" fmla="*/ 7899722 w 9393311"/>
              <a:gd name="connsiteY1426" fmla="*/ 7528762 h 10287000"/>
              <a:gd name="connsiteX1427" fmla="*/ 7871127 w 9393311"/>
              <a:gd name="connsiteY1427" fmla="*/ 7517046 h 10287000"/>
              <a:gd name="connsiteX1428" fmla="*/ 7872227 w 9393311"/>
              <a:gd name="connsiteY1428" fmla="*/ 7507975 h 10287000"/>
              <a:gd name="connsiteX1429" fmla="*/ 7882493 w 9393311"/>
              <a:gd name="connsiteY1429" fmla="*/ 7505832 h 10287000"/>
              <a:gd name="connsiteX1430" fmla="*/ 7648704 w 9393311"/>
              <a:gd name="connsiteY1430" fmla="*/ 7502390 h 10287000"/>
              <a:gd name="connsiteX1431" fmla="*/ 7652768 w 9393311"/>
              <a:gd name="connsiteY1431" fmla="*/ 7510607 h 10287000"/>
              <a:gd name="connsiteX1432" fmla="*/ 7659692 w 9393311"/>
              <a:gd name="connsiteY1432" fmla="*/ 7536420 h 10287000"/>
              <a:gd name="connsiteX1433" fmla="*/ 7648199 w 9393311"/>
              <a:gd name="connsiteY1433" fmla="*/ 7532875 h 10287000"/>
              <a:gd name="connsiteX1434" fmla="*/ 7646293 w 9393311"/>
              <a:gd name="connsiteY1434" fmla="*/ 7521145 h 10287000"/>
              <a:gd name="connsiteX1435" fmla="*/ 7642228 w 9393311"/>
              <a:gd name="connsiteY1435" fmla="*/ 7512929 h 10287000"/>
              <a:gd name="connsiteX1436" fmla="*/ 7648704 w 9393311"/>
              <a:gd name="connsiteY1436" fmla="*/ 7502390 h 10287000"/>
              <a:gd name="connsiteX1437" fmla="*/ 8004537 w 9393311"/>
              <a:gd name="connsiteY1437" fmla="*/ 7497625 h 10287000"/>
              <a:gd name="connsiteX1438" fmla="*/ 8011688 w 9393311"/>
              <a:gd name="connsiteY1438" fmla="*/ 7499647 h 10287000"/>
              <a:gd name="connsiteX1439" fmla="*/ 8013538 w 9393311"/>
              <a:gd name="connsiteY1439" fmla="*/ 7509992 h 10287000"/>
              <a:gd name="connsiteX1440" fmla="*/ 7998009 w 9393311"/>
              <a:gd name="connsiteY1440" fmla="*/ 7523335 h 10287000"/>
              <a:gd name="connsiteX1441" fmla="*/ 7976583 w 9393311"/>
              <a:gd name="connsiteY1441" fmla="*/ 7521643 h 10287000"/>
              <a:gd name="connsiteX1442" fmla="*/ 7965015 w 9393311"/>
              <a:gd name="connsiteY1442" fmla="*/ 7526558 h 10287000"/>
              <a:gd name="connsiteX1443" fmla="*/ 7962764 w 9393311"/>
              <a:gd name="connsiteY1443" fmla="*/ 7523466 h 10287000"/>
              <a:gd name="connsiteX1444" fmla="*/ 8004537 w 9393311"/>
              <a:gd name="connsiteY1444" fmla="*/ 7497625 h 10287000"/>
              <a:gd name="connsiteX1445" fmla="*/ 7034959 w 9393311"/>
              <a:gd name="connsiteY1445" fmla="*/ 7489862 h 10287000"/>
              <a:gd name="connsiteX1446" fmla="*/ 7050183 w 9393311"/>
              <a:gd name="connsiteY1446" fmla="*/ 7503493 h 10287000"/>
              <a:gd name="connsiteX1447" fmla="*/ 7050307 w 9393311"/>
              <a:gd name="connsiteY1447" fmla="*/ 7523170 h 10287000"/>
              <a:gd name="connsiteX1448" fmla="*/ 7055152 w 9393311"/>
              <a:gd name="connsiteY1448" fmla="*/ 7520065 h 10287000"/>
              <a:gd name="connsiteX1449" fmla="*/ 7051493 w 9393311"/>
              <a:gd name="connsiteY1449" fmla="*/ 7536937 h 10287000"/>
              <a:gd name="connsiteX1450" fmla="*/ 7048982 w 9393311"/>
              <a:gd name="connsiteY1450" fmla="*/ 7544977 h 10287000"/>
              <a:gd name="connsiteX1451" fmla="*/ 7051734 w 9393311"/>
              <a:gd name="connsiteY1451" fmla="*/ 7546661 h 10287000"/>
              <a:gd name="connsiteX1452" fmla="*/ 7053110 w 9393311"/>
              <a:gd name="connsiteY1452" fmla="*/ 7561637 h 10287000"/>
              <a:gd name="connsiteX1453" fmla="*/ 7046188 w 9393311"/>
              <a:gd name="connsiteY1453" fmla="*/ 7564343 h 10287000"/>
              <a:gd name="connsiteX1454" fmla="*/ 7045012 w 9393311"/>
              <a:gd name="connsiteY1454" fmla="*/ 7566277 h 10287000"/>
              <a:gd name="connsiteX1455" fmla="*/ 7048813 w 9393311"/>
              <a:gd name="connsiteY1455" fmla="*/ 7594969 h 10287000"/>
              <a:gd name="connsiteX1456" fmla="*/ 7043401 w 9393311"/>
              <a:gd name="connsiteY1456" fmla="*/ 7602355 h 10287000"/>
              <a:gd name="connsiteX1457" fmla="*/ 7035320 w 9393311"/>
              <a:gd name="connsiteY1457" fmla="*/ 7593622 h 10287000"/>
              <a:gd name="connsiteX1458" fmla="*/ 7042671 w 9393311"/>
              <a:gd name="connsiteY1458" fmla="*/ 7580765 h 10287000"/>
              <a:gd name="connsiteX1459" fmla="*/ 7040003 w 9393311"/>
              <a:gd name="connsiteY1459" fmla="*/ 7564644 h 10287000"/>
              <a:gd name="connsiteX1460" fmla="*/ 7040422 w 9393311"/>
              <a:gd name="connsiteY1460" fmla="*/ 7563838 h 10287000"/>
              <a:gd name="connsiteX1461" fmla="*/ 7037471 w 9393311"/>
              <a:gd name="connsiteY1461" fmla="*/ 7555154 h 10287000"/>
              <a:gd name="connsiteX1462" fmla="*/ 7035592 w 9393311"/>
              <a:gd name="connsiteY1462" fmla="*/ 7558090 h 10287000"/>
              <a:gd name="connsiteX1463" fmla="*/ 7006355 w 9393311"/>
              <a:gd name="connsiteY1463" fmla="*/ 7536074 h 10287000"/>
              <a:gd name="connsiteX1464" fmla="*/ 7007313 w 9393311"/>
              <a:gd name="connsiteY1464" fmla="*/ 7514030 h 10287000"/>
              <a:gd name="connsiteX1465" fmla="*/ 7034959 w 9393311"/>
              <a:gd name="connsiteY1465" fmla="*/ 7489862 h 10287000"/>
              <a:gd name="connsiteX1466" fmla="*/ 8235526 w 9393311"/>
              <a:gd name="connsiteY1466" fmla="*/ 7480985 h 10287000"/>
              <a:gd name="connsiteX1467" fmla="*/ 8242933 w 9393311"/>
              <a:gd name="connsiteY1467" fmla="*/ 7485457 h 10287000"/>
              <a:gd name="connsiteX1468" fmla="*/ 8255187 w 9393311"/>
              <a:gd name="connsiteY1468" fmla="*/ 7504431 h 10287000"/>
              <a:gd name="connsiteX1469" fmla="*/ 8262532 w 9393311"/>
              <a:gd name="connsiteY1469" fmla="*/ 7518084 h 10287000"/>
              <a:gd name="connsiteX1470" fmla="*/ 8267033 w 9393311"/>
              <a:gd name="connsiteY1470" fmla="*/ 7524267 h 10287000"/>
              <a:gd name="connsiteX1471" fmla="*/ 8265481 w 9393311"/>
              <a:gd name="connsiteY1471" fmla="*/ 7535650 h 10287000"/>
              <a:gd name="connsiteX1472" fmla="*/ 8242201 w 9393311"/>
              <a:gd name="connsiteY1472" fmla="*/ 7510426 h 10287000"/>
              <a:gd name="connsiteX1473" fmla="*/ 8230948 w 9393311"/>
              <a:gd name="connsiteY1473" fmla="*/ 7494968 h 10287000"/>
              <a:gd name="connsiteX1474" fmla="*/ 8232500 w 9393311"/>
              <a:gd name="connsiteY1474" fmla="*/ 7483585 h 10287000"/>
              <a:gd name="connsiteX1475" fmla="*/ 6854710 w 9393311"/>
              <a:gd name="connsiteY1475" fmla="*/ 7478674 h 10287000"/>
              <a:gd name="connsiteX1476" fmla="*/ 6857403 w 9393311"/>
              <a:gd name="connsiteY1476" fmla="*/ 7490271 h 10287000"/>
              <a:gd name="connsiteX1477" fmla="*/ 6842748 w 9393311"/>
              <a:gd name="connsiteY1477" fmla="*/ 7512984 h 10287000"/>
              <a:gd name="connsiteX1478" fmla="*/ 6804918 w 9393311"/>
              <a:gd name="connsiteY1478" fmla="*/ 7527456 h 10287000"/>
              <a:gd name="connsiteX1479" fmla="*/ 6829783 w 9393311"/>
              <a:gd name="connsiteY1479" fmla="*/ 7485767 h 10287000"/>
              <a:gd name="connsiteX1480" fmla="*/ 6854710 w 9393311"/>
              <a:gd name="connsiteY1480" fmla="*/ 7478674 h 10287000"/>
              <a:gd name="connsiteX1481" fmla="*/ 7425552 w 9393311"/>
              <a:gd name="connsiteY1481" fmla="*/ 7473071 h 10287000"/>
              <a:gd name="connsiteX1482" fmla="*/ 7436059 w 9393311"/>
              <a:gd name="connsiteY1482" fmla="*/ 7486743 h 10287000"/>
              <a:gd name="connsiteX1483" fmla="*/ 7412138 w 9393311"/>
              <a:gd name="connsiteY1483" fmla="*/ 7504068 h 10287000"/>
              <a:gd name="connsiteX1484" fmla="*/ 7405466 w 9393311"/>
              <a:gd name="connsiteY1484" fmla="*/ 7475777 h 10287000"/>
              <a:gd name="connsiteX1485" fmla="*/ 7425552 w 9393311"/>
              <a:gd name="connsiteY1485" fmla="*/ 7473071 h 10287000"/>
              <a:gd name="connsiteX1486" fmla="*/ 7066004 w 9393311"/>
              <a:gd name="connsiteY1486" fmla="*/ 7467434 h 10287000"/>
              <a:gd name="connsiteX1487" fmla="*/ 7091332 w 9393311"/>
              <a:gd name="connsiteY1487" fmla="*/ 7485137 h 10287000"/>
              <a:gd name="connsiteX1488" fmla="*/ 7092057 w 9393311"/>
              <a:gd name="connsiteY1488" fmla="*/ 7490220 h 10287000"/>
              <a:gd name="connsiteX1489" fmla="*/ 7066004 w 9393311"/>
              <a:gd name="connsiteY1489" fmla="*/ 7467434 h 10287000"/>
              <a:gd name="connsiteX1490" fmla="*/ 7223969 w 9393311"/>
              <a:gd name="connsiteY1490" fmla="*/ 7433581 h 10287000"/>
              <a:gd name="connsiteX1491" fmla="*/ 7238313 w 9393311"/>
              <a:gd name="connsiteY1491" fmla="*/ 7447543 h 10287000"/>
              <a:gd name="connsiteX1492" fmla="*/ 7240930 w 9393311"/>
              <a:gd name="connsiteY1492" fmla="*/ 7489438 h 10287000"/>
              <a:gd name="connsiteX1493" fmla="*/ 7204662 w 9393311"/>
              <a:gd name="connsiteY1493" fmla="*/ 7434648 h 10287000"/>
              <a:gd name="connsiteX1494" fmla="*/ 7223969 w 9393311"/>
              <a:gd name="connsiteY1494" fmla="*/ 7433581 h 10287000"/>
              <a:gd name="connsiteX1495" fmla="*/ 8276649 w 9393311"/>
              <a:gd name="connsiteY1495" fmla="*/ 7433095 h 10287000"/>
              <a:gd name="connsiteX1496" fmla="*/ 8272632 w 9393311"/>
              <a:gd name="connsiteY1496" fmla="*/ 7433381 h 10287000"/>
              <a:gd name="connsiteX1497" fmla="*/ 8271619 w 9393311"/>
              <a:gd name="connsiteY1497" fmla="*/ 7434420 h 10287000"/>
              <a:gd name="connsiteX1498" fmla="*/ 8270232 w 9393311"/>
              <a:gd name="connsiteY1498" fmla="*/ 7435842 h 10287000"/>
              <a:gd name="connsiteX1499" fmla="*/ 8276917 w 9393311"/>
              <a:gd name="connsiteY1499" fmla="*/ 7436578 h 10287000"/>
              <a:gd name="connsiteX1500" fmla="*/ 8279902 w 9393311"/>
              <a:gd name="connsiteY1500" fmla="*/ 7437446 h 10287000"/>
              <a:gd name="connsiteX1501" fmla="*/ 8539116 w 9393311"/>
              <a:gd name="connsiteY1501" fmla="*/ 7419438 h 10287000"/>
              <a:gd name="connsiteX1502" fmla="*/ 8528681 w 9393311"/>
              <a:gd name="connsiteY1502" fmla="*/ 7439554 h 10287000"/>
              <a:gd name="connsiteX1503" fmla="*/ 8462851 w 9393311"/>
              <a:gd name="connsiteY1503" fmla="*/ 7471194 h 10287000"/>
              <a:gd name="connsiteX1504" fmla="*/ 8492067 w 9393311"/>
              <a:gd name="connsiteY1504" fmla="*/ 7434700 h 10287000"/>
              <a:gd name="connsiteX1505" fmla="*/ 8539116 w 9393311"/>
              <a:gd name="connsiteY1505" fmla="*/ 7419438 h 10287000"/>
              <a:gd name="connsiteX1506" fmla="*/ 7026396 w 9393311"/>
              <a:gd name="connsiteY1506" fmla="*/ 7418554 h 10287000"/>
              <a:gd name="connsiteX1507" fmla="*/ 7049215 w 9393311"/>
              <a:gd name="connsiteY1507" fmla="*/ 7438486 h 10287000"/>
              <a:gd name="connsiteX1508" fmla="*/ 7048159 w 9393311"/>
              <a:gd name="connsiteY1508" fmla="*/ 7449435 h 10287000"/>
              <a:gd name="connsiteX1509" fmla="*/ 7012147 w 9393311"/>
              <a:gd name="connsiteY1509" fmla="*/ 7456073 h 10287000"/>
              <a:gd name="connsiteX1510" fmla="*/ 6986983 w 9393311"/>
              <a:gd name="connsiteY1510" fmla="*/ 7472368 h 10287000"/>
              <a:gd name="connsiteX1511" fmla="*/ 6994344 w 9393311"/>
              <a:gd name="connsiteY1511" fmla="*/ 7473016 h 10287000"/>
              <a:gd name="connsiteX1512" fmla="*/ 7004198 w 9393311"/>
              <a:gd name="connsiteY1512" fmla="*/ 7479228 h 10287000"/>
              <a:gd name="connsiteX1513" fmla="*/ 7001077 w 9393311"/>
              <a:gd name="connsiteY1513" fmla="*/ 7491723 h 10287000"/>
              <a:gd name="connsiteX1514" fmla="*/ 6979276 w 9393311"/>
              <a:gd name="connsiteY1514" fmla="*/ 7504952 h 10287000"/>
              <a:gd name="connsiteX1515" fmla="*/ 6942959 w 9393311"/>
              <a:gd name="connsiteY1515" fmla="*/ 7497301 h 10287000"/>
              <a:gd name="connsiteX1516" fmla="*/ 6951424 w 9393311"/>
              <a:gd name="connsiteY1516" fmla="*/ 7491699 h 10287000"/>
              <a:gd name="connsiteX1517" fmla="*/ 6924239 w 9393311"/>
              <a:gd name="connsiteY1517" fmla="*/ 7491382 h 10287000"/>
              <a:gd name="connsiteX1518" fmla="*/ 6941199 w 9393311"/>
              <a:gd name="connsiteY1518" fmla="*/ 7472787 h 10287000"/>
              <a:gd name="connsiteX1519" fmla="*/ 6938912 w 9393311"/>
              <a:gd name="connsiteY1519" fmla="*/ 7465799 h 10287000"/>
              <a:gd name="connsiteX1520" fmla="*/ 6955813 w 9393311"/>
              <a:gd name="connsiteY1520" fmla="*/ 7435783 h 10287000"/>
              <a:gd name="connsiteX1521" fmla="*/ 6968037 w 9393311"/>
              <a:gd name="connsiteY1521" fmla="*/ 7445175 h 10287000"/>
              <a:gd name="connsiteX1522" fmla="*/ 6990102 w 9393311"/>
              <a:gd name="connsiteY1522" fmla="*/ 7430326 h 10287000"/>
              <a:gd name="connsiteX1523" fmla="*/ 7026396 w 9393311"/>
              <a:gd name="connsiteY1523" fmla="*/ 7418554 h 10287000"/>
              <a:gd name="connsiteX1524" fmla="*/ 9134566 w 9393311"/>
              <a:gd name="connsiteY1524" fmla="*/ 7405245 h 10287000"/>
              <a:gd name="connsiteX1525" fmla="*/ 9142998 w 9393311"/>
              <a:gd name="connsiteY1525" fmla="*/ 7413648 h 10287000"/>
              <a:gd name="connsiteX1526" fmla="*/ 9148024 w 9393311"/>
              <a:gd name="connsiteY1526" fmla="*/ 7426731 h 10287000"/>
              <a:gd name="connsiteX1527" fmla="*/ 9116403 w 9393311"/>
              <a:gd name="connsiteY1527" fmla="*/ 7430203 h 10287000"/>
              <a:gd name="connsiteX1528" fmla="*/ 9134566 w 9393311"/>
              <a:gd name="connsiteY1528" fmla="*/ 7405245 h 10287000"/>
              <a:gd name="connsiteX1529" fmla="*/ 7547966 w 9393311"/>
              <a:gd name="connsiteY1529" fmla="*/ 7398705 h 10287000"/>
              <a:gd name="connsiteX1530" fmla="*/ 7461152 w 9393311"/>
              <a:gd name="connsiteY1530" fmla="*/ 7453588 h 10287000"/>
              <a:gd name="connsiteX1531" fmla="*/ 7448603 w 9393311"/>
              <a:gd name="connsiteY1531" fmla="*/ 7456964 h 10287000"/>
              <a:gd name="connsiteX1532" fmla="*/ 7473807 w 9393311"/>
              <a:gd name="connsiteY1532" fmla="*/ 7461094 h 10287000"/>
              <a:gd name="connsiteX1533" fmla="*/ 7503149 w 9393311"/>
              <a:gd name="connsiteY1533" fmla="*/ 7469458 h 10287000"/>
              <a:gd name="connsiteX1534" fmla="*/ 7515782 w 9393311"/>
              <a:gd name="connsiteY1534" fmla="*/ 7478838 h 10287000"/>
              <a:gd name="connsiteX1535" fmla="*/ 7516013 w 9393311"/>
              <a:gd name="connsiteY1535" fmla="*/ 7478528 h 10287000"/>
              <a:gd name="connsiteX1536" fmla="*/ 7527015 w 9393311"/>
              <a:gd name="connsiteY1536" fmla="*/ 7476643 h 10287000"/>
              <a:gd name="connsiteX1537" fmla="*/ 7537139 w 9393311"/>
              <a:gd name="connsiteY1537" fmla="*/ 7455217 h 10287000"/>
              <a:gd name="connsiteX1538" fmla="*/ 7561404 w 9393311"/>
              <a:gd name="connsiteY1538" fmla="*/ 7445843 h 10287000"/>
              <a:gd name="connsiteX1539" fmla="*/ 7565329 w 9393311"/>
              <a:gd name="connsiteY1539" fmla="*/ 7457026 h 10287000"/>
              <a:gd name="connsiteX1540" fmla="*/ 7554047 w 9393311"/>
              <a:gd name="connsiteY1540" fmla="*/ 7478843 h 10287000"/>
              <a:gd name="connsiteX1541" fmla="*/ 7563481 w 9393311"/>
              <a:gd name="connsiteY1541" fmla="*/ 7483552 h 10287000"/>
              <a:gd name="connsiteX1542" fmla="*/ 7572575 w 9393311"/>
              <a:gd name="connsiteY1542" fmla="*/ 7498658 h 10287000"/>
              <a:gd name="connsiteX1543" fmla="*/ 7572245 w 9393311"/>
              <a:gd name="connsiteY1543" fmla="*/ 7503774 h 10287000"/>
              <a:gd name="connsiteX1544" fmla="*/ 7576923 w 9393311"/>
              <a:gd name="connsiteY1544" fmla="*/ 7503297 h 10287000"/>
              <a:gd name="connsiteX1545" fmla="*/ 7583980 w 9393311"/>
              <a:gd name="connsiteY1545" fmla="*/ 7519829 h 10287000"/>
              <a:gd name="connsiteX1546" fmla="*/ 7570603 w 9393311"/>
              <a:gd name="connsiteY1546" fmla="*/ 7524027 h 10287000"/>
              <a:gd name="connsiteX1547" fmla="*/ 7571103 w 9393311"/>
              <a:gd name="connsiteY1547" fmla="*/ 7528847 h 10287000"/>
              <a:gd name="connsiteX1548" fmla="*/ 7574128 w 9393311"/>
              <a:gd name="connsiteY1548" fmla="*/ 7530479 h 10287000"/>
              <a:gd name="connsiteX1549" fmla="*/ 7580339 w 9393311"/>
              <a:gd name="connsiteY1549" fmla="*/ 7546186 h 10287000"/>
              <a:gd name="connsiteX1550" fmla="*/ 7571910 w 9393311"/>
              <a:gd name="connsiteY1550" fmla="*/ 7549873 h 10287000"/>
              <a:gd name="connsiteX1551" fmla="*/ 7565479 w 9393311"/>
              <a:gd name="connsiteY1551" fmla="*/ 7540482 h 10287000"/>
              <a:gd name="connsiteX1552" fmla="*/ 7564501 w 9393311"/>
              <a:gd name="connsiteY1552" fmla="*/ 7538821 h 10287000"/>
              <a:gd name="connsiteX1553" fmla="*/ 7560673 w 9393311"/>
              <a:gd name="connsiteY1553" fmla="*/ 7537232 h 10287000"/>
              <a:gd name="connsiteX1554" fmla="*/ 7558671 w 9393311"/>
              <a:gd name="connsiteY1554" fmla="*/ 7534762 h 10287000"/>
              <a:gd name="connsiteX1555" fmla="*/ 7557714 w 9393311"/>
              <a:gd name="connsiteY1555" fmla="*/ 7533978 h 10287000"/>
              <a:gd name="connsiteX1556" fmla="*/ 7548843 w 9393311"/>
              <a:gd name="connsiteY1556" fmla="*/ 7541544 h 10287000"/>
              <a:gd name="connsiteX1557" fmla="*/ 7508916 w 9393311"/>
              <a:gd name="connsiteY1557" fmla="*/ 7540590 h 10287000"/>
              <a:gd name="connsiteX1558" fmla="*/ 7501818 w 9393311"/>
              <a:gd name="connsiteY1558" fmla="*/ 7497636 h 10287000"/>
              <a:gd name="connsiteX1559" fmla="*/ 7505808 w 9393311"/>
              <a:gd name="connsiteY1559" fmla="*/ 7492265 h 10287000"/>
              <a:gd name="connsiteX1560" fmla="*/ 7493370 w 9393311"/>
              <a:gd name="connsiteY1560" fmla="*/ 7491451 h 10287000"/>
              <a:gd name="connsiteX1561" fmla="*/ 7420644 w 9393311"/>
              <a:gd name="connsiteY1561" fmla="*/ 7466292 h 10287000"/>
              <a:gd name="connsiteX1562" fmla="*/ 7420414 w 9393311"/>
              <a:gd name="connsiteY1562" fmla="*/ 7464548 h 10287000"/>
              <a:gd name="connsiteX1563" fmla="*/ 7352361 w 9393311"/>
              <a:gd name="connsiteY1563" fmla="*/ 7482856 h 10287000"/>
              <a:gd name="connsiteX1564" fmla="*/ 7347595 w 9393311"/>
              <a:gd name="connsiteY1564" fmla="*/ 7440946 h 10287000"/>
              <a:gd name="connsiteX1565" fmla="*/ 7547966 w 9393311"/>
              <a:gd name="connsiteY1565" fmla="*/ 7398705 h 10287000"/>
              <a:gd name="connsiteX1566" fmla="*/ 7176226 w 9393311"/>
              <a:gd name="connsiteY1566" fmla="*/ 7397244 h 10287000"/>
              <a:gd name="connsiteX1567" fmla="*/ 7180181 w 9393311"/>
              <a:gd name="connsiteY1567" fmla="*/ 7397339 h 10287000"/>
              <a:gd name="connsiteX1568" fmla="*/ 7182575 w 9393311"/>
              <a:gd name="connsiteY1568" fmla="*/ 7405686 h 10287000"/>
              <a:gd name="connsiteX1569" fmla="*/ 7174923 w 9393311"/>
              <a:gd name="connsiteY1569" fmla="*/ 7443340 h 10287000"/>
              <a:gd name="connsiteX1570" fmla="*/ 7174045 w 9393311"/>
              <a:gd name="connsiteY1570" fmla="*/ 7451007 h 10287000"/>
              <a:gd name="connsiteX1571" fmla="*/ 7165256 w 9393311"/>
              <a:gd name="connsiteY1571" fmla="*/ 7458485 h 10287000"/>
              <a:gd name="connsiteX1572" fmla="*/ 7165245 w 9393311"/>
              <a:gd name="connsiteY1572" fmla="*/ 7423889 h 10287000"/>
              <a:gd name="connsiteX1573" fmla="*/ 7167436 w 9393311"/>
              <a:gd name="connsiteY1573" fmla="*/ 7404721 h 10287000"/>
              <a:gd name="connsiteX1574" fmla="*/ 7176226 w 9393311"/>
              <a:gd name="connsiteY1574" fmla="*/ 7397244 h 10287000"/>
              <a:gd name="connsiteX1575" fmla="*/ 7151427 w 9393311"/>
              <a:gd name="connsiteY1575" fmla="*/ 7396522 h 10287000"/>
              <a:gd name="connsiteX1576" fmla="*/ 7155710 w 9393311"/>
              <a:gd name="connsiteY1576" fmla="*/ 7404223 h 10287000"/>
              <a:gd name="connsiteX1577" fmla="*/ 7151427 w 9393311"/>
              <a:gd name="connsiteY1577" fmla="*/ 7415776 h 10287000"/>
              <a:gd name="connsiteX1578" fmla="*/ 7134295 w 9393311"/>
              <a:gd name="connsiteY1578" fmla="*/ 7419627 h 10287000"/>
              <a:gd name="connsiteX1579" fmla="*/ 7130013 w 9393311"/>
              <a:gd name="connsiteY1579" fmla="*/ 7411925 h 10287000"/>
              <a:gd name="connsiteX1580" fmla="*/ 7130013 w 9393311"/>
              <a:gd name="connsiteY1580" fmla="*/ 7400373 h 10287000"/>
              <a:gd name="connsiteX1581" fmla="*/ 7151427 w 9393311"/>
              <a:gd name="connsiteY1581" fmla="*/ 7396522 h 10287000"/>
              <a:gd name="connsiteX1582" fmla="*/ 7746051 w 9393311"/>
              <a:gd name="connsiteY1582" fmla="*/ 7385862 h 10287000"/>
              <a:gd name="connsiteX1583" fmla="*/ 7799150 w 9393311"/>
              <a:gd name="connsiteY1583" fmla="*/ 7390205 h 10287000"/>
              <a:gd name="connsiteX1584" fmla="*/ 7807832 w 9393311"/>
              <a:gd name="connsiteY1584" fmla="*/ 7403276 h 10287000"/>
              <a:gd name="connsiteX1585" fmla="*/ 7743746 w 9393311"/>
              <a:gd name="connsiteY1585" fmla="*/ 7410395 h 10287000"/>
              <a:gd name="connsiteX1586" fmla="*/ 7746051 w 9393311"/>
              <a:gd name="connsiteY1586" fmla="*/ 7385862 h 10287000"/>
              <a:gd name="connsiteX1587" fmla="*/ 8578297 w 9393311"/>
              <a:gd name="connsiteY1587" fmla="*/ 7385377 h 10287000"/>
              <a:gd name="connsiteX1588" fmla="*/ 8615772 w 9393311"/>
              <a:gd name="connsiteY1588" fmla="*/ 7392988 h 10287000"/>
              <a:gd name="connsiteX1589" fmla="*/ 8611608 w 9393311"/>
              <a:gd name="connsiteY1589" fmla="*/ 7412016 h 10287000"/>
              <a:gd name="connsiteX1590" fmla="*/ 8553312 w 9393311"/>
              <a:gd name="connsiteY1590" fmla="*/ 7431044 h 10287000"/>
              <a:gd name="connsiteX1591" fmla="*/ 8557476 w 9393311"/>
              <a:gd name="connsiteY1591" fmla="*/ 7396794 h 10287000"/>
              <a:gd name="connsiteX1592" fmla="*/ 8578297 w 9393311"/>
              <a:gd name="connsiteY1592" fmla="*/ 7385377 h 10287000"/>
              <a:gd name="connsiteX1593" fmla="*/ 8257166 w 9393311"/>
              <a:gd name="connsiteY1593" fmla="*/ 7377090 h 10287000"/>
              <a:gd name="connsiteX1594" fmla="*/ 8273101 w 9393311"/>
              <a:gd name="connsiteY1594" fmla="*/ 7383083 h 10287000"/>
              <a:gd name="connsiteX1595" fmla="*/ 8280736 w 9393311"/>
              <a:gd name="connsiteY1595" fmla="*/ 7425071 h 10287000"/>
              <a:gd name="connsiteX1596" fmla="*/ 8288733 w 9393311"/>
              <a:gd name="connsiteY1596" fmla="*/ 7428365 h 10287000"/>
              <a:gd name="connsiteX1597" fmla="*/ 8296621 w 9393311"/>
              <a:gd name="connsiteY1597" fmla="*/ 7443269 h 10287000"/>
              <a:gd name="connsiteX1598" fmla="*/ 8293222 w 9393311"/>
              <a:gd name="connsiteY1598" fmla="*/ 7445140 h 10287000"/>
              <a:gd name="connsiteX1599" fmla="*/ 8296315 w 9393311"/>
              <a:gd name="connsiteY1599" fmla="*/ 7470252 h 10287000"/>
              <a:gd name="connsiteX1600" fmla="*/ 8252996 w 9393311"/>
              <a:gd name="connsiteY1600" fmla="*/ 7477564 h 10287000"/>
              <a:gd name="connsiteX1601" fmla="*/ 8243822 w 9393311"/>
              <a:gd name="connsiteY1601" fmla="*/ 7457691 h 10287000"/>
              <a:gd name="connsiteX1602" fmla="*/ 8247824 w 9393311"/>
              <a:gd name="connsiteY1602" fmla="*/ 7448914 h 10287000"/>
              <a:gd name="connsiteX1603" fmla="*/ 8239051 w 9393311"/>
              <a:gd name="connsiteY1603" fmla="*/ 7450035 h 10287000"/>
              <a:gd name="connsiteX1604" fmla="*/ 8224365 w 9393311"/>
              <a:gd name="connsiteY1604" fmla="*/ 7444558 h 10287000"/>
              <a:gd name="connsiteX1605" fmla="*/ 8212714 w 9393311"/>
              <a:gd name="connsiteY1605" fmla="*/ 7402856 h 10287000"/>
              <a:gd name="connsiteX1606" fmla="*/ 8224943 w 9393311"/>
              <a:gd name="connsiteY1606" fmla="*/ 7382652 h 10287000"/>
              <a:gd name="connsiteX1607" fmla="*/ 8257166 w 9393311"/>
              <a:gd name="connsiteY1607" fmla="*/ 7377090 h 10287000"/>
              <a:gd name="connsiteX1608" fmla="*/ 8094926 w 9393311"/>
              <a:gd name="connsiteY1608" fmla="*/ 7363400 h 10287000"/>
              <a:gd name="connsiteX1609" fmla="*/ 8106332 w 9393311"/>
              <a:gd name="connsiteY1609" fmla="*/ 7378079 h 10287000"/>
              <a:gd name="connsiteX1610" fmla="*/ 8082117 w 9393311"/>
              <a:gd name="connsiteY1610" fmla="*/ 7385091 h 10287000"/>
              <a:gd name="connsiteX1611" fmla="*/ 8094926 w 9393311"/>
              <a:gd name="connsiteY1611" fmla="*/ 7363400 h 10287000"/>
              <a:gd name="connsiteX1612" fmla="*/ 8459526 w 9393311"/>
              <a:gd name="connsiteY1612" fmla="*/ 7359390 h 10287000"/>
              <a:gd name="connsiteX1613" fmla="*/ 8480833 w 9393311"/>
              <a:gd name="connsiteY1613" fmla="*/ 7373863 h 10287000"/>
              <a:gd name="connsiteX1614" fmla="*/ 8441414 w 9393311"/>
              <a:gd name="connsiteY1614" fmla="*/ 7374794 h 10287000"/>
              <a:gd name="connsiteX1615" fmla="*/ 8459526 w 9393311"/>
              <a:gd name="connsiteY1615" fmla="*/ 7359390 h 10287000"/>
              <a:gd name="connsiteX1616" fmla="*/ 8499248 w 9393311"/>
              <a:gd name="connsiteY1616" fmla="*/ 7353646 h 10287000"/>
              <a:gd name="connsiteX1617" fmla="*/ 8513010 w 9393311"/>
              <a:gd name="connsiteY1617" fmla="*/ 7358243 h 10287000"/>
              <a:gd name="connsiteX1618" fmla="*/ 8527906 w 9393311"/>
              <a:gd name="connsiteY1618" fmla="*/ 7368960 h 10287000"/>
              <a:gd name="connsiteX1619" fmla="*/ 8516176 w 9393311"/>
              <a:gd name="connsiteY1619" fmla="*/ 7405217 h 10287000"/>
              <a:gd name="connsiteX1620" fmla="*/ 8499248 w 9393311"/>
              <a:gd name="connsiteY1620" fmla="*/ 7353646 h 10287000"/>
              <a:gd name="connsiteX1621" fmla="*/ 7935812 w 9393311"/>
              <a:gd name="connsiteY1621" fmla="*/ 7349873 h 10287000"/>
              <a:gd name="connsiteX1622" fmla="*/ 7940996 w 9393311"/>
              <a:gd name="connsiteY1622" fmla="*/ 7353996 h 10287000"/>
              <a:gd name="connsiteX1623" fmla="*/ 7940508 w 9393311"/>
              <a:gd name="connsiteY1623" fmla="*/ 7365714 h 10287000"/>
              <a:gd name="connsiteX1624" fmla="*/ 7925075 w 9393311"/>
              <a:gd name="connsiteY1624" fmla="*/ 7362241 h 10287000"/>
              <a:gd name="connsiteX1625" fmla="*/ 7935812 w 9393311"/>
              <a:gd name="connsiteY1625" fmla="*/ 7349873 h 10287000"/>
              <a:gd name="connsiteX1626" fmla="*/ 8711567 w 9393311"/>
              <a:gd name="connsiteY1626" fmla="*/ 7347327 h 10287000"/>
              <a:gd name="connsiteX1627" fmla="*/ 8727140 w 9393311"/>
              <a:gd name="connsiteY1627" fmla="*/ 7356038 h 10287000"/>
              <a:gd name="connsiteX1628" fmla="*/ 8732714 w 9393311"/>
              <a:gd name="connsiteY1628" fmla="*/ 7386962 h 10287000"/>
              <a:gd name="connsiteX1629" fmla="*/ 8714767 w 9393311"/>
              <a:gd name="connsiteY1629" fmla="*/ 7401597 h 10287000"/>
              <a:gd name="connsiteX1630" fmla="*/ 8688599 w 9393311"/>
              <a:gd name="connsiteY1630" fmla="*/ 7349755 h 10287000"/>
              <a:gd name="connsiteX1631" fmla="*/ 8711567 w 9393311"/>
              <a:gd name="connsiteY1631" fmla="*/ 7347327 h 10287000"/>
              <a:gd name="connsiteX1632" fmla="*/ 6744376 w 9393311"/>
              <a:gd name="connsiteY1632" fmla="*/ 7345213 h 10287000"/>
              <a:gd name="connsiteX1633" fmla="*/ 6740179 w 9393311"/>
              <a:gd name="connsiteY1633" fmla="*/ 7345789 h 10287000"/>
              <a:gd name="connsiteX1634" fmla="*/ 6747841 w 9393311"/>
              <a:gd name="connsiteY1634" fmla="*/ 7348511 h 10287000"/>
              <a:gd name="connsiteX1635" fmla="*/ 7018174 w 9393311"/>
              <a:gd name="connsiteY1635" fmla="*/ 7340797 h 10287000"/>
              <a:gd name="connsiteX1636" fmla="*/ 7022297 w 9393311"/>
              <a:gd name="connsiteY1636" fmla="*/ 7340797 h 10287000"/>
              <a:gd name="connsiteX1637" fmla="*/ 7014052 w 9393311"/>
              <a:gd name="connsiteY1637" fmla="*/ 7386232 h 10287000"/>
              <a:gd name="connsiteX1638" fmla="*/ 7007353 w 9393311"/>
              <a:gd name="connsiteY1638" fmla="*/ 7390492 h 10287000"/>
              <a:gd name="connsiteX1639" fmla="*/ 6997562 w 9393311"/>
              <a:gd name="connsiteY1639" fmla="*/ 7386232 h 10287000"/>
              <a:gd name="connsiteX1640" fmla="*/ 6997562 w 9393311"/>
              <a:gd name="connsiteY1640" fmla="*/ 7367301 h 10287000"/>
              <a:gd name="connsiteX1641" fmla="*/ 7014052 w 9393311"/>
              <a:gd name="connsiteY1641" fmla="*/ 7352156 h 10287000"/>
              <a:gd name="connsiteX1642" fmla="*/ 7018174 w 9393311"/>
              <a:gd name="connsiteY1642" fmla="*/ 7340797 h 10287000"/>
              <a:gd name="connsiteX1643" fmla="*/ 7966030 w 9393311"/>
              <a:gd name="connsiteY1643" fmla="*/ 7338232 h 10287000"/>
              <a:gd name="connsiteX1644" fmla="*/ 7973172 w 9393311"/>
              <a:gd name="connsiteY1644" fmla="*/ 7342542 h 10287000"/>
              <a:gd name="connsiteX1645" fmla="*/ 7980035 w 9393311"/>
              <a:gd name="connsiteY1645" fmla="*/ 7349385 h 10287000"/>
              <a:gd name="connsiteX1646" fmla="*/ 7985243 w 9393311"/>
              <a:gd name="connsiteY1646" fmla="*/ 7371423 h 10287000"/>
              <a:gd name="connsiteX1647" fmla="*/ 7975890 w 9393311"/>
              <a:gd name="connsiteY1647" fmla="*/ 7387376 h 10287000"/>
              <a:gd name="connsiteX1648" fmla="*/ 7969294 w 9393311"/>
              <a:gd name="connsiteY1648" fmla="*/ 7392033 h 10287000"/>
              <a:gd name="connsiteX1649" fmla="*/ 7963715 w 9393311"/>
              <a:gd name="connsiteY1649" fmla="*/ 7389497 h 10287000"/>
              <a:gd name="connsiteX1650" fmla="*/ 7962309 w 9393311"/>
              <a:gd name="connsiteY1650" fmla="*/ 7392551 h 10287000"/>
              <a:gd name="connsiteX1651" fmla="*/ 7952831 w 9393311"/>
              <a:gd name="connsiteY1651" fmla="*/ 7400693 h 10287000"/>
              <a:gd name="connsiteX1652" fmla="*/ 7937982 w 9393311"/>
              <a:gd name="connsiteY1652" fmla="*/ 7387348 h 10287000"/>
              <a:gd name="connsiteX1653" fmla="*/ 7941962 w 9393311"/>
              <a:gd name="connsiteY1653" fmla="*/ 7378707 h 10287000"/>
              <a:gd name="connsiteX1654" fmla="*/ 7948512 w 9393311"/>
              <a:gd name="connsiteY1654" fmla="*/ 7375974 h 10287000"/>
              <a:gd name="connsiteX1655" fmla="*/ 7945405 w 9393311"/>
              <a:gd name="connsiteY1655" fmla="*/ 7366818 h 10287000"/>
              <a:gd name="connsiteX1656" fmla="*/ 7966030 w 9393311"/>
              <a:gd name="connsiteY1656" fmla="*/ 7338232 h 10287000"/>
              <a:gd name="connsiteX1657" fmla="*/ 7423418 w 9393311"/>
              <a:gd name="connsiteY1657" fmla="*/ 7338170 h 10287000"/>
              <a:gd name="connsiteX1658" fmla="*/ 7411464 w 9393311"/>
              <a:gd name="connsiteY1658" fmla="*/ 7357553 h 10287000"/>
              <a:gd name="connsiteX1659" fmla="*/ 7400829 w 9393311"/>
              <a:gd name="connsiteY1659" fmla="*/ 7370881 h 10287000"/>
              <a:gd name="connsiteX1660" fmla="*/ 7425069 w 9393311"/>
              <a:gd name="connsiteY1660" fmla="*/ 7368218 h 10287000"/>
              <a:gd name="connsiteX1661" fmla="*/ 7422292 w 9393311"/>
              <a:gd name="connsiteY1661" fmla="*/ 7347658 h 10287000"/>
              <a:gd name="connsiteX1662" fmla="*/ 7558200 w 9393311"/>
              <a:gd name="connsiteY1662" fmla="*/ 7325157 h 10287000"/>
              <a:gd name="connsiteX1663" fmla="*/ 7589055 w 9393311"/>
              <a:gd name="connsiteY1663" fmla="*/ 7332363 h 10287000"/>
              <a:gd name="connsiteX1664" fmla="*/ 7582386 w 9393311"/>
              <a:gd name="connsiteY1664" fmla="*/ 7370301 h 10287000"/>
              <a:gd name="connsiteX1665" fmla="*/ 7558200 w 9393311"/>
              <a:gd name="connsiteY1665" fmla="*/ 7325157 h 10287000"/>
              <a:gd name="connsiteX1666" fmla="*/ 8085576 w 9393311"/>
              <a:gd name="connsiteY1666" fmla="*/ 7322472 h 10287000"/>
              <a:gd name="connsiteX1667" fmla="*/ 8097310 w 9393311"/>
              <a:gd name="connsiteY1667" fmla="*/ 7327465 h 10287000"/>
              <a:gd name="connsiteX1668" fmla="*/ 8102145 w 9393311"/>
              <a:gd name="connsiteY1668" fmla="*/ 7338386 h 10287000"/>
              <a:gd name="connsiteX1669" fmla="*/ 8083748 w 9393311"/>
              <a:gd name="connsiteY1669" fmla="*/ 7354191 h 10287000"/>
              <a:gd name="connsiteX1670" fmla="*/ 8077193 w 9393311"/>
              <a:gd name="connsiteY1670" fmla="*/ 7324648 h 10287000"/>
              <a:gd name="connsiteX1671" fmla="*/ 8085576 w 9393311"/>
              <a:gd name="connsiteY1671" fmla="*/ 7322472 h 10287000"/>
              <a:gd name="connsiteX1672" fmla="*/ 7445318 w 9393311"/>
              <a:gd name="connsiteY1672" fmla="*/ 7318406 h 10287000"/>
              <a:gd name="connsiteX1673" fmla="*/ 7466827 w 9393311"/>
              <a:gd name="connsiteY1673" fmla="*/ 7371882 h 10287000"/>
              <a:gd name="connsiteX1674" fmla="*/ 7468394 w 9393311"/>
              <a:gd name="connsiteY1674" fmla="*/ 7374575 h 10287000"/>
              <a:gd name="connsiteX1675" fmla="*/ 7469840 w 9393311"/>
              <a:gd name="connsiteY1675" fmla="*/ 7373191 h 10287000"/>
              <a:gd name="connsiteX1676" fmla="*/ 7486334 w 9393311"/>
              <a:gd name="connsiteY1676" fmla="*/ 7382806 h 10287000"/>
              <a:gd name="connsiteX1677" fmla="*/ 7481995 w 9393311"/>
              <a:gd name="connsiteY1677" fmla="*/ 7400119 h 10287000"/>
              <a:gd name="connsiteX1678" fmla="*/ 7473957 w 9393311"/>
              <a:gd name="connsiteY1678" fmla="*/ 7407530 h 10287000"/>
              <a:gd name="connsiteX1679" fmla="*/ 7458653 w 9393311"/>
              <a:gd name="connsiteY1679" fmla="*/ 7391551 h 10287000"/>
              <a:gd name="connsiteX1680" fmla="*/ 7460591 w 9393311"/>
              <a:gd name="connsiteY1680" fmla="*/ 7385667 h 10287000"/>
              <a:gd name="connsiteX1681" fmla="*/ 7458198 w 9393311"/>
              <a:gd name="connsiteY1681" fmla="*/ 7384720 h 10287000"/>
              <a:gd name="connsiteX1682" fmla="*/ 7459082 w 9393311"/>
              <a:gd name="connsiteY1682" fmla="*/ 7376975 h 10287000"/>
              <a:gd name="connsiteX1683" fmla="*/ 7445318 w 9393311"/>
              <a:gd name="connsiteY1683" fmla="*/ 7318406 h 10287000"/>
              <a:gd name="connsiteX1684" fmla="*/ 7130292 w 9393311"/>
              <a:gd name="connsiteY1684" fmla="*/ 7310318 h 10287000"/>
              <a:gd name="connsiteX1685" fmla="*/ 7129820 w 9393311"/>
              <a:gd name="connsiteY1685" fmla="*/ 7340212 h 10287000"/>
              <a:gd name="connsiteX1686" fmla="*/ 7136869 w 9393311"/>
              <a:gd name="connsiteY1686" fmla="*/ 7350581 h 10287000"/>
              <a:gd name="connsiteX1687" fmla="*/ 7130286 w 9393311"/>
              <a:gd name="connsiteY1687" fmla="*/ 7375855 h 10287000"/>
              <a:gd name="connsiteX1688" fmla="*/ 7115011 w 9393311"/>
              <a:gd name="connsiteY1688" fmla="*/ 7364307 h 10287000"/>
              <a:gd name="connsiteX1689" fmla="*/ 7125824 w 9393311"/>
              <a:gd name="connsiteY1689" fmla="*/ 7332149 h 10287000"/>
              <a:gd name="connsiteX1690" fmla="*/ 7130292 w 9393311"/>
              <a:gd name="connsiteY1690" fmla="*/ 7310318 h 10287000"/>
              <a:gd name="connsiteX1691" fmla="*/ 7460237 w 9393311"/>
              <a:gd name="connsiteY1691" fmla="*/ 7301322 h 10287000"/>
              <a:gd name="connsiteX1692" fmla="*/ 7472327 w 9393311"/>
              <a:gd name="connsiteY1692" fmla="*/ 7301618 h 10287000"/>
              <a:gd name="connsiteX1693" fmla="*/ 7485869 w 9393311"/>
              <a:gd name="connsiteY1693" fmla="*/ 7323887 h 10287000"/>
              <a:gd name="connsiteX1694" fmla="*/ 7459345 w 9393311"/>
              <a:gd name="connsiteY1694" fmla="*/ 7331448 h 10287000"/>
              <a:gd name="connsiteX1695" fmla="*/ 7460237 w 9393311"/>
              <a:gd name="connsiteY1695" fmla="*/ 7301322 h 10287000"/>
              <a:gd name="connsiteX1696" fmla="*/ 6637208 w 9393311"/>
              <a:gd name="connsiteY1696" fmla="*/ 7295030 h 10287000"/>
              <a:gd name="connsiteX1697" fmla="*/ 6639506 w 9393311"/>
              <a:gd name="connsiteY1697" fmla="*/ 7328189 h 10287000"/>
              <a:gd name="connsiteX1698" fmla="*/ 6637208 w 9393311"/>
              <a:gd name="connsiteY1698" fmla="*/ 7295030 h 10287000"/>
              <a:gd name="connsiteX1699" fmla="*/ 8580559 w 9393311"/>
              <a:gd name="connsiteY1699" fmla="*/ 7285282 h 10287000"/>
              <a:gd name="connsiteX1700" fmla="*/ 8611716 w 9393311"/>
              <a:gd name="connsiteY1700" fmla="*/ 7314445 h 10287000"/>
              <a:gd name="connsiteX1701" fmla="*/ 8620100 w 9393311"/>
              <a:gd name="connsiteY1701" fmla="*/ 7312325 h 10287000"/>
              <a:gd name="connsiteX1702" fmla="*/ 8635317 w 9393311"/>
              <a:gd name="connsiteY1702" fmla="*/ 7319590 h 10287000"/>
              <a:gd name="connsiteX1703" fmla="*/ 8631486 w 9393311"/>
              <a:gd name="connsiteY1703" fmla="*/ 7327966 h 10287000"/>
              <a:gd name="connsiteX1704" fmla="*/ 8613216 w 9393311"/>
              <a:gd name="connsiteY1704" fmla="*/ 7323325 h 10287000"/>
              <a:gd name="connsiteX1705" fmla="*/ 8610162 w 9393311"/>
              <a:gd name="connsiteY1705" fmla="*/ 7325949 h 10287000"/>
              <a:gd name="connsiteX1706" fmla="*/ 8608608 w 9393311"/>
              <a:gd name="connsiteY1706" fmla="*/ 7337453 h 10287000"/>
              <a:gd name="connsiteX1707" fmla="*/ 8578067 w 9393311"/>
              <a:gd name="connsiteY1707" fmla="*/ 7363693 h 10287000"/>
              <a:gd name="connsiteX1708" fmla="*/ 8543857 w 9393311"/>
              <a:gd name="connsiteY1708" fmla="*/ 7337154 h 10287000"/>
              <a:gd name="connsiteX1709" fmla="*/ 8541633 w 9393311"/>
              <a:gd name="connsiteY1709" fmla="*/ 7313641 h 10287000"/>
              <a:gd name="connsiteX1710" fmla="*/ 8580559 w 9393311"/>
              <a:gd name="connsiteY1710" fmla="*/ 7285282 h 10287000"/>
              <a:gd name="connsiteX1711" fmla="*/ 6679088 w 9393311"/>
              <a:gd name="connsiteY1711" fmla="*/ 7274316 h 10287000"/>
              <a:gd name="connsiteX1712" fmla="*/ 6686845 w 9393311"/>
              <a:gd name="connsiteY1712" fmla="*/ 7280572 h 10287000"/>
              <a:gd name="connsiteX1713" fmla="*/ 6682816 w 9393311"/>
              <a:gd name="connsiteY1713" fmla="*/ 7293503 h 10287000"/>
              <a:gd name="connsiteX1714" fmla="*/ 6678907 w 9393311"/>
              <a:gd name="connsiteY1714" fmla="*/ 7293783 h 10287000"/>
              <a:gd name="connsiteX1715" fmla="*/ 6679088 w 9393311"/>
              <a:gd name="connsiteY1715" fmla="*/ 7274316 h 10287000"/>
              <a:gd name="connsiteX1716" fmla="*/ 7498209 w 9393311"/>
              <a:gd name="connsiteY1716" fmla="*/ 7270060 h 10287000"/>
              <a:gd name="connsiteX1717" fmla="*/ 7501474 w 9393311"/>
              <a:gd name="connsiteY1717" fmla="*/ 7273301 h 10287000"/>
              <a:gd name="connsiteX1718" fmla="*/ 7498143 w 9393311"/>
              <a:gd name="connsiteY1718" fmla="*/ 7277012 h 10287000"/>
              <a:gd name="connsiteX1719" fmla="*/ 7498209 w 9393311"/>
              <a:gd name="connsiteY1719" fmla="*/ 7270060 h 10287000"/>
              <a:gd name="connsiteX1720" fmla="*/ 8038677 w 9393311"/>
              <a:gd name="connsiteY1720" fmla="*/ 7268248 h 10287000"/>
              <a:gd name="connsiteX1721" fmla="*/ 7964823 w 9393311"/>
              <a:gd name="connsiteY1721" fmla="*/ 7332996 h 10287000"/>
              <a:gd name="connsiteX1722" fmla="*/ 7880696 w 9393311"/>
              <a:gd name="connsiteY1722" fmla="*/ 7368710 h 10287000"/>
              <a:gd name="connsiteX1723" fmla="*/ 7878981 w 9393311"/>
              <a:gd name="connsiteY1723" fmla="*/ 7380453 h 10287000"/>
              <a:gd name="connsiteX1724" fmla="*/ 7878909 w 9393311"/>
              <a:gd name="connsiteY1724" fmla="*/ 7388102 h 10287000"/>
              <a:gd name="connsiteX1725" fmla="*/ 7870879 w 9393311"/>
              <a:gd name="connsiteY1725" fmla="*/ 7396317 h 10287000"/>
              <a:gd name="connsiteX1726" fmla="*/ 7863080 w 9393311"/>
              <a:gd name="connsiteY1726" fmla="*/ 7379678 h 10287000"/>
              <a:gd name="connsiteX1727" fmla="*/ 7863998 w 9393311"/>
              <a:gd name="connsiteY1727" fmla="*/ 7375799 h 10287000"/>
              <a:gd name="connsiteX1728" fmla="*/ 7862106 w 9393311"/>
              <a:gd name="connsiteY1728" fmla="*/ 7376602 h 10287000"/>
              <a:gd name="connsiteX1729" fmla="*/ 7846497 w 9393311"/>
              <a:gd name="connsiteY1729" fmla="*/ 7337483 h 10287000"/>
              <a:gd name="connsiteX1730" fmla="*/ 7897206 w 9393311"/>
              <a:gd name="connsiteY1730" fmla="*/ 7318959 h 10287000"/>
              <a:gd name="connsiteX1731" fmla="*/ 7902253 w 9393311"/>
              <a:gd name="connsiteY1731" fmla="*/ 7313503 h 10287000"/>
              <a:gd name="connsiteX1732" fmla="*/ 7912145 w 9393311"/>
              <a:gd name="connsiteY1732" fmla="*/ 7310048 h 10287000"/>
              <a:gd name="connsiteX1733" fmla="*/ 7915642 w 9393311"/>
              <a:gd name="connsiteY1733" fmla="*/ 7312225 h 10287000"/>
              <a:gd name="connsiteX1734" fmla="*/ 7946874 w 9393311"/>
              <a:gd name="connsiteY1734" fmla="*/ 7300816 h 10287000"/>
              <a:gd name="connsiteX1735" fmla="*/ 8038677 w 9393311"/>
              <a:gd name="connsiteY1735" fmla="*/ 7268248 h 10287000"/>
              <a:gd name="connsiteX1736" fmla="*/ 7583031 w 9393311"/>
              <a:gd name="connsiteY1736" fmla="*/ 7240384 h 10287000"/>
              <a:gd name="connsiteX1737" fmla="*/ 7598648 w 9393311"/>
              <a:gd name="connsiteY1737" fmla="*/ 7262614 h 10287000"/>
              <a:gd name="connsiteX1738" fmla="*/ 7610488 w 9393311"/>
              <a:gd name="connsiteY1738" fmla="*/ 7265660 h 10287000"/>
              <a:gd name="connsiteX1739" fmla="*/ 7618187 w 9393311"/>
              <a:gd name="connsiteY1739" fmla="*/ 7288454 h 10287000"/>
              <a:gd name="connsiteX1740" fmla="*/ 7598394 w 9393311"/>
              <a:gd name="connsiteY1740" fmla="*/ 7289868 h 10287000"/>
              <a:gd name="connsiteX1741" fmla="*/ 7590766 w 9393311"/>
              <a:gd name="connsiteY1741" fmla="*/ 7259286 h 10287000"/>
              <a:gd name="connsiteX1742" fmla="*/ 7583031 w 9393311"/>
              <a:gd name="connsiteY1742" fmla="*/ 7240384 h 10287000"/>
              <a:gd name="connsiteX1743" fmla="*/ 8688994 w 9393311"/>
              <a:gd name="connsiteY1743" fmla="*/ 7235211 h 10287000"/>
              <a:gd name="connsiteX1744" fmla="*/ 8708282 w 9393311"/>
              <a:gd name="connsiteY1744" fmla="*/ 7251117 h 10287000"/>
              <a:gd name="connsiteX1745" fmla="*/ 8697931 w 9393311"/>
              <a:gd name="connsiteY1745" fmla="*/ 7264949 h 10287000"/>
              <a:gd name="connsiteX1746" fmla="*/ 8678643 w 9393311"/>
              <a:gd name="connsiteY1746" fmla="*/ 7249044 h 10287000"/>
              <a:gd name="connsiteX1747" fmla="*/ 8688994 w 9393311"/>
              <a:gd name="connsiteY1747" fmla="*/ 7235211 h 10287000"/>
              <a:gd name="connsiteX1748" fmla="*/ 8348257 w 9393311"/>
              <a:gd name="connsiteY1748" fmla="*/ 7232459 h 10287000"/>
              <a:gd name="connsiteX1749" fmla="*/ 8366788 w 9393311"/>
              <a:gd name="connsiteY1749" fmla="*/ 7237004 h 10287000"/>
              <a:gd name="connsiteX1750" fmla="*/ 8365958 w 9393311"/>
              <a:gd name="connsiteY1750" fmla="*/ 7242834 h 10287000"/>
              <a:gd name="connsiteX1751" fmla="*/ 8348257 w 9393311"/>
              <a:gd name="connsiteY1751" fmla="*/ 7232459 h 10287000"/>
              <a:gd name="connsiteX1752" fmla="*/ 8137127 w 9393311"/>
              <a:gd name="connsiteY1752" fmla="*/ 7231416 h 10287000"/>
              <a:gd name="connsiteX1753" fmla="*/ 8155420 w 9393311"/>
              <a:gd name="connsiteY1753" fmla="*/ 7249591 h 10287000"/>
              <a:gd name="connsiteX1754" fmla="*/ 8159314 w 9393311"/>
              <a:gd name="connsiteY1754" fmla="*/ 7260796 h 10287000"/>
              <a:gd name="connsiteX1755" fmla="*/ 8181677 w 9393311"/>
              <a:gd name="connsiteY1755" fmla="*/ 7259876 h 10287000"/>
              <a:gd name="connsiteX1756" fmla="*/ 8164484 w 9393311"/>
              <a:gd name="connsiteY1756" fmla="*/ 7282310 h 10287000"/>
              <a:gd name="connsiteX1757" fmla="*/ 8173462 w 9393311"/>
              <a:gd name="connsiteY1757" fmla="*/ 7294440 h 10287000"/>
              <a:gd name="connsiteX1758" fmla="*/ 8157042 w 9393311"/>
              <a:gd name="connsiteY1758" fmla="*/ 7295612 h 10287000"/>
              <a:gd name="connsiteX1759" fmla="*/ 8157114 w 9393311"/>
              <a:gd name="connsiteY1759" fmla="*/ 7287888 h 10287000"/>
              <a:gd name="connsiteX1760" fmla="*/ 8156381 w 9393311"/>
              <a:gd name="connsiteY1760" fmla="*/ 7287105 h 10287000"/>
              <a:gd name="connsiteX1761" fmla="*/ 8132631 w 9393311"/>
              <a:gd name="connsiteY1761" fmla="*/ 7296418 h 10287000"/>
              <a:gd name="connsiteX1762" fmla="*/ 8070786 w 9393311"/>
              <a:gd name="connsiteY1762" fmla="*/ 7295288 h 10287000"/>
              <a:gd name="connsiteX1763" fmla="*/ 8118975 w 9393311"/>
              <a:gd name="connsiteY1763" fmla="*/ 7270026 h 10287000"/>
              <a:gd name="connsiteX1764" fmla="*/ 8117105 w 9393311"/>
              <a:gd name="connsiteY1764" fmla="*/ 7262471 h 10287000"/>
              <a:gd name="connsiteX1765" fmla="*/ 8117794 w 9393311"/>
              <a:gd name="connsiteY1765" fmla="*/ 7241133 h 10287000"/>
              <a:gd name="connsiteX1766" fmla="*/ 8121703 w 9393311"/>
              <a:gd name="connsiteY1766" fmla="*/ 7240854 h 10287000"/>
              <a:gd name="connsiteX1767" fmla="*/ 8124346 w 9393311"/>
              <a:gd name="connsiteY1767" fmla="*/ 7259513 h 10287000"/>
              <a:gd name="connsiteX1768" fmla="*/ 8126815 w 9393311"/>
              <a:gd name="connsiteY1768" fmla="*/ 7267480 h 10287000"/>
              <a:gd name="connsiteX1769" fmla="*/ 8141115 w 9393311"/>
              <a:gd name="connsiteY1769" fmla="*/ 7263368 h 10287000"/>
              <a:gd name="connsiteX1770" fmla="*/ 8140935 w 9393311"/>
              <a:gd name="connsiteY1770" fmla="*/ 7262988 h 10287000"/>
              <a:gd name="connsiteX1771" fmla="*/ 8137127 w 9393311"/>
              <a:gd name="connsiteY1771" fmla="*/ 7231416 h 10287000"/>
              <a:gd name="connsiteX1772" fmla="*/ 7933553 w 9393311"/>
              <a:gd name="connsiteY1772" fmla="*/ 7210544 h 10287000"/>
              <a:gd name="connsiteX1773" fmla="*/ 7945340 w 9393311"/>
              <a:gd name="connsiteY1773" fmla="*/ 7219188 h 10287000"/>
              <a:gd name="connsiteX1774" fmla="*/ 7910641 w 9393311"/>
              <a:gd name="connsiteY1774" fmla="*/ 7233517 h 10287000"/>
              <a:gd name="connsiteX1775" fmla="*/ 7933553 w 9393311"/>
              <a:gd name="connsiteY1775" fmla="*/ 7210544 h 10287000"/>
              <a:gd name="connsiteX1776" fmla="*/ 8575732 w 9393311"/>
              <a:gd name="connsiteY1776" fmla="*/ 7209311 h 10287000"/>
              <a:gd name="connsiteX1777" fmla="*/ 8589922 w 9393311"/>
              <a:gd name="connsiteY1777" fmla="*/ 7215095 h 10287000"/>
              <a:gd name="connsiteX1778" fmla="*/ 8527669 w 9393311"/>
              <a:gd name="connsiteY1778" fmla="*/ 7244196 h 10287000"/>
              <a:gd name="connsiteX1779" fmla="*/ 8527708 w 9393311"/>
              <a:gd name="connsiteY1779" fmla="*/ 7211966 h 10287000"/>
              <a:gd name="connsiteX1780" fmla="*/ 8575732 w 9393311"/>
              <a:gd name="connsiteY1780" fmla="*/ 7209311 h 10287000"/>
              <a:gd name="connsiteX1781" fmla="*/ 7966953 w 9393311"/>
              <a:gd name="connsiteY1781" fmla="*/ 7204538 h 10287000"/>
              <a:gd name="connsiteX1782" fmla="*/ 7968969 w 9393311"/>
              <a:gd name="connsiteY1782" fmla="*/ 7207798 h 10287000"/>
              <a:gd name="connsiteX1783" fmla="*/ 7953355 w 9393311"/>
              <a:gd name="connsiteY1783" fmla="*/ 7211451 h 10287000"/>
              <a:gd name="connsiteX1784" fmla="*/ 7966953 w 9393311"/>
              <a:gd name="connsiteY1784" fmla="*/ 7204538 h 10287000"/>
              <a:gd name="connsiteX1785" fmla="*/ 8118060 w 9393311"/>
              <a:gd name="connsiteY1785" fmla="*/ 7202206 h 10287000"/>
              <a:gd name="connsiteX1786" fmla="*/ 8130229 w 9393311"/>
              <a:gd name="connsiteY1786" fmla="*/ 7216902 h 10287000"/>
              <a:gd name="connsiteX1787" fmla="*/ 8126088 w 9393311"/>
              <a:gd name="connsiteY1787" fmla="*/ 7221088 h 10287000"/>
              <a:gd name="connsiteX1788" fmla="*/ 8118060 w 9393311"/>
              <a:gd name="connsiteY1788" fmla="*/ 7202206 h 10287000"/>
              <a:gd name="connsiteX1789" fmla="*/ 8094399 w 9393311"/>
              <a:gd name="connsiteY1789" fmla="*/ 7166818 h 10287000"/>
              <a:gd name="connsiteX1790" fmla="*/ 8100531 w 9393311"/>
              <a:gd name="connsiteY1790" fmla="*/ 7166952 h 10287000"/>
              <a:gd name="connsiteX1791" fmla="*/ 8093359 w 9393311"/>
              <a:gd name="connsiteY1791" fmla="*/ 7170533 h 10287000"/>
              <a:gd name="connsiteX1792" fmla="*/ 8094399 w 9393311"/>
              <a:gd name="connsiteY1792" fmla="*/ 7166818 h 10287000"/>
              <a:gd name="connsiteX1793" fmla="*/ 7929400 w 9393311"/>
              <a:gd name="connsiteY1793" fmla="*/ 7142889 h 10287000"/>
              <a:gd name="connsiteX1794" fmla="*/ 7947951 w 9393311"/>
              <a:gd name="connsiteY1794" fmla="*/ 7147059 h 10287000"/>
              <a:gd name="connsiteX1795" fmla="*/ 7943829 w 9393311"/>
              <a:gd name="connsiteY1795" fmla="*/ 7173006 h 10287000"/>
              <a:gd name="connsiteX1796" fmla="*/ 7933007 w 9393311"/>
              <a:gd name="connsiteY1796" fmla="*/ 7179030 h 10287000"/>
              <a:gd name="connsiteX1797" fmla="*/ 7919094 w 9393311"/>
              <a:gd name="connsiteY1797" fmla="*/ 7176713 h 10287000"/>
              <a:gd name="connsiteX1798" fmla="*/ 7910850 w 9393311"/>
              <a:gd name="connsiteY1798" fmla="*/ 7169300 h 10287000"/>
              <a:gd name="connsiteX1799" fmla="*/ 7910850 w 9393311"/>
              <a:gd name="connsiteY1799" fmla="*/ 7147058 h 10287000"/>
              <a:gd name="connsiteX1800" fmla="*/ 7929400 w 9393311"/>
              <a:gd name="connsiteY1800" fmla="*/ 7142889 h 10287000"/>
              <a:gd name="connsiteX1801" fmla="*/ 6723934 w 9393311"/>
              <a:gd name="connsiteY1801" fmla="*/ 7137573 h 10287000"/>
              <a:gd name="connsiteX1802" fmla="*/ 6718548 w 9393311"/>
              <a:gd name="connsiteY1802" fmla="*/ 7145990 h 10287000"/>
              <a:gd name="connsiteX1803" fmla="*/ 6723481 w 9393311"/>
              <a:gd name="connsiteY1803" fmla="*/ 7149944 h 10287000"/>
              <a:gd name="connsiteX1804" fmla="*/ 6723934 w 9393311"/>
              <a:gd name="connsiteY1804" fmla="*/ 7137573 h 10287000"/>
              <a:gd name="connsiteX1805" fmla="*/ 8218285 w 9393311"/>
              <a:gd name="connsiteY1805" fmla="*/ 7135786 h 10287000"/>
              <a:gd name="connsiteX1806" fmla="*/ 8229698 w 9393311"/>
              <a:gd name="connsiteY1806" fmla="*/ 7139463 h 10287000"/>
              <a:gd name="connsiteX1807" fmla="*/ 8237982 w 9393311"/>
              <a:gd name="connsiteY1807" fmla="*/ 7142322 h 10287000"/>
              <a:gd name="connsiteX1808" fmla="*/ 8246290 w 9393311"/>
              <a:gd name="connsiteY1808" fmla="*/ 7156960 h 10287000"/>
              <a:gd name="connsiteX1809" fmla="*/ 8248367 w 9393311"/>
              <a:gd name="connsiteY1809" fmla="*/ 7153578 h 10287000"/>
              <a:gd name="connsiteX1810" fmla="*/ 8242028 w 9393311"/>
              <a:gd name="connsiteY1810" fmla="*/ 7168920 h 10287000"/>
              <a:gd name="connsiteX1811" fmla="*/ 8243224 w 9393311"/>
              <a:gd name="connsiteY1811" fmla="*/ 7169531 h 10287000"/>
              <a:gd name="connsiteX1812" fmla="*/ 8244241 w 9393311"/>
              <a:gd name="connsiteY1812" fmla="*/ 7171504 h 10287000"/>
              <a:gd name="connsiteX1813" fmla="*/ 8271334 w 9393311"/>
              <a:gd name="connsiteY1813" fmla="*/ 7155082 h 10287000"/>
              <a:gd name="connsiteX1814" fmla="*/ 8306568 w 9393311"/>
              <a:gd name="connsiteY1814" fmla="*/ 7145634 h 10287000"/>
              <a:gd name="connsiteX1815" fmla="*/ 8317148 w 9393311"/>
              <a:gd name="connsiteY1815" fmla="*/ 7152439 h 10287000"/>
              <a:gd name="connsiteX1816" fmla="*/ 8314827 w 9393311"/>
              <a:gd name="connsiteY1816" fmla="*/ 7250315 h 10287000"/>
              <a:gd name="connsiteX1817" fmla="*/ 8291080 w 9393311"/>
              <a:gd name="connsiteY1817" fmla="*/ 7277228 h 10287000"/>
              <a:gd name="connsiteX1818" fmla="*/ 8310518 w 9393311"/>
              <a:gd name="connsiteY1818" fmla="*/ 7278571 h 10287000"/>
              <a:gd name="connsiteX1819" fmla="*/ 8315136 w 9393311"/>
              <a:gd name="connsiteY1819" fmla="*/ 7277407 h 10287000"/>
              <a:gd name="connsiteX1820" fmla="*/ 8315577 w 9393311"/>
              <a:gd name="connsiteY1820" fmla="*/ 7276810 h 10287000"/>
              <a:gd name="connsiteX1821" fmla="*/ 8341374 w 9393311"/>
              <a:gd name="connsiteY1821" fmla="*/ 7269116 h 10287000"/>
              <a:gd name="connsiteX1822" fmla="*/ 8343020 w 9393311"/>
              <a:gd name="connsiteY1822" fmla="*/ 7269647 h 10287000"/>
              <a:gd name="connsiteX1823" fmla="*/ 8361604 w 9393311"/>
              <a:gd name="connsiteY1823" fmla="*/ 7262905 h 10287000"/>
              <a:gd name="connsiteX1824" fmla="*/ 8385493 w 9393311"/>
              <a:gd name="connsiteY1824" fmla="*/ 7257444 h 10287000"/>
              <a:gd name="connsiteX1825" fmla="*/ 8387538 w 9393311"/>
              <a:gd name="connsiteY1825" fmla="*/ 7251468 h 10287000"/>
              <a:gd name="connsiteX1826" fmla="*/ 8380978 w 9393311"/>
              <a:gd name="connsiteY1826" fmla="*/ 7244548 h 10287000"/>
              <a:gd name="connsiteX1827" fmla="*/ 8390308 w 9393311"/>
              <a:gd name="connsiteY1827" fmla="*/ 7245897 h 10287000"/>
              <a:gd name="connsiteX1828" fmla="*/ 8396089 w 9393311"/>
              <a:gd name="connsiteY1828" fmla="*/ 7235136 h 10287000"/>
              <a:gd name="connsiteX1829" fmla="*/ 8405247 w 9393311"/>
              <a:gd name="connsiteY1829" fmla="*/ 7227972 h 10287000"/>
              <a:gd name="connsiteX1830" fmla="*/ 8407792 w 9393311"/>
              <a:gd name="connsiteY1830" fmla="*/ 7239688 h 10287000"/>
              <a:gd name="connsiteX1831" fmla="*/ 8406255 w 9393311"/>
              <a:gd name="connsiteY1831" fmla="*/ 7244804 h 10287000"/>
              <a:gd name="connsiteX1832" fmla="*/ 8408295 w 9393311"/>
              <a:gd name="connsiteY1832" fmla="*/ 7248103 h 10287000"/>
              <a:gd name="connsiteX1833" fmla="*/ 8407153 w 9393311"/>
              <a:gd name="connsiteY1833" fmla="*/ 7248683 h 10287000"/>
              <a:gd name="connsiteX1834" fmla="*/ 8421589 w 9393311"/>
              <a:gd name="connsiteY1834" fmla="*/ 7258511 h 10287000"/>
              <a:gd name="connsiteX1835" fmla="*/ 8433058 w 9393311"/>
              <a:gd name="connsiteY1835" fmla="*/ 7269040 h 10287000"/>
              <a:gd name="connsiteX1836" fmla="*/ 8441114 w 9393311"/>
              <a:gd name="connsiteY1836" fmla="*/ 7271489 h 10287000"/>
              <a:gd name="connsiteX1837" fmla="*/ 8445619 w 9393311"/>
              <a:gd name="connsiteY1837" fmla="*/ 7263395 h 10287000"/>
              <a:gd name="connsiteX1838" fmla="*/ 8451502 w 9393311"/>
              <a:gd name="connsiteY1838" fmla="*/ 7267843 h 10287000"/>
              <a:gd name="connsiteX1839" fmla="*/ 8453517 w 9393311"/>
              <a:gd name="connsiteY1839" fmla="*/ 7264565 h 10287000"/>
              <a:gd name="connsiteX1840" fmla="*/ 8457386 w 9393311"/>
              <a:gd name="connsiteY1840" fmla="*/ 7272292 h 10287000"/>
              <a:gd name="connsiteX1841" fmla="*/ 8455371 w 9393311"/>
              <a:gd name="connsiteY1841" fmla="*/ 7275571 h 10287000"/>
              <a:gd name="connsiteX1842" fmla="*/ 8455603 w 9393311"/>
              <a:gd name="connsiteY1842" fmla="*/ 7276946 h 10287000"/>
              <a:gd name="connsiteX1843" fmla="*/ 8448401 w 9393311"/>
              <a:gd name="connsiteY1843" fmla="*/ 7279902 h 10287000"/>
              <a:gd name="connsiteX1844" fmla="*/ 8442940 w 9393311"/>
              <a:gd name="connsiteY1844" fmla="*/ 7281777 h 10287000"/>
              <a:gd name="connsiteX1845" fmla="*/ 8442643 w 9393311"/>
              <a:gd name="connsiteY1845" fmla="*/ 7281407 h 10287000"/>
              <a:gd name="connsiteX1846" fmla="*/ 8435232 w 9393311"/>
              <a:gd name="connsiteY1846" fmla="*/ 7284225 h 10287000"/>
              <a:gd name="connsiteX1847" fmla="*/ 8430686 w 9393311"/>
              <a:gd name="connsiteY1847" fmla="*/ 7277979 h 10287000"/>
              <a:gd name="connsiteX1848" fmla="*/ 8419087 w 9393311"/>
              <a:gd name="connsiteY1848" fmla="*/ 7273666 h 10287000"/>
              <a:gd name="connsiteX1849" fmla="*/ 8415679 w 9393311"/>
              <a:gd name="connsiteY1849" fmla="*/ 7278695 h 10287000"/>
              <a:gd name="connsiteX1850" fmla="*/ 8404427 w 9393311"/>
              <a:gd name="connsiteY1850" fmla="*/ 7287140 h 10287000"/>
              <a:gd name="connsiteX1851" fmla="*/ 8404729 w 9393311"/>
              <a:gd name="connsiteY1851" fmla="*/ 7287361 h 10287000"/>
              <a:gd name="connsiteX1852" fmla="*/ 8412082 w 9393311"/>
              <a:gd name="connsiteY1852" fmla="*/ 7300055 h 10287000"/>
              <a:gd name="connsiteX1853" fmla="*/ 8409802 w 9393311"/>
              <a:gd name="connsiteY1853" fmla="*/ 7296923 h 10287000"/>
              <a:gd name="connsiteX1854" fmla="*/ 8409108 w 9393311"/>
              <a:gd name="connsiteY1854" fmla="*/ 7302610 h 10287000"/>
              <a:gd name="connsiteX1855" fmla="*/ 8399010 w 9393311"/>
              <a:gd name="connsiteY1855" fmla="*/ 7294281 h 10287000"/>
              <a:gd name="connsiteX1856" fmla="*/ 8397847 w 9393311"/>
              <a:gd name="connsiteY1856" fmla="*/ 7296772 h 10287000"/>
              <a:gd name="connsiteX1857" fmla="*/ 8389856 w 9393311"/>
              <a:gd name="connsiteY1857" fmla="*/ 7309507 h 10287000"/>
              <a:gd name="connsiteX1858" fmla="*/ 8378624 w 9393311"/>
              <a:gd name="connsiteY1858" fmla="*/ 7306544 h 10287000"/>
              <a:gd name="connsiteX1859" fmla="*/ 8375550 w 9393311"/>
              <a:gd name="connsiteY1859" fmla="*/ 7316779 h 10287000"/>
              <a:gd name="connsiteX1860" fmla="*/ 8327015 w 9393311"/>
              <a:gd name="connsiteY1860" fmla="*/ 7337117 h 10287000"/>
              <a:gd name="connsiteX1861" fmla="*/ 8306086 w 9393311"/>
              <a:gd name="connsiteY1861" fmla="*/ 7326077 h 10287000"/>
              <a:gd name="connsiteX1862" fmla="*/ 8298960 w 9393311"/>
              <a:gd name="connsiteY1862" fmla="*/ 7299349 h 10287000"/>
              <a:gd name="connsiteX1863" fmla="*/ 8300194 w 9393311"/>
              <a:gd name="connsiteY1863" fmla="*/ 7297676 h 10287000"/>
              <a:gd name="connsiteX1864" fmla="*/ 8293189 w 9393311"/>
              <a:gd name="connsiteY1864" fmla="*/ 7293548 h 10287000"/>
              <a:gd name="connsiteX1865" fmla="*/ 8285718 w 9393311"/>
              <a:gd name="connsiteY1865" fmla="*/ 7281659 h 10287000"/>
              <a:gd name="connsiteX1866" fmla="*/ 8252737 w 9393311"/>
              <a:gd name="connsiteY1866" fmla="*/ 7298330 h 10287000"/>
              <a:gd name="connsiteX1867" fmla="*/ 8248533 w 9393311"/>
              <a:gd name="connsiteY1867" fmla="*/ 7298740 h 10287000"/>
              <a:gd name="connsiteX1868" fmla="*/ 8255253 w 9393311"/>
              <a:gd name="connsiteY1868" fmla="*/ 7300442 h 10287000"/>
              <a:gd name="connsiteX1869" fmla="*/ 8259501 w 9393311"/>
              <a:gd name="connsiteY1869" fmla="*/ 7307969 h 10287000"/>
              <a:gd name="connsiteX1870" fmla="*/ 8263748 w 9393311"/>
              <a:gd name="connsiteY1870" fmla="*/ 7326788 h 10287000"/>
              <a:gd name="connsiteX1871" fmla="*/ 8250475 w 9393311"/>
              <a:gd name="connsiteY1871" fmla="*/ 7333846 h 10287000"/>
              <a:gd name="connsiteX1872" fmla="*/ 8234017 w 9393311"/>
              <a:gd name="connsiteY1872" fmla="*/ 7326788 h 10287000"/>
              <a:gd name="connsiteX1873" fmla="*/ 8217028 w 9393311"/>
              <a:gd name="connsiteY1873" fmla="*/ 7300442 h 10287000"/>
              <a:gd name="connsiteX1874" fmla="*/ 8224010 w 9393311"/>
              <a:gd name="connsiteY1874" fmla="*/ 7297967 h 10287000"/>
              <a:gd name="connsiteX1875" fmla="*/ 8207082 w 9393311"/>
              <a:gd name="connsiteY1875" fmla="*/ 7263321 h 10287000"/>
              <a:gd name="connsiteX1876" fmla="*/ 8207499 w 9393311"/>
              <a:gd name="connsiteY1876" fmla="*/ 7225817 h 10287000"/>
              <a:gd name="connsiteX1877" fmla="*/ 8216526 w 9393311"/>
              <a:gd name="connsiteY1877" fmla="*/ 7205235 h 10287000"/>
              <a:gd name="connsiteX1878" fmla="*/ 8200503 w 9393311"/>
              <a:gd name="connsiteY1878" fmla="*/ 7211366 h 10287000"/>
              <a:gd name="connsiteX1879" fmla="*/ 8132114 w 9393311"/>
              <a:gd name="connsiteY1879" fmla="*/ 7210400 h 10287000"/>
              <a:gd name="connsiteX1880" fmla="*/ 8154551 w 9393311"/>
              <a:gd name="connsiteY1880" fmla="*/ 7163336 h 10287000"/>
              <a:gd name="connsiteX1881" fmla="*/ 8198418 w 9393311"/>
              <a:gd name="connsiteY1881" fmla="*/ 7156841 h 10287000"/>
              <a:gd name="connsiteX1882" fmla="*/ 8197519 w 9393311"/>
              <a:gd name="connsiteY1882" fmla="*/ 7154748 h 10287000"/>
              <a:gd name="connsiteX1883" fmla="*/ 8218285 w 9393311"/>
              <a:gd name="connsiteY1883" fmla="*/ 7135786 h 10287000"/>
              <a:gd name="connsiteX1884" fmla="*/ 9004154 w 9393311"/>
              <a:gd name="connsiteY1884" fmla="*/ 7135768 h 10287000"/>
              <a:gd name="connsiteX1885" fmla="*/ 9022299 w 9393311"/>
              <a:gd name="connsiteY1885" fmla="*/ 7156304 h 10287000"/>
              <a:gd name="connsiteX1886" fmla="*/ 9053999 w 9393311"/>
              <a:gd name="connsiteY1886" fmla="*/ 7208652 h 10287000"/>
              <a:gd name="connsiteX1887" fmla="*/ 9050754 w 9393311"/>
              <a:gd name="connsiteY1887" fmla="*/ 7218843 h 10287000"/>
              <a:gd name="connsiteX1888" fmla="*/ 9052763 w 9393311"/>
              <a:gd name="connsiteY1888" fmla="*/ 7222092 h 10287000"/>
              <a:gd name="connsiteX1889" fmla="*/ 9050889 w 9393311"/>
              <a:gd name="connsiteY1889" fmla="*/ 7226781 h 10287000"/>
              <a:gd name="connsiteX1890" fmla="*/ 9047508 w 9393311"/>
              <a:gd name="connsiteY1890" fmla="*/ 7229034 h 10287000"/>
              <a:gd name="connsiteX1891" fmla="*/ 9031820 w 9393311"/>
              <a:gd name="connsiteY1891" fmla="*/ 7211385 h 10287000"/>
              <a:gd name="connsiteX1892" fmla="*/ 9021774 w 9393311"/>
              <a:gd name="connsiteY1892" fmla="*/ 7195140 h 10287000"/>
              <a:gd name="connsiteX1893" fmla="*/ 9004154 w 9393311"/>
              <a:gd name="connsiteY1893" fmla="*/ 7135768 h 10287000"/>
              <a:gd name="connsiteX1894" fmla="*/ 7026516 w 9393311"/>
              <a:gd name="connsiteY1894" fmla="*/ 7130360 h 10287000"/>
              <a:gd name="connsiteX1895" fmla="*/ 7020622 w 9393311"/>
              <a:gd name="connsiteY1895" fmla="*/ 7132414 h 10287000"/>
              <a:gd name="connsiteX1896" fmla="*/ 7010827 w 9393311"/>
              <a:gd name="connsiteY1896" fmla="*/ 7134987 h 10287000"/>
              <a:gd name="connsiteX1897" fmla="*/ 7010699 w 9393311"/>
              <a:gd name="connsiteY1897" fmla="*/ 7136482 h 10287000"/>
              <a:gd name="connsiteX1898" fmla="*/ 7005789 w 9393311"/>
              <a:gd name="connsiteY1898" fmla="*/ 7144162 h 10287000"/>
              <a:gd name="connsiteX1899" fmla="*/ 7005522 w 9393311"/>
              <a:gd name="connsiteY1899" fmla="*/ 7144363 h 10287000"/>
              <a:gd name="connsiteX1900" fmla="*/ 7004555 w 9393311"/>
              <a:gd name="connsiteY1900" fmla="*/ 7148334 h 10287000"/>
              <a:gd name="connsiteX1901" fmla="*/ 6999192 w 9393311"/>
              <a:gd name="connsiteY1901" fmla="*/ 7149130 h 10287000"/>
              <a:gd name="connsiteX1902" fmla="*/ 6989085 w 9393311"/>
              <a:gd name="connsiteY1902" fmla="*/ 7156741 h 10287000"/>
              <a:gd name="connsiteX1903" fmla="*/ 7008604 w 9393311"/>
              <a:gd name="connsiteY1903" fmla="*/ 7181215 h 10287000"/>
              <a:gd name="connsiteX1904" fmla="*/ 7016236 w 9393311"/>
              <a:gd name="connsiteY1904" fmla="*/ 7161704 h 10287000"/>
              <a:gd name="connsiteX1905" fmla="*/ 7021081 w 9393311"/>
              <a:gd name="connsiteY1905" fmla="*/ 7158440 h 10287000"/>
              <a:gd name="connsiteX1906" fmla="*/ 7034356 w 9393311"/>
              <a:gd name="connsiteY1906" fmla="*/ 7151842 h 10287000"/>
              <a:gd name="connsiteX1907" fmla="*/ 7034975 w 9393311"/>
              <a:gd name="connsiteY1907" fmla="*/ 7150871 h 10287000"/>
              <a:gd name="connsiteX1908" fmla="*/ 7036464 w 9393311"/>
              <a:gd name="connsiteY1908" fmla="*/ 7148160 h 10287000"/>
              <a:gd name="connsiteX1909" fmla="*/ 7032315 w 9393311"/>
              <a:gd name="connsiteY1909" fmla="*/ 7149597 h 10287000"/>
              <a:gd name="connsiteX1910" fmla="*/ 7028011 w 9393311"/>
              <a:gd name="connsiteY1910" fmla="*/ 7146499 h 10287000"/>
              <a:gd name="connsiteX1911" fmla="*/ 7027084 w 9393311"/>
              <a:gd name="connsiteY1911" fmla="*/ 7136493 h 10287000"/>
              <a:gd name="connsiteX1912" fmla="*/ 7049566 w 9393311"/>
              <a:gd name="connsiteY1912" fmla="*/ 7122327 h 10287000"/>
              <a:gd name="connsiteX1913" fmla="*/ 7041586 w 9393311"/>
              <a:gd name="connsiteY1913" fmla="*/ 7125108 h 10287000"/>
              <a:gd name="connsiteX1914" fmla="*/ 7046808 w 9393311"/>
              <a:gd name="connsiteY1914" fmla="*/ 7126980 h 10287000"/>
              <a:gd name="connsiteX1915" fmla="*/ 7047075 w 9393311"/>
              <a:gd name="connsiteY1915" fmla="*/ 7128835 h 10287000"/>
              <a:gd name="connsiteX1916" fmla="*/ 7047678 w 9393311"/>
              <a:gd name="connsiteY1916" fmla="*/ 7127736 h 10287000"/>
              <a:gd name="connsiteX1917" fmla="*/ 7845459 w 9393311"/>
              <a:gd name="connsiteY1917" fmla="*/ 7114665 h 10287000"/>
              <a:gd name="connsiteX1918" fmla="*/ 7853487 w 9393311"/>
              <a:gd name="connsiteY1918" fmla="*/ 7117913 h 10287000"/>
              <a:gd name="connsiteX1919" fmla="*/ 7859933 w 9393311"/>
              <a:gd name="connsiteY1919" fmla="*/ 7128917 h 10287000"/>
              <a:gd name="connsiteX1920" fmla="*/ 7857305 w 9393311"/>
              <a:gd name="connsiteY1920" fmla="*/ 7140567 h 10287000"/>
              <a:gd name="connsiteX1921" fmla="*/ 7833113 w 9393311"/>
              <a:gd name="connsiteY1921" fmla="*/ 7142293 h 10287000"/>
              <a:gd name="connsiteX1922" fmla="*/ 7845459 w 9393311"/>
              <a:gd name="connsiteY1922" fmla="*/ 7114665 h 10287000"/>
              <a:gd name="connsiteX1923" fmla="*/ 8651593 w 9393311"/>
              <a:gd name="connsiteY1923" fmla="*/ 7107755 h 10287000"/>
              <a:gd name="connsiteX1924" fmla="*/ 8658784 w 9393311"/>
              <a:gd name="connsiteY1924" fmla="*/ 7116920 h 10287000"/>
              <a:gd name="connsiteX1925" fmla="*/ 8658269 w 9393311"/>
              <a:gd name="connsiteY1925" fmla="*/ 7163572 h 10287000"/>
              <a:gd name="connsiteX1926" fmla="*/ 8651593 w 9393311"/>
              <a:gd name="connsiteY1926" fmla="*/ 7107755 h 10287000"/>
              <a:gd name="connsiteX1927" fmla="*/ 6456844 w 9393311"/>
              <a:gd name="connsiteY1927" fmla="*/ 7100512 h 10287000"/>
              <a:gd name="connsiteX1928" fmla="*/ 6453175 w 9393311"/>
              <a:gd name="connsiteY1928" fmla="*/ 7104812 h 10287000"/>
              <a:gd name="connsiteX1929" fmla="*/ 6466163 w 9393311"/>
              <a:gd name="connsiteY1929" fmla="*/ 7118840 h 10287000"/>
              <a:gd name="connsiteX1930" fmla="*/ 6473992 w 9393311"/>
              <a:gd name="connsiteY1930" fmla="*/ 7114743 h 10287000"/>
              <a:gd name="connsiteX1931" fmla="*/ 6467683 w 9393311"/>
              <a:gd name="connsiteY1931" fmla="*/ 7120482 h 10287000"/>
              <a:gd name="connsiteX1932" fmla="*/ 6471749 w 9393311"/>
              <a:gd name="connsiteY1932" fmla="*/ 7124873 h 10287000"/>
              <a:gd name="connsiteX1933" fmla="*/ 6488780 w 9393311"/>
              <a:gd name="connsiteY1933" fmla="*/ 7151675 h 10287000"/>
              <a:gd name="connsiteX1934" fmla="*/ 6481410 w 9393311"/>
              <a:gd name="connsiteY1934" fmla="*/ 7153491 h 10287000"/>
              <a:gd name="connsiteX1935" fmla="*/ 6482815 w 9393311"/>
              <a:gd name="connsiteY1935" fmla="*/ 7154724 h 10287000"/>
              <a:gd name="connsiteX1936" fmla="*/ 6515669 w 9393311"/>
              <a:gd name="connsiteY1936" fmla="*/ 7193184 h 10287000"/>
              <a:gd name="connsiteX1937" fmla="*/ 6530575 w 9393311"/>
              <a:gd name="connsiteY1937" fmla="*/ 7176014 h 10287000"/>
              <a:gd name="connsiteX1938" fmla="*/ 6506289 w 9393311"/>
              <a:gd name="connsiteY1938" fmla="*/ 7150310 h 10287000"/>
              <a:gd name="connsiteX1939" fmla="*/ 6486702 w 9393311"/>
              <a:gd name="connsiteY1939" fmla="*/ 7124444 h 10287000"/>
              <a:gd name="connsiteX1940" fmla="*/ 6475267 w 9393311"/>
              <a:gd name="connsiteY1940" fmla="*/ 7114564 h 10287000"/>
              <a:gd name="connsiteX1941" fmla="*/ 6474567 w 9393311"/>
              <a:gd name="connsiteY1941" fmla="*/ 7115179 h 10287000"/>
              <a:gd name="connsiteX1942" fmla="*/ 6474570 w 9393311"/>
              <a:gd name="connsiteY1942" fmla="*/ 7113962 h 10287000"/>
              <a:gd name="connsiteX1943" fmla="*/ 6468280 w 9393311"/>
              <a:gd name="connsiteY1943" fmla="*/ 7108527 h 10287000"/>
              <a:gd name="connsiteX1944" fmla="*/ 6460381 w 9393311"/>
              <a:gd name="connsiteY1944" fmla="*/ 7106619 h 10287000"/>
              <a:gd name="connsiteX1945" fmla="*/ 6464385 w 9393311"/>
              <a:gd name="connsiteY1945" fmla="*/ 7107160 h 10287000"/>
              <a:gd name="connsiteX1946" fmla="*/ 6465226 w 9393311"/>
              <a:gd name="connsiteY1946" fmla="*/ 7105887 h 10287000"/>
              <a:gd name="connsiteX1947" fmla="*/ 6463432 w 9393311"/>
              <a:gd name="connsiteY1947" fmla="*/ 7104337 h 10287000"/>
              <a:gd name="connsiteX1948" fmla="*/ 6456844 w 9393311"/>
              <a:gd name="connsiteY1948" fmla="*/ 7100512 h 10287000"/>
              <a:gd name="connsiteX1949" fmla="*/ 7018599 w 9393311"/>
              <a:gd name="connsiteY1949" fmla="*/ 7099034 h 10287000"/>
              <a:gd name="connsiteX1950" fmla="*/ 7017326 w 9393311"/>
              <a:gd name="connsiteY1950" fmla="*/ 7099611 h 10287000"/>
              <a:gd name="connsiteX1951" fmla="*/ 7016598 w 9393311"/>
              <a:gd name="connsiteY1951" fmla="*/ 7099940 h 10287000"/>
              <a:gd name="connsiteX1952" fmla="*/ 7018616 w 9393311"/>
              <a:gd name="connsiteY1952" fmla="*/ 7107979 h 10287000"/>
              <a:gd name="connsiteX1953" fmla="*/ 7018214 w 9393311"/>
              <a:gd name="connsiteY1953" fmla="*/ 7108731 h 10287000"/>
              <a:gd name="connsiteX1954" fmla="*/ 7022671 w 9393311"/>
              <a:gd name="connsiteY1954" fmla="*/ 7105403 h 10287000"/>
              <a:gd name="connsiteX1955" fmla="*/ 7022003 w 9393311"/>
              <a:gd name="connsiteY1955" fmla="*/ 7100541 h 10287000"/>
              <a:gd name="connsiteX1956" fmla="*/ 7018599 w 9393311"/>
              <a:gd name="connsiteY1956" fmla="*/ 7099034 h 10287000"/>
              <a:gd name="connsiteX1957" fmla="*/ 8486224 w 9393311"/>
              <a:gd name="connsiteY1957" fmla="*/ 7097988 h 10287000"/>
              <a:gd name="connsiteX1958" fmla="*/ 8497823 w 9393311"/>
              <a:gd name="connsiteY1958" fmla="*/ 7120076 h 10287000"/>
              <a:gd name="connsiteX1959" fmla="*/ 8477551 w 9393311"/>
              <a:gd name="connsiteY1959" fmla="*/ 7111986 h 10287000"/>
              <a:gd name="connsiteX1960" fmla="*/ 8486224 w 9393311"/>
              <a:gd name="connsiteY1960" fmla="*/ 7097988 h 10287000"/>
              <a:gd name="connsiteX1961" fmla="*/ 8066460 w 9393311"/>
              <a:gd name="connsiteY1961" fmla="*/ 7094726 h 10287000"/>
              <a:gd name="connsiteX1962" fmla="*/ 8094621 w 9393311"/>
              <a:gd name="connsiteY1962" fmla="*/ 7117513 h 10287000"/>
              <a:gd name="connsiteX1963" fmla="*/ 8093856 w 9393311"/>
              <a:gd name="connsiteY1963" fmla="*/ 7126537 h 10287000"/>
              <a:gd name="connsiteX1964" fmla="*/ 8081979 w 9393311"/>
              <a:gd name="connsiteY1964" fmla="*/ 7127384 h 10287000"/>
              <a:gd name="connsiteX1965" fmla="*/ 8066460 w 9393311"/>
              <a:gd name="connsiteY1965" fmla="*/ 7094726 h 10287000"/>
              <a:gd name="connsiteX1966" fmla="*/ 8311925 w 9393311"/>
              <a:gd name="connsiteY1966" fmla="*/ 7086947 h 10287000"/>
              <a:gd name="connsiteX1967" fmla="*/ 8305065 w 9393311"/>
              <a:gd name="connsiteY1967" fmla="*/ 7098062 h 10287000"/>
              <a:gd name="connsiteX1968" fmla="*/ 8294256 w 9393311"/>
              <a:gd name="connsiteY1968" fmla="*/ 7096907 h 10287000"/>
              <a:gd name="connsiteX1969" fmla="*/ 8285786 w 9393311"/>
              <a:gd name="connsiteY1969" fmla="*/ 7098963 h 10287000"/>
              <a:gd name="connsiteX1970" fmla="*/ 8278772 w 9393311"/>
              <a:gd name="connsiteY1970" fmla="*/ 7089327 h 10287000"/>
              <a:gd name="connsiteX1971" fmla="*/ 8287242 w 9393311"/>
              <a:gd name="connsiteY1971" fmla="*/ 7087270 h 10287000"/>
              <a:gd name="connsiteX1972" fmla="*/ 8311925 w 9393311"/>
              <a:gd name="connsiteY1972" fmla="*/ 7086947 h 10287000"/>
              <a:gd name="connsiteX1973" fmla="*/ 8343789 w 9393311"/>
              <a:gd name="connsiteY1973" fmla="*/ 7070012 h 10287000"/>
              <a:gd name="connsiteX1974" fmla="*/ 8375208 w 9393311"/>
              <a:gd name="connsiteY1974" fmla="*/ 7081178 h 10287000"/>
              <a:gd name="connsiteX1975" fmla="*/ 8378645 w 9393311"/>
              <a:gd name="connsiteY1975" fmla="*/ 7090317 h 10287000"/>
              <a:gd name="connsiteX1976" fmla="*/ 8360957 w 9393311"/>
              <a:gd name="connsiteY1976" fmla="*/ 7100489 h 10287000"/>
              <a:gd name="connsiteX1977" fmla="*/ 8331440 w 9393311"/>
              <a:gd name="connsiteY1977" fmla="*/ 7080622 h 10287000"/>
              <a:gd name="connsiteX1978" fmla="*/ 8343789 w 9393311"/>
              <a:gd name="connsiteY1978" fmla="*/ 7070012 h 10287000"/>
              <a:gd name="connsiteX1979" fmla="*/ 7058033 w 9393311"/>
              <a:gd name="connsiteY1979" fmla="*/ 7054314 h 10287000"/>
              <a:gd name="connsiteX1980" fmla="*/ 7041309 w 9393311"/>
              <a:gd name="connsiteY1980" fmla="*/ 7054577 h 10287000"/>
              <a:gd name="connsiteX1981" fmla="*/ 7043294 w 9393311"/>
              <a:gd name="connsiteY1981" fmla="*/ 7068129 h 10287000"/>
              <a:gd name="connsiteX1982" fmla="*/ 7028786 w 9393311"/>
              <a:gd name="connsiteY1982" fmla="*/ 7094421 h 10287000"/>
              <a:gd name="connsiteX1983" fmla="*/ 7030101 w 9393311"/>
              <a:gd name="connsiteY1983" fmla="*/ 7097732 h 10287000"/>
              <a:gd name="connsiteX1984" fmla="*/ 7033368 w 9393311"/>
              <a:gd name="connsiteY1984" fmla="*/ 7094059 h 10287000"/>
              <a:gd name="connsiteX1985" fmla="*/ 7036432 w 9393311"/>
              <a:gd name="connsiteY1985" fmla="*/ 7090014 h 10287000"/>
              <a:gd name="connsiteX1986" fmla="*/ 7044748 w 9393311"/>
              <a:gd name="connsiteY1986" fmla="*/ 7087894 h 10287000"/>
              <a:gd name="connsiteX1987" fmla="*/ 7054465 w 9393311"/>
              <a:gd name="connsiteY1987" fmla="*/ 7088572 h 10287000"/>
              <a:gd name="connsiteX1988" fmla="*/ 7077159 w 9393311"/>
              <a:gd name="connsiteY1988" fmla="*/ 7070117 h 10287000"/>
              <a:gd name="connsiteX1989" fmla="*/ 7077196 w 9393311"/>
              <a:gd name="connsiteY1989" fmla="*/ 7069981 h 10287000"/>
              <a:gd name="connsiteX1990" fmla="*/ 7057376 w 9393311"/>
              <a:gd name="connsiteY1990" fmla="*/ 7056446 h 10287000"/>
              <a:gd name="connsiteX1991" fmla="*/ 8322853 w 9393311"/>
              <a:gd name="connsiteY1991" fmla="*/ 7047188 h 10287000"/>
              <a:gd name="connsiteX1992" fmla="*/ 8327218 w 9393311"/>
              <a:gd name="connsiteY1992" fmla="*/ 7053184 h 10287000"/>
              <a:gd name="connsiteX1993" fmla="*/ 8303740 w 9393311"/>
              <a:gd name="connsiteY1993" fmla="*/ 7063610 h 10287000"/>
              <a:gd name="connsiteX1994" fmla="*/ 8294008 w 9393311"/>
              <a:gd name="connsiteY1994" fmla="*/ 7057353 h 10287000"/>
              <a:gd name="connsiteX1995" fmla="*/ 8303564 w 9393311"/>
              <a:gd name="connsiteY1995" fmla="*/ 7049142 h 10287000"/>
              <a:gd name="connsiteX1996" fmla="*/ 8311115 w 9393311"/>
              <a:gd name="connsiteY1996" fmla="*/ 7052401 h 10287000"/>
              <a:gd name="connsiteX1997" fmla="*/ 8322853 w 9393311"/>
              <a:gd name="connsiteY1997" fmla="*/ 7047188 h 10287000"/>
              <a:gd name="connsiteX1998" fmla="*/ 7997270 w 9393311"/>
              <a:gd name="connsiteY1998" fmla="*/ 7042844 h 10287000"/>
              <a:gd name="connsiteX1999" fmla="*/ 7997270 w 9393311"/>
              <a:gd name="connsiteY1999" fmla="*/ 7061722 h 10287000"/>
              <a:gd name="connsiteX2000" fmla="*/ 7983629 w 9393311"/>
              <a:gd name="connsiteY2000" fmla="*/ 7071160 h 10287000"/>
              <a:gd name="connsiteX2001" fmla="*/ 7963691 w 9393311"/>
              <a:gd name="connsiteY2001" fmla="*/ 7069272 h 10287000"/>
              <a:gd name="connsiteX2002" fmla="*/ 7967888 w 9393311"/>
              <a:gd name="connsiteY2002" fmla="*/ 7069272 h 10287000"/>
              <a:gd name="connsiteX2003" fmla="*/ 7967889 w 9393311"/>
              <a:gd name="connsiteY2003" fmla="*/ 7061722 h 10287000"/>
              <a:gd name="connsiteX2004" fmla="*/ 7963691 w 9393311"/>
              <a:gd name="connsiteY2004" fmla="*/ 7061722 h 10287000"/>
              <a:gd name="connsiteX2005" fmla="*/ 7967888 w 9393311"/>
              <a:gd name="connsiteY2005" fmla="*/ 7054171 h 10287000"/>
              <a:gd name="connsiteX2006" fmla="*/ 7997270 w 9393311"/>
              <a:gd name="connsiteY2006" fmla="*/ 7042844 h 10287000"/>
              <a:gd name="connsiteX2007" fmla="*/ 7679709 w 9393311"/>
              <a:gd name="connsiteY2007" fmla="*/ 7041216 h 10287000"/>
              <a:gd name="connsiteX2008" fmla="*/ 7694115 w 9393311"/>
              <a:gd name="connsiteY2008" fmla="*/ 7046267 h 10287000"/>
              <a:gd name="connsiteX2009" fmla="*/ 7703505 w 9393311"/>
              <a:gd name="connsiteY2009" fmla="*/ 7061865 h 10287000"/>
              <a:gd name="connsiteX2010" fmla="*/ 7703307 w 9393311"/>
              <a:gd name="connsiteY2010" fmla="*/ 7063232 h 10287000"/>
              <a:gd name="connsiteX2011" fmla="*/ 7706576 w 9393311"/>
              <a:gd name="connsiteY2011" fmla="*/ 7060763 h 10287000"/>
              <a:gd name="connsiteX2012" fmla="*/ 7700908 w 9393311"/>
              <a:gd name="connsiteY2012" fmla="*/ 7054181 h 10287000"/>
              <a:gd name="connsiteX2013" fmla="*/ 7709240 w 9393311"/>
              <a:gd name="connsiteY2013" fmla="*/ 7049488 h 10287000"/>
              <a:gd name="connsiteX2014" fmla="*/ 7716901 w 9393311"/>
              <a:gd name="connsiteY2014" fmla="*/ 7050649 h 10287000"/>
              <a:gd name="connsiteX2015" fmla="*/ 7717415 w 9393311"/>
              <a:gd name="connsiteY2015" fmla="*/ 7052578 h 10287000"/>
              <a:gd name="connsiteX2016" fmla="*/ 7726790 w 9393311"/>
              <a:gd name="connsiteY2016" fmla="*/ 7045499 h 10287000"/>
              <a:gd name="connsiteX2017" fmla="*/ 7738081 w 9393311"/>
              <a:gd name="connsiteY2017" fmla="*/ 7048850 h 10287000"/>
              <a:gd name="connsiteX2018" fmla="*/ 7746445 w 9393311"/>
              <a:gd name="connsiteY2018" fmla="*/ 7059275 h 10287000"/>
              <a:gd name="connsiteX2019" fmla="*/ 7748104 w 9393311"/>
              <a:gd name="connsiteY2019" fmla="*/ 7059314 h 10287000"/>
              <a:gd name="connsiteX2020" fmla="*/ 7749805 w 9393311"/>
              <a:gd name="connsiteY2020" fmla="*/ 7063462 h 10287000"/>
              <a:gd name="connsiteX2021" fmla="*/ 7754213 w 9393311"/>
              <a:gd name="connsiteY2021" fmla="*/ 7068956 h 10287000"/>
              <a:gd name="connsiteX2022" fmla="*/ 7698436 w 9393311"/>
              <a:gd name="connsiteY2022" fmla="*/ 7231512 h 10287000"/>
              <a:gd name="connsiteX2023" fmla="*/ 7687448 w 9393311"/>
              <a:gd name="connsiteY2023" fmla="*/ 7218359 h 10287000"/>
              <a:gd name="connsiteX2024" fmla="*/ 7683874 w 9393311"/>
              <a:gd name="connsiteY2024" fmla="*/ 7225546 h 10287000"/>
              <a:gd name="connsiteX2025" fmla="*/ 7677785 w 9393311"/>
              <a:gd name="connsiteY2025" fmla="*/ 7230826 h 10287000"/>
              <a:gd name="connsiteX2026" fmla="*/ 7681559 w 9393311"/>
              <a:gd name="connsiteY2026" fmla="*/ 7236963 h 10287000"/>
              <a:gd name="connsiteX2027" fmla="*/ 7679291 w 9393311"/>
              <a:gd name="connsiteY2027" fmla="*/ 7265349 h 10287000"/>
              <a:gd name="connsiteX2028" fmla="*/ 7591383 w 9393311"/>
              <a:gd name="connsiteY2028" fmla="*/ 7229120 h 10287000"/>
              <a:gd name="connsiteX2029" fmla="*/ 7616297 w 9393311"/>
              <a:gd name="connsiteY2029" fmla="*/ 7198136 h 10287000"/>
              <a:gd name="connsiteX2030" fmla="*/ 7642509 w 9393311"/>
              <a:gd name="connsiteY2030" fmla="*/ 7198307 h 10287000"/>
              <a:gd name="connsiteX2031" fmla="*/ 7656160 w 9393311"/>
              <a:gd name="connsiteY2031" fmla="*/ 7206532 h 10287000"/>
              <a:gd name="connsiteX2032" fmla="*/ 7661090 w 9393311"/>
              <a:gd name="connsiteY2032" fmla="*/ 7206633 h 10287000"/>
              <a:gd name="connsiteX2033" fmla="*/ 7680166 w 9393311"/>
              <a:gd name="connsiteY2033" fmla="*/ 7209642 h 10287000"/>
              <a:gd name="connsiteX2034" fmla="*/ 7671553 w 9393311"/>
              <a:gd name="connsiteY2034" fmla="*/ 7199332 h 10287000"/>
              <a:gd name="connsiteX2035" fmla="*/ 7661407 w 9393311"/>
              <a:gd name="connsiteY2035" fmla="*/ 7160929 h 10287000"/>
              <a:gd name="connsiteX2036" fmla="*/ 7677107 w 9393311"/>
              <a:gd name="connsiteY2036" fmla="*/ 7095263 h 10287000"/>
              <a:gd name="connsiteX2037" fmla="*/ 7679886 w 9393311"/>
              <a:gd name="connsiteY2037" fmla="*/ 7091550 h 10287000"/>
              <a:gd name="connsiteX2038" fmla="*/ 7673652 w 9393311"/>
              <a:gd name="connsiteY2038" fmla="*/ 7093547 h 10287000"/>
              <a:gd name="connsiteX2039" fmla="*/ 7679709 w 9393311"/>
              <a:gd name="connsiteY2039" fmla="*/ 7041216 h 10287000"/>
              <a:gd name="connsiteX2040" fmla="*/ 8029983 w 9393311"/>
              <a:gd name="connsiteY2040" fmla="*/ 7036745 h 10287000"/>
              <a:gd name="connsiteX2041" fmla="*/ 8041979 w 9393311"/>
              <a:gd name="connsiteY2041" fmla="*/ 7042645 h 10287000"/>
              <a:gd name="connsiteX2042" fmla="*/ 8041792 w 9393311"/>
              <a:gd name="connsiteY2042" fmla="*/ 7057145 h 10287000"/>
              <a:gd name="connsiteX2043" fmla="*/ 8030766 w 9393311"/>
              <a:gd name="connsiteY2043" fmla="*/ 7069718 h 10287000"/>
              <a:gd name="connsiteX2044" fmla="*/ 8008525 w 9393311"/>
              <a:gd name="connsiteY2044" fmla="*/ 7047104 h 10287000"/>
              <a:gd name="connsiteX2045" fmla="*/ 8029983 w 9393311"/>
              <a:gd name="connsiteY2045" fmla="*/ 7036745 h 10287000"/>
              <a:gd name="connsiteX2046" fmla="*/ 7744457 w 9393311"/>
              <a:gd name="connsiteY2046" fmla="*/ 7034992 h 10287000"/>
              <a:gd name="connsiteX2047" fmla="*/ 7753217 w 9393311"/>
              <a:gd name="connsiteY2047" fmla="*/ 7048584 h 10287000"/>
              <a:gd name="connsiteX2048" fmla="*/ 7752702 w 9393311"/>
              <a:gd name="connsiteY2048" fmla="*/ 7062175 h 10287000"/>
              <a:gd name="connsiteX2049" fmla="*/ 7744457 w 9393311"/>
              <a:gd name="connsiteY2049" fmla="*/ 7034992 h 10287000"/>
              <a:gd name="connsiteX2050" fmla="*/ 9005971 w 9393311"/>
              <a:gd name="connsiteY2050" fmla="*/ 7023062 h 10287000"/>
              <a:gd name="connsiteX2051" fmla="*/ 9016438 w 9393311"/>
              <a:gd name="connsiteY2051" fmla="*/ 7028113 h 10287000"/>
              <a:gd name="connsiteX2052" fmla="*/ 8966414 w 9393311"/>
              <a:gd name="connsiteY2052" fmla="*/ 7034660 h 10287000"/>
              <a:gd name="connsiteX2053" fmla="*/ 9005971 w 9393311"/>
              <a:gd name="connsiteY2053" fmla="*/ 7023062 h 10287000"/>
              <a:gd name="connsiteX2054" fmla="*/ 8230234 w 9393311"/>
              <a:gd name="connsiteY2054" fmla="*/ 7018973 h 10287000"/>
              <a:gd name="connsiteX2055" fmla="*/ 8247432 w 9393311"/>
              <a:gd name="connsiteY2055" fmla="*/ 7025185 h 10287000"/>
              <a:gd name="connsiteX2056" fmla="*/ 8265975 w 9393311"/>
              <a:gd name="connsiteY2056" fmla="*/ 7052317 h 10287000"/>
              <a:gd name="connsiteX2057" fmla="*/ 8257535 w 9393311"/>
              <a:gd name="connsiteY2057" fmla="*/ 7099324 h 10287000"/>
              <a:gd name="connsiteX2058" fmla="*/ 8236547 w 9393311"/>
              <a:gd name="connsiteY2058" fmla="*/ 7114988 h 10287000"/>
              <a:gd name="connsiteX2059" fmla="*/ 8186954 w 9393311"/>
              <a:gd name="connsiteY2059" fmla="*/ 7104188 h 10287000"/>
              <a:gd name="connsiteX2060" fmla="*/ 8183782 w 9393311"/>
              <a:gd name="connsiteY2060" fmla="*/ 7096717 h 10287000"/>
              <a:gd name="connsiteX2061" fmla="*/ 8176555 w 9393311"/>
              <a:gd name="connsiteY2061" fmla="*/ 7095474 h 10287000"/>
              <a:gd name="connsiteX2062" fmla="*/ 8181242 w 9393311"/>
              <a:gd name="connsiteY2062" fmla="*/ 7090735 h 10287000"/>
              <a:gd name="connsiteX2063" fmla="*/ 8176511 w 9393311"/>
              <a:gd name="connsiteY2063" fmla="*/ 7079591 h 10287000"/>
              <a:gd name="connsiteX2064" fmla="*/ 8174497 w 9393311"/>
              <a:gd name="connsiteY2064" fmla="*/ 7068077 h 10287000"/>
              <a:gd name="connsiteX2065" fmla="*/ 8173496 w 9393311"/>
              <a:gd name="connsiteY2065" fmla="*/ 7066104 h 10287000"/>
              <a:gd name="connsiteX2066" fmla="*/ 8169510 w 9393311"/>
              <a:gd name="connsiteY2066" fmla="*/ 7070599 h 10287000"/>
              <a:gd name="connsiteX2067" fmla="*/ 8163484 w 9393311"/>
              <a:gd name="connsiteY2067" fmla="*/ 7068547 h 10287000"/>
              <a:gd name="connsiteX2068" fmla="*/ 8155494 w 9393311"/>
              <a:gd name="connsiteY2068" fmla="*/ 7061177 h 10287000"/>
              <a:gd name="connsiteX2069" fmla="*/ 8147468 w 9393311"/>
              <a:gd name="connsiteY2069" fmla="*/ 7057781 h 10287000"/>
              <a:gd name="connsiteX2070" fmla="*/ 8147579 w 9393311"/>
              <a:gd name="connsiteY2070" fmla="*/ 7045862 h 10287000"/>
              <a:gd name="connsiteX2071" fmla="*/ 8155606 w 9393311"/>
              <a:gd name="connsiteY2071" fmla="*/ 7049260 h 10287000"/>
              <a:gd name="connsiteX2072" fmla="*/ 8165598 w 9393311"/>
              <a:gd name="connsiteY2072" fmla="*/ 7057976 h 10287000"/>
              <a:gd name="connsiteX2073" fmla="*/ 8170919 w 9393311"/>
              <a:gd name="connsiteY2073" fmla="*/ 7061022 h 10287000"/>
              <a:gd name="connsiteX2074" fmla="*/ 8166280 w 9393311"/>
              <a:gd name="connsiteY2074" fmla="*/ 7051873 h 10287000"/>
              <a:gd name="connsiteX2075" fmla="*/ 8176147 w 9393311"/>
              <a:gd name="connsiteY2075" fmla="*/ 7045752 h 10287000"/>
              <a:gd name="connsiteX2076" fmla="*/ 8182352 w 9393311"/>
              <a:gd name="connsiteY2076" fmla="*/ 7038495 h 10287000"/>
              <a:gd name="connsiteX2077" fmla="*/ 8178870 w 9393311"/>
              <a:gd name="connsiteY2077" fmla="*/ 7029270 h 10287000"/>
              <a:gd name="connsiteX2078" fmla="*/ 8191437 w 9393311"/>
              <a:gd name="connsiteY2078" fmla="*/ 7028372 h 10287000"/>
              <a:gd name="connsiteX2079" fmla="*/ 8192514 w 9393311"/>
              <a:gd name="connsiteY2079" fmla="*/ 7029394 h 10287000"/>
              <a:gd name="connsiteX2080" fmla="*/ 8206944 w 9393311"/>
              <a:gd name="connsiteY2080" fmla="*/ 7022673 h 10287000"/>
              <a:gd name="connsiteX2081" fmla="*/ 8230234 w 9393311"/>
              <a:gd name="connsiteY2081" fmla="*/ 7018973 h 10287000"/>
              <a:gd name="connsiteX2082" fmla="*/ 7531405 w 9393311"/>
              <a:gd name="connsiteY2082" fmla="*/ 7015812 h 10287000"/>
              <a:gd name="connsiteX2083" fmla="*/ 7609293 w 9393311"/>
              <a:gd name="connsiteY2083" fmla="*/ 7056852 h 10287000"/>
              <a:gd name="connsiteX2084" fmla="*/ 7609987 w 9393311"/>
              <a:gd name="connsiteY2084" fmla="*/ 7082441 h 10287000"/>
              <a:gd name="connsiteX2085" fmla="*/ 7531405 w 9393311"/>
              <a:gd name="connsiteY2085" fmla="*/ 7015812 h 10287000"/>
              <a:gd name="connsiteX2086" fmla="*/ 8552381 w 9393311"/>
              <a:gd name="connsiteY2086" fmla="*/ 7006656 h 10287000"/>
              <a:gd name="connsiteX2087" fmla="*/ 8562026 w 9393311"/>
              <a:gd name="connsiteY2087" fmla="*/ 7014608 h 10287000"/>
              <a:gd name="connsiteX2088" fmla="*/ 8563086 w 9393311"/>
              <a:gd name="connsiteY2088" fmla="*/ 7034908 h 10287000"/>
              <a:gd name="connsiteX2089" fmla="*/ 8570106 w 9393311"/>
              <a:gd name="connsiteY2089" fmla="*/ 7030192 h 10287000"/>
              <a:gd name="connsiteX2090" fmla="*/ 8591346 w 9393311"/>
              <a:gd name="connsiteY2090" fmla="*/ 7027857 h 10287000"/>
              <a:gd name="connsiteX2091" fmla="*/ 8591346 w 9393311"/>
              <a:gd name="connsiteY2091" fmla="*/ 7061495 h 10287000"/>
              <a:gd name="connsiteX2092" fmla="*/ 8574251 w 9393311"/>
              <a:gd name="connsiteY2092" fmla="*/ 7072708 h 10287000"/>
              <a:gd name="connsiteX2093" fmla="*/ 8561191 w 9393311"/>
              <a:gd name="connsiteY2093" fmla="*/ 7079956 h 10287000"/>
              <a:gd name="connsiteX2094" fmla="*/ 8585977 w 9393311"/>
              <a:gd name="connsiteY2094" fmla="*/ 7098261 h 10287000"/>
              <a:gd name="connsiteX2095" fmla="*/ 8583059 w 9393311"/>
              <a:gd name="connsiteY2095" fmla="*/ 7124077 h 10287000"/>
              <a:gd name="connsiteX2096" fmla="*/ 8531337 w 9393311"/>
              <a:gd name="connsiteY2096" fmla="*/ 7096804 h 10287000"/>
              <a:gd name="connsiteX2097" fmla="*/ 8514676 w 9393311"/>
              <a:gd name="connsiteY2097" fmla="*/ 7067268 h 10287000"/>
              <a:gd name="connsiteX2098" fmla="*/ 8514295 w 9393311"/>
              <a:gd name="connsiteY2098" fmla="*/ 7068786 h 10287000"/>
              <a:gd name="connsiteX2099" fmla="*/ 8505099 w 9393311"/>
              <a:gd name="connsiteY2099" fmla="*/ 7080280 h 10287000"/>
              <a:gd name="connsiteX2100" fmla="*/ 8485238 w 9393311"/>
              <a:gd name="connsiteY2100" fmla="*/ 7079044 h 10287000"/>
              <a:gd name="connsiteX2101" fmla="*/ 8501775 w 9393311"/>
              <a:gd name="connsiteY2101" fmla="*/ 7024978 h 10287000"/>
              <a:gd name="connsiteX2102" fmla="*/ 8520433 w 9393311"/>
              <a:gd name="connsiteY2102" fmla="*/ 7022675 h 10287000"/>
              <a:gd name="connsiteX2103" fmla="*/ 8520664 w 9393311"/>
              <a:gd name="connsiteY2103" fmla="*/ 7040920 h 10287000"/>
              <a:gd name="connsiteX2104" fmla="*/ 8538204 w 9393311"/>
              <a:gd name="connsiteY2104" fmla="*/ 7060215 h 10287000"/>
              <a:gd name="connsiteX2105" fmla="*/ 8534839 w 9393311"/>
              <a:gd name="connsiteY2105" fmla="*/ 7024143 h 10287000"/>
              <a:gd name="connsiteX2106" fmla="*/ 8552381 w 9393311"/>
              <a:gd name="connsiteY2106" fmla="*/ 7006656 h 10287000"/>
              <a:gd name="connsiteX2107" fmla="*/ 7248041 w 9393311"/>
              <a:gd name="connsiteY2107" fmla="*/ 7002264 h 10287000"/>
              <a:gd name="connsiteX2108" fmla="*/ 7378016 w 9393311"/>
              <a:gd name="connsiteY2108" fmla="*/ 7024539 h 10287000"/>
              <a:gd name="connsiteX2109" fmla="*/ 7249031 w 9393311"/>
              <a:gd name="connsiteY2109" fmla="*/ 7038899 h 10287000"/>
              <a:gd name="connsiteX2110" fmla="*/ 7248041 w 9393311"/>
              <a:gd name="connsiteY2110" fmla="*/ 7002264 h 10287000"/>
              <a:gd name="connsiteX2111" fmla="*/ 7711633 w 9393311"/>
              <a:gd name="connsiteY2111" fmla="*/ 7001443 h 10287000"/>
              <a:gd name="connsiteX2112" fmla="*/ 7721635 w 9393311"/>
              <a:gd name="connsiteY2112" fmla="*/ 7004566 h 10287000"/>
              <a:gd name="connsiteX2113" fmla="*/ 7724694 w 9393311"/>
              <a:gd name="connsiteY2113" fmla="*/ 7012326 h 10287000"/>
              <a:gd name="connsiteX2114" fmla="*/ 7692333 w 9393311"/>
              <a:gd name="connsiteY2114" fmla="*/ 7019241 h 10287000"/>
              <a:gd name="connsiteX2115" fmla="*/ 7689273 w 9393311"/>
              <a:gd name="connsiteY2115" fmla="*/ 7011481 h 10287000"/>
              <a:gd name="connsiteX2116" fmla="*/ 7698022 w 9393311"/>
              <a:gd name="connsiteY2116" fmla="*/ 7004002 h 10287000"/>
              <a:gd name="connsiteX2117" fmla="*/ 7711633 w 9393311"/>
              <a:gd name="connsiteY2117" fmla="*/ 7001443 h 10287000"/>
              <a:gd name="connsiteX2118" fmla="*/ 7208212 w 9393311"/>
              <a:gd name="connsiteY2118" fmla="*/ 6985062 h 10287000"/>
              <a:gd name="connsiteX2119" fmla="*/ 7213790 w 9393311"/>
              <a:gd name="connsiteY2119" fmla="*/ 6987157 h 10287000"/>
              <a:gd name="connsiteX2120" fmla="*/ 7215797 w 9393311"/>
              <a:gd name="connsiteY2120" fmla="*/ 6992324 h 10287000"/>
              <a:gd name="connsiteX2121" fmla="*/ 7216759 w 9393311"/>
              <a:gd name="connsiteY2121" fmla="*/ 6992550 h 10287000"/>
              <a:gd name="connsiteX2122" fmla="*/ 7226095 w 9393311"/>
              <a:gd name="connsiteY2122" fmla="*/ 7008833 h 10287000"/>
              <a:gd name="connsiteX2123" fmla="*/ 7223803 w 9393311"/>
              <a:gd name="connsiteY2123" fmla="*/ 7005684 h 10287000"/>
              <a:gd name="connsiteX2124" fmla="*/ 7220357 w 9393311"/>
              <a:gd name="connsiteY2124" fmla="*/ 7006974 h 10287000"/>
              <a:gd name="connsiteX2125" fmla="*/ 7221815 w 9393311"/>
              <a:gd name="connsiteY2125" fmla="*/ 7011905 h 10287000"/>
              <a:gd name="connsiteX2126" fmla="*/ 7220114 w 9393311"/>
              <a:gd name="connsiteY2126" fmla="*/ 7008549 h 10287000"/>
              <a:gd name="connsiteX2127" fmla="*/ 7219615 w 9393311"/>
              <a:gd name="connsiteY2127" fmla="*/ 7007564 h 10287000"/>
              <a:gd name="connsiteX2128" fmla="*/ 7217609 w 9393311"/>
              <a:gd name="connsiteY2128" fmla="*/ 7011006 h 10287000"/>
              <a:gd name="connsiteX2129" fmla="*/ 7219901 w 9393311"/>
              <a:gd name="connsiteY2129" fmla="*/ 7014154 h 10287000"/>
              <a:gd name="connsiteX2130" fmla="*/ 7211415 w 9393311"/>
              <a:gd name="connsiteY2130" fmla="*/ 7016328 h 10287000"/>
              <a:gd name="connsiteX2131" fmla="*/ 7186084 w 9393311"/>
              <a:gd name="connsiteY2131" fmla="*/ 7002277 h 10287000"/>
              <a:gd name="connsiteX2132" fmla="*/ 7201570 w 9393311"/>
              <a:gd name="connsiteY2132" fmla="*/ 6988972 h 10287000"/>
              <a:gd name="connsiteX2133" fmla="*/ 7211362 w 9393311"/>
              <a:gd name="connsiteY2133" fmla="*/ 6991279 h 10287000"/>
              <a:gd name="connsiteX2134" fmla="*/ 7703248 w 9393311"/>
              <a:gd name="connsiteY2134" fmla="*/ 6979010 h 10287000"/>
              <a:gd name="connsiteX2135" fmla="*/ 7703190 w 9393311"/>
              <a:gd name="connsiteY2135" fmla="*/ 6987604 h 10287000"/>
              <a:gd name="connsiteX2136" fmla="*/ 7703248 w 9393311"/>
              <a:gd name="connsiteY2136" fmla="*/ 6979010 h 10287000"/>
              <a:gd name="connsiteX2137" fmla="*/ 8734824 w 9393311"/>
              <a:gd name="connsiteY2137" fmla="*/ 6961557 h 10287000"/>
              <a:gd name="connsiteX2138" fmla="*/ 8702184 w 9393311"/>
              <a:gd name="connsiteY2138" fmla="*/ 7022030 h 10287000"/>
              <a:gd name="connsiteX2139" fmla="*/ 8683003 w 9393311"/>
              <a:gd name="connsiteY2139" fmla="*/ 6996127 h 10287000"/>
              <a:gd name="connsiteX2140" fmla="*/ 8734824 w 9393311"/>
              <a:gd name="connsiteY2140" fmla="*/ 6961557 h 10287000"/>
              <a:gd name="connsiteX2141" fmla="*/ 7141065 w 9393311"/>
              <a:gd name="connsiteY2141" fmla="*/ 6956095 h 10287000"/>
              <a:gd name="connsiteX2142" fmla="*/ 7153630 w 9393311"/>
              <a:gd name="connsiteY2142" fmla="*/ 6964004 h 10287000"/>
              <a:gd name="connsiteX2143" fmla="*/ 7157227 w 9393311"/>
              <a:gd name="connsiteY2143" fmla="*/ 6973565 h 10287000"/>
              <a:gd name="connsiteX2144" fmla="*/ 7143799 w 9393311"/>
              <a:gd name="connsiteY2144" fmla="*/ 6991492 h 10287000"/>
              <a:gd name="connsiteX2145" fmla="*/ 7134444 w 9393311"/>
              <a:gd name="connsiteY2145" fmla="*/ 6990541 h 10287000"/>
              <a:gd name="connsiteX2146" fmla="*/ 7132909 w 9393311"/>
              <a:gd name="connsiteY2146" fmla="*/ 6986991 h 10287000"/>
              <a:gd name="connsiteX2147" fmla="*/ 7126767 w 9393311"/>
              <a:gd name="connsiteY2147" fmla="*/ 6972787 h 10287000"/>
              <a:gd name="connsiteX2148" fmla="*/ 7141065 w 9393311"/>
              <a:gd name="connsiteY2148" fmla="*/ 6956095 h 10287000"/>
              <a:gd name="connsiteX2149" fmla="*/ 9336287 w 9393311"/>
              <a:gd name="connsiteY2149" fmla="*/ 6954523 h 10287000"/>
              <a:gd name="connsiteX2150" fmla="*/ 9361020 w 9393311"/>
              <a:gd name="connsiteY2150" fmla="*/ 6976686 h 10287000"/>
              <a:gd name="connsiteX2151" fmla="*/ 9323177 w 9393311"/>
              <a:gd name="connsiteY2151" fmla="*/ 6958584 h 10287000"/>
              <a:gd name="connsiteX2152" fmla="*/ 9336287 w 9393311"/>
              <a:gd name="connsiteY2152" fmla="*/ 6954523 h 10287000"/>
              <a:gd name="connsiteX2153" fmla="*/ 7322035 w 9393311"/>
              <a:gd name="connsiteY2153" fmla="*/ 6950616 h 10287000"/>
              <a:gd name="connsiteX2154" fmla="*/ 7332885 w 9393311"/>
              <a:gd name="connsiteY2154" fmla="*/ 6954485 h 10287000"/>
              <a:gd name="connsiteX2155" fmla="*/ 7338579 w 9393311"/>
              <a:gd name="connsiteY2155" fmla="*/ 6966553 h 10287000"/>
              <a:gd name="connsiteX2156" fmla="*/ 7336999 w 9393311"/>
              <a:gd name="connsiteY2156" fmla="*/ 6977960 h 10287000"/>
              <a:gd name="connsiteX2157" fmla="*/ 7318753 w 9393311"/>
              <a:gd name="connsiteY2157" fmla="*/ 6993636 h 10287000"/>
              <a:gd name="connsiteX2158" fmla="*/ 7298499 w 9393311"/>
              <a:gd name="connsiteY2158" fmla="*/ 6965812 h 10287000"/>
              <a:gd name="connsiteX2159" fmla="*/ 7322035 w 9393311"/>
              <a:gd name="connsiteY2159" fmla="*/ 6950616 h 10287000"/>
              <a:gd name="connsiteX2160" fmla="*/ 8808455 w 9393311"/>
              <a:gd name="connsiteY2160" fmla="*/ 6949699 h 10287000"/>
              <a:gd name="connsiteX2161" fmla="*/ 8838589 w 9393311"/>
              <a:gd name="connsiteY2161" fmla="*/ 6976395 h 10287000"/>
              <a:gd name="connsiteX2162" fmla="*/ 8823612 w 9393311"/>
              <a:gd name="connsiteY2162" fmla="*/ 6995602 h 10287000"/>
              <a:gd name="connsiteX2163" fmla="*/ 8785102 w 9393311"/>
              <a:gd name="connsiteY2163" fmla="*/ 6966638 h 10287000"/>
              <a:gd name="connsiteX2164" fmla="*/ 8794453 w 9393311"/>
              <a:gd name="connsiteY2164" fmla="*/ 6952814 h 10287000"/>
              <a:gd name="connsiteX2165" fmla="*/ 8808455 w 9393311"/>
              <a:gd name="connsiteY2165" fmla="*/ 6949699 h 10287000"/>
              <a:gd name="connsiteX2166" fmla="*/ 8413629 w 9393311"/>
              <a:gd name="connsiteY2166" fmla="*/ 6946931 h 10287000"/>
              <a:gd name="connsiteX2167" fmla="*/ 8417618 w 9393311"/>
              <a:gd name="connsiteY2167" fmla="*/ 6954244 h 10287000"/>
              <a:gd name="connsiteX2168" fmla="*/ 8420068 w 9393311"/>
              <a:gd name="connsiteY2168" fmla="*/ 6963564 h 10287000"/>
              <a:gd name="connsiteX2169" fmla="*/ 8419152 w 9393311"/>
              <a:gd name="connsiteY2169" fmla="*/ 6973362 h 10287000"/>
              <a:gd name="connsiteX2170" fmla="*/ 8413274 w 9393311"/>
              <a:gd name="connsiteY2170" fmla="*/ 6984938 h 10287000"/>
              <a:gd name="connsiteX2171" fmla="*/ 8396962 w 9393311"/>
              <a:gd name="connsiteY2171" fmla="*/ 6993699 h 10287000"/>
              <a:gd name="connsiteX2172" fmla="*/ 8388842 w 9393311"/>
              <a:gd name="connsiteY2172" fmla="*/ 6994279 h 10287000"/>
              <a:gd name="connsiteX2173" fmla="*/ 8381039 w 9393311"/>
              <a:gd name="connsiteY2173" fmla="*/ 6960652 h 10287000"/>
              <a:gd name="connsiteX2174" fmla="*/ 8413629 w 9393311"/>
              <a:gd name="connsiteY2174" fmla="*/ 6946931 h 10287000"/>
              <a:gd name="connsiteX2175" fmla="*/ 7733933 w 9393311"/>
              <a:gd name="connsiteY2175" fmla="*/ 6942043 h 10287000"/>
              <a:gd name="connsiteX2176" fmla="*/ 7765989 w 9393311"/>
              <a:gd name="connsiteY2176" fmla="*/ 6949717 h 10287000"/>
              <a:gd name="connsiteX2177" fmla="*/ 7767389 w 9393311"/>
              <a:gd name="connsiteY2177" fmla="*/ 6960014 h 10287000"/>
              <a:gd name="connsiteX2178" fmla="*/ 7727293 w 9393311"/>
              <a:gd name="connsiteY2178" fmla="*/ 6944451 h 10287000"/>
              <a:gd name="connsiteX2179" fmla="*/ 7733933 w 9393311"/>
              <a:gd name="connsiteY2179" fmla="*/ 6942043 h 10287000"/>
              <a:gd name="connsiteX2180" fmla="*/ 8373597 w 9393311"/>
              <a:gd name="connsiteY2180" fmla="*/ 6940942 h 10287000"/>
              <a:gd name="connsiteX2181" fmla="*/ 8381409 w 9393311"/>
              <a:gd name="connsiteY2181" fmla="*/ 6941358 h 10287000"/>
              <a:gd name="connsiteX2182" fmla="*/ 8383792 w 9393311"/>
              <a:gd name="connsiteY2182" fmla="*/ 6947509 h 10287000"/>
              <a:gd name="connsiteX2183" fmla="*/ 8377353 w 9393311"/>
              <a:gd name="connsiteY2183" fmla="*/ 6957210 h 10287000"/>
              <a:gd name="connsiteX2184" fmla="*/ 8365732 w 9393311"/>
              <a:gd name="connsiteY2184" fmla="*/ 6946367 h 10287000"/>
              <a:gd name="connsiteX2185" fmla="*/ 8373597 w 9393311"/>
              <a:gd name="connsiteY2185" fmla="*/ 6940942 h 10287000"/>
              <a:gd name="connsiteX2186" fmla="*/ 9031451 w 9393311"/>
              <a:gd name="connsiteY2186" fmla="*/ 6939037 h 10287000"/>
              <a:gd name="connsiteX2187" fmla="*/ 9047320 w 9393311"/>
              <a:gd name="connsiteY2187" fmla="*/ 6942471 h 10287000"/>
              <a:gd name="connsiteX2188" fmla="*/ 9046688 w 9393311"/>
              <a:gd name="connsiteY2188" fmla="*/ 6966564 h 10287000"/>
              <a:gd name="connsiteX2189" fmla="*/ 8991723 w 9393311"/>
              <a:gd name="connsiteY2189" fmla="*/ 6979157 h 10287000"/>
              <a:gd name="connsiteX2190" fmla="*/ 8983471 w 9393311"/>
              <a:gd name="connsiteY2190" fmla="*/ 6948535 h 10287000"/>
              <a:gd name="connsiteX2191" fmla="*/ 9031451 w 9393311"/>
              <a:gd name="connsiteY2191" fmla="*/ 6939037 h 10287000"/>
              <a:gd name="connsiteX2192" fmla="*/ 7788504 w 9393311"/>
              <a:gd name="connsiteY2192" fmla="*/ 6931662 h 10287000"/>
              <a:gd name="connsiteX2193" fmla="*/ 7802446 w 9393311"/>
              <a:gd name="connsiteY2193" fmla="*/ 6951394 h 10287000"/>
              <a:gd name="connsiteX2194" fmla="*/ 7766043 w 9393311"/>
              <a:gd name="connsiteY2194" fmla="*/ 6942218 h 10287000"/>
              <a:gd name="connsiteX2195" fmla="*/ 7788504 w 9393311"/>
              <a:gd name="connsiteY2195" fmla="*/ 6931662 h 10287000"/>
              <a:gd name="connsiteX2196" fmla="*/ 7350605 w 9393311"/>
              <a:gd name="connsiteY2196" fmla="*/ 6924534 h 10287000"/>
              <a:gd name="connsiteX2197" fmla="*/ 7374792 w 9393311"/>
              <a:gd name="connsiteY2197" fmla="*/ 6926464 h 10287000"/>
              <a:gd name="connsiteX2198" fmla="*/ 7352492 w 9393311"/>
              <a:gd name="connsiteY2198" fmla="*/ 6951710 h 10287000"/>
              <a:gd name="connsiteX2199" fmla="*/ 7350605 w 9393311"/>
              <a:gd name="connsiteY2199" fmla="*/ 6924534 h 10287000"/>
              <a:gd name="connsiteX2200" fmla="*/ 7982430 w 9393311"/>
              <a:gd name="connsiteY2200" fmla="*/ 6911608 h 10287000"/>
              <a:gd name="connsiteX2201" fmla="*/ 8018474 w 9393311"/>
              <a:gd name="connsiteY2201" fmla="*/ 6920484 h 10287000"/>
              <a:gd name="connsiteX2202" fmla="*/ 8018474 w 9393311"/>
              <a:gd name="connsiteY2202" fmla="*/ 6924222 h 10287000"/>
              <a:gd name="connsiteX2203" fmla="*/ 8043549 w 9393311"/>
              <a:gd name="connsiteY2203" fmla="*/ 6916747 h 10287000"/>
              <a:gd name="connsiteX2204" fmla="*/ 8053245 w 9393311"/>
              <a:gd name="connsiteY2204" fmla="*/ 6929230 h 10287000"/>
              <a:gd name="connsiteX2205" fmla="*/ 8050602 w 9393311"/>
              <a:gd name="connsiteY2205" fmla="*/ 6971409 h 10287000"/>
              <a:gd name="connsiteX2206" fmla="*/ 8049674 w 9393311"/>
              <a:gd name="connsiteY2206" fmla="*/ 6974275 h 10287000"/>
              <a:gd name="connsiteX2207" fmla="*/ 8050658 w 9393311"/>
              <a:gd name="connsiteY2207" fmla="*/ 6979267 h 10287000"/>
              <a:gd name="connsiteX2208" fmla="*/ 8052134 w 9393311"/>
              <a:gd name="connsiteY2208" fmla="*/ 6979268 h 10287000"/>
              <a:gd name="connsiteX2209" fmla="*/ 8050882 w 9393311"/>
              <a:gd name="connsiteY2209" fmla="*/ 6980402 h 10287000"/>
              <a:gd name="connsiteX2210" fmla="*/ 8052735 w 9393311"/>
              <a:gd name="connsiteY2210" fmla="*/ 6989799 h 10287000"/>
              <a:gd name="connsiteX2211" fmla="*/ 8045161 w 9393311"/>
              <a:gd name="connsiteY2211" fmla="*/ 6990860 h 10287000"/>
              <a:gd name="connsiteX2212" fmla="*/ 8037281 w 9393311"/>
              <a:gd name="connsiteY2212" fmla="*/ 7000376 h 10287000"/>
              <a:gd name="connsiteX2213" fmla="*/ 8026832 w 9393311"/>
              <a:gd name="connsiteY2213" fmla="*/ 6998975 h 10287000"/>
              <a:gd name="connsiteX2214" fmla="*/ 8014295 w 9393311"/>
              <a:gd name="connsiteY2214" fmla="*/ 6980287 h 10287000"/>
              <a:gd name="connsiteX2215" fmla="*/ 7982952 w 9393311"/>
              <a:gd name="connsiteY2215" fmla="*/ 6982622 h 10287000"/>
              <a:gd name="connsiteX2216" fmla="*/ 7967649 w 9393311"/>
              <a:gd name="connsiteY2216" fmla="*/ 6984421 h 10287000"/>
              <a:gd name="connsiteX2217" fmla="*/ 7973022 w 9393311"/>
              <a:gd name="connsiteY2217" fmla="*/ 6985989 h 10287000"/>
              <a:gd name="connsiteX2218" fmla="*/ 7999609 w 9393311"/>
              <a:gd name="connsiteY2218" fmla="*/ 7036747 h 10287000"/>
              <a:gd name="connsiteX2219" fmla="*/ 7964558 w 9393311"/>
              <a:gd name="connsiteY2219" fmla="*/ 7014977 h 10287000"/>
              <a:gd name="connsiteX2220" fmla="*/ 7957483 w 9393311"/>
              <a:gd name="connsiteY2220" fmla="*/ 6983181 h 10287000"/>
              <a:gd name="connsiteX2221" fmla="*/ 7939071 w 9393311"/>
              <a:gd name="connsiteY2221" fmla="*/ 6976549 h 10287000"/>
              <a:gd name="connsiteX2222" fmla="*/ 7943250 w 9393311"/>
              <a:gd name="connsiteY2222" fmla="*/ 6939173 h 10287000"/>
              <a:gd name="connsiteX2223" fmla="*/ 7982430 w 9393311"/>
              <a:gd name="connsiteY2223" fmla="*/ 6911608 h 10287000"/>
              <a:gd name="connsiteX2224" fmla="*/ 7441921 w 9393311"/>
              <a:gd name="connsiteY2224" fmla="*/ 6909521 h 10287000"/>
              <a:gd name="connsiteX2225" fmla="*/ 7488366 w 9393311"/>
              <a:gd name="connsiteY2225" fmla="*/ 6927895 h 10287000"/>
              <a:gd name="connsiteX2226" fmla="*/ 7479467 w 9393311"/>
              <a:gd name="connsiteY2226" fmla="*/ 6958546 h 10287000"/>
              <a:gd name="connsiteX2227" fmla="*/ 7418343 w 9393311"/>
              <a:gd name="connsiteY2227" fmla="*/ 6912259 h 10287000"/>
              <a:gd name="connsiteX2228" fmla="*/ 7441921 w 9393311"/>
              <a:gd name="connsiteY2228" fmla="*/ 6909521 h 10287000"/>
              <a:gd name="connsiteX2229" fmla="*/ 7307871 w 9393311"/>
              <a:gd name="connsiteY2229" fmla="*/ 6903943 h 10287000"/>
              <a:gd name="connsiteX2230" fmla="*/ 7320666 w 9393311"/>
              <a:gd name="connsiteY2230" fmla="*/ 6905543 h 10287000"/>
              <a:gd name="connsiteX2231" fmla="*/ 7314301 w 9393311"/>
              <a:gd name="connsiteY2231" fmla="*/ 6928595 h 10287000"/>
              <a:gd name="connsiteX2232" fmla="*/ 7307871 w 9393311"/>
              <a:gd name="connsiteY2232" fmla="*/ 6903943 h 10287000"/>
              <a:gd name="connsiteX2233" fmla="*/ 7654172 w 9393311"/>
              <a:gd name="connsiteY2233" fmla="*/ 6898848 h 10287000"/>
              <a:gd name="connsiteX2234" fmla="*/ 7652547 w 9393311"/>
              <a:gd name="connsiteY2234" fmla="*/ 6937685 h 10287000"/>
              <a:gd name="connsiteX2235" fmla="*/ 7654172 w 9393311"/>
              <a:gd name="connsiteY2235" fmla="*/ 6898848 h 10287000"/>
              <a:gd name="connsiteX2236" fmla="*/ 7200681 w 9393311"/>
              <a:gd name="connsiteY2236" fmla="*/ 6897719 h 10287000"/>
              <a:gd name="connsiteX2237" fmla="*/ 7184191 w 9393311"/>
              <a:gd name="connsiteY2237" fmla="*/ 6908932 h 10287000"/>
              <a:gd name="connsiteX2238" fmla="*/ 7200681 w 9393311"/>
              <a:gd name="connsiteY2238" fmla="*/ 6897719 h 10287000"/>
              <a:gd name="connsiteX2239" fmla="*/ 8370935 w 9393311"/>
              <a:gd name="connsiteY2239" fmla="*/ 6893315 h 10287000"/>
              <a:gd name="connsiteX2240" fmla="*/ 8381301 w 9393311"/>
              <a:gd name="connsiteY2240" fmla="*/ 6895441 h 10287000"/>
              <a:gd name="connsiteX2241" fmla="*/ 8385187 w 9393311"/>
              <a:gd name="connsiteY2241" fmla="*/ 6902807 h 10287000"/>
              <a:gd name="connsiteX2242" fmla="*/ 8353445 w 9393311"/>
              <a:gd name="connsiteY2242" fmla="*/ 6912713 h 10287000"/>
              <a:gd name="connsiteX2243" fmla="*/ 8349557 w 9393311"/>
              <a:gd name="connsiteY2243" fmla="*/ 6905348 h 10287000"/>
              <a:gd name="connsiteX2244" fmla="*/ 8357547 w 9393311"/>
              <a:gd name="connsiteY2244" fmla="*/ 6897136 h 10287000"/>
              <a:gd name="connsiteX2245" fmla="*/ 8370935 w 9393311"/>
              <a:gd name="connsiteY2245" fmla="*/ 6893315 h 10287000"/>
              <a:gd name="connsiteX2246" fmla="*/ 7556890 w 9393311"/>
              <a:gd name="connsiteY2246" fmla="*/ 6887877 h 10287000"/>
              <a:gd name="connsiteX2247" fmla="*/ 7583741 w 9393311"/>
              <a:gd name="connsiteY2247" fmla="*/ 6891372 h 10287000"/>
              <a:gd name="connsiteX2248" fmla="*/ 7583599 w 9393311"/>
              <a:gd name="connsiteY2248" fmla="*/ 6894326 h 10287000"/>
              <a:gd name="connsiteX2249" fmla="*/ 7588769 w 9393311"/>
              <a:gd name="connsiteY2249" fmla="*/ 6893457 h 10287000"/>
              <a:gd name="connsiteX2250" fmla="*/ 7618291 w 9393311"/>
              <a:gd name="connsiteY2250" fmla="*/ 6901178 h 10287000"/>
              <a:gd name="connsiteX2251" fmla="*/ 7558091 w 9393311"/>
              <a:gd name="connsiteY2251" fmla="*/ 6938896 h 10287000"/>
              <a:gd name="connsiteX2252" fmla="*/ 7554805 w 9393311"/>
              <a:gd name="connsiteY2252" fmla="*/ 6926373 h 10287000"/>
              <a:gd name="connsiteX2253" fmla="*/ 7552754 w 9393311"/>
              <a:gd name="connsiteY2253" fmla="*/ 6925652 h 10287000"/>
              <a:gd name="connsiteX2254" fmla="*/ 7556890 w 9393311"/>
              <a:gd name="connsiteY2254" fmla="*/ 6887877 h 10287000"/>
              <a:gd name="connsiteX2255" fmla="*/ 8399402 w 9393311"/>
              <a:gd name="connsiteY2255" fmla="*/ 6882249 h 10287000"/>
              <a:gd name="connsiteX2256" fmla="*/ 8403067 w 9393311"/>
              <a:gd name="connsiteY2256" fmla="*/ 6888176 h 10287000"/>
              <a:gd name="connsiteX2257" fmla="*/ 8399402 w 9393311"/>
              <a:gd name="connsiteY2257" fmla="*/ 6882249 h 10287000"/>
              <a:gd name="connsiteX2258" fmla="*/ 8404237 w 9393311"/>
              <a:gd name="connsiteY2258" fmla="*/ 6866042 h 10287000"/>
              <a:gd name="connsiteX2259" fmla="*/ 8409819 w 9393311"/>
              <a:gd name="connsiteY2259" fmla="*/ 6869561 h 10287000"/>
              <a:gd name="connsiteX2260" fmla="*/ 8410430 w 9393311"/>
              <a:gd name="connsiteY2260" fmla="*/ 6881189 h 10287000"/>
              <a:gd name="connsiteX2261" fmla="*/ 8394635 w 9393311"/>
              <a:gd name="connsiteY2261" fmla="*/ 6879408 h 10287000"/>
              <a:gd name="connsiteX2262" fmla="*/ 8404237 w 9393311"/>
              <a:gd name="connsiteY2262" fmla="*/ 6866042 h 10287000"/>
              <a:gd name="connsiteX2263" fmla="*/ 7397278 w 9393311"/>
              <a:gd name="connsiteY2263" fmla="*/ 6855594 h 10287000"/>
              <a:gd name="connsiteX2264" fmla="*/ 7409249 w 9393311"/>
              <a:gd name="connsiteY2264" fmla="*/ 6867337 h 10287000"/>
              <a:gd name="connsiteX2265" fmla="*/ 7404024 w 9393311"/>
              <a:gd name="connsiteY2265" fmla="*/ 6878413 h 10287000"/>
              <a:gd name="connsiteX2266" fmla="*/ 7388623 w 9393311"/>
              <a:gd name="connsiteY2266" fmla="*/ 6864658 h 10287000"/>
              <a:gd name="connsiteX2267" fmla="*/ 7397278 w 9393311"/>
              <a:gd name="connsiteY2267" fmla="*/ 6855594 h 10287000"/>
              <a:gd name="connsiteX2268" fmla="*/ 8433432 w 9393311"/>
              <a:gd name="connsiteY2268" fmla="*/ 6851313 h 10287000"/>
              <a:gd name="connsiteX2269" fmla="*/ 8440993 w 9393311"/>
              <a:gd name="connsiteY2269" fmla="*/ 6854807 h 10287000"/>
              <a:gd name="connsiteX2270" fmla="*/ 8448515 w 9393311"/>
              <a:gd name="connsiteY2270" fmla="*/ 6860831 h 10287000"/>
              <a:gd name="connsiteX2271" fmla="*/ 8453619 w 9393311"/>
              <a:gd name="connsiteY2271" fmla="*/ 6869244 h 10287000"/>
              <a:gd name="connsiteX2272" fmla="*/ 8455800 w 9393311"/>
              <a:gd name="connsiteY2272" fmla="*/ 6882042 h 10287000"/>
              <a:gd name="connsiteX2273" fmla="*/ 8447924 w 9393311"/>
              <a:gd name="connsiteY2273" fmla="*/ 6898799 h 10287000"/>
              <a:gd name="connsiteX2274" fmla="*/ 8441749 w 9393311"/>
              <a:gd name="connsiteY2274" fmla="*/ 6904105 h 10287000"/>
              <a:gd name="connsiteX2275" fmla="*/ 8415442 w 9393311"/>
              <a:gd name="connsiteY2275" fmla="*/ 6881755 h 10287000"/>
              <a:gd name="connsiteX2276" fmla="*/ 8433432 w 9393311"/>
              <a:gd name="connsiteY2276" fmla="*/ 6851313 h 10287000"/>
              <a:gd name="connsiteX2277" fmla="*/ 7967786 w 9393311"/>
              <a:gd name="connsiteY2277" fmla="*/ 6850189 h 10287000"/>
              <a:gd name="connsiteX2278" fmla="*/ 7979153 w 9393311"/>
              <a:gd name="connsiteY2278" fmla="*/ 6855352 h 10287000"/>
              <a:gd name="connsiteX2279" fmla="*/ 7985269 w 9393311"/>
              <a:gd name="connsiteY2279" fmla="*/ 6867240 h 10287000"/>
              <a:gd name="connsiteX2280" fmla="*/ 7976477 w 9393311"/>
              <a:gd name="connsiteY2280" fmla="*/ 6878771 h 10287000"/>
              <a:gd name="connsiteX2281" fmla="*/ 7960130 w 9393311"/>
              <a:gd name="connsiteY2281" fmla="*/ 6882295 h 10287000"/>
              <a:gd name="connsiteX2282" fmla="*/ 7955749 w 9393311"/>
              <a:gd name="connsiteY2282" fmla="*/ 6850879 h 10287000"/>
              <a:gd name="connsiteX2283" fmla="*/ 7967786 w 9393311"/>
              <a:gd name="connsiteY2283" fmla="*/ 6850189 h 10287000"/>
              <a:gd name="connsiteX2284" fmla="*/ 7978913 w 9393311"/>
              <a:gd name="connsiteY2284" fmla="*/ 6849813 h 10287000"/>
              <a:gd name="connsiteX2285" fmla="*/ 7997765 w 9393311"/>
              <a:gd name="connsiteY2285" fmla="*/ 6857370 h 10287000"/>
              <a:gd name="connsiteX2286" fmla="*/ 7978913 w 9393311"/>
              <a:gd name="connsiteY2286" fmla="*/ 6849813 h 10287000"/>
              <a:gd name="connsiteX2287" fmla="*/ 8059630 w 9393311"/>
              <a:gd name="connsiteY2287" fmla="*/ 6841368 h 10287000"/>
              <a:gd name="connsiteX2288" fmla="*/ 8122589 w 9393311"/>
              <a:gd name="connsiteY2288" fmla="*/ 6871478 h 10287000"/>
              <a:gd name="connsiteX2289" fmla="*/ 8122589 w 9393311"/>
              <a:gd name="connsiteY2289" fmla="*/ 6875242 h 10287000"/>
              <a:gd name="connsiteX2290" fmla="*/ 8113146 w 9393311"/>
              <a:gd name="connsiteY2290" fmla="*/ 6879005 h 10287000"/>
              <a:gd name="connsiteX2291" fmla="*/ 8097405 w 9393311"/>
              <a:gd name="connsiteY2291" fmla="*/ 6871478 h 10287000"/>
              <a:gd name="connsiteX2292" fmla="*/ 8068024 w 9393311"/>
              <a:gd name="connsiteY2292" fmla="*/ 6845132 h 10287000"/>
              <a:gd name="connsiteX2293" fmla="*/ 8059630 w 9393311"/>
              <a:gd name="connsiteY2293" fmla="*/ 6841368 h 10287000"/>
              <a:gd name="connsiteX2294" fmla="*/ 7364930 w 9393311"/>
              <a:gd name="connsiteY2294" fmla="*/ 6832679 h 10287000"/>
              <a:gd name="connsiteX2295" fmla="*/ 7374281 w 9393311"/>
              <a:gd name="connsiteY2295" fmla="*/ 6842657 h 10287000"/>
              <a:gd name="connsiteX2296" fmla="*/ 7372623 w 9393311"/>
              <a:gd name="connsiteY2296" fmla="*/ 6846173 h 10287000"/>
              <a:gd name="connsiteX2297" fmla="*/ 7355684 w 9393311"/>
              <a:gd name="connsiteY2297" fmla="*/ 6836229 h 10287000"/>
              <a:gd name="connsiteX2298" fmla="*/ 7364930 w 9393311"/>
              <a:gd name="connsiteY2298" fmla="*/ 6832679 h 10287000"/>
              <a:gd name="connsiteX2299" fmla="*/ 7844114 w 9393311"/>
              <a:gd name="connsiteY2299" fmla="*/ 6831223 h 10287000"/>
              <a:gd name="connsiteX2300" fmla="*/ 7856570 w 9393311"/>
              <a:gd name="connsiteY2300" fmla="*/ 6836168 h 10287000"/>
              <a:gd name="connsiteX2301" fmla="*/ 7857871 w 9393311"/>
              <a:gd name="connsiteY2301" fmla="*/ 6859199 h 10287000"/>
              <a:gd name="connsiteX2302" fmla="*/ 7816925 w 9393311"/>
              <a:gd name="connsiteY2302" fmla="*/ 6860419 h 10287000"/>
              <a:gd name="connsiteX2303" fmla="*/ 7844114 w 9393311"/>
              <a:gd name="connsiteY2303" fmla="*/ 6831223 h 10287000"/>
              <a:gd name="connsiteX2304" fmla="*/ 8376782 w 9393311"/>
              <a:gd name="connsiteY2304" fmla="*/ 6829238 h 10287000"/>
              <a:gd name="connsiteX2305" fmla="*/ 8384293 w 9393311"/>
              <a:gd name="connsiteY2305" fmla="*/ 6832836 h 10287000"/>
              <a:gd name="connsiteX2306" fmla="*/ 8364710 w 9393311"/>
              <a:gd name="connsiteY2306" fmla="*/ 6859709 h 10287000"/>
              <a:gd name="connsiteX2307" fmla="*/ 8357198 w 9393311"/>
              <a:gd name="connsiteY2307" fmla="*/ 6856113 h 10287000"/>
              <a:gd name="connsiteX2308" fmla="*/ 8358719 w 9393311"/>
              <a:gd name="connsiteY2308" fmla="*/ 6844757 h 10287000"/>
              <a:gd name="connsiteX2309" fmla="*/ 8376782 w 9393311"/>
              <a:gd name="connsiteY2309" fmla="*/ 6829238 h 10287000"/>
              <a:gd name="connsiteX2310" fmla="*/ 8024590 w 9393311"/>
              <a:gd name="connsiteY2310" fmla="*/ 6825875 h 10287000"/>
              <a:gd name="connsiteX2311" fmla="*/ 8030773 w 9393311"/>
              <a:gd name="connsiteY2311" fmla="*/ 6827262 h 10287000"/>
              <a:gd name="connsiteX2312" fmla="*/ 8029329 w 9393311"/>
              <a:gd name="connsiteY2312" fmla="*/ 6845391 h 10287000"/>
              <a:gd name="connsiteX2313" fmla="*/ 8038749 w 9393311"/>
              <a:gd name="connsiteY2313" fmla="*/ 6854207 h 10287000"/>
              <a:gd name="connsiteX2314" fmla="*/ 8034190 w 9393311"/>
              <a:gd name="connsiteY2314" fmla="*/ 6877126 h 10287000"/>
              <a:gd name="connsiteX2315" fmla="*/ 8029462 w 9393311"/>
              <a:gd name="connsiteY2315" fmla="*/ 6877258 h 10287000"/>
              <a:gd name="connsiteX2316" fmla="*/ 8029614 w 9393311"/>
              <a:gd name="connsiteY2316" fmla="*/ 6878209 h 10287000"/>
              <a:gd name="connsiteX2317" fmla="*/ 8030773 w 9393311"/>
              <a:gd name="connsiteY2317" fmla="*/ 6882714 h 10287000"/>
              <a:gd name="connsiteX2318" fmla="*/ 8026651 w 9393311"/>
              <a:gd name="connsiteY2318" fmla="*/ 6890108 h 10287000"/>
              <a:gd name="connsiteX2319" fmla="*/ 8001917 w 9393311"/>
              <a:gd name="connsiteY2319" fmla="*/ 6904895 h 10287000"/>
              <a:gd name="connsiteX2320" fmla="*/ 7997279 w 9393311"/>
              <a:gd name="connsiteY2320" fmla="*/ 6867003 h 10287000"/>
              <a:gd name="connsiteX2321" fmla="*/ 7998379 w 9393311"/>
              <a:gd name="connsiteY2321" fmla="*/ 6864850 h 10287000"/>
              <a:gd name="connsiteX2322" fmla="*/ 7995906 w 9393311"/>
              <a:gd name="connsiteY2322" fmla="*/ 6862397 h 10287000"/>
              <a:gd name="connsiteX2323" fmla="*/ 8008276 w 9393311"/>
              <a:gd name="connsiteY2323" fmla="*/ 6845624 h 10287000"/>
              <a:gd name="connsiteX2324" fmla="*/ 8014284 w 9393311"/>
              <a:gd name="connsiteY2324" fmla="*/ 6834655 h 10287000"/>
              <a:gd name="connsiteX2325" fmla="*/ 8018406 w 9393311"/>
              <a:gd name="connsiteY2325" fmla="*/ 6827262 h 10287000"/>
              <a:gd name="connsiteX2326" fmla="*/ 8024590 w 9393311"/>
              <a:gd name="connsiteY2326" fmla="*/ 6825875 h 10287000"/>
              <a:gd name="connsiteX2327" fmla="*/ 8462384 w 9393311"/>
              <a:gd name="connsiteY2327" fmla="*/ 6823742 h 10287000"/>
              <a:gd name="connsiteX2328" fmla="*/ 8488820 w 9393311"/>
              <a:gd name="connsiteY2328" fmla="*/ 6836480 h 10287000"/>
              <a:gd name="connsiteX2329" fmla="*/ 8494413 w 9393311"/>
              <a:gd name="connsiteY2329" fmla="*/ 6835566 h 10287000"/>
              <a:gd name="connsiteX2330" fmla="*/ 8494885 w 9393311"/>
              <a:gd name="connsiteY2330" fmla="*/ 6834747 h 10287000"/>
              <a:gd name="connsiteX2331" fmla="*/ 8497154 w 9393311"/>
              <a:gd name="connsiteY2331" fmla="*/ 6835118 h 10287000"/>
              <a:gd name="connsiteX2332" fmla="*/ 8501465 w 9393311"/>
              <a:gd name="connsiteY2332" fmla="*/ 6834415 h 10287000"/>
              <a:gd name="connsiteX2333" fmla="*/ 8503006 w 9393311"/>
              <a:gd name="connsiteY2333" fmla="*/ 6835463 h 10287000"/>
              <a:gd name="connsiteX2334" fmla="*/ 8513677 w 9393311"/>
              <a:gd name="connsiteY2334" fmla="*/ 6834294 h 10287000"/>
              <a:gd name="connsiteX2335" fmla="*/ 8532469 w 9393311"/>
              <a:gd name="connsiteY2335" fmla="*/ 6831122 h 10287000"/>
              <a:gd name="connsiteX2336" fmla="*/ 8538732 w 9393311"/>
              <a:gd name="connsiteY2336" fmla="*/ 6838824 h 10287000"/>
              <a:gd name="connsiteX2337" fmla="*/ 8532469 w 9393311"/>
              <a:gd name="connsiteY2337" fmla="*/ 6849244 h 10287000"/>
              <a:gd name="connsiteX2338" fmla="*/ 8518044 w 9393311"/>
              <a:gd name="connsiteY2338" fmla="*/ 6854808 h 10287000"/>
              <a:gd name="connsiteX2339" fmla="*/ 8515648 w 9393311"/>
              <a:gd name="connsiteY2339" fmla="*/ 6858290 h 10287000"/>
              <a:gd name="connsiteX2340" fmla="*/ 8503190 w 9393311"/>
              <a:gd name="connsiteY2340" fmla="*/ 6859716 h 10287000"/>
              <a:gd name="connsiteX2341" fmla="*/ 8498631 w 9393311"/>
              <a:gd name="connsiteY2341" fmla="*/ 6857601 h 10287000"/>
              <a:gd name="connsiteX2342" fmla="*/ 8482357 w 9393311"/>
              <a:gd name="connsiteY2342" fmla="*/ 6856493 h 10287000"/>
              <a:gd name="connsiteX2343" fmla="*/ 8485992 w 9393311"/>
              <a:gd name="connsiteY2343" fmla="*/ 6850181 h 10287000"/>
              <a:gd name="connsiteX2344" fmla="*/ 8479707 w 9393311"/>
              <a:gd name="connsiteY2344" fmla="*/ 6836749 h 10287000"/>
              <a:gd name="connsiteX2345" fmla="*/ 8462384 w 9393311"/>
              <a:gd name="connsiteY2345" fmla="*/ 6823742 h 10287000"/>
              <a:gd name="connsiteX2346" fmla="*/ 8034895 w 9393311"/>
              <a:gd name="connsiteY2346" fmla="*/ 6816170 h 10287000"/>
              <a:gd name="connsiteX2347" fmla="*/ 8051385 w 9393311"/>
              <a:gd name="connsiteY2347" fmla="*/ 6830958 h 10287000"/>
              <a:gd name="connsiteX2348" fmla="*/ 8059630 w 9393311"/>
              <a:gd name="connsiteY2348" fmla="*/ 6834655 h 10287000"/>
              <a:gd name="connsiteX2349" fmla="*/ 8051385 w 9393311"/>
              <a:gd name="connsiteY2349" fmla="*/ 6838352 h 10287000"/>
              <a:gd name="connsiteX2350" fmla="*/ 8043140 w 9393311"/>
              <a:gd name="connsiteY2350" fmla="*/ 6827262 h 10287000"/>
              <a:gd name="connsiteX2351" fmla="*/ 8034896 w 9393311"/>
              <a:gd name="connsiteY2351" fmla="*/ 6830958 h 10287000"/>
              <a:gd name="connsiteX2352" fmla="*/ 8030773 w 9393311"/>
              <a:gd name="connsiteY2352" fmla="*/ 6827262 h 10287000"/>
              <a:gd name="connsiteX2353" fmla="*/ 8034895 w 9393311"/>
              <a:gd name="connsiteY2353" fmla="*/ 6816170 h 10287000"/>
              <a:gd name="connsiteX2354" fmla="*/ 8226478 w 9393311"/>
              <a:gd name="connsiteY2354" fmla="*/ 6803645 h 10287000"/>
              <a:gd name="connsiteX2355" fmla="*/ 8292930 w 9393311"/>
              <a:gd name="connsiteY2355" fmla="*/ 6830043 h 10287000"/>
              <a:gd name="connsiteX2356" fmla="*/ 8293432 w 9393311"/>
              <a:gd name="connsiteY2356" fmla="*/ 6853054 h 10287000"/>
              <a:gd name="connsiteX2357" fmla="*/ 8226478 w 9393311"/>
              <a:gd name="connsiteY2357" fmla="*/ 6803645 h 10287000"/>
              <a:gd name="connsiteX2358" fmla="*/ 7744151 w 9393311"/>
              <a:gd name="connsiteY2358" fmla="*/ 6798458 h 10287000"/>
              <a:gd name="connsiteX2359" fmla="*/ 7776012 w 9393311"/>
              <a:gd name="connsiteY2359" fmla="*/ 6805856 h 10287000"/>
              <a:gd name="connsiteX2360" fmla="*/ 7801463 w 9393311"/>
              <a:gd name="connsiteY2360" fmla="*/ 6824847 h 10287000"/>
              <a:gd name="connsiteX2361" fmla="*/ 7797045 w 9393311"/>
              <a:gd name="connsiteY2361" fmla="*/ 6851519 h 10287000"/>
              <a:gd name="connsiteX2362" fmla="*/ 7790594 w 9393311"/>
              <a:gd name="connsiteY2362" fmla="*/ 6852984 h 10287000"/>
              <a:gd name="connsiteX2363" fmla="*/ 7795045 w 9393311"/>
              <a:gd name="connsiteY2363" fmla="*/ 6855576 h 10287000"/>
              <a:gd name="connsiteX2364" fmla="*/ 7801132 w 9393311"/>
              <a:gd name="connsiteY2364" fmla="*/ 6885761 h 10287000"/>
              <a:gd name="connsiteX2365" fmla="*/ 7753431 w 9393311"/>
              <a:gd name="connsiteY2365" fmla="*/ 6882030 h 10287000"/>
              <a:gd name="connsiteX2366" fmla="*/ 7755467 w 9393311"/>
              <a:gd name="connsiteY2366" fmla="*/ 6874666 h 10287000"/>
              <a:gd name="connsiteX2367" fmla="*/ 7747104 w 9393311"/>
              <a:gd name="connsiteY2367" fmla="*/ 6876578 h 10287000"/>
              <a:gd name="connsiteX2368" fmla="*/ 7734181 w 9393311"/>
              <a:gd name="connsiteY2368" fmla="*/ 6875925 h 10287000"/>
              <a:gd name="connsiteX2369" fmla="*/ 7727203 w 9393311"/>
              <a:gd name="connsiteY2369" fmla="*/ 6847925 h 10287000"/>
              <a:gd name="connsiteX2370" fmla="*/ 7735096 w 9393311"/>
              <a:gd name="connsiteY2370" fmla="*/ 6837649 h 10287000"/>
              <a:gd name="connsiteX2371" fmla="*/ 7736191 w 9393311"/>
              <a:gd name="connsiteY2371" fmla="*/ 6836778 h 10287000"/>
              <a:gd name="connsiteX2372" fmla="*/ 7736318 w 9393311"/>
              <a:gd name="connsiteY2372" fmla="*/ 6817140 h 10287000"/>
              <a:gd name="connsiteX2373" fmla="*/ 7744151 w 9393311"/>
              <a:gd name="connsiteY2373" fmla="*/ 6798458 h 10287000"/>
              <a:gd name="connsiteX2374" fmla="*/ 8788494 w 9393311"/>
              <a:gd name="connsiteY2374" fmla="*/ 6787291 h 10287000"/>
              <a:gd name="connsiteX2375" fmla="*/ 8795836 w 9393311"/>
              <a:gd name="connsiteY2375" fmla="*/ 6792799 h 10287000"/>
              <a:gd name="connsiteX2376" fmla="*/ 8812686 w 9393311"/>
              <a:gd name="connsiteY2376" fmla="*/ 6826414 h 10287000"/>
              <a:gd name="connsiteX2377" fmla="*/ 8816719 w 9393311"/>
              <a:gd name="connsiteY2377" fmla="*/ 6832933 h 10287000"/>
              <a:gd name="connsiteX2378" fmla="*/ 8813652 w 9393311"/>
              <a:gd name="connsiteY2378" fmla="*/ 6843063 h 10287000"/>
              <a:gd name="connsiteX2379" fmla="*/ 8791958 w 9393311"/>
              <a:gd name="connsiteY2379" fmla="*/ 6815524 h 10287000"/>
              <a:gd name="connsiteX2380" fmla="*/ 8781878 w 9393311"/>
              <a:gd name="connsiteY2380" fmla="*/ 6799224 h 10287000"/>
              <a:gd name="connsiteX2381" fmla="*/ 8784944 w 9393311"/>
              <a:gd name="connsiteY2381" fmla="*/ 6789095 h 10287000"/>
              <a:gd name="connsiteX2382" fmla="*/ 8080865 w 9393311"/>
              <a:gd name="connsiteY2382" fmla="*/ 6775397 h 10287000"/>
              <a:gd name="connsiteX2383" fmla="*/ 8085113 w 9393311"/>
              <a:gd name="connsiteY2383" fmla="*/ 6779050 h 10287000"/>
              <a:gd name="connsiteX2384" fmla="*/ 8072371 w 9393311"/>
              <a:gd name="connsiteY2384" fmla="*/ 6833840 h 10287000"/>
              <a:gd name="connsiteX2385" fmla="*/ 8068123 w 9393311"/>
              <a:gd name="connsiteY2385" fmla="*/ 6808271 h 10287000"/>
              <a:gd name="connsiteX2386" fmla="*/ 8080865 w 9393311"/>
              <a:gd name="connsiteY2386" fmla="*/ 6775397 h 10287000"/>
              <a:gd name="connsiteX2387" fmla="*/ 8540153 w 9393311"/>
              <a:gd name="connsiteY2387" fmla="*/ 6758497 h 10287000"/>
              <a:gd name="connsiteX2388" fmla="*/ 8547526 w 9393311"/>
              <a:gd name="connsiteY2388" fmla="*/ 6761711 h 10287000"/>
              <a:gd name="connsiteX2389" fmla="*/ 8548217 w 9393311"/>
              <a:gd name="connsiteY2389" fmla="*/ 6771537 h 10287000"/>
              <a:gd name="connsiteX2390" fmla="*/ 8544866 w 9393311"/>
              <a:gd name="connsiteY2390" fmla="*/ 6779668 h 10287000"/>
              <a:gd name="connsiteX2391" fmla="*/ 8530004 w 9393311"/>
              <a:gd name="connsiteY2391" fmla="*/ 6780797 h 10287000"/>
              <a:gd name="connsiteX2392" fmla="*/ 8507369 w 9393311"/>
              <a:gd name="connsiteY2392" fmla="*/ 6775162 h 10287000"/>
              <a:gd name="connsiteX2393" fmla="*/ 8494426 w 9393311"/>
              <a:gd name="connsiteY2393" fmla="*/ 6777457 h 10287000"/>
              <a:gd name="connsiteX2394" fmla="*/ 8492410 w 9393311"/>
              <a:gd name="connsiteY2394" fmla="*/ 6774197 h 10287000"/>
              <a:gd name="connsiteX2395" fmla="*/ 8540153 w 9393311"/>
              <a:gd name="connsiteY2395" fmla="*/ 6758497 h 10287000"/>
              <a:gd name="connsiteX2396" fmla="*/ 8745309 w 9393311"/>
              <a:gd name="connsiteY2396" fmla="*/ 6756873 h 10287000"/>
              <a:gd name="connsiteX2397" fmla="*/ 8759439 w 9393311"/>
              <a:gd name="connsiteY2397" fmla="*/ 6785067 h 10287000"/>
              <a:gd name="connsiteX2398" fmla="*/ 8731765 w 9393311"/>
              <a:gd name="connsiteY2398" fmla="*/ 6757520 h 10287000"/>
              <a:gd name="connsiteX2399" fmla="*/ 8745309 w 9393311"/>
              <a:gd name="connsiteY2399" fmla="*/ 6756873 h 10287000"/>
              <a:gd name="connsiteX2400" fmla="*/ 7831926 w 9393311"/>
              <a:gd name="connsiteY2400" fmla="*/ 6750849 h 10287000"/>
              <a:gd name="connsiteX2401" fmla="*/ 7846196 w 9393311"/>
              <a:gd name="connsiteY2401" fmla="*/ 6755546 h 10287000"/>
              <a:gd name="connsiteX2402" fmla="*/ 7845936 w 9393311"/>
              <a:gd name="connsiteY2402" fmla="*/ 6765716 h 10287000"/>
              <a:gd name="connsiteX2403" fmla="*/ 7824299 w 9393311"/>
              <a:gd name="connsiteY2403" fmla="*/ 6770851 h 10287000"/>
              <a:gd name="connsiteX2404" fmla="*/ 7831926 w 9393311"/>
              <a:gd name="connsiteY2404" fmla="*/ 6750849 h 10287000"/>
              <a:gd name="connsiteX2405" fmla="*/ 8612013 w 9393311"/>
              <a:gd name="connsiteY2405" fmla="*/ 6719666 h 10287000"/>
              <a:gd name="connsiteX2406" fmla="*/ 8623964 w 9393311"/>
              <a:gd name="connsiteY2406" fmla="*/ 6723678 h 10287000"/>
              <a:gd name="connsiteX2407" fmla="*/ 8631353 w 9393311"/>
              <a:gd name="connsiteY2407" fmla="*/ 6734823 h 10287000"/>
              <a:gd name="connsiteX2408" fmla="*/ 8623746 w 9393311"/>
              <a:gd name="connsiteY2408" fmla="*/ 6747037 h 10287000"/>
              <a:gd name="connsiteX2409" fmla="*/ 8607715 w 9393311"/>
              <a:gd name="connsiteY2409" fmla="*/ 6752072 h 10287000"/>
              <a:gd name="connsiteX2410" fmla="*/ 8600008 w 9393311"/>
              <a:gd name="connsiteY2410" fmla="*/ 6721496 h 10287000"/>
              <a:gd name="connsiteX2411" fmla="*/ 8612013 w 9393311"/>
              <a:gd name="connsiteY2411" fmla="*/ 6719666 h 10287000"/>
              <a:gd name="connsiteX2412" fmla="*/ 7906736 w 9393311"/>
              <a:gd name="connsiteY2412" fmla="*/ 6706100 h 10287000"/>
              <a:gd name="connsiteX2413" fmla="*/ 7937172 w 9393311"/>
              <a:gd name="connsiteY2413" fmla="*/ 6720795 h 10287000"/>
              <a:gd name="connsiteX2414" fmla="*/ 7922231 w 9393311"/>
              <a:gd name="connsiteY2414" fmla="*/ 6740579 h 10287000"/>
              <a:gd name="connsiteX2415" fmla="*/ 7880894 w 9393311"/>
              <a:gd name="connsiteY2415" fmla="*/ 6725415 h 10287000"/>
              <a:gd name="connsiteX2416" fmla="*/ 7906736 w 9393311"/>
              <a:gd name="connsiteY2416" fmla="*/ 6706100 h 10287000"/>
              <a:gd name="connsiteX2417" fmla="*/ 8083257 w 9393311"/>
              <a:gd name="connsiteY2417" fmla="*/ 6695190 h 10287000"/>
              <a:gd name="connsiteX2418" fmla="*/ 8092983 w 9393311"/>
              <a:gd name="connsiteY2418" fmla="*/ 6697150 h 10287000"/>
              <a:gd name="connsiteX2419" fmla="*/ 8092982 w 9393311"/>
              <a:gd name="connsiteY2419" fmla="*/ 6715595 h 10287000"/>
              <a:gd name="connsiteX2420" fmla="*/ 8072371 w 9393311"/>
              <a:gd name="connsiteY2420" fmla="*/ 6726663 h 10287000"/>
              <a:gd name="connsiteX2421" fmla="*/ 8060004 w 9393311"/>
              <a:gd name="connsiteY2421" fmla="*/ 6735885 h 10287000"/>
              <a:gd name="connsiteX2422" fmla="*/ 8047637 w 9393311"/>
              <a:gd name="connsiteY2422" fmla="*/ 6734040 h 10287000"/>
              <a:gd name="connsiteX2423" fmla="*/ 8064126 w 9393311"/>
              <a:gd name="connsiteY2423" fmla="*/ 6704528 h 10287000"/>
              <a:gd name="connsiteX2424" fmla="*/ 8083257 w 9393311"/>
              <a:gd name="connsiteY2424" fmla="*/ 6695190 h 10287000"/>
              <a:gd name="connsiteX2425" fmla="*/ 8116979 w 9393311"/>
              <a:gd name="connsiteY2425" fmla="*/ 6675251 h 10287000"/>
              <a:gd name="connsiteX2426" fmla="*/ 8151191 w 9393311"/>
              <a:gd name="connsiteY2426" fmla="*/ 6692257 h 10287000"/>
              <a:gd name="connsiteX2427" fmla="*/ 8143294 w 9393311"/>
              <a:gd name="connsiteY2427" fmla="*/ 6716937 h 10287000"/>
              <a:gd name="connsiteX2428" fmla="*/ 8139086 w 9393311"/>
              <a:gd name="connsiteY2428" fmla="*/ 6716939 h 10287000"/>
              <a:gd name="connsiteX2429" fmla="*/ 8140383 w 9393311"/>
              <a:gd name="connsiteY2429" fmla="*/ 6719698 h 10287000"/>
              <a:gd name="connsiteX2430" fmla="*/ 8145396 w 9393311"/>
              <a:gd name="connsiteY2430" fmla="*/ 6737454 h 10287000"/>
              <a:gd name="connsiteX2431" fmla="*/ 8144499 w 9393311"/>
              <a:gd name="connsiteY2431" fmla="*/ 6754576 h 10287000"/>
              <a:gd name="connsiteX2432" fmla="*/ 8135097 w 9393311"/>
              <a:gd name="connsiteY2432" fmla="*/ 6768953 h 10287000"/>
              <a:gd name="connsiteX2433" fmla="*/ 8120674 w 9393311"/>
              <a:gd name="connsiteY2433" fmla="*/ 6792425 h 10287000"/>
              <a:gd name="connsiteX2434" fmla="*/ 8103150 w 9393311"/>
              <a:gd name="connsiteY2434" fmla="*/ 6784085 h 10287000"/>
              <a:gd name="connsiteX2435" fmla="*/ 8116467 w 9393311"/>
              <a:gd name="connsiteY2435" fmla="*/ 6718882 h 10287000"/>
              <a:gd name="connsiteX2436" fmla="*/ 8118023 w 9393311"/>
              <a:gd name="connsiteY2436" fmla="*/ 6716142 h 10287000"/>
              <a:gd name="connsiteX2437" fmla="*/ 8107822 w 9393311"/>
              <a:gd name="connsiteY2437" fmla="*/ 6710400 h 10287000"/>
              <a:gd name="connsiteX2438" fmla="*/ 8101016 w 9393311"/>
              <a:gd name="connsiteY2438" fmla="*/ 6700458 h 10287000"/>
              <a:gd name="connsiteX2439" fmla="*/ 8105433 w 9393311"/>
              <a:gd name="connsiteY2439" fmla="*/ 6683181 h 10287000"/>
              <a:gd name="connsiteX2440" fmla="*/ 8116979 w 9393311"/>
              <a:gd name="connsiteY2440" fmla="*/ 6675251 h 10287000"/>
              <a:gd name="connsiteX2441" fmla="*/ 9180630 w 9393311"/>
              <a:gd name="connsiteY2441" fmla="*/ 6673850 h 10287000"/>
              <a:gd name="connsiteX2442" fmla="*/ 9210233 w 9393311"/>
              <a:gd name="connsiteY2442" fmla="*/ 6706495 h 10287000"/>
              <a:gd name="connsiteX2443" fmla="*/ 9219436 w 9393311"/>
              <a:gd name="connsiteY2443" fmla="*/ 6706152 h 10287000"/>
              <a:gd name="connsiteX2444" fmla="*/ 9234758 w 9393311"/>
              <a:gd name="connsiteY2444" fmla="*/ 6715706 h 10287000"/>
              <a:gd name="connsiteX2445" fmla="*/ 9229635 w 9393311"/>
              <a:gd name="connsiteY2445" fmla="*/ 6722646 h 10287000"/>
              <a:gd name="connsiteX2446" fmla="*/ 9210731 w 9393311"/>
              <a:gd name="connsiteY2446" fmla="*/ 6714913 h 10287000"/>
              <a:gd name="connsiteX2447" fmla="*/ 9207150 w 9393311"/>
              <a:gd name="connsiteY2447" fmla="*/ 6716734 h 10287000"/>
              <a:gd name="connsiteX2448" fmla="*/ 9204066 w 9393311"/>
              <a:gd name="connsiteY2448" fmla="*/ 6726973 h 10287000"/>
              <a:gd name="connsiteX2449" fmla="*/ 9168251 w 9393311"/>
              <a:gd name="connsiteY2449" fmla="*/ 6745180 h 10287000"/>
              <a:gd name="connsiteX2450" fmla="*/ 9135067 w 9393311"/>
              <a:gd name="connsiteY2450" fmla="*/ 6714355 h 10287000"/>
              <a:gd name="connsiteX2451" fmla="*/ 9135611 w 9393311"/>
              <a:gd name="connsiteY2451" fmla="*/ 6692399 h 10287000"/>
              <a:gd name="connsiteX2452" fmla="*/ 9180630 w 9393311"/>
              <a:gd name="connsiteY2452" fmla="*/ 6673850 h 10287000"/>
              <a:gd name="connsiteX2453" fmla="*/ 7601503 w 9393311"/>
              <a:gd name="connsiteY2453" fmla="*/ 6658244 h 10287000"/>
              <a:gd name="connsiteX2454" fmla="*/ 7604830 w 9393311"/>
              <a:gd name="connsiteY2454" fmla="*/ 6660197 h 10287000"/>
              <a:gd name="connsiteX2455" fmla="*/ 7595033 w 9393311"/>
              <a:gd name="connsiteY2455" fmla="*/ 6671959 h 10287000"/>
              <a:gd name="connsiteX2456" fmla="*/ 7601503 w 9393311"/>
              <a:gd name="connsiteY2456" fmla="*/ 6658244 h 10287000"/>
              <a:gd name="connsiteX2457" fmla="*/ 7951930 w 9393311"/>
              <a:gd name="connsiteY2457" fmla="*/ 6644934 h 10287000"/>
              <a:gd name="connsiteX2458" fmla="*/ 7982664 w 9393311"/>
              <a:gd name="connsiteY2458" fmla="*/ 6661323 h 10287000"/>
              <a:gd name="connsiteX2459" fmla="*/ 7972230 w 9393311"/>
              <a:gd name="connsiteY2459" fmla="*/ 6681204 h 10287000"/>
              <a:gd name="connsiteX2460" fmla="*/ 7959165 w 9393311"/>
              <a:gd name="connsiteY2460" fmla="*/ 6696062 h 10287000"/>
              <a:gd name="connsiteX2461" fmla="*/ 7932764 w 9393311"/>
              <a:gd name="connsiteY2461" fmla="*/ 6652303 h 10287000"/>
              <a:gd name="connsiteX2462" fmla="*/ 7951930 w 9393311"/>
              <a:gd name="connsiteY2462" fmla="*/ 6644934 h 10287000"/>
              <a:gd name="connsiteX2463" fmla="*/ 7751213 w 9393311"/>
              <a:gd name="connsiteY2463" fmla="*/ 6614246 h 10287000"/>
              <a:gd name="connsiteX2464" fmla="*/ 7746045 w 9393311"/>
              <a:gd name="connsiteY2464" fmla="*/ 6621112 h 10287000"/>
              <a:gd name="connsiteX2465" fmla="*/ 7751213 w 9393311"/>
              <a:gd name="connsiteY2465" fmla="*/ 6614246 h 10287000"/>
              <a:gd name="connsiteX2466" fmla="*/ 8648275 w 9393311"/>
              <a:gd name="connsiteY2466" fmla="*/ 6613547 h 10287000"/>
              <a:gd name="connsiteX2467" fmla="*/ 8660166 w 9393311"/>
              <a:gd name="connsiteY2467" fmla="*/ 6620358 h 10287000"/>
              <a:gd name="connsiteX2468" fmla="*/ 8663967 w 9393311"/>
              <a:gd name="connsiteY2468" fmla="*/ 6631280 h 10287000"/>
              <a:gd name="connsiteX2469" fmla="*/ 8642391 w 9393311"/>
              <a:gd name="connsiteY2469" fmla="*/ 6642247 h 10287000"/>
              <a:gd name="connsiteX2470" fmla="*/ 8639067 w 9393311"/>
              <a:gd name="connsiteY2470" fmla="*/ 6613943 h 10287000"/>
              <a:gd name="connsiteX2471" fmla="*/ 8648275 w 9393311"/>
              <a:gd name="connsiteY2471" fmla="*/ 6613547 h 10287000"/>
              <a:gd name="connsiteX2472" fmla="*/ 8963605 w 9393311"/>
              <a:gd name="connsiteY2472" fmla="*/ 6612571 h 10287000"/>
              <a:gd name="connsiteX2473" fmla="*/ 8992905 w 9393311"/>
              <a:gd name="connsiteY2473" fmla="*/ 6642236 h 10287000"/>
              <a:gd name="connsiteX2474" fmla="*/ 8999170 w 9393311"/>
              <a:gd name="connsiteY2474" fmla="*/ 6655261 h 10287000"/>
              <a:gd name="connsiteX2475" fmla="*/ 8997129 w 9393311"/>
              <a:gd name="connsiteY2475" fmla="*/ 6651959 h 10287000"/>
              <a:gd name="connsiteX2476" fmla="*/ 8995683 w 9393311"/>
              <a:gd name="connsiteY2476" fmla="*/ 6657034 h 10287000"/>
              <a:gd name="connsiteX2477" fmla="*/ 8960118 w 9393311"/>
              <a:gd name="connsiteY2477" fmla="*/ 6614343 h 10287000"/>
              <a:gd name="connsiteX2478" fmla="*/ 8963605 w 9393311"/>
              <a:gd name="connsiteY2478" fmla="*/ 6612571 h 10287000"/>
              <a:gd name="connsiteX2479" fmla="*/ 7052952 w 9393311"/>
              <a:gd name="connsiteY2479" fmla="*/ 6609189 h 10287000"/>
              <a:gd name="connsiteX2480" fmla="*/ 7051394 w 9393311"/>
              <a:gd name="connsiteY2480" fmla="*/ 6610293 h 10287000"/>
              <a:gd name="connsiteX2481" fmla="*/ 7025119 w 9393311"/>
              <a:gd name="connsiteY2481" fmla="*/ 6658916 h 10287000"/>
              <a:gd name="connsiteX2482" fmla="*/ 7018005 w 9393311"/>
              <a:gd name="connsiteY2482" fmla="*/ 6671541 h 10287000"/>
              <a:gd name="connsiteX2483" fmla="*/ 7037627 w 9393311"/>
              <a:gd name="connsiteY2483" fmla="*/ 6692457 h 10287000"/>
              <a:gd name="connsiteX2484" fmla="*/ 7039533 w 9393311"/>
              <a:gd name="connsiteY2484" fmla="*/ 6705533 h 10287000"/>
              <a:gd name="connsiteX2485" fmla="*/ 7052934 w 9393311"/>
              <a:gd name="connsiteY2485" fmla="*/ 6730720 h 10287000"/>
              <a:gd name="connsiteX2486" fmla="*/ 7068582 w 9393311"/>
              <a:gd name="connsiteY2486" fmla="*/ 6740376 h 10287000"/>
              <a:gd name="connsiteX2487" fmla="*/ 7069756 w 9393311"/>
              <a:gd name="connsiteY2487" fmla="*/ 6738692 h 10287000"/>
              <a:gd name="connsiteX2488" fmla="*/ 7065370 w 9393311"/>
              <a:gd name="connsiteY2488" fmla="*/ 6731500 h 10287000"/>
              <a:gd name="connsiteX2489" fmla="*/ 7065201 w 9393311"/>
              <a:gd name="connsiteY2489" fmla="*/ 6699373 h 10287000"/>
              <a:gd name="connsiteX2490" fmla="*/ 7067302 w 9393311"/>
              <a:gd name="connsiteY2490" fmla="*/ 6696921 h 10287000"/>
              <a:gd name="connsiteX2491" fmla="*/ 7060975 w 9393311"/>
              <a:gd name="connsiteY2491" fmla="*/ 6688071 h 10287000"/>
              <a:gd name="connsiteX2492" fmla="*/ 7061980 w 9393311"/>
              <a:gd name="connsiteY2492" fmla="*/ 6639606 h 10287000"/>
              <a:gd name="connsiteX2493" fmla="*/ 8972891 w 9393311"/>
              <a:gd name="connsiteY2493" fmla="*/ 6598501 h 10287000"/>
              <a:gd name="connsiteX2494" fmla="*/ 9040459 w 9393311"/>
              <a:gd name="connsiteY2494" fmla="*/ 6637733 h 10287000"/>
              <a:gd name="connsiteX2495" fmla="*/ 9025816 w 9393311"/>
              <a:gd name="connsiteY2495" fmla="*/ 6645178 h 10287000"/>
              <a:gd name="connsiteX2496" fmla="*/ 9021743 w 9393311"/>
              <a:gd name="connsiteY2496" fmla="*/ 6638592 h 10287000"/>
              <a:gd name="connsiteX2497" fmla="*/ 8972891 w 9393311"/>
              <a:gd name="connsiteY2497" fmla="*/ 6598501 h 10287000"/>
              <a:gd name="connsiteX2498" fmla="*/ 8939502 w 9393311"/>
              <a:gd name="connsiteY2498" fmla="*/ 6581194 h 10287000"/>
              <a:gd name="connsiteX2499" fmla="*/ 8958697 w 9393311"/>
              <a:gd name="connsiteY2499" fmla="*/ 6588888 h 10287000"/>
              <a:gd name="connsiteX2500" fmla="*/ 8957088 w 9393311"/>
              <a:gd name="connsiteY2500" fmla="*/ 6594069 h 10287000"/>
              <a:gd name="connsiteX2501" fmla="*/ 8939502 w 9393311"/>
              <a:gd name="connsiteY2501" fmla="*/ 6581194 h 10287000"/>
              <a:gd name="connsiteX2502" fmla="*/ 8469252 w 9393311"/>
              <a:gd name="connsiteY2502" fmla="*/ 6546682 h 10287000"/>
              <a:gd name="connsiteX2503" fmla="*/ 8481827 w 9393311"/>
              <a:gd name="connsiteY2503" fmla="*/ 6551227 h 10287000"/>
              <a:gd name="connsiteX2504" fmla="*/ 8482429 w 9393311"/>
              <a:gd name="connsiteY2504" fmla="*/ 6558587 h 10287000"/>
              <a:gd name="connsiteX2505" fmla="*/ 8488091 w 9393311"/>
              <a:gd name="connsiteY2505" fmla="*/ 6558156 h 10287000"/>
              <a:gd name="connsiteX2506" fmla="*/ 8494313 w 9393311"/>
              <a:gd name="connsiteY2506" fmla="*/ 6562978 h 10287000"/>
              <a:gd name="connsiteX2507" fmla="*/ 8494184 w 9393311"/>
              <a:gd name="connsiteY2507" fmla="*/ 6572256 h 10287000"/>
              <a:gd name="connsiteX2508" fmla="*/ 8487272 w 9393311"/>
              <a:gd name="connsiteY2508" fmla="*/ 6586908 h 10287000"/>
              <a:gd name="connsiteX2509" fmla="*/ 8477160 w 9393311"/>
              <a:gd name="connsiteY2509" fmla="*/ 6590328 h 10287000"/>
              <a:gd name="connsiteX2510" fmla="*/ 8472234 w 9393311"/>
              <a:gd name="connsiteY2510" fmla="*/ 6582758 h 10287000"/>
              <a:gd name="connsiteX2511" fmla="*/ 8470414 w 9393311"/>
              <a:gd name="connsiteY2511" fmla="*/ 6578546 h 10287000"/>
              <a:gd name="connsiteX2512" fmla="*/ 8469105 w 9393311"/>
              <a:gd name="connsiteY2512" fmla="*/ 6578247 h 10287000"/>
              <a:gd name="connsiteX2513" fmla="*/ 8465579 w 9393311"/>
              <a:gd name="connsiteY2513" fmla="*/ 6578853 h 10287000"/>
              <a:gd name="connsiteX2514" fmla="*/ 8466180 w 9393311"/>
              <a:gd name="connsiteY2514" fmla="*/ 6577578 h 10287000"/>
              <a:gd name="connsiteX2515" fmla="*/ 8456080 w 9393311"/>
              <a:gd name="connsiteY2515" fmla="*/ 6575267 h 10287000"/>
              <a:gd name="connsiteX2516" fmla="*/ 8448716 w 9393311"/>
              <a:gd name="connsiteY2516" fmla="*/ 6559209 h 10287000"/>
              <a:gd name="connsiteX2517" fmla="*/ 8469252 w 9393311"/>
              <a:gd name="connsiteY2517" fmla="*/ 6546682 h 10287000"/>
              <a:gd name="connsiteX2518" fmla="*/ 8058414 w 9393311"/>
              <a:gd name="connsiteY2518" fmla="*/ 6545048 h 10287000"/>
              <a:gd name="connsiteX2519" fmla="*/ 8086910 w 9393311"/>
              <a:gd name="connsiteY2519" fmla="*/ 6555856 h 10287000"/>
              <a:gd name="connsiteX2520" fmla="*/ 8093930 w 9393311"/>
              <a:gd name="connsiteY2520" fmla="*/ 6574273 h 10287000"/>
              <a:gd name="connsiteX2521" fmla="*/ 8031825 w 9393311"/>
              <a:gd name="connsiteY2521" fmla="*/ 6561668 h 10287000"/>
              <a:gd name="connsiteX2522" fmla="*/ 8058414 w 9393311"/>
              <a:gd name="connsiteY2522" fmla="*/ 6545048 h 10287000"/>
              <a:gd name="connsiteX2523" fmla="*/ 8780396 w 9393311"/>
              <a:gd name="connsiteY2523" fmla="*/ 6527347 h 10287000"/>
              <a:gd name="connsiteX2524" fmla="*/ 8792526 w 9393311"/>
              <a:gd name="connsiteY2524" fmla="*/ 6540575 h 10287000"/>
              <a:gd name="connsiteX2525" fmla="*/ 8797105 w 9393311"/>
              <a:gd name="connsiteY2525" fmla="*/ 6559056 h 10287000"/>
              <a:gd name="connsiteX2526" fmla="*/ 8747661 w 9393311"/>
              <a:gd name="connsiteY2526" fmla="*/ 6538158 h 10287000"/>
              <a:gd name="connsiteX2527" fmla="*/ 8780396 w 9393311"/>
              <a:gd name="connsiteY2527" fmla="*/ 6527347 h 10287000"/>
              <a:gd name="connsiteX2528" fmla="*/ 8833912 w 9393311"/>
              <a:gd name="connsiteY2528" fmla="*/ 6510216 h 10287000"/>
              <a:gd name="connsiteX2529" fmla="*/ 8872315 w 9393311"/>
              <a:gd name="connsiteY2529" fmla="*/ 6518501 h 10287000"/>
              <a:gd name="connsiteX2530" fmla="*/ 8876441 w 9393311"/>
              <a:gd name="connsiteY2530" fmla="*/ 6526461 h 10287000"/>
              <a:gd name="connsiteX2531" fmla="*/ 8865850 w 9393311"/>
              <a:gd name="connsiteY2531" fmla="*/ 6531846 h 10287000"/>
              <a:gd name="connsiteX2532" fmla="*/ 8833912 w 9393311"/>
              <a:gd name="connsiteY2532" fmla="*/ 6510216 h 10287000"/>
              <a:gd name="connsiteX2533" fmla="*/ 8598333 w 9393311"/>
              <a:gd name="connsiteY2533" fmla="*/ 6499976 h 10287000"/>
              <a:gd name="connsiteX2534" fmla="*/ 8614622 w 9393311"/>
              <a:gd name="connsiteY2534" fmla="*/ 6515226 h 10287000"/>
              <a:gd name="connsiteX2535" fmla="*/ 8603534 w 9393311"/>
              <a:gd name="connsiteY2535" fmla="*/ 6529021 h 10287000"/>
              <a:gd name="connsiteX2536" fmla="*/ 8598498 w 9393311"/>
              <a:gd name="connsiteY2536" fmla="*/ 6529226 h 10287000"/>
              <a:gd name="connsiteX2537" fmla="*/ 8601790 w 9393311"/>
              <a:gd name="connsiteY2537" fmla="*/ 6534167 h 10287000"/>
              <a:gd name="connsiteX2538" fmla="*/ 8606798 w 9393311"/>
              <a:gd name="connsiteY2538" fmla="*/ 6541823 h 10287000"/>
              <a:gd name="connsiteX2539" fmla="*/ 8609608 w 9393311"/>
              <a:gd name="connsiteY2539" fmla="*/ 6546117 h 10287000"/>
              <a:gd name="connsiteX2540" fmla="*/ 8627993 w 9393311"/>
              <a:gd name="connsiteY2540" fmla="*/ 6533869 h 10287000"/>
              <a:gd name="connsiteX2541" fmla="*/ 8603912 w 9393311"/>
              <a:gd name="connsiteY2541" fmla="*/ 6611701 h 10287000"/>
              <a:gd name="connsiteX2542" fmla="*/ 8527605 w 9393311"/>
              <a:gd name="connsiteY2542" fmla="*/ 6644789 h 10287000"/>
              <a:gd name="connsiteX2543" fmla="*/ 8593854 w 9393311"/>
              <a:gd name="connsiteY2543" fmla="*/ 6556612 h 10287000"/>
              <a:gd name="connsiteX2544" fmla="*/ 8597341 w 9393311"/>
              <a:gd name="connsiteY2544" fmla="*/ 6554289 h 10287000"/>
              <a:gd name="connsiteX2545" fmla="*/ 8580532 w 9393311"/>
              <a:gd name="connsiteY2545" fmla="*/ 6535833 h 10287000"/>
              <a:gd name="connsiteX2546" fmla="*/ 8557912 w 9393311"/>
              <a:gd name="connsiteY2546" fmla="*/ 6508410 h 10287000"/>
              <a:gd name="connsiteX2547" fmla="*/ 8564771 w 9393311"/>
              <a:gd name="connsiteY2547" fmla="*/ 6503008 h 10287000"/>
              <a:gd name="connsiteX2548" fmla="*/ 8575118 w 9393311"/>
              <a:gd name="connsiteY2548" fmla="*/ 6505913 h 10287000"/>
              <a:gd name="connsiteX2549" fmla="*/ 8577734 w 9393311"/>
              <a:gd name="connsiteY2549" fmla="*/ 6508167 h 10287000"/>
              <a:gd name="connsiteX2550" fmla="*/ 8586471 w 9393311"/>
              <a:gd name="connsiteY2550" fmla="*/ 6501009 h 10287000"/>
              <a:gd name="connsiteX2551" fmla="*/ 8598333 w 9393311"/>
              <a:gd name="connsiteY2551" fmla="*/ 6499976 h 10287000"/>
              <a:gd name="connsiteX2552" fmla="*/ 6972188 w 9393311"/>
              <a:gd name="connsiteY2552" fmla="*/ 6489828 h 10287000"/>
              <a:gd name="connsiteX2553" fmla="*/ 6954547 w 9393311"/>
              <a:gd name="connsiteY2553" fmla="*/ 6533448 h 10287000"/>
              <a:gd name="connsiteX2554" fmla="*/ 6959737 w 9393311"/>
              <a:gd name="connsiteY2554" fmla="*/ 6548020 h 10287000"/>
              <a:gd name="connsiteX2555" fmla="*/ 6971549 w 9393311"/>
              <a:gd name="connsiteY2555" fmla="*/ 6549278 h 10287000"/>
              <a:gd name="connsiteX2556" fmla="*/ 7037415 w 9393311"/>
              <a:gd name="connsiteY2556" fmla="*/ 6577843 h 10287000"/>
              <a:gd name="connsiteX2557" fmla="*/ 7041283 w 9393311"/>
              <a:gd name="connsiteY2557" fmla="*/ 6579288 h 10287000"/>
              <a:gd name="connsiteX2558" fmla="*/ 7029689 w 9393311"/>
              <a:gd name="connsiteY2558" fmla="*/ 6554161 h 10287000"/>
              <a:gd name="connsiteX2559" fmla="*/ 7010999 w 9393311"/>
              <a:gd name="connsiteY2559" fmla="*/ 6509397 h 10287000"/>
              <a:gd name="connsiteX2560" fmla="*/ 6972188 w 9393311"/>
              <a:gd name="connsiteY2560" fmla="*/ 6489828 h 10287000"/>
              <a:gd name="connsiteX2561" fmla="*/ 8821142 w 9393311"/>
              <a:gd name="connsiteY2561" fmla="*/ 6450229 h 10287000"/>
              <a:gd name="connsiteX2562" fmla="*/ 8857818 w 9393311"/>
              <a:gd name="connsiteY2562" fmla="*/ 6461319 h 10287000"/>
              <a:gd name="connsiteX2563" fmla="*/ 8837068 w 9393311"/>
              <a:gd name="connsiteY2563" fmla="*/ 6500727 h 10287000"/>
              <a:gd name="connsiteX2564" fmla="*/ 8821142 w 9393311"/>
              <a:gd name="connsiteY2564" fmla="*/ 6450229 h 10287000"/>
              <a:gd name="connsiteX2565" fmla="*/ 7946134 w 9393311"/>
              <a:gd name="connsiteY2565" fmla="*/ 6445313 h 10287000"/>
              <a:gd name="connsiteX2566" fmla="*/ 7954534 w 9393311"/>
              <a:gd name="connsiteY2566" fmla="*/ 6454850 h 10287000"/>
              <a:gd name="connsiteX2567" fmla="*/ 7956199 w 9393311"/>
              <a:gd name="connsiteY2567" fmla="*/ 6460433 h 10287000"/>
              <a:gd name="connsiteX2568" fmla="*/ 7959565 w 9393311"/>
              <a:gd name="connsiteY2568" fmla="*/ 6462409 h 10287000"/>
              <a:gd name="connsiteX2569" fmla="*/ 7957864 w 9393311"/>
              <a:gd name="connsiteY2569" fmla="*/ 6466016 h 10287000"/>
              <a:gd name="connsiteX2570" fmla="*/ 7961195 w 9393311"/>
              <a:gd name="connsiteY2570" fmla="*/ 6477183 h 10287000"/>
              <a:gd name="connsiteX2571" fmla="*/ 7976291 w 9393311"/>
              <a:gd name="connsiteY2571" fmla="*/ 6499862 h 10287000"/>
              <a:gd name="connsiteX2572" fmla="*/ 7979549 w 9393311"/>
              <a:gd name="connsiteY2572" fmla="*/ 6529408 h 10287000"/>
              <a:gd name="connsiteX2573" fmla="*/ 7969412 w 9393311"/>
              <a:gd name="connsiteY2573" fmla="*/ 6532668 h 10287000"/>
              <a:gd name="connsiteX2574" fmla="*/ 7972742 w 9393311"/>
              <a:gd name="connsiteY2574" fmla="*/ 6543835 h 10287000"/>
              <a:gd name="connsiteX2575" fmla="*/ 7972638 w 9393311"/>
              <a:gd name="connsiteY2575" fmla="*/ 6570257 h 10287000"/>
              <a:gd name="connsiteX2576" fmla="*/ 7954735 w 9393311"/>
              <a:gd name="connsiteY2576" fmla="*/ 6583299 h 10287000"/>
              <a:gd name="connsiteX2577" fmla="*/ 7959464 w 9393311"/>
              <a:gd name="connsiteY2577" fmla="*/ 6590936 h 10287000"/>
              <a:gd name="connsiteX2578" fmla="*/ 7946780 w 9393311"/>
              <a:gd name="connsiteY2578" fmla="*/ 6610205 h 10287000"/>
              <a:gd name="connsiteX2579" fmla="*/ 7913176 w 9393311"/>
              <a:gd name="connsiteY2579" fmla="*/ 6586780 h 10287000"/>
              <a:gd name="connsiteX2580" fmla="*/ 7916676 w 9393311"/>
              <a:gd name="connsiteY2580" fmla="*/ 6583830 h 10287000"/>
              <a:gd name="connsiteX2581" fmla="*/ 7912692 w 9393311"/>
              <a:gd name="connsiteY2581" fmla="*/ 6581128 h 10287000"/>
              <a:gd name="connsiteX2582" fmla="*/ 7905149 w 9393311"/>
              <a:gd name="connsiteY2582" fmla="*/ 6568638 h 10287000"/>
              <a:gd name="connsiteX2583" fmla="*/ 7920537 w 9393311"/>
              <a:gd name="connsiteY2583" fmla="*/ 6517796 h 10287000"/>
              <a:gd name="connsiteX2584" fmla="*/ 7959348 w 9393311"/>
              <a:gd name="connsiteY2584" fmla="*/ 6517551 h 10287000"/>
              <a:gd name="connsiteX2585" fmla="*/ 7955980 w 9393311"/>
              <a:gd name="connsiteY2585" fmla="*/ 6515573 h 10287000"/>
              <a:gd name="connsiteX2586" fmla="*/ 7946134 w 9393311"/>
              <a:gd name="connsiteY2586" fmla="*/ 6445313 h 10287000"/>
              <a:gd name="connsiteX2587" fmla="*/ 8892453 w 9393311"/>
              <a:gd name="connsiteY2587" fmla="*/ 6436606 h 10287000"/>
              <a:gd name="connsiteX2588" fmla="*/ 8918809 w 9393311"/>
              <a:gd name="connsiteY2588" fmla="*/ 6441015 h 10287000"/>
              <a:gd name="connsiteX2589" fmla="*/ 8916820 w 9393311"/>
              <a:gd name="connsiteY2589" fmla="*/ 6449261 h 10287000"/>
              <a:gd name="connsiteX2590" fmla="*/ 8910116 w 9393311"/>
              <a:gd name="connsiteY2590" fmla="*/ 6449886 h 10287000"/>
              <a:gd name="connsiteX2591" fmla="*/ 8898736 w 9393311"/>
              <a:gd name="connsiteY2591" fmla="*/ 6446767 h 10287000"/>
              <a:gd name="connsiteX2592" fmla="*/ 8889450 w 9393311"/>
              <a:gd name="connsiteY2592" fmla="*/ 6447035 h 10287000"/>
              <a:gd name="connsiteX2593" fmla="*/ 8883167 w 9393311"/>
              <a:gd name="connsiteY2593" fmla="*/ 6436874 h 10287000"/>
              <a:gd name="connsiteX2594" fmla="*/ 8892453 w 9393311"/>
              <a:gd name="connsiteY2594" fmla="*/ 6436606 h 10287000"/>
              <a:gd name="connsiteX2595" fmla="*/ 8954883 w 9393311"/>
              <a:gd name="connsiteY2595" fmla="*/ 6431580 h 10287000"/>
              <a:gd name="connsiteX2596" fmla="*/ 8986996 w 9393311"/>
              <a:gd name="connsiteY2596" fmla="*/ 6447796 h 10287000"/>
              <a:gd name="connsiteX2597" fmla="*/ 8989528 w 9393311"/>
              <a:gd name="connsiteY2597" fmla="*/ 6456819 h 10287000"/>
              <a:gd name="connsiteX2598" fmla="*/ 8969407 w 9393311"/>
              <a:gd name="connsiteY2598" fmla="*/ 6462763 h 10287000"/>
              <a:gd name="connsiteX2599" fmla="*/ 8940400 w 9393311"/>
              <a:gd name="connsiteY2599" fmla="*/ 6438943 h 10287000"/>
              <a:gd name="connsiteX2600" fmla="*/ 8954883 w 9393311"/>
              <a:gd name="connsiteY2600" fmla="*/ 6431580 h 10287000"/>
              <a:gd name="connsiteX2601" fmla="*/ 8914583 w 9393311"/>
              <a:gd name="connsiteY2601" fmla="*/ 6404801 h 10287000"/>
              <a:gd name="connsiteX2602" fmla="*/ 8922230 w 9393311"/>
              <a:gd name="connsiteY2602" fmla="*/ 6409224 h 10287000"/>
              <a:gd name="connsiteX2603" fmla="*/ 8935391 w 9393311"/>
              <a:gd name="connsiteY2603" fmla="*/ 6406689 h 10287000"/>
              <a:gd name="connsiteX2604" fmla="*/ 8939301 w 9393311"/>
              <a:gd name="connsiteY2604" fmla="*/ 6413011 h 10287000"/>
              <a:gd name="connsiteX2605" fmla="*/ 8912977 w 9393311"/>
              <a:gd name="connsiteY2605" fmla="*/ 6418083 h 10287000"/>
              <a:gd name="connsiteX2606" fmla="*/ 8903375 w 9393311"/>
              <a:gd name="connsiteY2606" fmla="*/ 6410499 h 10287000"/>
              <a:gd name="connsiteX2607" fmla="*/ 8914583 w 9393311"/>
              <a:gd name="connsiteY2607" fmla="*/ 6404801 h 10287000"/>
              <a:gd name="connsiteX2608" fmla="*/ 8027246 w 9393311"/>
              <a:gd name="connsiteY2608" fmla="*/ 6403385 h 10287000"/>
              <a:gd name="connsiteX2609" fmla="*/ 8020311 w 9393311"/>
              <a:gd name="connsiteY2609" fmla="*/ 6432616 h 10287000"/>
              <a:gd name="connsiteX2610" fmla="*/ 8010238 w 9393311"/>
              <a:gd name="connsiteY2610" fmla="*/ 6435641 h 10287000"/>
              <a:gd name="connsiteX2611" fmla="*/ 8027246 w 9393311"/>
              <a:gd name="connsiteY2611" fmla="*/ 6403385 h 10287000"/>
              <a:gd name="connsiteX2612" fmla="*/ 8819700 w 9393311"/>
              <a:gd name="connsiteY2612" fmla="*/ 6384670 h 10287000"/>
              <a:gd name="connsiteX2613" fmla="*/ 8802099 w 9393311"/>
              <a:gd name="connsiteY2613" fmla="*/ 6411618 h 10287000"/>
              <a:gd name="connsiteX2614" fmla="*/ 8695646 w 9393311"/>
              <a:gd name="connsiteY2614" fmla="*/ 6426708 h 10287000"/>
              <a:gd name="connsiteX2615" fmla="*/ 8819700 w 9393311"/>
              <a:gd name="connsiteY2615" fmla="*/ 6384670 h 10287000"/>
              <a:gd name="connsiteX2616" fmla="*/ 8572305 w 9393311"/>
              <a:gd name="connsiteY2616" fmla="*/ 6381797 h 10287000"/>
              <a:gd name="connsiteX2617" fmla="*/ 8581194 w 9393311"/>
              <a:gd name="connsiteY2617" fmla="*/ 6389324 h 10287000"/>
              <a:gd name="connsiteX2618" fmla="*/ 8559979 w 9393311"/>
              <a:gd name="connsiteY2618" fmla="*/ 6398732 h 10287000"/>
              <a:gd name="connsiteX2619" fmla="*/ 8556692 w 9393311"/>
              <a:gd name="connsiteY2619" fmla="*/ 6383506 h 10287000"/>
              <a:gd name="connsiteX2620" fmla="*/ 8572305 w 9393311"/>
              <a:gd name="connsiteY2620" fmla="*/ 6381797 h 10287000"/>
              <a:gd name="connsiteX2621" fmla="*/ 8173422 w 9393311"/>
              <a:gd name="connsiteY2621" fmla="*/ 6365764 h 10287000"/>
              <a:gd name="connsiteX2622" fmla="*/ 8189991 w 9393311"/>
              <a:gd name="connsiteY2622" fmla="*/ 6381680 h 10287000"/>
              <a:gd name="connsiteX2623" fmla="*/ 8157699 w 9393311"/>
              <a:gd name="connsiteY2623" fmla="*/ 6419475 h 10287000"/>
              <a:gd name="connsiteX2624" fmla="*/ 8148077 w 9393311"/>
              <a:gd name="connsiteY2624" fmla="*/ 6392565 h 10287000"/>
              <a:gd name="connsiteX2625" fmla="*/ 8155025 w 9393311"/>
              <a:gd name="connsiteY2625" fmla="*/ 6381570 h 10287000"/>
              <a:gd name="connsiteX2626" fmla="*/ 8175673 w 9393311"/>
              <a:gd name="connsiteY2626" fmla="*/ 6368856 h 10287000"/>
              <a:gd name="connsiteX2627" fmla="*/ 8173422 w 9393311"/>
              <a:gd name="connsiteY2627" fmla="*/ 6365764 h 10287000"/>
              <a:gd name="connsiteX2628" fmla="*/ 8736434 w 9393311"/>
              <a:gd name="connsiteY2628" fmla="*/ 6350758 h 10287000"/>
              <a:gd name="connsiteX2629" fmla="*/ 8744025 w 9393311"/>
              <a:gd name="connsiteY2629" fmla="*/ 6353922 h 10287000"/>
              <a:gd name="connsiteX2630" fmla="*/ 8743991 w 9393311"/>
              <a:gd name="connsiteY2630" fmla="*/ 6357631 h 10287000"/>
              <a:gd name="connsiteX2631" fmla="*/ 8744933 w 9393311"/>
              <a:gd name="connsiteY2631" fmla="*/ 6358489 h 10287000"/>
              <a:gd name="connsiteX2632" fmla="*/ 8740109 w 9393311"/>
              <a:gd name="connsiteY2632" fmla="*/ 6365317 h 10287000"/>
              <a:gd name="connsiteX2633" fmla="*/ 8732450 w 9393311"/>
              <a:gd name="connsiteY2633" fmla="*/ 6369570 h 10287000"/>
              <a:gd name="connsiteX2634" fmla="*/ 8728776 w 9393311"/>
              <a:gd name="connsiteY2634" fmla="*/ 6355010 h 10287000"/>
              <a:gd name="connsiteX2635" fmla="*/ 8736400 w 9393311"/>
              <a:gd name="connsiteY2635" fmla="*/ 6354466 h 10287000"/>
              <a:gd name="connsiteX2636" fmla="*/ 8736434 w 9393311"/>
              <a:gd name="connsiteY2636" fmla="*/ 6350758 h 10287000"/>
              <a:gd name="connsiteX2637" fmla="*/ 7841310 w 9393311"/>
              <a:gd name="connsiteY2637" fmla="*/ 6349845 h 10287000"/>
              <a:gd name="connsiteX2638" fmla="*/ 7851978 w 9393311"/>
              <a:gd name="connsiteY2638" fmla="*/ 6374632 h 10287000"/>
              <a:gd name="connsiteX2639" fmla="*/ 7823104 w 9393311"/>
              <a:gd name="connsiteY2639" fmla="*/ 6375609 h 10287000"/>
              <a:gd name="connsiteX2640" fmla="*/ 7841310 w 9393311"/>
              <a:gd name="connsiteY2640" fmla="*/ 6349845 h 10287000"/>
              <a:gd name="connsiteX2641" fmla="*/ 7867155 w 9393311"/>
              <a:gd name="connsiteY2641" fmla="*/ 6332821 h 10287000"/>
              <a:gd name="connsiteX2642" fmla="*/ 7859764 w 9393311"/>
              <a:gd name="connsiteY2642" fmla="*/ 6345684 h 10287000"/>
              <a:gd name="connsiteX2643" fmla="*/ 7845037 w 9393311"/>
              <a:gd name="connsiteY2643" fmla="*/ 6352635 h 10287000"/>
              <a:gd name="connsiteX2644" fmla="*/ 7867155 w 9393311"/>
              <a:gd name="connsiteY2644" fmla="*/ 6332821 h 10287000"/>
              <a:gd name="connsiteX2645" fmla="*/ 8145456 w 9393311"/>
              <a:gd name="connsiteY2645" fmla="*/ 6283759 h 10287000"/>
              <a:gd name="connsiteX2646" fmla="*/ 8159261 w 9393311"/>
              <a:gd name="connsiteY2646" fmla="*/ 6295328 h 10287000"/>
              <a:gd name="connsiteX2647" fmla="*/ 8164501 w 9393311"/>
              <a:gd name="connsiteY2647" fmla="*/ 6301871 h 10287000"/>
              <a:gd name="connsiteX2648" fmla="*/ 8164861 w 9393311"/>
              <a:gd name="connsiteY2648" fmla="*/ 6300086 h 10287000"/>
              <a:gd name="connsiteX2649" fmla="*/ 8188247 w 9393311"/>
              <a:gd name="connsiteY2649" fmla="*/ 6304553 h 10287000"/>
              <a:gd name="connsiteX2650" fmla="*/ 8188059 w 9393311"/>
              <a:gd name="connsiteY2650" fmla="*/ 6322964 h 10287000"/>
              <a:gd name="connsiteX2651" fmla="*/ 8173799 w 9393311"/>
              <a:gd name="connsiteY2651" fmla="*/ 6326170 h 10287000"/>
              <a:gd name="connsiteX2652" fmla="*/ 8172235 w 9393311"/>
              <a:gd name="connsiteY2652" fmla="*/ 6324855 h 10287000"/>
              <a:gd name="connsiteX2653" fmla="*/ 8130999 w 9393311"/>
              <a:gd name="connsiteY2653" fmla="*/ 6330244 h 10287000"/>
              <a:gd name="connsiteX2654" fmla="*/ 8120304 w 9393311"/>
              <a:gd name="connsiteY2654" fmla="*/ 6333081 h 10287000"/>
              <a:gd name="connsiteX2655" fmla="*/ 8129349 w 9393311"/>
              <a:gd name="connsiteY2655" fmla="*/ 6341538 h 10287000"/>
              <a:gd name="connsiteX2656" fmla="*/ 8136037 w 9393311"/>
              <a:gd name="connsiteY2656" fmla="*/ 6367793 h 10287000"/>
              <a:gd name="connsiteX2657" fmla="*/ 8085550 w 9393311"/>
              <a:gd name="connsiteY2657" fmla="*/ 6421309 h 10287000"/>
              <a:gd name="connsiteX2658" fmla="*/ 8074894 w 9393311"/>
              <a:gd name="connsiteY2658" fmla="*/ 6420325 h 10287000"/>
              <a:gd name="connsiteX2659" fmla="*/ 8058126 w 9393311"/>
              <a:gd name="connsiteY2659" fmla="*/ 6424594 h 10287000"/>
              <a:gd name="connsiteX2660" fmla="*/ 8046167 w 9393311"/>
              <a:gd name="connsiteY2660" fmla="*/ 6374035 h 10287000"/>
              <a:gd name="connsiteX2661" fmla="*/ 8076265 w 9393311"/>
              <a:gd name="connsiteY2661" fmla="*/ 6323225 h 10287000"/>
              <a:gd name="connsiteX2662" fmla="*/ 8089083 w 9393311"/>
              <a:gd name="connsiteY2662" fmla="*/ 6320503 h 10287000"/>
              <a:gd name="connsiteX2663" fmla="*/ 8090744 w 9393311"/>
              <a:gd name="connsiteY2663" fmla="*/ 6308338 h 10287000"/>
              <a:gd name="connsiteX2664" fmla="*/ 8145456 w 9393311"/>
              <a:gd name="connsiteY2664" fmla="*/ 6283759 h 10287000"/>
              <a:gd name="connsiteX2665" fmla="*/ 9044623 w 9393311"/>
              <a:gd name="connsiteY2665" fmla="*/ 6256319 h 10287000"/>
              <a:gd name="connsiteX2666" fmla="*/ 9050138 w 9393311"/>
              <a:gd name="connsiteY2666" fmla="*/ 6260605 h 10287000"/>
              <a:gd name="connsiteX2667" fmla="*/ 9049347 w 9393311"/>
              <a:gd name="connsiteY2667" fmla="*/ 6271368 h 10287000"/>
              <a:gd name="connsiteX2668" fmla="*/ 9032729 w 9393311"/>
              <a:gd name="connsiteY2668" fmla="*/ 6266728 h 10287000"/>
              <a:gd name="connsiteX2669" fmla="*/ 9044623 w 9393311"/>
              <a:gd name="connsiteY2669" fmla="*/ 6256319 h 10287000"/>
              <a:gd name="connsiteX2670" fmla="*/ 9077576 w 9393311"/>
              <a:gd name="connsiteY2670" fmla="*/ 6248395 h 10287000"/>
              <a:gd name="connsiteX2671" fmla="*/ 9085205 w 9393311"/>
              <a:gd name="connsiteY2671" fmla="*/ 6253036 h 10287000"/>
              <a:gd name="connsiteX2672" fmla="*/ 9092478 w 9393311"/>
              <a:gd name="connsiteY2672" fmla="*/ 6259987 h 10287000"/>
              <a:gd name="connsiteX2673" fmla="*/ 9097615 w 9393311"/>
              <a:gd name="connsiteY2673" fmla="*/ 6280800 h 10287000"/>
              <a:gd name="connsiteX2674" fmla="*/ 9092522 w 9393311"/>
              <a:gd name="connsiteY2674" fmla="*/ 6290842 h 10287000"/>
              <a:gd name="connsiteX2675" fmla="*/ 9087139 w 9393311"/>
              <a:gd name="connsiteY2675" fmla="*/ 6294644 h 10287000"/>
              <a:gd name="connsiteX2676" fmla="*/ 9079898 w 9393311"/>
              <a:gd name="connsiteY2676" fmla="*/ 6298325 h 10287000"/>
              <a:gd name="connsiteX2677" fmla="*/ 9054621 w 9393311"/>
              <a:gd name="connsiteY2677" fmla="*/ 6272843 h 10287000"/>
              <a:gd name="connsiteX2678" fmla="*/ 9077576 w 9393311"/>
              <a:gd name="connsiteY2678" fmla="*/ 6248395 h 10287000"/>
              <a:gd name="connsiteX2679" fmla="*/ 7861904 w 9393311"/>
              <a:gd name="connsiteY2679" fmla="*/ 6234233 h 10287000"/>
              <a:gd name="connsiteX2680" fmla="*/ 7866748 w 9393311"/>
              <a:gd name="connsiteY2680" fmla="*/ 6240750 h 10287000"/>
              <a:gd name="connsiteX2681" fmla="*/ 7865129 w 9393311"/>
              <a:gd name="connsiteY2681" fmla="*/ 6244405 h 10287000"/>
              <a:gd name="connsiteX2682" fmla="*/ 7865532 w 9393311"/>
              <a:gd name="connsiteY2682" fmla="*/ 6245676 h 10287000"/>
              <a:gd name="connsiteX2683" fmla="*/ 7858660 w 9393311"/>
              <a:gd name="connsiteY2683" fmla="*/ 6250284 h 10287000"/>
              <a:gd name="connsiteX2684" fmla="*/ 7850579 w 9393311"/>
              <a:gd name="connsiteY2684" fmla="*/ 6251077 h 10287000"/>
              <a:gd name="connsiteX2685" fmla="*/ 7853823 w 9393311"/>
              <a:gd name="connsiteY2685" fmla="*/ 6235025 h 10287000"/>
              <a:gd name="connsiteX2686" fmla="*/ 7860285 w 9393311"/>
              <a:gd name="connsiteY2686" fmla="*/ 6237887 h 10287000"/>
              <a:gd name="connsiteX2687" fmla="*/ 7861904 w 9393311"/>
              <a:gd name="connsiteY2687" fmla="*/ 6234233 h 10287000"/>
              <a:gd name="connsiteX2688" fmla="*/ 9019914 w 9393311"/>
              <a:gd name="connsiteY2688" fmla="*/ 6217381 h 10287000"/>
              <a:gd name="connsiteX2689" fmla="*/ 9027475 w 9393311"/>
              <a:gd name="connsiteY2689" fmla="*/ 6222107 h 10287000"/>
              <a:gd name="connsiteX2690" fmla="*/ 9021231 w 9393311"/>
              <a:gd name="connsiteY2690" fmla="*/ 6239208 h 10287000"/>
              <a:gd name="connsiteX2691" fmla="*/ 9003265 w 9393311"/>
              <a:gd name="connsiteY2691" fmla="*/ 6242984 h 10287000"/>
              <a:gd name="connsiteX2692" fmla="*/ 8995703 w 9393311"/>
              <a:gd name="connsiteY2692" fmla="*/ 6238259 h 10287000"/>
              <a:gd name="connsiteX2693" fmla="*/ 8998731 w 9393311"/>
              <a:gd name="connsiteY2693" fmla="*/ 6228149 h 10287000"/>
              <a:gd name="connsiteX2694" fmla="*/ 9019914 w 9393311"/>
              <a:gd name="connsiteY2694" fmla="*/ 6217381 h 10287000"/>
              <a:gd name="connsiteX2695" fmla="*/ 7922868 w 9393311"/>
              <a:gd name="connsiteY2695" fmla="*/ 6195383 h 10287000"/>
              <a:gd name="connsiteX2696" fmla="*/ 7930176 w 9393311"/>
              <a:gd name="connsiteY2696" fmla="*/ 6216803 h 10287000"/>
              <a:gd name="connsiteX2697" fmla="*/ 7922644 w 9393311"/>
              <a:gd name="connsiteY2697" fmla="*/ 6229057 h 10287000"/>
              <a:gd name="connsiteX2698" fmla="*/ 7908262 w 9393311"/>
              <a:gd name="connsiteY2698" fmla="*/ 6229213 h 10287000"/>
              <a:gd name="connsiteX2699" fmla="*/ 7897304 w 9393311"/>
              <a:gd name="connsiteY2699" fmla="*/ 6218381 h 10287000"/>
              <a:gd name="connsiteX2700" fmla="*/ 7922868 w 9393311"/>
              <a:gd name="connsiteY2700" fmla="*/ 6195383 h 10287000"/>
              <a:gd name="connsiteX2701" fmla="*/ 8345265 w 9393311"/>
              <a:gd name="connsiteY2701" fmla="*/ 6178224 h 10287000"/>
              <a:gd name="connsiteX2702" fmla="*/ 8347448 w 9393311"/>
              <a:gd name="connsiteY2702" fmla="*/ 6181222 h 10287000"/>
              <a:gd name="connsiteX2703" fmla="*/ 8348717 w 9393311"/>
              <a:gd name="connsiteY2703" fmla="*/ 6181350 h 10287000"/>
              <a:gd name="connsiteX2704" fmla="*/ 8348912 w 9393311"/>
              <a:gd name="connsiteY2704" fmla="*/ 6189709 h 10287000"/>
              <a:gd name="connsiteX2705" fmla="*/ 8345298 w 9393311"/>
              <a:gd name="connsiteY2705" fmla="*/ 6197689 h 10287000"/>
              <a:gd name="connsiteX2706" fmla="*/ 8333669 w 9393311"/>
              <a:gd name="connsiteY2706" fmla="*/ 6188187 h 10287000"/>
              <a:gd name="connsiteX2707" fmla="*/ 8339466 w 9393311"/>
              <a:gd name="connsiteY2707" fmla="*/ 6183206 h 10287000"/>
              <a:gd name="connsiteX2708" fmla="*/ 8337285 w 9393311"/>
              <a:gd name="connsiteY2708" fmla="*/ 6180209 h 10287000"/>
              <a:gd name="connsiteX2709" fmla="*/ 8345265 w 9393311"/>
              <a:gd name="connsiteY2709" fmla="*/ 6178224 h 10287000"/>
              <a:gd name="connsiteX2710" fmla="*/ 8586338 w 9393311"/>
              <a:gd name="connsiteY2710" fmla="*/ 6177765 h 10287000"/>
              <a:gd name="connsiteX2711" fmla="*/ 8605575 w 9393311"/>
              <a:gd name="connsiteY2711" fmla="*/ 6180497 h 10287000"/>
              <a:gd name="connsiteX2712" fmla="*/ 8610664 w 9393311"/>
              <a:gd name="connsiteY2712" fmla="*/ 6211848 h 10287000"/>
              <a:gd name="connsiteX2713" fmla="*/ 8600081 w 9393311"/>
              <a:gd name="connsiteY2713" fmla="*/ 6220054 h 10287000"/>
              <a:gd name="connsiteX2714" fmla="*/ 8598508 w 9393311"/>
              <a:gd name="connsiteY2714" fmla="*/ 6231409 h 10287000"/>
              <a:gd name="connsiteX2715" fmla="*/ 8624011 w 9393311"/>
              <a:gd name="connsiteY2715" fmla="*/ 6224270 h 10287000"/>
              <a:gd name="connsiteX2716" fmla="*/ 8654375 w 9393311"/>
              <a:gd name="connsiteY2716" fmla="*/ 6236476 h 10287000"/>
              <a:gd name="connsiteX2717" fmla="*/ 8682254 w 9393311"/>
              <a:gd name="connsiteY2717" fmla="*/ 6271354 h 10287000"/>
              <a:gd name="connsiteX2718" fmla="*/ 8649122 w 9393311"/>
              <a:gd name="connsiteY2718" fmla="*/ 6365363 h 10287000"/>
              <a:gd name="connsiteX2719" fmla="*/ 8608004 w 9393311"/>
              <a:gd name="connsiteY2719" fmla="*/ 6358678 h 10287000"/>
              <a:gd name="connsiteX2720" fmla="*/ 8603173 w 9393311"/>
              <a:gd name="connsiteY2720" fmla="*/ 6348438 h 10287000"/>
              <a:gd name="connsiteX2721" fmla="*/ 8590317 w 9393311"/>
              <a:gd name="connsiteY2721" fmla="*/ 6350261 h 10287000"/>
              <a:gd name="connsiteX2722" fmla="*/ 8536695 w 9393311"/>
              <a:gd name="connsiteY2722" fmla="*/ 6322145 h 10287000"/>
              <a:gd name="connsiteX2723" fmla="*/ 8581447 w 9393311"/>
              <a:gd name="connsiteY2723" fmla="*/ 6321732 h 10287000"/>
              <a:gd name="connsiteX2724" fmla="*/ 8589870 w 9393311"/>
              <a:gd name="connsiteY2724" fmla="*/ 6320120 h 10287000"/>
              <a:gd name="connsiteX2725" fmla="*/ 8576558 w 9393311"/>
              <a:gd name="connsiteY2725" fmla="*/ 6289807 h 10287000"/>
              <a:gd name="connsiteX2726" fmla="*/ 8574546 w 9393311"/>
              <a:gd name="connsiteY2726" fmla="*/ 6273368 h 10287000"/>
              <a:gd name="connsiteX2727" fmla="*/ 8523348 w 9393311"/>
              <a:gd name="connsiteY2727" fmla="*/ 6308511 h 10287000"/>
              <a:gd name="connsiteX2728" fmla="*/ 8557976 w 9393311"/>
              <a:gd name="connsiteY2728" fmla="*/ 6356897 h 10287000"/>
              <a:gd name="connsiteX2729" fmla="*/ 8537489 w 9393311"/>
              <a:gd name="connsiteY2729" fmla="*/ 6439674 h 10287000"/>
              <a:gd name="connsiteX2730" fmla="*/ 8538719 w 9393311"/>
              <a:gd name="connsiteY2730" fmla="*/ 6425635 h 10287000"/>
              <a:gd name="connsiteX2731" fmla="*/ 8486946 w 9393311"/>
              <a:gd name="connsiteY2731" fmla="*/ 6443863 h 10287000"/>
              <a:gd name="connsiteX2732" fmla="*/ 8482154 w 9393311"/>
              <a:gd name="connsiteY2732" fmla="*/ 6441669 h 10287000"/>
              <a:gd name="connsiteX2733" fmla="*/ 8470680 w 9393311"/>
              <a:gd name="connsiteY2733" fmla="*/ 6446276 h 10287000"/>
              <a:gd name="connsiteX2734" fmla="*/ 8449622 w 9393311"/>
              <a:gd name="connsiteY2734" fmla="*/ 6435838 h 10287000"/>
              <a:gd name="connsiteX2735" fmla="*/ 8451102 w 9393311"/>
              <a:gd name="connsiteY2735" fmla="*/ 6428252 h 10287000"/>
              <a:gd name="connsiteX2736" fmla="*/ 8430128 w 9393311"/>
              <a:gd name="connsiteY2736" fmla="*/ 6420793 h 10287000"/>
              <a:gd name="connsiteX2737" fmla="*/ 8420927 w 9393311"/>
              <a:gd name="connsiteY2737" fmla="*/ 6412696 h 10287000"/>
              <a:gd name="connsiteX2738" fmla="*/ 8418964 w 9393311"/>
              <a:gd name="connsiteY2738" fmla="*/ 6405353 h 10287000"/>
              <a:gd name="connsiteX2739" fmla="*/ 8413091 w 9393311"/>
              <a:gd name="connsiteY2739" fmla="*/ 6405591 h 10287000"/>
              <a:gd name="connsiteX2740" fmla="*/ 8407350 w 9393311"/>
              <a:gd name="connsiteY2740" fmla="*/ 6402711 h 10287000"/>
              <a:gd name="connsiteX2741" fmla="*/ 8350262 w 9393311"/>
              <a:gd name="connsiteY2741" fmla="*/ 6433069 h 10287000"/>
              <a:gd name="connsiteX2742" fmla="*/ 8388247 w 9393311"/>
              <a:gd name="connsiteY2742" fmla="*/ 6459440 h 10287000"/>
              <a:gd name="connsiteX2743" fmla="*/ 8409571 w 9393311"/>
              <a:gd name="connsiteY2743" fmla="*/ 6487873 h 10287000"/>
              <a:gd name="connsiteX2744" fmla="*/ 8411642 w 9393311"/>
              <a:gd name="connsiteY2744" fmla="*/ 6487768 h 10287000"/>
              <a:gd name="connsiteX2745" fmla="*/ 8436662 w 9393311"/>
              <a:gd name="connsiteY2745" fmla="*/ 6491495 h 10287000"/>
              <a:gd name="connsiteX2746" fmla="*/ 8421823 w 9393311"/>
              <a:gd name="connsiteY2746" fmla="*/ 6504209 h 10287000"/>
              <a:gd name="connsiteX2747" fmla="*/ 8428049 w 9393311"/>
              <a:gd name="connsiteY2747" fmla="*/ 6512511 h 10287000"/>
              <a:gd name="connsiteX2748" fmla="*/ 8452815 w 9393311"/>
              <a:gd name="connsiteY2748" fmla="*/ 6605478 h 10287000"/>
              <a:gd name="connsiteX2749" fmla="*/ 8447371 w 9393311"/>
              <a:gd name="connsiteY2749" fmla="*/ 6626412 h 10287000"/>
              <a:gd name="connsiteX2750" fmla="*/ 8450419 w 9393311"/>
              <a:gd name="connsiteY2750" fmla="*/ 6625638 h 10287000"/>
              <a:gd name="connsiteX2751" fmla="*/ 8517187 w 9393311"/>
              <a:gd name="connsiteY2751" fmla="*/ 6616779 h 10287000"/>
              <a:gd name="connsiteX2752" fmla="*/ 8508310 w 9393311"/>
              <a:gd name="connsiteY2752" fmla="*/ 6629979 h 10287000"/>
              <a:gd name="connsiteX2753" fmla="*/ 8501364 w 9393311"/>
              <a:gd name="connsiteY2753" fmla="*/ 6635410 h 10287000"/>
              <a:gd name="connsiteX2754" fmla="*/ 8501390 w 9393311"/>
              <a:gd name="connsiteY2754" fmla="*/ 6635405 h 10287000"/>
              <a:gd name="connsiteX2755" fmla="*/ 8513474 w 9393311"/>
              <a:gd name="connsiteY2755" fmla="*/ 6647071 h 10287000"/>
              <a:gd name="connsiteX2756" fmla="*/ 8508159 w 9393311"/>
              <a:gd name="connsiteY2756" fmla="*/ 6654224 h 10287000"/>
              <a:gd name="connsiteX2757" fmla="*/ 8497044 w 9393311"/>
              <a:gd name="connsiteY2757" fmla="*/ 6659874 h 10287000"/>
              <a:gd name="connsiteX2758" fmla="*/ 8489955 w 9393311"/>
              <a:gd name="connsiteY2758" fmla="*/ 6652349 h 10287000"/>
              <a:gd name="connsiteX2759" fmla="*/ 8483507 w 9393311"/>
              <a:gd name="connsiteY2759" fmla="*/ 6645503 h 10287000"/>
              <a:gd name="connsiteX2760" fmla="*/ 8453972 w 9393311"/>
              <a:gd name="connsiteY2760" fmla="*/ 6657199 h 10287000"/>
              <a:gd name="connsiteX2761" fmla="*/ 8439211 w 9393311"/>
              <a:gd name="connsiteY2761" fmla="*/ 6657789 h 10287000"/>
              <a:gd name="connsiteX2762" fmla="*/ 8438297 w 9393311"/>
              <a:gd name="connsiteY2762" fmla="*/ 6661304 h 10287000"/>
              <a:gd name="connsiteX2763" fmla="*/ 8435809 w 9393311"/>
              <a:gd name="connsiteY2763" fmla="*/ 6665040 h 10287000"/>
              <a:gd name="connsiteX2764" fmla="*/ 8449379 w 9393311"/>
              <a:gd name="connsiteY2764" fmla="*/ 6663578 h 10287000"/>
              <a:gd name="connsiteX2765" fmla="*/ 8444826 w 9393311"/>
              <a:gd name="connsiteY2765" fmla="*/ 6670991 h 10287000"/>
              <a:gd name="connsiteX2766" fmla="*/ 8437237 w 9393311"/>
              <a:gd name="connsiteY2766" fmla="*/ 6678404 h 10287000"/>
              <a:gd name="connsiteX2767" fmla="*/ 8429142 w 9393311"/>
              <a:gd name="connsiteY2767" fmla="*/ 6685818 h 10287000"/>
              <a:gd name="connsiteX2768" fmla="*/ 8425094 w 9393311"/>
              <a:gd name="connsiteY2768" fmla="*/ 6693231 h 10287000"/>
              <a:gd name="connsiteX2769" fmla="*/ 8415482 w 9393311"/>
              <a:gd name="connsiteY2769" fmla="*/ 6699718 h 10287000"/>
              <a:gd name="connsiteX2770" fmla="*/ 8412418 w 9393311"/>
              <a:gd name="connsiteY2770" fmla="*/ 6700150 h 10287000"/>
              <a:gd name="connsiteX2771" fmla="*/ 8398430 w 9393311"/>
              <a:gd name="connsiteY2771" fmla="*/ 6721147 h 10287000"/>
              <a:gd name="connsiteX2772" fmla="*/ 8380796 w 9393311"/>
              <a:gd name="connsiteY2772" fmla="*/ 6750355 h 10287000"/>
              <a:gd name="connsiteX2773" fmla="*/ 8276395 w 9393311"/>
              <a:gd name="connsiteY2773" fmla="*/ 6776411 h 10287000"/>
              <a:gd name="connsiteX2774" fmla="*/ 8162692 w 9393311"/>
              <a:gd name="connsiteY2774" fmla="*/ 6683502 h 10287000"/>
              <a:gd name="connsiteX2775" fmla="*/ 8145342 w 9393311"/>
              <a:gd name="connsiteY2775" fmla="*/ 6651942 h 10287000"/>
              <a:gd name="connsiteX2776" fmla="*/ 8136537 w 9393311"/>
              <a:gd name="connsiteY2776" fmla="*/ 6628881 h 10287000"/>
              <a:gd name="connsiteX2777" fmla="*/ 8124150 w 9393311"/>
              <a:gd name="connsiteY2777" fmla="*/ 6640733 h 10287000"/>
              <a:gd name="connsiteX2778" fmla="*/ 8126088 w 9393311"/>
              <a:gd name="connsiteY2778" fmla="*/ 6591137 h 10287000"/>
              <a:gd name="connsiteX2779" fmla="*/ 8129133 w 9393311"/>
              <a:gd name="connsiteY2779" fmla="*/ 6586166 h 10287000"/>
              <a:gd name="connsiteX2780" fmla="*/ 8128681 w 9393311"/>
              <a:gd name="connsiteY2780" fmla="*/ 6583265 h 10287000"/>
              <a:gd name="connsiteX2781" fmla="*/ 8126529 w 9393311"/>
              <a:gd name="connsiteY2781" fmla="*/ 6546841 h 10287000"/>
              <a:gd name="connsiteX2782" fmla="*/ 8114403 w 9393311"/>
              <a:gd name="connsiteY2782" fmla="*/ 6512204 h 10287000"/>
              <a:gd name="connsiteX2783" fmla="*/ 8103467 w 9393311"/>
              <a:gd name="connsiteY2783" fmla="*/ 6504318 h 10287000"/>
              <a:gd name="connsiteX2784" fmla="*/ 8106366 w 9393311"/>
              <a:gd name="connsiteY2784" fmla="*/ 6485101 h 10287000"/>
              <a:gd name="connsiteX2785" fmla="*/ 8139900 w 9393311"/>
              <a:gd name="connsiteY2785" fmla="*/ 6494587 h 10287000"/>
              <a:gd name="connsiteX2786" fmla="*/ 8136795 w 9393311"/>
              <a:gd name="connsiteY2786" fmla="*/ 6500220 h 10287000"/>
              <a:gd name="connsiteX2787" fmla="*/ 8137002 w 9393311"/>
              <a:gd name="connsiteY2787" fmla="*/ 6500454 h 10287000"/>
              <a:gd name="connsiteX2788" fmla="*/ 8136491 w 9393311"/>
              <a:gd name="connsiteY2788" fmla="*/ 6501050 h 10287000"/>
              <a:gd name="connsiteX2789" fmla="*/ 8139255 w 9393311"/>
              <a:gd name="connsiteY2789" fmla="*/ 6500435 h 10287000"/>
              <a:gd name="connsiteX2790" fmla="*/ 8167060 w 9393311"/>
              <a:gd name="connsiteY2790" fmla="*/ 6483833 h 10287000"/>
              <a:gd name="connsiteX2791" fmla="*/ 8195652 w 9393311"/>
              <a:gd name="connsiteY2791" fmla="*/ 6458381 h 10287000"/>
              <a:gd name="connsiteX2792" fmla="*/ 8337023 w 9393311"/>
              <a:gd name="connsiteY2792" fmla="*/ 6423878 h 10287000"/>
              <a:gd name="connsiteX2793" fmla="*/ 8346693 w 9393311"/>
              <a:gd name="connsiteY2793" fmla="*/ 6430593 h 10287000"/>
              <a:gd name="connsiteX2794" fmla="*/ 8372098 w 9393311"/>
              <a:gd name="connsiteY2794" fmla="*/ 6382846 h 10287000"/>
              <a:gd name="connsiteX2795" fmla="*/ 8366619 w 9393311"/>
              <a:gd name="connsiteY2795" fmla="*/ 6380598 h 10287000"/>
              <a:gd name="connsiteX2796" fmla="*/ 8373843 w 9393311"/>
              <a:gd name="connsiteY2796" fmla="*/ 6359844 h 10287000"/>
              <a:gd name="connsiteX2797" fmla="*/ 8375412 w 9393311"/>
              <a:gd name="connsiteY2797" fmla="*/ 6354318 h 10287000"/>
              <a:gd name="connsiteX2798" fmla="*/ 8372756 w 9393311"/>
              <a:gd name="connsiteY2798" fmla="*/ 6356729 h 10287000"/>
              <a:gd name="connsiteX2799" fmla="*/ 8362897 w 9393311"/>
              <a:gd name="connsiteY2799" fmla="*/ 6354374 h 10287000"/>
              <a:gd name="connsiteX2800" fmla="*/ 8367048 w 9393311"/>
              <a:gd name="connsiteY2800" fmla="*/ 6305383 h 10287000"/>
              <a:gd name="connsiteX2801" fmla="*/ 8375350 w 9393311"/>
              <a:gd name="connsiteY2801" fmla="*/ 6297845 h 10287000"/>
              <a:gd name="connsiteX2802" fmla="*/ 8379501 w 9393311"/>
              <a:gd name="connsiteY2802" fmla="*/ 6290309 h 10287000"/>
              <a:gd name="connsiteX2803" fmla="*/ 8404408 w 9393311"/>
              <a:gd name="connsiteY2803" fmla="*/ 6279003 h 10287000"/>
              <a:gd name="connsiteX2804" fmla="*/ 8391954 w 9393311"/>
              <a:gd name="connsiteY2804" fmla="*/ 6323283 h 10287000"/>
              <a:gd name="connsiteX2805" fmla="*/ 8388180 w 9393311"/>
              <a:gd name="connsiteY2805" fmla="*/ 6332062 h 10287000"/>
              <a:gd name="connsiteX2806" fmla="*/ 8404007 w 9393311"/>
              <a:gd name="connsiteY2806" fmla="*/ 6319551 h 10287000"/>
              <a:gd name="connsiteX2807" fmla="*/ 8403391 w 9393311"/>
              <a:gd name="connsiteY2807" fmla="*/ 6311565 h 10287000"/>
              <a:gd name="connsiteX2808" fmla="*/ 8441535 w 9393311"/>
              <a:gd name="connsiteY2808" fmla="*/ 6286307 h 10287000"/>
              <a:gd name="connsiteX2809" fmla="*/ 8473347 w 9393311"/>
              <a:gd name="connsiteY2809" fmla="*/ 6276090 h 10287000"/>
              <a:gd name="connsiteX2810" fmla="*/ 8481375 w 9393311"/>
              <a:gd name="connsiteY2810" fmla="*/ 6259151 h 10287000"/>
              <a:gd name="connsiteX2811" fmla="*/ 8534268 w 9393311"/>
              <a:gd name="connsiteY2811" fmla="*/ 6218136 h 10287000"/>
              <a:gd name="connsiteX2812" fmla="*/ 8586338 w 9393311"/>
              <a:gd name="connsiteY2812" fmla="*/ 6177765 h 10287000"/>
              <a:gd name="connsiteX2813" fmla="*/ 7935161 w 9393311"/>
              <a:gd name="connsiteY2813" fmla="*/ 6160623 h 10287000"/>
              <a:gd name="connsiteX2814" fmla="*/ 7946854 w 9393311"/>
              <a:gd name="connsiteY2814" fmla="*/ 6162856 h 10287000"/>
              <a:gd name="connsiteX2815" fmla="*/ 7961687 w 9393311"/>
              <a:gd name="connsiteY2815" fmla="*/ 6185454 h 10287000"/>
              <a:gd name="connsiteX2816" fmla="*/ 7959599 w 9393311"/>
              <a:gd name="connsiteY2816" fmla="*/ 6225904 h 10287000"/>
              <a:gd name="connsiteX2817" fmla="*/ 7931551 w 9393311"/>
              <a:gd name="connsiteY2817" fmla="*/ 6186286 h 10287000"/>
              <a:gd name="connsiteX2818" fmla="*/ 7935161 w 9393311"/>
              <a:gd name="connsiteY2818" fmla="*/ 6160623 h 10287000"/>
              <a:gd name="connsiteX2819" fmla="*/ 8628889 w 9393311"/>
              <a:gd name="connsiteY2819" fmla="*/ 6152542 h 10287000"/>
              <a:gd name="connsiteX2820" fmla="*/ 8637649 w 9393311"/>
              <a:gd name="connsiteY2820" fmla="*/ 6165052 h 10287000"/>
              <a:gd name="connsiteX2821" fmla="*/ 8637134 w 9393311"/>
              <a:gd name="connsiteY2821" fmla="*/ 6174783 h 10287000"/>
              <a:gd name="connsiteX2822" fmla="*/ 8616844 w 9393311"/>
              <a:gd name="connsiteY2822" fmla="*/ 6183644 h 10287000"/>
              <a:gd name="connsiteX2823" fmla="*/ 8608277 w 9393311"/>
              <a:gd name="connsiteY2823" fmla="*/ 6178489 h 10287000"/>
              <a:gd name="connsiteX2824" fmla="*/ 8608277 w 9393311"/>
              <a:gd name="connsiteY2824" fmla="*/ 6174783 h 10287000"/>
              <a:gd name="connsiteX2825" fmla="*/ 8608277 w 9393311"/>
              <a:gd name="connsiteY2825" fmla="*/ 6159955 h 10287000"/>
              <a:gd name="connsiteX2826" fmla="*/ 8628889 w 9393311"/>
              <a:gd name="connsiteY2826" fmla="*/ 6152542 h 10287000"/>
              <a:gd name="connsiteX2827" fmla="*/ 8153763 w 9393311"/>
              <a:gd name="connsiteY2827" fmla="*/ 6150161 h 10287000"/>
              <a:gd name="connsiteX2828" fmla="*/ 8165346 w 9393311"/>
              <a:gd name="connsiteY2828" fmla="*/ 6153731 h 10287000"/>
              <a:gd name="connsiteX2829" fmla="*/ 8179336 w 9393311"/>
              <a:gd name="connsiteY2829" fmla="*/ 6163509 h 10287000"/>
              <a:gd name="connsiteX2830" fmla="*/ 8187725 w 9393311"/>
              <a:gd name="connsiteY2830" fmla="*/ 6176648 h 10287000"/>
              <a:gd name="connsiteX2831" fmla="*/ 8187068 w 9393311"/>
              <a:gd name="connsiteY2831" fmla="*/ 6193275 h 10287000"/>
              <a:gd name="connsiteX2832" fmla="*/ 8186820 w 9393311"/>
              <a:gd name="connsiteY2832" fmla="*/ 6219821 h 10287000"/>
              <a:gd name="connsiteX2833" fmla="*/ 8166745 w 9393311"/>
              <a:gd name="connsiteY2833" fmla="*/ 6225042 h 10287000"/>
              <a:gd name="connsiteX2834" fmla="*/ 8148817 w 9393311"/>
              <a:gd name="connsiteY2834" fmla="*/ 6205866 h 10287000"/>
              <a:gd name="connsiteX2835" fmla="*/ 8145819 w 9393311"/>
              <a:gd name="connsiteY2835" fmla="*/ 6206551 h 10287000"/>
              <a:gd name="connsiteX2836" fmla="*/ 8137133 w 9393311"/>
              <a:gd name="connsiteY2836" fmla="*/ 6167293 h 10287000"/>
              <a:gd name="connsiteX2837" fmla="*/ 8143372 w 9393311"/>
              <a:gd name="connsiteY2837" fmla="*/ 6159758 h 10287000"/>
              <a:gd name="connsiteX2838" fmla="*/ 8143337 w 9393311"/>
              <a:gd name="connsiteY2838" fmla="*/ 6158499 h 10287000"/>
              <a:gd name="connsiteX2839" fmla="*/ 8153763 w 9393311"/>
              <a:gd name="connsiteY2839" fmla="*/ 6150161 h 10287000"/>
              <a:gd name="connsiteX2840" fmla="*/ 8012973 w 9393311"/>
              <a:gd name="connsiteY2840" fmla="*/ 6141316 h 10287000"/>
              <a:gd name="connsiteX2841" fmla="*/ 8046204 w 9393311"/>
              <a:gd name="connsiteY2841" fmla="*/ 6208825 h 10287000"/>
              <a:gd name="connsiteX2842" fmla="*/ 8123416 w 9393311"/>
              <a:gd name="connsiteY2842" fmla="*/ 6194624 h 10287000"/>
              <a:gd name="connsiteX2843" fmla="*/ 8113116 w 9393311"/>
              <a:gd name="connsiteY2843" fmla="*/ 6212132 h 10287000"/>
              <a:gd name="connsiteX2844" fmla="*/ 8089722 w 9393311"/>
              <a:gd name="connsiteY2844" fmla="*/ 6223900 h 10287000"/>
              <a:gd name="connsiteX2845" fmla="*/ 8092025 w 9393311"/>
              <a:gd name="connsiteY2845" fmla="*/ 6227008 h 10287000"/>
              <a:gd name="connsiteX2846" fmla="*/ 8102016 w 9393311"/>
              <a:gd name="connsiteY2846" fmla="*/ 6249894 h 10287000"/>
              <a:gd name="connsiteX2847" fmla="*/ 8080916 w 9393311"/>
              <a:gd name="connsiteY2847" fmla="*/ 6232394 h 10287000"/>
              <a:gd name="connsiteX2848" fmla="*/ 8079314 w 9393311"/>
              <a:gd name="connsiteY2848" fmla="*/ 6229055 h 10287000"/>
              <a:gd name="connsiteX2849" fmla="*/ 8047341 w 9393311"/>
              <a:gd name="connsiteY2849" fmla="*/ 6244239 h 10287000"/>
              <a:gd name="connsiteX2850" fmla="*/ 8021433 w 9393311"/>
              <a:gd name="connsiteY2850" fmla="*/ 6284033 h 10287000"/>
              <a:gd name="connsiteX2851" fmla="*/ 8000949 w 9393311"/>
              <a:gd name="connsiteY2851" fmla="*/ 6173167 h 10287000"/>
              <a:gd name="connsiteX2852" fmla="*/ 8012973 w 9393311"/>
              <a:gd name="connsiteY2852" fmla="*/ 6141316 h 10287000"/>
              <a:gd name="connsiteX2853" fmla="*/ 8839950 w 9393311"/>
              <a:gd name="connsiteY2853" fmla="*/ 6140699 h 10287000"/>
              <a:gd name="connsiteX2854" fmla="*/ 8860572 w 9393311"/>
              <a:gd name="connsiteY2854" fmla="*/ 6145852 h 10287000"/>
              <a:gd name="connsiteX2855" fmla="*/ 8833982 w 9393311"/>
              <a:gd name="connsiteY2855" fmla="*/ 6171307 h 10287000"/>
              <a:gd name="connsiteX2856" fmla="*/ 8820366 w 9393311"/>
              <a:gd name="connsiteY2856" fmla="*/ 6152346 h 10287000"/>
              <a:gd name="connsiteX2857" fmla="*/ 8839950 w 9393311"/>
              <a:gd name="connsiteY2857" fmla="*/ 6140699 h 10287000"/>
              <a:gd name="connsiteX2858" fmla="*/ 9226348 w 9393311"/>
              <a:gd name="connsiteY2858" fmla="*/ 6117790 h 10287000"/>
              <a:gd name="connsiteX2859" fmla="*/ 9224188 w 9393311"/>
              <a:gd name="connsiteY2859" fmla="*/ 6147952 h 10287000"/>
              <a:gd name="connsiteX2860" fmla="*/ 9198764 w 9393311"/>
              <a:gd name="connsiteY2860" fmla="*/ 6136158 h 10287000"/>
              <a:gd name="connsiteX2861" fmla="*/ 9226348 w 9393311"/>
              <a:gd name="connsiteY2861" fmla="*/ 6117790 h 10287000"/>
              <a:gd name="connsiteX2862" fmla="*/ 8315565 w 9393311"/>
              <a:gd name="connsiteY2862" fmla="*/ 6106611 h 10287000"/>
              <a:gd name="connsiteX2863" fmla="*/ 8319048 w 9393311"/>
              <a:gd name="connsiteY2863" fmla="*/ 6112760 h 10287000"/>
              <a:gd name="connsiteX2864" fmla="*/ 8322526 w 9393311"/>
              <a:gd name="connsiteY2864" fmla="*/ 6110791 h 10287000"/>
              <a:gd name="connsiteX2865" fmla="*/ 8322531 w 9393311"/>
              <a:gd name="connsiteY2865" fmla="*/ 6118910 h 10287000"/>
              <a:gd name="connsiteX2866" fmla="*/ 8319052 w 9393311"/>
              <a:gd name="connsiteY2866" fmla="*/ 6120881 h 10287000"/>
              <a:gd name="connsiteX2867" fmla="*/ 8318618 w 9393311"/>
              <a:gd name="connsiteY2867" fmla="*/ 6122141 h 10287000"/>
              <a:gd name="connsiteX2868" fmla="*/ 8310355 w 9393311"/>
              <a:gd name="connsiteY2868" fmla="*/ 6121746 h 10287000"/>
              <a:gd name="connsiteX2869" fmla="*/ 8303393 w 9393311"/>
              <a:gd name="connsiteY2869" fmla="*/ 6117566 h 10287000"/>
              <a:gd name="connsiteX2870" fmla="*/ 8315565 w 9393311"/>
              <a:gd name="connsiteY2870" fmla="*/ 6106611 h 10287000"/>
              <a:gd name="connsiteX2871" fmla="*/ 7937126 w 9393311"/>
              <a:gd name="connsiteY2871" fmla="*/ 6074498 h 10287000"/>
              <a:gd name="connsiteX2872" fmla="*/ 7952429 w 9393311"/>
              <a:gd name="connsiteY2872" fmla="*/ 6103751 h 10287000"/>
              <a:gd name="connsiteX2873" fmla="*/ 7945274 w 9393311"/>
              <a:gd name="connsiteY2873" fmla="*/ 6118996 h 10287000"/>
              <a:gd name="connsiteX2874" fmla="*/ 7940194 w 9393311"/>
              <a:gd name="connsiteY2874" fmla="*/ 6124244 h 10287000"/>
              <a:gd name="connsiteX2875" fmla="*/ 7946703 w 9393311"/>
              <a:gd name="connsiteY2875" fmla="*/ 6140681 h 10287000"/>
              <a:gd name="connsiteX2876" fmla="*/ 7935710 w 9393311"/>
              <a:gd name="connsiteY2876" fmla="*/ 6155631 h 10287000"/>
              <a:gd name="connsiteX2877" fmla="*/ 7931712 w 9393311"/>
              <a:gd name="connsiteY2877" fmla="*/ 6140680 h 10287000"/>
              <a:gd name="connsiteX2878" fmla="*/ 7938232 w 9393311"/>
              <a:gd name="connsiteY2878" fmla="*/ 6126271 h 10287000"/>
              <a:gd name="connsiteX2879" fmla="*/ 7930089 w 9393311"/>
              <a:gd name="connsiteY2879" fmla="*/ 6134683 h 10287000"/>
              <a:gd name="connsiteX2880" fmla="*/ 7890624 w 9393311"/>
              <a:gd name="connsiteY2880" fmla="*/ 6099020 h 10287000"/>
              <a:gd name="connsiteX2881" fmla="*/ 7937126 w 9393311"/>
              <a:gd name="connsiteY2881" fmla="*/ 6074498 h 10287000"/>
              <a:gd name="connsiteX2882" fmla="*/ 8033442 w 9393311"/>
              <a:gd name="connsiteY2882" fmla="*/ 6039451 h 10287000"/>
              <a:gd name="connsiteX2883" fmla="*/ 8046206 w 9393311"/>
              <a:gd name="connsiteY2883" fmla="*/ 6053748 h 10287000"/>
              <a:gd name="connsiteX2884" fmla="*/ 8050517 w 9393311"/>
              <a:gd name="connsiteY2884" fmla="*/ 6053544 h 10287000"/>
              <a:gd name="connsiteX2885" fmla="*/ 8099949 w 9393311"/>
              <a:gd name="connsiteY2885" fmla="*/ 6069803 h 10287000"/>
              <a:gd name="connsiteX2886" fmla="*/ 8071203 w 9393311"/>
              <a:gd name="connsiteY2886" fmla="*/ 6083429 h 10287000"/>
              <a:gd name="connsiteX2887" fmla="*/ 8046038 w 9393311"/>
              <a:gd name="connsiteY2887" fmla="*/ 6085789 h 10287000"/>
              <a:gd name="connsiteX2888" fmla="*/ 8042548 w 9393311"/>
              <a:gd name="connsiteY2888" fmla="*/ 6097376 h 10287000"/>
              <a:gd name="connsiteX2889" fmla="*/ 8060296 w 9393311"/>
              <a:gd name="connsiteY2889" fmla="*/ 6086988 h 10287000"/>
              <a:gd name="connsiteX2890" fmla="*/ 8138278 w 9393311"/>
              <a:gd name="connsiteY2890" fmla="*/ 6097105 h 10287000"/>
              <a:gd name="connsiteX2891" fmla="*/ 8089881 w 9393311"/>
              <a:gd name="connsiteY2891" fmla="*/ 6118944 h 10287000"/>
              <a:gd name="connsiteX2892" fmla="*/ 8039355 w 9393311"/>
              <a:gd name="connsiteY2892" fmla="*/ 6104050 h 10287000"/>
              <a:gd name="connsiteX2893" fmla="*/ 8033642 w 9393311"/>
              <a:gd name="connsiteY2893" fmla="*/ 6114630 h 10287000"/>
              <a:gd name="connsiteX2894" fmla="*/ 8017688 w 9393311"/>
              <a:gd name="connsiteY2894" fmla="*/ 6109445 h 10287000"/>
              <a:gd name="connsiteX2895" fmla="*/ 8012924 w 9393311"/>
              <a:gd name="connsiteY2895" fmla="*/ 6100432 h 10287000"/>
              <a:gd name="connsiteX2896" fmla="*/ 8000023 w 9393311"/>
              <a:gd name="connsiteY2896" fmla="*/ 6120643 h 10287000"/>
              <a:gd name="connsiteX2897" fmla="*/ 7977192 w 9393311"/>
              <a:gd name="connsiteY2897" fmla="*/ 6074250 h 10287000"/>
              <a:gd name="connsiteX2898" fmla="*/ 7994380 w 9393311"/>
              <a:gd name="connsiteY2898" fmla="*/ 6069075 h 10287000"/>
              <a:gd name="connsiteX2899" fmla="*/ 7992279 w 9393311"/>
              <a:gd name="connsiteY2899" fmla="*/ 6067685 h 10287000"/>
              <a:gd name="connsiteX2900" fmla="*/ 8014975 w 9393311"/>
              <a:gd name="connsiteY2900" fmla="*/ 6057398 h 10287000"/>
              <a:gd name="connsiteX2901" fmla="*/ 8018854 w 9393311"/>
              <a:gd name="connsiteY2901" fmla="*/ 6052807 h 10287000"/>
              <a:gd name="connsiteX2902" fmla="*/ 8033442 w 9393311"/>
              <a:gd name="connsiteY2902" fmla="*/ 6039451 h 10287000"/>
              <a:gd name="connsiteX2903" fmla="*/ 6634534 w 9393311"/>
              <a:gd name="connsiteY2903" fmla="*/ 6023516 h 10287000"/>
              <a:gd name="connsiteX2904" fmla="*/ 6626865 w 9393311"/>
              <a:gd name="connsiteY2904" fmla="*/ 6027414 h 10287000"/>
              <a:gd name="connsiteX2905" fmla="*/ 6619219 w 9393311"/>
              <a:gd name="connsiteY2905" fmla="*/ 6039366 h 10287000"/>
              <a:gd name="connsiteX2906" fmla="*/ 6627991 w 9393311"/>
              <a:gd name="connsiteY2906" fmla="*/ 6043763 h 10287000"/>
              <a:gd name="connsiteX2907" fmla="*/ 6649432 w 9393311"/>
              <a:gd name="connsiteY2907" fmla="*/ 6070526 h 10287000"/>
              <a:gd name="connsiteX2908" fmla="*/ 6652356 w 9393311"/>
              <a:gd name="connsiteY2908" fmla="*/ 6076338 h 10287000"/>
              <a:gd name="connsiteX2909" fmla="*/ 6655940 w 9393311"/>
              <a:gd name="connsiteY2909" fmla="*/ 6079339 h 10287000"/>
              <a:gd name="connsiteX2910" fmla="*/ 6654520 w 9393311"/>
              <a:gd name="connsiteY2910" fmla="*/ 6080640 h 10287000"/>
              <a:gd name="connsiteX2911" fmla="*/ 6661655 w 9393311"/>
              <a:gd name="connsiteY2911" fmla="*/ 6094822 h 10287000"/>
              <a:gd name="connsiteX2912" fmla="*/ 6654010 w 9393311"/>
              <a:gd name="connsiteY2912" fmla="*/ 6116977 h 10287000"/>
              <a:gd name="connsiteX2913" fmla="*/ 6667371 w 9393311"/>
              <a:gd name="connsiteY2913" fmla="*/ 6136576 h 10287000"/>
              <a:gd name="connsiteX2914" fmla="*/ 6685443 w 9393311"/>
              <a:gd name="connsiteY2914" fmla="*/ 6134254 h 10287000"/>
              <a:gd name="connsiteX2915" fmla="*/ 6672631 w 9393311"/>
              <a:gd name="connsiteY2915" fmla="*/ 6144292 h 10287000"/>
              <a:gd name="connsiteX2916" fmla="*/ 6682694 w 9393311"/>
              <a:gd name="connsiteY2916" fmla="*/ 6159055 h 10287000"/>
              <a:gd name="connsiteX2917" fmla="*/ 6695295 w 9393311"/>
              <a:gd name="connsiteY2917" fmla="*/ 6161326 h 10287000"/>
              <a:gd name="connsiteX2918" fmla="*/ 6706332 w 9393311"/>
              <a:gd name="connsiteY2918" fmla="*/ 6155830 h 10287000"/>
              <a:gd name="connsiteX2919" fmla="*/ 6713013 w 9393311"/>
              <a:gd name="connsiteY2919" fmla="*/ 6164520 h 10287000"/>
              <a:gd name="connsiteX2920" fmla="*/ 6726740 w 9393311"/>
              <a:gd name="connsiteY2920" fmla="*/ 6166995 h 10287000"/>
              <a:gd name="connsiteX2921" fmla="*/ 6791902 w 9393311"/>
              <a:gd name="connsiteY2921" fmla="*/ 6299369 h 10287000"/>
              <a:gd name="connsiteX2922" fmla="*/ 6790431 w 9393311"/>
              <a:gd name="connsiteY2922" fmla="*/ 6313762 h 10287000"/>
              <a:gd name="connsiteX2923" fmla="*/ 6799095 w 9393311"/>
              <a:gd name="connsiteY2923" fmla="*/ 6312863 h 10287000"/>
              <a:gd name="connsiteX2924" fmla="*/ 6824996 w 9393311"/>
              <a:gd name="connsiteY2924" fmla="*/ 6321218 h 10287000"/>
              <a:gd name="connsiteX2925" fmla="*/ 6806703 w 9393311"/>
              <a:gd name="connsiteY2925" fmla="*/ 6334521 h 10287000"/>
              <a:gd name="connsiteX2926" fmla="*/ 6827560 w 9393311"/>
              <a:gd name="connsiteY2926" fmla="*/ 6360525 h 10287000"/>
              <a:gd name="connsiteX2927" fmla="*/ 6844408 w 9393311"/>
              <a:gd name="connsiteY2927" fmla="*/ 6379139 h 10287000"/>
              <a:gd name="connsiteX2928" fmla="*/ 6857670 w 9393311"/>
              <a:gd name="connsiteY2928" fmla="*/ 6375904 h 10287000"/>
              <a:gd name="connsiteX2929" fmla="*/ 6868928 w 9393311"/>
              <a:gd name="connsiteY2929" fmla="*/ 6382811 h 10287000"/>
              <a:gd name="connsiteX2930" fmla="*/ 6866776 w 9393311"/>
              <a:gd name="connsiteY2930" fmla="*/ 6351777 h 10287000"/>
              <a:gd name="connsiteX2931" fmla="*/ 6838157 w 9393311"/>
              <a:gd name="connsiteY2931" fmla="*/ 6311614 h 10287000"/>
              <a:gd name="connsiteX2932" fmla="*/ 6652236 w 9393311"/>
              <a:gd name="connsiteY2932" fmla="*/ 6036274 h 10287000"/>
              <a:gd name="connsiteX2933" fmla="*/ 6638561 w 9393311"/>
              <a:gd name="connsiteY2933" fmla="*/ 6025307 h 10287000"/>
              <a:gd name="connsiteX2934" fmla="*/ 6634534 w 9393311"/>
              <a:gd name="connsiteY2934" fmla="*/ 6023516 h 10287000"/>
              <a:gd name="connsiteX2935" fmla="*/ 8679841 w 9393311"/>
              <a:gd name="connsiteY2935" fmla="*/ 6023060 h 10287000"/>
              <a:gd name="connsiteX2936" fmla="*/ 8696197 w 9393311"/>
              <a:gd name="connsiteY2936" fmla="*/ 6029363 h 10287000"/>
              <a:gd name="connsiteX2937" fmla="*/ 8680230 w 9393311"/>
              <a:gd name="connsiteY2937" fmla="*/ 6054335 h 10287000"/>
              <a:gd name="connsiteX2938" fmla="*/ 8661235 w 9393311"/>
              <a:gd name="connsiteY2938" fmla="*/ 6034418 h 10287000"/>
              <a:gd name="connsiteX2939" fmla="*/ 8679841 w 9393311"/>
              <a:gd name="connsiteY2939" fmla="*/ 6023060 h 10287000"/>
              <a:gd name="connsiteX2940" fmla="*/ 8155678 w 9393311"/>
              <a:gd name="connsiteY2940" fmla="*/ 6013796 h 10287000"/>
              <a:gd name="connsiteX2941" fmla="*/ 8167710 w 9393311"/>
              <a:gd name="connsiteY2941" fmla="*/ 6040884 h 10287000"/>
              <a:gd name="connsiteX2942" fmla="*/ 8155678 w 9393311"/>
              <a:gd name="connsiteY2942" fmla="*/ 6013796 h 10287000"/>
              <a:gd name="connsiteX2943" fmla="*/ 8482888 w 9393311"/>
              <a:gd name="connsiteY2943" fmla="*/ 6011562 h 10287000"/>
              <a:gd name="connsiteX2944" fmla="*/ 8498496 w 9393311"/>
              <a:gd name="connsiteY2944" fmla="*/ 6029212 h 10287000"/>
              <a:gd name="connsiteX2945" fmla="*/ 8481722 w 9393311"/>
              <a:gd name="connsiteY2945" fmla="*/ 6085964 h 10287000"/>
              <a:gd name="connsiteX2946" fmla="*/ 8462166 w 9393311"/>
              <a:gd name="connsiteY2946" fmla="*/ 6107758 h 10287000"/>
              <a:gd name="connsiteX2947" fmla="*/ 8421369 w 9393311"/>
              <a:gd name="connsiteY2947" fmla="*/ 6136895 h 10287000"/>
              <a:gd name="connsiteX2948" fmla="*/ 8408288 w 9393311"/>
              <a:gd name="connsiteY2948" fmla="*/ 6133658 h 10287000"/>
              <a:gd name="connsiteX2949" fmla="*/ 8389638 w 9393311"/>
              <a:gd name="connsiteY2949" fmla="*/ 6098972 h 10287000"/>
              <a:gd name="connsiteX2950" fmla="*/ 8393143 w 9393311"/>
              <a:gd name="connsiteY2950" fmla="*/ 6082415 h 10287000"/>
              <a:gd name="connsiteX2951" fmla="*/ 8386704 w 9393311"/>
              <a:gd name="connsiteY2951" fmla="*/ 6072454 h 10287000"/>
              <a:gd name="connsiteX2952" fmla="*/ 8348398 w 9393311"/>
              <a:gd name="connsiteY2952" fmla="*/ 6038787 h 10287000"/>
              <a:gd name="connsiteX2953" fmla="*/ 8373479 w 9393311"/>
              <a:gd name="connsiteY2953" fmla="*/ 6048173 h 10287000"/>
              <a:gd name="connsiteX2954" fmla="*/ 8401032 w 9393311"/>
              <a:gd name="connsiteY2954" fmla="*/ 6066847 h 10287000"/>
              <a:gd name="connsiteX2955" fmla="*/ 8408288 w 9393311"/>
              <a:gd name="connsiteY2955" fmla="*/ 6055961 h 10287000"/>
              <a:gd name="connsiteX2956" fmla="*/ 8482888 w 9393311"/>
              <a:gd name="connsiteY2956" fmla="*/ 6011562 h 10287000"/>
              <a:gd name="connsiteX2957" fmla="*/ 8935918 w 9393311"/>
              <a:gd name="connsiteY2957" fmla="*/ 6002286 h 10287000"/>
              <a:gd name="connsiteX2958" fmla="*/ 9009014 w 9393311"/>
              <a:gd name="connsiteY2958" fmla="*/ 6023178 h 10287000"/>
              <a:gd name="connsiteX2959" fmla="*/ 9019109 w 9393311"/>
              <a:gd name="connsiteY2959" fmla="*/ 6048315 h 10287000"/>
              <a:gd name="connsiteX2960" fmla="*/ 8924888 w 9393311"/>
              <a:gd name="connsiteY2960" fmla="*/ 6018788 h 10287000"/>
              <a:gd name="connsiteX2961" fmla="*/ 8935918 w 9393311"/>
              <a:gd name="connsiteY2961" fmla="*/ 6002286 h 10287000"/>
              <a:gd name="connsiteX2962" fmla="*/ 9153541 w 9393311"/>
              <a:gd name="connsiteY2962" fmla="*/ 5976257 h 10287000"/>
              <a:gd name="connsiteX2963" fmla="*/ 9166385 w 9393311"/>
              <a:gd name="connsiteY2963" fmla="*/ 5982816 h 10287000"/>
              <a:gd name="connsiteX2964" fmla="*/ 9165857 w 9393311"/>
              <a:gd name="connsiteY2964" fmla="*/ 5996174 h 10287000"/>
              <a:gd name="connsiteX2965" fmla="*/ 9153646 w 9393311"/>
              <a:gd name="connsiteY2965" fmla="*/ 6006745 h 10287000"/>
              <a:gd name="connsiteX2966" fmla="*/ 9130092 w 9393311"/>
              <a:gd name="connsiteY2966" fmla="*/ 5983814 h 10287000"/>
              <a:gd name="connsiteX2967" fmla="*/ 9153541 w 9393311"/>
              <a:gd name="connsiteY2967" fmla="*/ 5976257 h 10287000"/>
              <a:gd name="connsiteX2968" fmla="*/ 8314827 w 9393311"/>
              <a:gd name="connsiteY2968" fmla="*/ 5941686 h 10287000"/>
              <a:gd name="connsiteX2969" fmla="*/ 8308650 w 9393311"/>
              <a:gd name="connsiteY2969" fmla="*/ 5977974 h 10287000"/>
              <a:gd name="connsiteX2970" fmla="*/ 8286415 w 9393311"/>
              <a:gd name="connsiteY2970" fmla="*/ 5970866 h 10287000"/>
              <a:gd name="connsiteX2971" fmla="*/ 8314827 w 9393311"/>
              <a:gd name="connsiteY2971" fmla="*/ 5941686 h 10287000"/>
              <a:gd name="connsiteX2972" fmla="*/ 8253962 w 9393311"/>
              <a:gd name="connsiteY2972" fmla="*/ 5922631 h 10287000"/>
              <a:gd name="connsiteX2973" fmla="*/ 8275821 w 9393311"/>
              <a:gd name="connsiteY2973" fmla="*/ 5942371 h 10287000"/>
              <a:gd name="connsiteX2974" fmla="*/ 8253962 w 9393311"/>
              <a:gd name="connsiteY2974" fmla="*/ 5922631 h 10287000"/>
              <a:gd name="connsiteX2975" fmla="*/ 8537660 w 9393311"/>
              <a:gd name="connsiteY2975" fmla="*/ 5918916 h 10287000"/>
              <a:gd name="connsiteX2976" fmla="*/ 8582196 w 9393311"/>
              <a:gd name="connsiteY2976" fmla="*/ 5921910 h 10287000"/>
              <a:gd name="connsiteX2977" fmla="*/ 8595254 w 9393311"/>
              <a:gd name="connsiteY2977" fmla="*/ 5929871 h 10287000"/>
              <a:gd name="connsiteX2978" fmla="*/ 8537118 w 9393311"/>
              <a:gd name="connsiteY2978" fmla="*/ 5953630 h 10287000"/>
              <a:gd name="connsiteX2979" fmla="*/ 8537660 w 9393311"/>
              <a:gd name="connsiteY2979" fmla="*/ 5918916 h 10287000"/>
              <a:gd name="connsiteX2980" fmla="*/ 8159929 w 9393311"/>
              <a:gd name="connsiteY2980" fmla="*/ 5906570 h 10287000"/>
              <a:gd name="connsiteX2981" fmla="*/ 8163104 w 9393311"/>
              <a:gd name="connsiteY2981" fmla="*/ 5907993 h 10287000"/>
              <a:gd name="connsiteX2982" fmla="*/ 8169042 w 9393311"/>
              <a:gd name="connsiteY2982" fmla="*/ 5914295 h 10287000"/>
              <a:gd name="connsiteX2983" fmla="*/ 8176506 w 9393311"/>
              <a:gd name="connsiteY2983" fmla="*/ 5935841 h 10287000"/>
              <a:gd name="connsiteX2984" fmla="*/ 8180093 w 9393311"/>
              <a:gd name="connsiteY2984" fmla="*/ 5933809 h 10287000"/>
              <a:gd name="connsiteX2985" fmla="*/ 8160412 w 9393311"/>
              <a:gd name="connsiteY2985" fmla="*/ 5949251 h 10287000"/>
              <a:gd name="connsiteX2986" fmla="*/ 8129596 w 9393311"/>
              <a:gd name="connsiteY2986" fmla="*/ 5937708 h 10287000"/>
              <a:gd name="connsiteX2987" fmla="*/ 8129100 w 9393311"/>
              <a:gd name="connsiteY2987" fmla="*/ 5932041 h 10287000"/>
              <a:gd name="connsiteX2988" fmla="*/ 8127986 w 9393311"/>
              <a:gd name="connsiteY2988" fmla="*/ 5936131 h 10287000"/>
              <a:gd name="connsiteX2989" fmla="*/ 8125887 w 9393311"/>
              <a:gd name="connsiteY2989" fmla="*/ 5943832 h 10287000"/>
              <a:gd name="connsiteX2990" fmla="*/ 8119591 w 9393311"/>
              <a:gd name="connsiteY2990" fmla="*/ 5945758 h 10287000"/>
              <a:gd name="connsiteX2991" fmla="*/ 8113513 w 9393311"/>
              <a:gd name="connsiteY2991" fmla="*/ 5947617 h 10287000"/>
              <a:gd name="connsiteX2992" fmla="*/ 8114022 w 9393311"/>
              <a:gd name="connsiteY2992" fmla="*/ 5954904 h 10287000"/>
              <a:gd name="connsiteX2993" fmla="*/ 8115473 w 9393311"/>
              <a:gd name="connsiteY2993" fmla="*/ 5975694 h 10287000"/>
              <a:gd name="connsiteX2994" fmla="*/ 8088350 w 9393311"/>
              <a:gd name="connsiteY2994" fmla="*/ 5971025 h 10287000"/>
              <a:gd name="connsiteX2995" fmla="*/ 8096520 w 9393311"/>
              <a:gd name="connsiteY2995" fmla="*/ 5950814 h 10287000"/>
              <a:gd name="connsiteX2996" fmla="*/ 8112163 w 9393311"/>
              <a:gd name="connsiteY2996" fmla="*/ 5946472 h 10287000"/>
              <a:gd name="connsiteX2997" fmla="*/ 8110147 w 9393311"/>
              <a:gd name="connsiteY2997" fmla="*/ 5944314 h 10287000"/>
              <a:gd name="connsiteX2998" fmla="*/ 8113295 w 9393311"/>
              <a:gd name="connsiteY2998" fmla="*/ 5943832 h 10287000"/>
              <a:gd name="connsiteX2999" fmla="*/ 8109098 w 9393311"/>
              <a:gd name="connsiteY2999" fmla="*/ 5928429 h 10287000"/>
              <a:gd name="connsiteX3000" fmla="*/ 8128784 w 9393311"/>
              <a:gd name="connsiteY3000" fmla="*/ 5928429 h 10287000"/>
              <a:gd name="connsiteX3001" fmla="*/ 8128690 w 9393311"/>
              <a:gd name="connsiteY3001" fmla="*/ 5927349 h 10287000"/>
              <a:gd name="connsiteX3002" fmla="*/ 8131137 w 9393311"/>
              <a:gd name="connsiteY3002" fmla="*/ 5914285 h 10287000"/>
              <a:gd name="connsiteX3003" fmla="*/ 8159929 w 9393311"/>
              <a:gd name="connsiteY3003" fmla="*/ 5906570 h 10287000"/>
              <a:gd name="connsiteX3004" fmla="*/ 8794049 w 9393311"/>
              <a:gd name="connsiteY3004" fmla="*/ 5888501 h 10287000"/>
              <a:gd name="connsiteX3005" fmla="*/ 8838117 w 9393311"/>
              <a:gd name="connsiteY3005" fmla="*/ 5903109 h 10287000"/>
              <a:gd name="connsiteX3006" fmla="*/ 8848543 w 9393311"/>
              <a:gd name="connsiteY3006" fmla="*/ 5913724 h 10287000"/>
              <a:gd name="connsiteX3007" fmla="*/ 8781284 w 9393311"/>
              <a:gd name="connsiteY3007" fmla="*/ 5919389 h 10287000"/>
              <a:gd name="connsiteX3008" fmla="*/ 8794049 w 9393311"/>
              <a:gd name="connsiteY3008" fmla="*/ 5888501 h 10287000"/>
              <a:gd name="connsiteX3009" fmla="*/ 8443424 w 9393311"/>
              <a:gd name="connsiteY3009" fmla="*/ 5867098 h 10287000"/>
              <a:gd name="connsiteX3010" fmla="*/ 8422593 w 9393311"/>
              <a:gd name="connsiteY3010" fmla="*/ 5959017 h 10287000"/>
              <a:gd name="connsiteX3011" fmla="*/ 8420017 w 9393311"/>
              <a:gd name="connsiteY3011" fmla="*/ 5909362 h 10287000"/>
              <a:gd name="connsiteX3012" fmla="*/ 8443424 w 9393311"/>
              <a:gd name="connsiteY3012" fmla="*/ 5867098 h 10287000"/>
              <a:gd name="connsiteX3013" fmla="*/ 8244748 w 9393311"/>
              <a:gd name="connsiteY3013" fmla="*/ 5852978 h 10287000"/>
              <a:gd name="connsiteX3014" fmla="*/ 8244872 w 9393311"/>
              <a:gd name="connsiteY3014" fmla="*/ 5853771 h 10287000"/>
              <a:gd name="connsiteX3015" fmla="*/ 8247751 w 9393311"/>
              <a:gd name="connsiteY3015" fmla="*/ 5854342 h 10287000"/>
              <a:gd name="connsiteX3016" fmla="*/ 8592959 w 9393311"/>
              <a:gd name="connsiteY3016" fmla="*/ 5851451 h 10287000"/>
              <a:gd name="connsiteX3017" fmla="*/ 8608204 w 9393311"/>
              <a:gd name="connsiteY3017" fmla="*/ 5853796 h 10287000"/>
              <a:gd name="connsiteX3018" fmla="*/ 8670107 w 9393311"/>
              <a:gd name="connsiteY3018" fmla="*/ 5932569 h 10287000"/>
              <a:gd name="connsiteX3019" fmla="*/ 8577918 w 9393311"/>
              <a:gd name="connsiteY3019" fmla="*/ 5856823 h 10287000"/>
              <a:gd name="connsiteX3020" fmla="*/ 8592959 w 9393311"/>
              <a:gd name="connsiteY3020" fmla="*/ 5851451 h 10287000"/>
              <a:gd name="connsiteX3021" fmla="*/ 7992601 w 9393311"/>
              <a:gd name="connsiteY3021" fmla="*/ 5830096 h 10287000"/>
              <a:gd name="connsiteX3022" fmla="*/ 8001203 w 9393311"/>
              <a:gd name="connsiteY3022" fmla="*/ 5831288 h 10287000"/>
              <a:gd name="connsiteX3023" fmla="*/ 8032532 w 9393311"/>
              <a:gd name="connsiteY3023" fmla="*/ 5853534 h 10287000"/>
              <a:gd name="connsiteX3024" fmla="*/ 8039186 w 9393311"/>
              <a:gd name="connsiteY3024" fmla="*/ 5857440 h 10287000"/>
              <a:gd name="connsiteX3025" fmla="*/ 8042465 w 9393311"/>
              <a:gd name="connsiteY3025" fmla="*/ 5868505 h 10287000"/>
              <a:gd name="connsiteX3026" fmla="*/ 8010828 w 9393311"/>
              <a:gd name="connsiteY3026" fmla="*/ 5854505 h 10287000"/>
              <a:gd name="connsiteX3027" fmla="*/ 7994191 w 9393311"/>
              <a:gd name="connsiteY3027" fmla="*/ 5844740 h 10287000"/>
              <a:gd name="connsiteX3028" fmla="*/ 7990913 w 9393311"/>
              <a:gd name="connsiteY3028" fmla="*/ 5833674 h 10287000"/>
              <a:gd name="connsiteX3029" fmla="*/ 9067585 w 9393311"/>
              <a:gd name="connsiteY3029" fmla="*/ 5797556 h 10287000"/>
              <a:gd name="connsiteX3030" fmla="*/ 9092789 w 9393311"/>
              <a:gd name="connsiteY3030" fmla="*/ 5810401 h 10287000"/>
              <a:gd name="connsiteX3031" fmla="*/ 9090746 w 9393311"/>
              <a:gd name="connsiteY3031" fmla="*/ 5840448 h 10287000"/>
              <a:gd name="connsiteX3032" fmla="*/ 9048046 w 9393311"/>
              <a:gd name="connsiteY3032" fmla="*/ 5815301 h 10287000"/>
              <a:gd name="connsiteX3033" fmla="*/ 9067585 w 9393311"/>
              <a:gd name="connsiteY3033" fmla="*/ 5797556 h 10287000"/>
              <a:gd name="connsiteX3034" fmla="*/ 8732858 w 9393311"/>
              <a:gd name="connsiteY3034" fmla="*/ 5795022 h 10287000"/>
              <a:gd name="connsiteX3035" fmla="*/ 8759492 w 9393311"/>
              <a:gd name="connsiteY3035" fmla="*/ 5799679 h 10287000"/>
              <a:gd name="connsiteX3036" fmla="*/ 8772565 w 9393311"/>
              <a:gd name="connsiteY3036" fmla="*/ 5819585 h 10287000"/>
              <a:gd name="connsiteX3037" fmla="*/ 8770263 w 9393311"/>
              <a:gd name="connsiteY3037" fmla="*/ 5837175 h 10287000"/>
              <a:gd name="connsiteX3038" fmla="*/ 8769561 w 9393311"/>
              <a:gd name="connsiteY3038" fmla="*/ 5837976 h 10287000"/>
              <a:gd name="connsiteX3039" fmla="*/ 8776522 w 9393311"/>
              <a:gd name="connsiteY3039" fmla="*/ 5836664 h 10287000"/>
              <a:gd name="connsiteX3040" fmla="*/ 8783140 w 9393311"/>
              <a:gd name="connsiteY3040" fmla="*/ 5840787 h 10287000"/>
              <a:gd name="connsiteX3041" fmla="*/ 8783853 w 9393311"/>
              <a:gd name="connsiteY3041" fmla="*/ 5850050 h 10287000"/>
              <a:gd name="connsiteX3042" fmla="*/ 8778318 w 9393311"/>
              <a:gd name="connsiteY3042" fmla="*/ 5865417 h 10287000"/>
              <a:gd name="connsiteX3043" fmla="*/ 8768588 w 9393311"/>
              <a:gd name="connsiteY3043" fmla="*/ 5869939 h 10287000"/>
              <a:gd name="connsiteX3044" fmla="*/ 8763009 w 9393311"/>
              <a:gd name="connsiteY3044" fmla="*/ 5862934 h 10287000"/>
              <a:gd name="connsiteX3045" fmla="*/ 8756046 w 9393311"/>
              <a:gd name="connsiteY3045" fmla="*/ 5859773 h 10287000"/>
              <a:gd name="connsiteX3046" fmla="*/ 8757429 w 9393311"/>
              <a:gd name="connsiteY3046" fmla="*/ 5855930 h 10287000"/>
              <a:gd name="connsiteX3047" fmla="*/ 8758472 w 9393311"/>
              <a:gd name="connsiteY3047" fmla="*/ 5855845 h 10287000"/>
              <a:gd name="connsiteX3048" fmla="*/ 8756632 w 9393311"/>
              <a:gd name="connsiteY3048" fmla="*/ 5852718 h 10287000"/>
              <a:gd name="connsiteX3049" fmla="*/ 8749330 w 9393311"/>
              <a:gd name="connsiteY3049" fmla="*/ 5861044 h 10287000"/>
              <a:gd name="connsiteX3050" fmla="*/ 8706262 w 9393311"/>
              <a:gd name="connsiteY3050" fmla="*/ 5817551 h 10287000"/>
              <a:gd name="connsiteX3051" fmla="*/ 8732858 w 9393311"/>
              <a:gd name="connsiteY3051" fmla="*/ 5795022 h 10287000"/>
              <a:gd name="connsiteX3052" fmla="*/ 8152112 w 9393311"/>
              <a:gd name="connsiteY3052" fmla="*/ 5760160 h 10287000"/>
              <a:gd name="connsiteX3053" fmla="*/ 8166812 w 9393311"/>
              <a:gd name="connsiteY3053" fmla="*/ 5762469 h 10287000"/>
              <a:gd name="connsiteX3054" fmla="*/ 8116182 w 9393311"/>
              <a:gd name="connsiteY3054" fmla="*/ 5807107 h 10287000"/>
              <a:gd name="connsiteX3055" fmla="*/ 8108021 w 9393311"/>
              <a:gd name="connsiteY3055" fmla="*/ 5774696 h 10287000"/>
              <a:gd name="connsiteX3056" fmla="*/ 8152112 w 9393311"/>
              <a:gd name="connsiteY3056" fmla="*/ 5760160 h 10287000"/>
              <a:gd name="connsiteX3057" fmla="*/ 8860564 w 9393311"/>
              <a:gd name="connsiteY3057" fmla="*/ 5754188 h 10287000"/>
              <a:gd name="connsiteX3058" fmla="*/ 8876257 w 9393311"/>
              <a:gd name="connsiteY3058" fmla="*/ 5771921 h 10287000"/>
              <a:gd name="connsiteX3059" fmla="*/ 8872677 w 9393311"/>
              <a:gd name="connsiteY3059" fmla="*/ 5785125 h 10287000"/>
              <a:gd name="connsiteX3060" fmla="*/ 8877941 w 9393311"/>
              <a:gd name="connsiteY3060" fmla="*/ 5788804 h 10287000"/>
              <a:gd name="connsiteX3061" fmla="*/ 8887257 w 9393311"/>
              <a:gd name="connsiteY3061" fmla="*/ 5800243 h 10287000"/>
              <a:gd name="connsiteX3062" fmla="*/ 8892926 w 9393311"/>
              <a:gd name="connsiteY3062" fmla="*/ 5807323 h 10287000"/>
              <a:gd name="connsiteX3063" fmla="*/ 8898594 w 9393311"/>
              <a:gd name="connsiteY3063" fmla="*/ 5814404 h 10287000"/>
              <a:gd name="connsiteX3064" fmla="*/ 8896548 w 9393311"/>
              <a:gd name="connsiteY3064" fmla="*/ 5831496 h 10287000"/>
              <a:gd name="connsiteX3065" fmla="*/ 8866297 w 9393311"/>
              <a:gd name="connsiteY3065" fmla="*/ 5804242 h 10287000"/>
              <a:gd name="connsiteX3066" fmla="*/ 8861238 w 9393311"/>
              <a:gd name="connsiteY3066" fmla="*/ 5799204 h 10287000"/>
              <a:gd name="connsiteX3067" fmla="*/ 8857060 w 9393311"/>
              <a:gd name="connsiteY3067" fmla="*/ 5802226 h 10287000"/>
              <a:gd name="connsiteX3068" fmla="*/ 8837140 w 9393311"/>
              <a:gd name="connsiteY3068" fmla="*/ 5800376 h 10287000"/>
              <a:gd name="connsiteX3069" fmla="*/ 8830219 w 9393311"/>
              <a:gd name="connsiteY3069" fmla="*/ 5773899 h 10287000"/>
              <a:gd name="connsiteX3070" fmla="*/ 8838990 w 9393311"/>
              <a:gd name="connsiteY3070" fmla="*/ 5765156 h 10287000"/>
              <a:gd name="connsiteX3071" fmla="*/ 8862580 w 9393311"/>
              <a:gd name="connsiteY3071" fmla="*/ 5757448 h 10287000"/>
              <a:gd name="connsiteX3072" fmla="*/ 8860564 w 9393311"/>
              <a:gd name="connsiteY3072" fmla="*/ 5754188 h 10287000"/>
              <a:gd name="connsiteX3073" fmla="*/ 8274928 w 9393311"/>
              <a:gd name="connsiteY3073" fmla="*/ 5744196 h 10287000"/>
              <a:gd name="connsiteX3074" fmla="*/ 8305593 w 9393311"/>
              <a:gd name="connsiteY3074" fmla="*/ 5771347 h 10287000"/>
              <a:gd name="connsiteX3075" fmla="*/ 8291062 w 9393311"/>
              <a:gd name="connsiteY3075" fmla="*/ 5775194 h 10287000"/>
              <a:gd name="connsiteX3076" fmla="*/ 8288971 w 9393311"/>
              <a:gd name="connsiteY3076" fmla="*/ 5779096 h 10287000"/>
              <a:gd name="connsiteX3077" fmla="*/ 8292056 w 9393311"/>
              <a:gd name="connsiteY3077" fmla="*/ 5785808 h 10287000"/>
              <a:gd name="connsiteX3078" fmla="*/ 8243776 w 9393311"/>
              <a:gd name="connsiteY3078" fmla="*/ 5805783 h 10287000"/>
              <a:gd name="connsiteX3079" fmla="*/ 8242525 w 9393311"/>
              <a:gd name="connsiteY3079" fmla="*/ 5805434 h 10287000"/>
              <a:gd name="connsiteX3080" fmla="*/ 8245921 w 9393311"/>
              <a:gd name="connsiteY3080" fmla="*/ 5813896 h 10287000"/>
              <a:gd name="connsiteX3081" fmla="*/ 8262972 w 9393311"/>
              <a:gd name="connsiteY3081" fmla="*/ 5834844 h 10287000"/>
              <a:gd name="connsiteX3082" fmla="*/ 8268889 w 9393311"/>
              <a:gd name="connsiteY3082" fmla="*/ 5863942 h 10287000"/>
              <a:gd name="connsiteX3083" fmla="*/ 8259117 w 9393311"/>
              <a:gd name="connsiteY3083" fmla="*/ 5868307 h 10287000"/>
              <a:gd name="connsiteX3084" fmla="*/ 8263440 w 9393311"/>
              <a:gd name="connsiteY3084" fmla="*/ 5879073 h 10287000"/>
              <a:gd name="connsiteX3085" fmla="*/ 8242203 w 9393311"/>
              <a:gd name="connsiteY3085" fmla="*/ 5926650 h 10287000"/>
              <a:gd name="connsiteX3086" fmla="*/ 8220500 w 9393311"/>
              <a:gd name="connsiteY3086" fmla="*/ 5930000 h 10287000"/>
              <a:gd name="connsiteX3087" fmla="*/ 8198565 w 9393311"/>
              <a:gd name="connsiteY3087" fmla="*/ 5911235 h 10287000"/>
              <a:gd name="connsiteX3088" fmla="*/ 8197111 w 9393311"/>
              <a:gd name="connsiteY3088" fmla="*/ 5894542 h 10287000"/>
              <a:gd name="connsiteX3089" fmla="*/ 8187212 w 9393311"/>
              <a:gd name="connsiteY3089" fmla="*/ 5896285 h 10287000"/>
              <a:gd name="connsiteX3090" fmla="*/ 8146918 w 9393311"/>
              <a:gd name="connsiteY3090" fmla="*/ 5842013 h 10287000"/>
              <a:gd name="connsiteX3091" fmla="*/ 8150483 w 9393311"/>
              <a:gd name="connsiteY3091" fmla="*/ 5831429 h 10287000"/>
              <a:gd name="connsiteX3092" fmla="*/ 8150374 w 9393311"/>
              <a:gd name="connsiteY3092" fmla="*/ 5814360 h 10287000"/>
              <a:gd name="connsiteX3093" fmla="*/ 8202981 w 9393311"/>
              <a:gd name="connsiteY3093" fmla="*/ 5805982 h 10287000"/>
              <a:gd name="connsiteX3094" fmla="*/ 8226910 w 9393311"/>
              <a:gd name="connsiteY3094" fmla="*/ 5812238 h 10287000"/>
              <a:gd name="connsiteX3095" fmla="*/ 8230743 w 9393311"/>
              <a:gd name="connsiteY3095" fmla="*/ 5815728 h 10287000"/>
              <a:gd name="connsiteX3096" fmla="*/ 8230057 w 9393311"/>
              <a:gd name="connsiteY3096" fmla="*/ 5813844 h 10287000"/>
              <a:gd name="connsiteX3097" fmla="*/ 8227359 w 9393311"/>
              <a:gd name="connsiteY3097" fmla="*/ 5801207 h 10287000"/>
              <a:gd name="connsiteX3098" fmla="*/ 8217767 w 9393311"/>
              <a:gd name="connsiteY3098" fmla="*/ 5798534 h 10287000"/>
              <a:gd name="connsiteX3099" fmla="*/ 8207268 w 9393311"/>
              <a:gd name="connsiteY3099" fmla="*/ 5781705 h 10287000"/>
              <a:gd name="connsiteX3100" fmla="*/ 8213069 w 9393311"/>
              <a:gd name="connsiteY3100" fmla="*/ 5768339 h 10287000"/>
              <a:gd name="connsiteX3101" fmla="*/ 8255823 w 9393311"/>
              <a:gd name="connsiteY3101" fmla="*/ 5755920 h 10287000"/>
              <a:gd name="connsiteX3102" fmla="*/ 8272222 w 9393311"/>
              <a:gd name="connsiteY3102" fmla="*/ 5759670 h 10287000"/>
              <a:gd name="connsiteX3103" fmla="*/ 8273035 w 9393311"/>
              <a:gd name="connsiteY3103" fmla="*/ 5754241 h 10287000"/>
              <a:gd name="connsiteX3104" fmla="*/ 8274928 w 9393311"/>
              <a:gd name="connsiteY3104" fmla="*/ 5744196 h 10287000"/>
              <a:gd name="connsiteX3105" fmla="*/ 8027331 w 9393311"/>
              <a:gd name="connsiteY3105" fmla="*/ 5723975 h 10287000"/>
              <a:gd name="connsiteX3106" fmla="*/ 8049694 w 9393311"/>
              <a:gd name="connsiteY3106" fmla="*/ 5732166 h 10287000"/>
              <a:gd name="connsiteX3107" fmla="*/ 8058329 w 9393311"/>
              <a:gd name="connsiteY3107" fmla="*/ 5747662 h 10287000"/>
              <a:gd name="connsiteX3108" fmla="*/ 8055748 w 9393311"/>
              <a:gd name="connsiteY3108" fmla="*/ 5779305 h 10287000"/>
              <a:gd name="connsiteX3109" fmla="*/ 8046086 w 9393311"/>
              <a:gd name="connsiteY3109" fmla="*/ 5785557 h 10287000"/>
              <a:gd name="connsiteX3110" fmla="*/ 8060722 w 9393311"/>
              <a:gd name="connsiteY3110" fmla="*/ 5791009 h 10287000"/>
              <a:gd name="connsiteX3111" fmla="*/ 8073613 w 9393311"/>
              <a:gd name="connsiteY3111" fmla="*/ 5814775 h 10287000"/>
              <a:gd name="connsiteX3112" fmla="*/ 8013393 w 9393311"/>
              <a:gd name="connsiteY3112" fmla="*/ 5798710 h 10287000"/>
              <a:gd name="connsiteX3113" fmla="*/ 8019349 w 9393311"/>
              <a:gd name="connsiteY3113" fmla="*/ 5787209 h 10287000"/>
              <a:gd name="connsiteX3114" fmla="*/ 8005667 w 9393311"/>
              <a:gd name="connsiteY3114" fmla="*/ 5782106 h 10287000"/>
              <a:gd name="connsiteX3115" fmla="*/ 7995243 w 9393311"/>
              <a:gd name="connsiteY3115" fmla="*/ 5770052 h 10287000"/>
              <a:gd name="connsiteX3116" fmla="*/ 8003170 w 9393311"/>
              <a:gd name="connsiteY3116" fmla="*/ 5736110 h 10287000"/>
              <a:gd name="connsiteX3117" fmla="*/ 8027331 w 9393311"/>
              <a:gd name="connsiteY3117" fmla="*/ 5723975 h 10287000"/>
              <a:gd name="connsiteX3118" fmla="*/ 8389771 w 9393311"/>
              <a:gd name="connsiteY3118" fmla="*/ 5707430 h 10287000"/>
              <a:gd name="connsiteX3119" fmla="*/ 8403938 w 9393311"/>
              <a:gd name="connsiteY3119" fmla="*/ 5732767 h 10287000"/>
              <a:gd name="connsiteX3120" fmla="*/ 8409394 w 9393311"/>
              <a:gd name="connsiteY3120" fmla="*/ 5721920 h 10287000"/>
              <a:gd name="connsiteX3121" fmla="*/ 8431099 w 9393311"/>
              <a:gd name="connsiteY3121" fmla="*/ 5722918 h 10287000"/>
              <a:gd name="connsiteX3122" fmla="*/ 8451161 w 9393311"/>
              <a:gd name="connsiteY3122" fmla="*/ 5738292 h 10287000"/>
              <a:gd name="connsiteX3123" fmla="*/ 8401054 w 9393311"/>
              <a:gd name="connsiteY3123" fmla="*/ 5760159 h 10287000"/>
              <a:gd name="connsiteX3124" fmla="*/ 8399759 w 9393311"/>
              <a:gd name="connsiteY3124" fmla="*/ 5748188 h 10287000"/>
              <a:gd name="connsiteX3125" fmla="*/ 8381003 w 9393311"/>
              <a:gd name="connsiteY3125" fmla="*/ 5753018 h 10287000"/>
              <a:gd name="connsiteX3126" fmla="*/ 8389771 w 9393311"/>
              <a:gd name="connsiteY3126" fmla="*/ 5707430 h 10287000"/>
              <a:gd name="connsiteX3127" fmla="*/ 8778710 w 9393311"/>
              <a:gd name="connsiteY3127" fmla="*/ 5696653 h 10287000"/>
              <a:gd name="connsiteX3128" fmla="*/ 8816578 w 9393311"/>
              <a:gd name="connsiteY3128" fmla="*/ 5723601 h 10287000"/>
              <a:gd name="connsiteX3129" fmla="*/ 8820455 w 9393311"/>
              <a:gd name="connsiteY3129" fmla="*/ 5748919 h 10287000"/>
              <a:gd name="connsiteX3130" fmla="*/ 8815282 w 9393311"/>
              <a:gd name="connsiteY3130" fmla="*/ 5766272 h 10287000"/>
              <a:gd name="connsiteX3131" fmla="*/ 8802476 w 9393311"/>
              <a:gd name="connsiteY3131" fmla="*/ 5779869 h 10287000"/>
              <a:gd name="connsiteX3132" fmla="*/ 8802287 w 9393311"/>
              <a:gd name="connsiteY3132" fmla="*/ 5781854 h 10287000"/>
              <a:gd name="connsiteX3133" fmla="*/ 8800453 w 9393311"/>
              <a:gd name="connsiteY3133" fmla="*/ 5782017 h 10287000"/>
              <a:gd name="connsiteX3134" fmla="*/ 8796881 w 9393311"/>
              <a:gd name="connsiteY3134" fmla="*/ 5785809 h 10287000"/>
              <a:gd name="connsiteX3135" fmla="*/ 8759989 w 9393311"/>
              <a:gd name="connsiteY3135" fmla="*/ 5788302 h 10287000"/>
              <a:gd name="connsiteX3136" fmla="*/ 8748750 w 9393311"/>
              <a:gd name="connsiteY3136" fmla="*/ 5785371 h 10287000"/>
              <a:gd name="connsiteX3137" fmla="*/ 8730343 w 9393311"/>
              <a:gd name="connsiteY3137" fmla="*/ 5786082 h 10287000"/>
              <a:gd name="connsiteX3138" fmla="*/ 8722829 w 9393311"/>
              <a:gd name="connsiteY3138" fmla="*/ 5754645 h 10287000"/>
              <a:gd name="connsiteX3139" fmla="*/ 8722918 w 9393311"/>
              <a:gd name="connsiteY3139" fmla="*/ 5753170 h 10287000"/>
              <a:gd name="connsiteX3140" fmla="*/ 8722612 w 9393311"/>
              <a:gd name="connsiteY3140" fmla="*/ 5752808 h 10287000"/>
              <a:gd name="connsiteX3141" fmla="*/ 8721652 w 9393311"/>
              <a:gd name="connsiteY3141" fmla="*/ 5740837 h 10287000"/>
              <a:gd name="connsiteX3142" fmla="*/ 8725721 w 9393311"/>
              <a:gd name="connsiteY3142" fmla="*/ 5732224 h 10287000"/>
              <a:gd name="connsiteX3143" fmla="*/ 8731768 w 9393311"/>
              <a:gd name="connsiteY3143" fmla="*/ 5715046 h 10287000"/>
              <a:gd name="connsiteX3144" fmla="*/ 8778710 w 9393311"/>
              <a:gd name="connsiteY3144" fmla="*/ 5696653 h 10287000"/>
              <a:gd name="connsiteX3145" fmla="*/ 8678863 w 9393311"/>
              <a:gd name="connsiteY3145" fmla="*/ 5693943 h 10287000"/>
              <a:gd name="connsiteX3146" fmla="*/ 8691147 w 9393311"/>
              <a:gd name="connsiteY3146" fmla="*/ 5694027 h 10287000"/>
              <a:gd name="connsiteX3147" fmla="*/ 8709446 w 9393311"/>
              <a:gd name="connsiteY3147" fmla="*/ 5714755 h 10287000"/>
              <a:gd name="connsiteX3148" fmla="*/ 8693644 w 9393311"/>
              <a:gd name="connsiteY3148" fmla="*/ 5739674 h 10287000"/>
              <a:gd name="connsiteX3149" fmla="*/ 8664202 w 9393311"/>
              <a:gd name="connsiteY3149" fmla="*/ 5701658 h 10287000"/>
              <a:gd name="connsiteX3150" fmla="*/ 8678863 w 9393311"/>
              <a:gd name="connsiteY3150" fmla="*/ 5693943 h 10287000"/>
              <a:gd name="connsiteX3151" fmla="*/ 9106930 w 9393311"/>
              <a:gd name="connsiteY3151" fmla="*/ 5676026 h 10287000"/>
              <a:gd name="connsiteX3152" fmla="*/ 9121518 w 9393311"/>
              <a:gd name="connsiteY3152" fmla="*/ 5691622 h 10287000"/>
              <a:gd name="connsiteX3153" fmla="*/ 9102148 w 9393311"/>
              <a:gd name="connsiteY3153" fmla="*/ 5717844 h 10287000"/>
              <a:gd name="connsiteX3154" fmla="*/ 9079835 w 9393311"/>
              <a:gd name="connsiteY3154" fmla="*/ 5698251 h 10287000"/>
              <a:gd name="connsiteX3155" fmla="*/ 9106930 w 9393311"/>
              <a:gd name="connsiteY3155" fmla="*/ 5676026 h 10287000"/>
              <a:gd name="connsiteX3156" fmla="*/ 8308567 w 9393311"/>
              <a:gd name="connsiteY3156" fmla="*/ 5668540 h 10287000"/>
              <a:gd name="connsiteX3157" fmla="*/ 8316119 w 9393311"/>
              <a:gd name="connsiteY3157" fmla="*/ 5668957 h 10287000"/>
              <a:gd name="connsiteX3158" fmla="*/ 8328180 w 9393311"/>
              <a:gd name="connsiteY3158" fmla="*/ 5671917 h 10287000"/>
              <a:gd name="connsiteX3159" fmla="*/ 8329634 w 9393311"/>
              <a:gd name="connsiteY3159" fmla="*/ 5678022 h 10287000"/>
              <a:gd name="connsiteX3160" fmla="*/ 8328038 w 9393311"/>
              <a:gd name="connsiteY3160" fmla="*/ 5687213 h 10287000"/>
              <a:gd name="connsiteX3161" fmla="*/ 8307911 w 9393311"/>
              <a:gd name="connsiteY3161" fmla="*/ 5684828 h 10287000"/>
              <a:gd name="connsiteX3162" fmla="*/ 8303988 w 9393311"/>
              <a:gd name="connsiteY3162" fmla="*/ 5673644 h 10287000"/>
              <a:gd name="connsiteX3163" fmla="*/ 8308567 w 9393311"/>
              <a:gd name="connsiteY3163" fmla="*/ 5668540 h 10287000"/>
              <a:gd name="connsiteX3164" fmla="*/ 8449553 w 9393311"/>
              <a:gd name="connsiteY3164" fmla="*/ 5661036 h 10287000"/>
              <a:gd name="connsiteX3165" fmla="*/ 8459725 w 9393311"/>
              <a:gd name="connsiteY3165" fmla="*/ 5689861 h 10287000"/>
              <a:gd name="connsiteX3166" fmla="*/ 8459327 w 9393311"/>
              <a:gd name="connsiteY3166" fmla="*/ 5691277 h 10287000"/>
              <a:gd name="connsiteX3167" fmla="*/ 8462966 w 9393311"/>
              <a:gd name="connsiteY3167" fmla="*/ 5697579 h 10287000"/>
              <a:gd name="connsiteX3168" fmla="*/ 8476962 w 9393311"/>
              <a:gd name="connsiteY3168" fmla="*/ 5720212 h 10287000"/>
              <a:gd name="connsiteX3169" fmla="*/ 8469936 w 9393311"/>
              <a:gd name="connsiteY3169" fmla="*/ 5730689 h 10287000"/>
              <a:gd name="connsiteX3170" fmla="*/ 8461092 w 9393311"/>
              <a:gd name="connsiteY3170" fmla="*/ 5732529 h 10287000"/>
              <a:gd name="connsiteX3171" fmla="*/ 8403659 w 9393311"/>
              <a:gd name="connsiteY3171" fmla="*/ 5685233 h 10287000"/>
              <a:gd name="connsiteX3172" fmla="*/ 8421573 w 9393311"/>
              <a:gd name="connsiteY3172" fmla="*/ 5672541 h 10287000"/>
              <a:gd name="connsiteX3173" fmla="*/ 8439694 w 9393311"/>
              <a:gd name="connsiteY3173" fmla="*/ 5675327 h 10287000"/>
              <a:gd name="connsiteX3174" fmla="*/ 8012167 w 9393311"/>
              <a:gd name="connsiteY3174" fmla="*/ 5656193 h 10287000"/>
              <a:gd name="connsiteX3175" fmla="*/ 8051069 w 9393311"/>
              <a:gd name="connsiteY3175" fmla="*/ 5684154 h 10287000"/>
              <a:gd name="connsiteX3176" fmla="*/ 7959223 w 9393311"/>
              <a:gd name="connsiteY3176" fmla="*/ 5686012 h 10287000"/>
              <a:gd name="connsiteX3177" fmla="*/ 7964379 w 9393311"/>
              <a:gd name="connsiteY3177" fmla="*/ 5665434 h 10287000"/>
              <a:gd name="connsiteX3178" fmla="*/ 8012167 w 9393311"/>
              <a:gd name="connsiteY3178" fmla="*/ 5656193 h 10287000"/>
              <a:gd name="connsiteX3179" fmla="*/ 8753249 w 9393311"/>
              <a:gd name="connsiteY3179" fmla="*/ 5627289 h 10287000"/>
              <a:gd name="connsiteX3180" fmla="*/ 8786059 w 9393311"/>
              <a:gd name="connsiteY3180" fmla="*/ 5632937 h 10287000"/>
              <a:gd name="connsiteX3181" fmla="*/ 8784972 w 9393311"/>
              <a:gd name="connsiteY3181" fmla="*/ 5655511 h 10287000"/>
              <a:gd name="connsiteX3182" fmla="*/ 8754487 w 9393311"/>
              <a:gd name="connsiteY3182" fmla="*/ 5658799 h 10287000"/>
              <a:gd name="connsiteX3183" fmla="*/ 8753249 w 9393311"/>
              <a:gd name="connsiteY3183" fmla="*/ 5627289 h 10287000"/>
              <a:gd name="connsiteX3184" fmla="*/ 9067036 w 9393311"/>
              <a:gd name="connsiteY3184" fmla="*/ 5615206 h 10287000"/>
              <a:gd name="connsiteX3185" fmla="*/ 9068991 w 9393311"/>
              <a:gd name="connsiteY3185" fmla="*/ 5618369 h 10287000"/>
              <a:gd name="connsiteX3186" fmla="*/ 9070330 w 9393311"/>
              <a:gd name="connsiteY3186" fmla="*/ 5618726 h 10287000"/>
              <a:gd name="connsiteX3187" fmla="*/ 9069502 w 9393311"/>
              <a:gd name="connsiteY3187" fmla="*/ 5626419 h 10287000"/>
              <a:gd name="connsiteX3188" fmla="*/ 9068545 w 9393311"/>
              <a:gd name="connsiteY3188" fmla="*/ 5632099 h 10287000"/>
              <a:gd name="connsiteX3189" fmla="*/ 9064657 w 9393311"/>
              <a:gd name="connsiteY3189" fmla="*/ 5633037 h 10287000"/>
              <a:gd name="connsiteX3190" fmla="*/ 9053437 w 9393311"/>
              <a:gd name="connsiteY3190" fmla="*/ 5622119 h 10287000"/>
              <a:gd name="connsiteX3191" fmla="*/ 9060236 w 9393311"/>
              <a:gd name="connsiteY3191" fmla="*/ 5618663 h 10287000"/>
              <a:gd name="connsiteX3192" fmla="*/ 9058282 w 9393311"/>
              <a:gd name="connsiteY3192" fmla="*/ 5615502 h 10287000"/>
              <a:gd name="connsiteX3193" fmla="*/ 9067036 w 9393311"/>
              <a:gd name="connsiteY3193" fmla="*/ 5615206 h 10287000"/>
              <a:gd name="connsiteX3194" fmla="*/ 8432104 w 9393311"/>
              <a:gd name="connsiteY3194" fmla="*/ 5614944 h 10287000"/>
              <a:gd name="connsiteX3195" fmla="*/ 8455734 w 9393311"/>
              <a:gd name="connsiteY3195" fmla="*/ 5616824 h 10287000"/>
              <a:gd name="connsiteX3196" fmla="*/ 8457219 w 9393311"/>
              <a:gd name="connsiteY3196" fmla="*/ 5635200 h 10287000"/>
              <a:gd name="connsiteX3197" fmla="*/ 8433588 w 9393311"/>
              <a:gd name="connsiteY3197" fmla="*/ 5633319 h 10287000"/>
              <a:gd name="connsiteX3198" fmla="*/ 8432104 w 9393311"/>
              <a:gd name="connsiteY3198" fmla="*/ 5614944 h 10287000"/>
              <a:gd name="connsiteX3199" fmla="*/ 8902922 w 9393311"/>
              <a:gd name="connsiteY3199" fmla="*/ 5611296 h 10287000"/>
              <a:gd name="connsiteX3200" fmla="*/ 8893076 w 9393311"/>
              <a:gd name="connsiteY3200" fmla="*/ 5683617 h 10287000"/>
              <a:gd name="connsiteX3201" fmla="*/ 8861783 w 9393311"/>
              <a:gd name="connsiteY3201" fmla="*/ 5661053 h 10287000"/>
              <a:gd name="connsiteX3202" fmla="*/ 8902922 w 9393311"/>
              <a:gd name="connsiteY3202" fmla="*/ 5611296 h 10287000"/>
              <a:gd name="connsiteX3203" fmla="*/ 7952950 w 9393311"/>
              <a:gd name="connsiteY3203" fmla="*/ 5585436 h 10287000"/>
              <a:gd name="connsiteX3204" fmla="*/ 7941212 w 9393311"/>
              <a:gd name="connsiteY3204" fmla="*/ 5593972 h 10287000"/>
              <a:gd name="connsiteX3205" fmla="*/ 7949289 w 9393311"/>
              <a:gd name="connsiteY3205" fmla="*/ 5601061 h 10287000"/>
              <a:gd name="connsiteX3206" fmla="*/ 8028554 w 9393311"/>
              <a:gd name="connsiteY3206" fmla="*/ 5573770 h 10287000"/>
              <a:gd name="connsiteX3207" fmla="*/ 8067121 w 9393311"/>
              <a:gd name="connsiteY3207" fmla="*/ 5585676 h 10287000"/>
              <a:gd name="connsiteX3208" fmla="*/ 8079062 w 9393311"/>
              <a:gd name="connsiteY3208" fmla="*/ 5594438 h 10287000"/>
              <a:gd name="connsiteX3209" fmla="*/ 8075691 w 9393311"/>
              <a:gd name="connsiteY3209" fmla="*/ 5592460 h 10287000"/>
              <a:gd name="connsiteX3210" fmla="*/ 8077402 w 9393311"/>
              <a:gd name="connsiteY3210" fmla="*/ 5597955 h 10287000"/>
              <a:gd name="connsiteX3211" fmla="*/ 8026894 w 9393311"/>
              <a:gd name="connsiteY3211" fmla="*/ 5577287 h 10287000"/>
              <a:gd name="connsiteX3212" fmla="*/ 8028554 w 9393311"/>
              <a:gd name="connsiteY3212" fmla="*/ 5573770 h 10287000"/>
              <a:gd name="connsiteX3213" fmla="*/ 8052606 w 9393311"/>
              <a:gd name="connsiteY3213" fmla="*/ 5549050 h 10287000"/>
              <a:gd name="connsiteX3214" fmla="*/ 8100620 w 9393311"/>
              <a:gd name="connsiteY3214" fmla="*/ 5556019 h 10287000"/>
              <a:gd name="connsiteX3215" fmla="*/ 8093653 w 9393311"/>
              <a:gd name="connsiteY3215" fmla="*/ 5570787 h 10287000"/>
              <a:gd name="connsiteX3216" fmla="*/ 8086931 w 9393311"/>
              <a:gd name="connsiteY3216" fmla="*/ 5566841 h 10287000"/>
              <a:gd name="connsiteX3217" fmla="*/ 8027805 w 9393311"/>
              <a:gd name="connsiteY3217" fmla="*/ 5555708 h 10287000"/>
              <a:gd name="connsiteX3218" fmla="*/ 8052606 w 9393311"/>
              <a:gd name="connsiteY3218" fmla="*/ 5549050 h 10287000"/>
              <a:gd name="connsiteX3219" fmla="*/ 8325097 w 9393311"/>
              <a:gd name="connsiteY3219" fmla="*/ 5527566 h 10287000"/>
              <a:gd name="connsiteX3220" fmla="*/ 8335957 w 9393311"/>
              <a:gd name="connsiteY3220" fmla="*/ 5531073 h 10287000"/>
              <a:gd name="connsiteX3221" fmla="*/ 8365139 w 9393311"/>
              <a:gd name="connsiteY3221" fmla="*/ 5571819 h 10287000"/>
              <a:gd name="connsiteX3222" fmla="*/ 8325097 w 9393311"/>
              <a:gd name="connsiteY3222" fmla="*/ 5527566 h 10287000"/>
              <a:gd name="connsiteX3223" fmla="*/ 8037294 w 9393311"/>
              <a:gd name="connsiteY3223" fmla="*/ 5512018 h 10287000"/>
              <a:gd name="connsiteX3224" fmla="*/ 8038714 w 9393311"/>
              <a:gd name="connsiteY3224" fmla="*/ 5528126 h 10287000"/>
              <a:gd name="connsiteX3225" fmla="*/ 8002306 w 9393311"/>
              <a:gd name="connsiteY3225" fmla="*/ 5534345 h 10287000"/>
              <a:gd name="connsiteX3226" fmla="*/ 8037294 w 9393311"/>
              <a:gd name="connsiteY3226" fmla="*/ 5512018 h 10287000"/>
              <a:gd name="connsiteX3227" fmla="*/ 8191336 w 9393311"/>
              <a:gd name="connsiteY3227" fmla="*/ 5501176 h 10287000"/>
              <a:gd name="connsiteX3228" fmla="*/ 8203150 w 9393311"/>
              <a:gd name="connsiteY3228" fmla="*/ 5502117 h 10287000"/>
              <a:gd name="connsiteX3229" fmla="*/ 8218529 w 9393311"/>
              <a:gd name="connsiteY3229" fmla="*/ 5521268 h 10287000"/>
              <a:gd name="connsiteX3230" fmla="*/ 8226655 w 9393311"/>
              <a:gd name="connsiteY3230" fmla="*/ 5514548 h 10287000"/>
              <a:gd name="connsiteX3231" fmla="*/ 8244150 w 9393311"/>
              <a:gd name="connsiteY3231" fmla="*/ 5512352 h 10287000"/>
              <a:gd name="connsiteX3232" fmla="*/ 8248694 w 9393311"/>
              <a:gd name="connsiteY3232" fmla="*/ 5514724 h 10287000"/>
              <a:gd name="connsiteX3233" fmla="*/ 8250152 w 9393311"/>
              <a:gd name="connsiteY3233" fmla="*/ 5510255 h 10287000"/>
              <a:gd name="connsiteX3234" fmla="*/ 8263414 w 9393311"/>
              <a:gd name="connsiteY3234" fmla="*/ 5510433 h 10287000"/>
              <a:gd name="connsiteX3235" fmla="*/ 8270811 w 9393311"/>
              <a:gd name="connsiteY3235" fmla="*/ 5505927 h 10287000"/>
              <a:gd name="connsiteX3236" fmla="*/ 8282671 w 9393311"/>
              <a:gd name="connsiteY3236" fmla="*/ 5510243 h 10287000"/>
              <a:gd name="connsiteX3237" fmla="*/ 8283853 w 9393311"/>
              <a:gd name="connsiteY3237" fmla="*/ 5521956 h 10287000"/>
              <a:gd name="connsiteX3238" fmla="*/ 8283370 w 9393311"/>
              <a:gd name="connsiteY3238" fmla="*/ 5524201 h 10287000"/>
              <a:gd name="connsiteX3239" fmla="*/ 8290750 w 9393311"/>
              <a:gd name="connsiteY3239" fmla="*/ 5524499 h 10287000"/>
              <a:gd name="connsiteX3240" fmla="*/ 8290708 w 9393311"/>
              <a:gd name="connsiteY3240" fmla="*/ 5533700 h 10287000"/>
              <a:gd name="connsiteX3241" fmla="*/ 8280934 w 9393311"/>
              <a:gd name="connsiteY3241" fmla="*/ 5535515 h 10287000"/>
              <a:gd name="connsiteX3242" fmla="*/ 8280173 w 9393311"/>
              <a:gd name="connsiteY3242" fmla="*/ 5539050 h 10287000"/>
              <a:gd name="connsiteX3243" fmla="*/ 8273292 w 9393311"/>
              <a:gd name="connsiteY3243" fmla="*/ 5549879 h 10287000"/>
              <a:gd name="connsiteX3244" fmla="*/ 8273750 w 9393311"/>
              <a:gd name="connsiteY3244" fmla="*/ 5551418 h 10287000"/>
              <a:gd name="connsiteX3245" fmla="*/ 8256709 w 9393311"/>
              <a:gd name="connsiteY3245" fmla="*/ 5587538 h 10287000"/>
              <a:gd name="connsiteX3246" fmla="*/ 8214561 w 9393311"/>
              <a:gd name="connsiteY3246" fmla="*/ 5576632 h 10287000"/>
              <a:gd name="connsiteX3247" fmla="*/ 8202839 w 9393311"/>
              <a:gd name="connsiteY3247" fmla="*/ 5555916 h 10287000"/>
              <a:gd name="connsiteX3248" fmla="*/ 8205570 w 9393311"/>
              <a:gd name="connsiteY3248" fmla="*/ 5545091 h 10287000"/>
              <a:gd name="connsiteX3249" fmla="*/ 8190080 w 9393311"/>
              <a:gd name="connsiteY3249" fmla="*/ 5527158 h 10287000"/>
              <a:gd name="connsiteX3250" fmla="*/ 8191336 w 9393311"/>
              <a:gd name="connsiteY3250" fmla="*/ 5501176 h 10287000"/>
              <a:gd name="connsiteX3251" fmla="*/ 8142794 w 9393311"/>
              <a:gd name="connsiteY3251" fmla="*/ 5494373 h 10287000"/>
              <a:gd name="connsiteX3252" fmla="*/ 8140520 w 9393311"/>
              <a:gd name="connsiteY3252" fmla="*/ 5707300 h 10287000"/>
              <a:gd name="connsiteX3253" fmla="*/ 8100272 w 9393311"/>
              <a:gd name="connsiteY3253" fmla="*/ 5694685 h 10287000"/>
              <a:gd name="connsiteX3254" fmla="*/ 8142794 w 9393311"/>
              <a:gd name="connsiteY3254" fmla="*/ 5494373 h 10287000"/>
              <a:gd name="connsiteX3255" fmla="*/ 8009305 w 9393311"/>
              <a:gd name="connsiteY3255" fmla="*/ 5486098 h 10287000"/>
              <a:gd name="connsiteX3256" fmla="*/ 8011351 w 9393311"/>
              <a:gd name="connsiteY3256" fmla="*/ 5490645 h 10287000"/>
              <a:gd name="connsiteX3257" fmla="*/ 8005020 w 9393311"/>
              <a:gd name="connsiteY3257" fmla="*/ 5487770 h 10287000"/>
              <a:gd name="connsiteX3258" fmla="*/ 8009305 w 9393311"/>
              <a:gd name="connsiteY3258" fmla="*/ 5486098 h 10287000"/>
              <a:gd name="connsiteX3259" fmla="*/ 8618725 w 9393311"/>
              <a:gd name="connsiteY3259" fmla="*/ 5471033 h 10287000"/>
              <a:gd name="connsiteX3260" fmla="*/ 8632681 w 9393311"/>
              <a:gd name="connsiteY3260" fmla="*/ 5491419 h 10287000"/>
              <a:gd name="connsiteX3261" fmla="*/ 8575957 w 9393311"/>
              <a:gd name="connsiteY3261" fmla="*/ 5529103 h 10287000"/>
              <a:gd name="connsiteX3262" fmla="*/ 8556285 w 9393311"/>
              <a:gd name="connsiteY3262" fmla="*/ 5497705 h 10287000"/>
              <a:gd name="connsiteX3263" fmla="*/ 8618725 w 9393311"/>
              <a:gd name="connsiteY3263" fmla="*/ 5471033 h 10287000"/>
              <a:gd name="connsiteX3264" fmla="*/ 8380072 w 9393311"/>
              <a:gd name="connsiteY3264" fmla="*/ 5447708 h 10287000"/>
              <a:gd name="connsiteX3265" fmla="*/ 8411599 w 9393311"/>
              <a:gd name="connsiteY3265" fmla="*/ 5479234 h 10287000"/>
              <a:gd name="connsiteX3266" fmla="*/ 8370882 w 9393311"/>
              <a:gd name="connsiteY3266" fmla="*/ 5497282 h 10287000"/>
              <a:gd name="connsiteX3267" fmla="*/ 8380072 w 9393311"/>
              <a:gd name="connsiteY3267" fmla="*/ 5447708 h 10287000"/>
              <a:gd name="connsiteX3268" fmla="*/ 8900323 w 9393311"/>
              <a:gd name="connsiteY3268" fmla="*/ 5427995 h 10287000"/>
              <a:gd name="connsiteX3269" fmla="*/ 8913742 w 9393311"/>
              <a:gd name="connsiteY3269" fmla="*/ 5438266 h 10287000"/>
              <a:gd name="connsiteX3270" fmla="*/ 8893344 w 9393311"/>
              <a:gd name="connsiteY3270" fmla="*/ 5460588 h 10287000"/>
              <a:gd name="connsiteX3271" fmla="*/ 8880712 w 9393311"/>
              <a:gd name="connsiteY3271" fmla="*/ 5435570 h 10287000"/>
              <a:gd name="connsiteX3272" fmla="*/ 8900323 w 9393311"/>
              <a:gd name="connsiteY3272" fmla="*/ 5427995 h 10287000"/>
              <a:gd name="connsiteX3273" fmla="*/ 8232605 w 9393311"/>
              <a:gd name="connsiteY3273" fmla="*/ 5417599 h 10287000"/>
              <a:gd name="connsiteX3274" fmla="*/ 8253614 w 9393311"/>
              <a:gd name="connsiteY3274" fmla="*/ 5421427 h 10287000"/>
              <a:gd name="connsiteX3275" fmla="*/ 8253692 w 9393311"/>
              <a:gd name="connsiteY3275" fmla="*/ 5454027 h 10287000"/>
              <a:gd name="connsiteX3276" fmla="*/ 8224096 w 9393311"/>
              <a:gd name="connsiteY3276" fmla="*/ 5451595 h 10287000"/>
              <a:gd name="connsiteX3277" fmla="*/ 8232605 w 9393311"/>
              <a:gd name="connsiteY3277" fmla="*/ 5417599 h 10287000"/>
              <a:gd name="connsiteX3278" fmla="*/ 8576839 w 9393311"/>
              <a:gd name="connsiteY3278" fmla="*/ 5406108 h 10287000"/>
              <a:gd name="connsiteX3279" fmla="*/ 8585921 w 9393311"/>
              <a:gd name="connsiteY3279" fmla="*/ 5413852 h 10287000"/>
              <a:gd name="connsiteX3280" fmla="*/ 8570643 w 9393311"/>
              <a:gd name="connsiteY3280" fmla="*/ 5438208 h 10287000"/>
              <a:gd name="connsiteX3281" fmla="*/ 8557588 w 9393311"/>
              <a:gd name="connsiteY3281" fmla="*/ 5438488 h 10287000"/>
              <a:gd name="connsiteX3282" fmla="*/ 8544821 w 9393311"/>
              <a:gd name="connsiteY3282" fmla="*/ 5424240 h 10287000"/>
              <a:gd name="connsiteX3283" fmla="*/ 8576839 w 9393311"/>
              <a:gd name="connsiteY3283" fmla="*/ 5406108 h 10287000"/>
              <a:gd name="connsiteX3284" fmla="*/ 8416484 w 9393311"/>
              <a:gd name="connsiteY3284" fmla="*/ 5400297 h 10287000"/>
              <a:gd name="connsiteX3285" fmla="*/ 8442248 w 9393311"/>
              <a:gd name="connsiteY3285" fmla="*/ 5416168 h 10287000"/>
              <a:gd name="connsiteX3286" fmla="*/ 8442254 w 9393311"/>
              <a:gd name="connsiteY3286" fmla="*/ 5418962 h 10287000"/>
              <a:gd name="connsiteX3287" fmla="*/ 8460899 w 9393311"/>
              <a:gd name="connsiteY3287" fmla="*/ 5421836 h 10287000"/>
              <a:gd name="connsiteX3288" fmla="*/ 8470107 w 9393311"/>
              <a:gd name="connsiteY3288" fmla="*/ 5470606 h 10287000"/>
              <a:gd name="connsiteX3289" fmla="*/ 8456639 w 9393311"/>
              <a:gd name="connsiteY3289" fmla="*/ 5481253 h 10287000"/>
              <a:gd name="connsiteX3290" fmla="*/ 8426735 w 9393311"/>
              <a:gd name="connsiteY3290" fmla="*/ 5481638 h 10287000"/>
              <a:gd name="connsiteX3291" fmla="*/ 8416750 w 9393311"/>
              <a:gd name="connsiteY3291" fmla="*/ 5467943 h 10287000"/>
              <a:gd name="connsiteX3292" fmla="*/ 8414777 w 9393311"/>
              <a:gd name="connsiteY3292" fmla="*/ 5453131 h 10287000"/>
              <a:gd name="connsiteX3293" fmla="*/ 8404751 w 9393311"/>
              <a:gd name="connsiteY3293" fmla="*/ 5450563 h 10287000"/>
              <a:gd name="connsiteX3294" fmla="*/ 8390929 w 9393311"/>
              <a:gd name="connsiteY3294" fmla="*/ 5426643 h 10287000"/>
              <a:gd name="connsiteX3295" fmla="*/ 8416484 w 9393311"/>
              <a:gd name="connsiteY3295" fmla="*/ 5400297 h 10287000"/>
              <a:gd name="connsiteX3296" fmla="*/ 8058952 w 9393311"/>
              <a:gd name="connsiteY3296" fmla="*/ 5383023 h 10287000"/>
              <a:gd name="connsiteX3297" fmla="*/ 8070427 w 9393311"/>
              <a:gd name="connsiteY3297" fmla="*/ 5385519 h 10287000"/>
              <a:gd name="connsiteX3298" fmla="*/ 8063703 w 9393311"/>
              <a:gd name="connsiteY3298" fmla="*/ 5404190 h 10287000"/>
              <a:gd name="connsiteX3299" fmla="*/ 8032652 w 9393311"/>
              <a:gd name="connsiteY3299" fmla="*/ 5398778 h 10287000"/>
              <a:gd name="connsiteX3300" fmla="*/ 8012237 w 9393311"/>
              <a:gd name="connsiteY3300" fmla="*/ 5398197 h 10287000"/>
              <a:gd name="connsiteX3301" fmla="*/ 8038887 w 9393311"/>
              <a:gd name="connsiteY3301" fmla="*/ 5392920 h 10287000"/>
              <a:gd name="connsiteX3302" fmla="*/ 8046467 w 9393311"/>
              <a:gd name="connsiteY3302" fmla="*/ 5383329 h 10287000"/>
              <a:gd name="connsiteX3303" fmla="*/ 8058952 w 9393311"/>
              <a:gd name="connsiteY3303" fmla="*/ 5383023 h 10287000"/>
              <a:gd name="connsiteX3304" fmla="*/ 8786557 w 9393311"/>
              <a:gd name="connsiteY3304" fmla="*/ 5380279 h 10287000"/>
              <a:gd name="connsiteX3305" fmla="*/ 8793112 w 9393311"/>
              <a:gd name="connsiteY3305" fmla="*/ 5381398 h 10287000"/>
              <a:gd name="connsiteX3306" fmla="*/ 8795670 w 9393311"/>
              <a:gd name="connsiteY3306" fmla="*/ 5388005 h 10287000"/>
              <a:gd name="connsiteX3307" fmla="*/ 8797608 w 9393311"/>
              <a:gd name="connsiteY3307" fmla="*/ 5399793 h 10287000"/>
              <a:gd name="connsiteX3308" fmla="*/ 8792469 w 9393311"/>
              <a:gd name="connsiteY3308" fmla="*/ 5404314 h 10287000"/>
              <a:gd name="connsiteX3309" fmla="*/ 8783258 w 9393311"/>
              <a:gd name="connsiteY3309" fmla="*/ 5407918 h 10287000"/>
              <a:gd name="connsiteX3310" fmla="*/ 8777637 w 9393311"/>
              <a:gd name="connsiteY3310" fmla="*/ 5389625 h 10287000"/>
              <a:gd name="connsiteX3311" fmla="*/ 8786557 w 9393311"/>
              <a:gd name="connsiteY3311" fmla="*/ 5380279 h 10287000"/>
              <a:gd name="connsiteX3312" fmla="*/ 9005053 w 9393311"/>
              <a:gd name="connsiteY3312" fmla="*/ 5376460 h 10287000"/>
              <a:gd name="connsiteX3313" fmla="*/ 9013813 w 9393311"/>
              <a:gd name="connsiteY3313" fmla="*/ 5381445 h 10287000"/>
              <a:gd name="connsiteX3314" fmla="*/ 9023133 w 9393311"/>
              <a:gd name="connsiteY3314" fmla="*/ 5389444 h 10287000"/>
              <a:gd name="connsiteX3315" fmla="*/ 8998128 w 9393311"/>
              <a:gd name="connsiteY3315" fmla="*/ 5423728 h 10287000"/>
              <a:gd name="connsiteX3316" fmla="*/ 9005053 w 9393311"/>
              <a:gd name="connsiteY3316" fmla="*/ 5376460 h 10287000"/>
              <a:gd name="connsiteX3317" fmla="*/ 8317705 w 9393311"/>
              <a:gd name="connsiteY3317" fmla="*/ 5343266 h 10287000"/>
              <a:gd name="connsiteX3318" fmla="*/ 8344053 w 9393311"/>
              <a:gd name="connsiteY3318" fmla="*/ 5402499 h 10287000"/>
              <a:gd name="connsiteX3319" fmla="*/ 8343247 w 9393311"/>
              <a:gd name="connsiteY3319" fmla="*/ 5407400 h 10287000"/>
              <a:gd name="connsiteX3320" fmla="*/ 8345196 w 9393311"/>
              <a:gd name="connsiteY3320" fmla="*/ 5409069 h 10287000"/>
              <a:gd name="connsiteX3321" fmla="*/ 8344866 w 9393311"/>
              <a:gd name="connsiteY3321" fmla="*/ 5421189 h 10287000"/>
              <a:gd name="connsiteX3322" fmla="*/ 8339723 w 9393311"/>
              <a:gd name="connsiteY3322" fmla="*/ 5429116 h 10287000"/>
              <a:gd name="connsiteX3323" fmla="*/ 8339670 w 9393311"/>
              <a:gd name="connsiteY3323" fmla="*/ 5429138 h 10287000"/>
              <a:gd name="connsiteX3324" fmla="*/ 8337560 w 9393311"/>
              <a:gd name="connsiteY3324" fmla="*/ 5441965 h 10287000"/>
              <a:gd name="connsiteX3325" fmla="*/ 8326355 w 9393311"/>
              <a:gd name="connsiteY3325" fmla="*/ 5469760 h 10287000"/>
              <a:gd name="connsiteX3326" fmla="*/ 8319440 w 9393311"/>
              <a:gd name="connsiteY3326" fmla="*/ 5439525 h 10287000"/>
              <a:gd name="connsiteX3327" fmla="*/ 8317050 w 9393311"/>
              <a:gd name="connsiteY3327" fmla="*/ 5424949 h 10287000"/>
              <a:gd name="connsiteX3328" fmla="*/ 8315994 w 9393311"/>
              <a:gd name="connsiteY3328" fmla="*/ 5424180 h 10287000"/>
              <a:gd name="connsiteX3329" fmla="*/ 8310890 w 9393311"/>
              <a:gd name="connsiteY3329" fmla="*/ 5404464 h 10287000"/>
              <a:gd name="connsiteX3330" fmla="*/ 8313740 w 9393311"/>
              <a:gd name="connsiteY3330" fmla="*/ 5403529 h 10287000"/>
              <a:gd name="connsiteX3331" fmla="*/ 8312300 w 9393311"/>
              <a:gd name="connsiteY3331" fmla="*/ 5371571 h 10287000"/>
              <a:gd name="connsiteX3332" fmla="*/ 8317705 w 9393311"/>
              <a:gd name="connsiteY3332" fmla="*/ 5343266 h 10287000"/>
              <a:gd name="connsiteX3333" fmla="*/ 8590654 w 9393311"/>
              <a:gd name="connsiteY3333" fmla="*/ 5334263 h 10287000"/>
              <a:gd name="connsiteX3334" fmla="*/ 8616413 w 9393311"/>
              <a:gd name="connsiteY3334" fmla="*/ 5340862 h 10287000"/>
              <a:gd name="connsiteX3335" fmla="*/ 8646036 w 9393311"/>
              <a:gd name="connsiteY3335" fmla="*/ 5356751 h 10287000"/>
              <a:gd name="connsiteX3336" fmla="*/ 8669921 w 9393311"/>
              <a:gd name="connsiteY3336" fmla="*/ 5365925 h 10287000"/>
              <a:gd name="connsiteX3337" fmla="*/ 8676963 w 9393311"/>
              <a:gd name="connsiteY3337" fmla="*/ 5361238 h 10287000"/>
              <a:gd name="connsiteX3338" fmla="*/ 8687698 w 9393311"/>
              <a:gd name="connsiteY3338" fmla="*/ 5358180 h 10287000"/>
              <a:gd name="connsiteX3339" fmla="*/ 8696444 w 9393311"/>
              <a:gd name="connsiteY3339" fmla="*/ 5367137 h 10287000"/>
              <a:gd name="connsiteX3340" fmla="*/ 8673204 w 9393311"/>
              <a:gd name="connsiteY3340" fmla="*/ 5392037 h 10287000"/>
              <a:gd name="connsiteX3341" fmla="*/ 8671328 w 9393311"/>
              <a:gd name="connsiteY3341" fmla="*/ 5388880 h 10287000"/>
              <a:gd name="connsiteX3342" fmla="*/ 8669355 w 9393311"/>
              <a:gd name="connsiteY3342" fmla="*/ 5389002 h 10287000"/>
              <a:gd name="connsiteX3343" fmla="*/ 8657990 w 9393311"/>
              <a:gd name="connsiteY3343" fmla="*/ 5382723 h 10287000"/>
              <a:gd name="connsiteX3344" fmla="*/ 8640640 w 9393311"/>
              <a:gd name="connsiteY3344" fmla="*/ 5374842 h 10287000"/>
              <a:gd name="connsiteX3345" fmla="*/ 8590654 w 9393311"/>
              <a:gd name="connsiteY3345" fmla="*/ 5334263 h 10287000"/>
              <a:gd name="connsiteX3346" fmla="*/ 8147117 w 9393311"/>
              <a:gd name="connsiteY3346" fmla="*/ 5330200 h 10287000"/>
              <a:gd name="connsiteX3347" fmla="*/ 8155850 w 9393311"/>
              <a:gd name="connsiteY3347" fmla="*/ 5330214 h 10287000"/>
              <a:gd name="connsiteX3348" fmla="*/ 8162165 w 9393311"/>
              <a:gd name="connsiteY3348" fmla="*/ 5338911 h 10287000"/>
              <a:gd name="connsiteX3349" fmla="*/ 8165569 w 9393311"/>
              <a:gd name="connsiteY3349" fmla="*/ 5377615 h 10287000"/>
              <a:gd name="connsiteX3350" fmla="*/ 8164750 w 9393311"/>
              <a:gd name="connsiteY3350" fmla="*/ 5386728 h 10287000"/>
              <a:gd name="connsiteX3351" fmla="*/ 8163934 w 9393311"/>
              <a:gd name="connsiteY3351" fmla="*/ 5395838 h 10287000"/>
              <a:gd name="connsiteX3352" fmla="*/ 8150728 w 9393311"/>
              <a:gd name="connsiteY3352" fmla="*/ 5406751 h 10287000"/>
              <a:gd name="connsiteX3353" fmla="*/ 8148508 w 9393311"/>
              <a:gd name="connsiteY3353" fmla="*/ 5375024 h 10287000"/>
              <a:gd name="connsiteX3354" fmla="*/ 8141326 w 9393311"/>
              <a:gd name="connsiteY3354" fmla="*/ 5379001 h 10287000"/>
              <a:gd name="connsiteX3355" fmla="*/ 8140862 w 9393311"/>
              <a:gd name="connsiteY3355" fmla="*/ 5384713 h 10287000"/>
              <a:gd name="connsiteX3356" fmla="*/ 8109525 w 9393311"/>
              <a:gd name="connsiteY3356" fmla="*/ 5353513 h 10287000"/>
              <a:gd name="connsiteX3357" fmla="*/ 8131922 w 9393311"/>
              <a:gd name="connsiteY3357" fmla="*/ 5339902 h 10287000"/>
              <a:gd name="connsiteX3358" fmla="*/ 8138421 w 9393311"/>
              <a:gd name="connsiteY3358" fmla="*/ 5348137 h 10287000"/>
              <a:gd name="connsiteX3359" fmla="*/ 8138907 w 9393311"/>
              <a:gd name="connsiteY3359" fmla="*/ 5349561 h 10287000"/>
              <a:gd name="connsiteX3360" fmla="*/ 8147428 w 9393311"/>
              <a:gd name="connsiteY3360" fmla="*/ 5345093 h 10287000"/>
              <a:gd name="connsiteX3361" fmla="*/ 8046870 w 9393311"/>
              <a:gd name="connsiteY3361" fmla="*/ 5320320 h 10287000"/>
              <a:gd name="connsiteX3362" fmla="*/ 8054162 w 9393311"/>
              <a:gd name="connsiteY3362" fmla="*/ 5320988 h 10287000"/>
              <a:gd name="connsiteX3363" fmla="*/ 8061495 w 9393311"/>
              <a:gd name="connsiteY3363" fmla="*/ 5325928 h 10287000"/>
              <a:gd name="connsiteX3364" fmla="*/ 8063387 w 9393311"/>
              <a:gd name="connsiteY3364" fmla="*/ 5333570 h 10287000"/>
              <a:gd name="connsiteX3365" fmla="*/ 8057532 w 9393311"/>
              <a:gd name="connsiteY3365" fmla="*/ 5340768 h 10287000"/>
              <a:gd name="connsiteX3366" fmla="*/ 8043022 w 9393311"/>
              <a:gd name="connsiteY3366" fmla="*/ 5347976 h 10287000"/>
              <a:gd name="connsiteX3367" fmla="*/ 8032969 w 9393311"/>
              <a:gd name="connsiteY3367" fmla="*/ 5344389 h 10287000"/>
              <a:gd name="connsiteX3368" fmla="*/ 8033798 w 9393311"/>
              <a:gd name="connsiteY3368" fmla="*/ 5335395 h 10287000"/>
              <a:gd name="connsiteX3369" fmla="*/ 8031000 w 9393311"/>
              <a:gd name="connsiteY3369" fmla="*/ 5328205 h 10287000"/>
              <a:gd name="connsiteX3370" fmla="*/ 8034627 w 9393311"/>
              <a:gd name="connsiteY3370" fmla="*/ 5326403 h 10287000"/>
              <a:gd name="connsiteX3371" fmla="*/ 8036856 w 9393311"/>
              <a:gd name="connsiteY3371" fmla="*/ 5321004 h 10287000"/>
              <a:gd name="connsiteX3372" fmla="*/ 8046870 w 9393311"/>
              <a:gd name="connsiteY3372" fmla="*/ 5320320 h 10287000"/>
              <a:gd name="connsiteX3373" fmla="*/ 8825005 w 9393311"/>
              <a:gd name="connsiteY3373" fmla="*/ 5309583 h 10287000"/>
              <a:gd name="connsiteX3374" fmla="*/ 8836398 w 9393311"/>
              <a:gd name="connsiteY3374" fmla="*/ 5327679 h 10287000"/>
              <a:gd name="connsiteX3375" fmla="*/ 8796583 w 9393311"/>
              <a:gd name="connsiteY3375" fmla="*/ 5347349 h 10287000"/>
              <a:gd name="connsiteX3376" fmla="*/ 8825005 w 9393311"/>
              <a:gd name="connsiteY3376" fmla="*/ 5309583 h 10287000"/>
              <a:gd name="connsiteX3377" fmla="*/ 8032801 w 9393311"/>
              <a:gd name="connsiteY3377" fmla="*/ 5291894 h 10287000"/>
              <a:gd name="connsiteX3378" fmla="*/ 8039509 w 9393311"/>
              <a:gd name="connsiteY3378" fmla="*/ 5299984 h 10287000"/>
              <a:gd name="connsiteX3379" fmla="*/ 8032571 w 9393311"/>
              <a:gd name="connsiteY3379" fmla="*/ 5319246 h 10287000"/>
              <a:gd name="connsiteX3380" fmla="*/ 8013093 w 9393311"/>
              <a:gd name="connsiteY3380" fmla="*/ 5328333 h 10287000"/>
              <a:gd name="connsiteX3381" fmla="*/ 8005450 w 9393311"/>
              <a:gd name="connsiteY3381" fmla="*/ 5338310 h 10287000"/>
              <a:gd name="connsiteX3382" fmla="*/ 8001967 w 9393311"/>
              <a:gd name="connsiteY3382" fmla="*/ 5336729 h 10287000"/>
              <a:gd name="connsiteX3383" fmla="*/ 8025582 w 9393311"/>
              <a:gd name="connsiteY3383" fmla="*/ 5293658 h 10287000"/>
              <a:gd name="connsiteX3384" fmla="*/ 8032801 w 9393311"/>
              <a:gd name="connsiteY3384" fmla="*/ 5291894 h 10287000"/>
              <a:gd name="connsiteX3385" fmla="*/ 8894765 w 9393311"/>
              <a:gd name="connsiteY3385" fmla="*/ 5291681 h 10287000"/>
              <a:gd name="connsiteX3386" fmla="*/ 9019724 w 9393311"/>
              <a:gd name="connsiteY3386" fmla="*/ 5314075 h 10287000"/>
              <a:gd name="connsiteX3387" fmla="*/ 8894765 w 9393311"/>
              <a:gd name="connsiteY3387" fmla="*/ 5291681 h 10287000"/>
              <a:gd name="connsiteX3388" fmla="*/ 8503863 w 9393311"/>
              <a:gd name="connsiteY3388" fmla="*/ 5273543 h 10287000"/>
              <a:gd name="connsiteX3389" fmla="*/ 8537275 w 9393311"/>
              <a:gd name="connsiteY3389" fmla="*/ 5276470 h 10287000"/>
              <a:gd name="connsiteX3390" fmla="*/ 8417687 w 9393311"/>
              <a:gd name="connsiteY3390" fmla="*/ 5287264 h 10287000"/>
              <a:gd name="connsiteX3391" fmla="*/ 8503863 w 9393311"/>
              <a:gd name="connsiteY3391" fmla="*/ 5273543 h 10287000"/>
              <a:gd name="connsiteX3392" fmla="*/ 8428066 w 9393311"/>
              <a:gd name="connsiteY3392" fmla="*/ 5221638 h 10287000"/>
              <a:gd name="connsiteX3393" fmla="*/ 8446477 w 9393311"/>
              <a:gd name="connsiteY3393" fmla="*/ 5233936 h 10287000"/>
              <a:gd name="connsiteX3394" fmla="*/ 8447771 w 9393311"/>
              <a:gd name="connsiteY3394" fmla="*/ 5242547 h 10287000"/>
              <a:gd name="connsiteX3395" fmla="*/ 8419998 w 9393311"/>
              <a:gd name="connsiteY3395" fmla="*/ 5253287 h 10287000"/>
              <a:gd name="connsiteX3396" fmla="*/ 8428066 w 9393311"/>
              <a:gd name="connsiteY3396" fmla="*/ 5221638 h 10287000"/>
              <a:gd name="connsiteX3397" fmla="*/ 8655220 w 9393311"/>
              <a:gd name="connsiteY3397" fmla="*/ 5213758 h 10287000"/>
              <a:gd name="connsiteX3398" fmla="*/ 8677841 w 9393311"/>
              <a:gd name="connsiteY3398" fmla="*/ 5225831 h 10287000"/>
              <a:gd name="connsiteX3399" fmla="*/ 8601651 w 9393311"/>
              <a:gd name="connsiteY3399" fmla="*/ 5262451 h 10287000"/>
              <a:gd name="connsiteX3400" fmla="*/ 8655220 w 9393311"/>
              <a:gd name="connsiteY3400" fmla="*/ 5213758 h 10287000"/>
              <a:gd name="connsiteX3401" fmla="*/ 8179786 w 9393311"/>
              <a:gd name="connsiteY3401" fmla="*/ 5194905 h 10287000"/>
              <a:gd name="connsiteX3402" fmla="*/ 8185549 w 9393311"/>
              <a:gd name="connsiteY3402" fmla="*/ 5197446 h 10287000"/>
              <a:gd name="connsiteX3403" fmla="*/ 8186459 w 9393311"/>
              <a:gd name="connsiteY3403" fmla="*/ 5204866 h 10287000"/>
              <a:gd name="connsiteX3404" fmla="*/ 8185678 w 9393311"/>
              <a:gd name="connsiteY3404" fmla="*/ 5217556 h 10287000"/>
              <a:gd name="connsiteX3405" fmla="*/ 8179991 w 9393311"/>
              <a:gd name="connsiteY3405" fmla="*/ 5221187 h 10287000"/>
              <a:gd name="connsiteX3406" fmla="*/ 8170771 w 9393311"/>
              <a:gd name="connsiteY3406" fmla="*/ 5223011 h 10287000"/>
              <a:gd name="connsiteX3407" fmla="*/ 8169587 w 9393311"/>
              <a:gd name="connsiteY3407" fmla="*/ 5202771 h 10287000"/>
              <a:gd name="connsiteX3408" fmla="*/ 8179786 w 9393311"/>
              <a:gd name="connsiteY3408" fmla="*/ 5194905 h 10287000"/>
              <a:gd name="connsiteX3409" fmla="*/ 7864348 w 9393311"/>
              <a:gd name="connsiteY3409" fmla="*/ 5166203 h 10287000"/>
              <a:gd name="connsiteX3410" fmla="*/ 7864453 w 9393311"/>
              <a:gd name="connsiteY3410" fmla="*/ 5167229 h 10287000"/>
              <a:gd name="connsiteX3411" fmla="*/ 7865287 w 9393311"/>
              <a:gd name="connsiteY3411" fmla="*/ 5166248 h 10287000"/>
              <a:gd name="connsiteX3412" fmla="*/ 9048730 w 9393311"/>
              <a:gd name="connsiteY3412" fmla="*/ 5164238 h 10287000"/>
              <a:gd name="connsiteX3413" fmla="*/ 9082853 w 9393311"/>
              <a:gd name="connsiteY3413" fmla="*/ 5186023 h 10287000"/>
              <a:gd name="connsiteX3414" fmla="*/ 9103423 w 9393311"/>
              <a:gd name="connsiteY3414" fmla="*/ 5231574 h 10287000"/>
              <a:gd name="connsiteX3415" fmla="*/ 9075319 w 9393311"/>
              <a:gd name="connsiteY3415" fmla="*/ 5271771 h 10287000"/>
              <a:gd name="connsiteX3416" fmla="*/ 8996186 w 9393311"/>
              <a:gd name="connsiteY3416" fmla="*/ 5277503 h 10287000"/>
              <a:gd name="connsiteX3417" fmla="*/ 9032193 w 9393311"/>
              <a:gd name="connsiteY3417" fmla="*/ 5166030 h 10287000"/>
              <a:gd name="connsiteX3418" fmla="*/ 9048730 w 9393311"/>
              <a:gd name="connsiteY3418" fmla="*/ 5164238 h 10287000"/>
              <a:gd name="connsiteX3419" fmla="*/ 8044304 w 9393311"/>
              <a:gd name="connsiteY3419" fmla="*/ 5154053 h 10287000"/>
              <a:gd name="connsiteX3420" fmla="*/ 8043892 w 9393311"/>
              <a:gd name="connsiteY3420" fmla="*/ 5154267 h 10287000"/>
              <a:gd name="connsiteX3421" fmla="*/ 8044197 w 9393311"/>
              <a:gd name="connsiteY3421" fmla="*/ 5154593 h 10287000"/>
              <a:gd name="connsiteX3422" fmla="*/ 8044189 w 9393311"/>
              <a:gd name="connsiteY3422" fmla="*/ 5154580 h 10287000"/>
              <a:gd name="connsiteX3423" fmla="*/ 8038091 w 9393311"/>
              <a:gd name="connsiteY3423" fmla="*/ 5132319 h 10287000"/>
              <a:gd name="connsiteX3424" fmla="*/ 8048140 w 9393311"/>
              <a:gd name="connsiteY3424" fmla="*/ 5136508 h 10287000"/>
              <a:gd name="connsiteX3425" fmla="*/ 8048750 w 9393311"/>
              <a:gd name="connsiteY3425" fmla="*/ 5133718 h 10287000"/>
              <a:gd name="connsiteX3426" fmla="*/ 8061445 w 9393311"/>
              <a:gd name="connsiteY3426" fmla="*/ 5134051 h 10287000"/>
              <a:gd name="connsiteX3427" fmla="*/ 8062285 w 9393311"/>
              <a:gd name="connsiteY3427" fmla="*/ 5165305 h 10287000"/>
              <a:gd name="connsiteX3428" fmla="*/ 8051555 w 9393311"/>
              <a:gd name="connsiteY3428" fmla="*/ 5163921 h 10287000"/>
              <a:gd name="connsiteX3429" fmla="*/ 8058852 w 9393311"/>
              <a:gd name="connsiteY3429" fmla="*/ 5177572 h 10287000"/>
              <a:gd name="connsiteX3430" fmla="*/ 8055393 w 9393311"/>
              <a:gd name="connsiteY3430" fmla="*/ 5191719 h 10287000"/>
              <a:gd name="connsiteX3431" fmla="*/ 8045017 w 9393311"/>
              <a:gd name="connsiteY3431" fmla="*/ 5196797 h 10287000"/>
              <a:gd name="connsiteX3432" fmla="*/ 8011796 w 9393311"/>
              <a:gd name="connsiteY3432" fmla="*/ 5149462 h 10287000"/>
              <a:gd name="connsiteX3433" fmla="*/ 8022401 w 9393311"/>
              <a:gd name="connsiteY3433" fmla="*/ 5135355 h 10287000"/>
              <a:gd name="connsiteX3434" fmla="*/ 8031653 w 9393311"/>
              <a:gd name="connsiteY3434" fmla="*/ 5142306 h 10287000"/>
              <a:gd name="connsiteX3435" fmla="*/ 8108393 w 9393311"/>
              <a:gd name="connsiteY3435" fmla="*/ 5120594 h 10287000"/>
              <a:gd name="connsiteX3436" fmla="*/ 8128105 w 9393311"/>
              <a:gd name="connsiteY3436" fmla="*/ 5141344 h 10287000"/>
              <a:gd name="connsiteX3437" fmla="*/ 8077683 w 9393311"/>
              <a:gd name="connsiteY3437" fmla="*/ 5155957 h 10287000"/>
              <a:gd name="connsiteX3438" fmla="*/ 8108393 w 9393311"/>
              <a:gd name="connsiteY3438" fmla="*/ 5120594 h 10287000"/>
              <a:gd name="connsiteX3439" fmla="*/ 7804174 w 9393311"/>
              <a:gd name="connsiteY3439" fmla="*/ 5113434 h 10287000"/>
              <a:gd name="connsiteX3440" fmla="*/ 7798048 w 9393311"/>
              <a:gd name="connsiteY3440" fmla="*/ 5129437 h 10287000"/>
              <a:gd name="connsiteX3441" fmla="*/ 7804695 w 9393311"/>
              <a:gd name="connsiteY3441" fmla="*/ 5205520 h 10287000"/>
              <a:gd name="connsiteX3442" fmla="*/ 7809981 w 9393311"/>
              <a:gd name="connsiteY3442" fmla="*/ 5221273 h 10287000"/>
              <a:gd name="connsiteX3443" fmla="*/ 7814576 w 9393311"/>
              <a:gd name="connsiteY3443" fmla="*/ 5225813 h 10287000"/>
              <a:gd name="connsiteX3444" fmla="*/ 7844145 w 9393311"/>
              <a:gd name="connsiteY3444" fmla="*/ 5191082 h 10287000"/>
              <a:gd name="connsiteX3445" fmla="*/ 7844161 w 9393311"/>
              <a:gd name="connsiteY3445" fmla="*/ 5191011 h 10287000"/>
              <a:gd name="connsiteX3446" fmla="*/ 7826178 w 9393311"/>
              <a:gd name="connsiteY3446" fmla="*/ 5191120 h 10287000"/>
              <a:gd name="connsiteX3447" fmla="*/ 7817464 w 9393311"/>
              <a:gd name="connsiteY3447" fmla="*/ 5159691 h 10287000"/>
              <a:gd name="connsiteX3448" fmla="*/ 7820360 w 9393311"/>
              <a:gd name="connsiteY3448" fmla="*/ 5141934 h 10287000"/>
              <a:gd name="connsiteX3449" fmla="*/ 7805088 w 9393311"/>
              <a:gd name="connsiteY3449" fmla="*/ 5116132 h 10287000"/>
              <a:gd name="connsiteX3450" fmla="*/ 8022458 w 9393311"/>
              <a:gd name="connsiteY3450" fmla="*/ 5099876 h 10287000"/>
              <a:gd name="connsiteX3451" fmla="*/ 8032046 w 9393311"/>
              <a:gd name="connsiteY3451" fmla="*/ 5106996 h 10287000"/>
              <a:gd name="connsiteX3452" fmla="*/ 8023827 w 9393311"/>
              <a:gd name="connsiteY3452" fmla="*/ 5129815 h 10287000"/>
              <a:gd name="connsiteX3453" fmla="*/ 8003564 w 9393311"/>
              <a:gd name="connsiteY3453" fmla="*/ 5107338 h 10287000"/>
              <a:gd name="connsiteX3454" fmla="*/ 8009787 w 9393311"/>
              <a:gd name="connsiteY3454" fmla="*/ 5101314 h 10287000"/>
              <a:gd name="connsiteX3455" fmla="*/ 8022458 w 9393311"/>
              <a:gd name="connsiteY3455" fmla="*/ 5099876 h 10287000"/>
              <a:gd name="connsiteX3456" fmla="*/ 8976606 w 9393311"/>
              <a:gd name="connsiteY3456" fmla="*/ 5085708 h 10287000"/>
              <a:gd name="connsiteX3457" fmla="*/ 8987776 w 9393311"/>
              <a:gd name="connsiteY3457" fmla="*/ 5088588 h 10287000"/>
              <a:gd name="connsiteX3458" fmla="*/ 8999583 w 9393311"/>
              <a:gd name="connsiteY3458" fmla="*/ 5114295 h 10287000"/>
              <a:gd name="connsiteX3459" fmla="*/ 8979347 w 9393311"/>
              <a:gd name="connsiteY3459" fmla="*/ 5136599 h 10287000"/>
              <a:gd name="connsiteX3460" fmla="*/ 8961444 w 9393311"/>
              <a:gd name="connsiteY3460" fmla="*/ 5090392 h 10287000"/>
              <a:gd name="connsiteX3461" fmla="*/ 8976606 w 9393311"/>
              <a:gd name="connsiteY3461" fmla="*/ 5085708 h 10287000"/>
              <a:gd name="connsiteX3462" fmla="*/ 7813184 w 9393311"/>
              <a:gd name="connsiteY3462" fmla="*/ 5085656 h 10287000"/>
              <a:gd name="connsiteX3463" fmla="*/ 7810462 w 9393311"/>
              <a:gd name="connsiteY3463" fmla="*/ 5087280 h 10287000"/>
              <a:gd name="connsiteX3464" fmla="*/ 7809664 w 9393311"/>
              <a:gd name="connsiteY3464" fmla="*/ 5092753 h 10287000"/>
              <a:gd name="connsiteX3465" fmla="*/ 7813372 w 9393311"/>
              <a:gd name="connsiteY3465" fmla="*/ 5094076 h 10287000"/>
              <a:gd name="connsiteX3466" fmla="*/ 8702046 w 9393311"/>
              <a:gd name="connsiteY3466" fmla="*/ 5065225 h 10287000"/>
              <a:gd name="connsiteX3467" fmla="*/ 8728229 w 9393311"/>
              <a:gd name="connsiteY3467" fmla="*/ 5089818 h 10287000"/>
              <a:gd name="connsiteX3468" fmla="*/ 8702046 w 9393311"/>
              <a:gd name="connsiteY3468" fmla="*/ 5065225 h 10287000"/>
              <a:gd name="connsiteX3469" fmla="*/ 7851711 w 9393311"/>
              <a:gd name="connsiteY3469" fmla="*/ 5055686 h 10287000"/>
              <a:gd name="connsiteX3470" fmla="*/ 7851812 w 9393311"/>
              <a:gd name="connsiteY3470" fmla="*/ 5058991 h 10287000"/>
              <a:gd name="connsiteX3471" fmla="*/ 7840025 w 9393311"/>
              <a:gd name="connsiteY3471" fmla="*/ 5069864 h 10287000"/>
              <a:gd name="connsiteX3472" fmla="*/ 7848451 w 9393311"/>
              <a:gd name="connsiteY3472" fmla="*/ 5057148 h 10287000"/>
              <a:gd name="connsiteX3473" fmla="*/ 7851711 w 9393311"/>
              <a:gd name="connsiteY3473" fmla="*/ 5055686 h 10287000"/>
              <a:gd name="connsiteX3474" fmla="*/ 7929919 w 9393311"/>
              <a:gd name="connsiteY3474" fmla="*/ 5038795 h 10287000"/>
              <a:gd name="connsiteX3475" fmla="*/ 7927236 w 9393311"/>
              <a:gd name="connsiteY3475" fmla="*/ 5046334 h 10287000"/>
              <a:gd name="connsiteX3476" fmla="*/ 7916256 w 9393311"/>
              <a:gd name="connsiteY3476" fmla="*/ 5044424 h 10287000"/>
              <a:gd name="connsiteX3477" fmla="*/ 8287741 w 9393311"/>
              <a:gd name="connsiteY3477" fmla="*/ 4983147 h 10287000"/>
              <a:gd name="connsiteX3478" fmla="*/ 8290356 w 9393311"/>
              <a:gd name="connsiteY3478" fmla="*/ 5011375 h 10287000"/>
              <a:gd name="connsiteX3479" fmla="*/ 8285951 w 9393311"/>
              <a:gd name="connsiteY3479" fmla="*/ 5045574 h 10287000"/>
              <a:gd name="connsiteX3480" fmla="*/ 8285773 w 9393311"/>
              <a:gd name="connsiteY3480" fmla="*/ 5061229 h 10287000"/>
              <a:gd name="connsiteX3481" fmla="*/ 8290541 w 9393311"/>
              <a:gd name="connsiteY3481" fmla="*/ 5062085 h 10287000"/>
              <a:gd name="connsiteX3482" fmla="*/ 8312249 w 9393311"/>
              <a:gd name="connsiteY3482" fmla="*/ 5074325 h 10287000"/>
              <a:gd name="connsiteX3483" fmla="*/ 8328293 w 9393311"/>
              <a:gd name="connsiteY3483" fmla="*/ 5170886 h 10287000"/>
              <a:gd name="connsiteX3484" fmla="*/ 8339930 w 9393311"/>
              <a:gd name="connsiteY3484" fmla="*/ 5230942 h 10287000"/>
              <a:gd name="connsiteX3485" fmla="*/ 8320906 w 9393311"/>
              <a:gd name="connsiteY3485" fmla="*/ 5285944 h 10287000"/>
              <a:gd name="connsiteX3486" fmla="*/ 8257721 w 9393311"/>
              <a:gd name="connsiteY3486" fmla="*/ 5354365 h 10287000"/>
              <a:gd name="connsiteX3487" fmla="*/ 8237038 w 9393311"/>
              <a:gd name="connsiteY3487" fmla="*/ 5353262 h 10287000"/>
              <a:gd name="connsiteX3488" fmla="*/ 8222941 w 9393311"/>
              <a:gd name="connsiteY3488" fmla="*/ 5343690 h 10287000"/>
              <a:gd name="connsiteX3489" fmla="*/ 8214067 w 9393311"/>
              <a:gd name="connsiteY3489" fmla="*/ 5347792 h 10287000"/>
              <a:gd name="connsiteX3490" fmla="*/ 8161985 w 9393311"/>
              <a:gd name="connsiteY3490" fmla="*/ 5310992 h 10287000"/>
              <a:gd name="connsiteX3491" fmla="*/ 8172407 w 9393311"/>
              <a:gd name="connsiteY3491" fmla="*/ 5299296 h 10287000"/>
              <a:gd name="connsiteX3492" fmla="*/ 8196147 w 9393311"/>
              <a:gd name="connsiteY3492" fmla="*/ 5295965 h 10287000"/>
              <a:gd name="connsiteX3493" fmla="*/ 8204657 w 9393311"/>
              <a:gd name="connsiteY3493" fmla="*/ 5296824 h 10287000"/>
              <a:gd name="connsiteX3494" fmla="*/ 8193396 w 9393311"/>
              <a:gd name="connsiteY3494" fmla="*/ 5236433 h 10287000"/>
              <a:gd name="connsiteX3495" fmla="*/ 8199128 w 9393311"/>
              <a:gd name="connsiteY3495" fmla="*/ 5158764 h 10287000"/>
              <a:gd name="connsiteX3496" fmla="*/ 8212649 w 9393311"/>
              <a:gd name="connsiteY3496" fmla="*/ 5124228 h 10287000"/>
              <a:gd name="connsiteX3497" fmla="*/ 8211857 w 9393311"/>
              <a:gd name="connsiteY3497" fmla="*/ 5115186 h 10287000"/>
              <a:gd name="connsiteX3498" fmla="*/ 8218372 w 9393311"/>
              <a:gd name="connsiteY3498" fmla="*/ 5112388 h 10287000"/>
              <a:gd name="connsiteX3499" fmla="*/ 8245644 w 9393311"/>
              <a:gd name="connsiteY3499" fmla="*/ 5072300 h 10287000"/>
              <a:gd name="connsiteX3500" fmla="*/ 8265929 w 9393311"/>
              <a:gd name="connsiteY3500" fmla="*/ 5061629 h 10287000"/>
              <a:gd name="connsiteX3501" fmla="*/ 8264791 w 9393311"/>
              <a:gd name="connsiteY3501" fmla="*/ 5058921 h 10287000"/>
              <a:gd name="connsiteX3502" fmla="*/ 8268008 w 9393311"/>
              <a:gd name="connsiteY3502" fmla="*/ 5043740 h 10287000"/>
              <a:gd name="connsiteX3503" fmla="*/ 8287741 w 9393311"/>
              <a:gd name="connsiteY3503" fmla="*/ 4983147 h 10287000"/>
              <a:gd name="connsiteX3504" fmla="*/ 8452219 w 9393311"/>
              <a:gd name="connsiteY3504" fmla="*/ 4962193 h 10287000"/>
              <a:gd name="connsiteX3505" fmla="*/ 8453052 w 9393311"/>
              <a:gd name="connsiteY3505" fmla="*/ 4984840 h 10287000"/>
              <a:gd name="connsiteX3506" fmla="*/ 8411361 w 9393311"/>
              <a:gd name="connsiteY3506" fmla="*/ 5044811 h 10287000"/>
              <a:gd name="connsiteX3507" fmla="*/ 8418800 w 9393311"/>
              <a:gd name="connsiteY3507" fmla="*/ 4998659 h 10287000"/>
              <a:gd name="connsiteX3508" fmla="*/ 8452219 w 9393311"/>
              <a:gd name="connsiteY3508" fmla="*/ 4962193 h 10287000"/>
              <a:gd name="connsiteX3509" fmla="*/ 8364942 w 9393311"/>
              <a:gd name="connsiteY3509" fmla="*/ 4945837 h 10287000"/>
              <a:gd name="connsiteX3510" fmla="*/ 8379046 w 9393311"/>
              <a:gd name="connsiteY3510" fmla="*/ 4951257 h 10287000"/>
              <a:gd name="connsiteX3511" fmla="*/ 8345204 w 9393311"/>
              <a:gd name="connsiteY3511" fmla="*/ 4971492 h 10287000"/>
              <a:gd name="connsiteX3512" fmla="*/ 8364942 w 9393311"/>
              <a:gd name="connsiteY3512" fmla="*/ 4945837 h 10287000"/>
              <a:gd name="connsiteX3513" fmla="*/ 8727346 w 9393311"/>
              <a:gd name="connsiteY3513" fmla="*/ 4934668 h 10287000"/>
              <a:gd name="connsiteX3514" fmla="*/ 8735183 w 9393311"/>
              <a:gd name="connsiteY3514" fmla="*/ 4938774 h 10287000"/>
              <a:gd name="connsiteX3515" fmla="*/ 8737817 w 9393311"/>
              <a:gd name="connsiteY3515" fmla="*/ 4946113 h 10287000"/>
              <a:gd name="connsiteX3516" fmla="*/ 8732633 w 9393311"/>
              <a:gd name="connsiteY3516" fmla="*/ 4953823 h 10287000"/>
              <a:gd name="connsiteX3517" fmla="*/ 8718762 w 9393311"/>
              <a:gd name="connsiteY3517" fmla="*/ 4962445 h 10287000"/>
              <a:gd name="connsiteX3518" fmla="*/ 8708323 w 9393311"/>
              <a:gd name="connsiteY3518" fmla="*/ 4959959 h 10287000"/>
              <a:gd name="connsiteX3519" fmla="*/ 8708291 w 9393311"/>
              <a:gd name="connsiteY3519" fmla="*/ 4951004 h 10287000"/>
              <a:gd name="connsiteX3520" fmla="*/ 8704788 w 9393311"/>
              <a:gd name="connsiteY3520" fmla="*/ 4944206 h 10287000"/>
              <a:gd name="connsiteX3521" fmla="*/ 8708256 w 9393311"/>
              <a:gd name="connsiteY3521" fmla="*/ 4942048 h 10287000"/>
              <a:gd name="connsiteX3522" fmla="*/ 8709973 w 9393311"/>
              <a:gd name="connsiteY3522" fmla="*/ 4936493 h 10287000"/>
              <a:gd name="connsiteX3523" fmla="*/ 8727346 w 9393311"/>
              <a:gd name="connsiteY3523" fmla="*/ 4934668 h 10287000"/>
              <a:gd name="connsiteX3524" fmla="*/ 8830319 w 9393311"/>
              <a:gd name="connsiteY3524" fmla="*/ 4933144 h 10287000"/>
              <a:gd name="connsiteX3525" fmla="*/ 8837496 w 9393311"/>
              <a:gd name="connsiteY3525" fmla="*/ 4941060 h 10287000"/>
              <a:gd name="connsiteX3526" fmla="*/ 8844640 w 9393311"/>
              <a:gd name="connsiteY3526" fmla="*/ 4978871 h 10287000"/>
              <a:gd name="connsiteX3527" fmla="*/ 8844697 w 9393311"/>
              <a:gd name="connsiteY3527" fmla="*/ 4987941 h 10287000"/>
              <a:gd name="connsiteX3528" fmla="*/ 8844753 w 9393311"/>
              <a:gd name="connsiteY3528" fmla="*/ 4997011 h 10287000"/>
              <a:gd name="connsiteX3529" fmla="*/ 8832548 w 9393311"/>
              <a:gd name="connsiteY3529" fmla="*/ 5009151 h 10287000"/>
              <a:gd name="connsiteX3530" fmla="*/ 8821552 w 9393311"/>
              <a:gd name="connsiteY3530" fmla="*/ 4934042 h 10287000"/>
              <a:gd name="connsiteX3531" fmla="*/ 8830319 w 9393311"/>
              <a:gd name="connsiteY3531" fmla="*/ 4933144 h 10287000"/>
              <a:gd name="connsiteX3532" fmla="*/ 8751863 w 9393311"/>
              <a:gd name="connsiteY3532" fmla="*/ 4933021 h 10287000"/>
              <a:gd name="connsiteX3533" fmla="*/ 8770244 w 9393311"/>
              <a:gd name="connsiteY3533" fmla="*/ 4933859 h 10287000"/>
              <a:gd name="connsiteX3534" fmla="*/ 8805665 w 9393311"/>
              <a:gd name="connsiteY3534" fmla="*/ 4948557 h 10287000"/>
              <a:gd name="connsiteX3535" fmla="*/ 8808942 w 9393311"/>
              <a:gd name="connsiteY3535" fmla="*/ 4961767 h 10287000"/>
              <a:gd name="connsiteX3536" fmla="*/ 8811207 w 9393311"/>
              <a:gd name="connsiteY3536" fmla="*/ 4970899 h 10287000"/>
              <a:gd name="connsiteX3537" fmla="*/ 8817101 w 9393311"/>
              <a:gd name="connsiteY3537" fmla="*/ 4975239 h 10287000"/>
              <a:gd name="connsiteX3538" fmla="*/ 8815961 w 9393311"/>
              <a:gd name="connsiteY3538" fmla="*/ 4983874 h 10287000"/>
              <a:gd name="connsiteX3539" fmla="*/ 8806958 w 9393311"/>
              <a:gd name="connsiteY3539" fmla="*/ 4997460 h 10287000"/>
              <a:gd name="connsiteX3540" fmla="*/ 8795736 w 9393311"/>
              <a:gd name="connsiteY3540" fmla="*/ 5000567 h 10287000"/>
              <a:gd name="connsiteX3541" fmla="*/ 8791264 w 9393311"/>
              <a:gd name="connsiteY3541" fmla="*/ 4993484 h 10287000"/>
              <a:gd name="connsiteX3542" fmla="*/ 8784544 w 9393311"/>
              <a:gd name="connsiteY3542" fmla="*/ 4989798 h 10287000"/>
              <a:gd name="connsiteX3543" fmla="*/ 8786794 w 9393311"/>
              <a:gd name="connsiteY3543" fmla="*/ 4986401 h 10287000"/>
              <a:gd name="connsiteX3544" fmla="*/ 8785684 w 9393311"/>
              <a:gd name="connsiteY3544" fmla="*/ 4981160 h 10287000"/>
              <a:gd name="connsiteX3545" fmla="*/ 8794390 w 9393311"/>
              <a:gd name="connsiteY3545" fmla="*/ 4974938 h 10287000"/>
              <a:gd name="connsiteX3546" fmla="*/ 8799141 w 9393311"/>
              <a:gd name="connsiteY3546" fmla="*/ 4972448 h 10287000"/>
              <a:gd name="connsiteX3547" fmla="*/ 8765126 w 9393311"/>
              <a:gd name="connsiteY3547" fmla="*/ 4965869 h 10287000"/>
              <a:gd name="connsiteX3548" fmla="*/ 8737568 w 9393311"/>
              <a:gd name="connsiteY3548" fmla="*/ 4940756 h 10287000"/>
              <a:gd name="connsiteX3549" fmla="*/ 8751863 w 9393311"/>
              <a:gd name="connsiteY3549" fmla="*/ 4933021 h 10287000"/>
              <a:gd name="connsiteX3550" fmla="*/ 8899208 w 9393311"/>
              <a:gd name="connsiteY3550" fmla="*/ 4919950 h 10287000"/>
              <a:gd name="connsiteX3551" fmla="*/ 8910001 w 9393311"/>
              <a:gd name="connsiteY3551" fmla="*/ 4922734 h 10287000"/>
              <a:gd name="connsiteX3552" fmla="*/ 8935581 w 9393311"/>
              <a:gd name="connsiteY3552" fmla="*/ 4949235 h 10287000"/>
              <a:gd name="connsiteX3553" fmla="*/ 8940130 w 9393311"/>
              <a:gd name="connsiteY3553" fmla="*/ 4956398 h 10287000"/>
              <a:gd name="connsiteX3554" fmla="*/ 8944680 w 9393311"/>
              <a:gd name="connsiteY3554" fmla="*/ 4963561 h 10287000"/>
              <a:gd name="connsiteX3555" fmla="*/ 8945255 w 9393311"/>
              <a:gd name="connsiteY3555" fmla="*/ 4971463 h 10287000"/>
              <a:gd name="connsiteX3556" fmla="*/ 8939014 w 9393311"/>
              <a:gd name="connsiteY3556" fmla="*/ 4979126 h 10287000"/>
              <a:gd name="connsiteX3557" fmla="*/ 8891262 w 9393311"/>
              <a:gd name="connsiteY3557" fmla="*/ 4924928 h 10287000"/>
              <a:gd name="connsiteX3558" fmla="*/ 8899208 w 9393311"/>
              <a:gd name="connsiteY3558" fmla="*/ 4919950 h 10287000"/>
              <a:gd name="connsiteX3559" fmla="*/ 7984668 w 9393311"/>
              <a:gd name="connsiteY3559" fmla="*/ 4876725 h 10287000"/>
              <a:gd name="connsiteX3560" fmla="*/ 7990794 w 9393311"/>
              <a:gd name="connsiteY3560" fmla="*/ 4901744 h 10287000"/>
              <a:gd name="connsiteX3561" fmla="*/ 7974872 w 9393311"/>
              <a:gd name="connsiteY3561" fmla="*/ 4907140 h 10287000"/>
              <a:gd name="connsiteX3562" fmla="*/ 7968745 w 9393311"/>
              <a:gd name="connsiteY3562" fmla="*/ 4882121 h 10287000"/>
              <a:gd name="connsiteX3563" fmla="*/ 7984668 w 9393311"/>
              <a:gd name="connsiteY3563" fmla="*/ 4876725 h 10287000"/>
              <a:gd name="connsiteX3564" fmla="*/ 8496787 w 9393311"/>
              <a:gd name="connsiteY3564" fmla="*/ 4855179 h 10287000"/>
              <a:gd name="connsiteX3565" fmla="*/ 8529870 w 9393311"/>
              <a:gd name="connsiteY3565" fmla="*/ 4885144 h 10287000"/>
              <a:gd name="connsiteX3566" fmla="*/ 8535176 w 9393311"/>
              <a:gd name="connsiteY3566" fmla="*/ 4899487 h 10287000"/>
              <a:gd name="connsiteX3567" fmla="*/ 8514201 w 9393311"/>
              <a:gd name="connsiteY3567" fmla="*/ 4915249 h 10287000"/>
              <a:gd name="connsiteX3568" fmla="*/ 8510101 w 9393311"/>
              <a:gd name="connsiteY3568" fmla="*/ 4915031 h 10287000"/>
              <a:gd name="connsiteX3569" fmla="*/ 8511641 w 9393311"/>
              <a:gd name="connsiteY3569" fmla="*/ 4920013 h 10287000"/>
              <a:gd name="connsiteX3570" fmla="*/ 8470291 w 9393311"/>
              <a:gd name="connsiteY3570" fmla="*/ 4965297 h 10287000"/>
              <a:gd name="connsiteX3571" fmla="*/ 8457036 w 9393311"/>
              <a:gd name="connsiteY3571" fmla="*/ 4933442 h 10287000"/>
              <a:gd name="connsiteX3572" fmla="*/ 8469528 w 9393311"/>
              <a:gd name="connsiteY3572" fmla="*/ 4913247 h 10287000"/>
              <a:gd name="connsiteX3573" fmla="*/ 8485186 w 9393311"/>
              <a:gd name="connsiteY3573" fmla="*/ 4907035 h 10287000"/>
              <a:gd name="connsiteX3574" fmla="*/ 8478558 w 9393311"/>
              <a:gd name="connsiteY3574" fmla="*/ 4901367 h 10287000"/>
              <a:gd name="connsiteX3575" fmla="*/ 8474835 w 9393311"/>
              <a:gd name="connsiteY3575" fmla="*/ 4882076 h 10287000"/>
              <a:gd name="connsiteX3576" fmla="*/ 8496787 w 9393311"/>
              <a:gd name="connsiteY3576" fmla="*/ 4855179 h 10287000"/>
              <a:gd name="connsiteX3577" fmla="*/ 8974099 w 9393311"/>
              <a:gd name="connsiteY3577" fmla="*/ 4840355 h 10287000"/>
              <a:gd name="connsiteX3578" fmla="*/ 8921527 w 9393311"/>
              <a:gd name="connsiteY3578" fmla="*/ 4890985 h 10287000"/>
              <a:gd name="connsiteX3579" fmla="*/ 8910970 w 9393311"/>
              <a:gd name="connsiteY3579" fmla="*/ 4853878 h 10287000"/>
              <a:gd name="connsiteX3580" fmla="*/ 8974099 w 9393311"/>
              <a:gd name="connsiteY3580" fmla="*/ 4840355 h 10287000"/>
              <a:gd name="connsiteX3581" fmla="*/ 8584587 w 9393311"/>
              <a:gd name="connsiteY3581" fmla="*/ 4814371 h 10287000"/>
              <a:gd name="connsiteX3582" fmla="*/ 8604676 w 9393311"/>
              <a:gd name="connsiteY3582" fmla="*/ 4838533 h 10287000"/>
              <a:gd name="connsiteX3583" fmla="*/ 8596271 w 9393311"/>
              <a:gd name="connsiteY3583" fmla="*/ 4860112 h 10287000"/>
              <a:gd name="connsiteX3584" fmla="*/ 8547954 w 9393311"/>
              <a:gd name="connsiteY3584" fmla="*/ 4827896 h 10287000"/>
              <a:gd name="connsiteX3585" fmla="*/ 8584587 w 9393311"/>
              <a:gd name="connsiteY3585" fmla="*/ 4814371 h 10287000"/>
              <a:gd name="connsiteX3586" fmla="*/ 9386003 w 9393311"/>
              <a:gd name="connsiteY3586" fmla="*/ 4796912 h 10287000"/>
              <a:gd name="connsiteX3587" fmla="*/ 9392353 w 9393311"/>
              <a:gd name="connsiteY3587" fmla="*/ 4823074 h 10287000"/>
              <a:gd name="connsiteX3588" fmla="*/ 9362850 w 9393311"/>
              <a:gd name="connsiteY3588" fmla="*/ 4815878 h 10287000"/>
              <a:gd name="connsiteX3589" fmla="*/ 9386003 w 9393311"/>
              <a:gd name="connsiteY3589" fmla="*/ 4796912 h 10287000"/>
              <a:gd name="connsiteX3590" fmla="*/ 7951595 w 9393311"/>
              <a:gd name="connsiteY3590" fmla="*/ 4784487 h 10287000"/>
              <a:gd name="connsiteX3591" fmla="*/ 7956938 w 9393311"/>
              <a:gd name="connsiteY3591" fmla="*/ 4794670 h 10287000"/>
              <a:gd name="connsiteX3592" fmla="*/ 7949775 w 9393311"/>
              <a:gd name="connsiteY3592" fmla="*/ 4844682 h 10287000"/>
              <a:gd name="connsiteX3593" fmla="*/ 7951595 w 9393311"/>
              <a:gd name="connsiteY3593" fmla="*/ 4784487 h 10287000"/>
              <a:gd name="connsiteX3594" fmla="*/ 8491853 w 9393311"/>
              <a:gd name="connsiteY3594" fmla="*/ 4728031 h 10287000"/>
              <a:gd name="connsiteX3595" fmla="*/ 8516474 w 9393311"/>
              <a:gd name="connsiteY3595" fmla="*/ 4732367 h 10287000"/>
              <a:gd name="connsiteX3596" fmla="*/ 8514283 w 9393311"/>
              <a:gd name="connsiteY3596" fmla="*/ 4749503 h 10287000"/>
              <a:gd name="connsiteX3597" fmla="*/ 8489662 w 9393311"/>
              <a:gd name="connsiteY3597" fmla="*/ 4745168 h 10287000"/>
              <a:gd name="connsiteX3598" fmla="*/ 8491853 w 9393311"/>
              <a:gd name="connsiteY3598" fmla="*/ 4728031 h 10287000"/>
              <a:gd name="connsiteX3599" fmla="*/ 9186298 w 9393311"/>
              <a:gd name="connsiteY3599" fmla="*/ 4717907 h 10287000"/>
              <a:gd name="connsiteX3600" fmla="*/ 9199848 w 9393311"/>
              <a:gd name="connsiteY3600" fmla="*/ 4719456 h 10287000"/>
              <a:gd name="connsiteX3601" fmla="*/ 9203628 w 9393311"/>
              <a:gd name="connsiteY3601" fmla="*/ 4728801 h 10287000"/>
              <a:gd name="connsiteX3602" fmla="*/ 9205981 w 9393311"/>
              <a:gd name="connsiteY3602" fmla="*/ 4740856 h 10287000"/>
              <a:gd name="connsiteX3603" fmla="*/ 9165104 w 9393311"/>
              <a:gd name="connsiteY3603" fmla="*/ 4752245 h 10287000"/>
              <a:gd name="connsiteX3604" fmla="*/ 9186298 w 9393311"/>
              <a:gd name="connsiteY3604" fmla="*/ 4717907 h 10287000"/>
              <a:gd name="connsiteX3605" fmla="*/ 7937569 w 9393311"/>
              <a:gd name="connsiteY3605" fmla="*/ 4716888 h 10287000"/>
              <a:gd name="connsiteX3606" fmla="*/ 7945835 w 9393311"/>
              <a:gd name="connsiteY3606" fmla="*/ 4720704 h 10287000"/>
              <a:gd name="connsiteX3607" fmla="*/ 7932657 w 9393311"/>
              <a:gd name="connsiteY3607" fmla="*/ 4733946 h 10287000"/>
              <a:gd name="connsiteX3608" fmla="*/ 7925863 w 9393311"/>
              <a:gd name="connsiteY3608" fmla="*/ 4723804 h 10287000"/>
              <a:gd name="connsiteX3609" fmla="*/ 7937569 w 9393311"/>
              <a:gd name="connsiteY3609" fmla="*/ 4716888 h 10287000"/>
              <a:gd name="connsiteX3610" fmla="*/ 8660127 w 9393311"/>
              <a:gd name="connsiteY3610" fmla="*/ 4688392 h 10287000"/>
              <a:gd name="connsiteX3611" fmla="*/ 8686917 w 9393311"/>
              <a:gd name="connsiteY3611" fmla="*/ 4700882 h 10287000"/>
              <a:gd name="connsiteX3612" fmla="*/ 8691667 w 9393311"/>
              <a:gd name="connsiteY3612" fmla="*/ 4746211 h 10287000"/>
              <a:gd name="connsiteX3613" fmla="*/ 8699070 w 9393311"/>
              <a:gd name="connsiteY3613" fmla="*/ 4751473 h 10287000"/>
              <a:gd name="connsiteX3614" fmla="*/ 8705677 w 9393311"/>
              <a:gd name="connsiteY3614" fmla="*/ 4768758 h 10287000"/>
              <a:gd name="connsiteX3615" fmla="*/ 8697744 w 9393311"/>
              <a:gd name="connsiteY3615" fmla="*/ 4771506 h 10287000"/>
              <a:gd name="connsiteX3616" fmla="*/ 8687301 w 9393311"/>
              <a:gd name="connsiteY3616" fmla="*/ 4753596 h 10287000"/>
              <a:gd name="connsiteX3617" fmla="*/ 8683468 w 9393311"/>
              <a:gd name="connsiteY3617" fmla="*/ 4752968 h 10287000"/>
              <a:gd name="connsiteX3618" fmla="*/ 8675269 w 9393311"/>
              <a:gd name="connsiteY3618" fmla="*/ 4759724 h 10287000"/>
              <a:gd name="connsiteX3619" fmla="*/ 8636926 w 9393311"/>
              <a:gd name="connsiteY3619" fmla="*/ 4753441 h 10287000"/>
              <a:gd name="connsiteX3620" fmla="*/ 8628341 w 9393311"/>
              <a:gd name="connsiteY3620" fmla="*/ 4707485 h 10287000"/>
              <a:gd name="connsiteX3621" fmla="*/ 8641169 w 9393311"/>
              <a:gd name="connsiteY3621" fmla="*/ 4689336 h 10287000"/>
              <a:gd name="connsiteX3622" fmla="*/ 8660127 w 9393311"/>
              <a:gd name="connsiteY3622" fmla="*/ 4688392 h 10287000"/>
              <a:gd name="connsiteX3623" fmla="*/ 7874236 w 9393311"/>
              <a:gd name="connsiteY3623" fmla="*/ 4671177 h 10287000"/>
              <a:gd name="connsiteX3624" fmla="*/ 7882024 w 9393311"/>
              <a:gd name="connsiteY3624" fmla="*/ 4680182 h 10287000"/>
              <a:gd name="connsiteX3625" fmla="*/ 7879647 w 9393311"/>
              <a:gd name="connsiteY3625" fmla="*/ 4707107 h 10287000"/>
              <a:gd name="connsiteX3626" fmla="*/ 7852925 w 9393311"/>
              <a:gd name="connsiteY3626" fmla="*/ 4737546 h 10287000"/>
              <a:gd name="connsiteX3627" fmla="*/ 7855489 w 9393311"/>
              <a:gd name="connsiteY3627" fmla="*/ 4689072 h 10287000"/>
              <a:gd name="connsiteX3628" fmla="*/ 7874236 w 9393311"/>
              <a:gd name="connsiteY3628" fmla="*/ 4671177 h 10287000"/>
              <a:gd name="connsiteX3629" fmla="*/ 7911841 w 9393311"/>
              <a:gd name="connsiteY3629" fmla="*/ 4565698 h 10287000"/>
              <a:gd name="connsiteX3630" fmla="*/ 7947557 w 9393311"/>
              <a:gd name="connsiteY3630" fmla="*/ 4570645 h 10287000"/>
              <a:gd name="connsiteX3631" fmla="*/ 7959334 w 9393311"/>
              <a:gd name="connsiteY3631" fmla="*/ 4590420 h 10287000"/>
              <a:gd name="connsiteX3632" fmla="*/ 7876726 w 9393311"/>
              <a:gd name="connsiteY3632" fmla="*/ 4580420 h 10287000"/>
              <a:gd name="connsiteX3633" fmla="*/ 7911841 w 9393311"/>
              <a:gd name="connsiteY3633" fmla="*/ 4565698 h 10287000"/>
              <a:gd name="connsiteX3634" fmla="*/ 7929239 w 9393311"/>
              <a:gd name="connsiteY3634" fmla="*/ 4553203 h 10287000"/>
              <a:gd name="connsiteX3635" fmla="*/ 7930990 w 9393311"/>
              <a:gd name="connsiteY3635" fmla="*/ 4556602 h 10287000"/>
              <a:gd name="connsiteX3636" fmla="*/ 7916254 w 9393311"/>
              <a:gd name="connsiteY3636" fmla="*/ 4561274 h 10287000"/>
              <a:gd name="connsiteX3637" fmla="*/ 7929239 w 9393311"/>
              <a:gd name="connsiteY3637" fmla="*/ 4553203 h 10287000"/>
              <a:gd name="connsiteX3638" fmla="*/ 8602477 w 9393311"/>
              <a:gd name="connsiteY3638" fmla="*/ 4551253 h 10287000"/>
              <a:gd name="connsiteX3639" fmla="*/ 8619849 w 9393311"/>
              <a:gd name="connsiteY3639" fmla="*/ 4567382 h 10287000"/>
              <a:gd name="connsiteX3640" fmla="*/ 8609618 w 9393311"/>
              <a:gd name="connsiteY3640" fmla="*/ 4582718 h 10287000"/>
              <a:gd name="connsiteX3641" fmla="*/ 8592246 w 9393311"/>
              <a:gd name="connsiteY3641" fmla="*/ 4566588 h 10287000"/>
              <a:gd name="connsiteX3642" fmla="*/ 8602477 w 9393311"/>
              <a:gd name="connsiteY3642" fmla="*/ 4551253 h 10287000"/>
              <a:gd name="connsiteX3643" fmla="*/ 8518092 w 9393311"/>
              <a:gd name="connsiteY3643" fmla="*/ 4505264 h 10287000"/>
              <a:gd name="connsiteX3644" fmla="*/ 8554986 w 9393311"/>
              <a:gd name="connsiteY3644" fmla="*/ 4511956 h 10287000"/>
              <a:gd name="connsiteX3645" fmla="*/ 8566182 w 9393311"/>
              <a:gd name="connsiteY3645" fmla="*/ 4518795 h 10287000"/>
              <a:gd name="connsiteX3646" fmla="*/ 8566731 w 9393311"/>
              <a:gd name="connsiteY3646" fmla="*/ 4512163 h 10287000"/>
              <a:gd name="connsiteX3647" fmla="*/ 8575389 w 9393311"/>
              <a:gd name="connsiteY3647" fmla="*/ 4524419 h 10287000"/>
              <a:gd name="connsiteX3648" fmla="*/ 8575676 w 9393311"/>
              <a:gd name="connsiteY3648" fmla="*/ 4524595 h 10287000"/>
              <a:gd name="connsiteX3649" fmla="*/ 8575809 w 9393311"/>
              <a:gd name="connsiteY3649" fmla="*/ 4525013 h 10287000"/>
              <a:gd name="connsiteX3650" fmla="*/ 8583033 w 9393311"/>
              <a:gd name="connsiteY3650" fmla="*/ 4535239 h 10287000"/>
              <a:gd name="connsiteX3651" fmla="*/ 8597505 w 9393311"/>
              <a:gd name="connsiteY3651" fmla="*/ 4585937 h 10287000"/>
              <a:gd name="connsiteX3652" fmla="*/ 8590997 w 9393311"/>
              <a:gd name="connsiteY3652" fmla="*/ 4587326 h 10287000"/>
              <a:gd name="connsiteX3653" fmla="*/ 8591370 w 9393311"/>
              <a:gd name="connsiteY3653" fmla="*/ 4589644 h 10287000"/>
              <a:gd name="connsiteX3654" fmla="*/ 8586676 w 9393311"/>
              <a:gd name="connsiteY3654" fmla="*/ 4598511 h 10287000"/>
              <a:gd name="connsiteX3655" fmla="*/ 8587582 w 9393311"/>
              <a:gd name="connsiteY3655" fmla="*/ 4598233 h 10287000"/>
              <a:gd name="connsiteX3656" fmla="*/ 8550613 w 9393311"/>
              <a:gd name="connsiteY3656" fmla="*/ 4639574 h 10287000"/>
              <a:gd name="connsiteX3657" fmla="*/ 8537177 w 9393311"/>
              <a:gd name="connsiteY3657" fmla="*/ 4628443 h 10287000"/>
              <a:gd name="connsiteX3658" fmla="*/ 8543806 w 9393311"/>
              <a:gd name="connsiteY3658" fmla="*/ 4614614 h 10287000"/>
              <a:gd name="connsiteX3659" fmla="*/ 8551482 w 9393311"/>
              <a:gd name="connsiteY3659" fmla="*/ 4610322 h 10287000"/>
              <a:gd name="connsiteX3660" fmla="*/ 8541078 w 9393311"/>
              <a:gd name="connsiteY3660" fmla="*/ 4610992 h 10287000"/>
              <a:gd name="connsiteX3661" fmla="*/ 8488519 w 9393311"/>
              <a:gd name="connsiteY3661" fmla="*/ 4581146 h 10287000"/>
              <a:gd name="connsiteX3662" fmla="*/ 8491298 w 9393311"/>
              <a:gd name="connsiteY3662" fmla="*/ 4561339 h 10287000"/>
              <a:gd name="connsiteX3663" fmla="*/ 8483465 w 9393311"/>
              <a:gd name="connsiteY3663" fmla="*/ 4549762 h 10287000"/>
              <a:gd name="connsiteX3664" fmla="*/ 8504697 w 9393311"/>
              <a:gd name="connsiteY3664" fmla="*/ 4533301 h 10287000"/>
              <a:gd name="connsiteX3665" fmla="*/ 8518092 w 9393311"/>
              <a:gd name="connsiteY3665" fmla="*/ 4505264 h 10287000"/>
              <a:gd name="connsiteX3666" fmla="*/ 8717087 w 9393311"/>
              <a:gd name="connsiteY3666" fmla="*/ 4486195 h 10287000"/>
              <a:gd name="connsiteX3667" fmla="*/ 8742995 w 9393311"/>
              <a:gd name="connsiteY3667" fmla="*/ 4495123 h 10287000"/>
              <a:gd name="connsiteX3668" fmla="*/ 8796375 w 9393311"/>
              <a:gd name="connsiteY3668" fmla="*/ 4525053 h 10287000"/>
              <a:gd name="connsiteX3669" fmla="*/ 8798574 w 9393311"/>
              <a:gd name="connsiteY3669" fmla="*/ 4535520 h 10287000"/>
              <a:gd name="connsiteX3670" fmla="*/ 8801923 w 9393311"/>
              <a:gd name="connsiteY3670" fmla="*/ 4537357 h 10287000"/>
              <a:gd name="connsiteX3671" fmla="*/ 8802603 w 9393311"/>
              <a:gd name="connsiteY3671" fmla="*/ 4542361 h 10287000"/>
              <a:gd name="connsiteX3672" fmla="*/ 8800771 w 9393311"/>
              <a:gd name="connsiteY3672" fmla="*/ 4545987 h 10287000"/>
              <a:gd name="connsiteX3673" fmla="*/ 8778423 w 9393311"/>
              <a:gd name="connsiteY3673" fmla="*/ 4538361 h 10287000"/>
              <a:gd name="connsiteX3674" fmla="*/ 8761676 w 9393311"/>
              <a:gd name="connsiteY3674" fmla="*/ 4529175 h 10287000"/>
              <a:gd name="connsiteX3675" fmla="*/ 8717087 w 9393311"/>
              <a:gd name="connsiteY3675" fmla="*/ 4486195 h 10287000"/>
              <a:gd name="connsiteX3676" fmla="*/ 8550350 w 9393311"/>
              <a:gd name="connsiteY3676" fmla="*/ 4477459 h 10287000"/>
              <a:gd name="connsiteX3677" fmla="*/ 8561041 w 9393311"/>
              <a:gd name="connsiteY3677" fmla="*/ 4495512 h 10287000"/>
              <a:gd name="connsiteX3678" fmla="*/ 8556854 w 9393311"/>
              <a:gd name="connsiteY3678" fmla="*/ 4498902 h 10287000"/>
              <a:gd name="connsiteX3679" fmla="*/ 8550350 w 9393311"/>
              <a:gd name="connsiteY3679" fmla="*/ 4477459 h 10287000"/>
              <a:gd name="connsiteX3680" fmla="*/ 8228255 w 9393311"/>
              <a:gd name="connsiteY3680" fmla="*/ 4463833 h 10287000"/>
              <a:gd name="connsiteX3681" fmla="*/ 8210704 w 9393311"/>
              <a:gd name="connsiteY3681" fmla="*/ 4464631 h 10287000"/>
              <a:gd name="connsiteX3682" fmla="*/ 8212372 w 9393311"/>
              <a:gd name="connsiteY3682" fmla="*/ 4464151 h 10287000"/>
              <a:gd name="connsiteX3683" fmla="*/ 8228255 w 9393311"/>
              <a:gd name="connsiteY3683" fmla="*/ 4463833 h 10287000"/>
              <a:gd name="connsiteX3684" fmla="*/ 8124265 w 9393311"/>
              <a:gd name="connsiteY3684" fmla="*/ 4447497 h 10287000"/>
              <a:gd name="connsiteX3685" fmla="*/ 8130273 w 9393311"/>
              <a:gd name="connsiteY3685" fmla="*/ 4453765 h 10287000"/>
              <a:gd name="connsiteX3686" fmla="*/ 8135586 w 9393311"/>
              <a:gd name="connsiteY3686" fmla="*/ 4469996 h 10287000"/>
              <a:gd name="connsiteX3687" fmla="*/ 8141736 w 9393311"/>
              <a:gd name="connsiteY3687" fmla="*/ 4465564 h 10287000"/>
              <a:gd name="connsiteX3688" fmla="*/ 8156525 w 9393311"/>
              <a:gd name="connsiteY3688" fmla="*/ 4453543 h 10287000"/>
              <a:gd name="connsiteX3689" fmla="*/ 8165770 w 9393311"/>
              <a:gd name="connsiteY3689" fmla="*/ 4457159 h 10287000"/>
              <a:gd name="connsiteX3690" fmla="*/ 8165455 w 9393311"/>
              <a:gd name="connsiteY3690" fmla="*/ 4469312 h 10287000"/>
              <a:gd name="connsiteX3691" fmla="*/ 8164078 w 9393311"/>
              <a:gd name="connsiteY3691" fmla="*/ 4470990 h 10287000"/>
              <a:gd name="connsiteX3692" fmla="*/ 8187801 w 9393311"/>
              <a:gd name="connsiteY3692" fmla="*/ 4465672 h 10287000"/>
              <a:gd name="connsiteX3693" fmla="*/ 8210704 w 9393311"/>
              <a:gd name="connsiteY3693" fmla="*/ 4464631 h 10287000"/>
              <a:gd name="connsiteX3694" fmla="*/ 8196896 w 9393311"/>
              <a:gd name="connsiteY3694" fmla="*/ 4468599 h 10287000"/>
              <a:gd name="connsiteX3695" fmla="*/ 8198145 w 9393311"/>
              <a:gd name="connsiteY3695" fmla="*/ 4470698 h 10287000"/>
              <a:gd name="connsiteX3696" fmla="*/ 8351440 w 9393311"/>
              <a:gd name="connsiteY3696" fmla="*/ 4496177 h 10287000"/>
              <a:gd name="connsiteX3697" fmla="*/ 8373381 w 9393311"/>
              <a:gd name="connsiteY3697" fmla="*/ 4512367 h 10287000"/>
              <a:gd name="connsiteX3698" fmla="*/ 8373659 w 9393311"/>
              <a:gd name="connsiteY3698" fmla="*/ 4512297 h 10287000"/>
              <a:gd name="connsiteX3699" fmla="*/ 8376530 w 9393311"/>
              <a:gd name="connsiteY3699" fmla="*/ 4505975 h 10287000"/>
              <a:gd name="connsiteX3700" fmla="*/ 8396880 w 9393311"/>
              <a:gd name="connsiteY3700" fmla="*/ 4467325 h 10287000"/>
              <a:gd name="connsiteX3701" fmla="*/ 8414058 w 9393311"/>
              <a:gd name="connsiteY3701" fmla="*/ 4525264 h 10287000"/>
              <a:gd name="connsiteX3702" fmla="*/ 8398799 w 9393311"/>
              <a:gd name="connsiteY3702" fmla="*/ 4535676 h 10287000"/>
              <a:gd name="connsiteX3703" fmla="*/ 8410111 w 9393311"/>
              <a:gd name="connsiteY3703" fmla="*/ 4547681 h 10287000"/>
              <a:gd name="connsiteX3704" fmla="*/ 8432984 w 9393311"/>
              <a:gd name="connsiteY3704" fmla="*/ 4582692 h 10287000"/>
              <a:gd name="connsiteX3705" fmla="*/ 8436736 w 9393311"/>
              <a:gd name="connsiteY3705" fmla="*/ 4588996 h 10287000"/>
              <a:gd name="connsiteX3706" fmla="*/ 8443879 w 9393311"/>
              <a:gd name="connsiteY3706" fmla="*/ 4603308 h 10287000"/>
              <a:gd name="connsiteX3707" fmla="*/ 8462847 w 9393311"/>
              <a:gd name="connsiteY3707" fmla="*/ 4674309 h 10287000"/>
              <a:gd name="connsiteX3708" fmla="*/ 8457679 w 9393311"/>
              <a:gd name="connsiteY3708" fmla="*/ 4674820 h 10287000"/>
              <a:gd name="connsiteX3709" fmla="*/ 8463742 w 9393311"/>
              <a:gd name="connsiteY3709" fmla="*/ 4678115 h 10287000"/>
              <a:gd name="connsiteX3710" fmla="*/ 8467732 w 9393311"/>
              <a:gd name="connsiteY3710" fmla="*/ 4740024 h 10287000"/>
              <a:gd name="connsiteX3711" fmla="*/ 8468292 w 9393311"/>
              <a:gd name="connsiteY3711" fmla="*/ 4761664 h 10287000"/>
              <a:gd name="connsiteX3712" fmla="*/ 8469748 w 9393311"/>
              <a:gd name="connsiteY3712" fmla="*/ 4787110 h 10287000"/>
              <a:gd name="connsiteX3713" fmla="*/ 8472062 w 9393311"/>
              <a:gd name="connsiteY3713" fmla="*/ 4784100 h 10287000"/>
              <a:gd name="connsiteX3714" fmla="*/ 8473851 w 9393311"/>
              <a:gd name="connsiteY3714" fmla="*/ 4791710 h 10287000"/>
              <a:gd name="connsiteX3715" fmla="*/ 8465662 w 9393311"/>
              <a:gd name="connsiteY3715" fmla="*/ 4798637 h 10287000"/>
              <a:gd name="connsiteX3716" fmla="*/ 8470117 w 9393311"/>
              <a:gd name="connsiteY3716" fmla="*/ 4801535 h 10287000"/>
              <a:gd name="connsiteX3717" fmla="*/ 8463554 w 9393311"/>
              <a:gd name="connsiteY3717" fmla="*/ 4827007 h 10287000"/>
              <a:gd name="connsiteX3718" fmla="*/ 8462445 w 9393311"/>
              <a:gd name="connsiteY3718" fmla="*/ 4834339 h 10287000"/>
              <a:gd name="connsiteX3719" fmla="*/ 8463654 w 9393311"/>
              <a:gd name="connsiteY3719" fmla="*/ 4835058 h 10287000"/>
              <a:gd name="connsiteX3720" fmla="*/ 8469904 w 9393311"/>
              <a:gd name="connsiteY3720" fmla="*/ 4829081 h 10287000"/>
              <a:gd name="connsiteX3721" fmla="*/ 8486726 w 9393311"/>
              <a:gd name="connsiteY3721" fmla="*/ 4827904 h 10287000"/>
              <a:gd name="connsiteX3722" fmla="*/ 8487520 w 9393311"/>
              <a:gd name="connsiteY3722" fmla="*/ 4837081 h 10287000"/>
              <a:gd name="connsiteX3723" fmla="*/ 8469335 w 9393311"/>
              <a:gd name="connsiteY3723" fmla="*/ 4842045 h 10287000"/>
              <a:gd name="connsiteX3724" fmla="*/ 8467970 w 9393311"/>
              <a:gd name="connsiteY3724" fmla="*/ 4845834 h 10287000"/>
              <a:gd name="connsiteX3725" fmla="*/ 8472287 w 9393311"/>
              <a:gd name="connsiteY3725" fmla="*/ 4856610 h 10287000"/>
              <a:gd name="connsiteX3726" fmla="*/ 8458642 w 9393311"/>
              <a:gd name="connsiteY3726" fmla="*/ 4894492 h 10287000"/>
              <a:gd name="connsiteX3727" fmla="*/ 8426982 w 9393311"/>
              <a:gd name="connsiteY3727" fmla="*/ 4894370 h 10287000"/>
              <a:gd name="connsiteX3728" fmla="*/ 8426611 w 9393311"/>
              <a:gd name="connsiteY3728" fmla="*/ 4894168 h 10287000"/>
              <a:gd name="connsiteX3729" fmla="*/ 8424264 w 9393311"/>
              <a:gd name="connsiteY3729" fmla="*/ 4897221 h 10287000"/>
              <a:gd name="connsiteX3730" fmla="*/ 8411062 w 9393311"/>
              <a:gd name="connsiteY3730" fmla="*/ 4906938 h 10287000"/>
              <a:gd name="connsiteX3731" fmla="*/ 8413190 w 9393311"/>
              <a:gd name="connsiteY3731" fmla="*/ 4896713 h 10287000"/>
              <a:gd name="connsiteX3732" fmla="*/ 8293322 w 9393311"/>
              <a:gd name="connsiteY3732" fmla="*/ 4961951 h 10287000"/>
              <a:gd name="connsiteX3733" fmla="*/ 8284946 w 9393311"/>
              <a:gd name="connsiteY3733" fmla="*/ 4961664 h 10287000"/>
              <a:gd name="connsiteX3734" fmla="*/ 8261536 w 9393311"/>
              <a:gd name="connsiteY3734" fmla="*/ 4964103 h 10287000"/>
              <a:gd name="connsiteX3735" fmla="*/ 8262110 w 9393311"/>
              <a:gd name="connsiteY3735" fmla="*/ 4966833 h 10287000"/>
              <a:gd name="connsiteX3736" fmla="*/ 8227093 w 9393311"/>
              <a:gd name="connsiteY3736" fmla="*/ 4995081 h 10287000"/>
              <a:gd name="connsiteX3737" fmla="*/ 8203441 w 9393311"/>
              <a:gd name="connsiteY3737" fmla="*/ 4995787 h 10287000"/>
              <a:gd name="connsiteX3738" fmla="*/ 8184069 w 9393311"/>
              <a:gd name="connsiteY3738" fmla="*/ 4976042 h 10287000"/>
              <a:gd name="connsiteX3739" fmla="*/ 8185992 w 9393311"/>
              <a:gd name="connsiteY3739" fmla="*/ 4960090 h 10287000"/>
              <a:gd name="connsiteX3740" fmla="*/ 8167571 w 9393311"/>
              <a:gd name="connsiteY3740" fmla="*/ 4954696 h 10287000"/>
              <a:gd name="connsiteX3741" fmla="*/ 8165456 w 9393311"/>
              <a:gd name="connsiteY3741" fmla="*/ 4964731 h 10287000"/>
              <a:gd name="connsiteX3742" fmla="*/ 8143346 w 9393311"/>
              <a:gd name="connsiteY3742" fmla="*/ 4997933 h 10287000"/>
              <a:gd name="connsiteX3743" fmla="*/ 8139890 w 9393311"/>
              <a:gd name="connsiteY3743" fmla="*/ 5000361 h 10287000"/>
              <a:gd name="connsiteX3744" fmla="*/ 8146576 w 9393311"/>
              <a:gd name="connsiteY3744" fmla="*/ 4998531 h 10287000"/>
              <a:gd name="connsiteX3745" fmla="*/ 8153981 w 9393311"/>
              <a:gd name="connsiteY3745" fmla="*/ 5002987 h 10287000"/>
              <a:gd name="connsiteX3746" fmla="*/ 8166951 w 9393311"/>
              <a:gd name="connsiteY3746" fmla="*/ 5017269 h 10287000"/>
              <a:gd name="connsiteX3747" fmla="*/ 8158879 w 9393311"/>
              <a:gd name="connsiteY3747" fmla="*/ 5029952 h 10287000"/>
              <a:gd name="connsiteX3748" fmla="*/ 8141080 w 9393311"/>
              <a:gd name="connsiteY3748" fmla="*/ 5031920 h 10287000"/>
              <a:gd name="connsiteX3749" fmla="*/ 8113314 w 9393311"/>
              <a:gd name="connsiteY3749" fmla="*/ 5017367 h 10287000"/>
              <a:gd name="connsiteX3750" fmla="*/ 8118170 w 9393311"/>
              <a:gd name="connsiteY3750" fmla="*/ 5011773 h 10287000"/>
              <a:gd name="connsiteX3751" fmla="*/ 8086367 w 9393311"/>
              <a:gd name="connsiteY3751" fmla="*/ 4989967 h 10287000"/>
              <a:gd name="connsiteX3752" fmla="*/ 8068249 w 9393311"/>
              <a:gd name="connsiteY3752" fmla="*/ 4957128 h 10287000"/>
              <a:gd name="connsiteX3753" fmla="*/ 8065961 w 9393311"/>
              <a:gd name="connsiteY3753" fmla="*/ 4934770 h 10287000"/>
              <a:gd name="connsiteX3754" fmla="*/ 8055040 w 9393311"/>
              <a:gd name="connsiteY3754" fmla="*/ 4948000 h 10287000"/>
              <a:gd name="connsiteX3755" fmla="*/ 7995055 w 9393311"/>
              <a:gd name="connsiteY3755" fmla="*/ 4980861 h 10287000"/>
              <a:gd name="connsiteX3756" fmla="*/ 7991387 w 9393311"/>
              <a:gd name="connsiteY3756" fmla="*/ 4928851 h 10287000"/>
              <a:gd name="connsiteX3757" fmla="*/ 8029185 w 9393311"/>
              <a:gd name="connsiteY3757" fmla="*/ 4899377 h 10287000"/>
              <a:gd name="connsiteX3758" fmla="*/ 8047442 w 9393311"/>
              <a:gd name="connsiteY3758" fmla="*/ 4892779 h 10287000"/>
              <a:gd name="connsiteX3759" fmla="*/ 8042489 w 9393311"/>
              <a:gd name="connsiteY3759" fmla="*/ 4889192 h 10287000"/>
              <a:gd name="connsiteX3760" fmla="*/ 7996382 w 9393311"/>
              <a:gd name="connsiteY3760" fmla="*/ 4839263 h 10287000"/>
              <a:gd name="connsiteX3761" fmla="*/ 7993936 w 9393311"/>
              <a:gd name="connsiteY3761" fmla="*/ 4834959 h 10287000"/>
              <a:gd name="connsiteX3762" fmla="*/ 7991743 w 9393311"/>
              <a:gd name="connsiteY3762" fmla="*/ 4842020 h 10287000"/>
              <a:gd name="connsiteX3763" fmla="*/ 7984227 w 9393311"/>
              <a:gd name="connsiteY3763" fmla="*/ 4856394 h 10287000"/>
              <a:gd name="connsiteX3764" fmla="*/ 7977092 w 9393311"/>
              <a:gd name="connsiteY3764" fmla="*/ 4858958 h 10287000"/>
              <a:gd name="connsiteX3765" fmla="*/ 7982073 w 9393311"/>
              <a:gd name="connsiteY3765" fmla="*/ 4840566 h 10287000"/>
              <a:gd name="connsiteX3766" fmla="*/ 7991762 w 9393311"/>
              <a:gd name="connsiteY3766" fmla="*/ 4831135 h 10287000"/>
              <a:gd name="connsiteX3767" fmla="*/ 7963132 w 9393311"/>
              <a:gd name="connsiteY3767" fmla="*/ 4780765 h 10287000"/>
              <a:gd name="connsiteX3768" fmla="*/ 7949441 w 9393311"/>
              <a:gd name="connsiteY3768" fmla="*/ 4717207 h 10287000"/>
              <a:gd name="connsiteX3769" fmla="*/ 7953983 w 9393311"/>
              <a:gd name="connsiteY3769" fmla="*/ 4673144 h 10287000"/>
              <a:gd name="connsiteX3770" fmla="*/ 7961684 w 9393311"/>
              <a:gd name="connsiteY3770" fmla="*/ 4646611 h 10287000"/>
              <a:gd name="connsiteX3771" fmla="*/ 7960993 w 9393311"/>
              <a:gd name="connsiteY3771" fmla="*/ 4646518 h 10287000"/>
              <a:gd name="connsiteX3772" fmla="*/ 7962520 w 9393311"/>
              <a:gd name="connsiteY3772" fmla="*/ 4643730 h 10287000"/>
              <a:gd name="connsiteX3773" fmla="*/ 7965860 w 9393311"/>
              <a:gd name="connsiteY3773" fmla="*/ 4632223 h 10287000"/>
              <a:gd name="connsiteX3774" fmla="*/ 8008526 w 9393311"/>
              <a:gd name="connsiteY3774" fmla="*/ 4560971 h 10287000"/>
              <a:gd name="connsiteX3775" fmla="*/ 8014085 w 9393311"/>
              <a:gd name="connsiteY3775" fmla="*/ 4556081 h 10287000"/>
              <a:gd name="connsiteX3776" fmla="*/ 8012055 w 9393311"/>
              <a:gd name="connsiteY3776" fmla="*/ 4551029 h 10287000"/>
              <a:gd name="connsiteX3777" fmla="*/ 8020125 w 9393311"/>
              <a:gd name="connsiteY3777" fmla="*/ 4528624 h 10287000"/>
              <a:gd name="connsiteX3778" fmla="*/ 8028434 w 9393311"/>
              <a:gd name="connsiteY3778" fmla="*/ 4528053 h 10287000"/>
              <a:gd name="connsiteX3779" fmla="*/ 8032509 w 9393311"/>
              <a:gd name="connsiteY3779" fmla="*/ 4539872 h 10287000"/>
              <a:gd name="connsiteX3780" fmla="*/ 8071260 w 9393311"/>
              <a:gd name="connsiteY3780" fmla="*/ 4505782 h 10287000"/>
              <a:gd name="connsiteX3781" fmla="*/ 8114321 w 9393311"/>
              <a:gd name="connsiteY3781" fmla="*/ 4485104 h 10287000"/>
              <a:gd name="connsiteX3782" fmla="*/ 8113387 w 9393311"/>
              <a:gd name="connsiteY3782" fmla="*/ 4484440 h 10287000"/>
              <a:gd name="connsiteX3783" fmla="*/ 8091903 w 9393311"/>
              <a:gd name="connsiteY3783" fmla="*/ 4481658 h 10287000"/>
              <a:gd name="connsiteX3784" fmla="*/ 8121184 w 9393311"/>
              <a:gd name="connsiteY3784" fmla="*/ 4479715 h 10287000"/>
              <a:gd name="connsiteX3785" fmla="*/ 8123416 w 9393311"/>
              <a:gd name="connsiteY3785" fmla="*/ 4477920 h 10287000"/>
              <a:gd name="connsiteX3786" fmla="*/ 8116430 w 9393311"/>
              <a:gd name="connsiteY3786" fmla="*/ 4459969 h 10287000"/>
              <a:gd name="connsiteX3787" fmla="*/ 8120721 w 9393311"/>
              <a:gd name="connsiteY3787" fmla="*/ 4449257 h 10287000"/>
              <a:gd name="connsiteX3788" fmla="*/ 8572714 w 9393311"/>
              <a:gd name="connsiteY3788" fmla="*/ 4416348 h 10287000"/>
              <a:gd name="connsiteX3789" fmla="*/ 8579059 w 9393311"/>
              <a:gd name="connsiteY3789" fmla="*/ 4425832 h 10287000"/>
              <a:gd name="connsiteX3790" fmla="*/ 8576683 w 9393311"/>
              <a:gd name="connsiteY3790" fmla="*/ 4475895 h 10287000"/>
              <a:gd name="connsiteX3791" fmla="*/ 8572714 w 9393311"/>
              <a:gd name="connsiteY3791" fmla="*/ 4416348 h 10287000"/>
              <a:gd name="connsiteX3792" fmla="*/ 8039562 w 9393311"/>
              <a:gd name="connsiteY3792" fmla="*/ 4393766 h 10287000"/>
              <a:gd name="connsiteX3793" fmla="*/ 8053079 w 9393311"/>
              <a:gd name="connsiteY3793" fmla="*/ 4420433 h 10287000"/>
              <a:gd name="connsiteX3794" fmla="*/ 8064149 w 9393311"/>
              <a:gd name="connsiteY3794" fmla="*/ 4426321 h 10287000"/>
              <a:gd name="connsiteX3795" fmla="*/ 8070107 w 9393311"/>
              <a:gd name="connsiteY3795" fmla="*/ 4451750 h 10287000"/>
              <a:gd name="connsiteX3796" fmla="*/ 8051210 w 9393311"/>
              <a:gd name="connsiteY3796" fmla="*/ 4448654 h 10287000"/>
              <a:gd name="connsiteX3797" fmla="*/ 8045785 w 9393311"/>
              <a:gd name="connsiteY3797" fmla="*/ 4415163 h 10287000"/>
              <a:gd name="connsiteX3798" fmla="*/ 8039562 w 9393311"/>
              <a:gd name="connsiteY3798" fmla="*/ 4393766 h 10287000"/>
              <a:gd name="connsiteX3799" fmla="*/ 8723330 w 9393311"/>
              <a:gd name="connsiteY3799" fmla="*/ 4373174 h 10287000"/>
              <a:gd name="connsiteX3800" fmla="*/ 8733700 w 9393311"/>
              <a:gd name="connsiteY3800" fmla="*/ 4401602 h 10287000"/>
              <a:gd name="connsiteX3801" fmla="*/ 8696151 w 9393311"/>
              <a:gd name="connsiteY3801" fmla="*/ 4422649 h 10287000"/>
              <a:gd name="connsiteX3802" fmla="*/ 8686944 w 9393311"/>
              <a:gd name="connsiteY3802" fmla="*/ 4377996 h 10287000"/>
              <a:gd name="connsiteX3803" fmla="*/ 8723330 w 9393311"/>
              <a:gd name="connsiteY3803" fmla="*/ 4373174 h 10287000"/>
              <a:gd name="connsiteX3804" fmla="*/ 8091071 w 9393311"/>
              <a:gd name="connsiteY3804" fmla="*/ 4370186 h 10287000"/>
              <a:gd name="connsiteX3805" fmla="*/ 8137341 w 9393311"/>
              <a:gd name="connsiteY3805" fmla="*/ 4385772 h 10287000"/>
              <a:gd name="connsiteX3806" fmla="*/ 8141302 w 9393311"/>
              <a:gd name="connsiteY3806" fmla="*/ 4392925 h 10287000"/>
              <a:gd name="connsiteX3807" fmla="*/ 8140788 w 9393311"/>
              <a:gd name="connsiteY3807" fmla="*/ 4393817 h 10287000"/>
              <a:gd name="connsiteX3808" fmla="*/ 8140866 w 9393311"/>
              <a:gd name="connsiteY3808" fmla="*/ 4393935 h 10287000"/>
              <a:gd name="connsiteX3809" fmla="*/ 8141957 w 9393311"/>
              <a:gd name="connsiteY3809" fmla="*/ 4402662 h 10287000"/>
              <a:gd name="connsiteX3810" fmla="*/ 8129581 w 9393311"/>
              <a:gd name="connsiteY3810" fmla="*/ 4410968 h 10287000"/>
              <a:gd name="connsiteX3811" fmla="*/ 8107108 w 9393311"/>
              <a:gd name="connsiteY3811" fmla="*/ 4417218 h 10287000"/>
              <a:gd name="connsiteX3812" fmla="*/ 8096977 w 9393311"/>
              <a:gd name="connsiteY3812" fmla="*/ 4425593 h 10287000"/>
              <a:gd name="connsiteX3813" fmla="*/ 8093616 w 9393311"/>
              <a:gd name="connsiteY3813" fmla="*/ 4423750 h 10287000"/>
              <a:gd name="connsiteX3814" fmla="*/ 8110106 w 9393311"/>
              <a:gd name="connsiteY3814" fmla="*/ 4403188 h 10287000"/>
              <a:gd name="connsiteX3815" fmla="*/ 8115996 w 9393311"/>
              <a:gd name="connsiteY3815" fmla="*/ 4397533 h 10287000"/>
              <a:gd name="connsiteX3816" fmla="*/ 8106694 w 9393311"/>
              <a:gd name="connsiteY3816" fmla="*/ 4387254 h 10287000"/>
              <a:gd name="connsiteX3817" fmla="*/ 8102246 w 9393311"/>
              <a:gd name="connsiteY3817" fmla="*/ 4380021 h 10287000"/>
              <a:gd name="connsiteX3818" fmla="*/ 8090808 w 9393311"/>
              <a:gd name="connsiteY3818" fmla="*/ 4374146 h 10287000"/>
              <a:gd name="connsiteX3819" fmla="*/ 8091071 w 9393311"/>
              <a:gd name="connsiteY3819" fmla="*/ 4370186 h 10287000"/>
              <a:gd name="connsiteX3820" fmla="*/ 9334276 w 9393311"/>
              <a:gd name="connsiteY3820" fmla="*/ 4367307 h 10287000"/>
              <a:gd name="connsiteX3821" fmla="*/ 9363279 w 9393311"/>
              <a:gd name="connsiteY3821" fmla="*/ 4367941 h 10287000"/>
              <a:gd name="connsiteX3822" fmla="*/ 9381233 w 9393311"/>
              <a:gd name="connsiteY3822" fmla="*/ 4377628 h 10287000"/>
              <a:gd name="connsiteX3823" fmla="*/ 9334276 w 9393311"/>
              <a:gd name="connsiteY3823" fmla="*/ 4367307 h 10287000"/>
              <a:gd name="connsiteX3824" fmla="*/ 8631406 w 9393311"/>
              <a:gd name="connsiteY3824" fmla="*/ 4358292 h 10287000"/>
              <a:gd name="connsiteX3825" fmla="*/ 8646911 w 9393311"/>
              <a:gd name="connsiteY3825" fmla="*/ 4360831 h 10287000"/>
              <a:gd name="connsiteX3826" fmla="*/ 8658005 w 9393311"/>
              <a:gd name="connsiteY3826" fmla="*/ 4377425 h 10287000"/>
              <a:gd name="connsiteX3827" fmla="*/ 8661405 w 9393311"/>
              <a:gd name="connsiteY3827" fmla="*/ 4388812 h 10287000"/>
              <a:gd name="connsiteX3828" fmla="*/ 8663128 w 9393311"/>
              <a:gd name="connsiteY3828" fmla="*/ 4387228 h 10287000"/>
              <a:gd name="connsiteX3829" fmla="*/ 8674725 w 9393311"/>
              <a:gd name="connsiteY3829" fmla="*/ 4386466 h 10287000"/>
              <a:gd name="connsiteX3830" fmla="*/ 8634423 w 9393311"/>
              <a:gd name="connsiteY3830" fmla="*/ 4416813 h 10287000"/>
              <a:gd name="connsiteX3831" fmla="*/ 8647275 w 9393311"/>
              <a:gd name="connsiteY3831" fmla="*/ 4405073 h 10287000"/>
              <a:gd name="connsiteX3832" fmla="*/ 8648697 w 9393311"/>
              <a:gd name="connsiteY3832" fmla="*/ 4403194 h 10287000"/>
              <a:gd name="connsiteX3833" fmla="*/ 8640675 w 9393311"/>
              <a:gd name="connsiteY3833" fmla="*/ 4395834 h 10287000"/>
              <a:gd name="connsiteX3834" fmla="*/ 8631406 w 9393311"/>
              <a:gd name="connsiteY3834" fmla="*/ 4358292 h 10287000"/>
              <a:gd name="connsiteX3835" fmla="*/ 8001662 w 9393311"/>
              <a:gd name="connsiteY3835" fmla="*/ 4348699 h 10287000"/>
              <a:gd name="connsiteX3836" fmla="*/ 8001353 w 9393311"/>
              <a:gd name="connsiteY3836" fmla="*/ 4357394 h 10287000"/>
              <a:gd name="connsiteX3837" fmla="*/ 7998977 w 9393311"/>
              <a:gd name="connsiteY3837" fmla="*/ 4365601 h 10287000"/>
              <a:gd name="connsiteX3838" fmla="*/ 8010350 w 9393311"/>
              <a:gd name="connsiteY3838" fmla="*/ 4387713 h 10287000"/>
              <a:gd name="connsiteX3839" fmla="*/ 8007724 w 9393311"/>
              <a:gd name="connsiteY3839" fmla="*/ 4405599 h 10287000"/>
              <a:gd name="connsiteX3840" fmla="*/ 7987159 w 9393311"/>
              <a:gd name="connsiteY3840" fmla="*/ 4426371 h 10287000"/>
              <a:gd name="connsiteX3841" fmla="*/ 7957211 w 9393311"/>
              <a:gd name="connsiteY3841" fmla="*/ 4407792 h 10287000"/>
              <a:gd name="connsiteX3842" fmla="*/ 7957014 w 9393311"/>
              <a:gd name="connsiteY3842" fmla="*/ 4407404 h 10287000"/>
              <a:gd name="connsiteX3843" fmla="*/ 7956696 w 9393311"/>
              <a:gd name="connsiteY3843" fmla="*/ 4412210 h 10287000"/>
              <a:gd name="connsiteX3844" fmla="*/ 7955359 w 9393311"/>
              <a:gd name="connsiteY3844" fmla="*/ 4408352 h 10287000"/>
              <a:gd name="connsiteX3845" fmla="*/ 7956462 w 9393311"/>
              <a:gd name="connsiteY3845" fmla="*/ 4406319 h 10287000"/>
              <a:gd name="connsiteX3846" fmla="*/ 7947849 w 9393311"/>
              <a:gd name="connsiteY3846" fmla="*/ 4389371 h 10287000"/>
              <a:gd name="connsiteX3847" fmla="*/ 7947104 w 9393311"/>
              <a:gd name="connsiteY3847" fmla="*/ 4372572 h 10287000"/>
              <a:gd name="connsiteX3848" fmla="*/ 7973045 w 9393311"/>
              <a:gd name="connsiteY3848" fmla="*/ 4354309 h 10287000"/>
              <a:gd name="connsiteX3849" fmla="*/ 7987366 w 9393311"/>
              <a:gd name="connsiteY3849" fmla="*/ 4360015 h 10287000"/>
              <a:gd name="connsiteX3850" fmla="*/ 7987607 w 9393311"/>
              <a:gd name="connsiteY3850" fmla="*/ 4358788 h 10287000"/>
              <a:gd name="connsiteX3851" fmla="*/ 8001662 w 9393311"/>
              <a:gd name="connsiteY3851" fmla="*/ 4348699 h 10287000"/>
              <a:gd name="connsiteX3852" fmla="*/ 7754022 w 9393311"/>
              <a:gd name="connsiteY3852" fmla="*/ 4333291 h 10287000"/>
              <a:gd name="connsiteX3853" fmla="*/ 7739601 w 9393311"/>
              <a:gd name="connsiteY3853" fmla="*/ 4356641 h 10287000"/>
              <a:gd name="connsiteX3854" fmla="*/ 7711882 w 9393311"/>
              <a:gd name="connsiteY3854" fmla="*/ 4375059 h 10287000"/>
              <a:gd name="connsiteX3855" fmla="*/ 7692854 w 9393311"/>
              <a:gd name="connsiteY3855" fmla="*/ 4363501 h 10287000"/>
              <a:gd name="connsiteX3856" fmla="*/ 7688974 w 9393311"/>
              <a:gd name="connsiteY3856" fmla="*/ 4356826 h 10287000"/>
              <a:gd name="connsiteX3857" fmla="*/ 7687337 w 9393311"/>
              <a:gd name="connsiteY3857" fmla="*/ 4356912 h 10287000"/>
              <a:gd name="connsiteX3858" fmla="*/ 7696486 w 9393311"/>
              <a:gd name="connsiteY3858" fmla="*/ 4415914 h 10287000"/>
              <a:gd name="connsiteX3859" fmla="*/ 7728950 w 9393311"/>
              <a:gd name="connsiteY3859" fmla="*/ 4517412 h 10287000"/>
              <a:gd name="connsiteX3860" fmla="*/ 7730068 w 9393311"/>
              <a:gd name="connsiteY3860" fmla="*/ 4517542 h 10287000"/>
              <a:gd name="connsiteX3861" fmla="*/ 7755662 w 9393311"/>
              <a:gd name="connsiteY3861" fmla="*/ 4502786 h 10287000"/>
              <a:gd name="connsiteX3862" fmla="*/ 7764657 w 9393311"/>
              <a:gd name="connsiteY3862" fmla="*/ 4430410 h 10287000"/>
              <a:gd name="connsiteX3863" fmla="*/ 7758686 w 9393311"/>
              <a:gd name="connsiteY3863" fmla="*/ 4380429 h 10287000"/>
              <a:gd name="connsiteX3864" fmla="*/ 7748322 w 9393311"/>
              <a:gd name="connsiteY3864" fmla="*/ 4403469 h 10287000"/>
              <a:gd name="connsiteX3865" fmla="*/ 7720972 w 9393311"/>
              <a:gd name="connsiteY3865" fmla="*/ 4416941 h 10287000"/>
              <a:gd name="connsiteX3866" fmla="*/ 7721887 w 9393311"/>
              <a:gd name="connsiteY3866" fmla="*/ 4380045 h 10287000"/>
              <a:gd name="connsiteX3867" fmla="*/ 7739309 w 9393311"/>
              <a:gd name="connsiteY3867" fmla="*/ 4364835 h 10287000"/>
              <a:gd name="connsiteX3868" fmla="*/ 7756432 w 9393311"/>
              <a:gd name="connsiteY3868" fmla="*/ 4360516 h 10287000"/>
              <a:gd name="connsiteX3869" fmla="*/ 8296486 w 9393311"/>
              <a:gd name="connsiteY3869" fmla="*/ 4323792 h 10287000"/>
              <a:gd name="connsiteX3870" fmla="*/ 8303923 w 9393311"/>
              <a:gd name="connsiteY3870" fmla="*/ 4329013 h 10287000"/>
              <a:gd name="connsiteX3871" fmla="*/ 8309391 w 9393311"/>
              <a:gd name="connsiteY3871" fmla="*/ 4341916 h 10287000"/>
              <a:gd name="connsiteX3872" fmla="*/ 8306200 w 9393311"/>
              <a:gd name="connsiteY3872" fmla="*/ 4353401 h 10287000"/>
              <a:gd name="connsiteX3873" fmla="*/ 8283103 w 9393311"/>
              <a:gd name="connsiteY3873" fmla="*/ 4349617 h 10287000"/>
              <a:gd name="connsiteX3874" fmla="*/ 8296486 w 9393311"/>
              <a:gd name="connsiteY3874" fmla="*/ 4323792 h 10287000"/>
              <a:gd name="connsiteX3875" fmla="*/ 8587736 w 9393311"/>
              <a:gd name="connsiteY3875" fmla="*/ 4322027 h 10287000"/>
              <a:gd name="connsiteX3876" fmla="*/ 8595163 w 9393311"/>
              <a:gd name="connsiteY3876" fmla="*/ 4327402 h 10287000"/>
              <a:gd name="connsiteX3877" fmla="*/ 8613321 w 9393311"/>
              <a:gd name="connsiteY3877" fmla="*/ 4347011 h 10287000"/>
              <a:gd name="connsiteX3878" fmla="*/ 8601501 w 9393311"/>
              <a:gd name="connsiteY3878" fmla="*/ 4349233 h 10287000"/>
              <a:gd name="connsiteX3879" fmla="*/ 8594347 w 9393311"/>
              <a:gd name="connsiteY3879" fmla="*/ 4339744 h 10287000"/>
              <a:gd name="connsiteX3880" fmla="*/ 8586920 w 9393311"/>
              <a:gd name="connsiteY3880" fmla="*/ 4334369 h 10287000"/>
              <a:gd name="connsiteX3881" fmla="*/ 8587736 w 9393311"/>
              <a:gd name="connsiteY3881" fmla="*/ 4322027 h 10287000"/>
              <a:gd name="connsiteX3882" fmla="*/ 8033036 w 9393311"/>
              <a:gd name="connsiteY3882" fmla="*/ 4298555 h 10287000"/>
              <a:gd name="connsiteX3883" fmla="*/ 8049300 w 9393311"/>
              <a:gd name="connsiteY3883" fmla="*/ 4302751 h 10287000"/>
              <a:gd name="connsiteX3884" fmla="*/ 8048200 w 9393311"/>
              <a:gd name="connsiteY3884" fmla="*/ 4311594 h 10287000"/>
              <a:gd name="connsiteX3885" fmla="*/ 8041312 w 9393311"/>
              <a:gd name="connsiteY3885" fmla="*/ 4321988 h 10287000"/>
              <a:gd name="connsiteX3886" fmla="*/ 8021558 w 9393311"/>
              <a:gd name="connsiteY3886" fmla="*/ 4315877 h 10287000"/>
              <a:gd name="connsiteX3887" fmla="*/ 8022657 w 9393311"/>
              <a:gd name="connsiteY3887" fmla="*/ 4307033 h 10287000"/>
              <a:gd name="connsiteX3888" fmla="*/ 8033036 w 9393311"/>
              <a:gd name="connsiteY3888" fmla="*/ 4298555 h 10287000"/>
              <a:gd name="connsiteX3889" fmla="*/ 8659395 w 9393311"/>
              <a:gd name="connsiteY3889" fmla="*/ 4296726 h 10287000"/>
              <a:gd name="connsiteX3890" fmla="*/ 8670717 w 9393311"/>
              <a:gd name="connsiteY3890" fmla="*/ 4318002 h 10287000"/>
              <a:gd name="connsiteX3891" fmla="*/ 8629095 w 9393311"/>
              <a:gd name="connsiteY3891" fmla="*/ 4356045 h 10287000"/>
              <a:gd name="connsiteX3892" fmla="*/ 8606825 w 9393311"/>
              <a:gd name="connsiteY3892" fmla="*/ 4333466 h 10287000"/>
              <a:gd name="connsiteX3893" fmla="*/ 8621259 w 9393311"/>
              <a:gd name="connsiteY3893" fmla="*/ 4322521 h 10287000"/>
              <a:gd name="connsiteX3894" fmla="*/ 8618468 w 9393311"/>
              <a:gd name="connsiteY3894" fmla="*/ 4312021 h 10287000"/>
              <a:gd name="connsiteX3895" fmla="*/ 8626061 w 9393311"/>
              <a:gd name="connsiteY3895" fmla="*/ 4311810 h 10287000"/>
              <a:gd name="connsiteX3896" fmla="*/ 8629937 w 9393311"/>
              <a:gd name="connsiteY3896" fmla="*/ 4313725 h 10287000"/>
              <a:gd name="connsiteX3897" fmla="*/ 8632921 w 9393311"/>
              <a:gd name="connsiteY3897" fmla="*/ 4310624 h 10287000"/>
              <a:gd name="connsiteX3898" fmla="*/ 8659395 w 9393311"/>
              <a:gd name="connsiteY3898" fmla="*/ 4296726 h 10287000"/>
              <a:gd name="connsiteX3899" fmla="*/ 8311421 w 9393311"/>
              <a:gd name="connsiteY3899" fmla="*/ 4268702 h 10287000"/>
              <a:gd name="connsiteX3900" fmla="*/ 8334296 w 9393311"/>
              <a:gd name="connsiteY3900" fmla="*/ 4301959 h 10287000"/>
              <a:gd name="connsiteX3901" fmla="*/ 8335879 w 9393311"/>
              <a:gd name="connsiteY3901" fmla="*/ 4307705 h 10287000"/>
              <a:gd name="connsiteX3902" fmla="*/ 8346597 w 9393311"/>
              <a:gd name="connsiteY3902" fmla="*/ 4322839 h 10287000"/>
              <a:gd name="connsiteX3903" fmla="*/ 8327466 w 9393311"/>
              <a:gd name="connsiteY3903" fmla="*/ 4346372 h 10287000"/>
              <a:gd name="connsiteX3904" fmla="*/ 8306644 w 9393311"/>
              <a:gd name="connsiteY3904" fmla="*/ 4321565 h 10287000"/>
              <a:gd name="connsiteX3905" fmla="*/ 8327341 w 9393311"/>
              <a:gd name="connsiteY3905" fmla="*/ 4307576 h 10287000"/>
              <a:gd name="connsiteX3906" fmla="*/ 8315300 w 9393311"/>
              <a:gd name="connsiteY3906" fmla="*/ 4290681 h 10287000"/>
              <a:gd name="connsiteX3907" fmla="*/ 8307939 w 9393311"/>
              <a:gd name="connsiteY3907" fmla="*/ 4270431 h 10287000"/>
              <a:gd name="connsiteX3908" fmla="*/ 8311421 w 9393311"/>
              <a:gd name="connsiteY3908" fmla="*/ 4268702 h 10287000"/>
              <a:gd name="connsiteX3909" fmla="*/ 8808815 w 9393311"/>
              <a:gd name="connsiteY3909" fmla="*/ 4265244 h 10287000"/>
              <a:gd name="connsiteX3910" fmla="*/ 8816213 w 9393311"/>
              <a:gd name="connsiteY3910" fmla="*/ 4267475 h 10287000"/>
              <a:gd name="connsiteX3911" fmla="*/ 8818113 w 9393311"/>
              <a:gd name="connsiteY3911" fmla="*/ 4274410 h 10287000"/>
              <a:gd name="connsiteX3912" fmla="*/ 8811413 w 9393311"/>
              <a:gd name="connsiteY3912" fmla="*/ 4282991 h 10287000"/>
              <a:gd name="connsiteX3913" fmla="*/ 8801016 w 9393311"/>
              <a:gd name="connsiteY3913" fmla="*/ 4269062 h 10287000"/>
              <a:gd name="connsiteX3914" fmla="*/ 8808815 w 9393311"/>
              <a:gd name="connsiteY3914" fmla="*/ 4265244 h 10287000"/>
              <a:gd name="connsiteX3915" fmla="*/ 8010773 w 9393311"/>
              <a:gd name="connsiteY3915" fmla="*/ 4254229 h 10287000"/>
              <a:gd name="connsiteX3916" fmla="*/ 8019354 w 9393311"/>
              <a:gd name="connsiteY3916" fmla="*/ 4254257 h 10287000"/>
              <a:gd name="connsiteX3917" fmla="*/ 8029387 w 9393311"/>
              <a:gd name="connsiteY3917" fmla="*/ 4262147 h 10287000"/>
              <a:gd name="connsiteX3918" fmla="*/ 8031340 w 9393311"/>
              <a:gd name="connsiteY3918" fmla="*/ 4274047 h 10287000"/>
              <a:gd name="connsiteX3919" fmla="*/ 8009795 w 9393311"/>
              <a:gd name="connsiteY3919" fmla="*/ 4284751 h 10287000"/>
              <a:gd name="connsiteX3920" fmla="*/ 8010773 w 9393311"/>
              <a:gd name="connsiteY3920" fmla="*/ 4254229 h 10287000"/>
              <a:gd name="connsiteX3921" fmla="*/ 8322035 w 9393311"/>
              <a:gd name="connsiteY3921" fmla="*/ 4254067 h 10287000"/>
              <a:gd name="connsiteX3922" fmla="*/ 8352546 w 9393311"/>
              <a:gd name="connsiteY3922" fmla="*/ 4270985 h 10287000"/>
              <a:gd name="connsiteX3923" fmla="*/ 8365240 w 9393311"/>
              <a:gd name="connsiteY3923" fmla="*/ 4290212 h 10287000"/>
              <a:gd name="connsiteX3924" fmla="*/ 8366810 w 9393311"/>
              <a:gd name="connsiteY3924" fmla="*/ 4290415 h 10287000"/>
              <a:gd name="connsiteX3925" fmla="*/ 8370450 w 9393311"/>
              <a:gd name="connsiteY3925" fmla="*/ 4292685 h 10287000"/>
              <a:gd name="connsiteX3926" fmla="*/ 8374527 w 9393311"/>
              <a:gd name="connsiteY3926" fmla="*/ 4285130 h 10287000"/>
              <a:gd name="connsiteX3927" fmla="*/ 8401791 w 9393311"/>
              <a:gd name="connsiteY3927" fmla="*/ 4256432 h 10287000"/>
              <a:gd name="connsiteX3928" fmla="*/ 8428149 w 9393311"/>
              <a:gd name="connsiteY3928" fmla="*/ 4259326 h 10287000"/>
              <a:gd name="connsiteX3929" fmla="*/ 8478418 w 9393311"/>
              <a:gd name="connsiteY3929" fmla="*/ 4293022 h 10287000"/>
              <a:gd name="connsiteX3930" fmla="*/ 8485915 w 9393311"/>
              <a:gd name="connsiteY3930" fmla="*/ 4314342 h 10287000"/>
              <a:gd name="connsiteX3931" fmla="*/ 8492828 w 9393311"/>
              <a:gd name="connsiteY3931" fmla="*/ 4320760 h 10287000"/>
              <a:gd name="connsiteX3932" fmla="*/ 8492932 w 9393311"/>
              <a:gd name="connsiteY3932" fmla="*/ 4334298 h 10287000"/>
              <a:gd name="connsiteX3933" fmla="*/ 8493552 w 9393311"/>
              <a:gd name="connsiteY3933" fmla="*/ 4336062 h 10287000"/>
              <a:gd name="connsiteX3934" fmla="*/ 8493432 w 9393311"/>
              <a:gd name="connsiteY3934" fmla="*/ 4345312 h 10287000"/>
              <a:gd name="connsiteX3935" fmla="*/ 8503558 w 9393311"/>
              <a:gd name="connsiteY3935" fmla="*/ 4345089 h 10287000"/>
              <a:gd name="connsiteX3936" fmla="*/ 8518646 w 9393311"/>
              <a:gd name="connsiteY3936" fmla="*/ 4354214 h 10287000"/>
              <a:gd name="connsiteX3937" fmla="*/ 8520739 w 9393311"/>
              <a:gd name="connsiteY3937" fmla="*/ 4358894 h 10287000"/>
              <a:gd name="connsiteX3938" fmla="*/ 8524654 w 9393311"/>
              <a:gd name="connsiteY3938" fmla="*/ 4356292 h 10287000"/>
              <a:gd name="connsiteX3939" fmla="*/ 8538604 w 9393311"/>
              <a:gd name="connsiteY3939" fmla="*/ 4367628 h 10287000"/>
              <a:gd name="connsiteX3940" fmla="*/ 8528727 w 9393311"/>
              <a:gd name="connsiteY3940" fmla="*/ 4377577 h 10287000"/>
              <a:gd name="connsiteX3941" fmla="*/ 8531416 w 9393311"/>
              <a:gd name="connsiteY3941" fmla="*/ 4381608 h 10287000"/>
              <a:gd name="connsiteX3942" fmla="*/ 8534853 w 9393311"/>
              <a:gd name="connsiteY3942" fmla="*/ 4381642 h 10287000"/>
              <a:gd name="connsiteX3943" fmla="*/ 8547670 w 9393311"/>
              <a:gd name="connsiteY3943" fmla="*/ 4392642 h 10287000"/>
              <a:gd name="connsiteX3944" fmla="*/ 8541932 w 9393311"/>
              <a:gd name="connsiteY3944" fmla="*/ 4399834 h 10287000"/>
              <a:gd name="connsiteX3945" fmla="*/ 8531864 w 9393311"/>
              <a:gd name="connsiteY3945" fmla="*/ 4394524 h 10287000"/>
              <a:gd name="connsiteX3946" fmla="*/ 8530225 w 9393311"/>
              <a:gd name="connsiteY3946" fmla="*/ 4393510 h 10287000"/>
              <a:gd name="connsiteX3947" fmla="*/ 8526098 w 9393311"/>
              <a:gd name="connsiteY3947" fmla="*/ 4393889 h 10287000"/>
              <a:gd name="connsiteX3948" fmla="*/ 8523175 w 9393311"/>
              <a:gd name="connsiteY3948" fmla="*/ 4392637 h 10287000"/>
              <a:gd name="connsiteX3949" fmla="*/ 8521963 w 9393311"/>
              <a:gd name="connsiteY3949" fmla="*/ 4392389 h 10287000"/>
              <a:gd name="connsiteX3950" fmla="*/ 8517641 w 9393311"/>
              <a:gd name="connsiteY3950" fmla="*/ 4403218 h 10287000"/>
              <a:gd name="connsiteX3951" fmla="*/ 8481874 w 9393311"/>
              <a:gd name="connsiteY3951" fmla="*/ 4420986 h 10287000"/>
              <a:gd name="connsiteX3952" fmla="*/ 8478467 w 9393311"/>
              <a:gd name="connsiteY3952" fmla="*/ 4415828 h 10287000"/>
              <a:gd name="connsiteX3953" fmla="*/ 8476795 w 9393311"/>
              <a:gd name="connsiteY3953" fmla="*/ 4414520 h 10287000"/>
              <a:gd name="connsiteX3954" fmla="*/ 8473969 w 9393311"/>
              <a:gd name="connsiteY3954" fmla="*/ 4419304 h 10287000"/>
              <a:gd name="connsiteX3955" fmla="*/ 8473029 w 9393311"/>
              <a:gd name="connsiteY3955" fmla="*/ 4420896 h 10287000"/>
              <a:gd name="connsiteX3956" fmla="*/ 8494484 w 9393311"/>
              <a:gd name="connsiteY3956" fmla="*/ 4429103 h 10287000"/>
              <a:gd name="connsiteX3957" fmla="*/ 8490916 w 9393311"/>
              <a:gd name="connsiteY3957" fmla="*/ 4453197 h 10287000"/>
              <a:gd name="connsiteX3958" fmla="*/ 8443134 w 9393311"/>
              <a:gd name="connsiteY3958" fmla="*/ 4446971 h 10287000"/>
              <a:gd name="connsiteX3959" fmla="*/ 8443937 w 9393311"/>
              <a:gd name="connsiteY3959" fmla="*/ 4436880 h 10287000"/>
              <a:gd name="connsiteX3960" fmla="*/ 8435901 w 9393311"/>
              <a:gd name="connsiteY3960" fmla="*/ 4438452 h 10287000"/>
              <a:gd name="connsiteX3961" fmla="*/ 8396028 w 9393311"/>
              <a:gd name="connsiteY3961" fmla="*/ 4415747 h 10287000"/>
              <a:gd name="connsiteX3962" fmla="*/ 8373822 w 9393311"/>
              <a:gd name="connsiteY3962" fmla="*/ 4390016 h 10287000"/>
              <a:gd name="connsiteX3963" fmla="*/ 8357981 w 9393311"/>
              <a:gd name="connsiteY3963" fmla="*/ 4404912 h 10287000"/>
              <a:gd name="connsiteX3964" fmla="*/ 8357798 w 9393311"/>
              <a:gd name="connsiteY3964" fmla="*/ 4405080 h 10287000"/>
              <a:gd name="connsiteX3965" fmla="*/ 8368764 w 9393311"/>
              <a:gd name="connsiteY3965" fmla="*/ 4427584 h 10287000"/>
              <a:gd name="connsiteX3966" fmla="*/ 8358789 w 9393311"/>
              <a:gd name="connsiteY3966" fmla="*/ 4449936 h 10287000"/>
              <a:gd name="connsiteX3967" fmla="*/ 8333093 w 9393311"/>
              <a:gd name="connsiteY3967" fmla="*/ 4450721 h 10287000"/>
              <a:gd name="connsiteX3968" fmla="*/ 8320160 w 9393311"/>
              <a:gd name="connsiteY3968" fmla="*/ 4439502 h 10287000"/>
              <a:gd name="connsiteX3969" fmla="*/ 8316456 w 9393311"/>
              <a:gd name="connsiteY3969" fmla="*/ 4442889 h 10287000"/>
              <a:gd name="connsiteX3970" fmla="*/ 8292703 w 9393311"/>
              <a:gd name="connsiteY3970" fmla="*/ 4408034 h 10287000"/>
              <a:gd name="connsiteX3971" fmla="*/ 8356958 w 9393311"/>
              <a:gd name="connsiteY3971" fmla="*/ 4354226 h 10287000"/>
              <a:gd name="connsiteX3972" fmla="*/ 8354595 w 9393311"/>
              <a:gd name="connsiteY3972" fmla="*/ 4346325 h 10287000"/>
              <a:gd name="connsiteX3973" fmla="*/ 8358383 w 9393311"/>
              <a:gd name="connsiteY3973" fmla="*/ 4315049 h 10287000"/>
              <a:gd name="connsiteX3974" fmla="*/ 8363406 w 9393311"/>
              <a:gd name="connsiteY3974" fmla="*/ 4305739 h 10287000"/>
              <a:gd name="connsiteX3975" fmla="*/ 8361558 w 9393311"/>
              <a:gd name="connsiteY3975" fmla="*/ 4303781 h 10287000"/>
              <a:gd name="connsiteX3976" fmla="*/ 8361557 w 9393311"/>
              <a:gd name="connsiteY3976" fmla="*/ 4303669 h 10287000"/>
              <a:gd name="connsiteX3977" fmla="*/ 8357830 w 9393311"/>
              <a:gd name="connsiteY3977" fmla="*/ 4302883 h 10287000"/>
              <a:gd name="connsiteX3978" fmla="*/ 8357540 w 9393311"/>
              <a:gd name="connsiteY3978" fmla="*/ 4301593 h 10287000"/>
              <a:gd name="connsiteX3979" fmla="*/ 8356529 w 9393311"/>
              <a:gd name="connsiteY3979" fmla="*/ 4297099 h 10287000"/>
              <a:gd name="connsiteX3980" fmla="*/ 8349807 w 9393311"/>
              <a:gd name="connsiteY3980" fmla="*/ 4293906 h 10287000"/>
              <a:gd name="connsiteX3981" fmla="*/ 8322035 w 9393311"/>
              <a:gd name="connsiteY3981" fmla="*/ 4254067 h 10287000"/>
              <a:gd name="connsiteX3982" fmla="*/ 8164878 w 9393311"/>
              <a:gd name="connsiteY3982" fmla="*/ 4252741 h 10287000"/>
              <a:gd name="connsiteX3983" fmla="*/ 8176504 w 9393311"/>
              <a:gd name="connsiteY3983" fmla="*/ 4258804 h 10287000"/>
              <a:gd name="connsiteX3984" fmla="*/ 8179381 w 9393311"/>
              <a:gd name="connsiteY3984" fmla="*/ 4275910 h 10287000"/>
              <a:gd name="connsiteX3985" fmla="*/ 8171177 w 9393311"/>
              <a:gd name="connsiteY3985" fmla="*/ 4278724 h 10287000"/>
              <a:gd name="connsiteX3986" fmla="*/ 8159278 w 9393311"/>
              <a:gd name="connsiteY3986" fmla="*/ 4276774 h 10287000"/>
              <a:gd name="connsiteX3987" fmla="*/ 8156673 w 9393311"/>
              <a:gd name="connsiteY3987" fmla="*/ 4255556 h 10287000"/>
              <a:gd name="connsiteX3988" fmla="*/ 8164878 w 9393311"/>
              <a:gd name="connsiteY3988" fmla="*/ 4252741 h 10287000"/>
              <a:gd name="connsiteX3989" fmla="*/ 7974532 w 9393311"/>
              <a:gd name="connsiteY3989" fmla="*/ 4234947 h 10287000"/>
              <a:gd name="connsiteX3990" fmla="*/ 7982620 w 9393311"/>
              <a:gd name="connsiteY3990" fmla="*/ 4246848 h 10287000"/>
              <a:gd name="connsiteX3991" fmla="*/ 7980731 w 9393311"/>
              <a:gd name="connsiteY3991" fmla="*/ 4263546 h 10287000"/>
              <a:gd name="connsiteX3992" fmla="*/ 7949654 w 9393311"/>
              <a:gd name="connsiteY3992" fmla="*/ 4258209 h 10287000"/>
              <a:gd name="connsiteX3993" fmla="*/ 7961350 w 9393311"/>
              <a:gd name="connsiteY3993" fmla="*/ 4237189 h 10287000"/>
              <a:gd name="connsiteX3994" fmla="*/ 7974532 w 9393311"/>
              <a:gd name="connsiteY3994" fmla="*/ 4234947 h 10287000"/>
              <a:gd name="connsiteX3995" fmla="*/ 8293606 w 9393311"/>
              <a:gd name="connsiteY3995" fmla="*/ 4233864 h 10287000"/>
              <a:gd name="connsiteX3996" fmla="*/ 8310272 w 9393311"/>
              <a:gd name="connsiteY3996" fmla="*/ 4243060 h 10287000"/>
              <a:gd name="connsiteX3997" fmla="*/ 8308041 w 9393311"/>
              <a:gd name="connsiteY3997" fmla="*/ 4248537 h 10287000"/>
              <a:gd name="connsiteX3998" fmla="*/ 8293606 w 9393311"/>
              <a:gd name="connsiteY3998" fmla="*/ 4233864 h 10287000"/>
              <a:gd name="connsiteX3999" fmla="*/ 8338103 w 9393311"/>
              <a:gd name="connsiteY3999" fmla="*/ 4226625 h 10287000"/>
              <a:gd name="connsiteX4000" fmla="*/ 8360465 w 9393311"/>
              <a:gd name="connsiteY4000" fmla="*/ 4240014 h 10287000"/>
              <a:gd name="connsiteX4001" fmla="*/ 8340524 w 9393311"/>
              <a:gd name="connsiteY4001" fmla="*/ 4259068 h 10287000"/>
              <a:gd name="connsiteX4002" fmla="*/ 8327270 w 9393311"/>
              <a:gd name="connsiteY4002" fmla="*/ 4231999 h 10287000"/>
              <a:gd name="connsiteX4003" fmla="*/ 8338103 w 9393311"/>
              <a:gd name="connsiteY4003" fmla="*/ 4226625 h 10287000"/>
              <a:gd name="connsiteX4004" fmla="*/ 8809126 w 9393311"/>
              <a:gd name="connsiteY4004" fmla="*/ 4215209 h 10287000"/>
              <a:gd name="connsiteX4005" fmla="*/ 8818850 w 9393311"/>
              <a:gd name="connsiteY4005" fmla="*/ 4219804 h 10287000"/>
              <a:gd name="connsiteX4006" fmla="*/ 8822105 w 9393311"/>
              <a:gd name="connsiteY4006" fmla="*/ 4228342 h 10287000"/>
              <a:gd name="connsiteX4007" fmla="*/ 8791345 w 9393311"/>
              <a:gd name="connsiteY4007" fmla="*/ 4231307 h 10287000"/>
              <a:gd name="connsiteX4008" fmla="*/ 8788090 w 9393311"/>
              <a:gd name="connsiteY4008" fmla="*/ 4222770 h 10287000"/>
              <a:gd name="connsiteX4009" fmla="*/ 8796173 w 9393311"/>
              <a:gd name="connsiteY4009" fmla="*/ 4216088 h 10287000"/>
              <a:gd name="connsiteX4010" fmla="*/ 8809126 w 9393311"/>
              <a:gd name="connsiteY4010" fmla="*/ 4215209 h 10287000"/>
              <a:gd name="connsiteX4011" fmla="*/ 8150077 w 9393311"/>
              <a:gd name="connsiteY4011" fmla="*/ 4207153 h 10287000"/>
              <a:gd name="connsiteX4012" fmla="*/ 8163781 w 9393311"/>
              <a:gd name="connsiteY4012" fmla="*/ 4207220 h 10287000"/>
              <a:gd name="connsiteX4013" fmla="*/ 8172470 w 9393311"/>
              <a:gd name="connsiteY4013" fmla="*/ 4214851 h 10287000"/>
              <a:gd name="connsiteX4014" fmla="*/ 8159100 w 9393311"/>
              <a:gd name="connsiteY4014" fmla="*/ 4235026 h 10287000"/>
              <a:gd name="connsiteX4015" fmla="*/ 8142260 w 9393311"/>
              <a:gd name="connsiteY4015" fmla="*/ 4212035 h 10287000"/>
              <a:gd name="connsiteX4016" fmla="*/ 8150077 w 9393311"/>
              <a:gd name="connsiteY4016" fmla="*/ 4207153 h 10287000"/>
              <a:gd name="connsiteX4017" fmla="*/ 8984912 w 9393311"/>
              <a:gd name="connsiteY4017" fmla="*/ 4191662 h 10287000"/>
              <a:gd name="connsiteX4018" fmla="*/ 9094508 w 9393311"/>
              <a:gd name="connsiteY4018" fmla="*/ 4251126 h 10287000"/>
              <a:gd name="connsiteX4019" fmla="*/ 9141485 w 9393311"/>
              <a:gd name="connsiteY4019" fmla="*/ 4333805 h 10287000"/>
              <a:gd name="connsiteX4020" fmla="*/ 9108343 w 9393311"/>
              <a:gd name="connsiteY4020" fmla="*/ 4494390 h 10287000"/>
              <a:gd name="connsiteX4021" fmla="*/ 9014461 w 9393311"/>
              <a:gd name="connsiteY4021" fmla="*/ 4549518 h 10287000"/>
              <a:gd name="connsiteX4022" fmla="*/ 9007292 w 9393311"/>
              <a:gd name="connsiteY4022" fmla="*/ 4548591 h 10287000"/>
              <a:gd name="connsiteX4023" fmla="*/ 9007721 w 9393311"/>
              <a:gd name="connsiteY4023" fmla="*/ 4549102 h 10287000"/>
              <a:gd name="connsiteX4024" fmla="*/ 9007087 w 9393311"/>
              <a:gd name="connsiteY4024" fmla="*/ 4578502 h 10287000"/>
              <a:gd name="connsiteX4025" fmla="*/ 9002386 w 9393311"/>
              <a:gd name="connsiteY4025" fmla="*/ 4591418 h 10287000"/>
              <a:gd name="connsiteX4026" fmla="*/ 9019557 w 9393311"/>
              <a:gd name="connsiteY4026" fmla="*/ 4595685 h 10287000"/>
              <a:gd name="connsiteX4027" fmla="*/ 9027946 w 9393311"/>
              <a:gd name="connsiteY4027" fmla="*/ 4642701 h 10287000"/>
              <a:gd name="connsiteX4028" fmla="*/ 9007779 w 9393311"/>
              <a:gd name="connsiteY4028" fmla="*/ 4651358 h 10287000"/>
              <a:gd name="connsiteX4029" fmla="*/ 8990674 w 9393311"/>
              <a:gd name="connsiteY4029" fmla="*/ 4619009 h 10287000"/>
              <a:gd name="connsiteX4030" fmla="*/ 8990185 w 9393311"/>
              <a:gd name="connsiteY4030" fmla="*/ 4613663 h 10287000"/>
              <a:gd name="connsiteX4031" fmla="*/ 8986632 w 9393311"/>
              <a:gd name="connsiteY4031" fmla="*/ 4621050 h 10287000"/>
              <a:gd name="connsiteX4032" fmla="*/ 8979812 w 9393311"/>
              <a:gd name="connsiteY4032" fmla="*/ 4635231 h 10287000"/>
              <a:gd name="connsiteX4033" fmla="*/ 8975476 w 9393311"/>
              <a:gd name="connsiteY4033" fmla="*/ 4651532 h 10287000"/>
              <a:gd name="connsiteX4034" fmla="*/ 8971153 w 9393311"/>
              <a:gd name="connsiteY4034" fmla="*/ 4658561 h 10287000"/>
              <a:gd name="connsiteX4035" fmla="*/ 8974836 w 9393311"/>
              <a:gd name="connsiteY4035" fmla="*/ 4659574 h 10287000"/>
              <a:gd name="connsiteX4036" fmla="*/ 8985657 w 9393311"/>
              <a:gd name="connsiteY4036" fmla="*/ 4668482 h 10287000"/>
              <a:gd name="connsiteX4037" fmla="*/ 8959852 w 9393311"/>
              <a:gd name="connsiteY4037" fmla="*/ 4687085 h 10287000"/>
              <a:gd name="connsiteX4038" fmla="*/ 8955682 w 9393311"/>
              <a:gd name="connsiteY4038" fmla="*/ 4683166 h 10287000"/>
              <a:gd name="connsiteX4039" fmla="*/ 8930577 w 9393311"/>
              <a:gd name="connsiteY4039" fmla="*/ 4715036 h 10287000"/>
              <a:gd name="connsiteX4040" fmla="*/ 8900975 w 9393311"/>
              <a:gd name="connsiteY4040" fmla="*/ 4743892 h 10287000"/>
              <a:gd name="connsiteX4041" fmla="*/ 8866396 w 9393311"/>
              <a:gd name="connsiteY4041" fmla="*/ 4758753 h 10287000"/>
              <a:gd name="connsiteX4042" fmla="*/ 8839841 w 9393311"/>
              <a:gd name="connsiteY4042" fmla="*/ 4743764 h 10287000"/>
              <a:gd name="connsiteX4043" fmla="*/ 8942799 w 9393311"/>
              <a:gd name="connsiteY4043" fmla="*/ 4588873 h 10287000"/>
              <a:gd name="connsiteX4044" fmla="*/ 8972576 w 9393311"/>
              <a:gd name="connsiteY4044" fmla="*/ 4544084 h 10287000"/>
              <a:gd name="connsiteX4045" fmla="*/ 8951614 w 9393311"/>
              <a:gd name="connsiteY4045" fmla="*/ 4541365 h 10287000"/>
              <a:gd name="connsiteX4046" fmla="*/ 8881994 w 9393311"/>
              <a:gd name="connsiteY4046" fmla="*/ 4492431 h 10287000"/>
              <a:gd name="connsiteX4047" fmla="*/ 8789501 w 9393311"/>
              <a:gd name="connsiteY4047" fmla="*/ 4335854 h 10287000"/>
              <a:gd name="connsiteX4048" fmla="*/ 8808239 w 9393311"/>
              <a:gd name="connsiteY4048" fmla="*/ 4325471 h 10287000"/>
              <a:gd name="connsiteX4049" fmla="*/ 8798990 w 9393311"/>
              <a:gd name="connsiteY4049" fmla="*/ 4316789 h 10287000"/>
              <a:gd name="connsiteX4050" fmla="*/ 8794367 w 9393311"/>
              <a:gd name="connsiteY4050" fmla="*/ 4285245 h 10287000"/>
              <a:gd name="connsiteX4051" fmla="*/ 8812254 w 9393311"/>
              <a:gd name="connsiteY4051" fmla="*/ 4296650 h 10287000"/>
              <a:gd name="connsiteX4052" fmla="*/ 8814712 w 9393311"/>
              <a:gd name="connsiteY4052" fmla="*/ 4287412 h 10287000"/>
              <a:gd name="connsiteX4053" fmla="*/ 8838013 w 9393311"/>
              <a:gd name="connsiteY4053" fmla="*/ 4276684 h 10287000"/>
              <a:gd name="connsiteX4054" fmla="*/ 8844047 w 9393311"/>
              <a:gd name="connsiteY4054" fmla="*/ 4279528 h 10287000"/>
              <a:gd name="connsiteX4055" fmla="*/ 8845872 w 9393311"/>
              <a:gd name="connsiteY4055" fmla="*/ 4276290 h 10287000"/>
              <a:gd name="connsiteX4056" fmla="*/ 8857594 w 9393311"/>
              <a:gd name="connsiteY4056" fmla="*/ 4265562 h 10287000"/>
              <a:gd name="connsiteX4057" fmla="*/ 8984912 w 9393311"/>
              <a:gd name="connsiteY4057" fmla="*/ 4191662 h 10287000"/>
              <a:gd name="connsiteX4058" fmla="*/ 8346290 w 9393311"/>
              <a:gd name="connsiteY4058" fmla="*/ 4186641 h 10287000"/>
              <a:gd name="connsiteX4059" fmla="*/ 8350689 w 9393311"/>
              <a:gd name="connsiteY4059" fmla="*/ 4187986 h 10287000"/>
              <a:gd name="connsiteX4060" fmla="*/ 8349473 w 9393311"/>
              <a:gd name="connsiteY4060" fmla="*/ 4192822 h 10287000"/>
              <a:gd name="connsiteX4061" fmla="*/ 8346290 w 9393311"/>
              <a:gd name="connsiteY4061" fmla="*/ 4186641 h 10287000"/>
              <a:gd name="connsiteX4062" fmla="*/ 7954812 w 9393311"/>
              <a:gd name="connsiteY4062" fmla="*/ 4172145 h 10287000"/>
              <a:gd name="connsiteX4063" fmla="*/ 7972115 w 9393311"/>
              <a:gd name="connsiteY4063" fmla="*/ 4179342 h 10287000"/>
              <a:gd name="connsiteX4064" fmla="*/ 7954812 w 9393311"/>
              <a:gd name="connsiteY4064" fmla="*/ 4172145 h 10287000"/>
              <a:gd name="connsiteX4065" fmla="*/ 8929094 w 9393311"/>
              <a:gd name="connsiteY4065" fmla="*/ 4161415 h 10287000"/>
              <a:gd name="connsiteX4066" fmla="*/ 8949223 w 9393311"/>
              <a:gd name="connsiteY4066" fmla="*/ 4171914 h 10287000"/>
              <a:gd name="connsiteX4067" fmla="*/ 8907373 w 9393311"/>
              <a:gd name="connsiteY4067" fmla="*/ 4174810 h 10287000"/>
              <a:gd name="connsiteX4068" fmla="*/ 8929094 w 9393311"/>
              <a:gd name="connsiteY4068" fmla="*/ 4161415 h 10287000"/>
              <a:gd name="connsiteX4069" fmla="*/ 8668539 w 9393311"/>
              <a:gd name="connsiteY4069" fmla="*/ 4152644 h 10287000"/>
              <a:gd name="connsiteX4070" fmla="*/ 8682313 w 9393311"/>
              <a:gd name="connsiteY4070" fmla="*/ 4160162 h 10287000"/>
              <a:gd name="connsiteX4071" fmla="*/ 8628935 w 9393311"/>
              <a:gd name="connsiteY4071" fmla="*/ 4196334 h 10287000"/>
              <a:gd name="connsiteX4072" fmla="*/ 8619538 w 9393311"/>
              <a:gd name="connsiteY4072" fmla="*/ 4173555 h 10287000"/>
              <a:gd name="connsiteX4073" fmla="*/ 8668539 w 9393311"/>
              <a:gd name="connsiteY4073" fmla="*/ 4152644 h 10287000"/>
              <a:gd name="connsiteX4074" fmla="*/ 8206024 w 9393311"/>
              <a:gd name="connsiteY4074" fmla="*/ 4152549 h 10287000"/>
              <a:gd name="connsiteX4075" fmla="*/ 8240389 w 9393311"/>
              <a:gd name="connsiteY4075" fmla="*/ 4163322 h 10287000"/>
              <a:gd name="connsiteX4076" fmla="*/ 8243068 w 9393311"/>
              <a:gd name="connsiteY4076" fmla="*/ 4172063 h 10287000"/>
              <a:gd name="connsiteX4077" fmla="*/ 8232490 w 9393311"/>
              <a:gd name="connsiteY4077" fmla="*/ 4177317 h 10287000"/>
              <a:gd name="connsiteX4078" fmla="*/ 8206024 w 9393311"/>
              <a:gd name="connsiteY4078" fmla="*/ 4152549 h 10287000"/>
              <a:gd name="connsiteX4079" fmla="*/ 8093165 w 9393311"/>
              <a:gd name="connsiteY4079" fmla="*/ 4147816 h 10287000"/>
              <a:gd name="connsiteX4080" fmla="*/ 8110565 w 9393311"/>
              <a:gd name="connsiteY4080" fmla="*/ 4227408 h 10287000"/>
              <a:gd name="connsiteX4081" fmla="*/ 8060471 w 9393311"/>
              <a:gd name="connsiteY4081" fmla="*/ 4293802 h 10287000"/>
              <a:gd name="connsiteX4082" fmla="*/ 8093165 w 9393311"/>
              <a:gd name="connsiteY4082" fmla="*/ 4147816 h 10287000"/>
              <a:gd name="connsiteX4083" fmla="*/ 8050655 w 9393311"/>
              <a:gd name="connsiteY4083" fmla="*/ 4132939 h 10287000"/>
              <a:gd name="connsiteX4084" fmla="*/ 8072343 w 9393311"/>
              <a:gd name="connsiteY4084" fmla="*/ 4138182 h 10287000"/>
              <a:gd name="connsiteX4085" fmla="*/ 8035949 w 9393311"/>
              <a:gd name="connsiteY4085" fmla="*/ 4152329 h 10287000"/>
              <a:gd name="connsiteX4086" fmla="*/ 8050655 w 9393311"/>
              <a:gd name="connsiteY4086" fmla="*/ 4132939 h 10287000"/>
              <a:gd name="connsiteX4087" fmla="*/ 8407498 w 9393311"/>
              <a:gd name="connsiteY4087" fmla="*/ 4120845 h 10287000"/>
              <a:gd name="connsiteX4088" fmla="*/ 8431677 w 9393311"/>
              <a:gd name="connsiteY4088" fmla="*/ 4133233 h 10287000"/>
              <a:gd name="connsiteX4089" fmla="*/ 8443571 w 9393311"/>
              <a:gd name="connsiteY4089" fmla="*/ 4130408 h 10287000"/>
              <a:gd name="connsiteX4090" fmla="*/ 8461009 w 9393311"/>
              <a:gd name="connsiteY4090" fmla="*/ 4146985 h 10287000"/>
              <a:gd name="connsiteX4091" fmla="*/ 8444157 w 9393311"/>
              <a:gd name="connsiteY4091" fmla="*/ 4157462 h 10287000"/>
              <a:gd name="connsiteX4092" fmla="*/ 8423152 w 9393311"/>
              <a:gd name="connsiteY4092" fmla="*/ 4133962 h 10287000"/>
              <a:gd name="connsiteX4093" fmla="*/ 8407498 w 9393311"/>
              <a:gd name="connsiteY4093" fmla="*/ 4120845 h 10287000"/>
              <a:gd name="connsiteX4094" fmla="*/ 7704543 w 9393311"/>
              <a:gd name="connsiteY4094" fmla="*/ 4118190 h 10287000"/>
              <a:gd name="connsiteX4095" fmla="*/ 7709701 w 9393311"/>
              <a:gd name="connsiteY4095" fmla="*/ 4119320 h 10287000"/>
              <a:gd name="connsiteX4096" fmla="*/ 7732032 w 9393311"/>
              <a:gd name="connsiteY4096" fmla="*/ 4123660 h 10287000"/>
              <a:gd name="connsiteX4097" fmla="*/ 7743183 w 9393311"/>
              <a:gd name="connsiteY4097" fmla="*/ 4155134 h 10287000"/>
              <a:gd name="connsiteX4098" fmla="*/ 7719416 w 9393311"/>
              <a:gd name="connsiteY4098" fmla="*/ 4158360 h 10287000"/>
              <a:gd name="connsiteX4099" fmla="*/ 7704887 w 9393311"/>
              <a:gd name="connsiteY4099" fmla="*/ 4126500 h 10287000"/>
              <a:gd name="connsiteX4100" fmla="*/ 7704543 w 9393311"/>
              <a:gd name="connsiteY4100" fmla="*/ 4118190 h 10287000"/>
              <a:gd name="connsiteX4101" fmla="*/ 8262135 w 9393311"/>
              <a:gd name="connsiteY4101" fmla="*/ 4076305 h 10287000"/>
              <a:gd name="connsiteX4102" fmla="*/ 8270769 w 9393311"/>
              <a:gd name="connsiteY4102" fmla="*/ 4076474 h 10287000"/>
              <a:gd name="connsiteX4103" fmla="*/ 8294539 w 9393311"/>
              <a:gd name="connsiteY4103" fmla="*/ 4082498 h 10287000"/>
              <a:gd name="connsiteX4104" fmla="*/ 8285219 w 9393311"/>
              <a:gd name="connsiteY4104" fmla="*/ 4091584 h 10287000"/>
              <a:gd name="connsiteX4105" fmla="*/ 8275131 w 9393311"/>
              <a:gd name="connsiteY4105" fmla="*/ 4087680 h 10287000"/>
              <a:gd name="connsiteX4106" fmla="*/ 8266496 w 9393311"/>
              <a:gd name="connsiteY4106" fmla="*/ 4087513 h 10287000"/>
              <a:gd name="connsiteX4107" fmla="*/ 8262135 w 9393311"/>
              <a:gd name="connsiteY4107" fmla="*/ 4076305 h 10287000"/>
              <a:gd name="connsiteX4108" fmla="*/ 8329287 w 9393311"/>
              <a:gd name="connsiteY4108" fmla="*/ 4074151 h 10287000"/>
              <a:gd name="connsiteX4109" fmla="*/ 8356692 w 9393311"/>
              <a:gd name="connsiteY4109" fmla="*/ 4093120 h 10287000"/>
              <a:gd name="connsiteX4110" fmla="*/ 8357743 w 9393311"/>
              <a:gd name="connsiteY4110" fmla="*/ 4102923 h 10287000"/>
              <a:gd name="connsiteX4111" fmla="*/ 8338264 w 9393311"/>
              <a:gd name="connsiteY4111" fmla="*/ 4108309 h 10287000"/>
              <a:gd name="connsiteX4112" fmla="*/ 8314823 w 9393311"/>
              <a:gd name="connsiteY4112" fmla="*/ 4081336 h 10287000"/>
              <a:gd name="connsiteX4113" fmla="*/ 8329287 w 9393311"/>
              <a:gd name="connsiteY4113" fmla="*/ 4074151 h 10287000"/>
              <a:gd name="connsiteX4114" fmla="*/ 7962786 w 9393311"/>
              <a:gd name="connsiteY4114" fmla="*/ 4068943 h 10287000"/>
              <a:gd name="connsiteX4115" fmla="*/ 7968967 w 9393311"/>
              <a:gd name="connsiteY4115" fmla="*/ 4074314 h 10287000"/>
              <a:gd name="connsiteX4116" fmla="*/ 7981422 w 9393311"/>
              <a:gd name="connsiteY4116" fmla="*/ 4087097 h 10287000"/>
              <a:gd name="connsiteX4117" fmla="*/ 7956874 w 9393311"/>
              <a:gd name="connsiteY4117" fmla="*/ 4069690 h 10287000"/>
              <a:gd name="connsiteX4118" fmla="*/ 7962786 w 9393311"/>
              <a:gd name="connsiteY4118" fmla="*/ 4068943 h 10287000"/>
              <a:gd name="connsiteX4119" fmla="*/ 8222565 w 9393311"/>
              <a:gd name="connsiteY4119" fmla="*/ 4067039 h 10287000"/>
              <a:gd name="connsiteX4120" fmla="*/ 8239639 w 9393311"/>
              <a:gd name="connsiteY4120" fmla="*/ 4072572 h 10287000"/>
              <a:gd name="connsiteX4121" fmla="*/ 8252730 w 9393311"/>
              <a:gd name="connsiteY4121" fmla="*/ 4086397 h 10287000"/>
              <a:gd name="connsiteX4122" fmla="*/ 8199408 w 9393311"/>
              <a:gd name="connsiteY4122" fmla="*/ 4092578 h 10287000"/>
              <a:gd name="connsiteX4123" fmla="*/ 8222565 w 9393311"/>
              <a:gd name="connsiteY4123" fmla="*/ 4067039 h 10287000"/>
              <a:gd name="connsiteX4124" fmla="*/ 8713608 w 9393311"/>
              <a:gd name="connsiteY4124" fmla="*/ 4066009 h 10287000"/>
              <a:gd name="connsiteX4125" fmla="*/ 8720243 w 9393311"/>
              <a:gd name="connsiteY4125" fmla="*/ 4071562 h 10287000"/>
              <a:gd name="connsiteX4126" fmla="*/ 8734620 w 9393311"/>
              <a:gd name="connsiteY4126" fmla="*/ 4106803 h 10287000"/>
              <a:gd name="connsiteX4127" fmla="*/ 8738121 w 9393311"/>
              <a:gd name="connsiteY4127" fmla="*/ 4113603 h 10287000"/>
              <a:gd name="connsiteX4128" fmla="*/ 8734846 w 9393311"/>
              <a:gd name="connsiteY4128" fmla="*/ 4124615 h 10287000"/>
              <a:gd name="connsiteX4129" fmla="*/ 8715700 w 9393311"/>
              <a:gd name="connsiteY4129" fmla="*/ 4096126 h 10287000"/>
              <a:gd name="connsiteX4130" fmla="*/ 8706945 w 9393311"/>
              <a:gd name="connsiteY4130" fmla="*/ 4079128 h 10287000"/>
              <a:gd name="connsiteX4131" fmla="*/ 8710221 w 9393311"/>
              <a:gd name="connsiteY4131" fmla="*/ 4068116 h 10287000"/>
              <a:gd name="connsiteX4132" fmla="*/ 8482793 w 9393311"/>
              <a:gd name="connsiteY4132" fmla="*/ 4047110 h 10287000"/>
              <a:gd name="connsiteX4133" fmla="*/ 8489550 w 9393311"/>
              <a:gd name="connsiteY4133" fmla="*/ 4050202 h 10287000"/>
              <a:gd name="connsiteX4134" fmla="*/ 8489797 w 9393311"/>
              <a:gd name="connsiteY4134" fmla="*/ 4060708 h 10287000"/>
              <a:gd name="connsiteX4135" fmla="*/ 8486337 w 9393311"/>
              <a:gd name="connsiteY4135" fmla="*/ 4069592 h 10287000"/>
              <a:gd name="connsiteX4136" fmla="*/ 8473929 w 9393311"/>
              <a:gd name="connsiteY4136" fmla="*/ 4071308 h 10287000"/>
              <a:gd name="connsiteX4137" fmla="*/ 8473805 w 9393311"/>
              <a:gd name="connsiteY4137" fmla="*/ 4073798 h 10287000"/>
              <a:gd name="connsiteX4138" fmla="*/ 8449036 w 9393311"/>
              <a:gd name="connsiteY4138" fmla="*/ 4067191 h 10287000"/>
              <a:gd name="connsiteX4139" fmla="*/ 8439310 w 9393311"/>
              <a:gd name="connsiteY4139" fmla="*/ 4069656 h 10287000"/>
              <a:gd name="connsiteX4140" fmla="*/ 8437559 w 9393311"/>
              <a:gd name="connsiteY4140" fmla="*/ 4066255 h 10287000"/>
              <a:gd name="connsiteX4141" fmla="*/ 8440328 w 9393311"/>
              <a:gd name="connsiteY4141" fmla="*/ 4064868 h 10287000"/>
              <a:gd name="connsiteX4142" fmla="*/ 8440275 w 9393311"/>
              <a:gd name="connsiteY4142" fmla="*/ 4064854 h 10287000"/>
              <a:gd name="connsiteX4143" fmla="*/ 8421821 w 9393311"/>
              <a:gd name="connsiteY4143" fmla="*/ 4054176 h 10287000"/>
              <a:gd name="connsiteX4144" fmla="*/ 8423982 w 9393311"/>
              <a:gd name="connsiteY4144" fmla="*/ 4050916 h 10287000"/>
              <a:gd name="connsiteX4145" fmla="*/ 8442115 w 9393311"/>
              <a:gd name="connsiteY4145" fmla="*/ 4057658 h 10287000"/>
              <a:gd name="connsiteX4146" fmla="*/ 8450985 w 9393311"/>
              <a:gd name="connsiteY4146" fmla="*/ 4059527 h 10287000"/>
              <a:gd name="connsiteX4147" fmla="*/ 8460823 w 9393311"/>
              <a:gd name="connsiteY4147" fmla="*/ 4054597 h 10287000"/>
              <a:gd name="connsiteX4148" fmla="*/ 8482793 w 9393311"/>
              <a:gd name="connsiteY4148" fmla="*/ 4047110 h 10287000"/>
              <a:gd name="connsiteX4149" fmla="*/ 8295816 w 9393311"/>
              <a:gd name="connsiteY4149" fmla="*/ 4043449 h 10287000"/>
              <a:gd name="connsiteX4150" fmla="*/ 8302261 w 9393311"/>
              <a:gd name="connsiteY4150" fmla="*/ 4048569 h 10287000"/>
              <a:gd name="connsiteX4151" fmla="*/ 8314809 w 9393311"/>
              <a:gd name="connsiteY4151" fmla="*/ 4046496 h 10287000"/>
              <a:gd name="connsiteX4152" fmla="*/ 8317524 w 9393311"/>
              <a:gd name="connsiteY4152" fmla="*/ 4053470 h 10287000"/>
              <a:gd name="connsiteX4153" fmla="*/ 8292425 w 9393311"/>
              <a:gd name="connsiteY4153" fmla="*/ 4057616 h 10287000"/>
              <a:gd name="connsiteX4154" fmla="*/ 8284623 w 9393311"/>
              <a:gd name="connsiteY4154" fmla="*/ 4049008 h 10287000"/>
              <a:gd name="connsiteX4155" fmla="*/ 8295816 w 9393311"/>
              <a:gd name="connsiteY4155" fmla="*/ 4043449 h 10287000"/>
              <a:gd name="connsiteX4156" fmla="*/ 7969769 w 9393311"/>
              <a:gd name="connsiteY4156" fmla="*/ 4042931 h 10287000"/>
              <a:gd name="connsiteX4157" fmla="*/ 7981214 w 9393311"/>
              <a:gd name="connsiteY4157" fmla="*/ 4045101 h 10287000"/>
              <a:gd name="connsiteX4158" fmla="*/ 7967390 w 9393311"/>
              <a:gd name="connsiteY4158" fmla="*/ 4063742 h 10287000"/>
              <a:gd name="connsiteX4159" fmla="*/ 7957026 w 9393311"/>
              <a:gd name="connsiteY4159" fmla="*/ 4052112 h 10287000"/>
              <a:gd name="connsiteX4160" fmla="*/ 7969769 w 9393311"/>
              <a:gd name="connsiteY4160" fmla="*/ 4042931 h 10287000"/>
              <a:gd name="connsiteX4161" fmla="*/ 8408041 w 9393311"/>
              <a:gd name="connsiteY4161" fmla="*/ 4032726 h 10287000"/>
              <a:gd name="connsiteX4162" fmla="*/ 8409194 w 9393311"/>
              <a:gd name="connsiteY4162" fmla="*/ 4038027 h 10287000"/>
              <a:gd name="connsiteX4163" fmla="*/ 8387547 w 9393311"/>
              <a:gd name="connsiteY4163" fmla="*/ 4035490 h 10287000"/>
              <a:gd name="connsiteX4164" fmla="*/ 8408041 w 9393311"/>
              <a:gd name="connsiteY4164" fmla="*/ 4032726 h 10287000"/>
              <a:gd name="connsiteX4165" fmla="*/ 8452470 w 9393311"/>
              <a:gd name="connsiteY4165" fmla="*/ 4028088 h 10287000"/>
              <a:gd name="connsiteX4166" fmla="*/ 8503256 w 9393311"/>
              <a:gd name="connsiteY4166" fmla="*/ 4034938 h 10287000"/>
              <a:gd name="connsiteX4167" fmla="*/ 8494183 w 9393311"/>
              <a:gd name="connsiteY4167" fmla="*/ 4048632 h 10287000"/>
              <a:gd name="connsiteX4168" fmla="*/ 8487393 w 9393311"/>
              <a:gd name="connsiteY4168" fmla="*/ 4044909 h 10287000"/>
              <a:gd name="connsiteX4169" fmla="*/ 8425129 w 9393311"/>
              <a:gd name="connsiteY4169" fmla="*/ 4034097 h 10287000"/>
              <a:gd name="connsiteX4170" fmla="*/ 8452470 w 9393311"/>
              <a:gd name="connsiteY4170" fmla="*/ 4028088 h 10287000"/>
              <a:gd name="connsiteX4171" fmla="*/ 8298190 w 9393311"/>
              <a:gd name="connsiteY4171" fmla="*/ 4014046 h 10287000"/>
              <a:gd name="connsiteX4172" fmla="*/ 8305703 w 9393311"/>
              <a:gd name="connsiteY4172" fmla="*/ 4018939 h 10287000"/>
              <a:gd name="connsiteX4173" fmla="*/ 8299141 w 9393311"/>
              <a:gd name="connsiteY4173" fmla="*/ 4028844 h 10287000"/>
              <a:gd name="connsiteX4174" fmla="*/ 8260691 w 9393311"/>
              <a:gd name="connsiteY4174" fmla="*/ 4025761 h 10287000"/>
              <a:gd name="connsiteX4175" fmla="*/ 8298190 w 9393311"/>
              <a:gd name="connsiteY4175" fmla="*/ 4014046 h 10287000"/>
              <a:gd name="connsiteX4176" fmla="*/ 9099624 w 9393311"/>
              <a:gd name="connsiteY4176" fmla="*/ 4007583 h 10287000"/>
              <a:gd name="connsiteX4177" fmla="*/ 9180648 w 9393311"/>
              <a:gd name="connsiteY4177" fmla="*/ 4063549 h 10287000"/>
              <a:gd name="connsiteX4178" fmla="*/ 9181576 w 9393311"/>
              <a:gd name="connsiteY4178" fmla="*/ 4149375 h 10287000"/>
              <a:gd name="connsiteX4179" fmla="*/ 9179263 w 9393311"/>
              <a:gd name="connsiteY4179" fmla="*/ 4135461 h 10287000"/>
              <a:gd name="connsiteX4180" fmla="*/ 9103930 w 9393311"/>
              <a:gd name="connsiteY4180" fmla="*/ 4163583 h 10287000"/>
              <a:gd name="connsiteX4181" fmla="*/ 9073655 w 9393311"/>
              <a:gd name="connsiteY4181" fmla="*/ 4161955 h 10287000"/>
              <a:gd name="connsiteX4182" fmla="*/ 9062794 w 9393311"/>
              <a:gd name="connsiteY4182" fmla="*/ 4156773 h 10287000"/>
              <a:gd name="connsiteX4183" fmla="*/ 9045825 w 9393311"/>
              <a:gd name="connsiteY4183" fmla="*/ 4136142 h 10287000"/>
              <a:gd name="connsiteX4184" fmla="*/ 9039141 w 9393311"/>
              <a:gd name="connsiteY4184" fmla="*/ 4117545 h 10287000"/>
              <a:gd name="connsiteX4185" fmla="*/ 9032592 w 9393311"/>
              <a:gd name="connsiteY4185" fmla="*/ 4106803 h 10287000"/>
              <a:gd name="connsiteX4186" fmla="*/ 9034189 w 9393311"/>
              <a:gd name="connsiteY4186" fmla="*/ 4100745 h 10287000"/>
              <a:gd name="connsiteX4187" fmla="*/ 9030428 w 9393311"/>
              <a:gd name="connsiteY4187" fmla="*/ 4086111 h 10287000"/>
              <a:gd name="connsiteX4188" fmla="*/ 9020734 w 9393311"/>
              <a:gd name="connsiteY4188" fmla="*/ 4064149 h 10287000"/>
              <a:gd name="connsiteX4189" fmla="*/ 9081452 w 9393311"/>
              <a:gd name="connsiteY4189" fmla="*/ 4008249 h 10287000"/>
              <a:gd name="connsiteX4190" fmla="*/ 9099624 w 9393311"/>
              <a:gd name="connsiteY4190" fmla="*/ 4007583 h 10287000"/>
              <a:gd name="connsiteX4191" fmla="*/ 8662041 w 9393311"/>
              <a:gd name="connsiteY4191" fmla="*/ 3995379 h 10287000"/>
              <a:gd name="connsiteX4192" fmla="*/ 8684870 w 9393311"/>
              <a:gd name="connsiteY4192" fmla="*/ 4011111 h 10287000"/>
              <a:gd name="connsiteX4193" fmla="*/ 8692709 w 9393311"/>
              <a:gd name="connsiteY4193" fmla="*/ 4006277 h 10287000"/>
              <a:gd name="connsiteX4194" fmla="*/ 8710750 w 9393311"/>
              <a:gd name="connsiteY4194" fmla="*/ 4007040 h 10287000"/>
              <a:gd name="connsiteX4195" fmla="*/ 8709712 w 9393311"/>
              <a:gd name="connsiteY4195" fmla="*/ 4015604 h 10287000"/>
              <a:gd name="connsiteX4196" fmla="*/ 8689452 w 9393311"/>
              <a:gd name="connsiteY4196" fmla="*/ 4018190 h 10287000"/>
              <a:gd name="connsiteX4197" fmla="*/ 8687233 w 9393311"/>
              <a:gd name="connsiteY4197" fmla="*/ 4021539 h 10287000"/>
              <a:gd name="connsiteX4198" fmla="*/ 8689595 w 9393311"/>
              <a:gd name="connsiteY4198" fmla="*/ 4031968 h 10287000"/>
              <a:gd name="connsiteX4199" fmla="*/ 8667402 w 9393311"/>
              <a:gd name="connsiteY4199" fmla="*/ 4065460 h 10287000"/>
              <a:gd name="connsiteX4200" fmla="*/ 8623337 w 9393311"/>
              <a:gd name="connsiteY4200" fmla="*/ 4054990 h 10287000"/>
              <a:gd name="connsiteX4201" fmla="*/ 8612991 w 9393311"/>
              <a:gd name="connsiteY4201" fmla="*/ 4035617 h 10287000"/>
              <a:gd name="connsiteX4202" fmla="*/ 8643024 w 9393311"/>
              <a:gd name="connsiteY4202" fmla="*/ 3997292 h 10287000"/>
              <a:gd name="connsiteX4203" fmla="*/ 8662041 w 9393311"/>
              <a:gd name="connsiteY4203" fmla="*/ 3995379 h 10287000"/>
              <a:gd name="connsiteX4204" fmla="*/ 7988193 w 9393311"/>
              <a:gd name="connsiteY4204" fmla="*/ 3952111 h 10287000"/>
              <a:gd name="connsiteX4205" fmla="*/ 8011357 w 9393311"/>
              <a:gd name="connsiteY4205" fmla="*/ 3960444 h 10287000"/>
              <a:gd name="connsiteX4206" fmla="*/ 7909389 w 9393311"/>
              <a:gd name="connsiteY4206" fmla="*/ 4008573 h 10287000"/>
              <a:gd name="connsiteX4207" fmla="*/ 7988193 w 9393311"/>
              <a:gd name="connsiteY4207" fmla="*/ 3952111 h 10287000"/>
              <a:gd name="connsiteX4208" fmla="*/ 7894120 w 9393311"/>
              <a:gd name="connsiteY4208" fmla="*/ 3933855 h 10287000"/>
              <a:gd name="connsiteX4209" fmla="*/ 7922674 w 9393311"/>
              <a:gd name="connsiteY4209" fmla="*/ 3949374 h 10287000"/>
              <a:gd name="connsiteX4210" fmla="*/ 7896384 w 9393311"/>
              <a:gd name="connsiteY4210" fmla="*/ 3962833 h 10287000"/>
              <a:gd name="connsiteX4211" fmla="*/ 7894120 w 9393311"/>
              <a:gd name="connsiteY4211" fmla="*/ 3933855 h 10287000"/>
              <a:gd name="connsiteX4212" fmla="*/ 9084523 w 9393311"/>
              <a:gd name="connsiteY4212" fmla="*/ 3925405 h 10287000"/>
              <a:gd name="connsiteX4213" fmla="*/ 9110851 w 9393311"/>
              <a:gd name="connsiteY4213" fmla="*/ 3958992 h 10287000"/>
              <a:gd name="connsiteX4214" fmla="*/ 9119461 w 9393311"/>
              <a:gd name="connsiteY4214" fmla="*/ 3958179 h 10287000"/>
              <a:gd name="connsiteX4215" fmla="*/ 9133387 w 9393311"/>
              <a:gd name="connsiteY4215" fmla="*/ 3967688 h 10287000"/>
              <a:gd name="connsiteX4216" fmla="*/ 9128319 w 9393311"/>
              <a:gd name="connsiteY4216" fmla="*/ 3975379 h 10287000"/>
              <a:gd name="connsiteX4217" fmla="*/ 9110975 w 9393311"/>
              <a:gd name="connsiteY4217" fmla="*/ 3967997 h 10287000"/>
              <a:gd name="connsiteX4218" fmla="*/ 9107555 w 9393311"/>
              <a:gd name="connsiteY4218" fmla="*/ 3970122 h 10287000"/>
              <a:gd name="connsiteX4219" fmla="*/ 9104259 w 9393311"/>
              <a:gd name="connsiteY4219" fmla="*/ 3981254 h 10287000"/>
              <a:gd name="connsiteX4220" fmla="*/ 9070063 w 9393311"/>
              <a:gd name="connsiteY4220" fmla="*/ 4002511 h 10287000"/>
              <a:gd name="connsiteX4221" fmla="*/ 9040316 w 9393311"/>
              <a:gd name="connsiteY4221" fmla="*/ 3971049 h 10287000"/>
              <a:gd name="connsiteX4222" fmla="*/ 9041716 w 9393311"/>
              <a:gd name="connsiteY4222" fmla="*/ 3947474 h 10287000"/>
              <a:gd name="connsiteX4223" fmla="*/ 9084523 w 9393311"/>
              <a:gd name="connsiteY4223" fmla="*/ 3925405 h 10287000"/>
              <a:gd name="connsiteX4224" fmla="*/ 8300463 w 9393311"/>
              <a:gd name="connsiteY4224" fmla="*/ 3923710 h 10287000"/>
              <a:gd name="connsiteX4225" fmla="*/ 8302796 w 9393311"/>
              <a:gd name="connsiteY4225" fmla="*/ 3931865 h 10287000"/>
              <a:gd name="connsiteX4226" fmla="*/ 8297271 w 9393311"/>
              <a:gd name="connsiteY4226" fmla="*/ 3935713 h 10287000"/>
              <a:gd name="connsiteX4227" fmla="*/ 8285831 w 9393311"/>
              <a:gd name="connsiteY4227" fmla="*/ 3938607 h 10287000"/>
              <a:gd name="connsiteX4228" fmla="*/ 8277883 w 9393311"/>
              <a:gd name="connsiteY4228" fmla="*/ 3943416 h 10287000"/>
              <a:gd name="connsiteX4229" fmla="*/ 8267409 w 9393311"/>
              <a:gd name="connsiteY4229" fmla="*/ 3937670 h 10287000"/>
              <a:gd name="connsiteX4230" fmla="*/ 8275357 w 9393311"/>
              <a:gd name="connsiteY4230" fmla="*/ 3932861 h 10287000"/>
              <a:gd name="connsiteX4231" fmla="*/ 8300463 w 9393311"/>
              <a:gd name="connsiteY4231" fmla="*/ 3923710 h 10287000"/>
              <a:gd name="connsiteX4232" fmla="*/ 8186458 w 9393311"/>
              <a:gd name="connsiteY4232" fmla="*/ 3923520 h 10287000"/>
              <a:gd name="connsiteX4233" fmla="*/ 8184421 w 9393311"/>
              <a:gd name="connsiteY4233" fmla="*/ 3955642 h 10287000"/>
              <a:gd name="connsiteX4234" fmla="*/ 8099227 w 9393311"/>
              <a:gd name="connsiteY4234" fmla="*/ 4021231 h 10287000"/>
              <a:gd name="connsiteX4235" fmla="*/ 8186458 w 9393311"/>
              <a:gd name="connsiteY4235" fmla="*/ 3923520 h 10287000"/>
              <a:gd name="connsiteX4236" fmla="*/ 8346591 w 9393311"/>
              <a:gd name="connsiteY4236" fmla="*/ 3893993 h 10287000"/>
              <a:gd name="connsiteX4237" fmla="*/ 8363138 w 9393311"/>
              <a:gd name="connsiteY4237" fmla="*/ 3896009 h 10287000"/>
              <a:gd name="connsiteX4238" fmla="*/ 8369788 w 9393311"/>
              <a:gd name="connsiteY4238" fmla="*/ 3902613 h 10287000"/>
              <a:gd name="connsiteX4239" fmla="*/ 8355208 w 9393311"/>
              <a:gd name="connsiteY4239" fmla="*/ 3917700 h 10287000"/>
              <a:gd name="connsiteX4240" fmla="*/ 8318230 w 9393311"/>
              <a:gd name="connsiteY4240" fmla="*/ 3911267 h 10287000"/>
              <a:gd name="connsiteX4241" fmla="*/ 8327204 w 9393311"/>
              <a:gd name="connsiteY4241" fmla="*/ 3897724 h 10287000"/>
              <a:gd name="connsiteX4242" fmla="*/ 8346591 w 9393311"/>
              <a:gd name="connsiteY4242" fmla="*/ 3893993 h 10287000"/>
              <a:gd name="connsiteX4243" fmla="*/ 8437485 w 9393311"/>
              <a:gd name="connsiteY4243" fmla="*/ 3890582 h 10287000"/>
              <a:gd name="connsiteX4244" fmla="*/ 8441977 w 9393311"/>
              <a:gd name="connsiteY4244" fmla="*/ 3895449 h 10287000"/>
              <a:gd name="connsiteX4245" fmla="*/ 8439703 w 9393311"/>
              <a:gd name="connsiteY4245" fmla="*/ 3906955 h 10287000"/>
              <a:gd name="connsiteX4246" fmla="*/ 8424982 w 9393311"/>
              <a:gd name="connsiteY4246" fmla="*/ 3901162 h 10287000"/>
              <a:gd name="connsiteX4247" fmla="*/ 8437485 w 9393311"/>
              <a:gd name="connsiteY4247" fmla="*/ 3890582 h 10287000"/>
              <a:gd name="connsiteX4248" fmla="*/ 7940587 w 9393311"/>
              <a:gd name="connsiteY4248" fmla="*/ 3890037 h 10287000"/>
              <a:gd name="connsiteX4249" fmla="*/ 7948718 w 9393311"/>
              <a:gd name="connsiteY4249" fmla="*/ 3901091 h 10287000"/>
              <a:gd name="connsiteX4250" fmla="*/ 7914915 w 9393311"/>
              <a:gd name="connsiteY4250" fmla="*/ 3898980 h 10287000"/>
              <a:gd name="connsiteX4251" fmla="*/ 7940587 w 9393311"/>
              <a:gd name="connsiteY4251" fmla="*/ 3890037 h 10287000"/>
              <a:gd name="connsiteX4252" fmla="*/ 8589678 w 9393311"/>
              <a:gd name="connsiteY4252" fmla="*/ 3886419 h 10287000"/>
              <a:gd name="connsiteX4253" fmla="*/ 8600510 w 9393311"/>
              <a:gd name="connsiteY4253" fmla="*/ 3893149 h 10287000"/>
              <a:gd name="connsiteX4254" fmla="*/ 8603617 w 9393311"/>
              <a:gd name="connsiteY4254" fmla="*/ 3904681 h 10287000"/>
              <a:gd name="connsiteX4255" fmla="*/ 8583018 w 9393311"/>
              <a:gd name="connsiteY4255" fmla="*/ 3917485 h 10287000"/>
              <a:gd name="connsiteX4256" fmla="*/ 8581061 w 9393311"/>
              <a:gd name="connsiteY4256" fmla="*/ 3887288 h 10287000"/>
              <a:gd name="connsiteX4257" fmla="*/ 8589678 w 9393311"/>
              <a:gd name="connsiteY4257" fmla="*/ 3886419 h 10287000"/>
              <a:gd name="connsiteX4258" fmla="*/ 8297977 w 9393311"/>
              <a:gd name="connsiteY4258" fmla="*/ 3885670 h 10287000"/>
              <a:gd name="connsiteX4259" fmla="*/ 8304495 w 9393311"/>
              <a:gd name="connsiteY4259" fmla="*/ 3889244 h 10287000"/>
              <a:gd name="connsiteX4260" fmla="*/ 8284088 w 9393311"/>
              <a:gd name="connsiteY4260" fmla="*/ 3906630 h 10287000"/>
              <a:gd name="connsiteX4261" fmla="*/ 8271996 w 9393311"/>
              <a:gd name="connsiteY4261" fmla="*/ 3904762 h 10287000"/>
              <a:gd name="connsiteX4262" fmla="*/ 8278940 w 9393311"/>
              <a:gd name="connsiteY4262" fmla="*/ 3894281 h 10287000"/>
              <a:gd name="connsiteX4263" fmla="*/ 8287774 w 9393311"/>
              <a:gd name="connsiteY4263" fmla="*/ 3894361 h 10287000"/>
              <a:gd name="connsiteX4264" fmla="*/ 8297977 w 9393311"/>
              <a:gd name="connsiteY4264" fmla="*/ 3885670 h 10287000"/>
              <a:gd name="connsiteX4265" fmla="*/ 8469129 w 9393311"/>
              <a:gd name="connsiteY4265" fmla="*/ 3883703 h 10287000"/>
              <a:gd name="connsiteX4266" fmla="*/ 8475526 w 9393311"/>
              <a:gd name="connsiteY4266" fmla="*/ 3889054 h 10287000"/>
              <a:gd name="connsiteX4267" fmla="*/ 8481262 w 9393311"/>
              <a:gd name="connsiteY4267" fmla="*/ 3896867 h 10287000"/>
              <a:gd name="connsiteX4268" fmla="*/ 8483037 w 9393311"/>
              <a:gd name="connsiteY4268" fmla="*/ 3919442 h 10287000"/>
              <a:gd name="connsiteX4269" fmla="*/ 8471353 w 9393311"/>
              <a:gd name="connsiteY4269" fmla="*/ 3933776 h 10287000"/>
              <a:gd name="connsiteX4270" fmla="*/ 8464122 w 9393311"/>
              <a:gd name="connsiteY4270" fmla="*/ 3937369 h 10287000"/>
              <a:gd name="connsiteX4271" fmla="*/ 8458997 w 9393311"/>
              <a:gd name="connsiteY4271" fmla="*/ 3934009 h 10287000"/>
              <a:gd name="connsiteX4272" fmla="*/ 8457139 w 9393311"/>
              <a:gd name="connsiteY4272" fmla="*/ 3936812 h 10287000"/>
              <a:gd name="connsiteX4273" fmla="*/ 8446529 w 9393311"/>
              <a:gd name="connsiteY4273" fmla="*/ 3943408 h 10287000"/>
              <a:gd name="connsiteX4274" fmla="*/ 8440213 w 9393311"/>
              <a:gd name="connsiteY4274" fmla="*/ 3935678 h 10287000"/>
              <a:gd name="connsiteX4275" fmla="*/ 8436851 w 9393311"/>
              <a:gd name="connsiteY4275" fmla="*/ 3931564 h 10287000"/>
              <a:gd name="connsiteX4276" fmla="*/ 8429805 w 9393311"/>
              <a:gd name="connsiteY4276" fmla="*/ 3937905 h 10287000"/>
              <a:gd name="connsiteX4277" fmla="*/ 8419219 w 9393311"/>
              <a:gd name="connsiteY4277" fmla="*/ 3948695 h 10287000"/>
              <a:gd name="connsiteX4278" fmla="*/ 8400183 w 9393311"/>
              <a:gd name="connsiteY4278" fmla="*/ 3899574 h 10287000"/>
              <a:gd name="connsiteX4279" fmla="*/ 8415283 w 9393311"/>
              <a:gd name="connsiteY4279" fmla="*/ 3897327 h 10287000"/>
              <a:gd name="connsiteX4280" fmla="*/ 8430862 w 9393311"/>
              <a:gd name="connsiteY4280" fmla="*/ 3906750 h 10287000"/>
              <a:gd name="connsiteX4281" fmla="*/ 8436826 w 9393311"/>
              <a:gd name="connsiteY4281" fmla="*/ 3923527 h 10287000"/>
              <a:gd name="connsiteX4282" fmla="*/ 8439151 w 9393311"/>
              <a:gd name="connsiteY4282" fmla="*/ 3920017 h 10287000"/>
              <a:gd name="connsiteX4283" fmla="*/ 8446042 w 9393311"/>
              <a:gd name="connsiteY4283" fmla="*/ 3918319 h 10287000"/>
              <a:gd name="connsiteX4284" fmla="*/ 8444372 w 9393311"/>
              <a:gd name="connsiteY4284" fmla="*/ 3908796 h 10287000"/>
              <a:gd name="connsiteX4285" fmla="*/ 8469129 w 9393311"/>
              <a:gd name="connsiteY4285" fmla="*/ 3883703 h 10287000"/>
              <a:gd name="connsiteX4286" fmla="*/ 8884279 w 9393311"/>
              <a:gd name="connsiteY4286" fmla="*/ 3870152 h 10287000"/>
              <a:gd name="connsiteX4287" fmla="*/ 8910446 w 9393311"/>
              <a:gd name="connsiteY4287" fmla="*/ 3900556 h 10287000"/>
              <a:gd name="connsiteX4288" fmla="*/ 8915769 w 9393311"/>
              <a:gd name="connsiteY4288" fmla="*/ 3914225 h 10287000"/>
              <a:gd name="connsiteX4289" fmla="*/ 8913995 w 9393311"/>
              <a:gd name="connsiteY4289" fmla="*/ 3910781 h 10287000"/>
              <a:gd name="connsiteX4290" fmla="*/ 8912440 w 9393311"/>
              <a:gd name="connsiteY4290" fmla="*/ 3916295 h 10287000"/>
              <a:gd name="connsiteX4291" fmla="*/ 8880951 w 9393311"/>
              <a:gd name="connsiteY4291" fmla="*/ 3872221 h 10287000"/>
              <a:gd name="connsiteX4292" fmla="*/ 8884279 w 9393311"/>
              <a:gd name="connsiteY4292" fmla="*/ 3870152 h 10287000"/>
              <a:gd name="connsiteX4293" fmla="*/ 8063787 w 9393311"/>
              <a:gd name="connsiteY4293" fmla="*/ 3867014 h 10287000"/>
              <a:gd name="connsiteX4294" fmla="*/ 8079852 w 9393311"/>
              <a:gd name="connsiteY4294" fmla="*/ 3871822 h 10287000"/>
              <a:gd name="connsiteX4295" fmla="*/ 8080393 w 9393311"/>
              <a:gd name="connsiteY4295" fmla="*/ 3884057 h 10287000"/>
              <a:gd name="connsiteX4296" fmla="*/ 8060355 w 9393311"/>
              <a:gd name="connsiteY4296" fmla="*/ 3879068 h 10287000"/>
              <a:gd name="connsiteX4297" fmla="*/ 8063787 w 9393311"/>
              <a:gd name="connsiteY4297" fmla="*/ 3867014 h 10287000"/>
              <a:gd name="connsiteX4298" fmla="*/ 8024487 w 9393311"/>
              <a:gd name="connsiteY4298" fmla="*/ 3861821 h 10287000"/>
              <a:gd name="connsiteX4299" fmla="*/ 8037412 w 9393311"/>
              <a:gd name="connsiteY4299" fmla="*/ 3866289 h 10287000"/>
              <a:gd name="connsiteX4300" fmla="*/ 8037584 w 9393311"/>
              <a:gd name="connsiteY4300" fmla="*/ 3870172 h 10287000"/>
              <a:gd name="connsiteX4301" fmla="*/ 8017962 w 9393311"/>
              <a:gd name="connsiteY4301" fmla="*/ 3869272 h 10287000"/>
              <a:gd name="connsiteX4302" fmla="*/ 8024487 w 9393311"/>
              <a:gd name="connsiteY4302" fmla="*/ 3861821 h 10287000"/>
              <a:gd name="connsiteX4303" fmla="*/ 8893525 w 9393311"/>
              <a:gd name="connsiteY4303" fmla="*/ 3854612 h 10287000"/>
              <a:gd name="connsiteX4304" fmla="*/ 8955050 w 9393311"/>
              <a:gd name="connsiteY4304" fmla="*/ 3893431 h 10287000"/>
              <a:gd name="connsiteX4305" fmla="*/ 8941069 w 9393311"/>
              <a:gd name="connsiteY4305" fmla="*/ 3902123 h 10287000"/>
              <a:gd name="connsiteX4306" fmla="*/ 8937532 w 9393311"/>
              <a:gd name="connsiteY4306" fmla="*/ 3895256 h 10287000"/>
              <a:gd name="connsiteX4307" fmla="*/ 8893525 w 9393311"/>
              <a:gd name="connsiteY4307" fmla="*/ 3854612 h 10287000"/>
              <a:gd name="connsiteX4308" fmla="*/ 8708387 w 9393311"/>
              <a:gd name="connsiteY4308" fmla="*/ 3847677 h 10287000"/>
              <a:gd name="connsiteX4309" fmla="*/ 8726704 w 9393311"/>
              <a:gd name="connsiteY4309" fmla="*/ 3870385 h 10287000"/>
              <a:gd name="connsiteX4310" fmla="*/ 8708387 w 9393311"/>
              <a:gd name="connsiteY4310" fmla="*/ 3847677 h 10287000"/>
              <a:gd name="connsiteX4311" fmla="*/ 8420190 w 9393311"/>
              <a:gd name="connsiteY4311" fmla="*/ 3847605 h 10287000"/>
              <a:gd name="connsiteX4312" fmla="*/ 8426514 w 9393311"/>
              <a:gd name="connsiteY4312" fmla="*/ 3853044 h 10287000"/>
              <a:gd name="connsiteX4313" fmla="*/ 8401108 w 9393311"/>
              <a:gd name="connsiteY4313" fmla="*/ 3874248 h 10287000"/>
              <a:gd name="connsiteX4314" fmla="*/ 8394784 w 9393311"/>
              <a:gd name="connsiteY4314" fmla="*/ 3868809 h 10287000"/>
              <a:gd name="connsiteX4315" fmla="*/ 8399037 w 9393311"/>
              <a:gd name="connsiteY4315" fmla="*/ 3858114 h 10287000"/>
              <a:gd name="connsiteX4316" fmla="*/ 8420190 w 9393311"/>
              <a:gd name="connsiteY4316" fmla="*/ 3847605 h 10287000"/>
              <a:gd name="connsiteX4317" fmla="*/ 8863040 w 9393311"/>
              <a:gd name="connsiteY4317" fmla="*/ 3837659 h 10287000"/>
              <a:gd name="connsiteX4318" fmla="*/ 8880656 w 9393311"/>
              <a:gd name="connsiteY4318" fmla="*/ 3844987 h 10287000"/>
              <a:gd name="connsiteX4319" fmla="*/ 8878944 w 9393311"/>
              <a:gd name="connsiteY4319" fmla="*/ 3850620 h 10287000"/>
              <a:gd name="connsiteX4320" fmla="*/ 8863040 w 9393311"/>
              <a:gd name="connsiteY4320" fmla="*/ 3837659 h 10287000"/>
              <a:gd name="connsiteX4321" fmla="*/ 8831097 w 9393311"/>
              <a:gd name="connsiteY4321" fmla="*/ 3814641 h 10287000"/>
              <a:gd name="connsiteX4322" fmla="*/ 8826422 w 9393311"/>
              <a:gd name="connsiteY4322" fmla="*/ 3821151 h 10287000"/>
              <a:gd name="connsiteX4323" fmla="*/ 8831097 w 9393311"/>
              <a:gd name="connsiteY4323" fmla="*/ 3814641 h 10287000"/>
              <a:gd name="connsiteX4324" fmla="*/ 7885750 w 9393311"/>
              <a:gd name="connsiteY4324" fmla="*/ 3813319 h 10287000"/>
              <a:gd name="connsiteX4325" fmla="*/ 7901568 w 9393311"/>
              <a:gd name="connsiteY4325" fmla="*/ 3815500 h 10287000"/>
              <a:gd name="connsiteX4326" fmla="*/ 7903100 w 9393311"/>
              <a:gd name="connsiteY4326" fmla="*/ 3817590 h 10287000"/>
              <a:gd name="connsiteX4327" fmla="*/ 7906035 w 9393311"/>
              <a:gd name="connsiteY4327" fmla="*/ 3815561 h 10287000"/>
              <a:gd name="connsiteX4328" fmla="*/ 7919822 w 9393311"/>
              <a:gd name="connsiteY4328" fmla="*/ 3822130 h 10287000"/>
              <a:gd name="connsiteX4329" fmla="*/ 7924169 w 9393311"/>
              <a:gd name="connsiteY4329" fmla="*/ 3830851 h 10287000"/>
              <a:gd name="connsiteX4330" fmla="*/ 7919536 w 9393311"/>
              <a:gd name="connsiteY4330" fmla="*/ 3841935 h 10287000"/>
              <a:gd name="connsiteX4331" fmla="*/ 7914897 w 9393311"/>
              <a:gd name="connsiteY4331" fmla="*/ 3845486 h 10287000"/>
              <a:gd name="connsiteX4332" fmla="*/ 7917998 w 9393311"/>
              <a:gd name="connsiteY4332" fmla="*/ 3865134 h 10287000"/>
              <a:gd name="connsiteX4333" fmla="*/ 7847470 w 9393311"/>
              <a:gd name="connsiteY4333" fmla="*/ 3965001 h 10287000"/>
              <a:gd name="connsiteX4334" fmla="*/ 7794754 w 9393311"/>
              <a:gd name="connsiteY4334" fmla="*/ 3959209 h 10287000"/>
              <a:gd name="connsiteX4335" fmla="*/ 7845395 w 9393311"/>
              <a:gd name="connsiteY4335" fmla="*/ 3837228 h 10287000"/>
              <a:gd name="connsiteX4336" fmla="*/ 7885750 w 9393311"/>
              <a:gd name="connsiteY4336" fmla="*/ 3813319 h 10287000"/>
              <a:gd name="connsiteX4337" fmla="*/ 8068101 w 9393311"/>
              <a:gd name="connsiteY4337" fmla="*/ 3808379 h 10287000"/>
              <a:gd name="connsiteX4338" fmla="*/ 8097491 w 9393311"/>
              <a:gd name="connsiteY4338" fmla="*/ 3820221 h 10287000"/>
              <a:gd name="connsiteX4339" fmla="*/ 8085095 w 9393311"/>
              <a:gd name="connsiteY4339" fmla="*/ 3856692 h 10287000"/>
              <a:gd name="connsiteX4340" fmla="*/ 8068101 w 9393311"/>
              <a:gd name="connsiteY4340" fmla="*/ 3808379 h 10287000"/>
              <a:gd name="connsiteX4341" fmla="*/ 9285191 w 9393311"/>
              <a:gd name="connsiteY4341" fmla="*/ 3791593 h 10287000"/>
              <a:gd name="connsiteX4342" fmla="*/ 9303365 w 9393311"/>
              <a:gd name="connsiteY4342" fmla="*/ 3794130 h 10287000"/>
              <a:gd name="connsiteX4343" fmla="*/ 9309889 w 9393311"/>
              <a:gd name="connsiteY4343" fmla="*/ 3831674 h 10287000"/>
              <a:gd name="connsiteX4344" fmla="*/ 9270873 w 9393311"/>
              <a:gd name="connsiteY4344" fmla="*/ 3793940 h 10287000"/>
              <a:gd name="connsiteX4345" fmla="*/ 9285191 w 9393311"/>
              <a:gd name="connsiteY4345" fmla="*/ 3791593 h 10287000"/>
              <a:gd name="connsiteX4346" fmla="*/ 8767286 w 9393311"/>
              <a:gd name="connsiteY4346" fmla="*/ 3766625 h 10287000"/>
              <a:gd name="connsiteX4347" fmla="*/ 8802822 w 9393311"/>
              <a:gd name="connsiteY4347" fmla="*/ 3773657 h 10287000"/>
              <a:gd name="connsiteX4348" fmla="*/ 8806352 w 9393311"/>
              <a:gd name="connsiteY4348" fmla="*/ 3781998 h 10287000"/>
              <a:gd name="connsiteX4349" fmla="*/ 8796240 w 9393311"/>
              <a:gd name="connsiteY4349" fmla="*/ 3788282 h 10287000"/>
              <a:gd name="connsiteX4350" fmla="*/ 8767286 w 9393311"/>
              <a:gd name="connsiteY4350" fmla="*/ 3766625 h 10287000"/>
              <a:gd name="connsiteX4351" fmla="*/ 8445364 w 9393311"/>
              <a:gd name="connsiteY4351" fmla="*/ 3751935 h 10287000"/>
              <a:gd name="connsiteX4352" fmla="*/ 8466898 w 9393311"/>
              <a:gd name="connsiteY4352" fmla="*/ 3762893 h 10287000"/>
              <a:gd name="connsiteX4353" fmla="*/ 8430414 w 9393311"/>
              <a:gd name="connsiteY4353" fmla="*/ 3771745 h 10287000"/>
              <a:gd name="connsiteX4354" fmla="*/ 8445364 w 9393311"/>
              <a:gd name="connsiteY4354" fmla="*/ 3751935 h 10287000"/>
              <a:gd name="connsiteX4355" fmla="*/ 9163934 w 9393311"/>
              <a:gd name="connsiteY4355" fmla="*/ 3749181 h 10287000"/>
              <a:gd name="connsiteX4356" fmla="*/ 9121144 w 9393311"/>
              <a:gd name="connsiteY4356" fmla="*/ 3819332 h 10287000"/>
              <a:gd name="connsiteX4357" fmla="*/ 9043272 w 9393311"/>
              <a:gd name="connsiteY4357" fmla="*/ 3826824 h 10287000"/>
              <a:gd name="connsiteX4358" fmla="*/ 9163934 w 9393311"/>
              <a:gd name="connsiteY4358" fmla="*/ 3749181 h 10287000"/>
              <a:gd name="connsiteX4359" fmla="*/ 9188888 w 9393311"/>
              <a:gd name="connsiteY4359" fmla="*/ 3736449 h 10287000"/>
              <a:gd name="connsiteX4360" fmla="*/ 9195913 w 9393311"/>
              <a:gd name="connsiteY4360" fmla="*/ 3741482 h 10287000"/>
              <a:gd name="connsiteX4361" fmla="*/ 9195659 w 9393311"/>
              <a:gd name="connsiteY4361" fmla="*/ 3745322 h 10287000"/>
              <a:gd name="connsiteX4362" fmla="*/ 9196505 w 9393311"/>
              <a:gd name="connsiteY4362" fmla="*/ 3746430 h 10287000"/>
              <a:gd name="connsiteX4363" fmla="*/ 9191511 w 9393311"/>
              <a:gd name="connsiteY4363" fmla="*/ 3752403 h 10287000"/>
              <a:gd name="connsiteX4364" fmla="*/ 9183978 w 9393311"/>
              <a:gd name="connsiteY4364" fmla="*/ 3755050 h 10287000"/>
              <a:gd name="connsiteX4365" fmla="*/ 9181355 w 9393311"/>
              <a:gd name="connsiteY4365" fmla="*/ 3739095 h 10287000"/>
              <a:gd name="connsiteX4366" fmla="*/ 9188633 w 9393311"/>
              <a:gd name="connsiteY4366" fmla="*/ 3740289 h 10287000"/>
              <a:gd name="connsiteX4367" fmla="*/ 9188888 w 9393311"/>
              <a:gd name="connsiteY4367" fmla="*/ 3736449 h 10287000"/>
              <a:gd name="connsiteX4368" fmla="*/ 8941219 w 9393311"/>
              <a:gd name="connsiteY4368" fmla="*/ 3728776 h 10287000"/>
              <a:gd name="connsiteX4369" fmla="*/ 8955393 w 9393311"/>
              <a:gd name="connsiteY4369" fmla="*/ 3737853 h 10287000"/>
              <a:gd name="connsiteX4370" fmla="*/ 8955654 w 9393311"/>
              <a:gd name="connsiteY4370" fmla="*/ 3733893 h 10287000"/>
              <a:gd name="connsiteX4371" fmla="*/ 8957931 w 9393311"/>
              <a:gd name="connsiteY4371" fmla="*/ 3758281 h 10287000"/>
              <a:gd name="connsiteX4372" fmla="*/ 8911214 w 9393311"/>
              <a:gd name="connsiteY4372" fmla="*/ 3758632 h 10287000"/>
              <a:gd name="connsiteX4373" fmla="*/ 8920746 w 9393311"/>
              <a:gd name="connsiteY4373" fmla="*/ 3732176 h 10287000"/>
              <a:gd name="connsiteX4374" fmla="*/ 8932557 w 9393311"/>
              <a:gd name="connsiteY4374" fmla="*/ 3730109 h 10287000"/>
              <a:gd name="connsiteX4375" fmla="*/ 8941219 w 9393311"/>
              <a:gd name="connsiteY4375" fmla="*/ 3728776 h 10287000"/>
              <a:gd name="connsiteX4376" fmla="*/ 7953817 w 9393311"/>
              <a:gd name="connsiteY4376" fmla="*/ 3726305 h 10287000"/>
              <a:gd name="connsiteX4377" fmla="*/ 7992907 w 9393311"/>
              <a:gd name="connsiteY4377" fmla="*/ 3729283 h 10287000"/>
              <a:gd name="connsiteX4378" fmla="*/ 7919857 w 9393311"/>
              <a:gd name="connsiteY4378" fmla="*/ 3777682 h 10287000"/>
              <a:gd name="connsiteX4379" fmla="*/ 7845545 w 9393311"/>
              <a:gd name="connsiteY4379" fmla="*/ 3756523 h 10287000"/>
              <a:gd name="connsiteX4380" fmla="*/ 7869086 w 9393311"/>
              <a:gd name="connsiteY4380" fmla="*/ 3754349 h 10287000"/>
              <a:gd name="connsiteX4381" fmla="*/ 7879145 w 9393311"/>
              <a:gd name="connsiteY4381" fmla="*/ 3745368 h 10287000"/>
              <a:gd name="connsiteX4382" fmla="*/ 7913104 w 9393311"/>
              <a:gd name="connsiteY4382" fmla="*/ 3733099 h 10287000"/>
              <a:gd name="connsiteX4383" fmla="*/ 7919494 w 9393311"/>
              <a:gd name="connsiteY4383" fmla="*/ 3738207 h 10287000"/>
              <a:gd name="connsiteX4384" fmla="*/ 8318926 w 9393311"/>
              <a:gd name="connsiteY4384" fmla="*/ 3700997 h 10287000"/>
              <a:gd name="connsiteX4385" fmla="*/ 8325837 w 9393311"/>
              <a:gd name="connsiteY4385" fmla="*/ 3702009 h 10287000"/>
              <a:gd name="connsiteX4386" fmla="*/ 8330453 w 9393311"/>
              <a:gd name="connsiteY4386" fmla="*/ 3711765 h 10287000"/>
              <a:gd name="connsiteX4387" fmla="*/ 8313706 w 9393311"/>
              <a:gd name="connsiteY4387" fmla="*/ 3715916 h 10287000"/>
              <a:gd name="connsiteX4388" fmla="*/ 8318926 w 9393311"/>
              <a:gd name="connsiteY4388" fmla="*/ 3700997 h 10287000"/>
              <a:gd name="connsiteX4389" fmla="*/ 8375666 w 9393311"/>
              <a:gd name="connsiteY4389" fmla="*/ 3646459 h 10287000"/>
              <a:gd name="connsiteX4390" fmla="*/ 8407036 w 9393311"/>
              <a:gd name="connsiteY4390" fmla="*/ 3651396 h 10287000"/>
              <a:gd name="connsiteX4391" fmla="*/ 8378939 w 9393311"/>
              <a:gd name="connsiteY4391" fmla="*/ 3691454 h 10287000"/>
              <a:gd name="connsiteX4392" fmla="*/ 8373130 w 9393311"/>
              <a:gd name="connsiteY4392" fmla="*/ 3691985 h 10287000"/>
              <a:gd name="connsiteX4393" fmla="*/ 8377101 w 9393311"/>
              <a:gd name="connsiteY4393" fmla="*/ 3696186 h 10287000"/>
              <a:gd name="connsiteX4394" fmla="*/ 8377618 w 9393311"/>
              <a:gd name="connsiteY4394" fmla="*/ 3707434 h 10287000"/>
              <a:gd name="connsiteX4395" fmla="*/ 8374808 w 9393311"/>
              <a:gd name="connsiteY4395" fmla="*/ 3713395 h 10287000"/>
              <a:gd name="connsiteX4396" fmla="*/ 8370321 w 9393311"/>
              <a:gd name="connsiteY4396" fmla="*/ 3720166 h 10287000"/>
              <a:gd name="connsiteX4397" fmla="*/ 8335769 w 9393311"/>
              <a:gd name="connsiteY4397" fmla="*/ 3710449 h 10287000"/>
              <a:gd name="connsiteX4398" fmla="*/ 8343696 w 9393311"/>
              <a:gd name="connsiteY4398" fmla="*/ 3677864 h 10287000"/>
              <a:gd name="connsiteX4399" fmla="*/ 8347383 w 9393311"/>
              <a:gd name="connsiteY4399" fmla="*/ 3677979 h 10287000"/>
              <a:gd name="connsiteX4400" fmla="*/ 8345810 w 9393311"/>
              <a:gd name="connsiteY4400" fmla="*/ 3674946 h 10287000"/>
              <a:gd name="connsiteX4401" fmla="*/ 8344030 w 9393311"/>
              <a:gd name="connsiteY4401" fmla="*/ 3654766 h 10287000"/>
              <a:gd name="connsiteX4402" fmla="*/ 8375666 w 9393311"/>
              <a:gd name="connsiteY4402" fmla="*/ 3646459 h 10287000"/>
              <a:gd name="connsiteX4403" fmla="*/ 7722512 w 9393311"/>
              <a:gd name="connsiteY4403" fmla="*/ 3639731 h 10287000"/>
              <a:gd name="connsiteX4404" fmla="*/ 7740294 w 9393311"/>
              <a:gd name="connsiteY4404" fmla="*/ 3682719 h 10287000"/>
              <a:gd name="connsiteX4405" fmla="*/ 7722512 w 9393311"/>
              <a:gd name="connsiteY4405" fmla="*/ 3639731 h 10287000"/>
              <a:gd name="connsiteX4406" fmla="*/ 9286504 w 9393311"/>
              <a:gd name="connsiteY4406" fmla="*/ 3629096 h 10287000"/>
              <a:gd name="connsiteX4407" fmla="*/ 9244995 w 9393311"/>
              <a:gd name="connsiteY4407" fmla="*/ 3683862 h 10287000"/>
              <a:gd name="connsiteX4408" fmla="*/ 9230005 w 9393311"/>
              <a:gd name="connsiteY4408" fmla="*/ 3655330 h 10287000"/>
              <a:gd name="connsiteX4409" fmla="*/ 9286504 w 9393311"/>
              <a:gd name="connsiteY4409" fmla="*/ 3629096 h 10287000"/>
              <a:gd name="connsiteX4410" fmla="*/ 7871404 w 9393311"/>
              <a:gd name="connsiteY4410" fmla="*/ 3623012 h 10287000"/>
              <a:gd name="connsiteX4411" fmla="*/ 7849938 w 9393311"/>
              <a:gd name="connsiteY4411" fmla="*/ 3645332 h 10287000"/>
              <a:gd name="connsiteX4412" fmla="*/ 7871404 w 9393311"/>
              <a:gd name="connsiteY4412" fmla="*/ 3623012 h 10287000"/>
              <a:gd name="connsiteX4413" fmla="*/ 8894974 w 9393311"/>
              <a:gd name="connsiteY4413" fmla="*/ 3620739 h 10287000"/>
              <a:gd name="connsiteX4414" fmla="*/ 8924027 w 9393311"/>
              <a:gd name="connsiteY4414" fmla="*/ 3636099 h 10287000"/>
              <a:gd name="connsiteX4415" fmla="*/ 8938473 w 9393311"/>
              <a:gd name="connsiteY4415" fmla="*/ 3681620 h 10287000"/>
              <a:gd name="connsiteX4416" fmla="*/ 8927207 w 9393311"/>
              <a:gd name="connsiteY4416" fmla="*/ 3705262 h 10287000"/>
              <a:gd name="connsiteX4417" fmla="*/ 8857592 w 9393311"/>
              <a:gd name="connsiteY4417" fmla="*/ 3701933 h 10287000"/>
              <a:gd name="connsiteX4418" fmla="*/ 8850444 w 9393311"/>
              <a:gd name="connsiteY4418" fmla="*/ 3692685 h 10287000"/>
              <a:gd name="connsiteX4419" fmla="*/ 8848638 w 9393311"/>
              <a:gd name="connsiteY4419" fmla="*/ 3691407 h 10287000"/>
              <a:gd name="connsiteX4420" fmla="*/ 8847207 w 9393311"/>
              <a:gd name="connsiteY4420" fmla="*/ 3697242 h 10287000"/>
              <a:gd name="connsiteX4421" fmla="*/ 8840919 w 9393311"/>
              <a:gd name="connsiteY4421" fmla="*/ 3698235 h 10287000"/>
              <a:gd name="connsiteX4422" fmla="*/ 8830415 w 9393311"/>
              <a:gd name="connsiteY4422" fmla="*/ 3695440 h 10287000"/>
              <a:gd name="connsiteX4423" fmla="*/ 8821731 w 9393311"/>
              <a:gd name="connsiteY4423" fmla="*/ 3696176 h 10287000"/>
              <a:gd name="connsiteX4424" fmla="*/ 8816273 w 9393311"/>
              <a:gd name="connsiteY4424" fmla="*/ 3685580 h 10287000"/>
              <a:gd name="connsiteX4425" fmla="*/ 8824959 w 9393311"/>
              <a:gd name="connsiteY4425" fmla="*/ 3684845 h 10287000"/>
              <a:gd name="connsiteX4426" fmla="*/ 8837862 w 9393311"/>
              <a:gd name="connsiteY4426" fmla="*/ 3687897 h 10287000"/>
              <a:gd name="connsiteX4427" fmla="*/ 8843989 w 9393311"/>
              <a:gd name="connsiteY4427" fmla="*/ 3688112 h 10287000"/>
              <a:gd name="connsiteX4428" fmla="*/ 8835620 w 9393311"/>
              <a:gd name="connsiteY4428" fmla="*/ 3682181 h 10287000"/>
              <a:gd name="connsiteX4429" fmla="*/ 8841496 w 9393311"/>
              <a:gd name="connsiteY4429" fmla="*/ 3672166 h 10287000"/>
              <a:gd name="connsiteX4430" fmla="*/ 8843603 w 9393311"/>
              <a:gd name="connsiteY4430" fmla="*/ 3662853 h 10287000"/>
              <a:gd name="connsiteX4431" fmla="*/ 8836222 w 9393311"/>
              <a:gd name="connsiteY4431" fmla="*/ 3656315 h 10287000"/>
              <a:gd name="connsiteX4432" fmla="*/ 8846921 w 9393311"/>
              <a:gd name="connsiteY4432" fmla="*/ 3649662 h 10287000"/>
              <a:gd name="connsiteX4433" fmla="*/ 8848350 w 9393311"/>
              <a:gd name="connsiteY4433" fmla="*/ 3650064 h 10287000"/>
              <a:gd name="connsiteX4434" fmla="*/ 8857984 w 9393311"/>
              <a:gd name="connsiteY4434" fmla="*/ 3637391 h 10287000"/>
              <a:gd name="connsiteX4435" fmla="*/ 8894974 w 9393311"/>
              <a:gd name="connsiteY4435" fmla="*/ 3620739 h 10287000"/>
              <a:gd name="connsiteX4436" fmla="*/ 7836587 w 9393311"/>
              <a:gd name="connsiteY4436" fmla="*/ 3618805 h 10287000"/>
              <a:gd name="connsiteX4437" fmla="*/ 7850553 w 9393311"/>
              <a:gd name="connsiteY4437" fmla="*/ 3621593 h 10287000"/>
              <a:gd name="connsiteX4438" fmla="*/ 7822033 w 9393311"/>
              <a:gd name="connsiteY4438" fmla="*/ 3624926 h 10287000"/>
              <a:gd name="connsiteX4439" fmla="*/ 7836587 w 9393311"/>
              <a:gd name="connsiteY4439" fmla="*/ 3618805 h 10287000"/>
              <a:gd name="connsiteX4440" fmla="*/ 7524620 w 9393311"/>
              <a:gd name="connsiteY4440" fmla="*/ 3603469 h 10287000"/>
              <a:gd name="connsiteX4441" fmla="*/ 7521607 w 9393311"/>
              <a:gd name="connsiteY4441" fmla="*/ 3608085 h 10287000"/>
              <a:gd name="connsiteX4442" fmla="*/ 7521932 w 9393311"/>
              <a:gd name="connsiteY4442" fmla="*/ 3609245 h 10287000"/>
              <a:gd name="connsiteX4443" fmla="*/ 7524668 w 9393311"/>
              <a:gd name="connsiteY4443" fmla="*/ 3603531 h 10287000"/>
              <a:gd name="connsiteX4444" fmla="*/ 8152467 w 9393311"/>
              <a:gd name="connsiteY4444" fmla="*/ 3597216 h 10287000"/>
              <a:gd name="connsiteX4445" fmla="*/ 8156321 w 9393311"/>
              <a:gd name="connsiteY4445" fmla="*/ 3597393 h 10287000"/>
              <a:gd name="connsiteX4446" fmla="*/ 8153137 w 9393311"/>
              <a:gd name="connsiteY4446" fmla="*/ 3612366 h 10287000"/>
              <a:gd name="connsiteX4447" fmla="*/ 8152467 w 9393311"/>
              <a:gd name="connsiteY4447" fmla="*/ 3597216 h 10287000"/>
              <a:gd name="connsiteX4448" fmla="*/ 8578458 w 9393311"/>
              <a:gd name="connsiteY4448" fmla="*/ 3595551 h 10287000"/>
              <a:gd name="connsiteX4449" fmla="*/ 8589411 w 9393311"/>
              <a:gd name="connsiteY4449" fmla="*/ 3603216 h 10287000"/>
              <a:gd name="connsiteX4450" fmla="*/ 8587008 w 9393311"/>
              <a:gd name="connsiteY4450" fmla="*/ 3617516 h 10287000"/>
              <a:gd name="connsiteX4451" fmla="*/ 8574188 w 9393311"/>
              <a:gd name="connsiteY4451" fmla="*/ 3628255 h 10287000"/>
              <a:gd name="connsiteX4452" fmla="*/ 8555668 w 9393311"/>
              <a:gd name="connsiteY4452" fmla="*/ 3602504 h 10287000"/>
              <a:gd name="connsiteX4453" fmla="*/ 8578458 w 9393311"/>
              <a:gd name="connsiteY4453" fmla="*/ 3595551 h 10287000"/>
              <a:gd name="connsiteX4454" fmla="*/ 9140171 w 9393311"/>
              <a:gd name="connsiteY4454" fmla="*/ 3573831 h 10287000"/>
              <a:gd name="connsiteX4455" fmla="*/ 9160730 w 9393311"/>
              <a:gd name="connsiteY4455" fmla="*/ 3587966 h 10287000"/>
              <a:gd name="connsiteX4456" fmla="*/ 9139024 w 9393311"/>
              <a:gd name="connsiteY4456" fmla="*/ 3590259 h 10287000"/>
              <a:gd name="connsiteX4457" fmla="*/ 9140171 w 9393311"/>
              <a:gd name="connsiteY4457" fmla="*/ 3573831 h 10287000"/>
              <a:gd name="connsiteX4458" fmla="*/ 8617021 w 9393311"/>
              <a:gd name="connsiteY4458" fmla="*/ 3563023 h 10287000"/>
              <a:gd name="connsiteX4459" fmla="*/ 8630649 w 9393311"/>
              <a:gd name="connsiteY4459" fmla="*/ 3566756 h 10287000"/>
              <a:gd name="connsiteX4460" fmla="*/ 8637300 w 9393311"/>
              <a:gd name="connsiteY4460" fmla="*/ 3589158 h 10287000"/>
              <a:gd name="connsiteX4461" fmla="*/ 8596564 w 9393311"/>
              <a:gd name="connsiteY4461" fmla="*/ 3593974 h 10287000"/>
              <a:gd name="connsiteX4462" fmla="*/ 8617021 w 9393311"/>
              <a:gd name="connsiteY4462" fmla="*/ 3563023 h 10287000"/>
              <a:gd name="connsiteX4463" fmla="*/ 8277497 w 9393311"/>
              <a:gd name="connsiteY4463" fmla="*/ 3557810 h 10287000"/>
              <a:gd name="connsiteX4464" fmla="*/ 8288142 w 9393311"/>
              <a:gd name="connsiteY4464" fmla="*/ 3562850 h 10287000"/>
              <a:gd name="connsiteX4465" fmla="*/ 8301007 w 9393311"/>
              <a:gd name="connsiteY4465" fmla="*/ 3585186 h 10287000"/>
              <a:gd name="connsiteX4466" fmla="*/ 8292083 w 9393311"/>
              <a:gd name="connsiteY4466" fmla="*/ 3679283 h 10287000"/>
              <a:gd name="connsiteX4467" fmla="*/ 8287973 w 9393311"/>
              <a:gd name="connsiteY4467" fmla="*/ 3684638 h 10287000"/>
              <a:gd name="connsiteX4468" fmla="*/ 8290140 w 9393311"/>
              <a:gd name="connsiteY4468" fmla="*/ 3697635 h 10287000"/>
              <a:gd name="connsiteX4469" fmla="*/ 8276367 w 9393311"/>
              <a:gd name="connsiteY4469" fmla="*/ 3709774 h 10287000"/>
              <a:gd name="connsiteX4470" fmla="*/ 8269012 w 9393311"/>
              <a:gd name="connsiteY4470" fmla="*/ 3711367 h 10287000"/>
              <a:gd name="connsiteX4471" fmla="*/ 8268227 w 9393311"/>
              <a:gd name="connsiteY4471" fmla="*/ 3710367 h 10287000"/>
              <a:gd name="connsiteX4472" fmla="*/ 8262530 w 9393311"/>
              <a:gd name="connsiteY4472" fmla="*/ 3717790 h 10287000"/>
              <a:gd name="connsiteX4473" fmla="*/ 8221015 w 9393311"/>
              <a:gd name="connsiteY4473" fmla="*/ 3737293 h 10287000"/>
              <a:gd name="connsiteX4474" fmla="*/ 8195223 w 9393311"/>
              <a:gd name="connsiteY4474" fmla="*/ 3661876 h 10287000"/>
              <a:gd name="connsiteX4475" fmla="*/ 8277497 w 9393311"/>
              <a:gd name="connsiteY4475" fmla="*/ 3557810 h 10287000"/>
              <a:gd name="connsiteX4476" fmla="*/ 8009459 w 9393311"/>
              <a:gd name="connsiteY4476" fmla="*/ 3518422 h 10287000"/>
              <a:gd name="connsiteX4477" fmla="*/ 8098155 w 9393311"/>
              <a:gd name="connsiteY4477" fmla="*/ 3584712 h 10287000"/>
              <a:gd name="connsiteX4478" fmla="*/ 8103294 w 9393311"/>
              <a:gd name="connsiteY4478" fmla="*/ 3610007 h 10287000"/>
              <a:gd name="connsiteX4479" fmla="*/ 8100326 w 9393311"/>
              <a:gd name="connsiteY4479" fmla="*/ 3634737 h 10287000"/>
              <a:gd name="connsiteX4480" fmla="*/ 8106074 w 9393311"/>
              <a:gd name="connsiteY4480" fmla="*/ 3635278 h 10287000"/>
              <a:gd name="connsiteX4481" fmla="*/ 8116298 w 9393311"/>
              <a:gd name="connsiteY4481" fmla="*/ 3671734 h 10287000"/>
              <a:gd name="connsiteX4482" fmla="*/ 8090162 w 9393311"/>
              <a:gd name="connsiteY4482" fmla="*/ 3685241 h 10287000"/>
              <a:gd name="connsiteX4483" fmla="*/ 8082986 w 9393311"/>
              <a:gd name="connsiteY4483" fmla="*/ 3662534 h 10287000"/>
              <a:gd name="connsiteX4484" fmla="*/ 8089202 w 9393311"/>
              <a:gd name="connsiteY4484" fmla="*/ 3639796 h 10287000"/>
              <a:gd name="connsiteX4485" fmla="*/ 8058340 w 9393311"/>
              <a:gd name="connsiteY4485" fmla="*/ 3648634 h 10287000"/>
              <a:gd name="connsiteX4486" fmla="*/ 8020798 w 9393311"/>
              <a:gd name="connsiteY4486" fmla="*/ 3642480 h 10287000"/>
              <a:gd name="connsiteX4487" fmla="*/ 7961666 w 9393311"/>
              <a:gd name="connsiteY4487" fmla="*/ 3534706 h 10287000"/>
              <a:gd name="connsiteX4488" fmla="*/ 7970770 w 9393311"/>
              <a:gd name="connsiteY4488" fmla="*/ 3525554 h 10287000"/>
              <a:gd name="connsiteX4489" fmla="*/ 8009459 w 9393311"/>
              <a:gd name="connsiteY4489" fmla="*/ 3518422 h 10287000"/>
              <a:gd name="connsiteX4490" fmla="*/ 9138693 w 9393311"/>
              <a:gd name="connsiteY4490" fmla="*/ 3505349 h 10287000"/>
              <a:gd name="connsiteX4491" fmla="*/ 9228550 w 9393311"/>
              <a:gd name="connsiteY4491" fmla="*/ 3527572 h 10287000"/>
              <a:gd name="connsiteX4492" fmla="*/ 9238003 w 9393311"/>
              <a:gd name="connsiteY4492" fmla="*/ 3551772 h 10287000"/>
              <a:gd name="connsiteX4493" fmla="*/ 9138693 w 9393311"/>
              <a:gd name="connsiteY4493" fmla="*/ 3505349 h 10287000"/>
              <a:gd name="connsiteX4494" fmla="*/ 7928006 w 9393311"/>
              <a:gd name="connsiteY4494" fmla="*/ 3504366 h 10287000"/>
              <a:gd name="connsiteX4495" fmla="*/ 7931686 w 9393311"/>
              <a:gd name="connsiteY4495" fmla="*/ 3511386 h 10287000"/>
              <a:gd name="connsiteX4496" fmla="*/ 7928006 w 9393311"/>
              <a:gd name="connsiteY4496" fmla="*/ 3504366 h 10287000"/>
              <a:gd name="connsiteX4497" fmla="*/ 7569454 w 9393311"/>
              <a:gd name="connsiteY4497" fmla="*/ 3502354 h 10287000"/>
              <a:gd name="connsiteX4498" fmla="*/ 7558681 w 9393311"/>
              <a:gd name="connsiteY4498" fmla="*/ 3505353 h 10287000"/>
              <a:gd name="connsiteX4499" fmla="*/ 7554721 w 9393311"/>
              <a:gd name="connsiteY4499" fmla="*/ 3505599 h 10287000"/>
              <a:gd name="connsiteX4500" fmla="*/ 7549045 w 9393311"/>
              <a:gd name="connsiteY4500" fmla="*/ 3504820 h 10287000"/>
              <a:gd name="connsiteX4501" fmla="*/ 7550786 w 9393311"/>
              <a:gd name="connsiteY4501" fmla="*/ 3505329 h 10287000"/>
              <a:gd name="connsiteX4502" fmla="*/ 7557544 w 9393311"/>
              <a:gd name="connsiteY4502" fmla="*/ 3511344 h 10287000"/>
              <a:gd name="connsiteX4503" fmla="*/ 7559011 w 9393311"/>
              <a:gd name="connsiteY4503" fmla="*/ 3511255 h 10287000"/>
              <a:gd name="connsiteX4504" fmla="*/ 7559139 w 9393311"/>
              <a:gd name="connsiteY4504" fmla="*/ 3512763 h 10287000"/>
              <a:gd name="connsiteX4505" fmla="*/ 7560791 w 9393311"/>
              <a:gd name="connsiteY4505" fmla="*/ 3514234 h 10287000"/>
              <a:gd name="connsiteX4506" fmla="*/ 7560693 w 9393311"/>
              <a:gd name="connsiteY4506" fmla="*/ 3515537 h 10287000"/>
              <a:gd name="connsiteX4507" fmla="*/ 7572503 w 9393311"/>
              <a:gd name="connsiteY4507" fmla="*/ 3509270 h 10287000"/>
              <a:gd name="connsiteX4508" fmla="*/ 7572587 w 9393311"/>
              <a:gd name="connsiteY4508" fmla="*/ 3504365 h 10287000"/>
              <a:gd name="connsiteX4509" fmla="*/ 7569454 w 9393311"/>
              <a:gd name="connsiteY4509" fmla="*/ 3502354 h 10287000"/>
              <a:gd name="connsiteX4510" fmla="*/ 8088956 w 9393311"/>
              <a:gd name="connsiteY4510" fmla="*/ 3498577 h 10287000"/>
              <a:gd name="connsiteX4511" fmla="*/ 8117799 w 9393311"/>
              <a:gd name="connsiteY4511" fmla="*/ 3525789 h 10287000"/>
              <a:gd name="connsiteX4512" fmla="*/ 8134723 w 9393311"/>
              <a:gd name="connsiteY4512" fmla="*/ 3518774 h 10287000"/>
              <a:gd name="connsiteX4513" fmla="*/ 8173054 w 9393311"/>
              <a:gd name="connsiteY4513" fmla="*/ 3515676 h 10287000"/>
              <a:gd name="connsiteX4514" fmla="*/ 8194225 w 9393311"/>
              <a:gd name="connsiteY4514" fmla="*/ 3532575 h 10287000"/>
              <a:gd name="connsiteX4515" fmla="*/ 8172645 w 9393311"/>
              <a:gd name="connsiteY4515" fmla="*/ 3557435 h 10287000"/>
              <a:gd name="connsiteX4516" fmla="*/ 8159489 w 9393311"/>
              <a:gd name="connsiteY4516" fmla="*/ 3563485 h 10287000"/>
              <a:gd name="connsiteX4517" fmla="*/ 8160275 w 9393311"/>
              <a:gd name="connsiteY4517" fmla="*/ 3569196 h 10287000"/>
              <a:gd name="connsiteX4518" fmla="*/ 8156417 w 9393311"/>
              <a:gd name="connsiteY4518" fmla="*/ 3576444 h 10287000"/>
              <a:gd name="connsiteX4519" fmla="*/ 8130022 w 9393311"/>
              <a:gd name="connsiteY4519" fmla="*/ 3573535 h 10287000"/>
              <a:gd name="connsiteX4520" fmla="*/ 8127031 w 9393311"/>
              <a:gd name="connsiteY4520" fmla="*/ 3571502 h 10287000"/>
              <a:gd name="connsiteX4521" fmla="*/ 8113133 w 9393311"/>
              <a:gd name="connsiteY4521" fmla="*/ 3571421 h 10287000"/>
              <a:gd name="connsiteX4522" fmla="*/ 8097688 w 9393311"/>
              <a:gd name="connsiteY4522" fmla="*/ 3553312 h 10287000"/>
              <a:gd name="connsiteX4523" fmla="*/ 8098147 w 9393311"/>
              <a:gd name="connsiteY4523" fmla="*/ 3547106 h 10287000"/>
              <a:gd name="connsiteX4524" fmla="*/ 8086378 w 9393311"/>
              <a:gd name="connsiteY4524" fmla="*/ 3528359 h 10287000"/>
              <a:gd name="connsiteX4525" fmla="*/ 8088956 w 9393311"/>
              <a:gd name="connsiteY4525" fmla="*/ 3498577 h 10287000"/>
              <a:gd name="connsiteX4526" fmla="*/ 8264405 w 9393311"/>
              <a:gd name="connsiteY4526" fmla="*/ 3488502 h 10287000"/>
              <a:gd name="connsiteX4527" fmla="*/ 8263034 w 9393311"/>
              <a:gd name="connsiteY4527" fmla="*/ 3496985 h 10287000"/>
              <a:gd name="connsiteX4528" fmla="*/ 8264405 w 9393311"/>
              <a:gd name="connsiteY4528" fmla="*/ 3488502 h 10287000"/>
              <a:gd name="connsiteX4529" fmla="*/ 8974426 w 9393311"/>
              <a:gd name="connsiteY4529" fmla="*/ 3484123 h 10287000"/>
              <a:gd name="connsiteX4530" fmla="*/ 8979402 w 9393311"/>
              <a:gd name="connsiteY4530" fmla="*/ 3488454 h 10287000"/>
              <a:gd name="connsiteX4531" fmla="*/ 8978228 w 9393311"/>
              <a:gd name="connsiteY4531" fmla="*/ 3500037 h 10287000"/>
              <a:gd name="connsiteX4532" fmla="*/ 8962892 w 9393311"/>
              <a:gd name="connsiteY4532" fmla="*/ 3495862 h 10287000"/>
              <a:gd name="connsiteX4533" fmla="*/ 8974426 w 9393311"/>
              <a:gd name="connsiteY4533" fmla="*/ 3484123 h 10287000"/>
              <a:gd name="connsiteX4534" fmla="*/ 9005530 w 9393311"/>
              <a:gd name="connsiteY4534" fmla="*/ 3474033 h 10287000"/>
              <a:gd name="connsiteX4535" fmla="*/ 9012467 w 9393311"/>
              <a:gd name="connsiteY4535" fmla="*/ 3478644 h 10287000"/>
              <a:gd name="connsiteX4536" fmla="*/ 9018979 w 9393311"/>
              <a:gd name="connsiteY4536" fmla="*/ 3485747 h 10287000"/>
              <a:gd name="connsiteX4537" fmla="*/ 9022736 w 9393311"/>
              <a:gd name="connsiteY4537" fmla="*/ 3494842 h 10287000"/>
              <a:gd name="connsiteX4538" fmla="*/ 9022933 w 9393311"/>
              <a:gd name="connsiteY4538" fmla="*/ 3507823 h 10287000"/>
              <a:gd name="connsiteX4539" fmla="*/ 9012586 w 9393311"/>
              <a:gd name="connsiteY4539" fmla="*/ 3523178 h 10287000"/>
              <a:gd name="connsiteX4540" fmla="*/ 9005672 w 9393311"/>
              <a:gd name="connsiteY4540" fmla="*/ 3527476 h 10287000"/>
              <a:gd name="connsiteX4541" fmla="*/ 8983094 w 9393311"/>
              <a:gd name="connsiteY4541" fmla="*/ 3501365 h 10287000"/>
              <a:gd name="connsiteX4542" fmla="*/ 9005530 w 9393311"/>
              <a:gd name="connsiteY4542" fmla="*/ 3474033 h 10287000"/>
              <a:gd name="connsiteX4543" fmla="*/ 7964016 w 9393311"/>
              <a:gd name="connsiteY4543" fmla="*/ 3446605 h 10287000"/>
              <a:gd name="connsiteX4544" fmla="*/ 7976854 w 9393311"/>
              <a:gd name="connsiteY4544" fmla="*/ 3456714 h 10287000"/>
              <a:gd name="connsiteX4545" fmla="*/ 7982369 w 9393311"/>
              <a:gd name="connsiteY4545" fmla="*/ 3468125 h 10287000"/>
              <a:gd name="connsiteX4546" fmla="*/ 7979099 w 9393311"/>
              <a:gd name="connsiteY4546" fmla="*/ 3481098 h 10287000"/>
              <a:gd name="connsiteX4547" fmla="*/ 7970941 w 9393311"/>
              <a:gd name="connsiteY4547" fmla="*/ 3487766 h 10287000"/>
              <a:gd name="connsiteX4548" fmla="*/ 7948034 w 9393311"/>
              <a:gd name="connsiteY4548" fmla="*/ 3484012 h 10287000"/>
              <a:gd name="connsiteX4549" fmla="*/ 7950391 w 9393311"/>
              <a:gd name="connsiteY4549" fmla="*/ 3448375 h 10287000"/>
              <a:gd name="connsiteX4550" fmla="*/ 7964016 w 9393311"/>
              <a:gd name="connsiteY4550" fmla="*/ 3446605 h 10287000"/>
              <a:gd name="connsiteX4551" fmla="*/ 7536969 w 9393311"/>
              <a:gd name="connsiteY4551" fmla="*/ 3445436 h 10287000"/>
              <a:gd name="connsiteX4552" fmla="*/ 7535750 w 9393311"/>
              <a:gd name="connsiteY4552" fmla="*/ 3450084 h 10287000"/>
              <a:gd name="connsiteX4553" fmla="*/ 7536630 w 9393311"/>
              <a:gd name="connsiteY4553" fmla="*/ 3448888 h 10287000"/>
              <a:gd name="connsiteX4554" fmla="*/ 8952926 w 9393311"/>
              <a:gd name="connsiteY4554" fmla="*/ 3443551 h 10287000"/>
              <a:gd name="connsiteX4555" fmla="*/ 8959797 w 9393311"/>
              <a:gd name="connsiteY4555" fmla="*/ 3448255 h 10287000"/>
              <a:gd name="connsiteX4556" fmla="*/ 8936333 w 9393311"/>
              <a:gd name="connsiteY4556" fmla="*/ 3471816 h 10287000"/>
              <a:gd name="connsiteX4557" fmla="*/ 8929460 w 9393311"/>
              <a:gd name="connsiteY4557" fmla="*/ 3467113 h 10287000"/>
              <a:gd name="connsiteX4558" fmla="*/ 8932701 w 9393311"/>
              <a:gd name="connsiteY4558" fmla="*/ 3456122 h 10287000"/>
              <a:gd name="connsiteX4559" fmla="*/ 8952926 w 9393311"/>
              <a:gd name="connsiteY4559" fmla="*/ 3443551 h 10287000"/>
              <a:gd name="connsiteX4560" fmla="*/ 8290101 w 9393311"/>
              <a:gd name="connsiteY4560" fmla="*/ 3403006 h 10287000"/>
              <a:gd name="connsiteX4561" fmla="*/ 8296224 w 9393311"/>
              <a:gd name="connsiteY4561" fmla="*/ 3414889 h 10287000"/>
              <a:gd name="connsiteX4562" fmla="*/ 8290808 w 9393311"/>
              <a:gd name="connsiteY4562" fmla="*/ 3430105 h 10287000"/>
              <a:gd name="connsiteX4563" fmla="*/ 8259013 w 9393311"/>
              <a:gd name="connsiteY4563" fmla="*/ 3421759 h 10287000"/>
              <a:gd name="connsiteX4564" fmla="*/ 8275693 w 9393311"/>
              <a:gd name="connsiteY4564" fmla="*/ 3403628 h 10287000"/>
              <a:gd name="connsiteX4565" fmla="*/ 8290101 w 9393311"/>
              <a:gd name="connsiteY4565" fmla="*/ 3403006 h 10287000"/>
              <a:gd name="connsiteX4566" fmla="*/ 8228173 w 9393311"/>
              <a:gd name="connsiteY4566" fmla="*/ 3401774 h 10287000"/>
              <a:gd name="connsiteX4567" fmla="*/ 8220625 w 9393311"/>
              <a:gd name="connsiteY4567" fmla="*/ 3439905 h 10287000"/>
              <a:gd name="connsiteX4568" fmla="*/ 8228173 w 9393311"/>
              <a:gd name="connsiteY4568" fmla="*/ 3401774 h 10287000"/>
              <a:gd name="connsiteX4569" fmla="*/ 7988598 w 9393311"/>
              <a:gd name="connsiteY4569" fmla="*/ 3396755 h 10287000"/>
              <a:gd name="connsiteX4570" fmla="*/ 7995212 w 9393311"/>
              <a:gd name="connsiteY4570" fmla="*/ 3401504 h 10287000"/>
              <a:gd name="connsiteX4571" fmla="*/ 8008726 w 9393311"/>
              <a:gd name="connsiteY4571" fmla="*/ 3413038 h 10287000"/>
              <a:gd name="connsiteX4572" fmla="*/ 7982841 w 9393311"/>
              <a:gd name="connsiteY4572" fmla="*/ 3398120 h 10287000"/>
              <a:gd name="connsiteX4573" fmla="*/ 7988598 w 9393311"/>
              <a:gd name="connsiteY4573" fmla="*/ 3396755 h 10287000"/>
              <a:gd name="connsiteX4574" fmla="*/ 8650091 w 9393311"/>
              <a:gd name="connsiteY4574" fmla="*/ 3394515 h 10287000"/>
              <a:gd name="connsiteX4575" fmla="*/ 8670574 w 9393311"/>
              <a:gd name="connsiteY4575" fmla="*/ 3413750 h 10287000"/>
              <a:gd name="connsiteX4576" fmla="*/ 8677762 w 9393311"/>
              <a:gd name="connsiteY4576" fmla="*/ 3429316 h 10287000"/>
              <a:gd name="connsiteX4577" fmla="*/ 8676146 w 9393311"/>
              <a:gd name="connsiteY4577" fmla="*/ 3446418 h 10287000"/>
              <a:gd name="connsiteX4578" fmla="*/ 8674327 w 9393311"/>
              <a:gd name="connsiteY4578" fmla="*/ 3473907 h 10287000"/>
              <a:gd name="connsiteX4579" fmla="*/ 8654936 w 9393311"/>
              <a:gd name="connsiteY4579" fmla="*/ 3474698 h 10287000"/>
              <a:gd name="connsiteX4580" fmla="*/ 8636658 w 9393311"/>
              <a:gd name="connsiteY4580" fmla="*/ 3400254 h 10287000"/>
              <a:gd name="connsiteX4581" fmla="*/ 8650091 w 9393311"/>
              <a:gd name="connsiteY4581" fmla="*/ 3394515 h 10287000"/>
              <a:gd name="connsiteX4582" fmla="*/ 8164366 w 9393311"/>
              <a:gd name="connsiteY4582" fmla="*/ 3386439 h 10287000"/>
              <a:gd name="connsiteX4583" fmla="*/ 8192358 w 9393311"/>
              <a:gd name="connsiteY4583" fmla="*/ 3398587 h 10287000"/>
              <a:gd name="connsiteX4584" fmla="*/ 8127096 w 9393311"/>
              <a:gd name="connsiteY4584" fmla="*/ 3426650 h 10287000"/>
              <a:gd name="connsiteX4585" fmla="*/ 8131049 w 9393311"/>
              <a:gd name="connsiteY4585" fmla="*/ 3386871 h 10287000"/>
              <a:gd name="connsiteX4586" fmla="*/ 8164366 w 9393311"/>
              <a:gd name="connsiteY4586" fmla="*/ 3386439 h 10287000"/>
              <a:gd name="connsiteX4587" fmla="*/ 7911327 w 9393311"/>
              <a:gd name="connsiteY4587" fmla="*/ 3354767 h 10287000"/>
              <a:gd name="connsiteX4588" fmla="*/ 7933720 w 9393311"/>
              <a:gd name="connsiteY4588" fmla="*/ 3362464 h 10287000"/>
              <a:gd name="connsiteX4589" fmla="*/ 7938966 w 9393311"/>
              <a:gd name="connsiteY4589" fmla="*/ 3382964 h 10287000"/>
              <a:gd name="connsiteX4590" fmla="*/ 7938454 w 9393311"/>
              <a:gd name="connsiteY4590" fmla="*/ 3384083 h 10287000"/>
              <a:gd name="connsiteX4591" fmla="*/ 7947858 w 9393311"/>
              <a:gd name="connsiteY4591" fmla="*/ 3386317 h 10287000"/>
              <a:gd name="connsiteX4592" fmla="*/ 7921958 w 9393311"/>
              <a:gd name="connsiteY4592" fmla="*/ 3407854 h 10287000"/>
              <a:gd name="connsiteX4593" fmla="*/ 7922402 w 9393311"/>
              <a:gd name="connsiteY4593" fmla="*/ 3402588 h 10287000"/>
              <a:gd name="connsiteX4594" fmla="*/ 7913705 w 9393311"/>
              <a:gd name="connsiteY4594" fmla="*/ 3406500 h 10287000"/>
              <a:gd name="connsiteX4595" fmla="*/ 7894635 w 9393311"/>
              <a:gd name="connsiteY4595" fmla="*/ 3386872 h 10287000"/>
              <a:gd name="connsiteX4596" fmla="*/ 7897959 w 9393311"/>
              <a:gd name="connsiteY4596" fmla="*/ 3374942 h 10287000"/>
              <a:gd name="connsiteX4597" fmla="*/ 7914687 w 9393311"/>
              <a:gd name="connsiteY4597" fmla="*/ 3356610 h 10287000"/>
              <a:gd name="connsiteX4598" fmla="*/ 7911327 w 9393311"/>
              <a:gd name="connsiteY4598" fmla="*/ 3354767 h 10287000"/>
              <a:gd name="connsiteX4599" fmla="*/ 8013682 w 9393311"/>
              <a:gd name="connsiteY4599" fmla="*/ 3346879 h 10287000"/>
              <a:gd name="connsiteX4600" fmla="*/ 7977568 w 9393311"/>
              <a:gd name="connsiteY4600" fmla="*/ 3382298 h 10287000"/>
              <a:gd name="connsiteX4601" fmla="*/ 7963828 w 9393311"/>
              <a:gd name="connsiteY4601" fmla="*/ 3368996 h 10287000"/>
              <a:gd name="connsiteX4602" fmla="*/ 8013682 w 9393311"/>
              <a:gd name="connsiteY4602" fmla="*/ 3346879 h 10287000"/>
              <a:gd name="connsiteX4603" fmla="*/ 8339054 w 9393311"/>
              <a:gd name="connsiteY4603" fmla="*/ 3342974 h 10287000"/>
              <a:gd name="connsiteX4604" fmla="*/ 8351039 w 9393311"/>
              <a:gd name="connsiteY4604" fmla="*/ 3362766 h 10287000"/>
              <a:gd name="connsiteX4605" fmla="*/ 8349928 w 9393311"/>
              <a:gd name="connsiteY4605" fmla="*/ 3365751 h 10287000"/>
              <a:gd name="connsiteX4606" fmla="*/ 8352391 w 9393311"/>
              <a:gd name="connsiteY4606" fmla="*/ 3363051 h 10287000"/>
              <a:gd name="connsiteX4607" fmla="*/ 8374009 w 9393311"/>
              <a:gd name="connsiteY4607" fmla="*/ 3380567 h 10287000"/>
              <a:gd name="connsiteX4608" fmla="*/ 8375405 w 9393311"/>
              <a:gd name="connsiteY4608" fmla="*/ 3411328 h 10287000"/>
              <a:gd name="connsiteX4609" fmla="*/ 8328838 w 9393311"/>
              <a:gd name="connsiteY4609" fmla="*/ 3400341 h 10287000"/>
              <a:gd name="connsiteX4610" fmla="*/ 8331975 w 9393311"/>
              <a:gd name="connsiteY4610" fmla="*/ 3393377 h 10287000"/>
              <a:gd name="connsiteX4611" fmla="*/ 8323417 w 9393311"/>
              <a:gd name="connsiteY4611" fmla="*/ 3393986 h 10287000"/>
              <a:gd name="connsiteX4612" fmla="*/ 8310748 w 9393311"/>
              <a:gd name="connsiteY4612" fmla="*/ 3391364 h 10287000"/>
              <a:gd name="connsiteX4613" fmla="*/ 8308136 w 9393311"/>
              <a:gd name="connsiteY4613" fmla="*/ 3362626 h 10287000"/>
              <a:gd name="connsiteX4614" fmla="*/ 8317508 w 9393311"/>
              <a:gd name="connsiteY4614" fmla="*/ 3353678 h 10287000"/>
              <a:gd name="connsiteX4615" fmla="*/ 8340453 w 9393311"/>
              <a:gd name="connsiteY4615" fmla="*/ 3346572 h 10287000"/>
              <a:gd name="connsiteX4616" fmla="*/ 8339054 w 9393311"/>
              <a:gd name="connsiteY4616" fmla="*/ 3342974 h 10287000"/>
              <a:gd name="connsiteX4617" fmla="*/ 7748201 w 9393311"/>
              <a:gd name="connsiteY4617" fmla="*/ 3310444 h 10287000"/>
              <a:gd name="connsiteX4618" fmla="*/ 7776013 w 9393311"/>
              <a:gd name="connsiteY4618" fmla="*/ 3320136 h 10287000"/>
              <a:gd name="connsiteX4619" fmla="*/ 7783944 w 9393311"/>
              <a:gd name="connsiteY4619" fmla="*/ 3323905 h 10287000"/>
              <a:gd name="connsiteX4620" fmla="*/ 7784204 w 9393311"/>
              <a:gd name="connsiteY4620" fmla="*/ 3319990 h 10287000"/>
              <a:gd name="connsiteX4621" fmla="*/ 7788038 w 9393311"/>
              <a:gd name="connsiteY4621" fmla="*/ 3324895 h 10287000"/>
              <a:gd name="connsiteX4622" fmla="*/ 7788823 w 9393311"/>
              <a:gd name="connsiteY4622" fmla="*/ 3325025 h 10287000"/>
              <a:gd name="connsiteX4623" fmla="*/ 7792673 w 9393311"/>
              <a:gd name="connsiteY4623" fmla="*/ 3325655 h 10287000"/>
              <a:gd name="connsiteX4624" fmla="*/ 7805000 w 9393311"/>
              <a:gd name="connsiteY4624" fmla="*/ 3337820 h 10287000"/>
              <a:gd name="connsiteX4625" fmla="*/ 7802892 w 9393311"/>
              <a:gd name="connsiteY4625" fmla="*/ 3347619 h 10287000"/>
              <a:gd name="connsiteX4626" fmla="*/ 7782849 w 9393311"/>
              <a:gd name="connsiteY4626" fmla="*/ 3356507 h 10287000"/>
              <a:gd name="connsiteX4627" fmla="*/ 7781226 w 9393311"/>
              <a:gd name="connsiteY4627" fmla="*/ 3377924 h 10287000"/>
              <a:gd name="connsiteX4628" fmla="*/ 7781409 w 9393311"/>
              <a:gd name="connsiteY4628" fmla="*/ 3379583 h 10287000"/>
              <a:gd name="connsiteX4629" fmla="*/ 7785632 w 9393311"/>
              <a:gd name="connsiteY4629" fmla="*/ 3366141 h 10287000"/>
              <a:gd name="connsiteX4630" fmla="*/ 7811749 w 9393311"/>
              <a:gd name="connsiteY4630" fmla="*/ 3345038 h 10287000"/>
              <a:gd name="connsiteX4631" fmla="*/ 7857979 w 9393311"/>
              <a:gd name="connsiteY4631" fmla="*/ 3349827 h 10287000"/>
              <a:gd name="connsiteX4632" fmla="*/ 7873829 w 9393311"/>
              <a:gd name="connsiteY4632" fmla="*/ 3369947 h 10287000"/>
              <a:gd name="connsiteX4633" fmla="*/ 7877879 w 9393311"/>
              <a:gd name="connsiteY4633" fmla="*/ 3387596 h 10287000"/>
              <a:gd name="connsiteX4634" fmla="*/ 7874416 w 9393311"/>
              <a:gd name="connsiteY4634" fmla="*/ 3401737 h 10287000"/>
              <a:gd name="connsiteX4635" fmla="*/ 7873726 w 9393311"/>
              <a:gd name="connsiteY4635" fmla="*/ 3405783 h 10287000"/>
              <a:gd name="connsiteX4636" fmla="*/ 7876608 w 9393311"/>
              <a:gd name="connsiteY4636" fmla="*/ 3402721 h 10287000"/>
              <a:gd name="connsiteX4637" fmla="*/ 7892027 w 9393311"/>
              <a:gd name="connsiteY4637" fmla="*/ 3402112 h 10287000"/>
              <a:gd name="connsiteX4638" fmla="*/ 7902156 w 9393311"/>
              <a:gd name="connsiteY4638" fmla="*/ 3407596 h 10287000"/>
              <a:gd name="connsiteX4639" fmla="*/ 7905938 w 9393311"/>
              <a:gd name="connsiteY4639" fmla="*/ 3420393 h 10287000"/>
              <a:gd name="connsiteX4640" fmla="*/ 7902630 w 9393311"/>
              <a:gd name="connsiteY4640" fmla="*/ 3431424 h 10287000"/>
              <a:gd name="connsiteX4641" fmla="*/ 7882201 w 9393311"/>
              <a:gd name="connsiteY4641" fmla="*/ 3444124 h 10287000"/>
              <a:gd name="connsiteX4642" fmla="*/ 7870491 w 9393311"/>
              <a:gd name="connsiteY4642" fmla="*/ 3431207 h 10287000"/>
              <a:gd name="connsiteX4643" fmla="*/ 7867380 w 9393311"/>
              <a:gd name="connsiteY4643" fmla="*/ 3417621 h 10287000"/>
              <a:gd name="connsiteX4644" fmla="*/ 7859790 w 9393311"/>
              <a:gd name="connsiteY4644" fmla="*/ 3424921 h 10287000"/>
              <a:gd name="connsiteX4645" fmla="*/ 7840622 w 9393311"/>
              <a:gd name="connsiteY4645" fmla="*/ 3434012 h 10287000"/>
              <a:gd name="connsiteX4646" fmla="*/ 7829398 w 9393311"/>
              <a:gd name="connsiteY4646" fmla="*/ 3437001 h 10287000"/>
              <a:gd name="connsiteX4647" fmla="*/ 7813731 w 9393311"/>
              <a:gd name="connsiteY4647" fmla="*/ 3446690 h 10287000"/>
              <a:gd name="connsiteX4648" fmla="*/ 7784153 w 9393311"/>
              <a:gd name="connsiteY4648" fmla="*/ 3407613 h 10287000"/>
              <a:gd name="connsiteX4649" fmla="*/ 7784146 w 9393311"/>
              <a:gd name="connsiteY4649" fmla="*/ 3407572 h 10287000"/>
              <a:gd name="connsiteX4650" fmla="*/ 7775697 w 9393311"/>
              <a:gd name="connsiteY4650" fmla="*/ 3425063 h 10287000"/>
              <a:gd name="connsiteX4651" fmla="*/ 7781574 w 9393311"/>
              <a:gd name="connsiteY4651" fmla="*/ 3427443 h 10287000"/>
              <a:gd name="connsiteX4652" fmla="*/ 7788308 w 9393311"/>
              <a:gd name="connsiteY4652" fmla="*/ 3444964 h 10287000"/>
              <a:gd name="connsiteX4653" fmla="*/ 7786525 w 9393311"/>
              <a:gd name="connsiteY4653" fmla="*/ 3441502 h 10287000"/>
              <a:gd name="connsiteX4654" fmla="*/ 7779590 w 9393311"/>
              <a:gd name="connsiteY4654" fmla="*/ 3445813 h 10287000"/>
              <a:gd name="connsiteX4655" fmla="*/ 7781373 w 9393311"/>
              <a:gd name="connsiteY4655" fmla="*/ 3449274 h 10287000"/>
              <a:gd name="connsiteX4656" fmla="*/ 7772654 w 9393311"/>
              <a:gd name="connsiteY4656" fmla="*/ 3450126 h 10287000"/>
              <a:gd name="connsiteX4657" fmla="*/ 7749771 w 9393311"/>
              <a:gd name="connsiteY4657" fmla="*/ 3432363 h 10287000"/>
              <a:gd name="connsiteX4658" fmla="*/ 7755840 w 9393311"/>
              <a:gd name="connsiteY4658" fmla="*/ 3424672 h 10287000"/>
              <a:gd name="connsiteX4659" fmla="*/ 7745487 w 9393311"/>
              <a:gd name="connsiteY4659" fmla="*/ 3423995 h 10287000"/>
              <a:gd name="connsiteX4660" fmla="*/ 7735987 w 9393311"/>
              <a:gd name="connsiteY4660" fmla="*/ 3417811 h 10287000"/>
              <a:gd name="connsiteX4661" fmla="*/ 7723766 w 9393311"/>
              <a:gd name="connsiteY4661" fmla="*/ 3402569 h 10287000"/>
              <a:gd name="connsiteX4662" fmla="*/ 7719001 w 9393311"/>
              <a:gd name="connsiteY4662" fmla="*/ 3410150 h 10287000"/>
              <a:gd name="connsiteX4663" fmla="*/ 7709635 w 9393311"/>
              <a:gd name="connsiteY4663" fmla="*/ 3415235 h 10287000"/>
              <a:gd name="connsiteX4664" fmla="*/ 7700536 w 9393311"/>
              <a:gd name="connsiteY4664" fmla="*/ 3412863 h 10287000"/>
              <a:gd name="connsiteX4665" fmla="*/ 7699561 w 9393311"/>
              <a:gd name="connsiteY4665" fmla="*/ 3409120 h 10287000"/>
              <a:gd name="connsiteX4666" fmla="*/ 7695665 w 9393311"/>
              <a:gd name="connsiteY4666" fmla="*/ 3394145 h 10287000"/>
              <a:gd name="connsiteX4667" fmla="*/ 7703277 w 9393311"/>
              <a:gd name="connsiteY4667" fmla="*/ 3384183 h 10287000"/>
              <a:gd name="connsiteX4668" fmla="*/ 7711731 w 9393311"/>
              <a:gd name="connsiteY4668" fmla="*/ 3380134 h 10287000"/>
              <a:gd name="connsiteX4669" fmla="*/ 7710088 w 9393311"/>
              <a:gd name="connsiteY4669" fmla="*/ 3375525 h 10287000"/>
              <a:gd name="connsiteX4670" fmla="*/ 7721521 w 9393311"/>
              <a:gd name="connsiteY4670" fmla="*/ 3342401 h 10287000"/>
              <a:gd name="connsiteX4671" fmla="*/ 7725371 w 9393311"/>
              <a:gd name="connsiteY4671" fmla="*/ 3343032 h 10287000"/>
              <a:gd name="connsiteX4672" fmla="*/ 7719266 w 9393311"/>
              <a:gd name="connsiteY4672" fmla="*/ 3317686 h 10287000"/>
              <a:gd name="connsiteX4673" fmla="*/ 7748201 w 9393311"/>
              <a:gd name="connsiteY4673" fmla="*/ 3310444 h 10287000"/>
              <a:gd name="connsiteX4674" fmla="*/ 7838377 w 9393311"/>
              <a:gd name="connsiteY4674" fmla="*/ 3299464 h 10287000"/>
              <a:gd name="connsiteX4675" fmla="*/ 7874004 w 9393311"/>
              <a:gd name="connsiteY4675" fmla="*/ 3332003 h 10287000"/>
              <a:gd name="connsiteX4676" fmla="*/ 7865454 w 9393311"/>
              <a:gd name="connsiteY4676" fmla="*/ 3352849 h 10287000"/>
              <a:gd name="connsiteX4677" fmla="*/ 7820113 w 9393311"/>
              <a:gd name="connsiteY4677" fmla="*/ 3309775 h 10287000"/>
              <a:gd name="connsiteX4678" fmla="*/ 7838377 w 9393311"/>
              <a:gd name="connsiteY4678" fmla="*/ 3299464 h 10287000"/>
              <a:gd name="connsiteX4679" fmla="*/ 8271520 w 9393311"/>
              <a:gd name="connsiteY4679" fmla="*/ 3277244 h 10287000"/>
              <a:gd name="connsiteX4680" fmla="*/ 8302716 w 9393311"/>
              <a:gd name="connsiteY4680" fmla="*/ 3308008 h 10287000"/>
              <a:gd name="connsiteX4681" fmla="*/ 8302675 w 9393311"/>
              <a:gd name="connsiteY4681" fmla="*/ 3335352 h 10287000"/>
              <a:gd name="connsiteX4682" fmla="*/ 8241053 w 9393311"/>
              <a:gd name="connsiteY4682" fmla="*/ 3374623 h 10287000"/>
              <a:gd name="connsiteX4683" fmla="*/ 8231068 w 9393311"/>
              <a:gd name="connsiteY4683" fmla="*/ 3370926 h 10287000"/>
              <a:gd name="connsiteX4684" fmla="*/ 8213924 w 9393311"/>
              <a:gd name="connsiteY4684" fmla="*/ 3370786 h 10287000"/>
              <a:gd name="connsiteX4685" fmla="*/ 8214887 w 9393311"/>
              <a:gd name="connsiteY4685" fmla="*/ 3318364 h 10287000"/>
              <a:gd name="connsiteX4686" fmla="*/ 8271520 w 9393311"/>
              <a:gd name="connsiteY4686" fmla="*/ 3277244 h 10287000"/>
              <a:gd name="connsiteX4687" fmla="*/ 8719743 w 9393311"/>
              <a:gd name="connsiteY4687" fmla="*/ 3251624 h 10287000"/>
              <a:gd name="connsiteX4688" fmla="*/ 8750950 w 9393311"/>
              <a:gd name="connsiteY4688" fmla="*/ 3273665 h 10287000"/>
              <a:gd name="connsiteX4689" fmla="*/ 8739370 w 9393311"/>
              <a:gd name="connsiteY4689" fmla="*/ 3296846 h 10287000"/>
              <a:gd name="connsiteX4690" fmla="*/ 8700110 w 9393311"/>
              <a:gd name="connsiteY4690" fmla="*/ 3274093 h 10287000"/>
              <a:gd name="connsiteX4691" fmla="*/ 8707120 w 9393311"/>
              <a:gd name="connsiteY4691" fmla="*/ 3257694 h 10287000"/>
              <a:gd name="connsiteX4692" fmla="*/ 8719743 w 9393311"/>
              <a:gd name="connsiteY4692" fmla="*/ 3251624 h 10287000"/>
              <a:gd name="connsiteX4693" fmla="*/ 8358101 w 9393311"/>
              <a:gd name="connsiteY4693" fmla="*/ 3248183 h 10287000"/>
              <a:gd name="connsiteX4694" fmla="*/ 8369979 w 9393311"/>
              <a:gd name="connsiteY4694" fmla="*/ 3252704 h 10287000"/>
              <a:gd name="connsiteX4695" fmla="*/ 8374054 w 9393311"/>
              <a:gd name="connsiteY4695" fmla="*/ 3256866 h 10287000"/>
              <a:gd name="connsiteX4696" fmla="*/ 8377953 w 9393311"/>
              <a:gd name="connsiteY4696" fmla="*/ 3257045 h 10287000"/>
              <a:gd name="connsiteX4697" fmla="*/ 8378130 w 9393311"/>
              <a:gd name="connsiteY4697" fmla="*/ 3261030 h 10287000"/>
              <a:gd name="connsiteX4698" fmla="*/ 8386282 w 9393311"/>
              <a:gd name="connsiteY4698" fmla="*/ 3269356 h 10287000"/>
              <a:gd name="connsiteX4699" fmla="*/ 8410209 w 9393311"/>
              <a:gd name="connsiteY4699" fmla="*/ 3282383 h 10287000"/>
              <a:gd name="connsiteX4700" fmla="*/ 8426865 w 9393311"/>
              <a:gd name="connsiteY4700" fmla="*/ 3307004 h 10287000"/>
              <a:gd name="connsiteX4701" fmla="*/ 8419417 w 9393311"/>
              <a:gd name="connsiteY4701" fmla="*/ 3314614 h 10287000"/>
              <a:gd name="connsiteX4702" fmla="*/ 8427569 w 9393311"/>
              <a:gd name="connsiteY4702" fmla="*/ 3322940 h 10287000"/>
              <a:gd name="connsiteX4703" fmla="*/ 8439793 w 9393311"/>
              <a:gd name="connsiteY4703" fmla="*/ 3346365 h 10287000"/>
              <a:gd name="connsiteX4704" fmla="*/ 8430034 w 9393311"/>
              <a:gd name="connsiteY4704" fmla="*/ 3366248 h 10287000"/>
              <a:gd name="connsiteX4705" fmla="*/ 8437778 w 9393311"/>
              <a:gd name="connsiteY4705" fmla="*/ 3370801 h 10287000"/>
              <a:gd name="connsiteX4706" fmla="*/ 8435540 w 9393311"/>
              <a:gd name="connsiteY4706" fmla="*/ 3393761 h 10287000"/>
              <a:gd name="connsiteX4707" fmla="*/ 8394890 w 9393311"/>
              <a:gd name="connsiteY4707" fmla="*/ 3388701 h 10287000"/>
              <a:gd name="connsiteX4708" fmla="*/ 8396611 w 9393311"/>
              <a:gd name="connsiteY4708" fmla="*/ 3384460 h 10287000"/>
              <a:gd name="connsiteX4709" fmla="*/ 8391827 w 9393311"/>
              <a:gd name="connsiteY4709" fmla="*/ 3383926 h 10287000"/>
              <a:gd name="connsiteX4710" fmla="*/ 8379332 w 9393311"/>
              <a:gd name="connsiteY4710" fmla="*/ 3376393 h 10287000"/>
              <a:gd name="connsiteX4711" fmla="*/ 8369244 w 9393311"/>
              <a:gd name="connsiteY4711" fmla="*/ 3324240 h 10287000"/>
              <a:gd name="connsiteX4712" fmla="*/ 8403466 w 9393311"/>
              <a:gd name="connsiteY4712" fmla="*/ 3305931 h 10287000"/>
              <a:gd name="connsiteX4713" fmla="*/ 8399565 w 9393311"/>
              <a:gd name="connsiteY4713" fmla="*/ 3305751 h 10287000"/>
              <a:gd name="connsiteX4714" fmla="*/ 8358101 w 9393311"/>
              <a:gd name="connsiteY4714" fmla="*/ 3248183 h 10287000"/>
              <a:gd name="connsiteX4715" fmla="*/ 8590957 w 9393311"/>
              <a:gd name="connsiteY4715" fmla="*/ 3245784 h 10287000"/>
              <a:gd name="connsiteX4716" fmla="*/ 8606689 w 9393311"/>
              <a:gd name="connsiteY4716" fmla="*/ 3338086 h 10287000"/>
              <a:gd name="connsiteX4717" fmla="*/ 8585284 w 9393311"/>
              <a:gd name="connsiteY4717" fmla="*/ 3293304 h 10287000"/>
              <a:gd name="connsiteX4718" fmla="*/ 8590957 w 9393311"/>
              <a:gd name="connsiteY4718" fmla="*/ 3245784 h 10287000"/>
              <a:gd name="connsiteX4719" fmla="*/ 7962103 w 9393311"/>
              <a:gd name="connsiteY4719" fmla="*/ 3227717 h 10287000"/>
              <a:gd name="connsiteX4720" fmla="*/ 7977095 w 9393311"/>
              <a:gd name="connsiteY4720" fmla="*/ 3233209 h 10287000"/>
              <a:gd name="connsiteX4721" fmla="*/ 7975148 w 9393311"/>
              <a:gd name="connsiteY4721" fmla="*/ 3251674 h 10287000"/>
              <a:gd name="connsiteX4722" fmla="*/ 7979077 w 9393311"/>
              <a:gd name="connsiteY4722" fmla="*/ 3262725 h 10287000"/>
              <a:gd name="connsiteX4723" fmla="*/ 7988790 w 9393311"/>
              <a:gd name="connsiteY4723" fmla="*/ 3287688 h 10287000"/>
              <a:gd name="connsiteX4724" fmla="*/ 7972332 w 9393311"/>
              <a:gd name="connsiteY4724" fmla="*/ 3300119 h 10287000"/>
              <a:gd name="connsiteX4725" fmla="*/ 7925939 w 9393311"/>
              <a:gd name="connsiteY4725" fmla="*/ 3246569 h 10287000"/>
              <a:gd name="connsiteX4726" fmla="*/ 7944343 w 9393311"/>
              <a:gd name="connsiteY4726" fmla="*/ 3233836 h 10287000"/>
              <a:gd name="connsiteX4727" fmla="*/ 7956542 w 9393311"/>
              <a:gd name="connsiteY4727" fmla="*/ 3236725 h 10287000"/>
              <a:gd name="connsiteX4728" fmla="*/ 8220860 w 9393311"/>
              <a:gd name="connsiteY4728" fmla="*/ 3212587 h 10287000"/>
              <a:gd name="connsiteX4729" fmla="*/ 8241852 w 9393311"/>
              <a:gd name="connsiteY4729" fmla="*/ 3229543 h 10287000"/>
              <a:gd name="connsiteX4730" fmla="*/ 8216763 w 9393311"/>
              <a:gd name="connsiteY4730" fmla="*/ 3243867 h 10287000"/>
              <a:gd name="connsiteX4731" fmla="*/ 8220860 w 9393311"/>
              <a:gd name="connsiteY4731" fmla="*/ 3212587 h 10287000"/>
              <a:gd name="connsiteX4732" fmla="*/ 8541973 w 9393311"/>
              <a:gd name="connsiteY4732" fmla="*/ 3203939 h 10287000"/>
              <a:gd name="connsiteX4733" fmla="*/ 8550122 w 9393311"/>
              <a:gd name="connsiteY4733" fmla="*/ 3204052 h 10287000"/>
              <a:gd name="connsiteX4734" fmla="*/ 8551479 w 9393311"/>
              <a:gd name="connsiteY4734" fmla="*/ 3207540 h 10287000"/>
              <a:gd name="connsiteX4735" fmla="*/ 8552666 w 9393311"/>
              <a:gd name="connsiteY4735" fmla="*/ 3207990 h 10287000"/>
              <a:gd name="connsiteX4736" fmla="*/ 8550796 w 9393311"/>
              <a:gd name="connsiteY4736" fmla="*/ 3216199 h 10287000"/>
              <a:gd name="connsiteX4737" fmla="*/ 8545364 w 9393311"/>
              <a:gd name="connsiteY4737" fmla="*/ 3223060 h 10287000"/>
              <a:gd name="connsiteX4738" fmla="*/ 8536541 w 9393311"/>
              <a:gd name="connsiteY4738" fmla="*/ 3210798 h 10287000"/>
              <a:gd name="connsiteX4739" fmla="*/ 8543331 w 9393311"/>
              <a:gd name="connsiteY4739" fmla="*/ 3207427 h 10287000"/>
              <a:gd name="connsiteX4740" fmla="*/ 8541973 w 9393311"/>
              <a:gd name="connsiteY4740" fmla="*/ 3203939 h 10287000"/>
              <a:gd name="connsiteX4741" fmla="*/ 7517660 w 9393311"/>
              <a:gd name="connsiteY4741" fmla="*/ 3188987 h 10287000"/>
              <a:gd name="connsiteX4742" fmla="*/ 7518824 w 9393311"/>
              <a:gd name="connsiteY4742" fmla="*/ 3191452 h 10287000"/>
              <a:gd name="connsiteX4743" fmla="*/ 7517184 w 9393311"/>
              <a:gd name="connsiteY4743" fmla="*/ 3196187 h 10287000"/>
              <a:gd name="connsiteX4744" fmla="*/ 7513684 w 9393311"/>
              <a:gd name="connsiteY4744" fmla="*/ 3195614 h 10287000"/>
              <a:gd name="connsiteX4745" fmla="*/ 7517660 w 9393311"/>
              <a:gd name="connsiteY4745" fmla="*/ 3188987 h 10287000"/>
              <a:gd name="connsiteX4746" fmla="*/ 7894649 w 9393311"/>
              <a:gd name="connsiteY4746" fmla="*/ 3185260 h 10287000"/>
              <a:gd name="connsiteX4747" fmla="*/ 7913599 w 9393311"/>
              <a:gd name="connsiteY4747" fmla="*/ 3213131 h 10287000"/>
              <a:gd name="connsiteX4748" fmla="*/ 7911800 w 9393311"/>
              <a:gd name="connsiteY4748" fmla="*/ 3220091 h 10287000"/>
              <a:gd name="connsiteX4749" fmla="*/ 7894649 w 9393311"/>
              <a:gd name="connsiteY4749" fmla="*/ 3185260 h 10287000"/>
              <a:gd name="connsiteX4750" fmla="*/ 8068693 w 9393311"/>
              <a:gd name="connsiteY4750" fmla="*/ 3183489 h 10287000"/>
              <a:gd name="connsiteX4751" fmla="*/ 8084997 w 9393311"/>
              <a:gd name="connsiteY4751" fmla="*/ 3186640 h 10287000"/>
              <a:gd name="connsiteX4752" fmla="*/ 8086711 w 9393311"/>
              <a:gd name="connsiteY4752" fmla="*/ 3198869 h 10287000"/>
              <a:gd name="connsiteX4753" fmla="*/ 8066473 w 9393311"/>
              <a:gd name="connsiteY4753" fmla="*/ 3195948 h 10287000"/>
              <a:gd name="connsiteX4754" fmla="*/ 8068693 w 9393311"/>
              <a:gd name="connsiteY4754" fmla="*/ 3183489 h 10287000"/>
              <a:gd name="connsiteX4755" fmla="*/ 8029442 w 9393311"/>
              <a:gd name="connsiteY4755" fmla="*/ 3182369 h 10287000"/>
              <a:gd name="connsiteX4756" fmla="*/ 8042618 w 9393311"/>
              <a:gd name="connsiteY4756" fmla="*/ 3185510 h 10287000"/>
              <a:gd name="connsiteX4757" fmla="*/ 8043161 w 9393311"/>
              <a:gd name="connsiteY4757" fmla="*/ 3189391 h 10287000"/>
              <a:gd name="connsiteX4758" fmla="*/ 8023728 w 9393311"/>
              <a:gd name="connsiteY4758" fmla="*/ 3190533 h 10287000"/>
              <a:gd name="connsiteX4759" fmla="*/ 8029442 w 9393311"/>
              <a:gd name="connsiteY4759" fmla="*/ 3182369 h 10287000"/>
              <a:gd name="connsiteX4760" fmla="*/ 9087540 w 9393311"/>
              <a:gd name="connsiteY4760" fmla="*/ 3178471 h 10287000"/>
              <a:gd name="connsiteX4761" fmla="*/ 9099272 w 9393311"/>
              <a:gd name="connsiteY4761" fmla="*/ 3184886 h 10287000"/>
              <a:gd name="connsiteX4762" fmla="*/ 9098236 w 9393311"/>
              <a:gd name="connsiteY4762" fmla="*/ 3199238 h 10287000"/>
              <a:gd name="connsiteX4763" fmla="*/ 9086400 w 9393311"/>
              <a:gd name="connsiteY4763" fmla="*/ 3211166 h 10287000"/>
              <a:gd name="connsiteX4764" fmla="*/ 9065329 w 9393311"/>
              <a:gd name="connsiteY4764" fmla="*/ 3187708 h 10287000"/>
              <a:gd name="connsiteX4765" fmla="*/ 9087540 w 9393311"/>
              <a:gd name="connsiteY4765" fmla="*/ 3178471 h 10287000"/>
              <a:gd name="connsiteX4766" fmla="*/ 7869220 w 9393311"/>
              <a:gd name="connsiteY4766" fmla="*/ 3174839 h 10287000"/>
              <a:gd name="connsiteX4767" fmla="*/ 7883146 w 9393311"/>
              <a:gd name="connsiteY4767" fmla="*/ 3185043 h 10287000"/>
              <a:gd name="connsiteX4768" fmla="*/ 7871669 w 9393311"/>
              <a:gd name="connsiteY4768" fmla="*/ 3208822 h 10287000"/>
              <a:gd name="connsiteX4769" fmla="*/ 7831457 w 9393311"/>
              <a:gd name="connsiteY4769" fmla="*/ 3201141 h 10287000"/>
              <a:gd name="connsiteX4770" fmla="*/ 7869220 w 9393311"/>
              <a:gd name="connsiteY4770" fmla="*/ 3174839 h 10287000"/>
              <a:gd name="connsiteX4771" fmla="*/ 9210367 w 9393311"/>
              <a:gd name="connsiteY4771" fmla="*/ 3151272 h 10287000"/>
              <a:gd name="connsiteX4772" fmla="*/ 9236011 w 9393311"/>
              <a:gd name="connsiteY4772" fmla="*/ 3169628 h 10287000"/>
              <a:gd name="connsiteX4773" fmla="*/ 9198687 w 9393311"/>
              <a:gd name="connsiteY4773" fmla="*/ 3158158 h 10287000"/>
              <a:gd name="connsiteX4774" fmla="*/ 9210367 w 9393311"/>
              <a:gd name="connsiteY4774" fmla="*/ 3151272 h 10287000"/>
              <a:gd name="connsiteX4775" fmla="*/ 7734383 w 9393311"/>
              <a:gd name="connsiteY4775" fmla="*/ 3142980 h 10287000"/>
              <a:gd name="connsiteX4776" fmla="*/ 7735356 w 9393311"/>
              <a:gd name="connsiteY4776" fmla="*/ 3154350 h 10287000"/>
              <a:gd name="connsiteX4777" fmla="*/ 7731762 w 9393311"/>
              <a:gd name="connsiteY4777" fmla="*/ 3169911 h 10287000"/>
              <a:gd name="connsiteX4778" fmla="*/ 7747498 w 9393311"/>
              <a:gd name="connsiteY4778" fmla="*/ 3156977 h 10287000"/>
              <a:gd name="connsiteX4779" fmla="*/ 7742615 w 9393311"/>
              <a:gd name="connsiteY4779" fmla="*/ 3147939 h 10287000"/>
              <a:gd name="connsiteX4780" fmla="*/ 7743466 w 9393311"/>
              <a:gd name="connsiteY4780" fmla="*/ 3143654 h 10287000"/>
              <a:gd name="connsiteX4781" fmla="*/ 7738099 w 9393311"/>
              <a:gd name="connsiteY4781" fmla="*/ 3147778 h 10287000"/>
              <a:gd name="connsiteX4782" fmla="*/ 8129055 w 9393311"/>
              <a:gd name="connsiteY4782" fmla="*/ 3141319 h 10287000"/>
              <a:gd name="connsiteX4783" fmla="*/ 8144586 w 9393311"/>
              <a:gd name="connsiteY4783" fmla="*/ 3143515 h 10287000"/>
              <a:gd name="connsiteX4784" fmla="*/ 8155653 w 9393311"/>
              <a:gd name="connsiteY4784" fmla="*/ 3173632 h 10287000"/>
              <a:gd name="connsiteX4785" fmla="*/ 8154793 w 9393311"/>
              <a:gd name="connsiteY4785" fmla="*/ 3175161 h 10287000"/>
              <a:gd name="connsiteX4786" fmla="*/ 8155579 w 9393311"/>
              <a:gd name="connsiteY4786" fmla="*/ 3175374 h 10287000"/>
              <a:gd name="connsiteX4787" fmla="*/ 8162004 w 9393311"/>
              <a:gd name="connsiteY4787" fmla="*/ 3189314 h 10287000"/>
              <a:gd name="connsiteX4788" fmla="*/ 8153689 w 9393311"/>
              <a:gd name="connsiteY4788" fmla="*/ 3203931 h 10287000"/>
              <a:gd name="connsiteX4789" fmla="*/ 8125474 w 9393311"/>
              <a:gd name="connsiteY4789" fmla="*/ 3215804 h 10287000"/>
              <a:gd name="connsiteX4790" fmla="*/ 8120672 w 9393311"/>
              <a:gd name="connsiteY4790" fmla="*/ 3199552 h 10287000"/>
              <a:gd name="connsiteX4791" fmla="*/ 8124119 w 9393311"/>
              <a:gd name="connsiteY4791" fmla="*/ 3189801 h 10287000"/>
              <a:gd name="connsiteX4792" fmla="*/ 8118479 w 9393311"/>
              <a:gd name="connsiteY4792" fmla="*/ 3188650 h 10287000"/>
              <a:gd name="connsiteX4793" fmla="*/ 8108202 w 9393311"/>
              <a:gd name="connsiteY4793" fmla="*/ 3142483 h 10287000"/>
              <a:gd name="connsiteX4794" fmla="*/ 8129055 w 9393311"/>
              <a:gd name="connsiteY4794" fmla="*/ 3141319 h 10287000"/>
              <a:gd name="connsiteX4795" fmla="*/ 8943242 w 9393311"/>
              <a:gd name="connsiteY4795" fmla="*/ 3133673 h 10287000"/>
              <a:gd name="connsiteX4796" fmla="*/ 8840877 w 9393311"/>
              <a:gd name="connsiteY4796" fmla="*/ 3215392 h 10287000"/>
              <a:gd name="connsiteX4797" fmla="*/ 8943242 w 9393311"/>
              <a:gd name="connsiteY4797" fmla="*/ 3133673 h 10287000"/>
              <a:gd name="connsiteX4798" fmla="*/ 8022501 w 9393311"/>
              <a:gd name="connsiteY4798" fmla="*/ 3132086 h 10287000"/>
              <a:gd name="connsiteX4799" fmla="*/ 8025761 w 9393311"/>
              <a:gd name="connsiteY4799" fmla="*/ 3133875 h 10287000"/>
              <a:gd name="connsiteX4800" fmla="*/ 8027102 w 9393311"/>
              <a:gd name="connsiteY4800" fmla="*/ 3133526 h 10287000"/>
              <a:gd name="connsiteX4801" fmla="*/ 8030173 w 9393311"/>
              <a:gd name="connsiteY4801" fmla="*/ 3140628 h 10287000"/>
              <a:gd name="connsiteX4802" fmla="*/ 8032139 w 9393311"/>
              <a:gd name="connsiteY4802" fmla="*/ 3146042 h 10287000"/>
              <a:gd name="connsiteX4803" fmla="*/ 8029218 w 9393311"/>
              <a:gd name="connsiteY4803" fmla="*/ 3148774 h 10287000"/>
              <a:gd name="connsiteX4804" fmla="*/ 8014075 w 9393311"/>
              <a:gd name="connsiteY4804" fmla="*/ 3144802 h 10287000"/>
              <a:gd name="connsiteX4805" fmla="*/ 8018288 w 9393311"/>
              <a:gd name="connsiteY4805" fmla="*/ 3138445 h 10287000"/>
              <a:gd name="connsiteX4806" fmla="*/ 8015030 w 9393311"/>
              <a:gd name="connsiteY4806" fmla="*/ 3136657 h 10287000"/>
              <a:gd name="connsiteX4807" fmla="*/ 8022501 w 9393311"/>
              <a:gd name="connsiteY4807" fmla="*/ 3132086 h 10287000"/>
              <a:gd name="connsiteX4808" fmla="*/ 7939694 w 9393311"/>
              <a:gd name="connsiteY4808" fmla="*/ 3129304 h 10287000"/>
              <a:gd name="connsiteX4809" fmla="*/ 7953553 w 9393311"/>
              <a:gd name="connsiteY4809" fmla="*/ 3138198 h 10287000"/>
              <a:gd name="connsiteX4810" fmla="*/ 7952294 w 9393311"/>
              <a:gd name="connsiteY4810" fmla="*/ 3147128 h 10287000"/>
              <a:gd name="connsiteX4811" fmla="*/ 7948741 w 9393311"/>
              <a:gd name="connsiteY4811" fmla="*/ 3157018 h 10287000"/>
              <a:gd name="connsiteX4812" fmla="*/ 7931423 w 9393311"/>
              <a:gd name="connsiteY4812" fmla="*/ 3172681 h 10287000"/>
              <a:gd name="connsiteX4813" fmla="*/ 7914325 w 9393311"/>
              <a:gd name="connsiteY4813" fmla="*/ 3171446 h 10287000"/>
              <a:gd name="connsiteX4814" fmla="*/ 7907990 w 9393311"/>
              <a:gd name="connsiteY4814" fmla="*/ 3167381 h 10287000"/>
              <a:gd name="connsiteX4815" fmla="*/ 7921572 w 9393311"/>
              <a:gd name="connsiteY4815" fmla="*/ 3132279 h 10287000"/>
              <a:gd name="connsiteX4816" fmla="*/ 7939694 w 9393311"/>
              <a:gd name="connsiteY4816" fmla="*/ 3129304 h 10287000"/>
              <a:gd name="connsiteX4817" fmla="*/ 8681790 w 9393311"/>
              <a:gd name="connsiteY4817" fmla="*/ 3113994 h 10287000"/>
              <a:gd name="connsiteX4818" fmla="*/ 8708297 w 9393311"/>
              <a:gd name="connsiteY4818" fmla="*/ 3129035 h 10287000"/>
              <a:gd name="connsiteX4819" fmla="*/ 8712416 w 9393311"/>
              <a:gd name="connsiteY4819" fmla="*/ 3148308 h 10287000"/>
              <a:gd name="connsiteX4820" fmla="*/ 8652972 w 9393311"/>
              <a:gd name="connsiteY4820" fmla="*/ 3126349 h 10287000"/>
              <a:gd name="connsiteX4821" fmla="*/ 8681790 w 9393311"/>
              <a:gd name="connsiteY4821" fmla="*/ 3113994 h 10287000"/>
              <a:gd name="connsiteX4822" fmla="*/ 7927412 w 9393311"/>
              <a:gd name="connsiteY4822" fmla="*/ 3110083 h 10287000"/>
              <a:gd name="connsiteX4823" fmla="*/ 7932945 w 9393311"/>
              <a:gd name="connsiteY4823" fmla="*/ 3114880 h 10287000"/>
              <a:gd name="connsiteX4824" fmla="*/ 7931169 w 9393311"/>
              <a:gd name="connsiteY4824" fmla="*/ 3121844 h 10287000"/>
              <a:gd name="connsiteX4825" fmla="*/ 7920829 w 9393311"/>
              <a:gd name="connsiteY4825" fmla="*/ 3127053 h 10287000"/>
              <a:gd name="connsiteX4826" fmla="*/ 7918479 w 9393311"/>
              <a:gd name="connsiteY4826" fmla="*/ 3110583 h 10287000"/>
              <a:gd name="connsiteX4827" fmla="*/ 7927412 w 9393311"/>
              <a:gd name="connsiteY4827" fmla="*/ 3110083 h 10287000"/>
              <a:gd name="connsiteX4828" fmla="*/ 8734385 w 9393311"/>
              <a:gd name="connsiteY4828" fmla="*/ 3105985 h 10287000"/>
              <a:gd name="connsiteX4829" fmla="*/ 8746852 w 9393311"/>
              <a:gd name="connsiteY4829" fmla="*/ 3132588 h 10287000"/>
              <a:gd name="connsiteX4830" fmla="*/ 8739746 w 9393311"/>
              <a:gd name="connsiteY4830" fmla="*/ 3142588 h 10287000"/>
              <a:gd name="connsiteX4831" fmla="*/ 8720238 w 9393311"/>
              <a:gd name="connsiteY4831" fmla="*/ 3143361 h 10287000"/>
              <a:gd name="connsiteX4832" fmla="*/ 8722577 w 9393311"/>
              <a:gd name="connsiteY4832" fmla="*/ 3108018 h 10287000"/>
              <a:gd name="connsiteX4833" fmla="*/ 8734385 w 9393311"/>
              <a:gd name="connsiteY4833" fmla="*/ 3105985 h 10287000"/>
              <a:gd name="connsiteX4834" fmla="*/ 8761949 w 9393311"/>
              <a:gd name="connsiteY4834" fmla="*/ 3105718 h 10287000"/>
              <a:gd name="connsiteX4835" fmla="*/ 8761388 w 9393311"/>
              <a:gd name="connsiteY4835" fmla="*/ 3114228 h 10287000"/>
              <a:gd name="connsiteX4836" fmla="*/ 8761949 w 9393311"/>
              <a:gd name="connsiteY4836" fmla="*/ 3105718 h 10287000"/>
              <a:gd name="connsiteX4837" fmla="*/ 8890173 w 9393311"/>
              <a:gd name="connsiteY4837" fmla="*/ 3095373 h 10287000"/>
              <a:gd name="connsiteX4838" fmla="*/ 8897925 w 9393311"/>
              <a:gd name="connsiteY4838" fmla="*/ 3096738 h 10287000"/>
              <a:gd name="connsiteX4839" fmla="*/ 8902136 w 9393311"/>
              <a:gd name="connsiteY4839" fmla="*/ 3105007 h 10287000"/>
              <a:gd name="connsiteX4840" fmla="*/ 8902851 w 9393311"/>
              <a:gd name="connsiteY4840" fmla="*/ 3121191 h 10287000"/>
              <a:gd name="connsiteX4841" fmla="*/ 8895500 w 9393311"/>
              <a:gd name="connsiteY4841" fmla="*/ 3128931 h 10287000"/>
              <a:gd name="connsiteX4842" fmla="*/ 8887613 w 9393311"/>
              <a:gd name="connsiteY4842" fmla="*/ 3124531 h 10287000"/>
              <a:gd name="connsiteX4843" fmla="*/ 8879905 w 9393311"/>
              <a:gd name="connsiteY4843" fmla="*/ 3124178 h 10287000"/>
              <a:gd name="connsiteX4844" fmla="*/ 8879726 w 9393311"/>
              <a:gd name="connsiteY4844" fmla="*/ 3120131 h 10287000"/>
              <a:gd name="connsiteX4845" fmla="*/ 8875692 w 9393311"/>
              <a:gd name="connsiteY4845" fmla="*/ 3115907 h 10287000"/>
              <a:gd name="connsiteX4846" fmla="*/ 8882687 w 9393311"/>
              <a:gd name="connsiteY4846" fmla="*/ 3100076 h 10287000"/>
              <a:gd name="connsiteX4847" fmla="*/ 8890173 w 9393311"/>
              <a:gd name="connsiteY4847" fmla="*/ 3095373 h 10287000"/>
              <a:gd name="connsiteX4848" fmla="*/ 7944909 w 9393311"/>
              <a:gd name="connsiteY4848" fmla="*/ 3094636 h 10287000"/>
              <a:gd name="connsiteX4849" fmla="*/ 7959169 w 9393311"/>
              <a:gd name="connsiteY4849" fmla="*/ 3108227 h 10287000"/>
              <a:gd name="connsiteX4850" fmla="*/ 7939177 w 9393311"/>
              <a:gd name="connsiteY4850" fmla="*/ 3119711 h 10287000"/>
              <a:gd name="connsiteX4851" fmla="*/ 7944909 w 9393311"/>
              <a:gd name="connsiteY4851" fmla="*/ 3094636 h 10287000"/>
              <a:gd name="connsiteX4852" fmla="*/ 7374447 w 9393311"/>
              <a:gd name="connsiteY4852" fmla="*/ 3083878 h 10287000"/>
              <a:gd name="connsiteX4853" fmla="*/ 7371146 w 9393311"/>
              <a:gd name="connsiteY4853" fmla="*/ 3083946 h 10287000"/>
              <a:gd name="connsiteX4854" fmla="*/ 7352575 w 9393311"/>
              <a:gd name="connsiteY4854" fmla="*/ 3093507 h 10287000"/>
              <a:gd name="connsiteX4855" fmla="*/ 7382576 w 9393311"/>
              <a:gd name="connsiteY4855" fmla="*/ 3135916 h 10287000"/>
              <a:gd name="connsiteX4856" fmla="*/ 7383033 w 9393311"/>
              <a:gd name="connsiteY4856" fmla="*/ 3136205 h 10287000"/>
              <a:gd name="connsiteX4857" fmla="*/ 7388672 w 9393311"/>
              <a:gd name="connsiteY4857" fmla="*/ 3132850 h 10287000"/>
              <a:gd name="connsiteX4858" fmla="*/ 7398453 w 9393311"/>
              <a:gd name="connsiteY4858" fmla="*/ 3131126 h 10287000"/>
              <a:gd name="connsiteX4859" fmla="*/ 7382618 w 9393311"/>
              <a:gd name="connsiteY4859" fmla="*/ 3104079 h 10287000"/>
              <a:gd name="connsiteX4860" fmla="*/ 7700002 w 9393311"/>
              <a:gd name="connsiteY4860" fmla="*/ 3077955 h 10287000"/>
              <a:gd name="connsiteX4861" fmla="*/ 7703979 w 9393311"/>
              <a:gd name="connsiteY4861" fmla="*/ 3085597 h 10287000"/>
              <a:gd name="connsiteX4862" fmla="*/ 7710454 w 9393311"/>
              <a:gd name="connsiteY4862" fmla="*/ 3110109 h 10287000"/>
              <a:gd name="connsiteX4863" fmla="*/ 7698704 w 9393311"/>
              <a:gd name="connsiteY4863" fmla="*/ 3107656 h 10287000"/>
              <a:gd name="connsiteX4864" fmla="*/ 7697039 w 9393311"/>
              <a:gd name="connsiteY4864" fmla="*/ 3096410 h 10287000"/>
              <a:gd name="connsiteX4865" fmla="*/ 7693061 w 9393311"/>
              <a:gd name="connsiteY4865" fmla="*/ 3088768 h 10287000"/>
              <a:gd name="connsiteX4866" fmla="*/ 7700002 w 9393311"/>
              <a:gd name="connsiteY4866" fmla="*/ 3077955 h 10287000"/>
              <a:gd name="connsiteX4867" fmla="*/ 7611934 w 9393311"/>
              <a:gd name="connsiteY4867" fmla="*/ 3076652 h 10287000"/>
              <a:gd name="connsiteX4868" fmla="*/ 7619634 w 9393311"/>
              <a:gd name="connsiteY4868" fmla="*/ 3113381 h 10287000"/>
              <a:gd name="connsiteX4869" fmla="*/ 7613878 w 9393311"/>
              <a:gd name="connsiteY4869" fmla="*/ 3121184 h 10287000"/>
              <a:gd name="connsiteX4870" fmla="*/ 7604613 w 9393311"/>
              <a:gd name="connsiteY4870" fmla="*/ 3115238 h 10287000"/>
              <a:gd name="connsiteX4871" fmla="*/ 7611934 w 9393311"/>
              <a:gd name="connsiteY4871" fmla="*/ 3076652 h 10287000"/>
              <a:gd name="connsiteX4872" fmla="*/ 8738350 w 9393311"/>
              <a:gd name="connsiteY4872" fmla="*/ 3062090 h 10287000"/>
              <a:gd name="connsiteX4873" fmla="*/ 8770037 w 9393311"/>
              <a:gd name="connsiteY4873" fmla="*/ 3076594 h 10287000"/>
              <a:gd name="connsiteX4874" fmla="*/ 8738350 w 9393311"/>
              <a:gd name="connsiteY4874" fmla="*/ 3062090 h 10287000"/>
              <a:gd name="connsiteX4875" fmla="*/ 7940755 w 9393311"/>
              <a:gd name="connsiteY4875" fmla="*/ 3061023 h 10287000"/>
              <a:gd name="connsiteX4876" fmla="*/ 7959285 w 9393311"/>
              <a:gd name="connsiteY4876" fmla="*/ 3072916 h 10287000"/>
              <a:gd name="connsiteX4877" fmla="*/ 7957921 w 9393311"/>
              <a:gd name="connsiteY4877" fmla="*/ 3081836 h 10287000"/>
              <a:gd name="connsiteX4878" fmla="*/ 7928761 w 9393311"/>
              <a:gd name="connsiteY4878" fmla="*/ 3072918 h 10287000"/>
              <a:gd name="connsiteX4879" fmla="*/ 7930125 w 9393311"/>
              <a:gd name="connsiteY4879" fmla="*/ 3063998 h 10287000"/>
              <a:gd name="connsiteX4880" fmla="*/ 7940755 w 9393311"/>
              <a:gd name="connsiteY4880" fmla="*/ 3061023 h 10287000"/>
              <a:gd name="connsiteX4881" fmla="*/ 7447805 w 9393311"/>
              <a:gd name="connsiteY4881" fmla="*/ 3061011 h 10287000"/>
              <a:gd name="connsiteX4882" fmla="*/ 7465185 w 9393311"/>
              <a:gd name="connsiteY4882" fmla="*/ 3076491 h 10287000"/>
              <a:gd name="connsiteX4883" fmla="*/ 7448977 w 9393311"/>
              <a:gd name="connsiteY4883" fmla="*/ 3100960 h 10287000"/>
              <a:gd name="connsiteX4884" fmla="*/ 7439763 w 9393311"/>
              <a:gd name="connsiteY4884" fmla="*/ 3080223 h 10287000"/>
              <a:gd name="connsiteX4885" fmla="*/ 7441878 w 9393311"/>
              <a:gd name="connsiteY4885" fmla="*/ 3075170 h 10287000"/>
              <a:gd name="connsiteX4886" fmla="*/ 7443434 w 9393311"/>
              <a:gd name="connsiteY4886" fmla="*/ 3070946 h 10287000"/>
              <a:gd name="connsiteX4887" fmla="*/ 7443591 w 9393311"/>
              <a:gd name="connsiteY4887" fmla="*/ 3071080 h 10287000"/>
              <a:gd name="connsiteX4888" fmla="*/ 8036672 w 9393311"/>
              <a:gd name="connsiteY4888" fmla="*/ 3057541 h 10287000"/>
              <a:gd name="connsiteX4889" fmla="*/ 8043681 w 9393311"/>
              <a:gd name="connsiteY4889" fmla="*/ 3057862 h 10287000"/>
              <a:gd name="connsiteX4890" fmla="*/ 8036672 w 9393311"/>
              <a:gd name="connsiteY4890" fmla="*/ 3057541 h 10287000"/>
              <a:gd name="connsiteX4891" fmla="*/ 7897397 w 9393311"/>
              <a:gd name="connsiteY4891" fmla="*/ 3050477 h 10287000"/>
              <a:gd name="connsiteX4892" fmla="*/ 7909517 w 9393311"/>
              <a:gd name="connsiteY4892" fmla="*/ 3057393 h 10287000"/>
              <a:gd name="connsiteX4893" fmla="*/ 7910025 w 9393311"/>
              <a:gd name="connsiteY4893" fmla="*/ 3074995 h 10287000"/>
              <a:gd name="connsiteX4894" fmla="*/ 7893041 w 9393311"/>
              <a:gd name="connsiteY4894" fmla="*/ 3104049 h 10287000"/>
              <a:gd name="connsiteX4895" fmla="*/ 7876806 w 9393311"/>
              <a:gd name="connsiteY4895" fmla="*/ 3072526 h 10287000"/>
              <a:gd name="connsiteX4896" fmla="*/ 7881915 w 9393311"/>
              <a:gd name="connsiteY4896" fmla="*/ 3064725 h 10287000"/>
              <a:gd name="connsiteX4897" fmla="*/ 7897397 w 9393311"/>
              <a:gd name="connsiteY4897" fmla="*/ 3050477 h 10287000"/>
              <a:gd name="connsiteX4898" fmla="*/ 8221009 w 9393311"/>
              <a:gd name="connsiteY4898" fmla="*/ 3037915 h 10287000"/>
              <a:gd name="connsiteX4899" fmla="*/ 8237460 w 9393311"/>
              <a:gd name="connsiteY4899" fmla="*/ 3053459 h 10287000"/>
              <a:gd name="connsiteX4900" fmla="*/ 8236509 w 9393311"/>
              <a:gd name="connsiteY4900" fmla="*/ 3067811 h 10287000"/>
              <a:gd name="connsiteX4901" fmla="*/ 8223858 w 9393311"/>
              <a:gd name="connsiteY4901" fmla="*/ 3074654 h 10287000"/>
              <a:gd name="connsiteX4902" fmla="*/ 8209113 w 9393311"/>
              <a:gd name="connsiteY4902" fmla="*/ 3070179 h 10287000"/>
              <a:gd name="connsiteX4903" fmla="*/ 8221009 w 9393311"/>
              <a:gd name="connsiteY4903" fmla="*/ 3037915 h 10287000"/>
              <a:gd name="connsiteX4904" fmla="*/ 7405806 w 9393311"/>
              <a:gd name="connsiteY4904" fmla="*/ 3016961 h 10287000"/>
              <a:gd name="connsiteX4905" fmla="*/ 7411243 w 9393311"/>
              <a:gd name="connsiteY4905" fmla="*/ 3024001 h 10287000"/>
              <a:gd name="connsiteX4906" fmla="*/ 7413182 w 9393311"/>
              <a:gd name="connsiteY4906" fmla="*/ 3023060 h 10287000"/>
              <a:gd name="connsiteX4907" fmla="*/ 7408742 w 9393311"/>
              <a:gd name="connsiteY4907" fmla="*/ 3017442 h 10287000"/>
              <a:gd name="connsiteX4908" fmla="*/ 8506681 w 9393311"/>
              <a:gd name="connsiteY4908" fmla="*/ 3010787 h 10287000"/>
              <a:gd name="connsiteX4909" fmla="*/ 8515097 w 9393311"/>
              <a:gd name="connsiteY4909" fmla="*/ 3027164 h 10287000"/>
              <a:gd name="connsiteX4910" fmla="*/ 8492324 w 9393311"/>
              <a:gd name="connsiteY4910" fmla="*/ 3034114 h 10287000"/>
              <a:gd name="connsiteX4911" fmla="*/ 8483908 w 9393311"/>
              <a:gd name="connsiteY4911" fmla="*/ 3017738 h 10287000"/>
              <a:gd name="connsiteX4912" fmla="*/ 8506681 w 9393311"/>
              <a:gd name="connsiteY4912" fmla="*/ 3010787 h 10287000"/>
              <a:gd name="connsiteX4913" fmla="*/ 8942812 w 9393311"/>
              <a:gd name="connsiteY4913" fmla="*/ 3008585 h 10287000"/>
              <a:gd name="connsiteX4914" fmla="*/ 8979580 w 9393311"/>
              <a:gd name="connsiteY4914" fmla="*/ 3021147 h 10287000"/>
              <a:gd name="connsiteX4915" fmla="*/ 8987579 w 9393311"/>
              <a:gd name="connsiteY4915" fmla="*/ 3025586 h 10287000"/>
              <a:gd name="connsiteX4916" fmla="*/ 8995578 w 9393311"/>
              <a:gd name="connsiteY4916" fmla="*/ 3030022 h 10287000"/>
              <a:gd name="connsiteX4917" fmla="*/ 9000208 w 9393311"/>
              <a:gd name="connsiteY4917" fmla="*/ 3046517 h 10287000"/>
              <a:gd name="connsiteX4918" fmla="*/ 8928753 w 9393311"/>
              <a:gd name="connsiteY4918" fmla="*/ 3018815 h 10287000"/>
              <a:gd name="connsiteX4919" fmla="*/ 8932303 w 9393311"/>
              <a:gd name="connsiteY4919" fmla="*/ 3010838 h 10287000"/>
              <a:gd name="connsiteX4920" fmla="*/ 8942812 w 9393311"/>
              <a:gd name="connsiteY4920" fmla="*/ 3008585 h 10287000"/>
              <a:gd name="connsiteX4921" fmla="*/ 7397642 w 9393311"/>
              <a:gd name="connsiteY4921" fmla="*/ 3006380 h 10287000"/>
              <a:gd name="connsiteX4922" fmla="*/ 7395471 w 9393311"/>
              <a:gd name="connsiteY4922" fmla="*/ 3007779 h 10287000"/>
              <a:gd name="connsiteX4923" fmla="*/ 7397641 w 9393311"/>
              <a:gd name="connsiteY4923" fmla="*/ 3009152 h 10287000"/>
              <a:gd name="connsiteX4924" fmla="*/ 8132979 w 9393311"/>
              <a:gd name="connsiteY4924" fmla="*/ 3003284 h 10287000"/>
              <a:gd name="connsiteX4925" fmla="*/ 8178679 w 9393311"/>
              <a:gd name="connsiteY4925" fmla="*/ 3045462 h 10287000"/>
              <a:gd name="connsiteX4926" fmla="*/ 8148174 w 9393311"/>
              <a:gd name="connsiteY4926" fmla="*/ 3135281 h 10287000"/>
              <a:gd name="connsiteX4927" fmla="*/ 8078086 w 9393311"/>
              <a:gd name="connsiteY4927" fmla="*/ 3032247 h 10287000"/>
              <a:gd name="connsiteX4928" fmla="*/ 8132979 w 9393311"/>
              <a:gd name="connsiteY4928" fmla="*/ 3003284 h 10287000"/>
              <a:gd name="connsiteX4929" fmla="*/ 7406387 w 9393311"/>
              <a:gd name="connsiteY4929" fmla="*/ 3000745 h 10287000"/>
              <a:gd name="connsiteX4930" fmla="*/ 7399460 w 9393311"/>
              <a:gd name="connsiteY4930" fmla="*/ 3005209 h 10287000"/>
              <a:gd name="connsiteX4931" fmla="*/ 7409867 w 9393311"/>
              <a:gd name="connsiteY4931" fmla="*/ 3015590 h 10287000"/>
              <a:gd name="connsiteX4932" fmla="*/ 7415278 w 9393311"/>
              <a:gd name="connsiteY4932" fmla="*/ 3022046 h 10287000"/>
              <a:gd name="connsiteX4933" fmla="*/ 7418181 w 9393311"/>
              <a:gd name="connsiteY4933" fmla="*/ 3020639 h 10287000"/>
              <a:gd name="connsiteX4934" fmla="*/ 7431528 w 9393311"/>
              <a:gd name="connsiteY4934" fmla="*/ 3027569 h 10287000"/>
              <a:gd name="connsiteX4935" fmla="*/ 7430067 w 9393311"/>
              <a:gd name="connsiteY4935" fmla="*/ 3034856 h 10287000"/>
              <a:gd name="connsiteX4936" fmla="*/ 7431059 w 9393311"/>
              <a:gd name="connsiteY4936" fmla="*/ 3036891 h 10287000"/>
              <a:gd name="connsiteX4937" fmla="*/ 7443962 w 9393311"/>
              <a:gd name="connsiteY4937" fmla="*/ 3046009 h 10287000"/>
              <a:gd name="connsiteX4938" fmla="*/ 7454409 w 9393311"/>
              <a:gd name="connsiteY4938" fmla="*/ 3048507 h 10287000"/>
              <a:gd name="connsiteX4939" fmla="*/ 7440450 w 9393311"/>
              <a:gd name="connsiteY4939" fmla="*/ 3023660 h 10287000"/>
              <a:gd name="connsiteX4940" fmla="*/ 7406387 w 9393311"/>
              <a:gd name="connsiteY4940" fmla="*/ 3000745 h 10287000"/>
              <a:gd name="connsiteX4941" fmla="*/ 8227067 w 9393311"/>
              <a:gd name="connsiteY4941" fmla="*/ 2997958 h 10287000"/>
              <a:gd name="connsiteX4942" fmla="*/ 8250723 w 9393311"/>
              <a:gd name="connsiteY4942" fmla="*/ 3011035 h 10287000"/>
              <a:gd name="connsiteX4943" fmla="*/ 8267733 w 9393311"/>
              <a:gd name="connsiteY4943" fmla="*/ 3047794 h 10287000"/>
              <a:gd name="connsiteX4944" fmla="*/ 8224450 w 9393311"/>
              <a:gd name="connsiteY4944" fmla="*/ 3025820 h 10287000"/>
              <a:gd name="connsiteX4945" fmla="*/ 8215681 w 9393311"/>
              <a:gd name="connsiteY4945" fmla="*/ 3001432 h 10287000"/>
              <a:gd name="connsiteX4946" fmla="*/ 8227067 w 9393311"/>
              <a:gd name="connsiteY4946" fmla="*/ 2997958 h 10287000"/>
              <a:gd name="connsiteX4947" fmla="*/ 7906354 w 9393311"/>
              <a:gd name="connsiteY4947" fmla="*/ 2996028 h 10287000"/>
              <a:gd name="connsiteX4948" fmla="*/ 7922404 w 9393311"/>
              <a:gd name="connsiteY4948" fmla="*/ 3013408 h 10287000"/>
              <a:gd name="connsiteX4949" fmla="*/ 7922350 w 9393311"/>
              <a:gd name="connsiteY4949" fmla="*/ 3013558 h 10287000"/>
              <a:gd name="connsiteX4950" fmla="*/ 7934208 w 9393311"/>
              <a:gd name="connsiteY4950" fmla="*/ 3014694 h 10287000"/>
              <a:gd name="connsiteX4951" fmla="*/ 7899691 w 9393311"/>
              <a:gd name="connsiteY4951" fmla="*/ 3042640 h 10287000"/>
              <a:gd name="connsiteX4952" fmla="*/ 7895066 w 9393311"/>
              <a:gd name="connsiteY4952" fmla="*/ 3041712 h 10287000"/>
              <a:gd name="connsiteX4953" fmla="*/ 7885053 w 9393311"/>
              <a:gd name="connsiteY4953" fmla="*/ 3046079 h 10287000"/>
              <a:gd name="connsiteX4954" fmla="*/ 7873194 w 9393311"/>
              <a:gd name="connsiteY4954" fmla="*/ 3034946 h 10287000"/>
              <a:gd name="connsiteX4955" fmla="*/ 7906354 w 9393311"/>
              <a:gd name="connsiteY4955" fmla="*/ 2996028 h 10287000"/>
              <a:gd name="connsiteX4956" fmla="*/ 8362085 w 9393311"/>
              <a:gd name="connsiteY4956" fmla="*/ 2975827 h 10287000"/>
              <a:gd name="connsiteX4957" fmla="*/ 8404912 w 9393311"/>
              <a:gd name="connsiteY4957" fmla="*/ 3002629 h 10287000"/>
              <a:gd name="connsiteX4958" fmla="*/ 8350611 w 9393311"/>
              <a:gd name="connsiteY4958" fmla="*/ 2976587 h 10287000"/>
              <a:gd name="connsiteX4959" fmla="*/ 8362085 w 9393311"/>
              <a:gd name="connsiteY4959" fmla="*/ 2975827 h 10287000"/>
              <a:gd name="connsiteX4960" fmla="*/ 7803189 w 9393311"/>
              <a:gd name="connsiteY4960" fmla="*/ 2966364 h 10287000"/>
              <a:gd name="connsiteX4961" fmla="*/ 7821683 w 9393311"/>
              <a:gd name="connsiteY4961" fmla="*/ 2973972 h 10287000"/>
              <a:gd name="connsiteX4962" fmla="*/ 7791543 w 9393311"/>
              <a:gd name="connsiteY4962" fmla="*/ 2984612 h 10287000"/>
              <a:gd name="connsiteX4963" fmla="*/ 7803189 w 9393311"/>
              <a:gd name="connsiteY4963" fmla="*/ 2966364 h 10287000"/>
              <a:gd name="connsiteX4964" fmla="*/ 8289960 w 9393311"/>
              <a:gd name="connsiteY4964" fmla="*/ 2956024 h 10287000"/>
              <a:gd name="connsiteX4965" fmla="*/ 8296731 w 9393311"/>
              <a:gd name="connsiteY4965" fmla="*/ 2973435 h 10287000"/>
              <a:gd name="connsiteX4966" fmla="*/ 8284707 w 9393311"/>
              <a:gd name="connsiteY4966" fmla="*/ 2975540 h 10287000"/>
              <a:gd name="connsiteX4967" fmla="*/ 8289960 w 9393311"/>
              <a:gd name="connsiteY4967" fmla="*/ 2956024 h 10287000"/>
              <a:gd name="connsiteX4968" fmla="*/ 8822876 w 9393311"/>
              <a:gd name="connsiteY4968" fmla="*/ 2954417 h 10287000"/>
              <a:gd name="connsiteX4969" fmla="*/ 8836815 w 9393311"/>
              <a:gd name="connsiteY4969" fmla="*/ 2972681 h 10287000"/>
              <a:gd name="connsiteX4970" fmla="*/ 8799119 w 9393311"/>
              <a:gd name="connsiteY4970" fmla="*/ 3005091 h 10287000"/>
              <a:gd name="connsiteX4971" fmla="*/ 8793729 w 9393311"/>
              <a:gd name="connsiteY4971" fmla="*/ 2977026 h 10287000"/>
              <a:gd name="connsiteX4972" fmla="*/ 8802277 w 9393311"/>
              <a:gd name="connsiteY4972" fmla="*/ 2967223 h 10287000"/>
              <a:gd name="connsiteX4973" fmla="*/ 8824628 w 9393311"/>
              <a:gd name="connsiteY4973" fmla="*/ 2957818 h 10287000"/>
              <a:gd name="connsiteX4974" fmla="*/ 8822876 w 9393311"/>
              <a:gd name="connsiteY4974" fmla="*/ 2954417 h 10287000"/>
              <a:gd name="connsiteX4975" fmla="*/ 7889682 w 9393311"/>
              <a:gd name="connsiteY4975" fmla="*/ 2931953 h 10287000"/>
              <a:gd name="connsiteX4976" fmla="*/ 7911397 w 9393311"/>
              <a:gd name="connsiteY4976" fmla="*/ 2947495 h 10287000"/>
              <a:gd name="connsiteX4977" fmla="*/ 7909353 w 9393311"/>
              <a:gd name="connsiteY4977" fmla="*/ 2960479 h 10287000"/>
              <a:gd name="connsiteX4978" fmla="*/ 7892786 w 9393311"/>
              <a:gd name="connsiteY4978" fmla="*/ 2972965 h 10287000"/>
              <a:gd name="connsiteX4979" fmla="*/ 7880297 w 9393311"/>
              <a:gd name="connsiteY4979" fmla="*/ 2940870 h 10287000"/>
              <a:gd name="connsiteX4980" fmla="*/ 7889682 w 9393311"/>
              <a:gd name="connsiteY4980" fmla="*/ 2931953 h 10287000"/>
              <a:gd name="connsiteX4981" fmla="*/ 8822937 w 9393311"/>
              <a:gd name="connsiteY4981" fmla="*/ 2929915 h 10287000"/>
              <a:gd name="connsiteX4982" fmla="*/ 8830089 w 9393311"/>
              <a:gd name="connsiteY4982" fmla="*/ 2932088 h 10287000"/>
              <a:gd name="connsiteX4983" fmla="*/ 8841377 w 9393311"/>
              <a:gd name="connsiteY4983" fmla="*/ 2937941 h 10287000"/>
              <a:gd name="connsiteX4984" fmla="*/ 8842393 w 9393311"/>
              <a:gd name="connsiteY4984" fmla="*/ 2944610 h 10287000"/>
              <a:gd name="connsiteX4985" fmla="*/ 8840328 w 9393311"/>
              <a:gd name="connsiteY4985" fmla="*/ 2953779 h 10287000"/>
              <a:gd name="connsiteX4986" fmla="*/ 8821342 w 9393311"/>
              <a:gd name="connsiteY4986" fmla="*/ 2946666 h 10287000"/>
              <a:gd name="connsiteX4987" fmla="*/ 8818279 w 9393311"/>
              <a:gd name="connsiteY4987" fmla="*/ 2934156 h 10287000"/>
              <a:gd name="connsiteX4988" fmla="*/ 8822937 w 9393311"/>
              <a:gd name="connsiteY4988" fmla="*/ 2929915 h 10287000"/>
              <a:gd name="connsiteX4989" fmla="*/ 8177271 w 9393311"/>
              <a:gd name="connsiteY4989" fmla="*/ 2924322 h 10287000"/>
              <a:gd name="connsiteX4990" fmla="*/ 8204446 w 9393311"/>
              <a:gd name="connsiteY4990" fmla="*/ 2943068 h 10287000"/>
              <a:gd name="connsiteX4991" fmla="*/ 8199102 w 9393311"/>
              <a:gd name="connsiteY4991" fmla="*/ 2980848 h 10287000"/>
              <a:gd name="connsiteX4992" fmla="*/ 8147562 w 9393311"/>
              <a:gd name="connsiteY4992" fmla="*/ 2967694 h 10287000"/>
              <a:gd name="connsiteX4993" fmla="*/ 8177271 w 9393311"/>
              <a:gd name="connsiteY4993" fmla="*/ 2924322 h 10287000"/>
              <a:gd name="connsiteX4994" fmla="*/ 8416112 w 9393311"/>
              <a:gd name="connsiteY4994" fmla="*/ 2888031 h 10287000"/>
              <a:gd name="connsiteX4995" fmla="*/ 8433047 w 9393311"/>
              <a:gd name="connsiteY4995" fmla="*/ 2890160 h 10287000"/>
              <a:gd name="connsiteX4996" fmla="*/ 8446594 w 9393311"/>
              <a:gd name="connsiteY4996" fmla="*/ 2897874 h 10287000"/>
              <a:gd name="connsiteX4997" fmla="*/ 8453763 w 9393311"/>
              <a:gd name="connsiteY4997" fmla="*/ 2912890 h 10287000"/>
              <a:gd name="connsiteX4998" fmla="*/ 8465919 w 9393311"/>
              <a:gd name="connsiteY4998" fmla="*/ 2936491 h 10287000"/>
              <a:gd name="connsiteX4999" fmla="*/ 8450593 w 9393311"/>
              <a:gd name="connsiteY4999" fmla="*/ 2950468 h 10287000"/>
              <a:gd name="connsiteX5000" fmla="*/ 8425793 w 9393311"/>
              <a:gd name="connsiteY5000" fmla="*/ 2941860 h 10287000"/>
              <a:gd name="connsiteX5001" fmla="*/ 8423460 w 9393311"/>
              <a:gd name="connsiteY5001" fmla="*/ 2943864 h 10287000"/>
              <a:gd name="connsiteX5002" fmla="*/ 8397474 w 9393311"/>
              <a:gd name="connsiteY5002" fmla="*/ 2913182 h 10287000"/>
              <a:gd name="connsiteX5003" fmla="*/ 8399481 w 9393311"/>
              <a:gd name="connsiteY5003" fmla="*/ 2903607 h 10287000"/>
              <a:gd name="connsiteX5004" fmla="*/ 8398863 w 9393311"/>
              <a:gd name="connsiteY5004" fmla="*/ 2902510 h 10287000"/>
              <a:gd name="connsiteX5005" fmla="*/ 8416112 w 9393311"/>
              <a:gd name="connsiteY5005" fmla="*/ 2888031 h 10287000"/>
              <a:gd name="connsiteX5006" fmla="*/ 7940814 w 9393311"/>
              <a:gd name="connsiteY5006" fmla="*/ 2872999 h 10287000"/>
              <a:gd name="connsiteX5007" fmla="*/ 7951901 w 9393311"/>
              <a:gd name="connsiteY5007" fmla="*/ 2874481 h 10287000"/>
              <a:gd name="connsiteX5008" fmla="*/ 7912688 w 9393311"/>
              <a:gd name="connsiteY5008" fmla="*/ 2898204 h 10287000"/>
              <a:gd name="connsiteX5009" fmla="*/ 7940814 w 9393311"/>
              <a:gd name="connsiteY5009" fmla="*/ 2872999 h 10287000"/>
              <a:gd name="connsiteX5010" fmla="*/ 8792265 w 9393311"/>
              <a:gd name="connsiteY5010" fmla="*/ 2868804 h 10287000"/>
              <a:gd name="connsiteX5011" fmla="*/ 8807786 w 9393311"/>
              <a:gd name="connsiteY5011" fmla="*/ 2869100 h 10287000"/>
              <a:gd name="connsiteX5012" fmla="*/ 8828955 w 9393311"/>
              <a:gd name="connsiteY5012" fmla="*/ 2898819 h 10287000"/>
              <a:gd name="connsiteX5013" fmla="*/ 8829466 w 9393311"/>
              <a:gd name="connsiteY5013" fmla="*/ 2913845 h 10287000"/>
              <a:gd name="connsiteX5014" fmla="*/ 8786388 w 9393311"/>
              <a:gd name="connsiteY5014" fmla="*/ 2912826 h 10287000"/>
              <a:gd name="connsiteX5015" fmla="*/ 8775385 w 9393311"/>
              <a:gd name="connsiteY5015" fmla="*/ 2913993 h 10287000"/>
              <a:gd name="connsiteX5016" fmla="*/ 8783029 w 9393311"/>
              <a:gd name="connsiteY5016" fmla="*/ 2923733 h 10287000"/>
              <a:gd name="connsiteX5017" fmla="*/ 8785621 w 9393311"/>
              <a:gd name="connsiteY5017" fmla="*/ 2950703 h 10287000"/>
              <a:gd name="connsiteX5018" fmla="*/ 8727540 w 9393311"/>
              <a:gd name="connsiteY5018" fmla="*/ 2995864 h 10287000"/>
              <a:gd name="connsiteX5019" fmla="*/ 8717160 w 9393311"/>
              <a:gd name="connsiteY5019" fmla="*/ 2993262 h 10287000"/>
              <a:gd name="connsiteX5020" fmla="*/ 8699935 w 9393311"/>
              <a:gd name="connsiteY5020" fmla="*/ 2994914 h 10287000"/>
              <a:gd name="connsiteX5021" fmla="*/ 8695854 w 9393311"/>
              <a:gd name="connsiteY5021" fmla="*/ 2943120 h 10287000"/>
              <a:gd name="connsiteX5022" fmla="*/ 8733372 w 9393311"/>
              <a:gd name="connsiteY5022" fmla="*/ 2897513 h 10287000"/>
              <a:gd name="connsiteX5023" fmla="*/ 8746455 w 9393311"/>
              <a:gd name="connsiteY5023" fmla="*/ 2896785 h 10287000"/>
              <a:gd name="connsiteX5024" fmla="*/ 8749959 w 9393311"/>
              <a:gd name="connsiteY5024" fmla="*/ 2885018 h 10287000"/>
              <a:gd name="connsiteX5025" fmla="*/ 8792265 w 9393311"/>
              <a:gd name="connsiteY5025" fmla="*/ 2868804 h 10287000"/>
              <a:gd name="connsiteX5026" fmla="*/ 7987650 w 9393311"/>
              <a:gd name="connsiteY5026" fmla="*/ 2866953 h 10287000"/>
              <a:gd name="connsiteX5027" fmla="*/ 7997007 w 9393311"/>
              <a:gd name="connsiteY5027" fmla="*/ 2871938 h 10287000"/>
              <a:gd name="connsiteX5028" fmla="*/ 7997902 w 9393311"/>
              <a:gd name="connsiteY5028" fmla="*/ 2892226 h 10287000"/>
              <a:gd name="connsiteX5029" fmla="*/ 7983201 w 9393311"/>
              <a:gd name="connsiteY5029" fmla="*/ 2907752 h 10287000"/>
              <a:gd name="connsiteX5030" fmla="*/ 7979884 w 9393311"/>
              <a:gd name="connsiteY5030" fmla="*/ 2919747 h 10287000"/>
              <a:gd name="connsiteX5031" fmla="*/ 7976029 w 9393311"/>
              <a:gd name="connsiteY5031" fmla="*/ 2919570 h 10287000"/>
              <a:gd name="connsiteX5032" fmla="*/ 7981589 w 9393311"/>
              <a:gd name="connsiteY5032" fmla="*/ 2871230 h 10287000"/>
              <a:gd name="connsiteX5033" fmla="*/ 7987650 w 9393311"/>
              <a:gd name="connsiteY5033" fmla="*/ 2866953 h 10287000"/>
              <a:gd name="connsiteX5034" fmla="*/ 7345670 w 9393311"/>
              <a:gd name="connsiteY5034" fmla="*/ 2855646 h 10287000"/>
              <a:gd name="connsiteX5035" fmla="*/ 7354464 w 9393311"/>
              <a:gd name="connsiteY5035" fmla="*/ 2856201 h 10287000"/>
              <a:gd name="connsiteX5036" fmla="*/ 7361874 w 9393311"/>
              <a:gd name="connsiteY5036" fmla="*/ 2866046 h 10287000"/>
              <a:gd name="connsiteX5037" fmla="*/ 7355862 w 9393311"/>
              <a:gd name="connsiteY5037" fmla="*/ 2882544 h 10287000"/>
              <a:gd name="connsiteX5038" fmla="*/ 7347067 w 9393311"/>
              <a:gd name="connsiteY5038" fmla="*/ 2881988 h 10287000"/>
              <a:gd name="connsiteX5039" fmla="*/ 7337345 w 9393311"/>
              <a:gd name="connsiteY5039" fmla="*/ 2875748 h 10287000"/>
              <a:gd name="connsiteX5040" fmla="*/ 7345670 w 9393311"/>
              <a:gd name="connsiteY5040" fmla="*/ 2855646 h 10287000"/>
              <a:gd name="connsiteX5041" fmla="*/ 8319132 w 9393311"/>
              <a:gd name="connsiteY5041" fmla="*/ 2844266 h 10287000"/>
              <a:gd name="connsiteX5042" fmla="*/ 8300052 w 9393311"/>
              <a:gd name="connsiteY5042" fmla="*/ 2869720 h 10287000"/>
              <a:gd name="connsiteX5043" fmla="*/ 8278889 w 9393311"/>
              <a:gd name="connsiteY5043" fmla="*/ 2883540 h 10287000"/>
              <a:gd name="connsiteX5044" fmla="*/ 8281203 w 9393311"/>
              <a:gd name="connsiteY5044" fmla="*/ 2895418 h 10287000"/>
              <a:gd name="connsiteX5045" fmla="*/ 8292061 w 9393311"/>
              <a:gd name="connsiteY5045" fmla="*/ 2877954 h 10287000"/>
              <a:gd name="connsiteX5046" fmla="*/ 8365769 w 9393311"/>
              <a:gd name="connsiteY5046" fmla="*/ 2850553 h 10287000"/>
              <a:gd name="connsiteX5047" fmla="*/ 8333132 w 9393311"/>
              <a:gd name="connsiteY5047" fmla="*/ 2892435 h 10287000"/>
              <a:gd name="connsiteX5048" fmla="*/ 8281489 w 9393311"/>
              <a:gd name="connsiteY5048" fmla="*/ 2902812 h 10287000"/>
              <a:gd name="connsiteX5049" fmla="*/ 8281367 w 9393311"/>
              <a:gd name="connsiteY5049" fmla="*/ 2914834 h 10287000"/>
              <a:gd name="connsiteX5050" fmla="*/ 8264835 w 9393311"/>
              <a:gd name="connsiteY5050" fmla="*/ 2917684 h 10287000"/>
              <a:gd name="connsiteX5051" fmla="*/ 8256419 w 9393311"/>
              <a:gd name="connsiteY5051" fmla="*/ 2911932 h 10287000"/>
              <a:gd name="connsiteX5052" fmla="*/ 8254427 w 9393311"/>
              <a:gd name="connsiteY5052" fmla="*/ 2935826 h 10287000"/>
              <a:gd name="connsiteX5053" fmla="*/ 8212602 w 9393311"/>
              <a:gd name="connsiteY5053" fmla="*/ 2905425 h 10287000"/>
              <a:gd name="connsiteX5054" fmla="*/ 8225395 w 9393311"/>
              <a:gd name="connsiteY5054" fmla="*/ 2892834 h 10287000"/>
              <a:gd name="connsiteX5055" fmla="*/ 8222889 w 9393311"/>
              <a:gd name="connsiteY5055" fmla="*/ 2892584 h 10287000"/>
              <a:gd name="connsiteX5056" fmla="*/ 8238172 w 9393311"/>
              <a:gd name="connsiteY5056" fmla="*/ 2872903 h 10287000"/>
              <a:gd name="connsiteX5057" fmla="*/ 8239464 w 9393311"/>
              <a:gd name="connsiteY5057" fmla="*/ 2867033 h 10287000"/>
              <a:gd name="connsiteX5058" fmla="*/ 8246144 w 9393311"/>
              <a:gd name="connsiteY5058" fmla="*/ 2848417 h 10287000"/>
              <a:gd name="connsiteX5059" fmla="*/ 8264101 w 9393311"/>
              <a:gd name="connsiteY5059" fmla="*/ 2855115 h 10287000"/>
              <a:gd name="connsiteX5060" fmla="*/ 8267820 w 9393311"/>
              <a:gd name="connsiteY5060" fmla="*/ 2852924 h 10287000"/>
              <a:gd name="connsiteX5061" fmla="*/ 8319132 w 9393311"/>
              <a:gd name="connsiteY5061" fmla="*/ 2844266 h 10287000"/>
              <a:gd name="connsiteX5062" fmla="*/ 8102492 w 9393311"/>
              <a:gd name="connsiteY5062" fmla="*/ 2842005 h 10287000"/>
              <a:gd name="connsiteX5063" fmla="*/ 8136756 w 9393311"/>
              <a:gd name="connsiteY5063" fmla="*/ 2851616 h 10287000"/>
              <a:gd name="connsiteX5064" fmla="*/ 8135884 w 9393311"/>
              <a:gd name="connsiteY5064" fmla="*/ 2879357 h 10287000"/>
              <a:gd name="connsiteX5065" fmla="*/ 8157176 w 9393311"/>
              <a:gd name="connsiteY5065" fmla="*/ 2894310 h 10287000"/>
              <a:gd name="connsiteX5066" fmla="*/ 8091099 w 9393311"/>
              <a:gd name="connsiteY5066" fmla="*/ 2949572 h 10287000"/>
              <a:gd name="connsiteX5067" fmla="*/ 8083376 w 9393311"/>
              <a:gd name="connsiteY5067" fmla="*/ 2938233 h 10287000"/>
              <a:gd name="connsiteX5068" fmla="*/ 8079232 w 9393311"/>
              <a:gd name="connsiteY5068" fmla="*/ 2940555 h 10287000"/>
              <a:gd name="connsiteX5069" fmla="*/ 8062315 w 9393311"/>
              <a:gd name="connsiteY5069" fmla="*/ 2946014 h 10287000"/>
              <a:gd name="connsiteX5070" fmla="*/ 8063374 w 9393311"/>
              <a:gd name="connsiteY5070" fmla="*/ 2947908 h 10287000"/>
              <a:gd name="connsiteX5071" fmla="*/ 8059458 w 9393311"/>
              <a:gd name="connsiteY5071" fmla="*/ 2959011 h 10287000"/>
              <a:gd name="connsiteX5072" fmla="*/ 8028409 w 9393311"/>
              <a:gd name="connsiteY5072" fmla="*/ 2965437 h 10287000"/>
              <a:gd name="connsiteX5073" fmla="*/ 8009135 w 9393311"/>
              <a:gd name="connsiteY5073" fmla="*/ 2972401 h 10287000"/>
              <a:gd name="connsiteX5074" fmla="*/ 8031986 w 9393311"/>
              <a:gd name="connsiteY5074" fmla="*/ 2957751 h 10287000"/>
              <a:gd name="connsiteX5075" fmla="*/ 8035390 w 9393311"/>
              <a:gd name="connsiteY5075" fmla="*/ 2946133 h 10287000"/>
              <a:gd name="connsiteX5076" fmla="*/ 8043052 w 9393311"/>
              <a:gd name="connsiteY5076" fmla="*/ 2942900 h 10287000"/>
              <a:gd name="connsiteX5077" fmla="*/ 8041469 w 9393311"/>
              <a:gd name="connsiteY5077" fmla="*/ 2937977 h 10287000"/>
              <a:gd name="connsiteX5078" fmla="*/ 8035813 w 9393311"/>
              <a:gd name="connsiteY5078" fmla="*/ 2927045 h 10287000"/>
              <a:gd name="connsiteX5079" fmla="*/ 8064055 w 9393311"/>
              <a:gd name="connsiteY5079" fmla="*/ 2917470 h 10287000"/>
              <a:gd name="connsiteX5080" fmla="*/ 8076661 w 9393311"/>
              <a:gd name="connsiteY5080" fmla="*/ 2915332 h 10287000"/>
              <a:gd name="connsiteX5081" fmla="*/ 8076506 w 9393311"/>
              <a:gd name="connsiteY5081" fmla="*/ 2914107 h 10287000"/>
              <a:gd name="connsiteX5082" fmla="*/ 8087769 w 9393311"/>
              <a:gd name="connsiteY5082" fmla="*/ 2892666 h 10287000"/>
              <a:gd name="connsiteX5083" fmla="*/ 8094760 w 9393311"/>
              <a:gd name="connsiteY5083" fmla="*/ 2888582 h 10287000"/>
              <a:gd name="connsiteX5084" fmla="*/ 8094611 w 9393311"/>
              <a:gd name="connsiteY5084" fmla="*/ 2888507 h 10287000"/>
              <a:gd name="connsiteX5085" fmla="*/ 8102492 w 9393311"/>
              <a:gd name="connsiteY5085" fmla="*/ 2842005 h 10287000"/>
              <a:gd name="connsiteX5086" fmla="*/ 9172127 w 9393311"/>
              <a:gd name="connsiteY5086" fmla="*/ 2837349 h 10287000"/>
              <a:gd name="connsiteX5087" fmla="*/ 9172141 w 9393311"/>
              <a:gd name="connsiteY5087" fmla="*/ 2881886 h 10287000"/>
              <a:gd name="connsiteX5088" fmla="*/ 9172127 w 9393311"/>
              <a:gd name="connsiteY5088" fmla="*/ 2837349 h 10287000"/>
              <a:gd name="connsiteX5089" fmla="*/ 7867583 w 9393311"/>
              <a:gd name="connsiteY5089" fmla="*/ 2830283 h 10287000"/>
              <a:gd name="connsiteX5090" fmla="*/ 7871952 w 9393311"/>
              <a:gd name="connsiteY5090" fmla="*/ 2838720 h 10287000"/>
              <a:gd name="connsiteX5091" fmla="*/ 7872498 w 9393311"/>
              <a:gd name="connsiteY5091" fmla="*/ 2851101 h 10287000"/>
              <a:gd name="connsiteX5092" fmla="*/ 7852658 w 9393311"/>
              <a:gd name="connsiteY5092" fmla="*/ 2854310 h 10287000"/>
              <a:gd name="connsiteX5093" fmla="*/ 7848289 w 9393311"/>
              <a:gd name="connsiteY5093" fmla="*/ 2845872 h 10287000"/>
              <a:gd name="connsiteX5094" fmla="*/ 7851748 w 9393311"/>
              <a:gd name="connsiteY5094" fmla="*/ 2833675 h 10287000"/>
              <a:gd name="connsiteX5095" fmla="*/ 7867583 w 9393311"/>
              <a:gd name="connsiteY5095" fmla="*/ 2830283 h 10287000"/>
              <a:gd name="connsiteX5096" fmla="*/ 7884906 w 9393311"/>
              <a:gd name="connsiteY5096" fmla="*/ 2805399 h 10287000"/>
              <a:gd name="connsiteX5097" fmla="*/ 7903178 w 9393311"/>
              <a:gd name="connsiteY5097" fmla="*/ 2815939 h 10287000"/>
              <a:gd name="connsiteX5098" fmla="*/ 7923903 w 9393311"/>
              <a:gd name="connsiteY5098" fmla="*/ 2855550 h 10287000"/>
              <a:gd name="connsiteX5099" fmla="*/ 7888468 w 9393311"/>
              <a:gd name="connsiteY5099" fmla="*/ 2861816 h 10287000"/>
              <a:gd name="connsiteX5100" fmla="*/ 7884882 w 9393311"/>
              <a:gd name="connsiteY5100" fmla="*/ 2857204 h 10287000"/>
              <a:gd name="connsiteX5101" fmla="*/ 7868534 w 9393311"/>
              <a:gd name="connsiteY5101" fmla="*/ 2810261 h 10287000"/>
              <a:gd name="connsiteX5102" fmla="*/ 7884906 w 9393311"/>
              <a:gd name="connsiteY5102" fmla="*/ 2805399 h 10287000"/>
              <a:gd name="connsiteX5103" fmla="*/ 9021390 w 9393311"/>
              <a:gd name="connsiteY5103" fmla="*/ 2795380 h 10287000"/>
              <a:gd name="connsiteX5104" fmla="*/ 9023090 w 9393311"/>
              <a:gd name="connsiteY5104" fmla="*/ 2798677 h 10287000"/>
              <a:gd name="connsiteX5105" fmla="*/ 9024323 w 9393311"/>
              <a:gd name="connsiteY5105" fmla="*/ 2798998 h 10287000"/>
              <a:gd name="connsiteX5106" fmla="*/ 9023238 w 9393311"/>
              <a:gd name="connsiteY5106" fmla="*/ 2807287 h 10287000"/>
              <a:gd name="connsiteX5107" fmla="*/ 9018445 w 9393311"/>
              <a:gd name="connsiteY5107" fmla="*/ 2814620 h 10287000"/>
              <a:gd name="connsiteX5108" fmla="*/ 9008407 w 9393311"/>
              <a:gd name="connsiteY5108" fmla="*/ 2803452 h 10287000"/>
              <a:gd name="connsiteX5109" fmla="*/ 9014898 w 9393311"/>
              <a:gd name="connsiteY5109" fmla="*/ 2799416 h 10287000"/>
              <a:gd name="connsiteX5110" fmla="*/ 9013200 w 9393311"/>
              <a:gd name="connsiteY5110" fmla="*/ 2796120 h 10287000"/>
              <a:gd name="connsiteX5111" fmla="*/ 9021390 w 9393311"/>
              <a:gd name="connsiteY5111" fmla="*/ 2795380 h 10287000"/>
              <a:gd name="connsiteX5112" fmla="*/ 7691628 w 9393311"/>
              <a:gd name="connsiteY5112" fmla="*/ 2793290 h 10287000"/>
              <a:gd name="connsiteX5113" fmla="*/ 7673898 w 9393311"/>
              <a:gd name="connsiteY5113" fmla="*/ 2831458 h 10287000"/>
              <a:gd name="connsiteX5114" fmla="*/ 7680831 w 9393311"/>
              <a:gd name="connsiteY5114" fmla="*/ 2836675 h 10287000"/>
              <a:gd name="connsiteX5115" fmla="*/ 7688670 w 9393311"/>
              <a:gd name="connsiteY5115" fmla="*/ 2860765 h 10287000"/>
              <a:gd name="connsiteX5116" fmla="*/ 7685111 w 9393311"/>
              <a:gd name="connsiteY5116" fmla="*/ 2886030 h 10287000"/>
              <a:gd name="connsiteX5117" fmla="*/ 7663511 w 9393311"/>
              <a:gd name="connsiteY5117" fmla="*/ 2870327 h 10287000"/>
              <a:gd name="connsiteX5118" fmla="*/ 7664238 w 9393311"/>
              <a:gd name="connsiteY5118" fmla="*/ 2852201 h 10287000"/>
              <a:gd name="connsiteX5119" fmla="*/ 7664229 w 9393311"/>
              <a:gd name="connsiteY5119" fmla="*/ 2852112 h 10287000"/>
              <a:gd name="connsiteX5120" fmla="*/ 7655365 w 9393311"/>
              <a:gd name="connsiteY5120" fmla="*/ 2871044 h 10287000"/>
              <a:gd name="connsiteX5121" fmla="*/ 7594273 w 9393311"/>
              <a:gd name="connsiteY5121" fmla="*/ 2873746 h 10287000"/>
              <a:gd name="connsiteX5122" fmla="*/ 7691628 w 9393311"/>
              <a:gd name="connsiteY5122" fmla="*/ 2793290 h 10287000"/>
              <a:gd name="connsiteX5123" fmla="*/ 7897561 w 9393311"/>
              <a:gd name="connsiteY5123" fmla="*/ 2779735 h 10287000"/>
              <a:gd name="connsiteX5124" fmla="*/ 7911682 w 9393311"/>
              <a:gd name="connsiteY5124" fmla="*/ 2789234 h 10287000"/>
              <a:gd name="connsiteX5125" fmla="*/ 7902978 w 9393311"/>
              <a:gd name="connsiteY5125" fmla="*/ 2799214 h 10287000"/>
              <a:gd name="connsiteX5126" fmla="*/ 7897561 w 9393311"/>
              <a:gd name="connsiteY5126" fmla="*/ 2779735 h 10287000"/>
              <a:gd name="connsiteX5127" fmla="*/ 8527045 w 9393311"/>
              <a:gd name="connsiteY5127" fmla="*/ 2776317 h 10287000"/>
              <a:gd name="connsiteX5128" fmla="*/ 8532993 w 9393311"/>
              <a:gd name="connsiteY5128" fmla="*/ 2780134 h 10287000"/>
              <a:gd name="connsiteX5129" fmla="*/ 8535152 w 9393311"/>
              <a:gd name="connsiteY5129" fmla="*/ 2776770 h 10287000"/>
              <a:gd name="connsiteX5130" fmla="*/ 8538941 w 9393311"/>
              <a:gd name="connsiteY5130" fmla="*/ 2783952 h 10287000"/>
              <a:gd name="connsiteX5131" fmla="*/ 8536783 w 9393311"/>
              <a:gd name="connsiteY5131" fmla="*/ 2787317 h 10287000"/>
              <a:gd name="connsiteX5132" fmla="*/ 8536985 w 9393311"/>
              <a:gd name="connsiteY5132" fmla="*/ 2788634 h 10287000"/>
              <a:gd name="connsiteX5133" fmla="*/ 8529491 w 9393311"/>
              <a:gd name="connsiteY5133" fmla="*/ 2792135 h 10287000"/>
              <a:gd name="connsiteX5134" fmla="*/ 8521383 w 9393311"/>
              <a:gd name="connsiteY5134" fmla="*/ 2791683 h 10287000"/>
              <a:gd name="connsiteX5135" fmla="*/ 8527045 w 9393311"/>
              <a:gd name="connsiteY5135" fmla="*/ 2776317 h 10287000"/>
              <a:gd name="connsiteX5136" fmla="*/ 7965250 w 9393311"/>
              <a:gd name="connsiteY5136" fmla="*/ 2757633 h 10287000"/>
              <a:gd name="connsiteX5137" fmla="*/ 7973631 w 9393311"/>
              <a:gd name="connsiteY5137" fmla="*/ 2773983 h 10287000"/>
              <a:gd name="connsiteX5138" fmla="*/ 7950190 w 9393311"/>
              <a:gd name="connsiteY5138" fmla="*/ 2780208 h 10287000"/>
              <a:gd name="connsiteX5139" fmla="*/ 7965250 w 9393311"/>
              <a:gd name="connsiteY5139" fmla="*/ 2757633 h 10287000"/>
              <a:gd name="connsiteX5140" fmla="*/ 7913276 w 9393311"/>
              <a:gd name="connsiteY5140" fmla="*/ 2721291 h 10287000"/>
              <a:gd name="connsiteX5141" fmla="*/ 7916896 w 9393311"/>
              <a:gd name="connsiteY5141" fmla="*/ 2726465 h 10287000"/>
              <a:gd name="connsiteX5142" fmla="*/ 7918872 w 9393311"/>
              <a:gd name="connsiteY5142" fmla="*/ 2735674 h 10287000"/>
              <a:gd name="connsiteX5143" fmla="*/ 7899519 w 9393311"/>
              <a:gd name="connsiteY5143" fmla="*/ 2740999 h 10287000"/>
              <a:gd name="connsiteX5144" fmla="*/ 7891731 w 9393311"/>
              <a:gd name="connsiteY5144" fmla="*/ 2731995 h 10287000"/>
              <a:gd name="connsiteX5145" fmla="*/ 7901103 w 9393311"/>
              <a:gd name="connsiteY5145" fmla="*/ 2723047 h 10287000"/>
              <a:gd name="connsiteX5146" fmla="*/ 7913276 w 9393311"/>
              <a:gd name="connsiteY5146" fmla="*/ 2721291 h 10287000"/>
              <a:gd name="connsiteX5147" fmla="*/ 8551040 w 9393311"/>
              <a:gd name="connsiteY5147" fmla="*/ 2697620 h 10287000"/>
              <a:gd name="connsiteX5148" fmla="*/ 8612648 w 9393311"/>
              <a:gd name="connsiteY5148" fmla="*/ 2701014 h 10287000"/>
              <a:gd name="connsiteX5149" fmla="*/ 8620687 w 9393311"/>
              <a:gd name="connsiteY5149" fmla="*/ 2709461 h 10287000"/>
              <a:gd name="connsiteX5150" fmla="*/ 8624529 w 9393311"/>
              <a:gd name="connsiteY5150" fmla="*/ 2709636 h 10287000"/>
              <a:gd name="connsiteX5151" fmla="*/ 8628727 w 9393311"/>
              <a:gd name="connsiteY5151" fmla="*/ 2717905 h 10287000"/>
              <a:gd name="connsiteX5152" fmla="*/ 8605858 w 9393311"/>
              <a:gd name="connsiteY5152" fmla="*/ 2720894 h 10287000"/>
              <a:gd name="connsiteX5153" fmla="*/ 8586651 w 9393311"/>
              <a:gd name="connsiteY5153" fmla="*/ 2720013 h 10287000"/>
              <a:gd name="connsiteX5154" fmla="*/ 8524475 w 9393311"/>
              <a:gd name="connsiteY5154" fmla="*/ 2701008 h 10287000"/>
              <a:gd name="connsiteX5155" fmla="*/ 8551040 w 9393311"/>
              <a:gd name="connsiteY5155" fmla="*/ 2697620 h 10287000"/>
              <a:gd name="connsiteX5156" fmla="*/ 8299575 w 9393311"/>
              <a:gd name="connsiteY5156" fmla="*/ 2671672 h 10287000"/>
              <a:gd name="connsiteX5157" fmla="*/ 8307766 w 9393311"/>
              <a:gd name="connsiteY5157" fmla="*/ 2674479 h 10287000"/>
              <a:gd name="connsiteX5158" fmla="*/ 8324413 w 9393311"/>
              <a:gd name="connsiteY5158" fmla="*/ 2690062 h 10287000"/>
              <a:gd name="connsiteX5159" fmla="*/ 8326640 w 9393311"/>
              <a:gd name="connsiteY5159" fmla="*/ 2686591 h 10287000"/>
              <a:gd name="connsiteX5160" fmla="*/ 8316426 w 9393311"/>
              <a:gd name="connsiteY5160" fmla="*/ 2709428 h 10287000"/>
              <a:gd name="connsiteX5161" fmla="*/ 8274226 w 9393311"/>
              <a:gd name="connsiteY5161" fmla="*/ 2692141 h 10287000"/>
              <a:gd name="connsiteX5162" fmla="*/ 8296103 w 9393311"/>
              <a:gd name="connsiteY5162" fmla="*/ 2671893 h 10287000"/>
              <a:gd name="connsiteX5163" fmla="*/ 8299575 w 9393311"/>
              <a:gd name="connsiteY5163" fmla="*/ 2671672 h 10287000"/>
              <a:gd name="connsiteX5164" fmla="*/ 7575331 w 9393311"/>
              <a:gd name="connsiteY5164" fmla="*/ 2664830 h 10287000"/>
              <a:gd name="connsiteX5165" fmla="*/ 7576992 w 9393311"/>
              <a:gd name="connsiteY5165" fmla="*/ 2694319 h 10287000"/>
              <a:gd name="connsiteX5166" fmla="*/ 7549579 w 9393311"/>
              <a:gd name="connsiteY5166" fmla="*/ 2684654 h 10287000"/>
              <a:gd name="connsiteX5167" fmla="*/ 7575331 w 9393311"/>
              <a:gd name="connsiteY5167" fmla="*/ 2664830 h 10287000"/>
              <a:gd name="connsiteX5168" fmla="*/ 8386780 w 9393311"/>
              <a:gd name="connsiteY5168" fmla="*/ 2642268 h 10287000"/>
              <a:gd name="connsiteX5169" fmla="*/ 8415321 w 9393311"/>
              <a:gd name="connsiteY5169" fmla="*/ 2649542 h 10287000"/>
              <a:gd name="connsiteX5170" fmla="*/ 8386780 w 9393311"/>
              <a:gd name="connsiteY5170" fmla="*/ 2642268 h 10287000"/>
              <a:gd name="connsiteX5171" fmla="*/ 7617983 w 9393311"/>
              <a:gd name="connsiteY5171" fmla="*/ 2591104 h 10287000"/>
              <a:gd name="connsiteX5172" fmla="*/ 7627705 w 9393311"/>
              <a:gd name="connsiteY5172" fmla="*/ 2595493 h 10287000"/>
              <a:gd name="connsiteX5173" fmla="*/ 7537061 w 9393311"/>
              <a:gd name="connsiteY5173" fmla="*/ 2660768 h 10287000"/>
              <a:gd name="connsiteX5174" fmla="*/ 7617983 w 9393311"/>
              <a:gd name="connsiteY5174" fmla="*/ 2591104 h 10287000"/>
              <a:gd name="connsiteX5175" fmla="*/ 8349452 w 9393311"/>
              <a:gd name="connsiteY5175" fmla="*/ 2584748 h 10287000"/>
              <a:gd name="connsiteX5176" fmla="*/ 8346159 w 9393311"/>
              <a:gd name="connsiteY5176" fmla="*/ 2584941 h 10287000"/>
              <a:gd name="connsiteX5177" fmla="*/ 8346638 w 9393311"/>
              <a:gd name="connsiteY5177" fmla="*/ 2585585 h 10287000"/>
              <a:gd name="connsiteX5178" fmla="*/ 7515012 w 9393311"/>
              <a:gd name="connsiteY5178" fmla="*/ 2566382 h 10287000"/>
              <a:gd name="connsiteX5179" fmla="*/ 7527239 w 9393311"/>
              <a:gd name="connsiteY5179" fmla="*/ 2579385 h 10287000"/>
              <a:gd name="connsiteX5180" fmla="*/ 7529135 w 9393311"/>
              <a:gd name="connsiteY5180" fmla="*/ 2590152 h 10287000"/>
              <a:gd name="connsiteX5181" fmla="*/ 7498012 w 9393311"/>
              <a:gd name="connsiteY5181" fmla="*/ 2575070 h 10287000"/>
              <a:gd name="connsiteX5182" fmla="*/ 7515012 w 9393311"/>
              <a:gd name="connsiteY5182" fmla="*/ 2566382 h 10287000"/>
              <a:gd name="connsiteX5183" fmla="*/ 7883409 w 9393311"/>
              <a:gd name="connsiteY5183" fmla="*/ 2560819 h 10287000"/>
              <a:gd name="connsiteX5184" fmla="*/ 7922430 w 9393311"/>
              <a:gd name="connsiteY5184" fmla="*/ 2625140 h 10287000"/>
              <a:gd name="connsiteX5185" fmla="*/ 7992395 w 9393311"/>
              <a:gd name="connsiteY5185" fmla="*/ 2594792 h 10287000"/>
              <a:gd name="connsiteX5186" fmla="*/ 7927770 w 9393311"/>
              <a:gd name="connsiteY5186" fmla="*/ 2662135 h 10287000"/>
              <a:gd name="connsiteX5187" fmla="*/ 7921562 w 9393311"/>
              <a:gd name="connsiteY5187" fmla="*/ 2696400 h 10287000"/>
              <a:gd name="connsiteX5188" fmla="*/ 7916395 w 9393311"/>
              <a:gd name="connsiteY5188" fmla="*/ 2701451 h 10287000"/>
              <a:gd name="connsiteX5189" fmla="*/ 7917257 w 9393311"/>
              <a:gd name="connsiteY5189" fmla="*/ 2720993 h 10287000"/>
              <a:gd name="connsiteX5190" fmla="*/ 7889748 w 9393311"/>
              <a:gd name="connsiteY5190" fmla="*/ 2707739 h 10287000"/>
              <a:gd name="connsiteX5191" fmla="*/ 7893248 w 9393311"/>
              <a:gd name="connsiteY5191" fmla="*/ 2699904 h 10287000"/>
              <a:gd name="connsiteX5192" fmla="*/ 7902033 w 9393311"/>
              <a:gd name="connsiteY5192" fmla="*/ 2695247 h 10287000"/>
              <a:gd name="connsiteX5193" fmla="*/ 7897966 w 9393311"/>
              <a:gd name="connsiteY5193" fmla="*/ 2686555 h 10287000"/>
              <a:gd name="connsiteX5194" fmla="*/ 7894141 w 9393311"/>
              <a:gd name="connsiteY5194" fmla="*/ 2690985 h 10287000"/>
              <a:gd name="connsiteX5195" fmla="*/ 7861343 w 9393311"/>
              <a:gd name="connsiteY5195" fmla="*/ 2712072 h 10287000"/>
              <a:gd name="connsiteX5196" fmla="*/ 7841092 w 9393311"/>
              <a:gd name="connsiteY5196" fmla="*/ 2721366 h 10287000"/>
              <a:gd name="connsiteX5197" fmla="*/ 7850082 w 9393311"/>
              <a:gd name="connsiteY5197" fmla="*/ 2725754 h 10287000"/>
              <a:gd name="connsiteX5198" fmla="*/ 7870170 w 9393311"/>
              <a:gd name="connsiteY5198" fmla="*/ 2752155 h 10287000"/>
              <a:gd name="connsiteX5199" fmla="*/ 7836941 w 9393311"/>
              <a:gd name="connsiteY5199" fmla="*/ 2768277 h 10287000"/>
              <a:gd name="connsiteX5200" fmla="*/ 7817612 w 9393311"/>
              <a:gd name="connsiteY5200" fmla="*/ 2757626 h 10287000"/>
              <a:gd name="connsiteX5201" fmla="*/ 7812502 w 9393311"/>
              <a:gd name="connsiteY5201" fmla="*/ 2742104 h 10287000"/>
              <a:gd name="connsiteX5202" fmla="*/ 7809165 w 9393311"/>
              <a:gd name="connsiteY5202" fmla="*/ 2735061 h 10287000"/>
              <a:gd name="connsiteX5203" fmla="*/ 7747893 w 9393311"/>
              <a:gd name="connsiteY5203" fmla="*/ 2759335 h 10287000"/>
              <a:gd name="connsiteX5204" fmla="*/ 7739236 w 9393311"/>
              <a:gd name="connsiteY5204" fmla="*/ 2716554 h 10287000"/>
              <a:gd name="connsiteX5205" fmla="*/ 7837530 w 9393311"/>
              <a:gd name="connsiteY5205" fmla="*/ 2682605 h 10287000"/>
              <a:gd name="connsiteX5206" fmla="*/ 7888190 w 9393311"/>
              <a:gd name="connsiteY5206" fmla="*/ 2665665 h 10287000"/>
              <a:gd name="connsiteX5207" fmla="*/ 7881792 w 9393311"/>
              <a:gd name="connsiteY5207" fmla="*/ 2651989 h 10287000"/>
              <a:gd name="connsiteX5208" fmla="*/ 7876100 w 9393311"/>
              <a:gd name="connsiteY5208" fmla="*/ 2596700 h 10287000"/>
              <a:gd name="connsiteX5209" fmla="*/ 7883409 w 9393311"/>
              <a:gd name="connsiteY5209" fmla="*/ 2560819 h 10287000"/>
              <a:gd name="connsiteX5210" fmla="*/ 9027505 w 9393311"/>
              <a:gd name="connsiteY5210" fmla="*/ 2556970 h 10287000"/>
              <a:gd name="connsiteX5211" fmla="*/ 9015847 w 9393311"/>
              <a:gd name="connsiteY5211" fmla="*/ 2591886 h 10287000"/>
              <a:gd name="connsiteX5212" fmla="*/ 8994961 w 9393311"/>
              <a:gd name="connsiteY5212" fmla="*/ 2581459 h 10287000"/>
              <a:gd name="connsiteX5213" fmla="*/ 9027505 w 9393311"/>
              <a:gd name="connsiteY5213" fmla="*/ 2556970 h 10287000"/>
              <a:gd name="connsiteX5214" fmla="*/ 8299150 w 9393311"/>
              <a:gd name="connsiteY5214" fmla="*/ 2531497 h 10287000"/>
              <a:gd name="connsiteX5215" fmla="*/ 8311297 w 9393311"/>
              <a:gd name="connsiteY5215" fmla="*/ 2534799 h 10287000"/>
              <a:gd name="connsiteX5216" fmla="*/ 8315717 w 9393311"/>
              <a:gd name="connsiteY5216" fmla="*/ 2538552 h 10287000"/>
              <a:gd name="connsiteX5217" fmla="*/ 8319579 w 9393311"/>
              <a:gd name="connsiteY5217" fmla="*/ 2538325 h 10287000"/>
              <a:gd name="connsiteX5218" fmla="*/ 8320137 w 9393311"/>
              <a:gd name="connsiteY5218" fmla="*/ 2542309 h 10287000"/>
              <a:gd name="connsiteX5219" fmla="*/ 8328979 w 9393311"/>
              <a:gd name="connsiteY5219" fmla="*/ 2549818 h 10287000"/>
              <a:gd name="connsiteX5220" fmla="*/ 8353828 w 9393311"/>
              <a:gd name="connsiteY5220" fmla="*/ 2560403 h 10287000"/>
              <a:gd name="connsiteX5221" fmla="*/ 8372628 w 9393311"/>
              <a:gd name="connsiteY5221" fmla="*/ 2583387 h 10287000"/>
              <a:gd name="connsiteX5222" fmla="*/ 8366017 w 9393311"/>
              <a:gd name="connsiteY5222" fmla="*/ 2591804 h 10287000"/>
              <a:gd name="connsiteX5223" fmla="*/ 8374861 w 9393311"/>
              <a:gd name="connsiteY5223" fmla="*/ 2599314 h 10287000"/>
              <a:gd name="connsiteX5224" fmla="*/ 8378251 w 9393311"/>
              <a:gd name="connsiteY5224" fmla="*/ 2651305 h 10287000"/>
              <a:gd name="connsiteX5225" fmla="*/ 8360612 w 9393311"/>
              <a:gd name="connsiteY5225" fmla="*/ 2664386 h 10287000"/>
              <a:gd name="connsiteX5226" fmla="*/ 8332458 w 9393311"/>
              <a:gd name="connsiteY5226" fmla="*/ 2658010 h 10287000"/>
              <a:gd name="connsiteX5227" fmla="*/ 8323391 w 9393311"/>
              <a:gd name="connsiteY5227" fmla="*/ 2643919 h 10287000"/>
              <a:gd name="connsiteX5228" fmla="*/ 8315445 w 9393311"/>
              <a:gd name="connsiteY5228" fmla="*/ 2650076 h 10287000"/>
              <a:gd name="connsiteX5229" fmla="*/ 8254498 w 9393311"/>
              <a:gd name="connsiteY5229" fmla="*/ 2620845 h 10287000"/>
              <a:gd name="connsiteX5230" fmla="*/ 8252717 w 9393311"/>
              <a:gd name="connsiteY5230" fmla="*/ 2609820 h 10287000"/>
              <a:gd name="connsiteX5231" fmla="*/ 8252202 w 9393311"/>
              <a:gd name="connsiteY5231" fmla="*/ 2608390 h 10287000"/>
              <a:gd name="connsiteX5232" fmla="*/ 8238282 w 9393311"/>
              <a:gd name="connsiteY5232" fmla="*/ 2626414 h 10287000"/>
              <a:gd name="connsiteX5233" fmla="*/ 8227637 w 9393311"/>
              <a:gd name="connsiteY5233" fmla="*/ 2653925 h 10287000"/>
              <a:gd name="connsiteX5234" fmla="*/ 8200322 w 9393311"/>
              <a:gd name="connsiteY5234" fmla="*/ 2665258 h 10287000"/>
              <a:gd name="connsiteX5235" fmla="*/ 8160516 w 9393311"/>
              <a:gd name="connsiteY5235" fmla="*/ 2818620 h 10287000"/>
              <a:gd name="connsiteX5236" fmla="*/ 8065140 w 9393311"/>
              <a:gd name="connsiteY5236" fmla="*/ 2836824 h 10287000"/>
              <a:gd name="connsiteX5237" fmla="*/ 8002835 w 9393311"/>
              <a:gd name="connsiteY5237" fmla="*/ 2815637 h 10287000"/>
              <a:gd name="connsiteX5238" fmla="*/ 7969971 w 9393311"/>
              <a:gd name="connsiteY5238" fmla="*/ 2740325 h 10287000"/>
              <a:gd name="connsiteX5239" fmla="*/ 8022807 w 9393311"/>
              <a:gd name="connsiteY5239" fmla="*/ 2588400 h 10287000"/>
              <a:gd name="connsiteX5240" fmla="*/ 8072780 w 9393311"/>
              <a:gd name="connsiteY5240" fmla="*/ 2569692 h 10287000"/>
              <a:gd name="connsiteX5241" fmla="*/ 8153165 w 9393311"/>
              <a:gd name="connsiteY5241" fmla="*/ 2602721 h 10287000"/>
              <a:gd name="connsiteX5242" fmla="*/ 8164519 w 9393311"/>
              <a:gd name="connsiteY5242" fmla="*/ 2617779 h 10287000"/>
              <a:gd name="connsiteX5243" fmla="*/ 8167348 w 9393311"/>
              <a:gd name="connsiteY5243" fmla="*/ 2618307 h 10287000"/>
              <a:gd name="connsiteX5244" fmla="*/ 8176948 w 9393311"/>
              <a:gd name="connsiteY5244" fmla="*/ 2630920 h 10287000"/>
              <a:gd name="connsiteX5245" fmla="*/ 8175081 w 9393311"/>
              <a:gd name="connsiteY5245" fmla="*/ 2631786 h 10287000"/>
              <a:gd name="connsiteX5246" fmla="*/ 8176743 w 9393311"/>
              <a:gd name="connsiteY5246" fmla="*/ 2633990 h 10287000"/>
              <a:gd name="connsiteX5247" fmla="*/ 8189776 w 9393311"/>
              <a:gd name="connsiteY5247" fmla="*/ 2635422 h 10287000"/>
              <a:gd name="connsiteX5248" fmla="*/ 8233878 w 9393311"/>
              <a:gd name="connsiteY5248" fmla="*/ 2582911 h 10287000"/>
              <a:gd name="connsiteX5249" fmla="*/ 8240931 w 9393311"/>
              <a:gd name="connsiteY5249" fmla="*/ 2596231 h 10287000"/>
              <a:gd name="connsiteX5250" fmla="*/ 8246775 w 9393311"/>
              <a:gd name="connsiteY5250" fmla="*/ 2597463 h 10287000"/>
              <a:gd name="connsiteX5251" fmla="*/ 8244665 w 9393311"/>
              <a:gd name="connsiteY5251" fmla="*/ 2594769 h 10287000"/>
              <a:gd name="connsiteX5252" fmla="*/ 8287300 w 9393311"/>
              <a:gd name="connsiteY5252" fmla="*/ 2562834 h 10287000"/>
              <a:gd name="connsiteX5253" fmla="*/ 8311386 w 9393311"/>
              <a:gd name="connsiteY5253" fmla="*/ 2557214 h 10287000"/>
              <a:gd name="connsiteX5254" fmla="*/ 8316404 w 9393311"/>
              <a:gd name="connsiteY5254" fmla="*/ 2558514 h 10287000"/>
              <a:gd name="connsiteX5255" fmla="*/ 8314919 w 9393311"/>
              <a:gd name="connsiteY5255" fmla="*/ 2557168 h 10287000"/>
              <a:gd name="connsiteX5256" fmla="*/ 8299150 w 9393311"/>
              <a:gd name="connsiteY5256" fmla="*/ 2531497 h 10287000"/>
              <a:gd name="connsiteX5257" fmla="*/ 8827780 w 9393311"/>
              <a:gd name="connsiteY5257" fmla="*/ 2530539 h 10287000"/>
              <a:gd name="connsiteX5258" fmla="*/ 8825294 w 9393311"/>
              <a:gd name="connsiteY5258" fmla="*/ 2560075 h 10287000"/>
              <a:gd name="connsiteX5259" fmla="*/ 8799205 w 9393311"/>
              <a:gd name="connsiteY5259" fmla="*/ 2551309 h 10287000"/>
              <a:gd name="connsiteX5260" fmla="*/ 8827780 w 9393311"/>
              <a:gd name="connsiteY5260" fmla="*/ 2530539 h 10287000"/>
              <a:gd name="connsiteX5261" fmla="*/ 8528509 w 9393311"/>
              <a:gd name="connsiteY5261" fmla="*/ 2504817 h 10287000"/>
              <a:gd name="connsiteX5262" fmla="*/ 8552930 w 9393311"/>
              <a:gd name="connsiteY5262" fmla="*/ 2595849 h 10287000"/>
              <a:gd name="connsiteX5263" fmla="*/ 8527504 w 9393311"/>
              <a:gd name="connsiteY5263" fmla="*/ 2553120 h 10287000"/>
              <a:gd name="connsiteX5264" fmla="*/ 8528509 w 9393311"/>
              <a:gd name="connsiteY5264" fmla="*/ 2504817 h 10287000"/>
              <a:gd name="connsiteX5265" fmla="*/ 8019086 w 9393311"/>
              <a:gd name="connsiteY5265" fmla="*/ 2492599 h 10287000"/>
              <a:gd name="connsiteX5266" fmla="*/ 7992777 w 9393311"/>
              <a:gd name="connsiteY5266" fmla="*/ 2526291 h 10287000"/>
              <a:gd name="connsiteX5267" fmla="*/ 8019086 w 9393311"/>
              <a:gd name="connsiteY5267" fmla="*/ 2492599 h 10287000"/>
              <a:gd name="connsiteX5268" fmla="*/ 8676832 w 9393311"/>
              <a:gd name="connsiteY5268" fmla="*/ 2488618 h 10287000"/>
              <a:gd name="connsiteX5269" fmla="*/ 8692096 w 9393311"/>
              <a:gd name="connsiteY5269" fmla="*/ 2489575 h 10287000"/>
              <a:gd name="connsiteX5270" fmla="*/ 8651739 w 9393311"/>
              <a:gd name="connsiteY5270" fmla="*/ 2537695 h 10287000"/>
              <a:gd name="connsiteX5271" fmla="*/ 8636036 w 9393311"/>
              <a:gd name="connsiteY5271" fmla="*/ 2506731 h 10287000"/>
              <a:gd name="connsiteX5272" fmla="*/ 8676832 w 9393311"/>
              <a:gd name="connsiteY5272" fmla="*/ 2488618 h 10287000"/>
              <a:gd name="connsiteX5273" fmla="*/ 7899618 w 9393311"/>
              <a:gd name="connsiteY5273" fmla="*/ 2460979 h 10287000"/>
              <a:gd name="connsiteX5274" fmla="*/ 7908694 w 9393311"/>
              <a:gd name="connsiteY5274" fmla="*/ 2462070 h 10287000"/>
              <a:gd name="connsiteX5275" fmla="*/ 7909216 w 9393311"/>
              <a:gd name="connsiteY5275" fmla="*/ 2473868 h 10287000"/>
              <a:gd name="connsiteX5276" fmla="*/ 7875850 w 9393311"/>
              <a:gd name="connsiteY5276" fmla="*/ 2488037 h 10287000"/>
              <a:gd name="connsiteX5277" fmla="*/ 7899618 w 9393311"/>
              <a:gd name="connsiteY5277" fmla="*/ 2460979 h 10287000"/>
              <a:gd name="connsiteX5278" fmla="*/ 7528040 w 9393311"/>
              <a:gd name="connsiteY5278" fmla="*/ 2452688 h 10287000"/>
              <a:gd name="connsiteX5279" fmla="*/ 7556366 w 9393311"/>
              <a:gd name="connsiteY5279" fmla="*/ 2478791 h 10287000"/>
              <a:gd name="connsiteX5280" fmla="*/ 7505310 w 9393311"/>
              <a:gd name="connsiteY5280" fmla="*/ 2474763 h 10287000"/>
              <a:gd name="connsiteX5281" fmla="*/ 7528040 w 9393311"/>
              <a:gd name="connsiteY5281" fmla="*/ 2452688 h 10287000"/>
              <a:gd name="connsiteX5282" fmla="*/ 8064406 w 9393311"/>
              <a:gd name="connsiteY5282" fmla="*/ 2431262 h 10287000"/>
              <a:gd name="connsiteX5283" fmla="*/ 8079055 w 9393311"/>
              <a:gd name="connsiteY5283" fmla="*/ 2433448 h 10287000"/>
              <a:gd name="connsiteX5284" fmla="*/ 8075150 w 9393311"/>
              <a:gd name="connsiteY5284" fmla="*/ 2433269 h 10287000"/>
              <a:gd name="connsiteX5285" fmla="*/ 8079226 w 9393311"/>
              <a:gd name="connsiteY5285" fmla="*/ 2437333 h 10287000"/>
              <a:gd name="connsiteX5286" fmla="*/ 8024907 w 9393311"/>
              <a:gd name="connsiteY5286" fmla="*/ 2442593 h 10287000"/>
              <a:gd name="connsiteX5287" fmla="*/ 8024736 w 9393311"/>
              <a:gd name="connsiteY5287" fmla="*/ 2438709 h 10287000"/>
              <a:gd name="connsiteX5288" fmla="*/ 8064406 w 9393311"/>
              <a:gd name="connsiteY5288" fmla="*/ 2431262 h 10287000"/>
              <a:gd name="connsiteX5289" fmla="*/ 8000825 w 9393311"/>
              <a:gd name="connsiteY5289" fmla="*/ 2429375 h 10287000"/>
              <a:gd name="connsiteX5290" fmla="*/ 8004930 w 9393311"/>
              <a:gd name="connsiteY5290" fmla="*/ 2433633 h 10287000"/>
              <a:gd name="connsiteX5291" fmla="*/ 7985668 w 9393311"/>
              <a:gd name="connsiteY5291" fmla="*/ 2440890 h 10287000"/>
              <a:gd name="connsiteX5292" fmla="*/ 8000825 w 9393311"/>
              <a:gd name="connsiteY5292" fmla="*/ 2429375 h 10287000"/>
              <a:gd name="connsiteX5293" fmla="*/ 8668089 w 9393311"/>
              <a:gd name="connsiteY5293" fmla="*/ 2416235 h 10287000"/>
              <a:gd name="connsiteX5294" fmla="*/ 8759576 w 9393311"/>
              <a:gd name="connsiteY5294" fmla="*/ 2457068 h 10287000"/>
              <a:gd name="connsiteX5295" fmla="*/ 8642706 w 9393311"/>
              <a:gd name="connsiteY5295" fmla="*/ 2433030 h 10287000"/>
              <a:gd name="connsiteX5296" fmla="*/ 8668089 w 9393311"/>
              <a:gd name="connsiteY5296" fmla="*/ 2416235 h 10287000"/>
              <a:gd name="connsiteX5297" fmla="*/ 8080217 w 9393311"/>
              <a:gd name="connsiteY5297" fmla="*/ 2389409 h 10287000"/>
              <a:gd name="connsiteX5298" fmla="*/ 8080938 w 9393311"/>
              <a:gd name="connsiteY5298" fmla="*/ 2405722 h 10287000"/>
              <a:gd name="connsiteX5299" fmla="*/ 8073152 w 9393311"/>
              <a:gd name="connsiteY5299" fmla="*/ 2405365 h 10287000"/>
              <a:gd name="connsiteX5300" fmla="*/ 8015653 w 9393311"/>
              <a:gd name="connsiteY5300" fmla="*/ 2423078 h 10287000"/>
              <a:gd name="connsiteX5301" fmla="*/ 8080217 w 9393311"/>
              <a:gd name="connsiteY5301" fmla="*/ 2389409 h 10287000"/>
              <a:gd name="connsiteX5302" fmla="*/ 8335567 w 9393311"/>
              <a:gd name="connsiteY5302" fmla="*/ 2385864 h 10287000"/>
              <a:gd name="connsiteX5303" fmla="*/ 8339700 w 9393311"/>
              <a:gd name="connsiteY5303" fmla="*/ 2390587 h 10287000"/>
              <a:gd name="connsiteX5304" fmla="*/ 8342572 w 9393311"/>
              <a:gd name="connsiteY5304" fmla="*/ 2399462 h 10287000"/>
              <a:gd name="connsiteX5305" fmla="*/ 8323654 w 9393311"/>
              <a:gd name="connsiteY5305" fmla="*/ 2406734 h 10287000"/>
              <a:gd name="connsiteX5306" fmla="*/ 8314969 w 9393311"/>
              <a:gd name="connsiteY5306" fmla="*/ 2398669 h 10287000"/>
              <a:gd name="connsiteX5307" fmla="*/ 8323517 w 9393311"/>
              <a:gd name="connsiteY5307" fmla="*/ 2388867 h 10287000"/>
              <a:gd name="connsiteX5308" fmla="*/ 8335567 w 9393311"/>
              <a:gd name="connsiteY5308" fmla="*/ 2385864 h 10287000"/>
              <a:gd name="connsiteX5309" fmla="*/ 8494574 w 9393311"/>
              <a:gd name="connsiteY5309" fmla="*/ 2379633 h 10287000"/>
              <a:gd name="connsiteX5310" fmla="*/ 8548142 w 9393311"/>
              <a:gd name="connsiteY5310" fmla="*/ 2416413 h 10287000"/>
              <a:gd name="connsiteX5311" fmla="*/ 8540061 w 9393311"/>
              <a:gd name="connsiteY5311" fmla="*/ 2446558 h 10287000"/>
              <a:gd name="connsiteX5312" fmla="*/ 8463825 w 9393311"/>
              <a:gd name="connsiteY5312" fmla="*/ 2460503 h 10287000"/>
              <a:gd name="connsiteX5313" fmla="*/ 8433791 w 9393311"/>
              <a:gd name="connsiteY5313" fmla="*/ 2437339 h 10287000"/>
              <a:gd name="connsiteX5314" fmla="*/ 8429169 w 9393311"/>
              <a:gd name="connsiteY5314" fmla="*/ 2429227 h 10287000"/>
              <a:gd name="connsiteX5315" fmla="*/ 8434479 w 9393311"/>
              <a:gd name="connsiteY5315" fmla="*/ 2420019 h 10287000"/>
              <a:gd name="connsiteX5316" fmla="*/ 8431159 w 9393311"/>
              <a:gd name="connsiteY5316" fmla="*/ 2415089 h 10287000"/>
              <a:gd name="connsiteX5317" fmla="*/ 8430727 w 9393311"/>
              <a:gd name="connsiteY5317" fmla="*/ 2392242 h 10287000"/>
              <a:gd name="connsiteX5318" fmla="*/ 8450394 w 9393311"/>
              <a:gd name="connsiteY5318" fmla="*/ 2383007 h 10287000"/>
              <a:gd name="connsiteX5319" fmla="*/ 8464460 w 9393311"/>
              <a:gd name="connsiteY5319" fmla="*/ 2385406 h 10287000"/>
              <a:gd name="connsiteX5320" fmla="*/ 8467086 w 9393311"/>
              <a:gd name="connsiteY5320" fmla="*/ 2382873 h 10287000"/>
              <a:gd name="connsiteX5321" fmla="*/ 8494574 w 9393311"/>
              <a:gd name="connsiteY5321" fmla="*/ 2379633 h 10287000"/>
              <a:gd name="connsiteX5322" fmla="*/ 7847647 w 9393311"/>
              <a:gd name="connsiteY5322" fmla="*/ 2378737 h 10287000"/>
              <a:gd name="connsiteX5323" fmla="*/ 7852180 w 9393311"/>
              <a:gd name="connsiteY5323" fmla="*/ 2390938 h 10287000"/>
              <a:gd name="connsiteX5324" fmla="*/ 7844526 w 9393311"/>
              <a:gd name="connsiteY5324" fmla="*/ 2398580 h 10287000"/>
              <a:gd name="connsiteX5325" fmla="*/ 7840875 w 9393311"/>
              <a:gd name="connsiteY5325" fmla="*/ 2406409 h 10287000"/>
              <a:gd name="connsiteX5326" fmla="*/ 7828862 w 9393311"/>
              <a:gd name="connsiteY5326" fmla="*/ 2405856 h 10287000"/>
              <a:gd name="connsiteX5327" fmla="*/ 7832512 w 9393311"/>
              <a:gd name="connsiteY5327" fmla="*/ 2398030 h 10287000"/>
              <a:gd name="connsiteX5328" fmla="*/ 7847647 w 9393311"/>
              <a:gd name="connsiteY5328" fmla="*/ 2378737 h 10287000"/>
              <a:gd name="connsiteX5329" fmla="*/ 7966837 w 9393311"/>
              <a:gd name="connsiteY5329" fmla="*/ 2370117 h 10287000"/>
              <a:gd name="connsiteX5330" fmla="*/ 7970766 w 9393311"/>
              <a:gd name="connsiteY5330" fmla="*/ 2373187 h 10287000"/>
              <a:gd name="connsiteX5331" fmla="*/ 7963825 w 9393311"/>
              <a:gd name="connsiteY5331" fmla="*/ 2373595 h 10287000"/>
              <a:gd name="connsiteX5332" fmla="*/ 7966837 w 9393311"/>
              <a:gd name="connsiteY5332" fmla="*/ 2370117 h 10287000"/>
              <a:gd name="connsiteX5333" fmla="*/ 9338025 w 9393311"/>
              <a:gd name="connsiteY5333" fmla="*/ 2361633 h 10287000"/>
              <a:gd name="connsiteX5334" fmla="*/ 9350174 w 9393311"/>
              <a:gd name="connsiteY5334" fmla="*/ 2389324 h 10287000"/>
              <a:gd name="connsiteX5335" fmla="*/ 9322184 w 9393311"/>
              <a:gd name="connsiteY5335" fmla="*/ 2390741 h 10287000"/>
              <a:gd name="connsiteX5336" fmla="*/ 9338025 w 9393311"/>
              <a:gd name="connsiteY5336" fmla="*/ 2361633 h 10287000"/>
              <a:gd name="connsiteX5337" fmla="*/ 7312977 w 9393311"/>
              <a:gd name="connsiteY5337" fmla="*/ 2356705 h 10287000"/>
              <a:gd name="connsiteX5338" fmla="*/ 7338186 w 9393311"/>
              <a:gd name="connsiteY5338" fmla="*/ 2362251 h 10287000"/>
              <a:gd name="connsiteX5339" fmla="*/ 7359595 w 9393311"/>
              <a:gd name="connsiteY5339" fmla="*/ 2374979 h 10287000"/>
              <a:gd name="connsiteX5340" fmla="*/ 7362418 w 9393311"/>
              <a:gd name="connsiteY5340" fmla="*/ 2369943 h 10287000"/>
              <a:gd name="connsiteX5341" fmla="*/ 7399891 w 9393311"/>
              <a:gd name="connsiteY5341" fmla="*/ 2375358 h 10287000"/>
              <a:gd name="connsiteX5342" fmla="*/ 7401657 w 9393311"/>
              <a:gd name="connsiteY5342" fmla="*/ 2404726 h 10287000"/>
              <a:gd name="connsiteX5343" fmla="*/ 7377988 w 9393311"/>
              <a:gd name="connsiteY5343" fmla="*/ 2402090 h 10287000"/>
              <a:gd name="connsiteX5344" fmla="*/ 7359716 w 9393311"/>
              <a:gd name="connsiteY5344" fmla="*/ 2387199 h 10287000"/>
              <a:gd name="connsiteX5345" fmla="*/ 7355299 w 9393311"/>
              <a:gd name="connsiteY5345" fmla="*/ 2418997 h 10287000"/>
              <a:gd name="connsiteX5346" fmla="*/ 7334468 w 9393311"/>
              <a:gd name="connsiteY5346" fmla="*/ 2450830 h 10287000"/>
              <a:gd name="connsiteX5347" fmla="*/ 7313627 w 9393311"/>
              <a:gd name="connsiteY5347" fmla="*/ 2464753 h 10287000"/>
              <a:gd name="connsiteX5348" fmla="*/ 7312906 w 9393311"/>
              <a:gd name="connsiteY5348" fmla="*/ 2485112 h 10287000"/>
              <a:gd name="connsiteX5349" fmla="*/ 7261058 w 9393311"/>
              <a:gd name="connsiteY5349" fmla="*/ 2479656 h 10287000"/>
              <a:gd name="connsiteX5350" fmla="*/ 7254300 w 9393311"/>
              <a:gd name="connsiteY5350" fmla="*/ 2474414 h 10287000"/>
              <a:gd name="connsiteX5351" fmla="*/ 7245119 w 9393311"/>
              <a:gd name="connsiteY5351" fmla="*/ 2473855 h 10287000"/>
              <a:gd name="connsiteX5352" fmla="*/ 7211980 w 9393311"/>
              <a:gd name="connsiteY5352" fmla="*/ 2461251 h 10287000"/>
              <a:gd name="connsiteX5353" fmla="*/ 7207298 w 9393311"/>
              <a:gd name="connsiteY5353" fmla="*/ 2449220 h 10287000"/>
              <a:gd name="connsiteX5354" fmla="*/ 7312977 w 9393311"/>
              <a:gd name="connsiteY5354" fmla="*/ 2356705 h 10287000"/>
              <a:gd name="connsiteX5355" fmla="*/ 8894481 w 9393311"/>
              <a:gd name="connsiteY5355" fmla="*/ 2352685 h 10287000"/>
              <a:gd name="connsiteX5356" fmla="*/ 8908654 w 9393311"/>
              <a:gd name="connsiteY5356" fmla="*/ 2357215 h 10287000"/>
              <a:gd name="connsiteX5357" fmla="*/ 8851790 w 9393311"/>
              <a:gd name="connsiteY5357" fmla="*/ 2393581 h 10287000"/>
              <a:gd name="connsiteX5358" fmla="*/ 8848684 w 9393311"/>
              <a:gd name="connsiteY5358" fmla="*/ 2360303 h 10287000"/>
              <a:gd name="connsiteX5359" fmla="*/ 8894481 w 9393311"/>
              <a:gd name="connsiteY5359" fmla="*/ 2352685 h 10287000"/>
              <a:gd name="connsiteX5360" fmla="*/ 7822937 w 9393311"/>
              <a:gd name="connsiteY5360" fmla="*/ 2345623 h 10287000"/>
              <a:gd name="connsiteX5361" fmla="*/ 7830413 w 9393311"/>
              <a:gd name="connsiteY5361" fmla="*/ 2345966 h 10287000"/>
              <a:gd name="connsiteX5362" fmla="*/ 7824040 w 9393311"/>
              <a:gd name="connsiteY5362" fmla="*/ 2370592 h 10287000"/>
              <a:gd name="connsiteX5363" fmla="*/ 7813010 w 9393311"/>
              <a:gd name="connsiteY5363" fmla="*/ 2374240 h 10287000"/>
              <a:gd name="connsiteX5364" fmla="*/ 7812460 w 9393311"/>
              <a:gd name="connsiteY5364" fmla="*/ 2361755 h 10287000"/>
              <a:gd name="connsiteX5365" fmla="*/ 7819752 w 9393311"/>
              <a:gd name="connsiteY5365" fmla="*/ 2357935 h 10287000"/>
              <a:gd name="connsiteX5366" fmla="*/ 7822937 w 9393311"/>
              <a:gd name="connsiteY5366" fmla="*/ 2345623 h 10287000"/>
              <a:gd name="connsiteX5367" fmla="*/ 7882529 w 9393311"/>
              <a:gd name="connsiteY5367" fmla="*/ 2326209 h 10287000"/>
              <a:gd name="connsiteX5368" fmla="*/ 7891918 w 9393311"/>
              <a:gd name="connsiteY5368" fmla="*/ 2329219 h 10287000"/>
              <a:gd name="connsiteX5369" fmla="*/ 7888954 w 9393311"/>
              <a:gd name="connsiteY5369" fmla="*/ 2349210 h 10287000"/>
              <a:gd name="connsiteX5370" fmla="*/ 7854800 w 9393311"/>
              <a:gd name="connsiteY5370" fmla="*/ 2359719 h 10287000"/>
              <a:gd name="connsiteX5371" fmla="*/ 7854087 w 9393311"/>
              <a:gd name="connsiteY5371" fmla="*/ 2343585 h 10287000"/>
              <a:gd name="connsiteX5372" fmla="*/ 7882529 w 9393311"/>
              <a:gd name="connsiteY5372" fmla="*/ 2326209 h 10287000"/>
              <a:gd name="connsiteX5373" fmla="*/ 7469508 w 9393311"/>
              <a:gd name="connsiteY5373" fmla="*/ 2322768 h 10287000"/>
              <a:gd name="connsiteX5374" fmla="*/ 7520378 w 9393311"/>
              <a:gd name="connsiteY5374" fmla="*/ 2340550 h 10287000"/>
              <a:gd name="connsiteX5375" fmla="*/ 7442408 w 9393311"/>
              <a:gd name="connsiteY5375" fmla="*/ 2394966 h 10287000"/>
              <a:gd name="connsiteX5376" fmla="*/ 7429789 w 9393311"/>
              <a:gd name="connsiteY5376" fmla="*/ 2357264 h 10287000"/>
              <a:gd name="connsiteX5377" fmla="*/ 7469508 w 9393311"/>
              <a:gd name="connsiteY5377" fmla="*/ 2322768 h 10287000"/>
              <a:gd name="connsiteX5378" fmla="*/ 8437873 w 9393311"/>
              <a:gd name="connsiteY5378" fmla="*/ 2319658 h 10287000"/>
              <a:gd name="connsiteX5379" fmla="*/ 8460701 w 9393311"/>
              <a:gd name="connsiteY5379" fmla="*/ 2370202 h 10287000"/>
              <a:gd name="connsiteX5380" fmla="*/ 8445082 w 9393311"/>
              <a:gd name="connsiteY5380" fmla="*/ 2377979 h 10287000"/>
              <a:gd name="connsiteX5381" fmla="*/ 8437873 w 9393311"/>
              <a:gd name="connsiteY5381" fmla="*/ 2319658 h 10287000"/>
              <a:gd name="connsiteX5382" fmla="*/ 8088792 w 9393311"/>
              <a:gd name="connsiteY5382" fmla="*/ 2315212 h 10287000"/>
              <a:gd name="connsiteX5383" fmla="*/ 8186039 w 9393311"/>
              <a:gd name="connsiteY5383" fmla="*/ 2504647 h 10287000"/>
              <a:gd name="connsiteX5384" fmla="*/ 8144551 w 9393311"/>
              <a:gd name="connsiteY5384" fmla="*/ 2512250 h 10287000"/>
              <a:gd name="connsiteX5385" fmla="*/ 8088792 w 9393311"/>
              <a:gd name="connsiteY5385" fmla="*/ 2315212 h 10287000"/>
              <a:gd name="connsiteX5386" fmla="*/ 8776706 w 9393311"/>
              <a:gd name="connsiteY5386" fmla="*/ 2297832 h 10287000"/>
              <a:gd name="connsiteX5387" fmla="*/ 8797552 w 9393311"/>
              <a:gd name="connsiteY5387" fmla="*/ 2309349 h 10287000"/>
              <a:gd name="connsiteX5388" fmla="*/ 8803715 w 9393311"/>
              <a:gd name="connsiteY5388" fmla="*/ 2325984 h 10287000"/>
              <a:gd name="connsiteX5389" fmla="*/ 8803466 w 9393311"/>
              <a:gd name="connsiteY5389" fmla="*/ 2327020 h 10287000"/>
              <a:gd name="connsiteX5390" fmla="*/ 8809014 w 9393311"/>
              <a:gd name="connsiteY5390" fmla="*/ 2322614 h 10287000"/>
              <a:gd name="connsiteX5391" fmla="*/ 8816791 w 9393311"/>
              <a:gd name="connsiteY5391" fmla="*/ 2323176 h 10287000"/>
              <a:gd name="connsiteX5392" fmla="*/ 8821740 w 9393311"/>
              <a:gd name="connsiteY5392" fmla="*/ 2331039 h 10287000"/>
              <a:gd name="connsiteX5393" fmla="*/ 8824007 w 9393311"/>
              <a:gd name="connsiteY5393" fmla="*/ 2347215 h 10287000"/>
              <a:gd name="connsiteX5394" fmla="*/ 8817506 w 9393311"/>
              <a:gd name="connsiteY5394" fmla="*/ 2355751 h 10287000"/>
              <a:gd name="connsiteX5395" fmla="*/ 8809305 w 9393311"/>
              <a:gd name="connsiteY5395" fmla="*/ 2352154 h 10287000"/>
              <a:gd name="connsiteX5396" fmla="*/ 8801671 w 9393311"/>
              <a:gd name="connsiteY5396" fmla="*/ 2352604 h 10287000"/>
              <a:gd name="connsiteX5397" fmla="*/ 8801103 w 9393311"/>
              <a:gd name="connsiteY5397" fmla="*/ 2348559 h 10287000"/>
              <a:gd name="connsiteX5398" fmla="*/ 8801986 w 9393311"/>
              <a:gd name="connsiteY5398" fmla="*/ 2347999 h 10287000"/>
              <a:gd name="connsiteX5399" fmla="*/ 8798900 w 9393311"/>
              <a:gd name="connsiteY5399" fmla="*/ 2346089 h 10287000"/>
              <a:gd name="connsiteX5400" fmla="*/ 8796322 w 9393311"/>
              <a:gd name="connsiteY5400" fmla="*/ 2356859 h 10287000"/>
              <a:gd name="connsiteX5401" fmla="*/ 8737945 w 9393311"/>
              <a:gd name="connsiteY5401" fmla="*/ 2338457 h 10287000"/>
              <a:gd name="connsiteX5402" fmla="*/ 8750972 w 9393311"/>
              <a:gd name="connsiteY5402" fmla="*/ 2306128 h 10287000"/>
              <a:gd name="connsiteX5403" fmla="*/ 8776706 w 9393311"/>
              <a:gd name="connsiteY5403" fmla="*/ 2297832 h 10287000"/>
              <a:gd name="connsiteX5404" fmla="*/ 8422732 w 9393311"/>
              <a:gd name="connsiteY5404" fmla="*/ 2277662 h 10287000"/>
              <a:gd name="connsiteX5405" fmla="*/ 8432612 w 9393311"/>
              <a:gd name="connsiteY5405" fmla="*/ 2293226 h 10287000"/>
              <a:gd name="connsiteX5406" fmla="*/ 8410829 w 9393311"/>
              <a:gd name="connsiteY5406" fmla="*/ 2302579 h 10287000"/>
              <a:gd name="connsiteX5407" fmla="*/ 8400950 w 9393311"/>
              <a:gd name="connsiteY5407" fmla="*/ 2287013 h 10287000"/>
              <a:gd name="connsiteX5408" fmla="*/ 8422732 w 9393311"/>
              <a:gd name="connsiteY5408" fmla="*/ 2277662 h 10287000"/>
              <a:gd name="connsiteX5409" fmla="*/ 8219938 w 9393311"/>
              <a:gd name="connsiteY5409" fmla="*/ 2264045 h 10287000"/>
              <a:gd name="connsiteX5410" fmla="*/ 8226445 w 9393311"/>
              <a:gd name="connsiteY5410" fmla="*/ 2273857 h 10287000"/>
              <a:gd name="connsiteX5411" fmla="*/ 8227063 w 9393311"/>
              <a:gd name="connsiteY5411" fmla="*/ 2276068 h 10287000"/>
              <a:gd name="connsiteX5412" fmla="*/ 8233732 w 9393311"/>
              <a:gd name="connsiteY5412" fmla="*/ 2272892 h 10287000"/>
              <a:gd name="connsiteX5413" fmla="*/ 8237984 w 9393311"/>
              <a:gd name="connsiteY5413" fmla="*/ 2281051 h 10287000"/>
              <a:gd name="connsiteX5414" fmla="*/ 8230183 w 9393311"/>
              <a:gd name="connsiteY5414" fmla="*/ 2287213 h 10287000"/>
              <a:gd name="connsiteX5415" fmla="*/ 8231158 w 9393311"/>
              <a:gd name="connsiteY5415" fmla="*/ 2290696 h 10287000"/>
              <a:gd name="connsiteX5416" fmla="*/ 8230118 w 9393311"/>
              <a:gd name="connsiteY5416" fmla="*/ 2303484 h 10287000"/>
              <a:gd name="connsiteX5417" fmla="*/ 8231241 w 9393311"/>
              <a:gd name="connsiteY5417" fmla="*/ 2304632 h 10287000"/>
              <a:gd name="connsiteX5418" fmla="*/ 8233003 w 9393311"/>
              <a:gd name="connsiteY5418" fmla="*/ 2344531 h 10287000"/>
              <a:gd name="connsiteX5419" fmla="*/ 8190630 w 9393311"/>
              <a:gd name="connsiteY5419" fmla="*/ 2354530 h 10287000"/>
              <a:gd name="connsiteX5420" fmla="*/ 8170602 w 9393311"/>
              <a:gd name="connsiteY5420" fmla="*/ 2341667 h 10287000"/>
              <a:gd name="connsiteX5421" fmla="*/ 8167973 w 9393311"/>
              <a:gd name="connsiteY5421" fmla="*/ 2330818 h 10287000"/>
              <a:gd name="connsiteX5422" fmla="*/ 8145909 w 9393311"/>
              <a:gd name="connsiteY5422" fmla="*/ 2322173 h 10287000"/>
              <a:gd name="connsiteX5423" fmla="*/ 8134909 w 9393311"/>
              <a:gd name="connsiteY5423" fmla="*/ 2298601 h 10287000"/>
              <a:gd name="connsiteX5424" fmla="*/ 8145798 w 9393311"/>
              <a:gd name="connsiteY5424" fmla="*/ 2293926 h 10287000"/>
              <a:gd name="connsiteX5425" fmla="*/ 8168332 w 9393311"/>
              <a:gd name="connsiteY5425" fmla="*/ 2303700 h 10287000"/>
              <a:gd name="connsiteX5426" fmla="*/ 8172388 w 9393311"/>
              <a:gd name="connsiteY5426" fmla="*/ 2293967 h 10287000"/>
              <a:gd name="connsiteX5427" fmla="*/ 8186842 w 9393311"/>
              <a:gd name="connsiteY5427" fmla="*/ 2283868 h 10287000"/>
              <a:gd name="connsiteX5428" fmla="*/ 8191969 w 9393311"/>
              <a:gd name="connsiteY5428" fmla="*/ 2283849 h 10287000"/>
              <a:gd name="connsiteX5429" fmla="*/ 8191175 w 9393311"/>
              <a:gd name="connsiteY5429" fmla="*/ 2279215 h 10287000"/>
              <a:gd name="connsiteX5430" fmla="*/ 8202991 w 9393311"/>
              <a:gd name="connsiteY5430" fmla="*/ 2273191 h 10287000"/>
              <a:gd name="connsiteX5431" fmla="*/ 8207435 w 9393311"/>
              <a:gd name="connsiteY5431" fmla="*/ 2265756 h 10287000"/>
              <a:gd name="connsiteX5432" fmla="*/ 8219938 w 9393311"/>
              <a:gd name="connsiteY5432" fmla="*/ 2264045 h 10287000"/>
              <a:gd name="connsiteX5433" fmla="*/ 8276791 w 9393311"/>
              <a:gd name="connsiteY5433" fmla="*/ 2257634 h 10287000"/>
              <a:gd name="connsiteX5434" fmla="*/ 8321603 w 9393311"/>
              <a:gd name="connsiteY5434" fmla="*/ 2280079 h 10287000"/>
              <a:gd name="connsiteX5435" fmla="*/ 8265549 w 9393311"/>
              <a:gd name="connsiteY5435" fmla="*/ 2259594 h 10287000"/>
              <a:gd name="connsiteX5436" fmla="*/ 8276791 w 9393311"/>
              <a:gd name="connsiteY5436" fmla="*/ 2257634 h 10287000"/>
              <a:gd name="connsiteX5437" fmla="*/ 7974025 w 9393311"/>
              <a:gd name="connsiteY5437" fmla="*/ 2252643 h 10287000"/>
              <a:gd name="connsiteX5438" fmla="*/ 7976780 w 9393311"/>
              <a:gd name="connsiteY5438" fmla="*/ 2272296 h 10287000"/>
              <a:gd name="connsiteX5439" fmla="*/ 7946787 w 9393311"/>
              <a:gd name="connsiteY5439" fmla="*/ 2281983 h 10287000"/>
              <a:gd name="connsiteX5440" fmla="*/ 7928455 w 9393311"/>
              <a:gd name="connsiteY5440" fmla="*/ 2290985 h 10287000"/>
              <a:gd name="connsiteX5441" fmla="*/ 7949572 w 9393311"/>
              <a:gd name="connsiteY5441" fmla="*/ 2273894 h 10287000"/>
              <a:gd name="connsiteX5442" fmla="*/ 7951807 w 9393311"/>
              <a:gd name="connsiteY5442" fmla="*/ 2261875 h 10287000"/>
              <a:gd name="connsiteX5443" fmla="*/ 7974025 w 9393311"/>
              <a:gd name="connsiteY5443" fmla="*/ 2252643 h 10287000"/>
              <a:gd name="connsiteX5444" fmla="*/ 8666990 w 9393311"/>
              <a:gd name="connsiteY5444" fmla="*/ 2236222 h 10287000"/>
              <a:gd name="connsiteX5445" fmla="*/ 8692842 w 9393311"/>
              <a:gd name="connsiteY5445" fmla="*/ 2246030 h 10287000"/>
              <a:gd name="connsiteX5446" fmla="*/ 8690478 w 9393311"/>
              <a:gd name="connsiteY5446" fmla="*/ 2275442 h 10287000"/>
              <a:gd name="connsiteX5447" fmla="*/ 8646709 w 9393311"/>
              <a:gd name="connsiteY5447" fmla="*/ 2255534 h 10287000"/>
              <a:gd name="connsiteX5448" fmla="*/ 8666990 w 9393311"/>
              <a:gd name="connsiteY5448" fmla="*/ 2236222 h 10287000"/>
              <a:gd name="connsiteX5449" fmla="*/ 8852538 w 9393311"/>
              <a:gd name="connsiteY5449" fmla="*/ 2229991 h 10287000"/>
              <a:gd name="connsiteX5450" fmla="*/ 8890002 w 9393311"/>
              <a:gd name="connsiteY5450" fmla="*/ 2238772 h 10287000"/>
              <a:gd name="connsiteX5451" fmla="*/ 8898318 w 9393311"/>
              <a:gd name="connsiteY5451" fmla="*/ 2242392 h 10287000"/>
              <a:gd name="connsiteX5452" fmla="*/ 8906634 w 9393311"/>
              <a:gd name="connsiteY5452" fmla="*/ 2246015 h 10287000"/>
              <a:gd name="connsiteX5453" fmla="*/ 8912792 w 9393311"/>
              <a:gd name="connsiteY5453" fmla="*/ 2262090 h 10287000"/>
              <a:gd name="connsiteX5454" fmla="*/ 8839664 w 9393311"/>
              <a:gd name="connsiteY5454" fmla="*/ 2241728 h 10287000"/>
              <a:gd name="connsiteX5455" fmla="*/ 8842393 w 9393311"/>
              <a:gd name="connsiteY5455" fmla="*/ 2233348 h 10287000"/>
              <a:gd name="connsiteX5456" fmla="*/ 8852538 w 9393311"/>
              <a:gd name="connsiteY5456" fmla="*/ 2229991 h 10287000"/>
              <a:gd name="connsiteX5457" fmla="*/ 8746721 w 9393311"/>
              <a:gd name="connsiteY5457" fmla="*/ 2228200 h 10287000"/>
              <a:gd name="connsiteX5458" fmla="*/ 8806257 w 9393311"/>
              <a:gd name="connsiteY5458" fmla="*/ 2262113 h 10287000"/>
              <a:gd name="connsiteX5459" fmla="*/ 8715209 w 9393311"/>
              <a:gd name="connsiteY5459" fmla="*/ 2249895 h 10287000"/>
              <a:gd name="connsiteX5460" fmla="*/ 8723453 w 9393311"/>
              <a:gd name="connsiteY5460" fmla="*/ 2230348 h 10287000"/>
              <a:gd name="connsiteX5461" fmla="*/ 8746721 w 9393311"/>
              <a:gd name="connsiteY5461" fmla="*/ 2228200 h 10287000"/>
              <a:gd name="connsiteX5462" fmla="*/ 8492047 w 9393311"/>
              <a:gd name="connsiteY5462" fmla="*/ 2224722 h 10287000"/>
              <a:gd name="connsiteX5463" fmla="*/ 8518026 w 9393311"/>
              <a:gd name="connsiteY5463" fmla="*/ 2254629 h 10287000"/>
              <a:gd name="connsiteX5464" fmla="*/ 8514008 w 9393311"/>
              <a:gd name="connsiteY5464" fmla="*/ 2279074 h 10287000"/>
              <a:gd name="connsiteX5465" fmla="*/ 8489498 w 9393311"/>
              <a:gd name="connsiteY5465" fmla="*/ 2287208 h 10287000"/>
              <a:gd name="connsiteX5466" fmla="*/ 8461462 w 9393311"/>
              <a:gd name="connsiteY5466" fmla="*/ 2274096 h 10287000"/>
              <a:gd name="connsiteX5467" fmla="*/ 7897093 w 9393311"/>
              <a:gd name="connsiteY5467" fmla="*/ 2187353 h 10287000"/>
              <a:gd name="connsiteX5468" fmla="*/ 7906798 w 9393311"/>
              <a:gd name="connsiteY5468" fmla="*/ 2191383 h 10287000"/>
              <a:gd name="connsiteX5469" fmla="*/ 7909640 w 9393311"/>
              <a:gd name="connsiteY5469" fmla="*/ 2211659 h 10287000"/>
              <a:gd name="connsiteX5470" fmla="*/ 7896644 w 9393311"/>
              <a:gd name="connsiteY5470" fmla="*/ 2228777 h 10287000"/>
              <a:gd name="connsiteX5471" fmla="*/ 7894532 w 9393311"/>
              <a:gd name="connsiteY5471" fmla="*/ 2241168 h 10287000"/>
              <a:gd name="connsiteX5472" fmla="*/ 7890714 w 9393311"/>
              <a:gd name="connsiteY5472" fmla="*/ 2241392 h 10287000"/>
              <a:gd name="connsiteX5473" fmla="*/ 7891529 w 9393311"/>
              <a:gd name="connsiteY5473" fmla="*/ 2192279 h 10287000"/>
              <a:gd name="connsiteX5474" fmla="*/ 7897093 w 9393311"/>
              <a:gd name="connsiteY5474" fmla="*/ 2187353 h 10287000"/>
              <a:gd name="connsiteX5475" fmla="*/ 7395561 w 9393311"/>
              <a:gd name="connsiteY5475" fmla="*/ 2171423 h 10287000"/>
              <a:gd name="connsiteX5476" fmla="*/ 7502242 w 9393311"/>
              <a:gd name="connsiteY5476" fmla="*/ 2306163 h 10287000"/>
              <a:gd name="connsiteX5477" fmla="*/ 7422840 w 9393311"/>
              <a:gd name="connsiteY5477" fmla="*/ 2299204 h 10287000"/>
              <a:gd name="connsiteX5478" fmla="*/ 7361008 w 9393311"/>
              <a:gd name="connsiteY5478" fmla="*/ 2181833 h 10287000"/>
              <a:gd name="connsiteX5479" fmla="*/ 7369926 w 9393311"/>
              <a:gd name="connsiteY5479" fmla="*/ 2174141 h 10287000"/>
              <a:gd name="connsiteX5480" fmla="*/ 7395561 w 9393311"/>
              <a:gd name="connsiteY5480" fmla="*/ 2171423 h 10287000"/>
              <a:gd name="connsiteX5481" fmla="*/ 8031498 w 9393311"/>
              <a:gd name="connsiteY5481" fmla="*/ 2169079 h 10287000"/>
              <a:gd name="connsiteX5482" fmla="*/ 8040301 w 9393311"/>
              <a:gd name="connsiteY5482" fmla="*/ 2180377 h 10287000"/>
              <a:gd name="connsiteX5483" fmla="*/ 8040073 w 9393311"/>
              <a:gd name="connsiteY5483" fmla="*/ 2204118 h 10287000"/>
              <a:gd name="connsiteX5484" fmla="*/ 8033711 w 9393311"/>
              <a:gd name="connsiteY5484" fmla="*/ 2213826 h 10287000"/>
              <a:gd name="connsiteX5485" fmla="*/ 8035963 w 9393311"/>
              <a:gd name="connsiteY5485" fmla="*/ 2219096 h 10287000"/>
              <a:gd name="connsiteX5486" fmla="*/ 7993695 w 9393311"/>
              <a:gd name="connsiteY5486" fmla="*/ 2206101 h 10287000"/>
              <a:gd name="connsiteX5487" fmla="*/ 8007165 w 9393311"/>
              <a:gd name="connsiteY5487" fmla="*/ 2183619 h 10287000"/>
              <a:gd name="connsiteX5488" fmla="*/ 8016753 w 9393311"/>
              <a:gd name="connsiteY5488" fmla="*/ 2187875 h 10287000"/>
              <a:gd name="connsiteX5489" fmla="*/ 8017846 w 9393311"/>
              <a:gd name="connsiteY5489" fmla="*/ 2188908 h 10287000"/>
              <a:gd name="connsiteX5490" fmla="*/ 7736332 w 9393311"/>
              <a:gd name="connsiteY5490" fmla="*/ 2168180 h 10287000"/>
              <a:gd name="connsiteX5491" fmla="*/ 7745930 w 9393311"/>
              <a:gd name="connsiteY5491" fmla="*/ 2174919 h 10287000"/>
              <a:gd name="connsiteX5492" fmla="*/ 7734672 w 9393311"/>
              <a:gd name="connsiteY5492" fmla="*/ 2186032 h 10287000"/>
              <a:gd name="connsiteX5493" fmla="*/ 7730062 w 9393311"/>
              <a:gd name="connsiteY5493" fmla="*/ 2170316 h 10287000"/>
              <a:gd name="connsiteX5494" fmla="*/ 7736332 w 9393311"/>
              <a:gd name="connsiteY5494" fmla="*/ 2168180 h 10287000"/>
              <a:gd name="connsiteX5495" fmla="*/ 7292336 w 9393311"/>
              <a:gd name="connsiteY5495" fmla="*/ 2165735 h 10287000"/>
              <a:gd name="connsiteX5496" fmla="*/ 7299537 w 9393311"/>
              <a:gd name="connsiteY5496" fmla="*/ 2170425 h 10287000"/>
              <a:gd name="connsiteX5497" fmla="*/ 7292336 w 9393311"/>
              <a:gd name="connsiteY5497" fmla="*/ 2165735 h 10287000"/>
              <a:gd name="connsiteX5498" fmla="*/ 7377878 w 9393311"/>
              <a:gd name="connsiteY5498" fmla="*/ 2161259 h 10287000"/>
              <a:gd name="connsiteX5499" fmla="*/ 7389038 w 9393311"/>
              <a:gd name="connsiteY5499" fmla="*/ 2169033 h 10287000"/>
              <a:gd name="connsiteX5500" fmla="*/ 7361707 w 9393311"/>
              <a:gd name="connsiteY5500" fmla="*/ 2161290 h 10287000"/>
              <a:gd name="connsiteX5501" fmla="*/ 7377878 w 9393311"/>
              <a:gd name="connsiteY5501" fmla="*/ 2161259 h 10287000"/>
              <a:gd name="connsiteX5502" fmla="*/ 9076572 w 9393311"/>
              <a:gd name="connsiteY5502" fmla="*/ 2151947 h 10287000"/>
              <a:gd name="connsiteX5503" fmla="*/ 9088771 w 9393311"/>
              <a:gd name="connsiteY5503" fmla="*/ 2179482 h 10287000"/>
              <a:gd name="connsiteX5504" fmla="*/ 9039272 w 9393311"/>
              <a:gd name="connsiteY5504" fmla="*/ 2177140 h 10287000"/>
              <a:gd name="connsiteX5505" fmla="*/ 9076572 w 9393311"/>
              <a:gd name="connsiteY5505" fmla="*/ 2151947 h 10287000"/>
              <a:gd name="connsiteX5506" fmla="*/ 7753537 w 9393311"/>
              <a:gd name="connsiteY5506" fmla="*/ 2132834 h 10287000"/>
              <a:gd name="connsiteX5507" fmla="*/ 7774897 w 9393311"/>
              <a:gd name="connsiteY5507" fmla="*/ 2140354 h 10287000"/>
              <a:gd name="connsiteX5508" fmla="*/ 7783271 w 9393311"/>
              <a:gd name="connsiteY5508" fmla="*/ 2156842 h 10287000"/>
              <a:gd name="connsiteX5509" fmla="*/ 7783628 w 9393311"/>
              <a:gd name="connsiteY5509" fmla="*/ 2164908 h 10287000"/>
              <a:gd name="connsiteX5510" fmla="*/ 7778480 w 9393311"/>
              <a:gd name="connsiteY5510" fmla="*/ 2168233 h 10287000"/>
              <a:gd name="connsiteX5511" fmla="*/ 7780291 w 9393311"/>
              <a:gd name="connsiteY5511" fmla="*/ 2171066 h 10287000"/>
              <a:gd name="connsiteX5512" fmla="*/ 7782024 w 9393311"/>
              <a:gd name="connsiteY5512" fmla="*/ 2183441 h 10287000"/>
              <a:gd name="connsiteX5513" fmla="*/ 7762773 w 9393311"/>
              <a:gd name="connsiteY5513" fmla="*/ 2188730 h 10287000"/>
              <a:gd name="connsiteX5514" fmla="*/ 7757650 w 9393311"/>
              <a:gd name="connsiteY5514" fmla="*/ 2180713 h 10287000"/>
              <a:gd name="connsiteX5515" fmla="*/ 7758888 w 9393311"/>
              <a:gd name="connsiteY5515" fmla="*/ 2173725 h 10287000"/>
              <a:gd name="connsiteX5516" fmla="*/ 7749504 w 9393311"/>
              <a:gd name="connsiteY5516" fmla="*/ 2171394 h 10287000"/>
              <a:gd name="connsiteX5517" fmla="*/ 7736586 w 9393311"/>
              <a:gd name="connsiteY5517" fmla="*/ 2138597 h 10287000"/>
              <a:gd name="connsiteX5518" fmla="*/ 7744071 w 9393311"/>
              <a:gd name="connsiteY5518" fmla="*/ 2134914 h 10287000"/>
              <a:gd name="connsiteX5519" fmla="*/ 7753537 w 9393311"/>
              <a:gd name="connsiteY5519" fmla="*/ 2132834 h 10287000"/>
              <a:gd name="connsiteX5520" fmla="*/ 8287070 w 9393311"/>
              <a:gd name="connsiteY5520" fmla="*/ 2104398 h 10287000"/>
              <a:gd name="connsiteX5521" fmla="*/ 8317262 w 9393311"/>
              <a:gd name="connsiteY5521" fmla="*/ 2106429 h 10287000"/>
              <a:gd name="connsiteX5522" fmla="*/ 8321300 w 9393311"/>
              <a:gd name="connsiteY5522" fmla="*/ 2149284 h 10287000"/>
              <a:gd name="connsiteX5523" fmla="*/ 8276743 w 9393311"/>
              <a:gd name="connsiteY5523" fmla="*/ 2139618 h 10287000"/>
              <a:gd name="connsiteX5524" fmla="*/ 8287070 w 9393311"/>
              <a:gd name="connsiteY5524" fmla="*/ 2104398 h 10287000"/>
              <a:gd name="connsiteX5525" fmla="*/ 7301570 w 9393311"/>
              <a:gd name="connsiteY5525" fmla="*/ 2097110 h 10287000"/>
              <a:gd name="connsiteX5526" fmla="*/ 7310992 w 9393311"/>
              <a:gd name="connsiteY5526" fmla="*/ 2101494 h 10287000"/>
              <a:gd name="connsiteX5527" fmla="*/ 7276238 w 9393311"/>
              <a:gd name="connsiteY5527" fmla="*/ 2126833 h 10287000"/>
              <a:gd name="connsiteX5528" fmla="*/ 7301570 w 9393311"/>
              <a:gd name="connsiteY5528" fmla="*/ 2097110 h 10287000"/>
              <a:gd name="connsiteX5529" fmla="*/ 7625224 w 9393311"/>
              <a:gd name="connsiteY5529" fmla="*/ 2091713 h 10287000"/>
              <a:gd name="connsiteX5530" fmla="*/ 7618542 w 9393311"/>
              <a:gd name="connsiteY5530" fmla="*/ 2128655 h 10287000"/>
              <a:gd name="connsiteX5531" fmla="*/ 7625224 w 9393311"/>
              <a:gd name="connsiteY5531" fmla="*/ 2091713 h 10287000"/>
              <a:gd name="connsiteX5532" fmla="*/ 8538937 w 9393311"/>
              <a:gd name="connsiteY5532" fmla="*/ 2070472 h 10287000"/>
              <a:gd name="connsiteX5533" fmla="*/ 8554951 w 9393311"/>
              <a:gd name="connsiteY5533" fmla="*/ 2074666 h 10287000"/>
              <a:gd name="connsiteX5534" fmla="*/ 8589923 w 9393311"/>
              <a:gd name="connsiteY5534" fmla="*/ 2093197 h 10287000"/>
              <a:gd name="connsiteX5535" fmla="*/ 8623728 w 9393311"/>
              <a:gd name="connsiteY5535" fmla="*/ 2165359 h 10287000"/>
              <a:gd name="connsiteX5536" fmla="*/ 8621331 w 9393311"/>
              <a:gd name="connsiteY5536" fmla="*/ 2201413 h 10287000"/>
              <a:gd name="connsiteX5537" fmla="*/ 8612894 w 9393311"/>
              <a:gd name="connsiteY5537" fmla="*/ 2231450 h 10287000"/>
              <a:gd name="connsiteX5538" fmla="*/ 8555883 w 9393311"/>
              <a:gd name="connsiteY5538" fmla="*/ 2241881 h 10287000"/>
              <a:gd name="connsiteX5539" fmla="*/ 8501750 w 9393311"/>
              <a:gd name="connsiteY5539" fmla="*/ 2209046 h 10287000"/>
              <a:gd name="connsiteX5540" fmla="*/ 8480010 w 9393311"/>
              <a:gd name="connsiteY5540" fmla="*/ 2148919 h 10287000"/>
              <a:gd name="connsiteX5541" fmla="*/ 8481671 w 9393311"/>
              <a:gd name="connsiteY5541" fmla="*/ 2142018 h 10287000"/>
              <a:gd name="connsiteX5542" fmla="*/ 8469836 w 9393311"/>
              <a:gd name="connsiteY5542" fmla="*/ 2138405 h 10287000"/>
              <a:gd name="connsiteX5543" fmla="*/ 8456160 w 9393311"/>
              <a:gd name="connsiteY5543" fmla="*/ 2125404 h 10287000"/>
              <a:gd name="connsiteX5544" fmla="*/ 8498967 w 9393311"/>
              <a:gd name="connsiteY5544" fmla="*/ 2072700 h 10287000"/>
              <a:gd name="connsiteX5545" fmla="*/ 8513665 w 9393311"/>
              <a:gd name="connsiteY5545" fmla="*/ 2077376 h 10287000"/>
              <a:gd name="connsiteX5546" fmla="*/ 8518674 w 9393311"/>
              <a:gd name="connsiteY5546" fmla="*/ 2082176 h 10287000"/>
              <a:gd name="connsiteX5547" fmla="*/ 8521030 w 9393311"/>
              <a:gd name="connsiteY5547" fmla="*/ 2082651 h 10287000"/>
              <a:gd name="connsiteX5548" fmla="*/ 8533200 w 9393311"/>
              <a:gd name="connsiteY5548" fmla="*/ 2075082 h 10287000"/>
              <a:gd name="connsiteX5549" fmla="*/ 8538937 w 9393311"/>
              <a:gd name="connsiteY5549" fmla="*/ 2070472 h 10287000"/>
              <a:gd name="connsiteX5550" fmla="*/ 7624568 w 9393311"/>
              <a:gd name="connsiteY5550" fmla="*/ 2065611 h 10287000"/>
              <a:gd name="connsiteX5551" fmla="*/ 7628401 w 9393311"/>
              <a:gd name="connsiteY5551" fmla="*/ 2065675 h 10287000"/>
              <a:gd name="connsiteX5552" fmla="*/ 7623042 w 9393311"/>
              <a:gd name="connsiteY5552" fmla="*/ 2080788 h 10287000"/>
              <a:gd name="connsiteX5553" fmla="*/ 7624568 w 9393311"/>
              <a:gd name="connsiteY5553" fmla="*/ 2065611 h 10287000"/>
              <a:gd name="connsiteX5554" fmla="*/ 8815781 w 9393311"/>
              <a:gd name="connsiteY5554" fmla="*/ 2064308 h 10287000"/>
              <a:gd name="connsiteX5555" fmla="*/ 8840783 w 9393311"/>
              <a:gd name="connsiteY5555" fmla="*/ 2132881 h 10287000"/>
              <a:gd name="connsiteX5556" fmla="*/ 8802580 w 9393311"/>
              <a:gd name="connsiteY5556" fmla="*/ 2127505 h 10287000"/>
              <a:gd name="connsiteX5557" fmla="*/ 8815781 w 9393311"/>
              <a:gd name="connsiteY5557" fmla="*/ 2064308 h 10287000"/>
              <a:gd name="connsiteX5558" fmla="*/ 7045746 w 9393311"/>
              <a:gd name="connsiteY5558" fmla="*/ 2061840 h 10287000"/>
              <a:gd name="connsiteX5559" fmla="*/ 7053821 w 9393311"/>
              <a:gd name="connsiteY5559" fmla="*/ 2074878 h 10287000"/>
              <a:gd name="connsiteX5560" fmla="*/ 7033286 w 9393311"/>
              <a:gd name="connsiteY5560" fmla="*/ 2113869 h 10287000"/>
              <a:gd name="connsiteX5561" fmla="*/ 7025029 w 9393311"/>
              <a:gd name="connsiteY5561" fmla="*/ 2088106 h 10287000"/>
              <a:gd name="connsiteX5562" fmla="*/ 7045746 w 9393311"/>
              <a:gd name="connsiteY5562" fmla="*/ 2061840 h 10287000"/>
              <a:gd name="connsiteX5563" fmla="*/ 7142820 w 9393311"/>
              <a:gd name="connsiteY5563" fmla="*/ 2057612 h 10287000"/>
              <a:gd name="connsiteX5564" fmla="*/ 7167806 w 9393311"/>
              <a:gd name="connsiteY5564" fmla="*/ 2068723 h 10287000"/>
              <a:gd name="connsiteX5565" fmla="*/ 7178757 w 9393311"/>
              <a:gd name="connsiteY5565" fmla="*/ 2140969 h 10287000"/>
              <a:gd name="connsiteX5566" fmla="*/ 7171333 w 9393311"/>
              <a:gd name="connsiteY5566" fmla="*/ 2148601 h 10287000"/>
              <a:gd name="connsiteX5567" fmla="*/ 7164262 w 9393311"/>
              <a:gd name="connsiteY5567" fmla="*/ 2164220 h 10287000"/>
              <a:gd name="connsiteX5568" fmla="*/ 7116720 w 9393311"/>
              <a:gd name="connsiteY5568" fmla="*/ 2142109 h 10287000"/>
              <a:gd name="connsiteX5569" fmla="*/ 7102059 w 9393311"/>
              <a:gd name="connsiteY5569" fmla="*/ 2073676 h 10287000"/>
              <a:gd name="connsiteX5570" fmla="*/ 7142820 w 9393311"/>
              <a:gd name="connsiteY5570" fmla="*/ 2057612 h 10287000"/>
              <a:gd name="connsiteX5571" fmla="*/ 8075695 w 9393311"/>
              <a:gd name="connsiteY5571" fmla="*/ 2055636 h 10287000"/>
              <a:gd name="connsiteX5572" fmla="*/ 8085985 w 9393311"/>
              <a:gd name="connsiteY5572" fmla="*/ 2081675 h 10287000"/>
              <a:gd name="connsiteX5573" fmla="*/ 8086937 w 9393311"/>
              <a:gd name="connsiteY5573" fmla="*/ 2112185 h 10287000"/>
              <a:gd name="connsiteX5574" fmla="*/ 8097754 w 9393311"/>
              <a:gd name="connsiteY5574" fmla="*/ 2119025 h 10287000"/>
              <a:gd name="connsiteX5575" fmla="*/ 8099499 w 9393311"/>
              <a:gd name="connsiteY5575" fmla="*/ 2131407 h 10287000"/>
              <a:gd name="connsiteX5576" fmla="*/ 8020285 w 9393311"/>
              <a:gd name="connsiteY5576" fmla="*/ 2144028 h 10287000"/>
              <a:gd name="connsiteX5577" fmla="*/ 8024052 w 9393311"/>
              <a:gd name="connsiteY5577" fmla="*/ 2128822 h 10287000"/>
              <a:gd name="connsiteX5578" fmla="*/ 8043502 w 9393311"/>
              <a:gd name="connsiteY5578" fmla="*/ 2114808 h 10287000"/>
              <a:gd name="connsiteX5579" fmla="*/ 8061965 w 9393311"/>
              <a:gd name="connsiteY5579" fmla="*/ 2107340 h 10287000"/>
              <a:gd name="connsiteX5580" fmla="*/ 8060526 w 9393311"/>
              <a:gd name="connsiteY5580" fmla="*/ 2078466 h 10287000"/>
              <a:gd name="connsiteX5581" fmla="*/ 8075695 w 9393311"/>
              <a:gd name="connsiteY5581" fmla="*/ 2055636 h 10287000"/>
              <a:gd name="connsiteX5582" fmla="*/ 7565931 w 9393311"/>
              <a:gd name="connsiteY5582" fmla="*/ 2050558 h 10287000"/>
              <a:gd name="connsiteX5583" fmla="*/ 7585542 w 9393311"/>
              <a:gd name="connsiteY5583" fmla="*/ 2068041 h 10287000"/>
              <a:gd name="connsiteX5584" fmla="*/ 7584766 w 9393311"/>
              <a:gd name="connsiteY5584" fmla="*/ 2080402 h 10287000"/>
              <a:gd name="connsiteX5585" fmla="*/ 7575302 w 9393311"/>
              <a:gd name="connsiteY5585" fmla="*/ 2090860 h 10287000"/>
              <a:gd name="connsiteX5586" fmla="*/ 7564611 w 9393311"/>
              <a:gd name="connsiteY5586" fmla="*/ 2093794 h 10287000"/>
              <a:gd name="connsiteX5587" fmla="*/ 7545892 w 9393311"/>
              <a:gd name="connsiteY5587" fmla="*/ 2081781 h 10287000"/>
              <a:gd name="connsiteX5588" fmla="*/ 7565931 w 9393311"/>
              <a:gd name="connsiteY5588" fmla="*/ 2050558 h 10287000"/>
              <a:gd name="connsiteX5589" fmla="*/ 7904661 w 9393311"/>
              <a:gd name="connsiteY5589" fmla="*/ 2045555 h 10287000"/>
              <a:gd name="connsiteX5590" fmla="*/ 7909142 w 9393311"/>
              <a:gd name="connsiteY5590" fmla="*/ 2072534 h 10287000"/>
              <a:gd name="connsiteX5591" fmla="*/ 7871048 w 9393311"/>
              <a:gd name="connsiteY5591" fmla="*/ 2093401 h 10287000"/>
              <a:gd name="connsiteX5592" fmla="*/ 7862085 w 9393311"/>
              <a:gd name="connsiteY5592" fmla="*/ 2122837 h 10287000"/>
              <a:gd name="connsiteX5593" fmla="*/ 7821751 w 9393311"/>
              <a:gd name="connsiteY5593" fmla="*/ 2130219 h 10287000"/>
              <a:gd name="connsiteX5594" fmla="*/ 7828476 w 9393311"/>
              <a:gd name="connsiteY5594" fmla="*/ 2087294 h 10287000"/>
              <a:gd name="connsiteX5595" fmla="*/ 7904661 w 9393311"/>
              <a:gd name="connsiteY5595" fmla="*/ 2045555 h 10287000"/>
              <a:gd name="connsiteX5596" fmla="*/ 7845899 w 9393311"/>
              <a:gd name="connsiteY5596" fmla="*/ 2042041 h 10287000"/>
              <a:gd name="connsiteX5597" fmla="*/ 7838722 w 9393311"/>
              <a:gd name="connsiteY5597" fmla="*/ 2066207 h 10287000"/>
              <a:gd name="connsiteX5598" fmla="*/ 7845899 w 9393311"/>
              <a:gd name="connsiteY5598" fmla="*/ 2042041 h 10287000"/>
              <a:gd name="connsiteX5599" fmla="*/ 8431644 w 9393311"/>
              <a:gd name="connsiteY5599" fmla="*/ 2034787 h 10287000"/>
              <a:gd name="connsiteX5600" fmla="*/ 8443289 w 9393311"/>
              <a:gd name="connsiteY5600" fmla="*/ 2037404 h 10287000"/>
              <a:gd name="connsiteX5601" fmla="*/ 8441127 w 9393311"/>
              <a:gd name="connsiteY5601" fmla="*/ 2066074 h 10287000"/>
              <a:gd name="connsiteX5602" fmla="*/ 8429708 w 9393311"/>
              <a:gd name="connsiteY5602" fmla="*/ 2072407 h 10287000"/>
              <a:gd name="connsiteX5603" fmla="*/ 8411771 w 9393311"/>
              <a:gd name="connsiteY5603" fmla="*/ 2065753 h 10287000"/>
              <a:gd name="connsiteX5604" fmla="*/ 8431644 w 9393311"/>
              <a:gd name="connsiteY5604" fmla="*/ 2034787 h 10287000"/>
              <a:gd name="connsiteX5605" fmla="*/ 9026442 w 9393311"/>
              <a:gd name="connsiteY5605" fmla="*/ 2026474 h 10287000"/>
              <a:gd name="connsiteX5606" fmla="*/ 9046617 w 9393311"/>
              <a:gd name="connsiteY5606" fmla="*/ 2033471 h 10287000"/>
              <a:gd name="connsiteX5607" fmla="*/ 9041705 w 9393311"/>
              <a:gd name="connsiteY5607" fmla="*/ 2065699 h 10287000"/>
              <a:gd name="connsiteX5608" fmla="*/ 9012831 w 9393311"/>
              <a:gd name="connsiteY5608" fmla="*/ 2058767 h 10287000"/>
              <a:gd name="connsiteX5609" fmla="*/ 9026442 w 9393311"/>
              <a:gd name="connsiteY5609" fmla="*/ 2026474 h 10287000"/>
              <a:gd name="connsiteX5610" fmla="*/ 7798430 w 9393311"/>
              <a:gd name="connsiteY5610" fmla="*/ 2022297 h 10287000"/>
              <a:gd name="connsiteX5611" fmla="*/ 7810232 w 9393311"/>
              <a:gd name="connsiteY5611" fmla="*/ 2024126 h 10287000"/>
              <a:gd name="connsiteX5612" fmla="*/ 7813598 w 9393311"/>
              <a:gd name="connsiteY5612" fmla="*/ 2048145 h 10287000"/>
              <a:gd name="connsiteX5613" fmla="*/ 7785194 w 9393311"/>
              <a:gd name="connsiteY5613" fmla="*/ 2037705 h 10287000"/>
              <a:gd name="connsiteX5614" fmla="*/ 7787890 w 9393311"/>
              <a:gd name="connsiteY5614" fmla="*/ 2029475 h 10287000"/>
              <a:gd name="connsiteX5615" fmla="*/ 7798430 w 9393311"/>
              <a:gd name="connsiteY5615" fmla="*/ 2022297 h 10287000"/>
              <a:gd name="connsiteX5616" fmla="*/ 7238035 w 9393311"/>
              <a:gd name="connsiteY5616" fmla="*/ 2021811 h 10287000"/>
              <a:gd name="connsiteX5617" fmla="*/ 7266726 w 9393311"/>
              <a:gd name="connsiteY5617" fmla="*/ 2032991 h 10287000"/>
              <a:gd name="connsiteX5618" fmla="*/ 7237822 w 9393311"/>
              <a:gd name="connsiteY5618" fmla="*/ 2071121 h 10287000"/>
              <a:gd name="connsiteX5619" fmla="*/ 7232724 w 9393311"/>
              <a:gd name="connsiteY5619" fmla="*/ 2065430 h 10287000"/>
              <a:gd name="connsiteX5620" fmla="*/ 7229816 w 9393311"/>
              <a:gd name="connsiteY5620" fmla="*/ 2073501 h 10287000"/>
              <a:gd name="connsiteX5621" fmla="*/ 7222287 w 9393311"/>
              <a:gd name="connsiteY5621" fmla="*/ 2084024 h 10287000"/>
              <a:gd name="connsiteX5622" fmla="*/ 7194953 w 9393311"/>
              <a:gd name="connsiteY5622" fmla="*/ 2074774 h 10287000"/>
              <a:gd name="connsiteX5623" fmla="*/ 7190568 w 9393311"/>
              <a:gd name="connsiteY5623" fmla="*/ 2062581 h 10287000"/>
              <a:gd name="connsiteX5624" fmla="*/ 7193362 w 9393311"/>
              <a:gd name="connsiteY5624" fmla="*/ 2038724 h 10287000"/>
              <a:gd name="connsiteX5625" fmla="*/ 7189507 w 9393311"/>
              <a:gd name="connsiteY5625" fmla="*/ 2038547 h 10287000"/>
              <a:gd name="connsiteX5626" fmla="*/ 7212457 w 9393311"/>
              <a:gd name="connsiteY5626" fmla="*/ 2035603 h 10287000"/>
              <a:gd name="connsiteX5627" fmla="*/ 7214737 w 9393311"/>
              <a:gd name="connsiteY5627" fmla="*/ 2037829 h 10287000"/>
              <a:gd name="connsiteX5628" fmla="*/ 7213266 w 9393311"/>
              <a:gd name="connsiteY5628" fmla="*/ 2034483 h 10287000"/>
              <a:gd name="connsiteX5629" fmla="*/ 7238035 w 9393311"/>
              <a:gd name="connsiteY5629" fmla="*/ 2021811 h 10287000"/>
              <a:gd name="connsiteX5630" fmla="*/ 8032634 w 9393311"/>
              <a:gd name="connsiteY5630" fmla="*/ 1985008 h 10287000"/>
              <a:gd name="connsiteX5631" fmla="*/ 8048092 w 9393311"/>
              <a:gd name="connsiteY5631" fmla="*/ 1986201 h 10287000"/>
              <a:gd name="connsiteX5632" fmla="*/ 8055726 w 9393311"/>
              <a:gd name="connsiteY5632" fmla="*/ 1985753 h 10287000"/>
              <a:gd name="connsiteX5633" fmla="*/ 8064468 w 9393311"/>
              <a:gd name="connsiteY5633" fmla="*/ 1993207 h 10287000"/>
              <a:gd name="connsiteX5634" fmla="*/ 8030666 w 9393311"/>
              <a:gd name="connsiteY5634" fmla="*/ 1999175 h 10287000"/>
              <a:gd name="connsiteX5635" fmla="*/ 8011579 w 9393311"/>
              <a:gd name="connsiteY5635" fmla="*/ 2000297 h 10287000"/>
              <a:gd name="connsiteX5636" fmla="*/ 8002837 w 9393311"/>
              <a:gd name="connsiteY5636" fmla="*/ 1992843 h 10287000"/>
              <a:gd name="connsiteX5637" fmla="*/ 8002283 w 9393311"/>
              <a:gd name="connsiteY5637" fmla="*/ 1988892 h 10287000"/>
              <a:gd name="connsiteX5638" fmla="*/ 8010048 w 9393311"/>
              <a:gd name="connsiteY5638" fmla="*/ 1985073 h 10287000"/>
              <a:gd name="connsiteX5639" fmla="*/ 8032634 w 9393311"/>
              <a:gd name="connsiteY5639" fmla="*/ 1985008 h 10287000"/>
              <a:gd name="connsiteX5640" fmla="*/ 7254931 w 9393311"/>
              <a:gd name="connsiteY5640" fmla="*/ 1959549 h 10287000"/>
              <a:gd name="connsiteX5641" fmla="*/ 7275016 w 9393311"/>
              <a:gd name="connsiteY5641" fmla="*/ 1970894 h 10287000"/>
              <a:gd name="connsiteX5642" fmla="*/ 7253928 w 9393311"/>
              <a:gd name="connsiteY5642" fmla="*/ 2006012 h 10287000"/>
              <a:gd name="connsiteX5643" fmla="*/ 7254931 w 9393311"/>
              <a:gd name="connsiteY5643" fmla="*/ 1959549 h 10287000"/>
              <a:gd name="connsiteX5644" fmla="*/ 7504862 w 9393311"/>
              <a:gd name="connsiteY5644" fmla="*/ 1952764 h 10287000"/>
              <a:gd name="connsiteX5645" fmla="*/ 7520749 w 9393311"/>
              <a:gd name="connsiteY5645" fmla="*/ 1962960 h 10287000"/>
              <a:gd name="connsiteX5646" fmla="*/ 7521325 w 9393311"/>
              <a:gd name="connsiteY5646" fmla="*/ 1979538 h 10287000"/>
              <a:gd name="connsiteX5647" fmla="*/ 7508967 w 9393311"/>
              <a:gd name="connsiteY5647" fmla="*/ 1995298 h 10287000"/>
              <a:gd name="connsiteX5648" fmla="*/ 7511234 w 9393311"/>
              <a:gd name="connsiteY5648" fmla="*/ 1991766 h 10287000"/>
              <a:gd name="connsiteX5649" fmla="*/ 7504880 w 9393311"/>
              <a:gd name="connsiteY5649" fmla="*/ 1987687 h 10287000"/>
              <a:gd name="connsiteX5650" fmla="*/ 7502613 w 9393311"/>
              <a:gd name="connsiteY5650" fmla="*/ 1991220 h 10287000"/>
              <a:gd name="connsiteX5651" fmla="*/ 7498525 w 9393311"/>
              <a:gd name="connsiteY5651" fmla="*/ 1983610 h 10287000"/>
              <a:gd name="connsiteX5652" fmla="*/ 7504862 w 9393311"/>
              <a:gd name="connsiteY5652" fmla="*/ 1952764 h 10287000"/>
              <a:gd name="connsiteX5653" fmla="*/ 8507380 w 9393311"/>
              <a:gd name="connsiteY5653" fmla="*/ 1940706 h 10287000"/>
              <a:gd name="connsiteX5654" fmla="*/ 8519292 w 9393311"/>
              <a:gd name="connsiteY5654" fmla="*/ 1944554 h 10287000"/>
              <a:gd name="connsiteX5655" fmla="*/ 8510339 w 9393311"/>
              <a:gd name="connsiteY5655" fmla="*/ 1977416 h 10287000"/>
              <a:gd name="connsiteX5656" fmla="*/ 8507208 w 9393311"/>
              <a:gd name="connsiteY5656" fmla="*/ 1975498 h 10287000"/>
              <a:gd name="connsiteX5657" fmla="*/ 8505519 w 9393311"/>
              <a:gd name="connsiteY5657" fmla="*/ 1976525 h 10287000"/>
              <a:gd name="connsiteX5658" fmla="*/ 8492537 w 9393311"/>
              <a:gd name="connsiteY5658" fmla="*/ 1976268 h 10287000"/>
              <a:gd name="connsiteX5659" fmla="*/ 8473514 w 9393311"/>
              <a:gd name="connsiteY5659" fmla="*/ 1977384 h 10287000"/>
              <a:gd name="connsiteX5660" fmla="*/ 8410375 w 9393311"/>
              <a:gd name="connsiteY5660" fmla="*/ 1964786 h 10287000"/>
              <a:gd name="connsiteX5661" fmla="*/ 8436241 w 9393311"/>
              <a:gd name="connsiteY5661" fmla="*/ 1958616 h 10287000"/>
              <a:gd name="connsiteX5662" fmla="*/ 8469855 w 9393311"/>
              <a:gd name="connsiteY5662" fmla="*/ 1958863 h 10287000"/>
              <a:gd name="connsiteX5663" fmla="*/ 8495262 w 9393311"/>
              <a:gd name="connsiteY5663" fmla="*/ 1955846 h 10287000"/>
              <a:gd name="connsiteX5664" fmla="*/ 8499308 w 9393311"/>
              <a:gd name="connsiteY5664" fmla="*/ 1948416 h 10287000"/>
              <a:gd name="connsiteX5665" fmla="*/ 8507380 w 9393311"/>
              <a:gd name="connsiteY5665" fmla="*/ 1940706 h 10287000"/>
              <a:gd name="connsiteX5666" fmla="*/ 8336210 w 9393311"/>
              <a:gd name="connsiteY5666" fmla="*/ 1938539 h 10287000"/>
              <a:gd name="connsiteX5667" fmla="*/ 8235443 w 9393311"/>
              <a:gd name="connsiteY5667" fmla="*/ 2003837 h 10287000"/>
              <a:gd name="connsiteX5668" fmla="*/ 8336210 w 9393311"/>
              <a:gd name="connsiteY5668" fmla="*/ 1938539 h 10287000"/>
              <a:gd name="connsiteX5669" fmla="*/ 7181477 w 9393311"/>
              <a:gd name="connsiteY5669" fmla="*/ 1924735 h 10287000"/>
              <a:gd name="connsiteX5670" fmla="*/ 7189895 w 9393311"/>
              <a:gd name="connsiteY5670" fmla="*/ 1930447 h 10287000"/>
              <a:gd name="connsiteX5671" fmla="*/ 7182531 w 9393311"/>
              <a:gd name="connsiteY5671" fmla="*/ 1951430 h 10287000"/>
              <a:gd name="connsiteX5672" fmla="*/ 7169816 w 9393311"/>
              <a:gd name="connsiteY5672" fmla="*/ 1934208 h 10287000"/>
              <a:gd name="connsiteX5673" fmla="*/ 7181477 w 9393311"/>
              <a:gd name="connsiteY5673" fmla="*/ 1924735 h 10287000"/>
              <a:gd name="connsiteX5674" fmla="*/ 7999679 w 9393311"/>
              <a:gd name="connsiteY5674" fmla="*/ 1919246 h 10287000"/>
              <a:gd name="connsiteX5675" fmla="*/ 8026083 w 9393311"/>
              <a:gd name="connsiteY5675" fmla="*/ 1931935 h 10287000"/>
              <a:gd name="connsiteX5676" fmla="*/ 8008840 w 9393311"/>
              <a:gd name="connsiteY5676" fmla="*/ 1972341 h 10287000"/>
              <a:gd name="connsiteX5677" fmla="*/ 7973128 w 9393311"/>
              <a:gd name="connsiteY5677" fmla="*/ 1947550 h 10287000"/>
              <a:gd name="connsiteX5678" fmla="*/ 7999679 w 9393311"/>
              <a:gd name="connsiteY5678" fmla="*/ 1919246 h 10287000"/>
              <a:gd name="connsiteX5679" fmla="*/ 7528842 w 9393311"/>
              <a:gd name="connsiteY5679" fmla="*/ 1915029 h 10287000"/>
              <a:gd name="connsiteX5680" fmla="*/ 7540944 w 9393311"/>
              <a:gd name="connsiteY5680" fmla="*/ 1923019 h 10287000"/>
              <a:gd name="connsiteX5681" fmla="*/ 7545570 w 9393311"/>
              <a:gd name="connsiteY5681" fmla="*/ 1939089 h 10287000"/>
              <a:gd name="connsiteX5682" fmla="*/ 7514526 w 9393311"/>
              <a:gd name="connsiteY5682" fmla="*/ 1945593 h 10287000"/>
              <a:gd name="connsiteX5683" fmla="*/ 7517397 w 9393311"/>
              <a:gd name="connsiteY5683" fmla="*/ 1921939 h 10287000"/>
              <a:gd name="connsiteX5684" fmla="*/ 7528842 w 9393311"/>
              <a:gd name="connsiteY5684" fmla="*/ 1915029 h 10287000"/>
              <a:gd name="connsiteX5685" fmla="*/ 7787115 w 9393311"/>
              <a:gd name="connsiteY5685" fmla="*/ 1914788 h 10287000"/>
              <a:gd name="connsiteX5686" fmla="*/ 7791378 w 9393311"/>
              <a:gd name="connsiteY5686" fmla="*/ 1975802 h 10287000"/>
              <a:gd name="connsiteX5687" fmla="*/ 7781002 w 9393311"/>
              <a:gd name="connsiteY5687" fmla="*/ 1994831 h 10287000"/>
              <a:gd name="connsiteX5688" fmla="*/ 7791646 w 9393311"/>
              <a:gd name="connsiteY5688" fmla="*/ 2007414 h 10287000"/>
              <a:gd name="connsiteX5689" fmla="*/ 7736548 w 9393311"/>
              <a:gd name="connsiteY5689" fmla="*/ 2077059 h 10287000"/>
              <a:gd name="connsiteX5690" fmla="*/ 7732879 w 9393311"/>
              <a:gd name="connsiteY5690" fmla="*/ 2080057 h 10287000"/>
              <a:gd name="connsiteX5691" fmla="*/ 7731047 w 9393311"/>
              <a:gd name="connsiteY5691" fmla="*/ 2081555 h 10287000"/>
              <a:gd name="connsiteX5692" fmla="*/ 7732184 w 9393311"/>
              <a:gd name="connsiteY5692" fmla="*/ 2084928 h 10287000"/>
              <a:gd name="connsiteX5693" fmla="*/ 7712748 w 9393311"/>
              <a:gd name="connsiteY5693" fmla="*/ 2246783 h 10287000"/>
              <a:gd name="connsiteX5694" fmla="*/ 7671395 w 9393311"/>
              <a:gd name="connsiteY5694" fmla="*/ 2238791 h 10287000"/>
              <a:gd name="connsiteX5695" fmla="*/ 7683194 w 9393311"/>
              <a:gd name="connsiteY5695" fmla="*/ 2186109 h 10287000"/>
              <a:gd name="connsiteX5696" fmla="*/ 7681328 w 9393311"/>
              <a:gd name="connsiteY5696" fmla="*/ 2178915 h 10287000"/>
              <a:gd name="connsiteX5697" fmla="*/ 7683763 w 9393311"/>
              <a:gd name="connsiteY5697" fmla="*/ 2168724 h 10287000"/>
              <a:gd name="connsiteX5698" fmla="*/ 7687484 w 9393311"/>
              <a:gd name="connsiteY5698" fmla="*/ 2166957 h 10287000"/>
              <a:gd name="connsiteX5699" fmla="*/ 7694751 w 9393311"/>
              <a:gd name="connsiteY5699" fmla="*/ 2134510 h 10287000"/>
              <a:gd name="connsiteX5700" fmla="*/ 7706124 w 9393311"/>
              <a:gd name="connsiteY5700" fmla="*/ 2085860 h 10287000"/>
              <a:gd name="connsiteX5701" fmla="*/ 7699762 w 9393311"/>
              <a:gd name="connsiteY5701" fmla="*/ 2076346 h 10287000"/>
              <a:gd name="connsiteX5702" fmla="*/ 7705867 w 9393311"/>
              <a:gd name="connsiteY5702" fmla="*/ 2052894 h 10287000"/>
              <a:gd name="connsiteX5703" fmla="*/ 7713654 w 9393311"/>
              <a:gd name="connsiteY5703" fmla="*/ 2049608 h 10287000"/>
              <a:gd name="connsiteX5704" fmla="*/ 7714893 w 9393311"/>
              <a:gd name="connsiteY5704" fmla="*/ 2048353 h 10287000"/>
              <a:gd name="connsiteX5705" fmla="*/ 7716925 w 9393311"/>
              <a:gd name="connsiteY5705" fmla="*/ 2039658 h 10287000"/>
              <a:gd name="connsiteX5706" fmla="*/ 7718592 w 9393311"/>
              <a:gd name="connsiteY5706" fmla="*/ 2044604 h 10287000"/>
              <a:gd name="connsiteX5707" fmla="*/ 7729347 w 9393311"/>
              <a:gd name="connsiteY5707" fmla="*/ 2033706 h 10287000"/>
              <a:gd name="connsiteX5708" fmla="*/ 7750426 w 9393311"/>
              <a:gd name="connsiteY5708" fmla="*/ 2000067 h 10287000"/>
              <a:gd name="connsiteX5709" fmla="*/ 7760005 w 9393311"/>
              <a:gd name="connsiteY5709" fmla="*/ 1993337 h 10287000"/>
              <a:gd name="connsiteX5710" fmla="*/ 7761912 w 9393311"/>
              <a:gd name="connsiteY5710" fmla="*/ 1971660 h 10287000"/>
              <a:gd name="connsiteX5711" fmla="*/ 7787115 w 9393311"/>
              <a:gd name="connsiteY5711" fmla="*/ 1914788 h 10287000"/>
              <a:gd name="connsiteX5712" fmla="*/ 8611462 w 9393311"/>
              <a:gd name="connsiteY5712" fmla="*/ 1912107 h 10287000"/>
              <a:gd name="connsiteX5713" fmla="*/ 8616805 w 9393311"/>
              <a:gd name="connsiteY5713" fmla="*/ 1916759 h 10287000"/>
              <a:gd name="connsiteX5714" fmla="*/ 8624015 w 9393311"/>
              <a:gd name="connsiteY5714" fmla="*/ 1926286 h 10287000"/>
              <a:gd name="connsiteX5715" fmla="*/ 8621576 w 9393311"/>
              <a:gd name="connsiteY5715" fmla="*/ 1932680 h 10287000"/>
              <a:gd name="connsiteX5716" fmla="*/ 8615108 w 9393311"/>
              <a:gd name="connsiteY5716" fmla="*/ 1940163 h 10287000"/>
              <a:gd name="connsiteX5717" fmla="*/ 8601607 w 9393311"/>
              <a:gd name="connsiteY5717" fmla="*/ 1926600 h 10287000"/>
              <a:gd name="connsiteX5718" fmla="*/ 8605141 w 9393311"/>
              <a:gd name="connsiteY5718" fmla="*/ 1914173 h 10287000"/>
              <a:gd name="connsiteX5719" fmla="*/ 8611462 w 9393311"/>
              <a:gd name="connsiteY5719" fmla="*/ 1912107 h 10287000"/>
              <a:gd name="connsiteX5720" fmla="*/ 8606201 w 9393311"/>
              <a:gd name="connsiteY5720" fmla="*/ 1833705 h 10287000"/>
              <a:gd name="connsiteX5721" fmla="*/ 8624715 w 9393311"/>
              <a:gd name="connsiteY5721" fmla="*/ 1844403 h 10287000"/>
              <a:gd name="connsiteX5722" fmla="*/ 8598660 w 9393311"/>
              <a:gd name="connsiteY5722" fmla="*/ 1880366 h 10287000"/>
              <a:gd name="connsiteX5723" fmla="*/ 8606201 w 9393311"/>
              <a:gd name="connsiteY5723" fmla="*/ 1833705 h 10287000"/>
              <a:gd name="connsiteX5724" fmla="*/ 8411322 w 9393311"/>
              <a:gd name="connsiteY5724" fmla="*/ 1828077 h 10287000"/>
              <a:gd name="connsiteX5725" fmla="*/ 8436962 w 9393311"/>
              <a:gd name="connsiteY5725" fmla="*/ 1828212 h 10287000"/>
              <a:gd name="connsiteX5726" fmla="*/ 8386628 w 9393311"/>
              <a:gd name="connsiteY5726" fmla="*/ 1896127 h 10287000"/>
              <a:gd name="connsiteX5727" fmla="*/ 8411322 w 9393311"/>
              <a:gd name="connsiteY5727" fmla="*/ 1828077 h 10287000"/>
              <a:gd name="connsiteX5728" fmla="*/ 8796664 w 9393311"/>
              <a:gd name="connsiteY5728" fmla="*/ 1808939 h 10287000"/>
              <a:gd name="connsiteX5729" fmla="*/ 8806738 w 9393311"/>
              <a:gd name="connsiteY5729" fmla="*/ 1809267 h 10287000"/>
              <a:gd name="connsiteX5730" fmla="*/ 8818713 w 9393311"/>
              <a:gd name="connsiteY5730" fmla="*/ 1811998 h 10287000"/>
              <a:gd name="connsiteX5731" fmla="*/ 8812572 w 9393311"/>
              <a:gd name="connsiteY5731" fmla="*/ 1853985 h 10287000"/>
              <a:gd name="connsiteX5732" fmla="*/ 8796664 w 9393311"/>
              <a:gd name="connsiteY5732" fmla="*/ 1808939 h 10287000"/>
              <a:gd name="connsiteX5733" fmla="*/ 6906329 w 9393311"/>
              <a:gd name="connsiteY5733" fmla="*/ 1796362 h 10287000"/>
              <a:gd name="connsiteX5734" fmla="*/ 6907256 w 9393311"/>
              <a:gd name="connsiteY5734" fmla="*/ 1800505 h 10287000"/>
              <a:gd name="connsiteX5735" fmla="*/ 6909872 w 9393311"/>
              <a:gd name="connsiteY5735" fmla="*/ 1799708 h 10287000"/>
              <a:gd name="connsiteX5736" fmla="*/ 8780562 w 9393311"/>
              <a:gd name="connsiteY5736" fmla="*/ 1746908 h 10287000"/>
              <a:gd name="connsiteX5737" fmla="*/ 8659572 w 9393311"/>
              <a:gd name="connsiteY5737" fmla="*/ 1785348 h 10287000"/>
              <a:gd name="connsiteX5738" fmla="*/ 8780562 w 9393311"/>
              <a:gd name="connsiteY5738" fmla="*/ 1746908 h 10287000"/>
              <a:gd name="connsiteX5739" fmla="*/ 7867845 w 9393311"/>
              <a:gd name="connsiteY5739" fmla="*/ 1746646 h 10287000"/>
              <a:gd name="connsiteX5740" fmla="*/ 7872304 w 9393311"/>
              <a:gd name="connsiteY5740" fmla="*/ 1750494 h 10287000"/>
              <a:gd name="connsiteX5741" fmla="*/ 7854012 w 9393311"/>
              <a:gd name="connsiteY5741" fmla="*/ 1759787 h 10287000"/>
              <a:gd name="connsiteX5742" fmla="*/ 7867845 w 9393311"/>
              <a:gd name="connsiteY5742" fmla="*/ 1746646 h 10287000"/>
              <a:gd name="connsiteX5743" fmla="*/ 8044622 w 9393311"/>
              <a:gd name="connsiteY5743" fmla="*/ 1724585 h 10287000"/>
              <a:gd name="connsiteX5744" fmla="*/ 8024115 w 9393311"/>
              <a:gd name="connsiteY5744" fmla="*/ 1758263 h 10287000"/>
              <a:gd name="connsiteX5745" fmla="*/ 8044622 w 9393311"/>
              <a:gd name="connsiteY5745" fmla="*/ 1724585 h 10287000"/>
              <a:gd name="connsiteX5746" fmla="*/ 7711926 w 9393311"/>
              <a:gd name="connsiteY5746" fmla="*/ 1711772 h 10287000"/>
              <a:gd name="connsiteX5747" fmla="*/ 7717575 w 9393311"/>
              <a:gd name="connsiteY5747" fmla="*/ 1723549 h 10287000"/>
              <a:gd name="connsiteX5748" fmla="*/ 7710765 w 9393311"/>
              <a:gd name="connsiteY5748" fmla="*/ 1732022 h 10287000"/>
              <a:gd name="connsiteX5749" fmla="*/ 7707921 w 9393311"/>
              <a:gd name="connsiteY5749" fmla="*/ 1740260 h 10287000"/>
              <a:gd name="connsiteX5750" fmla="*/ 7696023 w 9393311"/>
              <a:gd name="connsiteY5750" fmla="*/ 1740959 h 10287000"/>
              <a:gd name="connsiteX5751" fmla="*/ 7698867 w 9393311"/>
              <a:gd name="connsiteY5751" fmla="*/ 1732719 h 10287000"/>
              <a:gd name="connsiteX5752" fmla="*/ 7711926 w 9393311"/>
              <a:gd name="connsiteY5752" fmla="*/ 1711772 h 10287000"/>
              <a:gd name="connsiteX5753" fmla="*/ 8114457 w 9393311"/>
              <a:gd name="connsiteY5753" fmla="*/ 1700150 h 10287000"/>
              <a:gd name="connsiteX5754" fmla="*/ 8125750 w 9393311"/>
              <a:gd name="connsiteY5754" fmla="*/ 1719796 h 10287000"/>
              <a:gd name="connsiteX5755" fmla="*/ 8116823 w 9393311"/>
              <a:gd name="connsiteY5755" fmla="*/ 1792288 h 10287000"/>
              <a:gd name="connsiteX5756" fmla="*/ 8101890 w 9393311"/>
              <a:gd name="connsiteY5756" fmla="*/ 1747989 h 10287000"/>
              <a:gd name="connsiteX5757" fmla="*/ 8114457 w 9393311"/>
              <a:gd name="connsiteY5757" fmla="*/ 1700150 h 10287000"/>
              <a:gd name="connsiteX5758" fmla="*/ 7942268 w 9393311"/>
              <a:gd name="connsiteY5758" fmla="*/ 1698245 h 10287000"/>
              <a:gd name="connsiteX5759" fmla="*/ 7944554 w 9393311"/>
              <a:gd name="connsiteY5759" fmla="*/ 1714549 h 10287000"/>
              <a:gd name="connsiteX5760" fmla="*/ 7936842 w 9393311"/>
              <a:gd name="connsiteY5760" fmla="*/ 1715001 h 10287000"/>
              <a:gd name="connsiteX5761" fmla="*/ 7913098 w 9393311"/>
              <a:gd name="connsiteY5761" fmla="*/ 1732833 h 10287000"/>
              <a:gd name="connsiteX5762" fmla="*/ 7911482 w 9393311"/>
              <a:gd name="connsiteY5762" fmla="*/ 1733141 h 10287000"/>
              <a:gd name="connsiteX5763" fmla="*/ 7918491 w 9393311"/>
              <a:gd name="connsiteY5763" fmla="*/ 1737518 h 10287000"/>
              <a:gd name="connsiteX5764" fmla="*/ 7928219 w 9393311"/>
              <a:gd name="connsiteY5764" fmla="*/ 1742180 h 10287000"/>
              <a:gd name="connsiteX5765" fmla="*/ 7928574 w 9393311"/>
              <a:gd name="connsiteY5765" fmla="*/ 1742742 h 10287000"/>
              <a:gd name="connsiteX5766" fmla="*/ 7930718 w 9393311"/>
              <a:gd name="connsiteY5766" fmla="*/ 1741914 h 10287000"/>
              <a:gd name="connsiteX5767" fmla="*/ 7945373 w 9393311"/>
              <a:gd name="connsiteY5767" fmla="*/ 1742581 h 10287000"/>
              <a:gd name="connsiteX5768" fmla="*/ 7941505 w 9393311"/>
              <a:gd name="connsiteY5768" fmla="*/ 1742809 h 10287000"/>
              <a:gd name="connsiteX5769" fmla="*/ 7945917 w 9393311"/>
              <a:gd name="connsiteY5769" fmla="*/ 1746464 h 10287000"/>
              <a:gd name="connsiteX5770" fmla="*/ 7933453 w 9393311"/>
              <a:gd name="connsiteY5770" fmla="*/ 1750464 h 10287000"/>
              <a:gd name="connsiteX5771" fmla="*/ 7934921 w 9393311"/>
              <a:gd name="connsiteY5771" fmla="*/ 1752788 h 10287000"/>
              <a:gd name="connsiteX5772" fmla="*/ 7941323 w 9393311"/>
              <a:gd name="connsiteY5772" fmla="*/ 1766392 h 10287000"/>
              <a:gd name="connsiteX5773" fmla="*/ 7932763 w 9393311"/>
              <a:gd name="connsiteY5773" fmla="*/ 1774244 h 10287000"/>
              <a:gd name="connsiteX5774" fmla="*/ 7939716 w 9393311"/>
              <a:gd name="connsiteY5774" fmla="*/ 1782359 h 10287000"/>
              <a:gd name="connsiteX5775" fmla="*/ 7948556 w 9393311"/>
              <a:gd name="connsiteY5775" fmla="*/ 1805499 h 10287000"/>
              <a:gd name="connsiteX5776" fmla="*/ 7937110 w 9393311"/>
              <a:gd name="connsiteY5776" fmla="*/ 1823808 h 10287000"/>
              <a:gd name="connsiteX5777" fmla="*/ 7944520 w 9393311"/>
              <a:gd name="connsiteY5777" fmla="*/ 1840826 h 10287000"/>
              <a:gd name="connsiteX5778" fmla="*/ 7901597 w 9393311"/>
              <a:gd name="connsiteY5778" fmla="*/ 1957516 h 10287000"/>
              <a:gd name="connsiteX5779" fmla="*/ 7849473 w 9393311"/>
              <a:gd name="connsiteY5779" fmla="*/ 1967052 h 10287000"/>
              <a:gd name="connsiteX5780" fmla="*/ 7819523 w 9393311"/>
              <a:gd name="connsiteY5780" fmla="*/ 1908038 h 10287000"/>
              <a:gd name="connsiteX5781" fmla="*/ 7823813 w 9393311"/>
              <a:gd name="connsiteY5781" fmla="*/ 1897609 h 10287000"/>
              <a:gd name="connsiteX5782" fmla="*/ 7803735 w 9393311"/>
              <a:gd name="connsiteY5782" fmla="*/ 1895268 h 10287000"/>
              <a:gd name="connsiteX5783" fmla="*/ 7772397 w 9393311"/>
              <a:gd name="connsiteY5783" fmla="*/ 1874661 h 10287000"/>
              <a:gd name="connsiteX5784" fmla="*/ 7759951 w 9393311"/>
              <a:gd name="connsiteY5784" fmla="*/ 1855947 h 10287000"/>
              <a:gd name="connsiteX5785" fmla="*/ 7756457 w 9393311"/>
              <a:gd name="connsiteY5785" fmla="*/ 1872744 h 10287000"/>
              <a:gd name="connsiteX5786" fmla="*/ 7718706 w 9393311"/>
              <a:gd name="connsiteY5786" fmla="*/ 1929778 h 10287000"/>
              <a:gd name="connsiteX5787" fmla="*/ 7691216 w 9393311"/>
              <a:gd name="connsiteY5787" fmla="*/ 1885475 h 10287000"/>
              <a:gd name="connsiteX5788" fmla="*/ 7744323 w 9393311"/>
              <a:gd name="connsiteY5788" fmla="*/ 1814195 h 10287000"/>
              <a:gd name="connsiteX5789" fmla="*/ 7746532 w 9393311"/>
              <a:gd name="connsiteY5789" fmla="*/ 1814404 h 10287000"/>
              <a:gd name="connsiteX5790" fmla="*/ 7747345 w 9393311"/>
              <a:gd name="connsiteY5790" fmla="*/ 1782733 h 10287000"/>
              <a:gd name="connsiteX5791" fmla="*/ 7758424 w 9393311"/>
              <a:gd name="connsiteY5791" fmla="*/ 1747978 h 10287000"/>
              <a:gd name="connsiteX5792" fmla="*/ 7769865 w 9393311"/>
              <a:gd name="connsiteY5792" fmla="*/ 1742749 h 10287000"/>
              <a:gd name="connsiteX5793" fmla="*/ 7850983 w 9393311"/>
              <a:gd name="connsiteY5793" fmla="*/ 1797566 h 10287000"/>
              <a:gd name="connsiteX5794" fmla="*/ 7861940 w 9393311"/>
              <a:gd name="connsiteY5794" fmla="*/ 1836073 h 10287000"/>
              <a:gd name="connsiteX5795" fmla="*/ 7861329 w 9393311"/>
              <a:gd name="connsiteY5795" fmla="*/ 1842011 h 10287000"/>
              <a:gd name="connsiteX5796" fmla="*/ 7867762 w 9393311"/>
              <a:gd name="connsiteY5796" fmla="*/ 1834713 h 10287000"/>
              <a:gd name="connsiteX5797" fmla="*/ 7877701 w 9393311"/>
              <a:gd name="connsiteY5797" fmla="*/ 1821755 h 10287000"/>
              <a:gd name="connsiteX5798" fmla="*/ 7873686 w 9393311"/>
              <a:gd name="connsiteY5798" fmla="*/ 1811245 h 10287000"/>
              <a:gd name="connsiteX5799" fmla="*/ 7881144 w 9393311"/>
              <a:gd name="connsiteY5799" fmla="*/ 1785378 h 10287000"/>
              <a:gd name="connsiteX5800" fmla="*/ 7918055 w 9393311"/>
              <a:gd name="connsiteY5800" fmla="*/ 1766003 h 10287000"/>
              <a:gd name="connsiteX5801" fmla="*/ 7914175 w 9393311"/>
              <a:gd name="connsiteY5801" fmla="*/ 1765939 h 10287000"/>
              <a:gd name="connsiteX5802" fmla="*/ 7907110 w 9393311"/>
              <a:gd name="connsiteY5802" fmla="*/ 1757029 h 10287000"/>
              <a:gd name="connsiteX5803" fmla="*/ 7900297 w 9393311"/>
              <a:gd name="connsiteY5803" fmla="*/ 1757399 h 10287000"/>
              <a:gd name="connsiteX5804" fmla="*/ 7892866 w 9393311"/>
              <a:gd name="connsiteY5804" fmla="*/ 1757407 h 10287000"/>
              <a:gd name="connsiteX5805" fmla="*/ 7892322 w 9393311"/>
              <a:gd name="connsiteY5805" fmla="*/ 1753525 h 10287000"/>
              <a:gd name="connsiteX5806" fmla="*/ 7902606 w 9393311"/>
              <a:gd name="connsiteY5806" fmla="*/ 1751348 h 10287000"/>
              <a:gd name="connsiteX5807" fmla="*/ 7891226 w 9393311"/>
              <a:gd name="connsiteY5807" fmla="*/ 1736995 h 10287000"/>
              <a:gd name="connsiteX5808" fmla="*/ 7881859 w 9393311"/>
              <a:gd name="connsiteY5808" fmla="*/ 1738779 h 10287000"/>
              <a:gd name="connsiteX5809" fmla="*/ 7888033 w 9393311"/>
              <a:gd name="connsiteY5809" fmla="*/ 1731655 h 10287000"/>
              <a:gd name="connsiteX5810" fmla="*/ 7882099 w 9393311"/>
              <a:gd name="connsiteY5810" fmla="*/ 1720978 h 10287000"/>
              <a:gd name="connsiteX5811" fmla="*/ 7881016 w 9393311"/>
              <a:gd name="connsiteY5811" fmla="*/ 1709401 h 10287000"/>
              <a:gd name="connsiteX5812" fmla="*/ 7892251 w 9393311"/>
              <a:gd name="connsiteY5812" fmla="*/ 1713587 h 10287000"/>
              <a:gd name="connsiteX5813" fmla="*/ 7895726 w 9393311"/>
              <a:gd name="connsiteY5813" fmla="*/ 1717644 h 10287000"/>
              <a:gd name="connsiteX5814" fmla="*/ 7899605 w 9393311"/>
              <a:gd name="connsiteY5814" fmla="*/ 1717709 h 10287000"/>
              <a:gd name="connsiteX5815" fmla="*/ 7899476 w 9393311"/>
              <a:gd name="connsiteY5815" fmla="*/ 1718983 h 10287000"/>
              <a:gd name="connsiteX5816" fmla="*/ 7915544 w 9393311"/>
              <a:gd name="connsiteY5816" fmla="*/ 1712142 h 10287000"/>
              <a:gd name="connsiteX5817" fmla="*/ 7942268 w 9393311"/>
              <a:gd name="connsiteY5817" fmla="*/ 1698245 h 10287000"/>
              <a:gd name="connsiteX5818" fmla="*/ 8133599 w 9393311"/>
              <a:gd name="connsiteY5818" fmla="*/ 1621350 h 10287000"/>
              <a:gd name="connsiteX5819" fmla="*/ 8147364 w 9393311"/>
              <a:gd name="connsiteY5819" fmla="*/ 1635132 h 10287000"/>
              <a:gd name="connsiteX5820" fmla="*/ 8131892 w 9393311"/>
              <a:gd name="connsiteY5820" fmla="*/ 1694471 h 10287000"/>
              <a:gd name="connsiteX5821" fmla="*/ 8105316 w 9393311"/>
              <a:gd name="connsiteY5821" fmla="*/ 1672468 h 10287000"/>
              <a:gd name="connsiteX5822" fmla="*/ 8106953 w 9393311"/>
              <a:gd name="connsiteY5822" fmla="*/ 1648778 h 10287000"/>
              <a:gd name="connsiteX5823" fmla="*/ 8133599 w 9393311"/>
              <a:gd name="connsiteY5823" fmla="*/ 1621350 h 10287000"/>
              <a:gd name="connsiteX5824" fmla="*/ 8082384 w 9393311"/>
              <a:gd name="connsiteY5824" fmla="*/ 1565259 h 10287000"/>
              <a:gd name="connsiteX5825" fmla="*/ 8087364 w 9393311"/>
              <a:gd name="connsiteY5825" fmla="*/ 1573007 h 10287000"/>
              <a:gd name="connsiteX5826" fmla="*/ 8073590 w 9393311"/>
              <a:gd name="connsiteY5826" fmla="*/ 1585876 h 10287000"/>
              <a:gd name="connsiteX5827" fmla="*/ 8074149 w 9393311"/>
              <a:gd name="connsiteY5827" fmla="*/ 1589864 h 10287000"/>
              <a:gd name="connsiteX5828" fmla="*/ 8082992 w 9393311"/>
              <a:gd name="connsiteY5828" fmla="*/ 1597385 h 10287000"/>
              <a:gd name="connsiteX5829" fmla="*/ 8088580 w 9393311"/>
              <a:gd name="connsiteY5829" fmla="*/ 1637260 h 10287000"/>
              <a:gd name="connsiteX5830" fmla="*/ 8047768 w 9393311"/>
              <a:gd name="connsiteY5830" fmla="*/ 1651717 h 10287000"/>
              <a:gd name="connsiteX5831" fmla="*/ 8026778 w 9393311"/>
              <a:gd name="connsiteY5831" fmla="*/ 1640890 h 10287000"/>
              <a:gd name="connsiteX5832" fmla="*/ 8023935 w 9393311"/>
              <a:gd name="connsiteY5832" fmla="*/ 1592813 h 10287000"/>
              <a:gd name="connsiteX5833" fmla="*/ 8065307 w 9393311"/>
              <a:gd name="connsiteY5833" fmla="*/ 1582342 h 10287000"/>
              <a:gd name="connsiteX5834" fmla="*/ 8068051 w 9393311"/>
              <a:gd name="connsiteY5834" fmla="*/ 1574141 h 10287000"/>
              <a:gd name="connsiteX5835" fmla="*/ 8082384 w 9393311"/>
              <a:gd name="connsiteY5835" fmla="*/ 1565259 h 10287000"/>
              <a:gd name="connsiteX5836" fmla="*/ 8435786 w 9393311"/>
              <a:gd name="connsiteY5836" fmla="*/ 1540455 h 10287000"/>
              <a:gd name="connsiteX5837" fmla="*/ 8443348 w 9393311"/>
              <a:gd name="connsiteY5837" fmla="*/ 1541596 h 10287000"/>
              <a:gd name="connsiteX5838" fmla="*/ 8446365 w 9393311"/>
              <a:gd name="connsiteY5838" fmla="*/ 1549767 h 10287000"/>
              <a:gd name="connsiteX5839" fmla="*/ 8444734 w 9393311"/>
              <a:gd name="connsiteY5839" fmla="*/ 1565984 h 10287000"/>
              <a:gd name="connsiteX5840" fmla="*/ 8436254 w 9393311"/>
              <a:gd name="connsiteY5840" fmla="*/ 1573963 h 10287000"/>
              <a:gd name="connsiteX5841" fmla="*/ 8428995 w 9393311"/>
              <a:gd name="connsiteY5841" fmla="*/ 1569782 h 10287000"/>
              <a:gd name="connsiteX5842" fmla="*/ 8421332 w 9393311"/>
              <a:gd name="connsiteY5842" fmla="*/ 1569653 h 10287000"/>
              <a:gd name="connsiteX5843" fmla="*/ 8421739 w 9393311"/>
              <a:gd name="connsiteY5843" fmla="*/ 1565599 h 10287000"/>
              <a:gd name="connsiteX5844" fmla="*/ 8418314 w 9393311"/>
              <a:gd name="connsiteY5844" fmla="*/ 1561481 h 10287000"/>
              <a:gd name="connsiteX5845" fmla="*/ 8427610 w 9393311"/>
              <a:gd name="connsiteY5845" fmla="*/ 1545393 h 10287000"/>
              <a:gd name="connsiteX5846" fmla="*/ 8435786 w 9393311"/>
              <a:gd name="connsiteY5846" fmla="*/ 1540455 h 10287000"/>
              <a:gd name="connsiteX5847" fmla="*/ 8162653 w 9393311"/>
              <a:gd name="connsiteY5847" fmla="*/ 1507667 h 10287000"/>
              <a:gd name="connsiteX5848" fmla="*/ 8191689 w 9393311"/>
              <a:gd name="connsiteY5848" fmla="*/ 1519678 h 10287000"/>
              <a:gd name="connsiteX5849" fmla="*/ 8194312 w 9393311"/>
              <a:gd name="connsiteY5849" fmla="*/ 1542686 h 10287000"/>
              <a:gd name="connsiteX5850" fmla="*/ 8136549 w 9393311"/>
              <a:gd name="connsiteY5850" fmla="*/ 1536709 h 10287000"/>
              <a:gd name="connsiteX5851" fmla="*/ 8162653 w 9393311"/>
              <a:gd name="connsiteY5851" fmla="*/ 1507667 h 10287000"/>
              <a:gd name="connsiteX5852" fmla="*/ 6699644 w 9393311"/>
              <a:gd name="connsiteY5852" fmla="*/ 1504402 h 10287000"/>
              <a:gd name="connsiteX5853" fmla="*/ 6718293 w 9393311"/>
              <a:gd name="connsiteY5853" fmla="*/ 1508056 h 10287000"/>
              <a:gd name="connsiteX5854" fmla="*/ 6724938 w 9393311"/>
              <a:gd name="connsiteY5854" fmla="*/ 1525382 h 10287000"/>
              <a:gd name="connsiteX5855" fmla="*/ 6699644 w 9393311"/>
              <a:gd name="connsiteY5855" fmla="*/ 1504402 h 10287000"/>
              <a:gd name="connsiteX5856" fmla="*/ 7770452 w 9393311"/>
              <a:gd name="connsiteY5856" fmla="*/ 1501579 h 10287000"/>
              <a:gd name="connsiteX5857" fmla="*/ 7805943 w 9393311"/>
              <a:gd name="connsiteY5857" fmla="*/ 1531649 h 10287000"/>
              <a:gd name="connsiteX5858" fmla="*/ 7810650 w 9393311"/>
              <a:gd name="connsiteY5858" fmla="*/ 1545597 h 10287000"/>
              <a:gd name="connsiteX5859" fmla="*/ 7798883 w 9393311"/>
              <a:gd name="connsiteY5859" fmla="*/ 1561644 h 10287000"/>
              <a:gd name="connsiteX5860" fmla="*/ 7762313 w 9393311"/>
              <a:gd name="connsiteY5860" fmla="*/ 1518525 h 10287000"/>
              <a:gd name="connsiteX5861" fmla="*/ 7770452 w 9393311"/>
              <a:gd name="connsiteY5861" fmla="*/ 1501579 h 10287000"/>
              <a:gd name="connsiteX5862" fmla="*/ 8064166 w 9393311"/>
              <a:gd name="connsiteY5862" fmla="*/ 1466869 h 10287000"/>
              <a:gd name="connsiteX5863" fmla="*/ 8070217 w 9393311"/>
              <a:gd name="connsiteY5863" fmla="*/ 1483051 h 10287000"/>
              <a:gd name="connsiteX5864" fmla="*/ 8046413 w 9393311"/>
              <a:gd name="connsiteY5864" fmla="*/ 1490693 h 10287000"/>
              <a:gd name="connsiteX5865" fmla="*/ 8040362 w 9393311"/>
              <a:gd name="connsiteY5865" fmla="*/ 1474510 h 10287000"/>
              <a:gd name="connsiteX5866" fmla="*/ 8064166 w 9393311"/>
              <a:gd name="connsiteY5866" fmla="*/ 1466869 h 10287000"/>
              <a:gd name="connsiteX5867" fmla="*/ 8501061 w 9393311"/>
              <a:gd name="connsiteY5867" fmla="*/ 1451838 h 10287000"/>
              <a:gd name="connsiteX5868" fmla="*/ 8536045 w 9393311"/>
              <a:gd name="connsiteY5868" fmla="*/ 1463359 h 10287000"/>
              <a:gd name="connsiteX5869" fmla="*/ 8543409 w 9393311"/>
              <a:gd name="connsiteY5869" fmla="*/ 1467576 h 10287000"/>
              <a:gd name="connsiteX5870" fmla="*/ 8550774 w 9393311"/>
              <a:gd name="connsiteY5870" fmla="*/ 1471792 h 10287000"/>
              <a:gd name="connsiteX5871" fmla="*/ 8554965 w 9393311"/>
              <a:gd name="connsiteY5871" fmla="*/ 1478515 h 10287000"/>
              <a:gd name="connsiteX5872" fmla="*/ 8553017 w 9393311"/>
              <a:gd name="connsiteY5872" fmla="*/ 1488203 h 10287000"/>
              <a:gd name="connsiteX5873" fmla="*/ 8485506 w 9393311"/>
              <a:gd name="connsiteY5873" fmla="*/ 1462515 h 10287000"/>
              <a:gd name="connsiteX5874" fmla="*/ 8490215 w 9393311"/>
              <a:gd name="connsiteY5874" fmla="*/ 1454407 h 10287000"/>
              <a:gd name="connsiteX5875" fmla="*/ 8501061 w 9393311"/>
              <a:gd name="connsiteY5875" fmla="*/ 1451838 h 10287000"/>
              <a:gd name="connsiteX5876" fmla="*/ 7813114 w 9393311"/>
              <a:gd name="connsiteY5876" fmla="*/ 1444697 h 10287000"/>
              <a:gd name="connsiteX5877" fmla="*/ 7841423 w 9393311"/>
              <a:gd name="connsiteY5877" fmla="*/ 1462865 h 10287000"/>
              <a:gd name="connsiteX5878" fmla="*/ 7840151 w 9393311"/>
              <a:gd name="connsiteY5878" fmla="*/ 1506369 h 10287000"/>
              <a:gd name="connsiteX5879" fmla="*/ 7819961 w 9393311"/>
              <a:gd name="connsiteY5879" fmla="*/ 1511878 h 10287000"/>
              <a:gd name="connsiteX5880" fmla="*/ 7818149 w 9393311"/>
              <a:gd name="connsiteY5880" fmla="*/ 1510265 h 10287000"/>
              <a:gd name="connsiteX5881" fmla="*/ 7779468 w 9393311"/>
              <a:gd name="connsiteY5881" fmla="*/ 1490247 h 10287000"/>
              <a:gd name="connsiteX5882" fmla="*/ 7774226 w 9393311"/>
              <a:gd name="connsiteY5882" fmla="*/ 1466039 h 10287000"/>
              <a:gd name="connsiteX5883" fmla="*/ 7786127 w 9393311"/>
              <a:gd name="connsiteY5883" fmla="*/ 1462217 h 10287000"/>
              <a:gd name="connsiteX5884" fmla="*/ 7803784 w 9393311"/>
              <a:gd name="connsiteY5884" fmla="*/ 1472289 h 10287000"/>
              <a:gd name="connsiteX5885" fmla="*/ 7803607 w 9393311"/>
              <a:gd name="connsiteY5885" fmla="*/ 1463834 h 10287000"/>
              <a:gd name="connsiteX5886" fmla="*/ 7813114 w 9393311"/>
              <a:gd name="connsiteY5886" fmla="*/ 1444697 h 10287000"/>
              <a:gd name="connsiteX5887" fmla="*/ 7924492 w 9393311"/>
              <a:gd name="connsiteY5887" fmla="*/ 1436046 h 10287000"/>
              <a:gd name="connsiteX5888" fmla="*/ 7963476 w 9393311"/>
              <a:gd name="connsiteY5888" fmla="*/ 1461676 h 10287000"/>
              <a:gd name="connsiteX5889" fmla="*/ 7912895 w 9393311"/>
              <a:gd name="connsiteY5889" fmla="*/ 1437147 h 10287000"/>
              <a:gd name="connsiteX5890" fmla="*/ 7924492 w 9393311"/>
              <a:gd name="connsiteY5890" fmla="*/ 1436046 h 10287000"/>
              <a:gd name="connsiteX5891" fmla="*/ 6769514 w 9393311"/>
              <a:gd name="connsiteY5891" fmla="*/ 1375079 h 10287000"/>
              <a:gd name="connsiteX5892" fmla="*/ 6787244 w 9393311"/>
              <a:gd name="connsiteY5892" fmla="*/ 1408559 h 10287000"/>
              <a:gd name="connsiteX5893" fmla="*/ 6793492 w 9393311"/>
              <a:gd name="connsiteY5893" fmla="*/ 1419806 h 10287000"/>
              <a:gd name="connsiteX5894" fmla="*/ 6832585 w 9393311"/>
              <a:gd name="connsiteY5894" fmla="*/ 1430472 h 10287000"/>
              <a:gd name="connsiteX5895" fmla="*/ 6834218 w 9393311"/>
              <a:gd name="connsiteY5895" fmla="*/ 1414841 h 10287000"/>
              <a:gd name="connsiteX5896" fmla="*/ 6859135 w 9393311"/>
              <a:gd name="connsiteY5896" fmla="*/ 1388470 h 10287000"/>
              <a:gd name="connsiteX5897" fmla="*/ 6868307 w 9393311"/>
              <a:gd name="connsiteY5897" fmla="*/ 1406595 h 10287000"/>
              <a:gd name="connsiteX5898" fmla="*/ 6865873 w 9393311"/>
              <a:gd name="connsiteY5898" fmla="*/ 1429808 h 10287000"/>
              <a:gd name="connsiteX5899" fmla="*/ 6895356 w 9393311"/>
              <a:gd name="connsiteY5899" fmla="*/ 1425678 h 10287000"/>
              <a:gd name="connsiteX5900" fmla="*/ 6939108 w 9393311"/>
              <a:gd name="connsiteY5900" fmla="*/ 1504389 h 10287000"/>
              <a:gd name="connsiteX5901" fmla="*/ 6883410 w 9393311"/>
              <a:gd name="connsiteY5901" fmla="*/ 1606913 h 10287000"/>
              <a:gd name="connsiteX5902" fmla="*/ 6846172 w 9393311"/>
              <a:gd name="connsiteY5902" fmla="*/ 1600100 h 10287000"/>
              <a:gd name="connsiteX5903" fmla="*/ 6817567 w 9393311"/>
              <a:gd name="connsiteY5903" fmla="*/ 1551805 h 10287000"/>
              <a:gd name="connsiteX5904" fmla="*/ 6802652 w 9393311"/>
              <a:gd name="connsiteY5904" fmla="*/ 1499633 h 10287000"/>
              <a:gd name="connsiteX5905" fmla="*/ 6802172 w 9393311"/>
              <a:gd name="connsiteY5905" fmla="*/ 1497953 h 10287000"/>
              <a:gd name="connsiteX5906" fmla="*/ 6774932 w 9393311"/>
              <a:gd name="connsiteY5906" fmla="*/ 1479949 h 10287000"/>
              <a:gd name="connsiteX5907" fmla="*/ 6754621 w 9393311"/>
              <a:gd name="connsiteY5907" fmla="*/ 1452626 h 10287000"/>
              <a:gd name="connsiteX5908" fmla="*/ 6773181 w 9393311"/>
              <a:gd name="connsiteY5908" fmla="*/ 1443440 h 10287000"/>
              <a:gd name="connsiteX5909" fmla="*/ 6778740 w 9393311"/>
              <a:gd name="connsiteY5909" fmla="*/ 1443946 h 10287000"/>
              <a:gd name="connsiteX5910" fmla="*/ 6774102 w 9393311"/>
              <a:gd name="connsiteY5910" fmla="*/ 1435599 h 10287000"/>
              <a:gd name="connsiteX5911" fmla="*/ 6773321 w 9393311"/>
              <a:gd name="connsiteY5911" fmla="*/ 1434194 h 10287000"/>
              <a:gd name="connsiteX5912" fmla="*/ 6758902 w 9393311"/>
              <a:gd name="connsiteY5912" fmla="*/ 1420922 h 10287000"/>
              <a:gd name="connsiteX5913" fmla="*/ 6721894 w 9393311"/>
              <a:gd name="connsiteY5913" fmla="*/ 1392355 h 10287000"/>
              <a:gd name="connsiteX5914" fmla="*/ 6769514 w 9393311"/>
              <a:gd name="connsiteY5914" fmla="*/ 1375079 h 10287000"/>
              <a:gd name="connsiteX5915" fmla="*/ 7834809 w 9393311"/>
              <a:gd name="connsiteY5915" fmla="*/ 1288138 h 10287000"/>
              <a:gd name="connsiteX5916" fmla="*/ 7868074 w 9393311"/>
              <a:gd name="connsiteY5916" fmla="*/ 1348269 h 10287000"/>
              <a:gd name="connsiteX5917" fmla="*/ 7835914 w 9393311"/>
              <a:gd name="connsiteY5917" fmla="*/ 1350421 h 10287000"/>
              <a:gd name="connsiteX5918" fmla="*/ 7834809 w 9393311"/>
              <a:gd name="connsiteY5918" fmla="*/ 1288138 h 10287000"/>
              <a:gd name="connsiteX5919" fmla="*/ 6638708 w 9393311"/>
              <a:gd name="connsiteY5919" fmla="*/ 1239084 h 10287000"/>
              <a:gd name="connsiteX5920" fmla="*/ 6649405 w 9393311"/>
              <a:gd name="connsiteY5920" fmla="*/ 1250936 h 10287000"/>
              <a:gd name="connsiteX5921" fmla="*/ 6647625 w 9393311"/>
              <a:gd name="connsiteY5921" fmla="*/ 1257275 h 10287000"/>
              <a:gd name="connsiteX5922" fmla="*/ 6645907 w 9393311"/>
              <a:gd name="connsiteY5922" fmla="*/ 1263394 h 10287000"/>
              <a:gd name="connsiteX5923" fmla="*/ 6652314 w 9393311"/>
              <a:gd name="connsiteY5923" fmla="*/ 1266901 h 10287000"/>
              <a:gd name="connsiteX5924" fmla="*/ 6670595 w 9393311"/>
              <a:gd name="connsiteY5924" fmla="*/ 1276909 h 10287000"/>
              <a:gd name="connsiteX5925" fmla="*/ 6652016 w 9393311"/>
              <a:gd name="connsiteY5925" fmla="*/ 1297214 h 10287000"/>
              <a:gd name="connsiteX5926" fmla="*/ 6639419 w 9393311"/>
              <a:gd name="connsiteY5926" fmla="*/ 1279422 h 10287000"/>
              <a:gd name="connsiteX5927" fmla="*/ 6644214 w 9393311"/>
              <a:gd name="connsiteY5927" fmla="*/ 1263912 h 10287000"/>
              <a:gd name="connsiteX5928" fmla="*/ 6641309 w 9393311"/>
              <a:gd name="connsiteY5928" fmla="*/ 1264443 h 10287000"/>
              <a:gd name="connsiteX5929" fmla="*/ 6642603 w 9393311"/>
              <a:gd name="connsiteY5929" fmla="*/ 1261533 h 10287000"/>
              <a:gd name="connsiteX5930" fmla="*/ 6627374 w 9393311"/>
              <a:gd name="connsiteY5930" fmla="*/ 1256746 h 10287000"/>
              <a:gd name="connsiteX5931" fmla="*/ 6638708 w 9393311"/>
              <a:gd name="connsiteY5931" fmla="*/ 1239084 h 10287000"/>
              <a:gd name="connsiteX5932" fmla="*/ 7903341 w 9393311"/>
              <a:gd name="connsiteY5932" fmla="*/ 1208823 h 10287000"/>
              <a:gd name="connsiteX5933" fmla="*/ 7911416 w 9393311"/>
              <a:gd name="connsiteY5933" fmla="*/ 1231802 h 10287000"/>
              <a:gd name="connsiteX5934" fmla="*/ 7866241 w 9393311"/>
              <a:gd name="connsiteY5934" fmla="*/ 1248568 h 10287000"/>
              <a:gd name="connsiteX5935" fmla="*/ 7859657 w 9393311"/>
              <a:gd name="connsiteY5935" fmla="*/ 1233232 h 10287000"/>
              <a:gd name="connsiteX5936" fmla="*/ 7903341 w 9393311"/>
              <a:gd name="connsiteY5936" fmla="*/ 1208823 h 10287000"/>
              <a:gd name="connsiteX5937" fmla="*/ 8435745 w 9393311"/>
              <a:gd name="connsiteY5937" fmla="*/ 1188798 h 10287000"/>
              <a:gd name="connsiteX5938" fmla="*/ 8449470 w 9393311"/>
              <a:gd name="connsiteY5938" fmla="*/ 1191634 h 10287000"/>
              <a:gd name="connsiteX5939" fmla="*/ 8435313 w 9393311"/>
              <a:gd name="connsiteY5939" fmla="*/ 1220121 h 10287000"/>
              <a:gd name="connsiteX5940" fmla="*/ 8424119 w 9393311"/>
              <a:gd name="connsiteY5940" fmla="*/ 1191356 h 10287000"/>
              <a:gd name="connsiteX5941" fmla="*/ 8435745 w 9393311"/>
              <a:gd name="connsiteY5941" fmla="*/ 1188798 h 10287000"/>
              <a:gd name="connsiteX5942" fmla="*/ 7507334 w 9393311"/>
              <a:gd name="connsiteY5942" fmla="*/ 1166685 h 10287000"/>
              <a:gd name="connsiteX5943" fmla="*/ 7518579 w 9393311"/>
              <a:gd name="connsiteY5943" fmla="*/ 1169386 h 10287000"/>
              <a:gd name="connsiteX5944" fmla="*/ 7516155 w 9393311"/>
              <a:gd name="connsiteY5944" fmla="*/ 1193467 h 10287000"/>
              <a:gd name="connsiteX5945" fmla="*/ 7490540 w 9393311"/>
              <a:gd name="connsiteY5945" fmla="*/ 1180977 h 10287000"/>
              <a:gd name="connsiteX5946" fmla="*/ 7495180 w 9393311"/>
              <a:gd name="connsiteY5946" fmla="*/ 1173014 h 10287000"/>
              <a:gd name="connsiteX5947" fmla="*/ 7507334 w 9393311"/>
              <a:gd name="connsiteY5947" fmla="*/ 1166685 h 10287000"/>
              <a:gd name="connsiteX5948" fmla="*/ 8153975 w 9393311"/>
              <a:gd name="connsiteY5948" fmla="*/ 1151384 h 10287000"/>
              <a:gd name="connsiteX5949" fmla="*/ 8215152 w 9393311"/>
              <a:gd name="connsiteY5949" fmla="*/ 1152979 h 10287000"/>
              <a:gd name="connsiteX5950" fmla="*/ 8221976 w 9393311"/>
              <a:gd name="connsiteY5950" fmla="*/ 1161214 h 10287000"/>
              <a:gd name="connsiteX5951" fmla="*/ 8225796 w 9393311"/>
              <a:gd name="connsiteY5951" fmla="*/ 1161278 h 10287000"/>
              <a:gd name="connsiteX5952" fmla="*/ 8228730 w 9393311"/>
              <a:gd name="connsiteY5952" fmla="*/ 1165388 h 10287000"/>
              <a:gd name="connsiteX5953" fmla="*/ 8228800 w 9393311"/>
              <a:gd name="connsiteY5953" fmla="*/ 1169450 h 10287000"/>
              <a:gd name="connsiteX5954" fmla="*/ 8205473 w 9393311"/>
              <a:gd name="connsiteY5954" fmla="*/ 1173121 h 10287000"/>
              <a:gd name="connsiteX5955" fmla="*/ 8186376 w 9393311"/>
              <a:gd name="connsiteY5955" fmla="*/ 1172801 h 10287000"/>
              <a:gd name="connsiteX5956" fmla="*/ 8126892 w 9393311"/>
              <a:gd name="connsiteY5956" fmla="*/ 1155563 h 10287000"/>
              <a:gd name="connsiteX5957" fmla="*/ 8153975 w 9393311"/>
              <a:gd name="connsiteY5957" fmla="*/ 1151384 h 10287000"/>
              <a:gd name="connsiteX5958" fmla="*/ 7725736 w 9393311"/>
              <a:gd name="connsiteY5958" fmla="*/ 1145643 h 10287000"/>
              <a:gd name="connsiteX5959" fmla="*/ 7763127 w 9393311"/>
              <a:gd name="connsiteY5959" fmla="*/ 1149618 h 10287000"/>
              <a:gd name="connsiteX5960" fmla="*/ 7770792 w 9393311"/>
              <a:gd name="connsiteY5960" fmla="*/ 1149744 h 10287000"/>
              <a:gd name="connsiteX5961" fmla="*/ 7777661 w 9393311"/>
              <a:gd name="connsiteY5961" fmla="*/ 1157797 h 10287000"/>
              <a:gd name="connsiteX5962" fmla="*/ 7742767 w 9393311"/>
              <a:gd name="connsiteY5962" fmla="*/ 1161180 h 10287000"/>
              <a:gd name="connsiteX5963" fmla="*/ 7723605 w 9393311"/>
              <a:gd name="connsiteY5963" fmla="*/ 1160860 h 10287000"/>
              <a:gd name="connsiteX5964" fmla="*/ 7716736 w 9393311"/>
              <a:gd name="connsiteY5964" fmla="*/ 1152809 h 10287000"/>
              <a:gd name="connsiteX5965" fmla="*/ 7717135 w 9393311"/>
              <a:gd name="connsiteY5965" fmla="*/ 1148847 h 10287000"/>
              <a:gd name="connsiteX5966" fmla="*/ 7725736 w 9393311"/>
              <a:gd name="connsiteY5966" fmla="*/ 1145643 h 10287000"/>
              <a:gd name="connsiteX5967" fmla="*/ 7270244 w 9393311"/>
              <a:gd name="connsiteY5967" fmla="*/ 1108365 h 10287000"/>
              <a:gd name="connsiteX5968" fmla="*/ 7266703 w 9393311"/>
              <a:gd name="connsiteY5968" fmla="*/ 1131301 h 10287000"/>
              <a:gd name="connsiteX5969" fmla="*/ 7252113 w 9393311"/>
              <a:gd name="connsiteY5969" fmla="*/ 1125843 h 10287000"/>
              <a:gd name="connsiteX5970" fmla="*/ 7270244 w 9393311"/>
              <a:gd name="connsiteY5970" fmla="*/ 1108365 h 10287000"/>
              <a:gd name="connsiteX5971" fmla="*/ 6749646 w 9393311"/>
              <a:gd name="connsiteY5971" fmla="*/ 1090766 h 10287000"/>
              <a:gd name="connsiteX5972" fmla="*/ 6776850 w 9393311"/>
              <a:gd name="connsiteY5972" fmla="*/ 1115564 h 10287000"/>
              <a:gd name="connsiteX5973" fmla="*/ 6758859 w 9393311"/>
              <a:gd name="connsiteY5973" fmla="*/ 1130437 h 10287000"/>
              <a:gd name="connsiteX5974" fmla="*/ 6749646 w 9393311"/>
              <a:gd name="connsiteY5974" fmla="*/ 1090766 h 10287000"/>
              <a:gd name="connsiteX5975" fmla="*/ 8042924 w 9393311"/>
              <a:gd name="connsiteY5975" fmla="*/ 1087080 h 10287000"/>
              <a:gd name="connsiteX5976" fmla="*/ 8021416 w 9393311"/>
              <a:gd name="connsiteY5976" fmla="*/ 1132716 h 10287000"/>
              <a:gd name="connsiteX5977" fmla="*/ 8042924 w 9393311"/>
              <a:gd name="connsiteY5977" fmla="*/ 1087080 h 10287000"/>
              <a:gd name="connsiteX5978" fmla="*/ 7257447 w 9393311"/>
              <a:gd name="connsiteY5978" fmla="*/ 1019418 h 10287000"/>
              <a:gd name="connsiteX5979" fmla="*/ 7189672 w 9393311"/>
              <a:gd name="connsiteY5979" fmla="*/ 1109531 h 10287000"/>
              <a:gd name="connsiteX5980" fmla="*/ 7233069 w 9393311"/>
              <a:gd name="connsiteY5980" fmla="*/ 1022844 h 10287000"/>
              <a:gd name="connsiteX5981" fmla="*/ 7257447 w 9393311"/>
              <a:gd name="connsiteY5981" fmla="*/ 1019418 h 10287000"/>
              <a:gd name="connsiteX5982" fmla="*/ 7987528 w 9393311"/>
              <a:gd name="connsiteY5982" fmla="*/ 1014834 h 10287000"/>
              <a:gd name="connsiteX5983" fmla="*/ 8007463 w 9393311"/>
              <a:gd name="connsiteY5983" fmla="*/ 1028378 h 10287000"/>
              <a:gd name="connsiteX5984" fmla="*/ 7988374 w 9393311"/>
              <a:gd name="connsiteY5984" fmla="*/ 1081438 h 10287000"/>
              <a:gd name="connsiteX5985" fmla="*/ 7958146 w 9393311"/>
              <a:gd name="connsiteY5985" fmla="*/ 1071844 h 10287000"/>
              <a:gd name="connsiteX5986" fmla="*/ 7987528 w 9393311"/>
              <a:gd name="connsiteY5986" fmla="*/ 1014834 h 10287000"/>
              <a:gd name="connsiteX5987" fmla="*/ 7511678 w 9393311"/>
              <a:gd name="connsiteY5987" fmla="*/ 1012200 h 10287000"/>
              <a:gd name="connsiteX5988" fmla="*/ 7529704 w 9393311"/>
              <a:gd name="connsiteY5988" fmla="*/ 1018328 h 10287000"/>
              <a:gd name="connsiteX5989" fmla="*/ 7485412 w 9393311"/>
              <a:gd name="connsiteY5989" fmla="*/ 1048653 h 10287000"/>
              <a:gd name="connsiteX5990" fmla="*/ 7493994 w 9393311"/>
              <a:gd name="connsiteY5990" fmla="*/ 1015264 h 10287000"/>
              <a:gd name="connsiteX5991" fmla="*/ 7511678 w 9393311"/>
              <a:gd name="connsiteY5991" fmla="*/ 1012200 h 10287000"/>
              <a:gd name="connsiteX5992" fmla="*/ 7111989 w 9393311"/>
              <a:gd name="connsiteY5992" fmla="*/ 939721 h 10287000"/>
              <a:gd name="connsiteX5993" fmla="*/ 7119900 w 9393311"/>
              <a:gd name="connsiteY5993" fmla="*/ 945411 h 10287000"/>
              <a:gd name="connsiteX5994" fmla="*/ 7116399 w 9393311"/>
              <a:gd name="connsiteY5994" fmla="*/ 967273 h 10287000"/>
              <a:gd name="connsiteX5995" fmla="*/ 7107433 w 9393311"/>
              <a:gd name="connsiteY5995" fmla="*/ 971698 h 10287000"/>
              <a:gd name="connsiteX5996" fmla="*/ 7104314 w 9393311"/>
              <a:gd name="connsiteY5996" fmla="*/ 969697 h 10287000"/>
              <a:gd name="connsiteX5997" fmla="*/ 7091835 w 9393311"/>
              <a:gd name="connsiteY5997" fmla="*/ 961688 h 10287000"/>
              <a:gd name="connsiteX5998" fmla="*/ 7096729 w 9393311"/>
              <a:gd name="connsiteY5998" fmla="*/ 940337 h 10287000"/>
              <a:gd name="connsiteX5999" fmla="*/ 7111989 w 9393311"/>
              <a:gd name="connsiteY5999" fmla="*/ 939721 h 10287000"/>
              <a:gd name="connsiteX6000" fmla="*/ 7536195 w 9393311"/>
              <a:gd name="connsiteY6000" fmla="*/ 933128 h 10287000"/>
              <a:gd name="connsiteX6001" fmla="*/ 7545123 w 9393311"/>
              <a:gd name="connsiteY6001" fmla="*/ 933955 h 10287000"/>
              <a:gd name="connsiteX6002" fmla="*/ 7543934 w 9393311"/>
              <a:gd name="connsiteY6002" fmla="*/ 945777 h 10287000"/>
              <a:gd name="connsiteX6003" fmla="*/ 7508481 w 9393311"/>
              <a:gd name="connsiteY6003" fmla="*/ 960973 h 10287000"/>
              <a:gd name="connsiteX6004" fmla="*/ 7536195 w 9393311"/>
              <a:gd name="connsiteY6004" fmla="*/ 933128 h 10287000"/>
              <a:gd name="connsiteX6005" fmla="*/ 7395146 w 9393311"/>
              <a:gd name="connsiteY6005" fmla="*/ 905125 h 10287000"/>
              <a:gd name="connsiteX6006" fmla="*/ 7408318 w 9393311"/>
              <a:gd name="connsiteY6006" fmla="*/ 934493 h 10287000"/>
              <a:gd name="connsiteX6007" fmla="*/ 7363522 w 9393311"/>
              <a:gd name="connsiteY6007" fmla="*/ 1032234 h 10287000"/>
              <a:gd name="connsiteX6008" fmla="*/ 7395146 w 9393311"/>
              <a:gd name="connsiteY6008" fmla="*/ 905125 h 10287000"/>
              <a:gd name="connsiteX6009" fmla="*/ 6592975 w 9393311"/>
              <a:gd name="connsiteY6009" fmla="*/ 901170 h 10287000"/>
              <a:gd name="connsiteX6010" fmla="*/ 6633339 w 9393311"/>
              <a:gd name="connsiteY6010" fmla="*/ 912753 h 10287000"/>
              <a:gd name="connsiteX6011" fmla="*/ 6592975 w 9393311"/>
              <a:gd name="connsiteY6011" fmla="*/ 901170 h 10287000"/>
              <a:gd name="connsiteX6012" fmla="*/ 7705461 w 9393311"/>
              <a:gd name="connsiteY6012" fmla="*/ 898470 h 10287000"/>
              <a:gd name="connsiteX6013" fmla="*/ 7719807 w 9393311"/>
              <a:gd name="connsiteY6013" fmla="*/ 900232 h 10287000"/>
              <a:gd name="connsiteX6014" fmla="*/ 7715926 w 9393311"/>
              <a:gd name="connsiteY6014" fmla="*/ 900167 h 10287000"/>
              <a:gd name="connsiteX6015" fmla="*/ 7719416 w 9393311"/>
              <a:gd name="connsiteY6015" fmla="*/ 904125 h 10287000"/>
              <a:gd name="connsiteX6016" fmla="*/ 7664278 w 9393311"/>
              <a:gd name="connsiteY6016" fmla="*/ 910998 h 10287000"/>
              <a:gd name="connsiteX6017" fmla="*/ 7664670 w 9393311"/>
              <a:gd name="connsiteY6017" fmla="*/ 907106 h 10287000"/>
              <a:gd name="connsiteX6018" fmla="*/ 7705461 w 9393311"/>
              <a:gd name="connsiteY6018" fmla="*/ 898470 h 10287000"/>
              <a:gd name="connsiteX6019" fmla="*/ 7642088 w 9393311"/>
              <a:gd name="connsiteY6019" fmla="*/ 898446 h 10287000"/>
              <a:gd name="connsiteX6020" fmla="*/ 7645579 w 9393311"/>
              <a:gd name="connsiteY6020" fmla="*/ 902598 h 10287000"/>
              <a:gd name="connsiteX6021" fmla="*/ 7625245 w 9393311"/>
              <a:gd name="connsiteY6021" fmla="*/ 910444 h 10287000"/>
              <a:gd name="connsiteX6022" fmla="*/ 7642088 w 9393311"/>
              <a:gd name="connsiteY6022" fmla="*/ 898446 h 10287000"/>
              <a:gd name="connsiteX6023" fmla="*/ 7727356 w 9393311"/>
              <a:gd name="connsiteY6023" fmla="*/ 856017 h 10287000"/>
              <a:gd name="connsiteX6024" fmla="*/ 7725713 w 9393311"/>
              <a:gd name="connsiteY6024" fmla="*/ 872361 h 10287000"/>
              <a:gd name="connsiteX6025" fmla="*/ 7717970 w 9393311"/>
              <a:gd name="connsiteY6025" fmla="*/ 872232 h 10287000"/>
              <a:gd name="connsiteX6026" fmla="*/ 7657845 w 9393311"/>
              <a:gd name="connsiteY6026" fmla="*/ 891692 h 10287000"/>
              <a:gd name="connsiteX6027" fmla="*/ 7727356 w 9393311"/>
              <a:gd name="connsiteY6027" fmla="*/ 856017 h 10287000"/>
              <a:gd name="connsiteX6028" fmla="*/ 7496095 w 9393311"/>
              <a:gd name="connsiteY6028" fmla="*/ 852148 h 10287000"/>
              <a:gd name="connsiteX6029" fmla="*/ 7501960 w 9393311"/>
              <a:gd name="connsiteY6029" fmla="*/ 858276 h 10287000"/>
              <a:gd name="connsiteX6030" fmla="*/ 7498865 w 9393311"/>
              <a:gd name="connsiteY6030" fmla="*/ 864255 h 10287000"/>
              <a:gd name="connsiteX6031" fmla="*/ 7490094 w 9393311"/>
              <a:gd name="connsiteY6031" fmla="*/ 872148 h 10287000"/>
              <a:gd name="connsiteX6032" fmla="*/ 7485304 w 9393311"/>
              <a:gd name="connsiteY6032" fmla="*/ 880108 h 10287000"/>
              <a:gd name="connsiteX6033" fmla="*/ 7473359 w 9393311"/>
              <a:gd name="connsiteY6033" fmla="*/ 879908 h 10287000"/>
              <a:gd name="connsiteX6034" fmla="*/ 7478149 w 9393311"/>
              <a:gd name="connsiteY6034" fmla="*/ 871948 h 10287000"/>
              <a:gd name="connsiteX6035" fmla="*/ 7496095 w 9393311"/>
              <a:gd name="connsiteY6035" fmla="*/ 852148 h 10287000"/>
              <a:gd name="connsiteX6036" fmla="*/ 6607639 w 9393311"/>
              <a:gd name="connsiteY6036" fmla="*/ 833471 h 10287000"/>
              <a:gd name="connsiteX6037" fmla="*/ 6624218 w 9393311"/>
              <a:gd name="connsiteY6037" fmla="*/ 834248 h 10287000"/>
              <a:gd name="connsiteX6038" fmla="*/ 6650825 w 9393311"/>
              <a:gd name="connsiteY6038" fmla="*/ 834694 h 10287000"/>
              <a:gd name="connsiteX6039" fmla="*/ 6655848 w 9393311"/>
              <a:gd name="connsiteY6039" fmla="*/ 846265 h 10287000"/>
              <a:gd name="connsiteX6040" fmla="*/ 6652619 w 9393311"/>
              <a:gd name="connsiteY6040" fmla="*/ 854702 h 10287000"/>
              <a:gd name="connsiteX6041" fmla="*/ 6581795 w 9393311"/>
              <a:gd name="connsiteY6041" fmla="*/ 877493 h 10287000"/>
              <a:gd name="connsiteX6042" fmla="*/ 6593008 w 9393311"/>
              <a:gd name="connsiteY6042" fmla="*/ 841717 h 10287000"/>
              <a:gd name="connsiteX6043" fmla="*/ 6607639 w 9393311"/>
              <a:gd name="connsiteY6043" fmla="*/ 833471 h 10287000"/>
              <a:gd name="connsiteX6044" fmla="*/ 7476162 w 9393311"/>
              <a:gd name="connsiteY6044" fmla="*/ 819653 h 10287000"/>
              <a:gd name="connsiteX6045" fmla="*/ 7483595 w 9393311"/>
              <a:gd name="connsiteY6045" fmla="*/ 819777 h 10287000"/>
              <a:gd name="connsiteX6046" fmla="*/ 7473645 w 9393311"/>
              <a:gd name="connsiteY6046" fmla="*/ 844670 h 10287000"/>
              <a:gd name="connsiteX6047" fmla="*/ 7462077 w 9393311"/>
              <a:gd name="connsiteY6047" fmla="*/ 848655 h 10287000"/>
              <a:gd name="connsiteX6048" fmla="*/ 7463335 w 9393311"/>
              <a:gd name="connsiteY6048" fmla="*/ 836145 h 10287000"/>
              <a:gd name="connsiteX6049" fmla="*/ 7471187 w 9393311"/>
              <a:gd name="connsiteY6049" fmla="*/ 832098 h 10287000"/>
              <a:gd name="connsiteX6050" fmla="*/ 7476162 w 9393311"/>
              <a:gd name="connsiteY6050" fmla="*/ 819653 h 10287000"/>
              <a:gd name="connsiteX6051" fmla="*/ 6299628 w 9393311"/>
              <a:gd name="connsiteY6051" fmla="*/ 805311 h 10287000"/>
              <a:gd name="connsiteX6052" fmla="*/ 6301111 w 9393311"/>
              <a:gd name="connsiteY6052" fmla="*/ 807054 h 10287000"/>
              <a:gd name="connsiteX6053" fmla="*/ 6302546 w 9393311"/>
              <a:gd name="connsiteY6053" fmla="*/ 806269 h 10287000"/>
              <a:gd name="connsiteX6054" fmla="*/ 7538630 w 9393311"/>
              <a:gd name="connsiteY6054" fmla="*/ 798425 h 10287000"/>
              <a:gd name="connsiteX6055" fmla="*/ 7547591 w 9393311"/>
              <a:gd name="connsiteY6055" fmla="*/ 801167 h 10287000"/>
              <a:gd name="connsiteX6056" fmla="*/ 7541726 w 9393311"/>
              <a:gd name="connsiteY6056" fmla="*/ 821311 h 10287000"/>
              <a:gd name="connsiteX6057" fmla="*/ 7506012 w 9393311"/>
              <a:gd name="connsiteY6057" fmla="*/ 832858 h 10287000"/>
              <a:gd name="connsiteX6058" fmla="*/ 7507638 w 9393311"/>
              <a:gd name="connsiteY6058" fmla="*/ 816692 h 10287000"/>
              <a:gd name="connsiteX6059" fmla="*/ 7538630 w 9393311"/>
              <a:gd name="connsiteY6059" fmla="*/ 798425 h 10287000"/>
              <a:gd name="connsiteX6060" fmla="*/ 8185755 w 9393311"/>
              <a:gd name="connsiteY6060" fmla="*/ 769305 h 10287000"/>
              <a:gd name="connsiteX6061" fmla="*/ 8150081 w 9393311"/>
              <a:gd name="connsiteY6061" fmla="*/ 791376 h 10287000"/>
              <a:gd name="connsiteX6062" fmla="*/ 8185755 w 9393311"/>
              <a:gd name="connsiteY6062" fmla="*/ 769305 h 10287000"/>
              <a:gd name="connsiteX6063" fmla="*/ 6971099 w 9393311"/>
              <a:gd name="connsiteY6063" fmla="*/ 654781 h 10287000"/>
              <a:gd name="connsiteX6064" fmla="*/ 6977628 w 9393311"/>
              <a:gd name="connsiteY6064" fmla="*/ 659277 h 10287000"/>
              <a:gd name="connsiteX6065" fmla="*/ 6971099 w 9393311"/>
              <a:gd name="connsiteY6065" fmla="*/ 654781 h 10287000"/>
              <a:gd name="connsiteX6066" fmla="*/ 7415194 w 9393311"/>
              <a:gd name="connsiteY6066" fmla="*/ 644181 h 10287000"/>
              <a:gd name="connsiteX6067" fmla="*/ 7423825 w 9393311"/>
              <a:gd name="connsiteY6067" fmla="*/ 650660 h 10287000"/>
              <a:gd name="connsiteX6068" fmla="*/ 7410945 w 9393311"/>
              <a:gd name="connsiteY6068" fmla="*/ 662140 h 10287000"/>
              <a:gd name="connsiteX6069" fmla="*/ 7408608 w 9393311"/>
              <a:gd name="connsiteY6069" fmla="*/ 646508 h 10287000"/>
              <a:gd name="connsiteX6070" fmla="*/ 7415194 w 9393311"/>
              <a:gd name="connsiteY6070" fmla="*/ 644181 h 10287000"/>
              <a:gd name="connsiteX6071" fmla="*/ 7370554 w 9393311"/>
              <a:gd name="connsiteY6071" fmla="*/ 642461 h 10287000"/>
              <a:gd name="connsiteX6072" fmla="*/ 7381574 w 9393311"/>
              <a:gd name="connsiteY6072" fmla="*/ 656953 h 10287000"/>
              <a:gd name="connsiteX6073" fmla="*/ 7375048 w 9393311"/>
              <a:gd name="connsiteY6073" fmla="*/ 674112 h 10287000"/>
              <a:gd name="connsiteX6074" fmla="*/ 7366987 w 9393311"/>
              <a:gd name="connsiteY6074" fmla="*/ 677924 h 10287000"/>
              <a:gd name="connsiteX6075" fmla="*/ 7360114 w 9393311"/>
              <a:gd name="connsiteY6075" fmla="*/ 669915 h 10287000"/>
              <a:gd name="connsiteX6076" fmla="*/ 7362493 w 9393311"/>
              <a:gd name="connsiteY6076" fmla="*/ 646272 h 10287000"/>
              <a:gd name="connsiteX6077" fmla="*/ 7370554 w 9393311"/>
              <a:gd name="connsiteY6077" fmla="*/ 642461 h 10287000"/>
              <a:gd name="connsiteX6078" fmla="*/ 7437542 w 9393311"/>
              <a:gd name="connsiteY6078" fmla="*/ 608214 h 10287000"/>
              <a:gd name="connsiteX6079" fmla="*/ 7457833 w 9393311"/>
              <a:gd name="connsiteY6079" fmla="*/ 615132 h 10287000"/>
              <a:gd name="connsiteX6080" fmla="*/ 7463533 w 9393311"/>
              <a:gd name="connsiteY6080" fmla="*/ 624842 h 10287000"/>
              <a:gd name="connsiteX6081" fmla="*/ 7463826 w 9393311"/>
              <a:gd name="connsiteY6081" fmla="*/ 631426 h 10287000"/>
              <a:gd name="connsiteX6082" fmla="*/ 7463013 w 9393311"/>
              <a:gd name="connsiteY6082" fmla="*/ 639508 h 10287000"/>
              <a:gd name="connsiteX6083" fmla="*/ 7427915 w 9393311"/>
              <a:gd name="connsiteY6083" fmla="*/ 647018 h 10287000"/>
              <a:gd name="connsiteX6084" fmla="*/ 7419738 w 9393311"/>
              <a:gd name="connsiteY6084" fmla="*/ 614495 h 10287000"/>
              <a:gd name="connsiteX6085" fmla="*/ 7427764 w 9393311"/>
              <a:gd name="connsiteY6085" fmla="*/ 610581 h 10287000"/>
              <a:gd name="connsiteX6086" fmla="*/ 7437542 w 9393311"/>
              <a:gd name="connsiteY6086" fmla="*/ 608214 h 10287000"/>
              <a:gd name="connsiteX6087" fmla="*/ 6225112 w 9393311"/>
              <a:gd name="connsiteY6087" fmla="*/ 597708 h 10287000"/>
              <a:gd name="connsiteX6088" fmla="*/ 6233058 w 9393311"/>
              <a:gd name="connsiteY6088" fmla="*/ 601270 h 10287000"/>
              <a:gd name="connsiteX6089" fmla="*/ 6227096 w 9393311"/>
              <a:gd name="connsiteY6089" fmla="*/ 630445 h 10287000"/>
              <a:gd name="connsiteX6090" fmla="*/ 6204818 w 9393311"/>
              <a:gd name="connsiteY6090" fmla="*/ 606561 h 10287000"/>
              <a:gd name="connsiteX6091" fmla="*/ 6225112 w 9393311"/>
              <a:gd name="connsiteY6091" fmla="*/ 597708 h 10287000"/>
              <a:gd name="connsiteX6092" fmla="*/ 6837106 w 9393311"/>
              <a:gd name="connsiteY6092" fmla="*/ 550705 h 10287000"/>
              <a:gd name="connsiteX6093" fmla="*/ 6860508 w 9393311"/>
              <a:gd name="connsiteY6093" fmla="*/ 561116 h 10287000"/>
              <a:gd name="connsiteX6094" fmla="*/ 6872318 w 9393311"/>
              <a:gd name="connsiteY6094" fmla="*/ 574842 h 10287000"/>
              <a:gd name="connsiteX6095" fmla="*/ 6860994 w 9393311"/>
              <a:gd name="connsiteY6095" fmla="*/ 633275 h 10287000"/>
              <a:gd name="connsiteX6096" fmla="*/ 6852457 w 9393311"/>
              <a:gd name="connsiteY6096" fmla="*/ 641151 h 10287000"/>
              <a:gd name="connsiteX6097" fmla="*/ 6843114 w 9393311"/>
              <a:gd name="connsiteY6097" fmla="*/ 657026 h 10287000"/>
              <a:gd name="connsiteX6098" fmla="*/ 6798730 w 9393311"/>
              <a:gd name="connsiteY6098" fmla="*/ 636243 h 10287000"/>
              <a:gd name="connsiteX6099" fmla="*/ 6793974 w 9393311"/>
              <a:gd name="connsiteY6099" fmla="*/ 568019 h 10287000"/>
              <a:gd name="connsiteX6100" fmla="*/ 6837106 w 9393311"/>
              <a:gd name="connsiteY6100" fmla="*/ 550705 h 10287000"/>
              <a:gd name="connsiteX6101" fmla="*/ 7193165 w 9393311"/>
              <a:gd name="connsiteY6101" fmla="*/ 550555 h 10287000"/>
              <a:gd name="connsiteX6102" fmla="*/ 7219773 w 9393311"/>
              <a:gd name="connsiteY6102" fmla="*/ 555636 h 10287000"/>
              <a:gd name="connsiteX6103" fmla="*/ 7144034 w 9393311"/>
              <a:gd name="connsiteY6103" fmla="*/ 618984 h 10287000"/>
              <a:gd name="connsiteX6104" fmla="*/ 7136103 w 9393311"/>
              <a:gd name="connsiteY6104" fmla="*/ 600788 h 10287000"/>
              <a:gd name="connsiteX6105" fmla="*/ 7193165 w 9393311"/>
              <a:gd name="connsiteY6105" fmla="*/ 550555 h 10287000"/>
              <a:gd name="connsiteX6106" fmla="*/ 6910005 w 9393311"/>
              <a:gd name="connsiteY6106" fmla="*/ 526577 h 10287000"/>
              <a:gd name="connsiteX6107" fmla="*/ 6924203 w 9393311"/>
              <a:gd name="connsiteY6107" fmla="*/ 542267 h 10287000"/>
              <a:gd name="connsiteX6108" fmla="*/ 6912826 w 9393311"/>
              <a:gd name="connsiteY6108" fmla="*/ 574866 h 10287000"/>
              <a:gd name="connsiteX6109" fmla="*/ 6886804 w 9393311"/>
              <a:gd name="connsiteY6109" fmla="*/ 566391 h 10287000"/>
              <a:gd name="connsiteX6110" fmla="*/ 6884184 w 9393311"/>
              <a:gd name="connsiteY6110" fmla="*/ 554287 h 10287000"/>
              <a:gd name="connsiteX6111" fmla="*/ 6890438 w 9393311"/>
              <a:gd name="connsiteY6111" fmla="*/ 530271 h 10287000"/>
              <a:gd name="connsiteX6112" fmla="*/ 6886605 w 9393311"/>
              <a:gd name="connsiteY6112" fmla="*/ 530206 h 10287000"/>
              <a:gd name="connsiteX6113" fmla="*/ 6910005 w 9393311"/>
              <a:gd name="connsiteY6113" fmla="*/ 526577 h 10287000"/>
              <a:gd name="connsiteX6114" fmla="*/ 7928727 w 9393311"/>
              <a:gd name="connsiteY6114" fmla="*/ 511850 h 10287000"/>
              <a:gd name="connsiteX6115" fmla="*/ 7956848 w 9393311"/>
              <a:gd name="connsiteY6115" fmla="*/ 521204 h 10287000"/>
              <a:gd name="connsiteX6116" fmla="*/ 7940422 w 9393311"/>
              <a:gd name="connsiteY6116" fmla="*/ 582221 h 10287000"/>
              <a:gd name="connsiteX6117" fmla="*/ 7916983 w 9393311"/>
              <a:gd name="connsiteY6117" fmla="*/ 601010 h 10287000"/>
              <a:gd name="connsiteX6118" fmla="*/ 7916927 w 9393311"/>
              <a:gd name="connsiteY6118" fmla="*/ 760545 h 10287000"/>
              <a:gd name="connsiteX6119" fmla="*/ 7895359 w 9393311"/>
              <a:gd name="connsiteY6119" fmla="*/ 779715 h 10287000"/>
              <a:gd name="connsiteX6120" fmla="*/ 7894825 w 9393311"/>
              <a:gd name="connsiteY6120" fmla="*/ 791931 h 10287000"/>
              <a:gd name="connsiteX6121" fmla="*/ 7886804 w 9393311"/>
              <a:gd name="connsiteY6121" fmla="*/ 806500 h 10287000"/>
              <a:gd name="connsiteX6122" fmla="*/ 7842939 w 9393311"/>
              <a:gd name="connsiteY6122" fmla="*/ 817779 h 10287000"/>
              <a:gd name="connsiteX6123" fmla="*/ 7824755 w 9393311"/>
              <a:gd name="connsiteY6123" fmla="*/ 805463 h 10287000"/>
              <a:gd name="connsiteX6124" fmla="*/ 7824726 w 9393311"/>
              <a:gd name="connsiteY6124" fmla="*/ 805168 h 10287000"/>
              <a:gd name="connsiteX6125" fmla="*/ 7795144 w 9393311"/>
              <a:gd name="connsiteY6125" fmla="*/ 803224 h 10287000"/>
              <a:gd name="connsiteX6126" fmla="*/ 7764587 w 9393311"/>
              <a:gd name="connsiteY6126" fmla="*/ 802926 h 10287000"/>
              <a:gd name="connsiteX6127" fmla="*/ 7714228 w 9393311"/>
              <a:gd name="connsiteY6127" fmla="*/ 739627 h 10287000"/>
              <a:gd name="connsiteX6128" fmla="*/ 7727172 w 9393311"/>
              <a:gd name="connsiteY6128" fmla="*/ 577737 h 10287000"/>
              <a:gd name="connsiteX6129" fmla="*/ 7856066 w 9393311"/>
              <a:gd name="connsiteY6129" fmla="*/ 554149 h 10287000"/>
              <a:gd name="connsiteX6130" fmla="*/ 7886526 w 9393311"/>
              <a:gd name="connsiteY6130" fmla="*/ 577577 h 10287000"/>
              <a:gd name="connsiteX6131" fmla="*/ 7899413 w 9393311"/>
              <a:gd name="connsiteY6131" fmla="*/ 575218 h 10287000"/>
              <a:gd name="connsiteX6132" fmla="*/ 7928727 w 9393311"/>
              <a:gd name="connsiteY6132" fmla="*/ 511850 h 10287000"/>
              <a:gd name="connsiteX6133" fmla="*/ 6072351 w 9393311"/>
              <a:gd name="connsiteY6133" fmla="*/ 510573 h 10287000"/>
              <a:gd name="connsiteX6134" fmla="*/ 6148418 w 9393311"/>
              <a:gd name="connsiteY6134" fmla="*/ 545584 h 10287000"/>
              <a:gd name="connsiteX6135" fmla="*/ 6094670 w 9393311"/>
              <a:gd name="connsiteY6135" fmla="*/ 556175 h 10287000"/>
              <a:gd name="connsiteX6136" fmla="*/ 6052287 w 9393311"/>
              <a:gd name="connsiteY6136" fmla="*/ 512178 h 10287000"/>
              <a:gd name="connsiteX6137" fmla="*/ 6072351 w 9393311"/>
              <a:gd name="connsiteY6137" fmla="*/ 510573 h 10287000"/>
              <a:gd name="connsiteX6138" fmla="*/ 7244194 w 9393311"/>
              <a:gd name="connsiteY6138" fmla="*/ 396312 h 10287000"/>
              <a:gd name="connsiteX6139" fmla="*/ 7255151 w 9393311"/>
              <a:gd name="connsiteY6139" fmla="*/ 403971 h 10287000"/>
              <a:gd name="connsiteX6140" fmla="*/ 7257452 w 9393311"/>
              <a:gd name="connsiteY6140" fmla="*/ 419958 h 10287000"/>
              <a:gd name="connsiteX6141" fmla="*/ 7225432 w 9393311"/>
              <a:gd name="connsiteY6141" fmla="*/ 427395 h 10287000"/>
              <a:gd name="connsiteX6142" fmla="*/ 7231737 w 9393311"/>
              <a:gd name="connsiteY6142" fmla="*/ 403579 h 10287000"/>
              <a:gd name="connsiteX6143" fmla="*/ 7244194 w 9393311"/>
              <a:gd name="connsiteY6143" fmla="*/ 396312 h 10287000"/>
              <a:gd name="connsiteX6144" fmla="*/ 6885897 w 9393311"/>
              <a:gd name="connsiteY6144" fmla="*/ 280504 h 10287000"/>
              <a:gd name="connsiteX6145" fmla="*/ 6891924 w 9393311"/>
              <a:gd name="connsiteY6145" fmla="*/ 285356 h 10287000"/>
              <a:gd name="connsiteX6146" fmla="*/ 6896188 w 9393311"/>
              <a:gd name="connsiteY6146" fmla="*/ 289229 h 10287000"/>
              <a:gd name="connsiteX6147" fmla="*/ 6894877 w 9393311"/>
              <a:gd name="connsiteY6147" fmla="*/ 293008 h 10287000"/>
              <a:gd name="connsiteX6148" fmla="*/ 6879629 w 9393311"/>
              <a:gd name="connsiteY6148" fmla="*/ 296554 h 10287000"/>
              <a:gd name="connsiteX6149" fmla="*/ 6880392 w 9393311"/>
              <a:gd name="connsiteY6149" fmla="*/ 288965 h 10287000"/>
              <a:gd name="connsiteX6150" fmla="*/ 6876677 w 9393311"/>
              <a:gd name="connsiteY6150" fmla="*/ 288902 h 10287000"/>
              <a:gd name="connsiteX6151" fmla="*/ 6881156 w 9393311"/>
              <a:gd name="connsiteY6151" fmla="*/ 281375 h 10287000"/>
              <a:gd name="connsiteX6152" fmla="*/ 6884874 w 9393311"/>
              <a:gd name="connsiteY6152" fmla="*/ 281438 h 10287000"/>
              <a:gd name="connsiteX6153" fmla="*/ 6885897 w 9393311"/>
              <a:gd name="connsiteY6153" fmla="*/ 280504 h 10287000"/>
              <a:gd name="connsiteX6154" fmla="*/ 5268867 w 9393311"/>
              <a:gd name="connsiteY6154" fmla="*/ 77125 h 10287000"/>
              <a:gd name="connsiteX6155" fmla="*/ 5269276 w 9393311"/>
              <a:gd name="connsiteY6155" fmla="*/ 77205 h 10287000"/>
              <a:gd name="connsiteX6156" fmla="*/ 5269554 w 9393311"/>
              <a:gd name="connsiteY6156" fmla="*/ 77553 h 10287000"/>
              <a:gd name="connsiteX6157" fmla="*/ 5251919 w 9393311"/>
              <a:gd name="connsiteY6157" fmla="*/ 66586 h 10287000"/>
              <a:gd name="connsiteX6158" fmla="*/ 5268867 w 9393311"/>
              <a:gd name="connsiteY6158" fmla="*/ 77125 h 10287000"/>
              <a:gd name="connsiteX6159" fmla="*/ 5254574 w 9393311"/>
              <a:gd name="connsiteY6159" fmla="*/ 74293 h 10287000"/>
              <a:gd name="connsiteX6160" fmla="*/ 5251919 w 9393311"/>
              <a:gd name="connsiteY6160" fmla="*/ 66586 h 10287000"/>
              <a:gd name="connsiteX6161" fmla="*/ 5266399 w 9393311"/>
              <a:gd name="connsiteY6161" fmla="*/ 58424 h 10287000"/>
              <a:gd name="connsiteX6162" fmla="*/ 5303843 w 9393311"/>
              <a:gd name="connsiteY6162" fmla="*/ 124116 h 10287000"/>
              <a:gd name="connsiteX6163" fmla="*/ 5278262 w 9393311"/>
              <a:gd name="connsiteY6163" fmla="*/ 88394 h 10287000"/>
              <a:gd name="connsiteX6164" fmla="*/ 5269554 w 9393311"/>
              <a:gd name="connsiteY6164" fmla="*/ 77553 h 10287000"/>
              <a:gd name="connsiteX6165" fmla="*/ 5270779 w 9393311"/>
              <a:gd name="connsiteY6165" fmla="*/ 78313 h 10287000"/>
              <a:gd name="connsiteX6166" fmla="*/ 5266399 w 9393311"/>
              <a:gd name="connsiteY6166" fmla="*/ 58424 h 10287000"/>
              <a:gd name="connsiteX6167" fmla="*/ 5787038 w 9393311"/>
              <a:gd name="connsiteY6167" fmla="*/ 0 h 10287000"/>
              <a:gd name="connsiteX6168" fmla="*/ 5822763 w 9393311"/>
              <a:gd name="connsiteY6168" fmla="*/ 0 h 10287000"/>
              <a:gd name="connsiteX6169" fmla="*/ 5837414 w 9393311"/>
              <a:gd name="connsiteY6169" fmla="*/ 6722 h 10287000"/>
              <a:gd name="connsiteX6170" fmla="*/ 5862621 w 9393311"/>
              <a:gd name="connsiteY6170" fmla="*/ 23661 h 10287000"/>
              <a:gd name="connsiteX6171" fmla="*/ 5863458 w 9393311"/>
              <a:gd name="connsiteY6171" fmla="*/ 52099 h 10287000"/>
              <a:gd name="connsiteX6172" fmla="*/ 5844467 w 9393311"/>
              <a:gd name="connsiteY6172" fmla="*/ 78355 h 10287000"/>
              <a:gd name="connsiteX6173" fmla="*/ 5789120 w 9393311"/>
              <a:gd name="connsiteY6173" fmla="*/ 100615 h 10287000"/>
              <a:gd name="connsiteX6174" fmla="*/ 5777134 w 9393311"/>
              <a:gd name="connsiteY6174" fmla="*/ 85123 h 10287000"/>
              <a:gd name="connsiteX6175" fmla="*/ 5763916 w 9393311"/>
              <a:gd name="connsiteY6175" fmla="*/ 83673 h 10287000"/>
              <a:gd name="connsiteX6176" fmla="*/ 5766380 w 9393311"/>
              <a:gd name="connsiteY6176" fmla="*/ 55599 h 10287000"/>
              <a:gd name="connsiteX6177" fmla="*/ 5755630 w 9393311"/>
              <a:gd name="connsiteY6177" fmla="*/ 26077 h 10287000"/>
              <a:gd name="connsiteX6178" fmla="*/ 5784536 w 9393311"/>
              <a:gd name="connsiteY6178" fmla="*/ 913 h 10287000"/>
              <a:gd name="connsiteX6179" fmla="*/ 5157652 w 9393311"/>
              <a:gd name="connsiteY6179" fmla="*/ 0 h 10287000"/>
              <a:gd name="connsiteX6180" fmla="*/ 5273266 w 9393311"/>
              <a:gd name="connsiteY6180" fmla="*/ 0 h 10287000"/>
              <a:gd name="connsiteX6181" fmla="*/ 5275526 w 9393311"/>
              <a:gd name="connsiteY6181" fmla="*/ 11838 h 10287000"/>
              <a:gd name="connsiteX6182" fmla="*/ 5235204 w 9393311"/>
              <a:gd name="connsiteY6182" fmla="*/ 34132 h 10287000"/>
              <a:gd name="connsiteX6183" fmla="*/ 5195814 w 9393311"/>
              <a:gd name="connsiteY6183" fmla="*/ 20777 h 10287000"/>
              <a:gd name="connsiteX6184" fmla="*/ 5164802 w 9393311"/>
              <a:gd name="connsiteY6184" fmla="*/ 3518 h 10287000"/>
              <a:gd name="connsiteX6185" fmla="*/ 0 w 9393311"/>
              <a:gd name="connsiteY6185" fmla="*/ 0 h 10287000"/>
              <a:gd name="connsiteX6186" fmla="*/ 5038554 w 9393311"/>
              <a:gd name="connsiteY6186" fmla="*/ 0 h 10287000"/>
              <a:gd name="connsiteX6187" fmla="*/ 5044608 w 9393311"/>
              <a:gd name="connsiteY6187" fmla="*/ 3503 h 10287000"/>
              <a:gd name="connsiteX6188" fmla="*/ 5042240 w 9393311"/>
              <a:gd name="connsiteY6188" fmla="*/ 0 h 10287000"/>
              <a:gd name="connsiteX6189" fmla="*/ 5056664 w 9393311"/>
              <a:gd name="connsiteY6189" fmla="*/ 0 h 10287000"/>
              <a:gd name="connsiteX6190" fmla="*/ 5061021 w 9393311"/>
              <a:gd name="connsiteY6190" fmla="*/ 7576 h 10287000"/>
              <a:gd name="connsiteX6191" fmla="*/ 5059111 w 9393311"/>
              <a:gd name="connsiteY6191" fmla="*/ 16744 h 10287000"/>
              <a:gd name="connsiteX6192" fmla="*/ 5135436 w 9393311"/>
              <a:gd name="connsiteY6192" fmla="*/ 64613 h 10287000"/>
              <a:gd name="connsiteX6193" fmla="*/ 5143073 w 9393311"/>
              <a:gd name="connsiteY6193" fmla="*/ 27921 h 10287000"/>
              <a:gd name="connsiteX6194" fmla="*/ 5172644 w 9393311"/>
              <a:gd name="connsiteY6194" fmla="*/ 93130 h 10287000"/>
              <a:gd name="connsiteX6195" fmla="*/ 5209854 w 9393311"/>
              <a:gd name="connsiteY6195" fmla="*/ 121651 h 10287000"/>
              <a:gd name="connsiteX6196" fmla="*/ 5263471 w 9393311"/>
              <a:gd name="connsiteY6196" fmla="*/ 154241 h 10287000"/>
              <a:gd name="connsiteX6197" fmla="*/ 5352387 w 9393311"/>
              <a:gd name="connsiteY6197" fmla="*/ 224519 h 10287000"/>
              <a:gd name="connsiteX6198" fmla="*/ 5360595 w 9393311"/>
              <a:gd name="connsiteY6198" fmla="*/ 226555 h 10287000"/>
              <a:gd name="connsiteX6199" fmla="*/ 5383301 w 9393311"/>
              <a:gd name="connsiteY6199" fmla="*/ 241832 h 10287000"/>
              <a:gd name="connsiteX6200" fmla="*/ 5505041 w 9393311"/>
              <a:gd name="connsiteY6200" fmla="*/ 320255 h 10287000"/>
              <a:gd name="connsiteX6201" fmla="*/ 5514584 w 9393311"/>
              <a:gd name="connsiteY6201" fmla="*/ 274388 h 10287000"/>
              <a:gd name="connsiteX6202" fmla="*/ 5418030 w 9393311"/>
              <a:gd name="connsiteY6202" fmla="*/ 240801 h 10287000"/>
              <a:gd name="connsiteX6203" fmla="*/ 5417033 w 9393311"/>
              <a:gd name="connsiteY6203" fmla="*/ 173028 h 10287000"/>
              <a:gd name="connsiteX6204" fmla="*/ 5415298 w 9393311"/>
              <a:gd name="connsiteY6204" fmla="*/ 163793 h 10287000"/>
              <a:gd name="connsiteX6205" fmla="*/ 5395843 w 9393311"/>
              <a:gd name="connsiteY6205" fmla="*/ 151516 h 10287000"/>
              <a:gd name="connsiteX6206" fmla="*/ 5407859 w 9393311"/>
              <a:gd name="connsiteY6206" fmla="*/ 63322 h 10287000"/>
              <a:gd name="connsiteX6207" fmla="*/ 5431821 w 9393311"/>
              <a:gd name="connsiteY6207" fmla="*/ 79021 h 10287000"/>
              <a:gd name="connsiteX6208" fmla="*/ 5446094 w 9393311"/>
              <a:gd name="connsiteY6208" fmla="*/ 64481 h 10287000"/>
              <a:gd name="connsiteX6209" fmla="*/ 5613245 w 9393311"/>
              <a:gd name="connsiteY6209" fmla="*/ 173454 h 10287000"/>
              <a:gd name="connsiteX6210" fmla="*/ 5823330 w 9393311"/>
              <a:gd name="connsiteY6210" fmla="*/ 283434 h 10287000"/>
              <a:gd name="connsiteX6211" fmla="*/ 5771420 w 9393311"/>
              <a:gd name="connsiteY6211" fmla="*/ 367021 h 10287000"/>
              <a:gd name="connsiteX6212" fmla="*/ 5786494 w 9393311"/>
              <a:gd name="connsiteY6212" fmla="*/ 418992 h 10287000"/>
              <a:gd name="connsiteX6213" fmla="*/ 5771991 w 9393311"/>
              <a:gd name="connsiteY6213" fmla="*/ 405749 h 10287000"/>
              <a:gd name="connsiteX6214" fmla="*/ 5778285 w 9393311"/>
              <a:gd name="connsiteY6214" fmla="*/ 416956 h 10287000"/>
              <a:gd name="connsiteX6215" fmla="*/ 5768174 w 9393311"/>
              <a:gd name="connsiteY6215" fmla="*/ 424093 h 10287000"/>
              <a:gd name="connsiteX6216" fmla="*/ 5805384 w 9393311"/>
              <a:gd name="connsiteY6216" fmla="*/ 452611 h 10287000"/>
              <a:gd name="connsiteX6217" fmla="*/ 5819884 w 9393311"/>
              <a:gd name="connsiteY6217" fmla="*/ 465854 h 10287000"/>
              <a:gd name="connsiteX6218" fmla="*/ 5844497 w 9393311"/>
              <a:gd name="connsiteY6218" fmla="*/ 471958 h 10287000"/>
              <a:gd name="connsiteX6219" fmla="*/ 5895839 w 9393311"/>
              <a:gd name="connsiteY6219" fmla="*/ 349647 h 10287000"/>
              <a:gd name="connsiteX6220" fmla="*/ 5948686 w 9393311"/>
              <a:gd name="connsiteY6220" fmla="*/ 468859 h 10287000"/>
              <a:gd name="connsiteX6221" fmla="*/ 6162391 w 9393311"/>
              <a:gd name="connsiteY6221" fmla="*/ 685842 h 10287000"/>
              <a:gd name="connsiteX6222" fmla="*/ 6142134 w 9393311"/>
              <a:gd name="connsiteY6222" fmla="*/ 695504 h 10287000"/>
              <a:gd name="connsiteX6223" fmla="*/ 6138480 w 9393311"/>
              <a:gd name="connsiteY6223" fmla="*/ 703227 h 10287000"/>
              <a:gd name="connsiteX6224" fmla="*/ 6134537 w 9393311"/>
              <a:gd name="connsiteY6224" fmla="*/ 710228 h 10287000"/>
              <a:gd name="connsiteX6225" fmla="*/ 6122635 w 9393311"/>
              <a:gd name="connsiteY6225" fmla="*/ 714048 h 10287000"/>
              <a:gd name="connsiteX6226" fmla="*/ 6120013 w 9393311"/>
              <a:gd name="connsiteY6226" fmla="*/ 701944 h 10287000"/>
              <a:gd name="connsiteX6227" fmla="*/ 6120928 w 9393311"/>
              <a:gd name="connsiteY6227" fmla="*/ 699772 h 10287000"/>
              <a:gd name="connsiteX6228" fmla="*/ 6099232 w 9393311"/>
              <a:gd name="connsiteY6228" fmla="*/ 699116 h 10287000"/>
              <a:gd name="connsiteX6229" fmla="*/ 6138913 w 9393311"/>
              <a:gd name="connsiteY6229" fmla="*/ 757188 h 10287000"/>
              <a:gd name="connsiteX6230" fmla="*/ 6044272 w 9393311"/>
              <a:gd name="connsiteY6230" fmla="*/ 714426 h 10287000"/>
              <a:gd name="connsiteX6231" fmla="*/ 6041798 w 9393311"/>
              <a:gd name="connsiteY6231" fmla="*/ 684870 h 10287000"/>
              <a:gd name="connsiteX6232" fmla="*/ 5962988 w 9393311"/>
              <a:gd name="connsiteY6232" fmla="*/ 607451 h 10287000"/>
              <a:gd name="connsiteX6233" fmla="*/ 5928831 w 9393311"/>
              <a:gd name="connsiteY6233" fmla="*/ 647210 h 10287000"/>
              <a:gd name="connsiteX6234" fmla="*/ 5991225 w 9393311"/>
              <a:gd name="connsiteY6234" fmla="*/ 720561 h 10287000"/>
              <a:gd name="connsiteX6235" fmla="*/ 6007635 w 9393311"/>
              <a:gd name="connsiteY6235" fmla="*/ 724630 h 10287000"/>
              <a:gd name="connsiteX6236" fmla="*/ 6028436 w 9393311"/>
              <a:gd name="connsiteY6236" fmla="*/ 749082 h 10287000"/>
              <a:gd name="connsiteX6237" fmla="*/ 6098462 w 9393311"/>
              <a:gd name="connsiteY6237" fmla="*/ 785739 h 10287000"/>
              <a:gd name="connsiteX6238" fmla="*/ 6150738 w 9393311"/>
              <a:gd name="connsiteY6238" fmla="*/ 866229 h 10287000"/>
              <a:gd name="connsiteX6239" fmla="*/ 6154558 w 9393311"/>
              <a:gd name="connsiteY6239" fmla="*/ 847883 h 10287000"/>
              <a:gd name="connsiteX6240" fmla="*/ 6202452 w 9393311"/>
              <a:gd name="connsiteY6240" fmla="*/ 907991 h 10287000"/>
              <a:gd name="connsiteX6241" fmla="*/ 6237180 w 9393311"/>
              <a:gd name="connsiteY6241" fmla="*/ 906956 h 10287000"/>
              <a:gd name="connsiteX6242" fmla="*/ 6318464 w 9393311"/>
              <a:gd name="connsiteY6242" fmla="*/ 1013930 h 10287000"/>
              <a:gd name="connsiteX6243" fmla="*/ 6326667 w 9393311"/>
              <a:gd name="connsiteY6243" fmla="*/ 1015962 h 10287000"/>
              <a:gd name="connsiteX6244" fmla="*/ 6353762 w 9393311"/>
              <a:gd name="connsiteY6244" fmla="*/ 1051623 h 10287000"/>
              <a:gd name="connsiteX6245" fmla="*/ 6345555 w 9393311"/>
              <a:gd name="connsiteY6245" fmla="*/ 1049587 h 10287000"/>
              <a:gd name="connsiteX6246" fmla="*/ 6416153 w 9393311"/>
              <a:gd name="connsiteY6246" fmla="*/ 1124971 h 10287000"/>
              <a:gd name="connsiteX6247" fmla="*/ 6384104 w 9393311"/>
              <a:gd name="connsiteY6247" fmla="*/ 1030208 h 10287000"/>
              <a:gd name="connsiteX6248" fmla="*/ 6321707 w 9393311"/>
              <a:gd name="connsiteY6248" fmla="*/ 956857 h 10287000"/>
              <a:gd name="connsiteX6249" fmla="*/ 6307207 w 9393311"/>
              <a:gd name="connsiteY6249" fmla="*/ 943619 h 10287000"/>
              <a:gd name="connsiteX6250" fmla="*/ 6280112 w 9393311"/>
              <a:gd name="connsiteY6250" fmla="*/ 907958 h 10287000"/>
              <a:gd name="connsiteX6251" fmla="*/ 6282518 w 9393311"/>
              <a:gd name="connsiteY6251" fmla="*/ 896402 h 10287000"/>
              <a:gd name="connsiteX6252" fmla="*/ 6264168 w 9393311"/>
              <a:gd name="connsiteY6252" fmla="*/ 876900 h 10287000"/>
              <a:gd name="connsiteX6253" fmla="*/ 6278737 w 9393311"/>
              <a:gd name="connsiteY6253" fmla="*/ 861286 h 10287000"/>
              <a:gd name="connsiteX6254" fmla="*/ 6306215 w 9393311"/>
              <a:gd name="connsiteY6254" fmla="*/ 878828 h 10287000"/>
              <a:gd name="connsiteX6255" fmla="*/ 6300133 w 9393311"/>
              <a:gd name="connsiteY6255" fmla="*/ 892287 h 10287000"/>
              <a:gd name="connsiteX6256" fmla="*/ 6299522 w 9393311"/>
              <a:gd name="connsiteY6256" fmla="*/ 892805 h 10287000"/>
              <a:gd name="connsiteX6257" fmla="*/ 6300345 w 9393311"/>
              <a:gd name="connsiteY6257" fmla="*/ 893684 h 10287000"/>
              <a:gd name="connsiteX6258" fmla="*/ 6327434 w 9393311"/>
              <a:gd name="connsiteY6258" fmla="*/ 929339 h 10287000"/>
              <a:gd name="connsiteX6259" fmla="*/ 6340026 w 9393311"/>
              <a:gd name="connsiteY6259" fmla="*/ 951756 h 10287000"/>
              <a:gd name="connsiteX6260" fmla="*/ 6341936 w 9393311"/>
              <a:gd name="connsiteY6260" fmla="*/ 942582 h 10287000"/>
              <a:gd name="connsiteX6261" fmla="*/ 6364644 w 9393311"/>
              <a:gd name="connsiteY6261" fmla="*/ 957861 h 10287000"/>
              <a:gd name="connsiteX6262" fmla="*/ 6278977 w 9393311"/>
              <a:gd name="connsiteY6262" fmla="*/ 830505 h 10287000"/>
              <a:gd name="connsiteX6263" fmla="*/ 6237378 w 9393311"/>
              <a:gd name="connsiteY6263" fmla="*/ 781605 h 10287000"/>
              <a:gd name="connsiteX6264" fmla="*/ 6232992 w 9393311"/>
              <a:gd name="connsiteY6264" fmla="*/ 761227 h 10287000"/>
              <a:gd name="connsiteX6265" fmla="*/ 6259515 w 9393311"/>
              <a:gd name="connsiteY6265" fmla="*/ 758158 h 10287000"/>
              <a:gd name="connsiteX6266" fmla="*/ 6280314 w 9393311"/>
              <a:gd name="connsiteY6266" fmla="*/ 782606 h 10287000"/>
              <a:gd name="connsiteX6267" fmla="*/ 6296108 w 9393311"/>
              <a:gd name="connsiteY6267" fmla="*/ 801173 h 10287000"/>
              <a:gd name="connsiteX6268" fmla="*/ 6296952 w 9393311"/>
              <a:gd name="connsiteY6268" fmla="*/ 797916 h 10287000"/>
              <a:gd name="connsiteX6269" fmla="*/ 6292805 w 9393311"/>
              <a:gd name="connsiteY6269" fmla="*/ 791817 h 10287000"/>
              <a:gd name="connsiteX6270" fmla="*/ 6317800 w 9393311"/>
              <a:gd name="connsiteY6270" fmla="*/ 777537 h 10287000"/>
              <a:gd name="connsiteX6271" fmla="*/ 6327822 w 9393311"/>
              <a:gd name="connsiteY6271" fmla="*/ 784361 h 10287000"/>
              <a:gd name="connsiteX6272" fmla="*/ 6331716 w 9393311"/>
              <a:gd name="connsiteY6272" fmla="*/ 792970 h 10287000"/>
              <a:gd name="connsiteX6273" fmla="*/ 6329603 w 9393311"/>
              <a:gd name="connsiteY6273" fmla="*/ 804492 h 10287000"/>
              <a:gd name="connsiteX6274" fmla="*/ 6316206 w 9393311"/>
              <a:gd name="connsiteY6274" fmla="*/ 809706 h 10287000"/>
              <a:gd name="connsiteX6275" fmla="*/ 6316997 w 9393311"/>
              <a:gd name="connsiteY6275" fmla="*/ 812352 h 10287000"/>
              <a:gd name="connsiteX6276" fmla="*/ 6323817 w 9393311"/>
              <a:gd name="connsiteY6276" fmla="*/ 822332 h 10287000"/>
              <a:gd name="connsiteX6277" fmla="*/ 6372477 w 9393311"/>
              <a:gd name="connsiteY6277" fmla="*/ 795816 h 10287000"/>
              <a:gd name="connsiteX6278" fmla="*/ 6564815 w 9393311"/>
              <a:gd name="connsiteY6278" fmla="*/ 949621 h 10287000"/>
              <a:gd name="connsiteX6279" fmla="*/ 6627302 w 9393311"/>
              <a:gd name="connsiteY6279" fmla="*/ 1063994 h 10287000"/>
              <a:gd name="connsiteX6280" fmla="*/ 6628497 w 9393311"/>
              <a:gd name="connsiteY6280" fmla="*/ 1081645 h 10287000"/>
              <a:gd name="connsiteX6281" fmla="*/ 6634917 w 9393311"/>
              <a:gd name="connsiteY6281" fmla="*/ 1053134 h 10287000"/>
              <a:gd name="connsiteX6282" fmla="*/ 6665084 w 9393311"/>
              <a:gd name="connsiteY6282" fmla="*/ 1076277 h 10287000"/>
              <a:gd name="connsiteX6283" fmla="*/ 6669708 w 9393311"/>
              <a:gd name="connsiteY6283" fmla="*/ 1104094 h 10287000"/>
              <a:gd name="connsiteX6284" fmla="*/ 6703234 w 9393311"/>
              <a:gd name="connsiteY6284" fmla="*/ 1239043 h 10287000"/>
              <a:gd name="connsiteX6285" fmla="*/ 6697442 w 9393311"/>
              <a:gd name="connsiteY6285" fmla="*/ 1271009 h 10287000"/>
              <a:gd name="connsiteX6286" fmla="*/ 6684669 w 9393311"/>
              <a:gd name="connsiteY6286" fmla="*/ 1273346 h 10287000"/>
              <a:gd name="connsiteX6287" fmla="*/ 6654499 w 9393311"/>
              <a:gd name="connsiteY6287" fmla="*/ 1250201 h 10287000"/>
              <a:gd name="connsiteX6288" fmla="*/ 6642944 w 9393311"/>
              <a:gd name="connsiteY6288" fmla="*/ 1180652 h 10287000"/>
              <a:gd name="connsiteX6289" fmla="*/ 6625861 w 9393311"/>
              <a:gd name="connsiteY6289" fmla="*/ 1136234 h 10287000"/>
              <a:gd name="connsiteX6290" fmla="*/ 6613080 w 9393311"/>
              <a:gd name="connsiteY6290" fmla="*/ 1173810 h 10287000"/>
              <a:gd name="connsiteX6291" fmla="*/ 6654674 w 9393311"/>
              <a:gd name="connsiteY6291" fmla="*/ 1222708 h 10287000"/>
              <a:gd name="connsiteX6292" fmla="*/ 6505072 w 9393311"/>
              <a:gd name="connsiteY6292" fmla="*/ 1195253 h 10287000"/>
              <a:gd name="connsiteX6293" fmla="*/ 6539031 w 9393311"/>
              <a:gd name="connsiteY6293" fmla="*/ 1280845 h 10287000"/>
              <a:gd name="connsiteX6294" fmla="*/ 6597608 w 9393311"/>
              <a:gd name="connsiteY6294" fmla="*/ 1372543 h 10287000"/>
              <a:gd name="connsiteX6295" fmla="*/ 6660001 w 9393311"/>
              <a:gd name="connsiteY6295" fmla="*/ 1445890 h 10287000"/>
              <a:gd name="connsiteX6296" fmla="*/ 6632140 w 9393311"/>
              <a:gd name="connsiteY6296" fmla="*/ 1496859 h 10287000"/>
              <a:gd name="connsiteX6297" fmla="*/ 6770859 w 9393311"/>
              <a:gd name="connsiteY6297" fmla="*/ 1618074 h 10287000"/>
              <a:gd name="connsiteX6298" fmla="*/ 6828840 w 9393311"/>
              <a:gd name="connsiteY6298" fmla="*/ 1686714 h 10287000"/>
              <a:gd name="connsiteX6299" fmla="*/ 6835146 w 9393311"/>
              <a:gd name="connsiteY6299" fmla="*/ 1692920 h 10287000"/>
              <a:gd name="connsiteX6300" fmla="*/ 6837033 w 9393311"/>
              <a:gd name="connsiteY6300" fmla="*/ 1678779 h 10287000"/>
              <a:gd name="connsiteX6301" fmla="*/ 6843867 w 9393311"/>
              <a:gd name="connsiteY6301" fmla="*/ 1691947 h 10287000"/>
              <a:gd name="connsiteX6302" fmla="*/ 6842763 w 9393311"/>
              <a:gd name="connsiteY6302" fmla="*/ 1700416 h 10287000"/>
              <a:gd name="connsiteX6303" fmla="*/ 6856481 w 9393311"/>
              <a:gd name="connsiteY6303" fmla="*/ 1713916 h 10287000"/>
              <a:gd name="connsiteX6304" fmla="*/ 6884962 w 9393311"/>
              <a:gd name="connsiteY6304" fmla="*/ 1733187 h 10287000"/>
              <a:gd name="connsiteX6305" fmla="*/ 6905189 w 9393311"/>
              <a:gd name="connsiteY6305" fmla="*/ 1718910 h 10287000"/>
              <a:gd name="connsiteX6306" fmla="*/ 6934912 w 9393311"/>
              <a:gd name="connsiteY6306" fmla="*/ 1690107 h 10287000"/>
              <a:gd name="connsiteX6307" fmla="*/ 6967801 w 9393311"/>
              <a:gd name="connsiteY6307" fmla="*/ 1680037 h 10287000"/>
              <a:gd name="connsiteX6308" fmla="*/ 6954874 w 9393311"/>
              <a:gd name="connsiteY6308" fmla="*/ 1655168 h 10287000"/>
              <a:gd name="connsiteX6309" fmla="*/ 6939693 w 9393311"/>
              <a:gd name="connsiteY6309" fmla="*/ 1542637 h 10287000"/>
              <a:gd name="connsiteX6310" fmla="*/ 6943030 w 9393311"/>
              <a:gd name="connsiteY6310" fmla="*/ 1510095 h 10287000"/>
              <a:gd name="connsiteX6311" fmla="*/ 6941899 w 9393311"/>
              <a:gd name="connsiteY6311" fmla="*/ 1497611 h 10287000"/>
              <a:gd name="connsiteX6312" fmla="*/ 6945209 w 9393311"/>
              <a:gd name="connsiteY6312" fmla="*/ 1488853 h 10287000"/>
              <a:gd name="connsiteX6313" fmla="*/ 6945645 w 9393311"/>
              <a:gd name="connsiteY6313" fmla="*/ 1484597 h 10287000"/>
              <a:gd name="connsiteX6314" fmla="*/ 6937190 w 9393311"/>
              <a:gd name="connsiteY6314" fmla="*/ 1477384 h 10287000"/>
              <a:gd name="connsiteX6315" fmla="*/ 6946055 w 9393311"/>
              <a:gd name="connsiteY6315" fmla="*/ 1418064 h 10287000"/>
              <a:gd name="connsiteX6316" fmla="*/ 6960333 w 9393311"/>
              <a:gd name="connsiteY6316" fmla="*/ 1413604 h 10287000"/>
              <a:gd name="connsiteX6317" fmla="*/ 6968977 w 9393311"/>
              <a:gd name="connsiteY6317" fmla="*/ 1399022 h 10287000"/>
              <a:gd name="connsiteX6318" fmla="*/ 6965247 w 9393311"/>
              <a:gd name="connsiteY6318" fmla="*/ 1387249 h 10287000"/>
              <a:gd name="connsiteX6319" fmla="*/ 6954735 w 9393311"/>
              <a:gd name="connsiteY6319" fmla="*/ 1229189 h 10287000"/>
              <a:gd name="connsiteX6320" fmla="*/ 6960884 w 9393311"/>
              <a:gd name="connsiteY6320" fmla="*/ 1159247 h 10287000"/>
              <a:gd name="connsiteX6321" fmla="*/ 6961655 w 9393311"/>
              <a:gd name="connsiteY6321" fmla="*/ 1115801 h 10287000"/>
              <a:gd name="connsiteX6322" fmla="*/ 6941727 w 9393311"/>
              <a:gd name="connsiteY6322" fmla="*/ 1119604 h 10287000"/>
              <a:gd name="connsiteX6323" fmla="*/ 6896299 w 9393311"/>
              <a:gd name="connsiteY6323" fmla="*/ 1073830 h 10287000"/>
              <a:gd name="connsiteX6324" fmla="*/ 6899225 w 9393311"/>
              <a:gd name="connsiteY6324" fmla="*/ 987067 h 10287000"/>
              <a:gd name="connsiteX6325" fmla="*/ 6922509 w 9393311"/>
              <a:gd name="connsiteY6325" fmla="*/ 983464 h 10287000"/>
              <a:gd name="connsiteX6326" fmla="*/ 6961211 w 9393311"/>
              <a:gd name="connsiteY6326" fmla="*/ 1028233 h 10287000"/>
              <a:gd name="connsiteX6327" fmla="*/ 6968991 w 9393311"/>
              <a:gd name="connsiteY6327" fmla="*/ 1056462 h 10287000"/>
              <a:gd name="connsiteX6328" fmla="*/ 6974366 w 9393311"/>
              <a:gd name="connsiteY6328" fmla="*/ 1083433 h 10287000"/>
              <a:gd name="connsiteX6329" fmla="*/ 6981481 w 9393311"/>
              <a:gd name="connsiteY6329" fmla="*/ 1076767 h 10287000"/>
              <a:gd name="connsiteX6330" fmla="*/ 7006691 w 9393311"/>
              <a:gd name="connsiteY6330" fmla="*/ 1093662 h 10287000"/>
              <a:gd name="connsiteX6331" fmla="*/ 7005461 w 9393311"/>
              <a:gd name="connsiteY6331" fmla="*/ 1107650 h 10287000"/>
              <a:gd name="connsiteX6332" fmla="*/ 7029444 w 9393311"/>
              <a:gd name="connsiteY6332" fmla="*/ 1138533 h 10287000"/>
              <a:gd name="connsiteX6333" fmla="*/ 7015150 w 9393311"/>
              <a:gd name="connsiteY6333" fmla="*/ 1239748 h 10287000"/>
              <a:gd name="connsiteX6334" fmla="*/ 7012679 w 9393311"/>
              <a:gd name="connsiteY6334" fmla="*/ 1325313 h 10287000"/>
              <a:gd name="connsiteX6335" fmla="*/ 7025471 w 9393311"/>
              <a:gd name="connsiteY6335" fmla="*/ 1303742 h 10287000"/>
              <a:gd name="connsiteX6336" fmla="*/ 7080559 w 9393311"/>
              <a:gd name="connsiteY6336" fmla="*/ 1259451 h 10287000"/>
              <a:gd name="connsiteX6337" fmla="*/ 7093293 w 9393311"/>
              <a:gd name="connsiteY6337" fmla="*/ 1254585 h 10287000"/>
              <a:gd name="connsiteX6338" fmla="*/ 7083937 w 9393311"/>
              <a:gd name="connsiteY6338" fmla="*/ 1243252 h 10287000"/>
              <a:gd name="connsiteX6339" fmla="*/ 7082077 w 9393311"/>
              <a:gd name="connsiteY6339" fmla="*/ 1232194 h 10287000"/>
              <a:gd name="connsiteX6340" fmla="*/ 7077977 w 9393311"/>
              <a:gd name="connsiteY6340" fmla="*/ 1224630 h 10287000"/>
              <a:gd name="connsiteX6341" fmla="*/ 7081914 w 9393311"/>
              <a:gd name="connsiteY6341" fmla="*/ 1197562 h 10287000"/>
              <a:gd name="connsiteX6342" fmla="*/ 7112454 w 9393311"/>
              <a:gd name="connsiteY6342" fmla="*/ 1231959 h 10287000"/>
              <a:gd name="connsiteX6343" fmla="*/ 7120671 w 9393311"/>
              <a:gd name="connsiteY6343" fmla="*/ 1244123 h 10287000"/>
              <a:gd name="connsiteX6344" fmla="*/ 7148951 w 9393311"/>
              <a:gd name="connsiteY6344" fmla="*/ 1233318 h 10287000"/>
              <a:gd name="connsiteX6345" fmla="*/ 7207994 w 9393311"/>
              <a:gd name="connsiteY6345" fmla="*/ 1204987 h 10287000"/>
              <a:gd name="connsiteX6346" fmla="*/ 7188178 w 9393311"/>
              <a:gd name="connsiteY6346" fmla="*/ 1178590 h 10287000"/>
              <a:gd name="connsiteX6347" fmla="*/ 7229622 w 9393311"/>
              <a:gd name="connsiteY6347" fmla="*/ 1186182 h 10287000"/>
              <a:gd name="connsiteX6348" fmla="*/ 7217842 w 9393311"/>
              <a:gd name="connsiteY6348" fmla="*/ 1169834 h 10287000"/>
              <a:gd name="connsiteX6349" fmla="*/ 7234404 w 9393311"/>
              <a:gd name="connsiteY6349" fmla="*/ 1163196 h 10287000"/>
              <a:gd name="connsiteX6350" fmla="*/ 7223970 w 9393311"/>
              <a:gd name="connsiteY6350" fmla="*/ 1152552 h 10287000"/>
              <a:gd name="connsiteX6351" fmla="*/ 7323420 w 9393311"/>
              <a:gd name="connsiteY6351" fmla="*/ 1161103 h 10287000"/>
              <a:gd name="connsiteX6352" fmla="*/ 7367533 w 9393311"/>
              <a:gd name="connsiteY6352" fmla="*/ 1163398 h 10287000"/>
              <a:gd name="connsiteX6353" fmla="*/ 7372624 w 9393311"/>
              <a:gd name="connsiteY6353" fmla="*/ 1153704 h 10287000"/>
              <a:gd name="connsiteX6354" fmla="*/ 7394257 w 9393311"/>
              <a:gd name="connsiteY6354" fmla="*/ 1148232 h 10287000"/>
              <a:gd name="connsiteX6355" fmla="*/ 7399677 w 9393311"/>
              <a:gd name="connsiteY6355" fmla="*/ 1164414 h 10287000"/>
              <a:gd name="connsiteX6356" fmla="*/ 7417463 w 9393311"/>
              <a:gd name="connsiteY6356" fmla="*/ 1164294 h 10287000"/>
              <a:gd name="connsiteX6357" fmla="*/ 7417169 w 9393311"/>
              <a:gd name="connsiteY6357" fmla="*/ 1147049 h 10287000"/>
              <a:gd name="connsiteX6358" fmla="*/ 7432443 w 9393311"/>
              <a:gd name="connsiteY6358" fmla="*/ 1153573 h 10287000"/>
              <a:gd name="connsiteX6359" fmla="*/ 7443500 w 9393311"/>
              <a:gd name="connsiteY6359" fmla="*/ 1164117 h 10287000"/>
              <a:gd name="connsiteX6360" fmla="*/ 7454412 w 9393311"/>
              <a:gd name="connsiteY6360" fmla="*/ 1164044 h 10287000"/>
              <a:gd name="connsiteX6361" fmla="*/ 7446830 w 9393311"/>
              <a:gd name="connsiteY6361" fmla="*/ 1167294 h 10287000"/>
              <a:gd name="connsiteX6362" fmla="*/ 7447050 w 9393311"/>
              <a:gd name="connsiteY6362" fmla="*/ 1167503 h 10287000"/>
              <a:gd name="connsiteX6363" fmla="*/ 7463365 w 9393311"/>
              <a:gd name="connsiteY6363" fmla="*/ 1197694 h 10287000"/>
              <a:gd name="connsiteX6364" fmla="*/ 7498195 w 9393311"/>
              <a:gd name="connsiteY6364" fmla="*/ 1218308 h 10287000"/>
              <a:gd name="connsiteX6365" fmla="*/ 7498767 w 9393311"/>
              <a:gd name="connsiteY6365" fmla="*/ 1207773 h 10287000"/>
              <a:gd name="connsiteX6366" fmla="*/ 7513657 w 9393311"/>
              <a:gd name="connsiteY6366" fmla="*/ 1219563 h 10287000"/>
              <a:gd name="connsiteX6367" fmla="*/ 7511316 w 9393311"/>
              <a:gd name="connsiteY6367" fmla="*/ 1205474 h 10287000"/>
              <a:gd name="connsiteX6368" fmla="*/ 7517753 w 9393311"/>
              <a:gd name="connsiteY6368" fmla="*/ 1229879 h 10287000"/>
              <a:gd name="connsiteX6369" fmla="*/ 7543804 w 9393311"/>
              <a:gd name="connsiteY6369" fmla="*/ 1245294 h 10287000"/>
              <a:gd name="connsiteX6370" fmla="*/ 7575182 w 9393311"/>
              <a:gd name="connsiteY6370" fmla="*/ 1275468 h 10287000"/>
              <a:gd name="connsiteX6371" fmla="*/ 7581458 w 9393311"/>
              <a:gd name="connsiteY6371" fmla="*/ 1248017 h 10287000"/>
              <a:gd name="connsiteX6372" fmla="*/ 7604151 w 9393311"/>
              <a:gd name="connsiteY6372" fmla="*/ 1205863 h 10287000"/>
              <a:gd name="connsiteX6373" fmla="*/ 7599484 w 9393311"/>
              <a:gd name="connsiteY6373" fmla="*/ 1177763 h 10287000"/>
              <a:gd name="connsiteX6374" fmla="*/ 7652186 w 9393311"/>
              <a:gd name="connsiteY6374" fmla="*/ 1168117 h 10287000"/>
              <a:gd name="connsiteX6375" fmla="*/ 7629878 w 9393311"/>
              <a:gd name="connsiteY6375" fmla="*/ 1278970 h 10287000"/>
              <a:gd name="connsiteX6376" fmla="*/ 7624064 w 9393311"/>
              <a:gd name="connsiteY6376" fmla="*/ 1322478 h 10287000"/>
              <a:gd name="connsiteX6377" fmla="*/ 7659526 w 9393311"/>
              <a:gd name="connsiteY6377" fmla="*/ 1356576 h 10287000"/>
              <a:gd name="connsiteX6378" fmla="*/ 7735796 w 9393311"/>
              <a:gd name="connsiteY6378" fmla="*/ 1502383 h 10287000"/>
              <a:gd name="connsiteX6379" fmla="*/ 7741793 w 9393311"/>
              <a:gd name="connsiteY6379" fmla="*/ 1585490 h 10287000"/>
              <a:gd name="connsiteX6380" fmla="*/ 7725126 w 9393311"/>
              <a:gd name="connsiteY6380" fmla="*/ 1664704 h 10287000"/>
              <a:gd name="connsiteX6381" fmla="*/ 7727217 w 9393311"/>
              <a:gd name="connsiteY6381" fmla="*/ 1662437 h 10287000"/>
              <a:gd name="connsiteX6382" fmla="*/ 7741251 w 9393311"/>
              <a:gd name="connsiteY6382" fmla="*/ 1655397 h 10287000"/>
              <a:gd name="connsiteX6383" fmla="*/ 7750798 w 9393311"/>
              <a:gd name="connsiteY6383" fmla="*/ 1657441 h 10287000"/>
              <a:gd name="connsiteX6384" fmla="*/ 7749806 w 9393311"/>
              <a:gd name="connsiteY6384" fmla="*/ 1677821 h 10287000"/>
              <a:gd name="connsiteX6385" fmla="*/ 7717143 w 9393311"/>
              <a:gd name="connsiteY6385" fmla="*/ 1691932 h 10287000"/>
              <a:gd name="connsiteX6386" fmla="*/ 7717206 w 9393311"/>
              <a:gd name="connsiteY6386" fmla="*/ 1685158 h 10287000"/>
              <a:gd name="connsiteX6387" fmla="*/ 7686524 w 9393311"/>
              <a:gd name="connsiteY6387" fmla="*/ 1751133 h 10287000"/>
              <a:gd name="connsiteX6388" fmla="*/ 7649343 w 9393311"/>
              <a:gd name="connsiteY6388" fmla="*/ 1799288 h 10287000"/>
              <a:gd name="connsiteX6389" fmla="*/ 7651053 w 9393311"/>
              <a:gd name="connsiteY6389" fmla="*/ 1808490 h 10287000"/>
              <a:gd name="connsiteX6390" fmla="*/ 7651105 w 9393311"/>
              <a:gd name="connsiteY6390" fmla="*/ 1824710 h 10287000"/>
              <a:gd name="connsiteX6391" fmla="*/ 7645988 w 9393311"/>
              <a:gd name="connsiteY6391" fmla="*/ 1830304 h 10287000"/>
              <a:gd name="connsiteX6392" fmla="*/ 7641821 w 9393311"/>
              <a:gd name="connsiteY6392" fmla="*/ 1811711 h 10287000"/>
              <a:gd name="connsiteX6393" fmla="*/ 7641992 w 9393311"/>
              <a:gd name="connsiteY6393" fmla="*/ 1808808 h 10287000"/>
              <a:gd name="connsiteX6394" fmla="*/ 7634612 w 9393311"/>
              <a:gd name="connsiteY6394" fmla="*/ 1818366 h 10287000"/>
              <a:gd name="connsiteX6395" fmla="*/ 7621794 w 9393311"/>
              <a:gd name="connsiteY6395" fmla="*/ 1831303 h 10287000"/>
              <a:gd name="connsiteX6396" fmla="*/ 7491285 w 9393311"/>
              <a:gd name="connsiteY6396" fmla="*/ 1918783 h 10287000"/>
              <a:gd name="connsiteX6397" fmla="*/ 7480853 w 9393311"/>
              <a:gd name="connsiteY6397" fmla="*/ 1922671 h 10287000"/>
              <a:gd name="connsiteX6398" fmla="*/ 7474532 w 9393311"/>
              <a:gd name="connsiteY6398" fmla="*/ 1934310 h 10287000"/>
              <a:gd name="connsiteX6399" fmla="*/ 7488521 w 9393311"/>
              <a:gd name="connsiteY6399" fmla="*/ 1937213 h 10287000"/>
              <a:gd name="connsiteX6400" fmla="*/ 7500994 w 9393311"/>
              <a:gd name="connsiteY6400" fmla="*/ 1947502 h 10287000"/>
              <a:gd name="connsiteX6401" fmla="*/ 7463741 w 9393311"/>
              <a:gd name="connsiteY6401" fmla="*/ 1965243 h 10287000"/>
              <a:gd name="connsiteX6402" fmla="*/ 7451606 w 9393311"/>
              <a:gd name="connsiteY6402" fmla="*/ 1960791 h 10287000"/>
              <a:gd name="connsiteX6403" fmla="*/ 7427965 w 9393311"/>
              <a:gd name="connsiteY6403" fmla="*/ 1986851 h 10287000"/>
              <a:gd name="connsiteX6404" fmla="*/ 7423143 w 9393311"/>
              <a:gd name="connsiteY6404" fmla="*/ 1963987 h 10287000"/>
              <a:gd name="connsiteX6405" fmla="*/ 7423502 w 9393311"/>
              <a:gd name="connsiteY6405" fmla="*/ 1961435 h 10287000"/>
              <a:gd name="connsiteX6406" fmla="*/ 7417634 w 9393311"/>
              <a:gd name="connsiteY6406" fmla="*/ 1965938 h 10287000"/>
              <a:gd name="connsiteX6407" fmla="*/ 7403369 w 9393311"/>
              <a:gd name="connsiteY6407" fmla="*/ 1956161 h 10287000"/>
              <a:gd name="connsiteX6408" fmla="*/ 7398112 w 9393311"/>
              <a:gd name="connsiteY6408" fmla="*/ 1953518 h 10287000"/>
              <a:gd name="connsiteX6409" fmla="*/ 7346897 w 9393311"/>
              <a:gd name="connsiteY6409" fmla="*/ 1972609 h 10287000"/>
              <a:gd name="connsiteX6410" fmla="*/ 7296606 w 9393311"/>
              <a:gd name="connsiteY6410" fmla="*/ 1946710 h 10287000"/>
              <a:gd name="connsiteX6411" fmla="*/ 7258073 w 9393311"/>
              <a:gd name="connsiteY6411" fmla="*/ 1912986 h 10287000"/>
              <a:gd name="connsiteX6412" fmla="*/ 7068698 w 9393311"/>
              <a:gd name="connsiteY6412" fmla="*/ 1825738 h 10287000"/>
              <a:gd name="connsiteX6413" fmla="*/ 7002769 w 9393311"/>
              <a:gd name="connsiteY6413" fmla="*/ 1747282 h 10287000"/>
              <a:gd name="connsiteX6414" fmla="*/ 6990028 w 9393311"/>
              <a:gd name="connsiteY6414" fmla="*/ 1722779 h 10287000"/>
              <a:gd name="connsiteX6415" fmla="*/ 6974647 w 9393311"/>
              <a:gd name="connsiteY6415" fmla="*/ 1716844 h 10287000"/>
              <a:gd name="connsiteX6416" fmla="*/ 6925987 w 9393311"/>
              <a:gd name="connsiteY6416" fmla="*/ 1743360 h 10287000"/>
              <a:gd name="connsiteX6417" fmla="*/ 6936097 w 9393311"/>
              <a:gd name="connsiteY6417" fmla="*/ 1736225 h 10287000"/>
              <a:gd name="connsiteX6418" fmla="*/ 6932280 w 9393311"/>
              <a:gd name="connsiteY6418" fmla="*/ 1754569 h 10287000"/>
              <a:gd name="connsiteX6419" fmla="*/ 6971376 w 9393311"/>
              <a:gd name="connsiteY6419" fmla="*/ 1794105 h 10287000"/>
              <a:gd name="connsiteX6420" fmla="*/ 6972380 w 9393311"/>
              <a:gd name="connsiteY6420" fmla="*/ 1795173 h 10287000"/>
              <a:gd name="connsiteX6421" fmla="*/ 6992743 w 9393311"/>
              <a:gd name="connsiteY6421" fmla="*/ 1798729 h 10287000"/>
              <a:gd name="connsiteX6422" fmla="*/ 7027163 w 9393311"/>
              <a:gd name="connsiteY6422" fmla="*/ 1833593 h 10287000"/>
              <a:gd name="connsiteX6423" fmla="*/ 6966324 w 9393311"/>
              <a:gd name="connsiteY6423" fmla="*/ 1892005 h 10287000"/>
              <a:gd name="connsiteX6424" fmla="*/ 6936711 w 9393311"/>
              <a:gd name="connsiteY6424" fmla="*/ 1897964 h 10287000"/>
              <a:gd name="connsiteX6425" fmla="*/ 6957839 w 9393311"/>
              <a:gd name="connsiteY6425" fmla="*/ 1963473 h 10287000"/>
              <a:gd name="connsiteX6426" fmla="*/ 6992154 w 9393311"/>
              <a:gd name="connsiteY6426" fmla="*/ 2073270 h 10287000"/>
              <a:gd name="connsiteX6427" fmla="*/ 6998874 w 9393311"/>
              <a:gd name="connsiteY6427" fmla="*/ 2117867 h 10287000"/>
              <a:gd name="connsiteX6428" fmla="*/ 7006625 w 9393311"/>
              <a:gd name="connsiteY6428" fmla="*/ 2116907 h 10287000"/>
              <a:gd name="connsiteX6429" fmla="*/ 7069222 w 9393311"/>
              <a:gd name="connsiteY6429" fmla="*/ 2165766 h 10287000"/>
              <a:gd name="connsiteX6430" fmla="*/ 7069361 w 9393311"/>
              <a:gd name="connsiteY6430" fmla="*/ 2174570 h 10287000"/>
              <a:gd name="connsiteX6431" fmla="*/ 7085916 w 9393311"/>
              <a:gd name="connsiteY6431" fmla="*/ 2205795 h 10287000"/>
              <a:gd name="connsiteX6432" fmla="*/ 7132228 w 9393311"/>
              <a:gd name="connsiteY6432" fmla="*/ 2286459 h 10287000"/>
              <a:gd name="connsiteX6433" fmla="*/ 7137155 w 9393311"/>
              <a:gd name="connsiteY6433" fmla="*/ 2258895 h 10287000"/>
              <a:gd name="connsiteX6434" fmla="*/ 7140948 w 9393311"/>
              <a:gd name="connsiteY6434" fmla="*/ 2252269 h 10287000"/>
              <a:gd name="connsiteX6435" fmla="*/ 7136590 w 9393311"/>
              <a:gd name="connsiteY6435" fmla="*/ 2239688 h 10287000"/>
              <a:gd name="connsiteX6436" fmla="*/ 7154033 w 9393311"/>
              <a:gd name="connsiteY6436" fmla="*/ 2218978 h 10287000"/>
              <a:gd name="connsiteX6437" fmla="*/ 7156443 w 9393311"/>
              <a:gd name="connsiteY6437" fmla="*/ 2220692 h 10287000"/>
              <a:gd name="connsiteX6438" fmla="*/ 7158504 w 9393311"/>
              <a:gd name="connsiteY6438" fmla="*/ 2215872 h 10287000"/>
              <a:gd name="connsiteX6439" fmla="*/ 7180947 w 9393311"/>
              <a:gd name="connsiteY6439" fmla="*/ 2195197 h 10287000"/>
              <a:gd name="connsiteX6440" fmla="*/ 7192820 w 9393311"/>
              <a:gd name="connsiteY6440" fmla="*/ 2199190 h 10287000"/>
              <a:gd name="connsiteX6441" fmla="*/ 7196301 w 9393311"/>
              <a:gd name="connsiteY6441" fmla="*/ 2196243 h 10287000"/>
              <a:gd name="connsiteX6442" fmla="*/ 7216301 w 9393311"/>
              <a:gd name="connsiteY6442" fmla="*/ 2187632 h 10287000"/>
              <a:gd name="connsiteX6443" fmla="*/ 7207372 w 9393311"/>
              <a:gd name="connsiteY6443" fmla="*/ 2188628 h 10287000"/>
              <a:gd name="connsiteX6444" fmla="*/ 7198365 w 9393311"/>
              <a:gd name="connsiteY6444" fmla="*/ 2163741 h 10287000"/>
              <a:gd name="connsiteX6445" fmla="*/ 7220727 w 9393311"/>
              <a:gd name="connsiteY6445" fmla="*/ 2169623 h 10287000"/>
              <a:gd name="connsiteX6446" fmla="*/ 7228137 w 9393311"/>
              <a:gd name="connsiteY6446" fmla="*/ 2182536 h 10287000"/>
              <a:gd name="connsiteX6447" fmla="*/ 7247836 w 9393311"/>
              <a:gd name="connsiteY6447" fmla="*/ 2174055 h 10287000"/>
              <a:gd name="connsiteX6448" fmla="*/ 7285846 w 9393311"/>
              <a:gd name="connsiteY6448" fmla="*/ 2170215 h 10287000"/>
              <a:gd name="connsiteX6449" fmla="*/ 7288083 w 9393311"/>
              <a:gd name="connsiteY6449" fmla="*/ 2252765 h 10287000"/>
              <a:gd name="connsiteX6450" fmla="*/ 7290788 w 9393311"/>
              <a:gd name="connsiteY6450" fmla="*/ 2298383 h 10287000"/>
              <a:gd name="connsiteX6451" fmla="*/ 7307102 w 9393311"/>
              <a:gd name="connsiteY6451" fmla="*/ 2286850 h 10287000"/>
              <a:gd name="connsiteX6452" fmla="*/ 7329012 w 9393311"/>
              <a:gd name="connsiteY6452" fmla="*/ 2300087 h 10287000"/>
              <a:gd name="connsiteX6453" fmla="*/ 7288312 w 9393311"/>
              <a:gd name="connsiteY6453" fmla="*/ 2340076 h 10287000"/>
              <a:gd name="connsiteX6454" fmla="*/ 7282159 w 9393311"/>
              <a:gd name="connsiteY6454" fmla="*/ 2340966 h 10287000"/>
              <a:gd name="connsiteX6455" fmla="*/ 7272287 w 9393311"/>
              <a:gd name="connsiteY6455" fmla="*/ 2359776 h 10287000"/>
              <a:gd name="connsiteX6456" fmla="*/ 7260542 w 9393311"/>
              <a:gd name="connsiteY6456" fmla="*/ 2344094 h 10287000"/>
              <a:gd name="connsiteX6457" fmla="*/ 7256683 w 9393311"/>
              <a:gd name="connsiteY6457" fmla="*/ 2344652 h 10287000"/>
              <a:gd name="connsiteX6458" fmla="*/ 7236388 w 9393311"/>
              <a:gd name="connsiteY6458" fmla="*/ 2333478 h 10287000"/>
              <a:gd name="connsiteX6459" fmla="*/ 7217712 w 9393311"/>
              <a:gd name="connsiteY6459" fmla="*/ 2331775 h 10287000"/>
              <a:gd name="connsiteX6460" fmla="*/ 7157410 w 9393311"/>
              <a:gd name="connsiteY6460" fmla="*/ 2331290 h 10287000"/>
              <a:gd name="connsiteX6461" fmla="*/ 7200145 w 9393311"/>
              <a:gd name="connsiteY6461" fmla="*/ 2509491 h 10287000"/>
              <a:gd name="connsiteX6462" fmla="*/ 7213181 w 9393311"/>
              <a:gd name="connsiteY6462" fmla="*/ 2540221 h 10287000"/>
              <a:gd name="connsiteX6463" fmla="*/ 7213938 w 9393311"/>
              <a:gd name="connsiteY6463" fmla="*/ 2539983 h 10287000"/>
              <a:gd name="connsiteX6464" fmla="*/ 7296355 w 9393311"/>
              <a:gd name="connsiteY6464" fmla="*/ 2492752 h 10287000"/>
              <a:gd name="connsiteX6465" fmla="*/ 7359999 w 9393311"/>
              <a:gd name="connsiteY6465" fmla="*/ 2514692 h 10287000"/>
              <a:gd name="connsiteX6466" fmla="*/ 7394437 w 9393311"/>
              <a:gd name="connsiteY6466" fmla="*/ 2526564 h 10287000"/>
              <a:gd name="connsiteX6467" fmla="*/ 7402539 w 9393311"/>
              <a:gd name="connsiteY6467" fmla="*/ 2511483 h 10287000"/>
              <a:gd name="connsiteX6468" fmla="*/ 7411275 w 9393311"/>
              <a:gd name="connsiteY6468" fmla="*/ 2532368 h 10287000"/>
              <a:gd name="connsiteX6469" fmla="*/ 7423644 w 9393311"/>
              <a:gd name="connsiteY6469" fmla="*/ 2536632 h 10287000"/>
              <a:gd name="connsiteX6470" fmla="*/ 7462107 w 9393311"/>
              <a:gd name="connsiteY6470" fmla="*/ 2699150 h 10287000"/>
              <a:gd name="connsiteX6471" fmla="*/ 7423280 w 9393311"/>
              <a:gd name="connsiteY6471" fmla="*/ 2742133 h 10287000"/>
              <a:gd name="connsiteX6472" fmla="*/ 7414985 w 9393311"/>
              <a:gd name="connsiteY6472" fmla="*/ 2760286 h 10287000"/>
              <a:gd name="connsiteX6473" fmla="*/ 7417473 w 9393311"/>
              <a:gd name="connsiteY6473" fmla="*/ 2781632 h 10287000"/>
              <a:gd name="connsiteX6474" fmla="*/ 7403642 w 9393311"/>
              <a:gd name="connsiteY6474" fmla="*/ 2787679 h 10287000"/>
              <a:gd name="connsiteX6475" fmla="*/ 7394875 w 9393311"/>
              <a:gd name="connsiteY6475" fmla="*/ 2786429 h 10287000"/>
              <a:gd name="connsiteX6476" fmla="*/ 7350447 w 9393311"/>
              <a:gd name="connsiteY6476" fmla="*/ 2804042 h 10287000"/>
              <a:gd name="connsiteX6477" fmla="*/ 7332222 w 9393311"/>
              <a:gd name="connsiteY6477" fmla="*/ 2807537 h 10287000"/>
              <a:gd name="connsiteX6478" fmla="*/ 7333341 w 9393311"/>
              <a:gd name="connsiteY6478" fmla="*/ 2828291 h 10287000"/>
              <a:gd name="connsiteX6479" fmla="*/ 7331403 w 9393311"/>
              <a:gd name="connsiteY6479" fmla="*/ 2904980 h 10287000"/>
              <a:gd name="connsiteX6480" fmla="*/ 7368191 w 9393311"/>
              <a:gd name="connsiteY6480" fmla="*/ 2943946 h 10287000"/>
              <a:gd name="connsiteX6481" fmla="*/ 7384191 w 9393311"/>
              <a:gd name="connsiteY6481" fmla="*/ 2954506 h 10287000"/>
              <a:gd name="connsiteX6482" fmla="*/ 7387790 w 9393311"/>
              <a:gd name="connsiteY6482" fmla="*/ 2954084 h 10287000"/>
              <a:gd name="connsiteX6483" fmla="*/ 7392459 w 9393311"/>
              <a:gd name="connsiteY6483" fmla="*/ 2956219 h 10287000"/>
              <a:gd name="connsiteX6484" fmla="*/ 7388868 w 9393311"/>
              <a:gd name="connsiteY6484" fmla="*/ 2957592 h 10287000"/>
              <a:gd name="connsiteX6485" fmla="*/ 7389411 w 9393311"/>
              <a:gd name="connsiteY6485" fmla="*/ 2957951 h 10287000"/>
              <a:gd name="connsiteX6486" fmla="*/ 7393427 w 9393311"/>
              <a:gd name="connsiteY6486" fmla="*/ 2814254 h 10287000"/>
              <a:gd name="connsiteX6487" fmla="*/ 7416707 w 9393311"/>
              <a:gd name="connsiteY6487" fmla="*/ 2809928 h 10287000"/>
              <a:gd name="connsiteX6488" fmla="*/ 7433244 w 9393311"/>
              <a:gd name="connsiteY6488" fmla="*/ 2810613 h 10287000"/>
              <a:gd name="connsiteX6489" fmla="*/ 7435537 w 9393311"/>
              <a:gd name="connsiteY6489" fmla="*/ 2810080 h 10287000"/>
              <a:gd name="connsiteX6490" fmla="*/ 7438210 w 9393311"/>
              <a:gd name="connsiteY6490" fmla="*/ 2810819 h 10287000"/>
              <a:gd name="connsiteX6491" fmla="*/ 7443708 w 9393311"/>
              <a:gd name="connsiteY6491" fmla="*/ 2811046 h 10287000"/>
              <a:gd name="connsiteX6492" fmla="*/ 7507727 w 9393311"/>
              <a:gd name="connsiteY6492" fmla="*/ 2804015 h 10287000"/>
              <a:gd name="connsiteX6493" fmla="*/ 7573738 w 9393311"/>
              <a:gd name="connsiteY6493" fmla="*/ 2984366 h 10287000"/>
              <a:gd name="connsiteX6494" fmla="*/ 7563052 w 9393311"/>
              <a:gd name="connsiteY6494" fmla="*/ 3117369 h 10287000"/>
              <a:gd name="connsiteX6495" fmla="*/ 7562700 w 9393311"/>
              <a:gd name="connsiteY6495" fmla="*/ 3118146 h 10287000"/>
              <a:gd name="connsiteX6496" fmla="*/ 7572449 w 9393311"/>
              <a:gd name="connsiteY6496" fmla="*/ 3123899 h 10287000"/>
              <a:gd name="connsiteX6497" fmla="*/ 7567384 w 9393311"/>
              <a:gd name="connsiteY6497" fmla="*/ 3164798 h 10287000"/>
              <a:gd name="connsiteX6498" fmla="*/ 7528244 w 9393311"/>
              <a:gd name="connsiteY6498" fmla="*/ 3155454 h 10287000"/>
              <a:gd name="connsiteX6499" fmla="*/ 7526155 w 9393311"/>
              <a:gd name="connsiteY6499" fmla="*/ 3146547 h 10287000"/>
              <a:gd name="connsiteX6500" fmla="*/ 7519549 w 9393311"/>
              <a:gd name="connsiteY6500" fmla="*/ 3145016 h 10287000"/>
              <a:gd name="connsiteX6501" fmla="*/ 7468785 w 9393311"/>
              <a:gd name="connsiteY6501" fmla="*/ 3074096 h 10287000"/>
              <a:gd name="connsiteX6502" fmla="*/ 7459679 w 9393311"/>
              <a:gd name="connsiteY6502" fmla="*/ 3057888 h 10287000"/>
              <a:gd name="connsiteX6503" fmla="*/ 7448838 w 9393311"/>
              <a:gd name="connsiteY6503" fmla="*/ 3059817 h 10287000"/>
              <a:gd name="connsiteX6504" fmla="*/ 7441988 w 9393311"/>
              <a:gd name="connsiteY6504" fmla="*/ 3046686 h 10287000"/>
              <a:gd name="connsiteX6505" fmla="*/ 7426980 w 9393311"/>
              <a:gd name="connsiteY6505" fmla="*/ 3040224 h 10287000"/>
              <a:gd name="connsiteX6506" fmla="*/ 7426528 w 9393311"/>
              <a:gd name="connsiteY6506" fmla="*/ 3039436 h 10287000"/>
              <a:gd name="connsiteX6507" fmla="*/ 7417625 w 9393311"/>
              <a:gd name="connsiteY6507" fmla="*/ 3037230 h 10287000"/>
              <a:gd name="connsiteX6508" fmla="*/ 7419081 w 9393311"/>
              <a:gd name="connsiteY6508" fmla="*/ 3040397 h 10287000"/>
              <a:gd name="connsiteX6509" fmla="*/ 7405943 w 9393311"/>
              <a:gd name="connsiteY6509" fmla="*/ 3052883 h 10287000"/>
              <a:gd name="connsiteX6510" fmla="*/ 7390594 w 9393311"/>
              <a:gd name="connsiteY6510" fmla="*/ 3053048 h 10287000"/>
              <a:gd name="connsiteX6511" fmla="*/ 7392888 w 9393311"/>
              <a:gd name="connsiteY6511" fmla="*/ 3059796 h 10287000"/>
              <a:gd name="connsiteX6512" fmla="*/ 7409437 w 9393311"/>
              <a:gd name="connsiteY6512" fmla="*/ 3069026 h 10287000"/>
              <a:gd name="connsiteX6513" fmla="*/ 7404711 w 9393311"/>
              <a:gd name="connsiteY6513" fmla="*/ 3082021 h 10287000"/>
              <a:gd name="connsiteX6514" fmla="*/ 7393717 w 9393311"/>
              <a:gd name="connsiteY6514" fmla="*/ 3083186 h 10287000"/>
              <a:gd name="connsiteX6515" fmla="*/ 7402714 w 9393311"/>
              <a:gd name="connsiteY6515" fmla="*/ 3093231 h 10287000"/>
              <a:gd name="connsiteX6516" fmla="*/ 7408806 w 9393311"/>
              <a:gd name="connsiteY6516" fmla="*/ 3076382 h 10287000"/>
              <a:gd name="connsiteX6517" fmla="*/ 7424116 w 9393311"/>
              <a:gd name="connsiteY6517" fmla="*/ 3070086 h 10287000"/>
              <a:gd name="connsiteX6518" fmla="*/ 7415646 w 9393311"/>
              <a:gd name="connsiteY6518" fmla="*/ 3086470 h 10287000"/>
              <a:gd name="connsiteX6519" fmla="*/ 7403793 w 9393311"/>
              <a:gd name="connsiteY6519" fmla="*/ 3094435 h 10287000"/>
              <a:gd name="connsiteX6520" fmla="*/ 7405347 w 9393311"/>
              <a:gd name="connsiteY6520" fmla="*/ 3096171 h 10287000"/>
              <a:gd name="connsiteX6521" fmla="*/ 7413223 w 9393311"/>
              <a:gd name="connsiteY6521" fmla="*/ 3119345 h 10287000"/>
              <a:gd name="connsiteX6522" fmla="*/ 7408255 w 9393311"/>
              <a:gd name="connsiteY6522" fmla="*/ 3131836 h 10287000"/>
              <a:gd name="connsiteX6523" fmla="*/ 7415564 w 9393311"/>
              <a:gd name="connsiteY6523" fmla="*/ 3135274 h 10287000"/>
              <a:gd name="connsiteX6524" fmla="*/ 7416769 w 9393311"/>
              <a:gd name="connsiteY6524" fmla="*/ 3157616 h 10287000"/>
              <a:gd name="connsiteX6525" fmla="*/ 7416874 w 9393311"/>
              <a:gd name="connsiteY6525" fmla="*/ 3157683 h 10287000"/>
              <a:gd name="connsiteX6526" fmla="*/ 7428549 w 9393311"/>
              <a:gd name="connsiteY6526" fmla="*/ 3237185 h 10287000"/>
              <a:gd name="connsiteX6527" fmla="*/ 7430474 w 9393311"/>
              <a:gd name="connsiteY6527" fmla="*/ 3234556 h 10287000"/>
              <a:gd name="connsiteX6528" fmla="*/ 7491266 w 9393311"/>
              <a:gd name="connsiteY6528" fmla="*/ 3206349 h 10287000"/>
              <a:gd name="connsiteX6529" fmla="*/ 7517799 w 9393311"/>
              <a:gd name="connsiteY6529" fmla="*/ 3212213 h 10287000"/>
              <a:gd name="connsiteX6530" fmla="*/ 7520669 w 9393311"/>
              <a:gd name="connsiteY6530" fmla="*/ 3209709 h 10287000"/>
              <a:gd name="connsiteX6531" fmla="*/ 7540107 w 9393311"/>
              <a:gd name="connsiteY6531" fmla="*/ 3205917 h 10287000"/>
              <a:gd name="connsiteX6532" fmla="*/ 7540659 w 9393311"/>
              <a:gd name="connsiteY6532" fmla="*/ 3196799 h 10287000"/>
              <a:gd name="connsiteX6533" fmla="*/ 7562325 w 9393311"/>
              <a:gd name="connsiteY6533" fmla="*/ 3196040 h 10287000"/>
              <a:gd name="connsiteX6534" fmla="*/ 7568720 w 9393311"/>
              <a:gd name="connsiteY6534" fmla="*/ 3200335 h 10287000"/>
              <a:gd name="connsiteX6535" fmla="*/ 7569866 w 9393311"/>
              <a:gd name="connsiteY6535" fmla="*/ 3200112 h 10287000"/>
              <a:gd name="connsiteX6536" fmla="*/ 7571864 w 9393311"/>
              <a:gd name="connsiteY6536" fmla="*/ 3200965 h 10287000"/>
              <a:gd name="connsiteX6537" fmla="*/ 7593007 w 9393311"/>
              <a:gd name="connsiteY6537" fmla="*/ 3189303 h 10287000"/>
              <a:gd name="connsiteX6538" fmla="*/ 7619157 w 9393311"/>
              <a:gd name="connsiteY6538" fmla="*/ 3189729 h 10287000"/>
              <a:gd name="connsiteX6539" fmla="*/ 7620024 w 9393311"/>
              <a:gd name="connsiteY6539" fmla="*/ 3185457 h 10287000"/>
              <a:gd name="connsiteX6540" fmla="*/ 7645246 w 9393311"/>
              <a:gd name="connsiteY6540" fmla="*/ 3128561 h 10287000"/>
              <a:gd name="connsiteX6541" fmla="*/ 7656689 w 9393311"/>
              <a:gd name="connsiteY6541" fmla="*/ 3144175 h 10287000"/>
              <a:gd name="connsiteX6542" fmla="*/ 7657937 w 9393311"/>
              <a:gd name="connsiteY6542" fmla="*/ 3129957 h 10287000"/>
              <a:gd name="connsiteX6543" fmla="*/ 7658230 w 9393311"/>
              <a:gd name="connsiteY6543" fmla="*/ 3183597 h 10287000"/>
              <a:gd name="connsiteX6544" fmla="*/ 7653091 w 9393311"/>
              <a:gd name="connsiteY6544" fmla="*/ 3199534 h 10287000"/>
              <a:gd name="connsiteX6545" fmla="*/ 7663482 w 9393311"/>
              <a:gd name="connsiteY6545" fmla="*/ 3204823 h 10287000"/>
              <a:gd name="connsiteX6546" fmla="*/ 7688996 w 9393311"/>
              <a:gd name="connsiteY6546" fmla="*/ 3228139 h 10287000"/>
              <a:gd name="connsiteX6547" fmla="*/ 7693239 w 9393311"/>
              <a:gd name="connsiteY6547" fmla="*/ 3232611 h 10287000"/>
              <a:gd name="connsiteX6548" fmla="*/ 7715077 w 9393311"/>
              <a:gd name="connsiteY6548" fmla="*/ 3190991 h 10287000"/>
              <a:gd name="connsiteX6549" fmla="*/ 7728477 w 9393311"/>
              <a:gd name="connsiteY6549" fmla="*/ 3173891 h 10287000"/>
              <a:gd name="connsiteX6550" fmla="*/ 7724124 w 9393311"/>
              <a:gd name="connsiteY6550" fmla="*/ 3178043 h 10287000"/>
              <a:gd name="connsiteX6551" fmla="*/ 7710513 w 9393311"/>
              <a:gd name="connsiteY6551" fmla="*/ 3164410 h 10287000"/>
              <a:gd name="connsiteX6552" fmla="*/ 7721050 w 9393311"/>
              <a:gd name="connsiteY6552" fmla="*/ 3127086 h 10287000"/>
              <a:gd name="connsiteX6553" fmla="*/ 7725239 w 9393311"/>
              <a:gd name="connsiteY6553" fmla="*/ 3130926 h 10287000"/>
              <a:gd name="connsiteX6554" fmla="*/ 7713460 w 9393311"/>
              <a:gd name="connsiteY6554" fmla="*/ 3109075 h 10287000"/>
              <a:gd name="connsiteX6555" fmla="*/ 7732333 w 9393311"/>
              <a:gd name="connsiteY6555" fmla="*/ 3096082 h 10287000"/>
              <a:gd name="connsiteX6556" fmla="*/ 7729465 w 9393311"/>
              <a:gd name="connsiteY6556" fmla="*/ 3092707 h 10287000"/>
              <a:gd name="connsiteX6557" fmla="*/ 7732675 w 9393311"/>
              <a:gd name="connsiteY6557" fmla="*/ 3080517 h 10287000"/>
              <a:gd name="connsiteX6558" fmla="*/ 7742478 w 9393311"/>
              <a:gd name="connsiteY6558" fmla="*/ 3086809 h 10287000"/>
              <a:gd name="connsiteX6559" fmla="*/ 7742761 w 9393311"/>
              <a:gd name="connsiteY6559" fmla="*/ 3088903 h 10287000"/>
              <a:gd name="connsiteX6560" fmla="*/ 7788964 w 9393311"/>
              <a:gd name="connsiteY6560" fmla="*/ 3057098 h 10287000"/>
              <a:gd name="connsiteX6561" fmla="*/ 7788149 w 9393311"/>
              <a:gd name="connsiteY6561" fmla="*/ 3055258 h 10287000"/>
              <a:gd name="connsiteX6562" fmla="*/ 7816057 w 9393311"/>
              <a:gd name="connsiteY6562" fmla="*/ 3025014 h 10287000"/>
              <a:gd name="connsiteX6563" fmla="*/ 7821701 w 9393311"/>
              <a:gd name="connsiteY6563" fmla="*/ 3034814 h 10287000"/>
              <a:gd name="connsiteX6564" fmla="*/ 7821610 w 9393311"/>
              <a:gd name="connsiteY6564" fmla="*/ 3035066 h 10287000"/>
              <a:gd name="connsiteX6565" fmla="*/ 7868461 w 9393311"/>
              <a:gd name="connsiteY6565" fmla="*/ 3003572 h 10287000"/>
              <a:gd name="connsiteX6566" fmla="*/ 7778863 w 9393311"/>
              <a:gd name="connsiteY6566" fmla="*/ 3116459 h 10287000"/>
              <a:gd name="connsiteX6567" fmla="*/ 7772119 w 9393311"/>
              <a:gd name="connsiteY6567" fmla="*/ 3121641 h 10287000"/>
              <a:gd name="connsiteX6568" fmla="*/ 7777574 w 9393311"/>
              <a:gd name="connsiteY6568" fmla="*/ 3120917 h 10287000"/>
              <a:gd name="connsiteX6569" fmla="*/ 7803288 w 9393311"/>
              <a:gd name="connsiteY6569" fmla="*/ 3134477 h 10287000"/>
              <a:gd name="connsiteX6570" fmla="*/ 7744483 w 9393311"/>
              <a:gd name="connsiteY6570" fmla="*/ 3265431 h 10287000"/>
              <a:gd name="connsiteX6571" fmla="*/ 7738791 w 9393311"/>
              <a:gd name="connsiteY6571" fmla="*/ 3276753 h 10287000"/>
              <a:gd name="connsiteX6572" fmla="*/ 7746670 w 9393311"/>
              <a:gd name="connsiteY6572" fmla="*/ 3283761 h 10287000"/>
              <a:gd name="connsiteX6573" fmla="*/ 7732901 w 9393311"/>
              <a:gd name="connsiteY6573" fmla="*/ 3288470 h 10287000"/>
              <a:gd name="connsiteX6574" fmla="*/ 7728433 w 9393311"/>
              <a:gd name="connsiteY6574" fmla="*/ 3297357 h 10287000"/>
              <a:gd name="connsiteX6575" fmla="*/ 7702243 w 9393311"/>
              <a:gd name="connsiteY6575" fmla="*/ 3329847 h 10287000"/>
              <a:gd name="connsiteX6576" fmla="*/ 7695495 w 9393311"/>
              <a:gd name="connsiteY6576" fmla="*/ 3335318 h 10287000"/>
              <a:gd name="connsiteX6577" fmla="*/ 7701868 w 9393311"/>
              <a:gd name="connsiteY6577" fmla="*/ 3343249 h 10287000"/>
              <a:gd name="connsiteX6578" fmla="*/ 7704414 w 9393311"/>
              <a:gd name="connsiteY6578" fmla="*/ 3355675 h 10287000"/>
              <a:gd name="connsiteX6579" fmla="*/ 7686107 w 9393311"/>
              <a:gd name="connsiteY6579" fmla="*/ 3361493 h 10287000"/>
              <a:gd name="connsiteX6580" fmla="*/ 7670371 w 9393311"/>
              <a:gd name="connsiteY6580" fmla="*/ 3355683 h 10287000"/>
              <a:gd name="connsiteX6581" fmla="*/ 7662180 w 9393311"/>
              <a:gd name="connsiteY6581" fmla="*/ 3362323 h 10287000"/>
              <a:gd name="connsiteX6582" fmla="*/ 7662870 w 9393311"/>
              <a:gd name="connsiteY6582" fmla="*/ 3352753 h 10287000"/>
              <a:gd name="connsiteX6583" fmla="*/ 7649644 w 9393311"/>
              <a:gd name="connsiteY6583" fmla="*/ 3359971 h 10287000"/>
              <a:gd name="connsiteX6584" fmla="*/ 7631303 w 9393311"/>
              <a:gd name="connsiteY6584" fmla="*/ 3362333 h 10287000"/>
              <a:gd name="connsiteX6585" fmla="*/ 7603490 w 9393311"/>
              <a:gd name="connsiteY6585" fmla="*/ 3355862 h 10287000"/>
              <a:gd name="connsiteX6586" fmla="*/ 7602012 w 9393311"/>
              <a:gd name="connsiteY6586" fmla="*/ 3364478 h 10287000"/>
              <a:gd name="connsiteX6587" fmla="*/ 7584404 w 9393311"/>
              <a:gd name="connsiteY6587" fmla="*/ 3346760 h 10287000"/>
              <a:gd name="connsiteX6588" fmla="*/ 7584515 w 9393311"/>
              <a:gd name="connsiteY6588" fmla="*/ 3345558 h 10287000"/>
              <a:gd name="connsiteX6589" fmla="*/ 7568964 w 9393311"/>
              <a:gd name="connsiteY6589" fmla="*/ 3332809 h 10287000"/>
              <a:gd name="connsiteX6590" fmla="*/ 7561817 w 9393311"/>
              <a:gd name="connsiteY6590" fmla="*/ 3361282 h 10287000"/>
              <a:gd name="connsiteX6591" fmla="*/ 7549865 w 9393311"/>
              <a:gd name="connsiteY6591" fmla="*/ 3389764 h 10287000"/>
              <a:gd name="connsiteX6592" fmla="*/ 7520643 w 9393311"/>
              <a:gd name="connsiteY6592" fmla="*/ 3432692 h 10287000"/>
              <a:gd name="connsiteX6593" fmla="*/ 7519181 w 9393311"/>
              <a:gd name="connsiteY6593" fmla="*/ 3432814 h 10287000"/>
              <a:gd name="connsiteX6594" fmla="*/ 7512768 w 9393311"/>
              <a:gd name="connsiteY6594" fmla="*/ 3442487 h 10287000"/>
              <a:gd name="connsiteX6595" fmla="*/ 7501355 w 9393311"/>
              <a:gd name="connsiteY6595" fmla="*/ 3449904 h 10287000"/>
              <a:gd name="connsiteX6596" fmla="*/ 7502341 w 9393311"/>
              <a:gd name="connsiteY6596" fmla="*/ 3462235 h 10287000"/>
              <a:gd name="connsiteX6597" fmla="*/ 7508518 w 9393311"/>
              <a:gd name="connsiteY6597" fmla="*/ 3485678 h 10287000"/>
              <a:gd name="connsiteX6598" fmla="*/ 7513106 w 9393311"/>
              <a:gd name="connsiteY6598" fmla="*/ 3493304 h 10287000"/>
              <a:gd name="connsiteX6599" fmla="*/ 7514948 w 9393311"/>
              <a:gd name="connsiteY6599" fmla="*/ 3493252 h 10287000"/>
              <a:gd name="connsiteX6600" fmla="*/ 7525897 w 9393311"/>
              <a:gd name="connsiteY6600" fmla="*/ 3489771 h 10287000"/>
              <a:gd name="connsiteX6601" fmla="*/ 7523874 w 9393311"/>
              <a:gd name="connsiteY6601" fmla="*/ 3493443 h 10287000"/>
              <a:gd name="connsiteX6602" fmla="*/ 7537459 w 9393311"/>
              <a:gd name="connsiteY6602" fmla="*/ 3501436 h 10287000"/>
              <a:gd name="connsiteX6603" fmla="*/ 7543414 w 9393311"/>
              <a:gd name="connsiteY6603" fmla="*/ 3503176 h 10287000"/>
              <a:gd name="connsiteX6604" fmla="*/ 7535053 w 9393311"/>
              <a:gd name="connsiteY6604" fmla="*/ 3498553 h 10287000"/>
              <a:gd name="connsiteX6605" fmla="*/ 7527351 w 9393311"/>
              <a:gd name="connsiteY6605" fmla="*/ 3485246 h 10287000"/>
              <a:gd name="connsiteX6606" fmla="*/ 7530556 w 9393311"/>
              <a:gd name="connsiteY6606" fmla="*/ 3473101 h 10287000"/>
              <a:gd name="connsiteX6607" fmla="*/ 7532761 w 9393311"/>
              <a:gd name="connsiteY6607" fmla="*/ 3461494 h 10287000"/>
              <a:gd name="connsiteX6608" fmla="*/ 7531422 w 9393311"/>
              <a:gd name="connsiteY6608" fmla="*/ 3466604 h 10287000"/>
              <a:gd name="connsiteX6609" fmla="*/ 7513992 w 9393311"/>
              <a:gd name="connsiteY6609" fmla="*/ 3474158 h 10287000"/>
              <a:gd name="connsiteX6610" fmla="*/ 7521212 w 9393311"/>
              <a:gd name="connsiteY6610" fmla="*/ 3443290 h 10287000"/>
              <a:gd name="connsiteX6611" fmla="*/ 7537076 w 9393311"/>
              <a:gd name="connsiteY6611" fmla="*/ 3444338 h 10287000"/>
              <a:gd name="connsiteX6612" fmla="*/ 7537111 w 9393311"/>
              <a:gd name="connsiteY6612" fmla="*/ 3443977 h 10287000"/>
              <a:gd name="connsiteX6613" fmla="*/ 7539139 w 9393311"/>
              <a:gd name="connsiteY6613" fmla="*/ 3426866 h 10287000"/>
              <a:gd name="connsiteX6614" fmla="*/ 7542596 w 9393311"/>
              <a:gd name="connsiteY6614" fmla="*/ 3424718 h 10287000"/>
              <a:gd name="connsiteX6615" fmla="*/ 7550063 w 9393311"/>
              <a:gd name="connsiteY6615" fmla="*/ 3430356 h 10287000"/>
              <a:gd name="connsiteX6616" fmla="*/ 7549981 w 9393311"/>
              <a:gd name="connsiteY6616" fmla="*/ 3436557 h 10287000"/>
              <a:gd name="connsiteX6617" fmla="*/ 7563397 w 9393311"/>
              <a:gd name="connsiteY6617" fmla="*/ 3429078 h 10287000"/>
              <a:gd name="connsiteX6618" fmla="*/ 7580924 w 9393311"/>
              <a:gd name="connsiteY6618" fmla="*/ 3435369 h 10287000"/>
              <a:gd name="connsiteX6619" fmla="*/ 7587763 w 9393311"/>
              <a:gd name="connsiteY6619" fmla="*/ 3440316 h 10287000"/>
              <a:gd name="connsiteX6620" fmla="*/ 7591419 w 9393311"/>
              <a:gd name="connsiteY6620" fmla="*/ 3431143 h 10287000"/>
              <a:gd name="connsiteX6621" fmla="*/ 7597963 w 9393311"/>
              <a:gd name="connsiteY6621" fmla="*/ 3429835 h 10287000"/>
              <a:gd name="connsiteX6622" fmla="*/ 7622421 w 9393311"/>
              <a:gd name="connsiteY6622" fmla="*/ 3399182 h 10287000"/>
              <a:gd name="connsiteX6623" fmla="*/ 7634489 w 9393311"/>
              <a:gd name="connsiteY6623" fmla="*/ 3414934 h 10287000"/>
              <a:gd name="connsiteX6624" fmla="*/ 7618839 w 9393311"/>
              <a:gd name="connsiteY6624" fmla="*/ 3433291 h 10287000"/>
              <a:gd name="connsiteX6625" fmla="*/ 7631657 w 9393311"/>
              <a:gd name="connsiteY6625" fmla="*/ 3442542 h 10287000"/>
              <a:gd name="connsiteX6626" fmla="*/ 7634153 w 9393311"/>
              <a:gd name="connsiteY6626" fmla="*/ 3440416 h 10287000"/>
              <a:gd name="connsiteX6627" fmla="*/ 7661504 w 9393311"/>
              <a:gd name="connsiteY6627" fmla="*/ 3429171 h 10287000"/>
              <a:gd name="connsiteX6628" fmla="*/ 7669802 w 9393311"/>
              <a:gd name="connsiteY6628" fmla="*/ 3426783 h 10287000"/>
              <a:gd name="connsiteX6629" fmla="*/ 7668071 w 9393311"/>
              <a:gd name="connsiteY6629" fmla="*/ 3423421 h 10287000"/>
              <a:gd name="connsiteX6630" fmla="*/ 7673612 w 9393311"/>
              <a:gd name="connsiteY6630" fmla="*/ 3424775 h 10287000"/>
              <a:gd name="connsiteX6631" fmla="*/ 7674311 w 9393311"/>
              <a:gd name="connsiteY6631" fmla="*/ 3424339 h 10287000"/>
              <a:gd name="connsiteX6632" fmla="*/ 7677745 w 9393311"/>
              <a:gd name="connsiteY6632" fmla="*/ 3422204 h 10287000"/>
              <a:gd name="connsiteX6633" fmla="*/ 7693769 w 9393311"/>
              <a:gd name="connsiteY6633" fmla="*/ 3423617 h 10287000"/>
              <a:gd name="connsiteX6634" fmla="*/ 7696919 w 9393311"/>
              <a:gd name="connsiteY6634" fmla="*/ 3433033 h 10287000"/>
              <a:gd name="connsiteX6635" fmla="*/ 7685079 w 9393311"/>
              <a:gd name="connsiteY6635" fmla="*/ 3454043 h 10287000"/>
              <a:gd name="connsiteX6636" fmla="*/ 7713596 w 9393311"/>
              <a:gd name="connsiteY6636" fmla="*/ 3518212 h 10287000"/>
              <a:gd name="connsiteX6637" fmla="*/ 7688259 w 9393311"/>
              <a:gd name="connsiteY6637" fmla="*/ 3534603 h 10287000"/>
              <a:gd name="connsiteX6638" fmla="*/ 7679781 w 9393311"/>
              <a:gd name="connsiteY6638" fmla="*/ 3535788 h 10287000"/>
              <a:gd name="connsiteX6639" fmla="*/ 7687650 w 9393311"/>
              <a:gd name="connsiteY6639" fmla="*/ 3586022 h 10287000"/>
              <a:gd name="connsiteX6640" fmla="*/ 7685532 w 9393311"/>
              <a:gd name="connsiteY6640" fmla="*/ 3648072 h 10287000"/>
              <a:gd name="connsiteX6641" fmla="*/ 7767399 w 9393311"/>
              <a:gd name="connsiteY6641" fmla="*/ 3918667 h 10287000"/>
              <a:gd name="connsiteX6642" fmla="*/ 7737994 w 9393311"/>
              <a:gd name="connsiteY6642" fmla="*/ 3924462 h 10287000"/>
              <a:gd name="connsiteX6643" fmla="*/ 7730326 w 9393311"/>
              <a:gd name="connsiteY6643" fmla="*/ 3919675 h 10287000"/>
              <a:gd name="connsiteX6644" fmla="*/ 7729431 w 9393311"/>
              <a:gd name="connsiteY6644" fmla="*/ 3922180 h 10287000"/>
              <a:gd name="connsiteX6645" fmla="*/ 7707320 w 9393311"/>
              <a:gd name="connsiteY6645" fmla="*/ 3907124 h 10287000"/>
              <a:gd name="connsiteX6646" fmla="*/ 7704772 w 9393311"/>
              <a:gd name="connsiteY6646" fmla="*/ 3907837 h 10287000"/>
              <a:gd name="connsiteX6647" fmla="*/ 7666485 w 9393311"/>
              <a:gd name="connsiteY6647" fmla="*/ 3840228 h 10287000"/>
              <a:gd name="connsiteX6648" fmla="*/ 7678440 w 9393311"/>
              <a:gd name="connsiteY6648" fmla="*/ 3805753 h 10287000"/>
              <a:gd name="connsiteX6649" fmla="*/ 7691578 w 9393311"/>
              <a:gd name="connsiteY6649" fmla="*/ 3784125 h 10287000"/>
              <a:gd name="connsiteX6650" fmla="*/ 7653797 w 9393311"/>
              <a:gd name="connsiteY6650" fmla="*/ 3712400 h 10287000"/>
              <a:gd name="connsiteX6651" fmla="*/ 7642422 w 9393311"/>
              <a:gd name="connsiteY6651" fmla="*/ 3672968 h 10287000"/>
              <a:gd name="connsiteX6652" fmla="*/ 7635780 w 9393311"/>
              <a:gd name="connsiteY6652" fmla="*/ 3680049 h 10287000"/>
              <a:gd name="connsiteX6653" fmla="*/ 7601628 w 9393311"/>
              <a:gd name="connsiteY6653" fmla="*/ 3657811 h 10287000"/>
              <a:gd name="connsiteX6654" fmla="*/ 7616735 w 9393311"/>
              <a:gd name="connsiteY6654" fmla="*/ 3627685 h 10287000"/>
              <a:gd name="connsiteX6655" fmla="*/ 7628792 w 9393311"/>
              <a:gd name="connsiteY6655" fmla="*/ 3625251 h 10287000"/>
              <a:gd name="connsiteX6656" fmla="*/ 7617594 w 9393311"/>
              <a:gd name="connsiteY6656" fmla="*/ 3585493 h 10287000"/>
              <a:gd name="connsiteX6657" fmla="*/ 7579493 w 9393311"/>
              <a:gd name="connsiteY6657" fmla="*/ 3535133 h 10287000"/>
              <a:gd name="connsiteX6658" fmla="*/ 7579328 w 9393311"/>
              <a:gd name="connsiteY6658" fmla="*/ 3533264 h 10287000"/>
              <a:gd name="connsiteX6659" fmla="*/ 7566345 w 9393311"/>
              <a:gd name="connsiteY6659" fmla="*/ 3535650 h 10287000"/>
              <a:gd name="connsiteX6660" fmla="*/ 7561136 w 9393311"/>
              <a:gd name="connsiteY6660" fmla="*/ 3536190 h 10287000"/>
              <a:gd name="connsiteX6661" fmla="*/ 7561753 w 9393311"/>
              <a:gd name="connsiteY6661" fmla="*/ 3543437 h 10287000"/>
              <a:gd name="connsiteX6662" fmla="*/ 7551902 w 9393311"/>
              <a:gd name="connsiteY6662" fmla="*/ 3566165 h 10287000"/>
              <a:gd name="connsiteX6663" fmla="*/ 7537922 w 9393311"/>
              <a:gd name="connsiteY6663" fmla="*/ 3583568 h 10287000"/>
              <a:gd name="connsiteX6664" fmla="*/ 7542656 w 9393311"/>
              <a:gd name="connsiteY6664" fmla="*/ 3581836 h 10287000"/>
              <a:gd name="connsiteX6665" fmla="*/ 7538956 w 9393311"/>
              <a:gd name="connsiteY6665" fmla="*/ 3662396 h 10287000"/>
              <a:gd name="connsiteX6666" fmla="*/ 7537539 w 9393311"/>
              <a:gd name="connsiteY6666" fmla="*/ 3665055 h 10287000"/>
              <a:gd name="connsiteX6667" fmla="*/ 7567987 w 9393311"/>
              <a:gd name="connsiteY6667" fmla="*/ 3773931 h 10287000"/>
              <a:gd name="connsiteX6668" fmla="*/ 7638559 w 9393311"/>
              <a:gd name="connsiteY6668" fmla="*/ 3916831 h 10287000"/>
              <a:gd name="connsiteX6669" fmla="*/ 7646763 w 9393311"/>
              <a:gd name="connsiteY6669" fmla="*/ 3918866 h 10287000"/>
              <a:gd name="connsiteX6670" fmla="*/ 7689697 w 9393311"/>
              <a:gd name="connsiteY6670" fmla="*/ 3919865 h 10287000"/>
              <a:gd name="connsiteX6671" fmla="*/ 7698525 w 9393311"/>
              <a:gd name="connsiteY6671" fmla="*/ 3959914 h 10287000"/>
              <a:gd name="connsiteX6672" fmla="*/ 7711308 w 9393311"/>
              <a:gd name="connsiteY6672" fmla="*/ 3955562 h 10287000"/>
              <a:gd name="connsiteX6673" fmla="*/ 7728853 w 9393311"/>
              <a:gd name="connsiteY6673" fmla="*/ 3981412 h 10287000"/>
              <a:gd name="connsiteX6674" fmla="*/ 7706784 w 9393311"/>
              <a:gd name="connsiteY6674" fmla="*/ 3997408 h 10287000"/>
              <a:gd name="connsiteX6675" fmla="*/ 7710777 w 9393311"/>
              <a:gd name="connsiteY6675" fmla="*/ 4015525 h 10287000"/>
              <a:gd name="connsiteX6676" fmla="*/ 7720977 w 9393311"/>
              <a:gd name="connsiteY6676" fmla="*/ 4101256 h 10287000"/>
              <a:gd name="connsiteX6677" fmla="*/ 7669268 w 9393311"/>
              <a:gd name="connsiteY6677" fmla="*/ 4059495 h 10287000"/>
              <a:gd name="connsiteX6678" fmla="*/ 7666594 w 9393311"/>
              <a:gd name="connsiteY6678" fmla="*/ 4155293 h 10287000"/>
              <a:gd name="connsiteX6679" fmla="*/ 7675512 w 9393311"/>
              <a:gd name="connsiteY6679" fmla="*/ 4205735 h 10287000"/>
              <a:gd name="connsiteX6680" fmla="*/ 7674720 w 9393311"/>
              <a:gd name="connsiteY6680" fmla="*/ 4216803 h 10287000"/>
              <a:gd name="connsiteX6681" fmla="*/ 7686730 w 9393311"/>
              <a:gd name="connsiteY6681" fmla="*/ 4219881 h 10287000"/>
              <a:gd name="connsiteX6682" fmla="*/ 7705505 w 9393311"/>
              <a:gd name="connsiteY6682" fmla="*/ 4239848 h 10287000"/>
              <a:gd name="connsiteX6683" fmla="*/ 7686480 w 9393311"/>
              <a:gd name="connsiteY6683" fmla="*/ 4262631 h 10287000"/>
              <a:gd name="connsiteX6684" fmla="*/ 7674109 w 9393311"/>
              <a:gd name="connsiteY6684" fmla="*/ 4263436 h 10287000"/>
              <a:gd name="connsiteX6685" fmla="*/ 7676269 w 9393311"/>
              <a:gd name="connsiteY6685" fmla="*/ 4274649 h 10287000"/>
              <a:gd name="connsiteX6686" fmla="*/ 7678115 w 9393311"/>
              <a:gd name="connsiteY6686" fmla="*/ 4293952 h 10287000"/>
              <a:gd name="connsiteX6687" fmla="*/ 7683578 w 9393311"/>
              <a:gd name="connsiteY6687" fmla="*/ 4306080 h 10287000"/>
              <a:gd name="connsiteX6688" fmla="*/ 7685883 w 9393311"/>
              <a:gd name="connsiteY6688" fmla="*/ 4325017 h 10287000"/>
              <a:gd name="connsiteX6689" fmla="*/ 7680491 w 9393311"/>
              <a:gd name="connsiteY6689" fmla="*/ 4312766 h 10287000"/>
              <a:gd name="connsiteX6690" fmla="*/ 7682137 w 9393311"/>
              <a:gd name="connsiteY6690" fmla="*/ 4323382 h 10287000"/>
              <a:gd name="connsiteX6691" fmla="*/ 7688384 w 9393311"/>
              <a:gd name="connsiteY6691" fmla="*/ 4327316 h 10287000"/>
              <a:gd name="connsiteX6692" fmla="*/ 7688466 w 9393311"/>
              <a:gd name="connsiteY6692" fmla="*/ 4326839 h 10287000"/>
              <a:gd name="connsiteX6693" fmla="*/ 7732000 w 9393311"/>
              <a:gd name="connsiteY6693" fmla="*/ 4298626 h 10287000"/>
              <a:gd name="connsiteX6694" fmla="*/ 7751313 w 9393311"/>
              <a:gd name="connsiteY6694" fmla="*/ 4302687 h 10287000"/>
              <a:gd name="connsiteX6695" fmla="*/ 7750350 w 9393311"/>
              <a:gd name="connsiteY6695" fmla="*/ 4291816 h 10287000"/>
              <a:gd name="connsiteX6696" fmla="*/ 7744057 w 9393311"/>
              <a:gd name="connsiteY6696" fmla="*/ 4280608 h 10287000"/>
              <a:gd name="connsiteX6697" fmla="*/ 7747875 w 9393311"/>
              <a:gd name="connsiteY6697" fmla="*/ 4262265 h 10287000"/>
              <a:gd name="connsiteX6698" fmla="*/ 7764289 w 9393311"/>
              <a:gd name="connsiteY6698" fmla="*/ 4266334 h 10287000"/>
              <a:gd name="connsiteX6699" fmla="*/ 7770583 w 9393311"/>
              <a:gd name="connsiteY6699" fmla="*/ 4277538 h 10287000"/>
              <a:gd name="connsiteX6700" fmla="*/ 7814858 w 9393311"/>
              <a:gd name="connsiteY6700" fmla="*/ 4230643 h 10287000"/>
              <a:gd name="connsiteX6701" fmla="*/ 7816766 w 9393311"/>
              <a:gd name="connsiteY6701" fmla="*/ 4221472 h 10287000"/>
              <a:gd name="connsiteX6702" fmla="*/ 7814573 w 9393311"/>
              <a:gd name="connsiteY6702" fmla="*/ 4211281 h 10287000"/>
              <a:gd name="connsiteX6703" fmla="*/ 7813034 w 9393311"/>
              <a:gd name="connsiteY6703" fmla="*/ 4204130 h 10287000"/>
              <a:gd name="connsiteX6704" fmla="*/ 7810879 w 9393311"/>
              <a:gd name="connsiteY6704" fmla="*/ 4200341 h 10287000"/>
              <a:gd name="connsiteX6705" fmla="*/ 7810868 w 9393311"/>
              <a:gd name="connsiteY6705" fmla="*/ 4196622 h 10287000"/>
              <a:gd name="connsiteX6706" fmla="*/ 7807035 w 9393311"/>
              <a:gd name="connsiteY6706" fmla="*/ 4185296 h 10287000"/>
              <a:gd name="connsiteX6707" fmla="*/ 7801693 w 9393311"/>
              <a:gd name="connsiteY6707" fmla="*/ 4169502 h 10287000"/>
              <a:gd name="connsiteX6708" fmla="*/ 7777074 w 9393311"/>
              <a:gd name="connsiteY6708" fmla="*/ 4163397 h 10287000"/>
              <a:gd name="connsiteX6709" fmla="*/ 7776348 w 9393311"/>
              <a:gd name="connsiteY6709" fmla="*/ 4136068 h 10287000"/>
              <a:gd name="connsiteX6710" fmla="*/ 7764884 w 9393311"/>
              <a:gd name="connsiteY6710" fmla="*/ 4139328 h 10287000"/>
              <a:gd name="connsiteX6711" fmla="*/ 7769291 w 9393311"/>
              <a:gd name="connsiteY6711" fmla="*/ 4118819 h 10287000"/>
              <a:gd name="connsiteX6712" fmla="*/ 7765107 w 9393311"/>
              <a:gd name="connsiteY6712" fmla="*/ 4115787 h 10287000"/>
              <a:gd name="connsiteX6713" fmla="*/ 7763155 w 9393311"/>
              <a:gd name="connsiteY6713" fmla="*/ 4117851 h 10287000"/>
              <a:gd name="connsiteX6714" fmla="*/ 7727330 w 9393311"/>
              <a:gd name="connsiteY6714" fmla="*/ 4108121 h 10287000"/>
              <a:gd name="connsiteX6715" fmla="*/ 7744519 w 9393311"/>
              <a:gd name="connsiteY6715" fmla="*/ 4068781 h 10287000"/>
              <a:gd name="connsiteX6716" fmla="*/ 7757145 w 9393311"/>
              <a:gd name="connsiteY6716" fmla="*/ 4066483 h 10287000"/>
              <a:gd name="connsiteX6717" fmla="*/ 7758981 w 9393311"/>
              <a:gd name="connsiteY6717" fmla="*/ 4059871 h 10287000"/>
              <a:gd name="connsiteX6718" fmla="*/ 7756917 w 9393311"/>
              <a:gd name="connsiteY6718" fmla="*/ 4058333 h 10287000"/>
              <a:gd name="connsiteX6719" fmla="*/ 7762183 w 9393311"/>
              <a:gd name="connsiteY6719" fmla="*/ 4042358 h 10287000"/>
              <a:gd name="connsiteX6720" fmla="*/ 7765438 w 9393311"/>
              <a:gd name="connsiteY6720" fmla="*/ 4040514 h 10287000"/>
              <a:gd name="connsiteX6721" fmla="*/ 7762774 w 9393311"/>
              <a:gd name="connsiteY6721" fmla="*/ 4024803 h 10287000"/>
              <a:gd name="connsiteX6722" fmla="*/ 7805886 w 9393311"/>
              <a:gd name="connsiteY6722" fmla="*/ 4056460 h 10287000"/>
              <a:gd name="connsiteX6723" fmla="*/ 7828495 w 9393311"/>
              <a:gd name="connsiteY6723" fmla="*/ 4050520 h 10287000"/>
              <a:gd name="connsiteX6724" fmla="*/ 7826101 w 9393311"/>
              <a:gd name="connsiteY6724" fmla="*/ 4077744 h 10287000"/>
              <a:gd name="connsiteX6725" fmla="*/ 7816575 w 9393311"/>
              <a:gd name="connsiteY6725" fmla="*/ 4079816 h 10287000"/>
              <a:gd name="connsiteX6726" fmla="*/ 7832037 w 9393311"/>
              <a:gd name="connsiteY6726" fmla="*/ 4148088 h 10287000"/>
              <a:gd name="connsiteX6727" fmla="*/ 7840525 w 9393311"/>
              <a:gd name="connsiteY6727" fmla="*/ 4169485 h 10287000"/>
              <a:gd name="connsiteX6728" fmla="*/ 7840660 w 9393311"/>
              <a:gd name="connsiteY6728" fmla="*/ 4169827 h 10287000"/>
              <a:gd name="connsiteX6729" fmla="*/ 7848912 w 9393311"/>
              <a:gd name="connsiteY6729" fmla="*/ 4181193 h 10287000"/>
              <a:gd name="connsiteX6730" fmla="*/ 7857745 w 9393311"/>
              <a:gd name="connsiteY6730" fmla="*/ 4200170 h 10287000"/>
              <a:gd name="connsiteX6731" fmla="*/ 7845714 w 9393311"/>
              <a:gd name="connsiteY6731" fmla="*/ 4206753 h 10287000"/>
              <a:gd name="connsiteX6732" fmla="*/ 7845198 w 9393311"/>
              <a:gd name="connsiteY6732" fmla="*/ 4209230 h 10287000"/>
              <a:gd name="connsiteX6733" fmla="*/ 7857148 w 9393311"/>
              <a:gd name="connsiteY6733" fmla="*/ 4230219 h 10287000"/>
              <a:gd name="connsiteX6734" fmla="*/ 7882189 w 9393311"/>
              <a:gd name="connsiteY6734" fmla="*/ 4214313 h 10287000"/>
              <a:gd name="connsiteX6735" fmla="*/ 7905797 w 9393311"/>
              <a:gd name="connsiteY6735" fmla="*/ 4205227 h 10287000"/>
              <a:gd name="connsiteX6736" fmla="*/ 7874803 w 9393311"/>
              <a:gd name="connsiteY6736" fmla="*/ 4257867 h 10287000"/>
              <a:gd name="connsiteX6737" fmla="*/ 7873407 w 9393311"/>
              <a:gd name="connsiteY6737" fmla="*/ 4258776 h 10287000"/>
              <a:gd name="connsiteX6738" fmla="*/ 7880086 w 9393311"/>
              <a:gd name="connsiteY6738" fmla="*/ 4270506 h 10287000"/>
              <a:gd name="connsiteX6739" fmla="*/ 7880237 w 9393311"/>
              <a:gd name="connsiteY6739" fmla="*/ 4270485 h 10287000"/>
              <a:gd name="connsiteX6740" fmla="*/ 7889752 w 9393311"/>
              <a:gd name="connsiteY6740" fmla="*/ 4283591 h 10287000"/>
              <a:gd name="connsiteX6741" fmla="*/ 7888455 w 9393311"/>
              <a:gd name="connsiteY6741" fmla="*/ 4285207 h 10287000"/>
              <a:gd name="connsiteX6742" fmla="*/ 7889242 w 9393311"/>
              <a:gd name="connsiteY6742" fmla="*/ 4286589 h 10287000"/>
              <a:gd name="connsiteX6743" fmla="*/ 7889855 w 9393311"/>
              <a:gd name="connsiteY6743" fmla="*/ 4285738 h 10287000"/>
              <a:gd name="connsiteX6744" fmla="*/ 7908443 w 9393311"/>
              <a:gd name="connsiteY6744" fmla="*/ 4276351 h 10287000"/>
              <a:gd name="connsiteX6745" fmla="*/ 7919518 w 9393311"/>
              <a:gd name="connsiteY6745" fmla="*/ 4289352 h 10287000"/>
              <a:gd name="connsiteX6746" fmla="*/ 7917281 w 9393311"/>
              <a:gd name="connsiteY6746" fmla="*/ 4310327 h 10287000"/>
              <a:gd name="connsiteX6747" fmla="*/ 7909090 w 9393311"/>
              <a:gd name="connsiteY6747" fmla="*/ 4321449 h 10287000"/>
              <a:gd name="connsiteX6748" fmla="*/ 7911547 w 9393311"/>
              <a:gd name="connsiteY6748" fmla="*/ 4325764 h 10287000"/>
              <a:gd name="connsiteX6749" fmla="*/ 7936636 w 9393311"/>
              <a:gd name="connsiteY6749" fmla="*/ 4387903 h 10287000"/>
              <a:gd name="connsiteX6750" fmla="*/ 7942525 w 9393311"/>
              <a:gd name="connsiteY6750" fmla="*/ 4420766 h 10287000"/>
              <a:gd name="connsiteX6751" fmla="*/ 7959319 w 9393311"/>
              <a:gd name="connsiteY6751" fmla="*/ 4425079 h 10287000"/>
              <a:gd name="connsiteX6752" fmla="*/ 7965753 w 9393311"/>
              <a:gd name="connsiteY6752" fmla="*/ 4444751 h 10287000"/>
              <a:gd name="connsiteX6753" fmla="*/ 7954551 w 9393311"/>
              <a:gd name="connsiteY6753" fmla="*/ 4453303 h 10287000"/>
              <a:gd name="connsiteX6754" fmla="*/ 7948743 w 9393311"/>
              <a:gd name="connsiteY6754" fmla="*/ 4455465 h 10287000"/>
              <a:gd name="connsiteX6755" fmla="*/ 7948988 w 9393311"/>
              <a:gd name="connsiteY6755" fmla="*/ 4456831 h 10287000"/>
              <a:gd name="connsiteX6756" fmla="*/ 7939842 w 9393311"/>
              <a:gd name="connsiteY6756" fmla="*/ 4458777 h 10287000"/>
              <a:gd name="connsiteX6757" fmla="*/ 7938595 w 9393311"/>
              <a:gd name="connsiteY6757" fmla="*/ 4459241 h 10287000"/>
              <a:gd name="connsiteX6758" fmla="*/ 7932559 w 9393311"/>
              <a:gd name="connsiteY6758" fmla="*/ 4460326 h 10287000"/>
              <a:gd name="connsiteX6759" fmla="*/ 7926417 w 9393311"/>
              <a:gd name="connsiteY6759" fmla="*/ 4461632 h 10287000"/>
              <a:gd name="connsiteX6760" fmla="*/ 7909107 w 9393311"/>
              <a:gd name="connsiteY6760" fmla="*/ 4472259 h 10287000"/>
              <a:gd name="connsiteX6761" fmla="*/ 7906472 w 9393311"/>
              <a:gd name="connsiteY6761" fmla="*/ 4474563 h 10287000"/>
              <a:gd name="connsiteX6762" fmla="*/ 7909784 w 9393311"/>
              <a:gd name="connsiteY6762" fmla="*/ 4485376 h 10287000"/>
              <a:gd name="connsiteX6763" fmla="*/ 7901997 w 9393311"/>
              <a:gd name="connsiteY6763" fmla="*/ 4478475 h 10287000"/>
              <a:gd name="connsiteX6764" fmla="*/ 7884896 w 9393311"/>
              <a:gd name="connsiteY6764" fmla="*/ 4493427 h 10287000"/>
              <a:gd name="connsiteX6765" fmla="*/ 7889600 w 9393311"/>
              <a:gd name="connsiteY6765" fmla="*/ 4498540 h 10287000"/>
              <a:gd name="connsiteX6766" fmla="*/ 7901036 w 9393311"/>
              <a:gd name="connsiteY6766" fmla="*/ 4515809 h 10287000"/>
              <a:gd name="connsiteX6767" fmla="*/ 7897796 w 9393311"/>
              <a:gd name="connsiteY6767" fmla="*/ 4532545 h 10287000"/>
              <a:gd name="connsiteX6768" fmla="*/ 7886285 w 9393311"/>
              <a:gd name="connsiteY6768" fmla="*/ 4530445 h 10287000"/>
              <a:gd name="connsiteX6769" fmla="*/ 7890255 w 9393311"/>
              <a:gd name="connsiteY6769" fmla="*/ 4551499 h 10287000"/>
              <a:gd name="connsiteX6770" fmla="*/ 7876622 w 9393311"/>
              <a:gd name="connsiteY6770" fmla="*/ 4561891 h 10287000"/>
              <a:gd name="connsiteX6771" fmla="*/ 7854736 w 9393311"/>
              <a:gd name="connsiteY6771" fmla="*/ 4593847 h 10287000"/>
              <a:gd name="connsiteX6772" fmla="*/ 7825074 w 9393311"/>
              <a:gd name="connsiteY6772" fmla="*/ 4640214 h 10287000"/>
              <a:gd name="connsiteX6773" fmla="*/ 7802965 w 9393311"/>
              <a:gd name="connsiteY6773" fmla="*/ 4690047 h 10287000"/>
              <a:gd name="connsiteX6774" fmla="*/ 7819753 w 9393311"/>
              <a:gd name="connsiteY6774" fmla="*/ 4690640 h 10287000"/>
              <a:gd name="connsiteX6775" fmla="*/ 7821608 w 9393311"/>
              <a:gd name="connsiteY6775" fmla="*/ 4693915 h 10287000"/>
              <a:gd name="connsiteX6776" fmla="*/ 7815245 w 9393311"/>
              <a:gd name="connsiteY6776" fmla="*/ 4701843 h 10287000"/>
              <a:gd name="connsiteX6777" fmla="*/ 7799045 w 9393311"/>
              <a:gd name="connsiteY6777" fmla="*/ 4702967 h 10287000"/>
              <a:gd name="connsiteX6778" fmla="*/ 7796059 w 9393311"/>
              <a:gd name="connsiteY6778" fmla="*/ 4755776 h 10287000"/>
              <a:gd name="connsiteX6779" fmla="*/ 7856400 w 9393311"/>
              <a:gd name="connsiteY6779" fmla="*/ 4864065 h 10287000"/>
              <a:gd name="connsiteX6780" fmla="*/ 7869978 w 9393311"/>
              <a:gd name="connsiteY6780" fmla="*/ 4874949 h 10287000"/>
              <a:gd name="connsiteX6781" fmla="*/ 7895280 w 9393311"/>
              <a:gd name="connsiteY6781" fmla="*/ 4883540 h 10287000"/>
              <a:gd name="connsiteX6782" fmla="*/ 7935939 w 9393311"/>
              <a:gd name="connsiteY6782" fmla="*/ 4894214 h 10287000"/>
              <a:gd name="connsiteX6783" fmla="*/ 7957696 w 9393311"/>
              <a:gd name="connsiteY6783" fmla="*/ 4882917 h 10287000"/>
              <a:gd name="connsiteX6784" fmla="*/ 7957762 w 9393311"/>
              <a:gd name="connsiteY6784" fmla="*/ 4888258 h 10287000"/>
              <a:gd name="connsiteX6785" fmla="*/ 7960379 w 9393311"/>
              <a:gd name="connsiteY6785" fmla="*/ 4932411 h 10287000"/>
              <a:gd name="connsiteX6786" fmla="*/ 7967953 w 9393311"/>
              <a:gd name="connsiteY6786" fmla="*/ 4923028 h 10287000"/>
              <a:gd name="connsiteX6787" fmla="*/ 7983530 w 9393311"/>
              <a:gd name="connsiteY6787" fmla="*/ 4941036 h 10287000"/>
              <a:gd name="connsiteX6788" fmla="*/ 7971965 w 9393311"/>
              <a:gd name="connsiteY6788" fmla="*/ 4955362 h 10287000"/>
              <a:gd name="connsiteX6789" fmla="*/ 7961440 w 9393311"/>
              <a:gd name="connsiteY6789" fmla="*/ 4950307 h 10287000"/>
              <a:gd name="connsiteX6790" fmla="*/ 7962694 w 9393311"/>
              <a:gd name="connsiteY6790" fmla="*/ 4971475 h 10287000"/>
              <a:gd name="connsiteX6791" fmla="*/ 7895145 w 9393311"/>
              <a:gd name="connsiteY6791" fmla="*/ 4964370 h 10287000"/>
              <a:gd name="connsiteX6792" fmla="*/ 7893971 w 9393311"/>
              <a:gd name="connsiteY6792" fmla="*/ 5006279 h 10287000"/>
              <a:gd name="connsiteX6793" fmla="*/ 7911620 w 9393311"/>
              <a:gd name="connsiteY6793" fmla="*/ 5043619 h 10287000"/>
              <a:gd name="connsiteX6794" fmla="*/ 7869007 w 9393311"/>
              <a:gd name="connsiteY6794" fmla="*/ 5036215 h 10287000"/>
              <a:gd name="connsiteX6795" fmla="*/ 7845356 w 9393311"/>
              <a:gd name="connsiteY6795" fmla="*/ 5051445 h 10287000"/>
              <a:gd name="connsiteX6796" fmla="*/ 7823647 w 9393311"/>
              <a:gd name="connsiteY6796" fmla="*/ 5078987 h 10287000"/>
              <a:gd name="connsiteX6797" fmla="*/ 7836863 w 9393311"/>
              <a:gd name="connsiteY6797" fmla="*/ 5080546 h 10287000"/>
              <a:gd name="connsiteX6798" fmla="*/ 7829673 w 9393311"/>
              <a:gd name="connsiteY6798" fmla="*/ 5103247 h 10287000"/>
              <a:gd name="connsiteX6799" fmla="*/ 7828687 w 9393311"/>
              <a:gd name="connsiteY6799" fmla="*/ 5103672 h 10287000"/>
              <a:gd name="connsiteX6800" fmla="*/ 7846803 w 9393311"/>
              <a:gd name="connsiteY6800" fmla="*/ 5123775 h 10287000"/>
              <a:gd name="connsiteX6801" fmla="*/ 7848719 w 9393311"/>
              <a:gd name="connsiteY6801" fmla="*/ 5123320 h 10287000"/>
              <a:gd name="connsiteX6802" fmla="*/ 7860224 w 9393311"/>
              <a:gd name="connsiteY6802" fmla="*/ 5136828 h 10287000"/>
              <a:gd name="connsiteX6803" fmla="*/ 7863351 w 9393311"/>
              <a:gd name="connsiteY6803" fmla="*/ 5157587 h 10287000"/>
              <a:gd name="connsiteX6804" fmla="*/ 7866534 w 9393311"/>
              <a:gd name="connsiteY6804" fmla="*/ 5164784 h 10287000"/>
              <a:gd name="connsiteX6805" fmla="*/ 7878423 w 9393311"/>
              <a:gd name="connsiteY6805" fmla="*/ 5150819 h 10287000"/>
              <a:gd name="connsiteX6806" fmla="*/ 7942257 w 9393311"/>
              <a:gd name="connsiteY6806" fmla="*/ 5077241 h 10287000"/>
              <a:gd name="connsiteX6807" fmla="*/ 7923903 w 9393311"/>
              <a:gd name="connsiteY6807" fmla="*/ 5147355 h 10287000"/>
              <a:gd name="connsiteX6808" fmla="*/ 7880492 w 9393311"/>
              <a:gd name="connsiteY6808" fmla="*/ 5208540 h 10287000"/>
              <a:gd name="connsiteX6809" fmla="*/ 7886857 w 9393311"/>
              <a:gd name="connsiteY6809" fmla="*/ 5204353 h 10287000"/>
              <a:gd name="connsiteX6810" fmla="*/ 7891042 w 9393311"/>
              <a:gd name="connsiteY6810" fmla="*/ 5201984 h 10287000"/>
              <a:gd name="connsiteX6811" fmla="*/ 7892972 w 9393311"/>
              <a:gd name="connsiteY6811" fmla="*/ 5198957 h 10287000"/>
              <a:gd name="connsiteX6812" fmla="*/ 7895645 w 9393311"/>
              <a:gd name="connsiteY6812" fmla="*/ 5199379 h 10287000"/>
              <a:gd name="connsiteX6813" fmla="*/ 7906620 w 9393311"/>
              <a:gd name="connsiteY6813" fmla="*/ 5193168 h 10287000"/>
              <a:gd name="connsiteX6814" fmla="*/ 7905993 w 9393311"/>
              <a:gd name="connsiteY6814" fmla="*/ 5189913 h 10287000"/>
              <a:gd name="connsiteX6815" fmla="*/ 7913529 w 9393311"/>
              <a:gd name="connsiteY6815" fmla="*/ 5173937 h 10287000"/>
              <a:gd name="connsiteX6816" fmla="*/ 7917699 w 9393311"/>
              <a:gd name="connsiteY6816" fmla="*/ 5174053 h 10287000"/>
              <a:gd name="connsiteX6817" fmla="*/ 7920976 w 9393311"/>
              <a:gd name="connsiteY6817" fmla="*/ 5174143 h 10287000"/>
              <a:gd name="connsiteX6818" fmla="*/ 7931128 w 9393311"/>
              <a:gd name="connsiteY6818" fmla="*/ 5162623 h 10287000"/>
              <a:gd name="connsiteX6819" fmla="*/ 7949235 w 9393311"/>
              <a:gd name="connsiteY6819" fmla="*/ 5157578 h 10287000"/>
              <a:gd name="connsiteX6820" fmla="*/ 7965239 w 9393311"/>
              <a:gd name="connsiteY6820" fmla="*/ 5100200 h 10287000"/>
              <a:gd name="connsiteX6821" fmla="*/ 7982999 w 9393311"/>
              <a:gd name="connsiteY6821" fmla="*/ 5072437 h 10287000"/>
              <a:gd name="connsiteX6822" fmla="*/ 7985626 w 9393311"/>
              <a:gd name="connsiteY6822" fmla="*/ 5080254 h 10287000"/>
              <a:gd name="connsiteX6823" fmla="*/ 7985723 w 9393311"/>
              <a:gd name="connsiteY6823" fmla="*/ 5081532 h 10287000"/>
              <a:gd name="connsiteX6824" fmla="*/ 8013755 w 9393311"/>
              <a:gd name="connsiteY6824" fmla="*/ 5038054 h 10287000"/>
              <a:gd name="connsiteX6825" fmla="*/ 8062563 w 9393311"/>
              <a:gd name="connsiteY6825" fmla="*/ 4999489 h 10287000"/>
              <a:gd name="connsiteX6826" fmla="*/ 8010105 w 9393311"/>
              <a:gd name="connsiteY6826" fmla="*/ 5073925 h 10287000"/>
              <a:gd name="connsiteX6827" fmla="*/ 7985907 w 9393311"/>
              <a:gd name="connsiteY6827" fmla="*/ 5083958 h 10287000"/>
              <a:gd name="connsiteX6828" fmla="*/ 7989591 w 9393311"/>
              <a:gd name="connsiteY6828" fmla="*/ 5132482 h 10287000"/>
              <a:gd name="connsiteX6829" fmla="*/ 7993117 w 9393311"/>
              <a:gd name="connsiteY6829" fmla="*/ 5234672 h 10287000"/>
              <a:gd name="connsiteX6830" fmla="*/ 7937687 w 9393311"/>
              <a:gd name="connsiteY6830" fmla="*/ 5239438 h 10287000"/>
              <a:gd name="connsiteX6831" fmla="*/ 7910159 w 9393311"/>
              <a:gd name="connsiteY6831" fmla="*/ 5257142 h 10287000"/>
              <a:gd name="connsiteX6832" fmla="*/ 7896114 w 9393311"/>
              <a:gd name="connsiteY6832" fmla="*/ 5273468 h 10287000"/>
              <a:gd name="connsiteX6833" fmla="*/ 7900407 w 9393311"/>
              <a:gd name="connsiteY6833" fmla="*/ 5282098 h 10287000"/>
              <a:gd name="connsiteX6834" fmla="*/ 7898912 w 9393311"/>
              <a:gd name="connsiteY6834" fmla="*/ 5289859 h 10287000"/>
              <a:gd name="connsiteX6835" fmla="*/ 7890873 w 9393311"/>
              <a:gd name="connsiteY6835" fmla="*/ 5292543 h 10287000"/>
              <a:gd name="connsiteX6836" fmla="*/ 7884322 w 9393311"/>
              <a:gd name="connsiteY6836" fmla="*/ 5291470 h 10287000"/>
              <a:gd name="connsiteX6837" fmla="*/ 7875955 w 9393311"/>
              <a:gd name="connsiteY6837" fmla="*/ 5310354 h 10287000"/>
              <a:gd name="connsiteX6838" fmla="*/ 7891518 w 9393311"/>
              <a:gd name="connsiteY6838" fmla="*/ 5389839 h 10287000"/>
              <a:gd name="connsiteX6839" fmla="*/ 7918493 w 9393311"/>
              <a:gd name="connsiteY6839" fmla="*/ 5419526 h 10287000"/>
              <a:gd name="connsiteX6840" fmla="*/ 7920372 w 9393311"/>
              <a:gd name="connsiteY6840" fmla="*/ 5416731 h 10287000"/>
              <a:gd name="connsiteX6841" fmla="*/ 7921924 w 9393311"/>
              <a:gd name="connsiteY6841" fmla="*/ 5410064 h 10287000"/>
              <a:gd name="connsiteX6842" fmla="*/ 7939567 w 9393311"/>
              <a:gd name="connsiteY6842" fmla="*/ 5405913 h 10287000"/>
              <a:gd name="connsiteX6843" fmla="*/ 7948045 w 9393311"/>
              <a:gd name="connsiteY6843" fmla="*/ 5407019 h 10287000"/>
              <a:gd name="connsiteX6844" fmla="*/ 7944672 w 9393311"/>
              <a:gd name="connsiteY6844" fmla="*/ 5406096 h 10287000"/>
              <a:gd name="connsiteX6845" fmla="*/ 7972975 w 9393311"/>
              <a:gd name="connsiteY6845" fmla="*/ 5337653 h 10287000"/>
              <a:gd name="connsiteX6846" fmla="*/ 7980548 w 9393311"/>
              <a:gd name="connsiteY6846" fmla="*/ 5342953 h 10287000"/>
              <a:gd name="connsiteX6847" fmla="*/ 7982459 w 9393311"/>
              <a:gd name="connsiteY6847" fmla="*/ 5354305 h 10287000"/>
              <a:gd name="connsiteX6848" fmla="*/ 7969518 w 9393311"/>
              <a:gd name="connsiteY6848" fmla="*/ 5389867 h 10287000"/>
              <a:gd name="connsiteX6849" fmla="*/ 7965068 w 9393311"/>
              <a:gd name="connsiteY6849" fmla="*/ 5397257 h 10287000"/>
              <a:gd name="connsiteX6850" fmla="*/ 7960616 w 9393311"/>
              <a:gd name="connsiteY6850" fmla="*/ 5404647 h 10287000"/>
              <a:gd name="connsiteX6851" fmla="*/ 7955076 w 9393311"/>
              <a:gd name="connsiteY6851" fmla="*/ 5407936 h 10287000"/>
              <a:gd name="connsiteX6852" fmla="*/ 7955187 w 9393311"/>
              <a:gd name="connsiteY6852" fmla="*/ 5407951 h 10287000"/>
              <a:gd name="connsiteX6853" fmla="*/ 7962090 w 9393311"/>
              <a:gd name="connsiteY6853" fmla="*/ 5414990 h 10287000"/>
              <a:gd name="connsiteX6854" fmla="*/ 7961860 w 9393311"/>
              <a:gd name="connsiteY6854" fmla="*/ 5421683 h 10287000"/>
              <a:gd name="connsiteX6855" fmla="*/ 7981905 w 9393311"/>
              <a:gd name="connsiteY6855" fmla="*/ 5427228 h 10287000"/>
              <a:gd name="connsiteX6856" fmla="*/ 7962783 w 9393311"/>
              <a:gd name="connsiteY6856" fmla="*/ 5477149 h 10287000"/>
              <a:gd name="connsiteX6857" fmla="*/ 7943794 w 9393311"/>
              <a:gd name="connsiteY6857" fmla="*/ 5500836 h 10287000"/>
              <a:gd name="connsiteX6858" fmla="*/ 7932952 w 9393311"/>
              <a:gd name="connsiteY6858" fmla="*/ 5509374 h 10287000"/>
              <a:gd name="connsiteX6859" fmla="*/ 7910332 w 9393311"/>
              <a:gd name="connsiteY6859" fmla="*/ 5537117 h 10287000"/>
              <a:gd name="connsiteX6860" fmla="*/ 7915001 w 9393311"/>
              <a:gd name="connsiteY6860" fmla="*/ 5540343 h 10287000"/>
              <a:gd name="connsiteX6861" fmla="*/ 7909963 w 9393311"/>
              <a:gd name="connsiteY6861" fmla="*/ 5551025 h 10287000"/>
              <a:gd name="connsiteX6862" fmla="*/ 7901992 w 9393311"/>
              <a:gd name="connsiteY6862" fmla="*/ 5553444 h 10287000"/>
              <a:gd name="connsiteX6863" fmla="*/ 7901786 w 9393311"/>
              <a:gd name="connsiteY6863" fmla="*/ 5554433 h 10287000"/>
              <a:gd name="connsiteX6864" fmla="*/ 7897969 w 9393311"/>
              <a:gd name="connsiteY6864" fmla="*/ 5572776 h 10287000"/>
              <a:gd name="connsiteX6865" fmla="*/ 7909566 w 9393311"/>
              <a:gd name="connsiteY6865" fmla="*/ 5586355 h 10287000"/>
              <a:gd name="connsiteX6866" fmla="*/ 7910008 w 9393311"/>
              <a:gd name="connsiteY6866" fmla="*/ 5586343 h 10287000"/>
              <a:gd name="connsiteX6867" fmla="*/ 7905710 w 9393311"/>
              <a:gd name="connsiteY6867" fmla="*/ 5574269 h 10287000"/>
              <a:gd name="connsiteX6868" fmla="*/ 7916934 w 9393311"/>
              <a:gd name="connsiteY6868" fmla="*/ 5569714 h 10287000"/>
              <a:gd name="connsiteX6869" fmla="*/ 7936037 w 9393311"/>
              <a:gd name="connsiteY6869" fmla="*/ 5570637 h 10287000"/>
              <a:gd name="connsiteX6870" fmla="*/ 7937336 w 9393311"/>
              <a:gd name="connsiteY6870" fmla="*/ 5584219 h 10287000"/>
              <a:gd name="connsiteX6871" fmla="*/ 7953831 w 9393311"/>
              <a:gd name="connsiteY6871" fmla="*/ 5581679 h 10287000"/>
              <a:gd name="connsiteX6872" fmla="*/ 7956550 w 9393311"/>
              <a:gd name="connsiteY6872" fmla="*/ 5570073 h 10287000"/>
              <a:gd name="connsiteX6873" fmla="*/ 7989921 w 9393311"/>
              <a:gd name="connsiteY6873" fmla="*/ 5522307 h 10287000"/>
              <a:gd name="connsiteX6874" fmla="*/ 7997497 w 9393311"/>
              <a:gd name="connsiteY6874" fmla="*/ 5551648 h 10287000"/>
              <a:gd name="connsiteX6875" fmla="*/ 7995479 w 9393311"/>
              <a:gd name="connsiteY6875" fmla="*/ 5557072 h 10287000"/>
              <a:gd name="connsiteX6876" fmla="*/ 8011751 w 9393311"/>
              <a:gd name="connsiteY6876" fmla="*/ 5554367 h 10287000"/>
              <a:gd name="connsiteX6877" fmla="*/ 8013398 w 9393311"/>
              <a:gd name="connsiteY6877" fmla="*/ 5560048 h 10287000"/>
              <a:gd name="connsiteX6878" fmla="*/ 7996600 w 9393311"/>
              <a:gd name="connsiteY6878" fmla="*/ 5562122 h 10287000"/>
              <a:gd name="connsiteX6879" fmla="*/ 7994567 w 9393311"/>
              <a:gd name="connsiteY6879" fmla="*/ 5559524 h 10287000"/>
              <a:gd name="connsiteX6880" fmla="*/ 7987020 w 9393311"/>
              <a:gd name="connsiteY6880" fmla="*/ 5579805 h 10287000"/>
              <a:gd name="connsiteX6881" fmla="*/ 7966686 w 9393311"/>
              <a:gd name="connsiteY6881" fmla="*/ 5603811 h 10287000"/>
              <a:gd name="connsiteX6882" fmla="*/ 7960141 w 9393311"/>
              <a:gd name="connsiteY6882" fmla="*/ 5608835 h 10287000"/>
              <a:gd name="connsiteX6883" fmla="*/ 7961748 w 9393311"/>
              <a:gd name="connsiteY6883" fmla="*/ 5609979 h 10287000"/>
              <a:gd name="connsiteX6884" fmla="*/ 7964979 w 9393311"/>
              <a:gd name="connsiteY6884" fmla="*/ 5623720 h 10287000"/>
              <a:gd name="connsiteX6885" fmla="*/ 7974988 w 9393311"/>
              <a:gd name="connsiteY6885" fmla="*/ 5616599 h 10287000"/>
              <a:gd name="connsiteX6886" fmla="*/ 7998433 w 9393311"/>
              <a:gd name="connsiteY6886" fmla="*/ 5618814 h 10287000"/>
              <a:gd name="connsiteX6887" fmla="*/ 7969917 w 9393311"/>
              <a:gd name="connsiteY6887" fmla="*/ 5642817 h 10287000"/>
              <a:gd name="connsiteX6888" fmla="*/ 7959480 w 9393311"/>
              <a:gd name="connsiteY6888" fmla="*/ 5636373 h 10287000"/>
              <a:gd name="connsiteX6889" fmla="*/ 7956339 w 9393311"/>
              <a:gd name="connsiteY6889" fmla="*/ 5641751 h 10287000"/>
              <a:gd name="connsiteX6890" fmla="*/ 7944102 w 9393311"/>
              <a:gd name="connsiteY6890" fmla="*/ 5655504 h 10287000"/>
              <a:gd name="connsiteX6891" fmla="*/ 7930619 w 9393311"/>
              <a:gd name="connsiteY6891" fmla="*/ 5659920 h 10287000"/>
              <a:gd name="connsiteX6892" fmla="*/ 7920324 w 9393311"/>
              <a:gd name="connsiteY6892" fmla="*/ 5615325 h 10287000"/>
              <a:gd name="connsiteX6893" fmla="*/ 7918581 w 9393311"/>
              <a:gd name="connsiteY6893" fmla="*/ 5610427 h 10287000"/>
              <a:gd name="connsiteX6894" fmla="*/ 7914831 w 9393311"/>
              <a:gd name="connsiteY6894" fmla="*/ 5613154 h 10287000"/>
              <a:gd name="connsiteX6895" fmla="*/ 7900110 w 9393311"/>
              <a:gd name="connsiteY6895" fmla="*/ 5648244 h 10287000"/>
              <a:gd name="connsiteX6896" fmla="*/ 7895831 w 9393311"/>
              <a:gd name="connsiteY6896" fmla="*/ 5681303 h 10287000"/>
              <a:gd name="connsiteX6897" fmla="*/ 7897156 w 9393311"/>
              <a:gd name="connsiteY6897" fmla="*/ 5681015 h 10287000"/>
              <a:gd name="connsiteX6898" fmla="*/ 7906566 w 9393311"/>
              <a:gd name="connsiteY6898" fmla="*/ 5682010 h 10287000"/>
              <a:gd name="connsiteX6899" fmla="*/ 7909481 w 9393311"/>
              <a:gd name="connsiteY6899" fmla="*/ 5679877 h 10287000"/>
              <a:gd name="connsiteX6900" fmla="*/ 7936529 w 9393311"/>
              <a:gd name="connsiteY6900" fmla="*/ 5685615 h 10287000"/>
              <a:gd name="connsiteX6901" fmla="*/ 7938693 w 9393311"/>
              <a:gd name="connsiteY6901" fmla="*/ 5715042 h 10287000"/>
              <a:gd name="connsiteX6902" fmla="*/ 7915358 w 9393311"/>
              <a:gd name="connsiteY6902" fmla="*/ 5716795 h 10287000"/>
              <a:gd name="connsiteX6903" fmla="*/ 7908175 w 9393311"/>
              <a:gd name="connsiteY6903" fmla="*/ 5712188 h 10287000"/>
              <a:gd name="connsiteX6904" fmla="*/ 7899260 w 9393311"/>
              <a:gd name="connsiteY6904" fmla="*/ 5714594 h 10287000"/>
              <a:gd name="connsiteX6905" fmla="*/ 7904480 w 9393311"/>
              <a:gd name="connsiteY6905" fmla="*/ 5736296 h 10287000"/>
              <a:gd name="connsiteX6906" fmla="*/ 7928743 w 9393311"/>
              <a:gd name="connsiteY6906" fmla="*/ 5770595 h 10287000"/>
              <a:gd name="connsiteX6907" fmla="*/ 7956606 w 9393311"/>
              <a:gd name="connsiteY6907" fmla="*/ 5787414 h 10287000"/>
              <a:gd name="connsiteX6908" fmla="*/ 7947043 w 9393311"/>
              <a:gd name="connsiteY6908" fmla="*/ 5857520 h 10287000"/>
              <a:gd name="connsiteX6909" fmla="*/ 7973593 w 9393311"/>
              <a:gd name="connsiteY6909" fmla="*/ 5857275 h 10287000"/>
              <a:gd name="connsiteX6910" fmla="*/ 8034766 w 9393311"/>
              <a:gd name="connsiteY6910" fmla="*/ 5883956 h 10287000"/>
              <a:gd name="connsiteX6911" fmla="*/ 8030707 w 9393311"/>
              <a:gd name="connsiteY6911" fmla="*/ 5884477 h 10287000"/>
              <a:gd name="connsiteX6912" fmla="*/ 8033011 w 9393311"/>
              <a:gd name="connsiteY6912" fmla="*/ 5885510 h 10287000"/>
              <a:gd name="connsiteX6913" fmla="*/ 8024479 w 9393311"/>
              <a:gd name="connsiteY6913" fmla="*/ 5885657 h 10287000"/>
              <a:gd name="connsiteX6914" fmla="*/ 8024920 w 9393311"/>
              <a:gd name="connsiteY6914" fmla="*/ 5885220 h 10287000"/>
              <a:gd name="connsiteX6915" fmla="*/ 8005805 w 9393311"/>
              <a:gd name="connsiteY6915" fmla="*/ 5887674 h 10287000"/>
              <a:gd name="connsiteX6916" fmla="*/ 7973170 w 9393311"/>
              <a:gd name="connsiteY6916" fmla="*/ 5889545 h 10287000"/>
              <a:gd name="connsiteX6917" fmla="*/ 7942986 w 9393311"/>
              <a:gd name="connsiteY6917" fmla="*/ 5887263 h 10287000"/>
              <a:gd name="connsiteX6918" fmla="*/ 7939733 w 9393311"/>
              <a:gd name="connsiteY6918" fmla="*/ 5911108 h 10287000"/>
              <a:gd name="connsiteX6919" fmla="*/ 7951729 w 9393311"/>
              <a:gd name="connsiteY6919" fmla="*/ 5950777 h 10287000"/>
              <a:gd name="connsiteX6920" fmla="*/ 7935332 w 9393311"/>
              <a:gd name="connsiteY6920" fmla="*/ 5949390 h 10287000"/>
              <a:gd name="connsiteX6921" fmla="*/ 7911860 w 9393311"/>
              <a:gd name="connsiteY6921" fmla="*/ 5953809 h 10287000"/>
              <a:gd name="connsiteX6922" fmla="*/ 7880476 w 9393311"/>
              <a:gd name="connsiteY6922" fmla="*/ 5986731 h 10287000"/>
              <a:gd name="connsiteX6923" fmla="*/ 7872539 w 9393311"/>
              <a:gd name="connsiteY6923" fmla="*/ 6004880 h 10287000"/>
              <a:gd name="connsiteX6924" fmla="*/ 7872700 w 9393311"/>
              <a:gd name="connsiteY6924" fmla="*/ 6004769 h 10287000"/>
              <a:gd name="connsiteX6925" fmla="*/ 7880789 w 9393311"/>
              <a:gd name="connsiteY6925" fmla="*/ 6004415 h 10287000"/>
              <a:gd name="connsiteX6926" fmla="*/ 7880692 w 9393311"/>
              <a:gd name="connsiteY6926" fmla="*/ 6004279 h 10287000"/>
              <a:gd name="connsiteX6927" fmla="*/ 7909342 w 9393311"/>
              <a:gd name="connsiteY6927" fmla="*/ 5966813 h 10287000"/>
              <a:gd name="connsiteX6928" fmla="*/ 7935175 w 9393311"/>
              <a:gd name="connsiteY6928" fmla="*/ 5991288 h 10287000"/>
              <a:gd name="connsiteX6929" fmla="*/ 7921472 w 9393311"/>
              <a:gd name="connsiteY6929" fmla="*/ 6015425 h 10287000"/>
              <a:gd name="connsiteX6930" fmla="*/ 7933339 w 9393311"/>
              <a:gd name="connsiteY6930" fmla="*/ 6038579 h 10287000"/>
              <a:gd name="connsiteX6931" fmla="*/ 7868289 w 9393311"/>
              <a:gd name="connsiteY6931" fmla="*/ 6062472 h 10287000"/>
              <a:gd name="connsiteX6932" fmla="*/ 7867565 w 9393311"/>
              <a:gd name="connsiteY6932" fmla="*/ 6062252 h 10287000"/>
              <a:gd name="connsiteX6933" fmla="*/ 7865414 w 9393311"/>
              <a:gd name="connsiteY6933" fmla="*/ 6090456 h 10287000"/>
              <a:gd name="connsiteX6934" fmla="*/ 7857513 w 9393311"/>
              <a:gd name="connsiteY6934" fmla="*/ 6122270 h 10287000"/>
              <a:gd name="connsiteX6935" fmla="*/ 7861131 w 9393311"/>
              <a:gd name="connsiteY6935" fmla="*/ 6123709 h 10287000"/>
              <a:gd name="connsiteX6936" fmla="*/ 7863641 w 9393311"/>
              <a:gd name="connsiteY6936" fmla="*/ 6127430 h 10287000"/>
              <a:gd name="connsiteX6937" fmla="*/ 7863793 w 9393311"/>
              <a:gd name="connsiteY6937" fmla="*/ 6127291 h 10287000"/>
              <a:gd name="connsiteX6938" fmla="*/ 7880306 w 9393311"/>
              <a:gd name="connsiteY6938" fmla="*/ 6127466 h 10287000"/>
              <a:gd name="connsiteX6939" fmla="*/ 7891394 w 9393311"/>
              <a:gd name="connsiteY6939" fmla="*/ 6133078 h 10287000"/>
              <a:gd name="connsiteX6940" fmla="*/ 7895969 w 9393311"/>
              <a:gd name="connsiteY6940" fmla="*/ 6145215 h 10287000"/>
              <a:gd name="connsiteX6941" fmla="*/ 7892869 w 9393311"/>
              <a:gd name="connsiteY6941" fmla="*/ 6155360 h 10287000"/>
              <a:gd name="connsiteX6942" fmla="*/ 7882927 w 9393311"/>
              <a:gd name="connsiteY6942" fmla="*/ 6162022 h 10287000"/>
              <a:gd name="connsiteX6943" fmla="*/ 7879877 w 9393311"/>
              <a:gd name="connsiteY6943" fmla="*/ 6163144 h 10287000"/>
              <a:gd name="connsiteX6944" fmla="*/ 7881900 w 9393311"/>
              <a:gd name="connsiteY6944" fmla="*/ 6182327 h 10287000"/>
              <a:gd name="connsiteX6945" fmla="*/ 7842232 w 9393311"/>
              <a:gd name="connsiteY6945" fmla="*/ 6236791 h 10287000"/>
              <a:gd name="connsiteX6946" fmla="*/ 7835622 w 9393311"/>
              <a:gd name="connsiteY6946" fmla="*/ 6239232 h 10287000"/>
              <a:gd name="connsiteX6947" fmla="*/ 7834647 w 9393311"/>
              <a:gd name="connsiteY6947" fmla="*/ 6252017 h 10287000"/>
              <a:gd name="connsiteX6948" fmla="*/ 7814997 w 9393311"/>
              <a:gd name="connsiteY6948" fmla="*/ 6282734 h 10287000"/>
              <a:gd name="connsiteX6949" fmla="*/ 7800417 w 9393311"/>
              <a:gd name="connsiteY6949" fmla="*/ 6295660 h 10287000"/>
              <a:gd name="connsiteX6950" fmla="*/ 7800089 w 9393311"/>
              <a:gd name="connsiteY6950" fmla="*/ 6301819 h 10287000"/>
              <a:gd name="connsiteX6951" fmla="*/ 7785919 w 9393311"/>
              <a:gd name="connsiteY6951" fmla="*/ 6310875 h 10287000"/>
              <a:gd name="connsiteX6952" fmla="*/ 7783259 w 9393311"/>
              <a:gd name="connsiteY6952" fmla="*/ 6310872 h 10287000"/>
              <a:gd name="connsiteX6953" fmla="*/ 7773465 w 9393311"/>
              <a:gd name="connsiteY6953" fmla="*/ 6319555 h 10287000"/>
              <a:gd name="connsiteX6954" fmla="*/ 7783267 w 9393311"/>
              <a:gd name="connsiteY6954" fmla="*/ 6318839 h 10287000"/>
              <a:gd name="connsiteX6955" fmla="*/ 7754718 w 9393311"/>
              <a:gd name="connsiteY6955" fmla="*/ 6358885 h 10287000"/>
              <a:gd name="connsiteX6956" fmla="*/ 7753942 w 9393311"/>
              <a:gd name="connsiteY6956" fmla="*/ 6364012 h 10287000"/>
              <a:gd name="connsiteX6957" fmla="*/ 7761291 w 9393311"/>
              <a:gd name="connsiteY6957" fmla="*/ 6362398 h 10287000"/>
              <a:gd name="connsiteX6958" fmla="*/ 7778352 w 9393311"/>
              <a:gd name="connsiteY6958" fmla="*/ 6361911 h 10287000"/>
              <a:gd name="connsiteX6959" fmla="*/ 7792918 w 9393311"/>
              <a:gd name="connsiteY6959" fmla="*/ 6367461 h 10287000"/>
              <a:gd name="connsiteX6960" fmla="*/ 7802302 w 9393311"/>
              <a:gd name="connsiteY6960" fmla="*/ 6381203 h 10287000"/>
              <a:gd name="connsiteX6961" fmla="*/ 7817925 w 9393311"/>
              <a:gd name="connsiteY6961" fmla="*/ 6402666 h 10287000"/>
              <a:gd name="connsiteX6962" fmla="*/ 7804919 w 9393311"/>
              <a:gd name="connsiteY6962" fmla="*/ 6418823 h 10287000"/>
              <a:gd name="connsiteX6963" fmla="*/ 7779092 w 9393311"/>
              <a:gd name="connsiteY6963" fmla="*/ 6414112 h 10287000"/>
              <a:gd name="connsiteX6964" fmla="*/ 7777093 w 9393311"/>
              <a:gd name="connsiteY6964" fmla="*/ 6416449 h 10287000"/>
              <a:gd name="connsiteX6965" fmla="*/ 7758381 w 9393311"/>
              <a:gd name="connsiteY6965" fmla="*/ 6410473 h 10287000"/>
              <a:gd name="connsiteX6966" fmla="*/ 7747794 w 9393311"/>
              <a:gd name="connsiteY6966" fmla="*/ 6391981 h 10287000"/>
              <a:gd name="connsiteX6967" fmla="*/ 7744724 w 9393311"/>
              <a:gd name="connsiteY6967" fmla="*/ 6400645 h 10287000"/>
              <a:gd name="connsiteX6968" fmla="*/ 7738314 w 9393311"/>
              <a:gd name="connsiteY6968" fmla="*/ 6418740 h 10287000"/>
              <a:gd name="connsiteX6969" fmla="*/ 7696839 w 9393311"/>
              <a:gd name="connsiteY6969" fmla="*/ 6470452 h 10287000"/>
              <a:gd name="connsiteX6970" fmla="*/ 7710287 w 9393311"/>
              <a:gd name="connsiteY6970" fmla="*/ 6477317 h 10287000"/>
              <a:gd name="connsiteX6971" fmla="*/ 7719042 w 9393311"/>
              <a:gd name="connsiteY6971" fmla="*/ 6488224 h 10287000"/>
              <a:gd name="connsiteX6972" fmla="*/ 7717075 w 9393311"/>
              <a:gd name="connsiteY6972" fmla="*/ 6473086 h 10287000"/>
              <a:gd name="connsiteX6973" fmla="*/ 7723815 w 9393311"/>
              <a:gd name="connsiteY6973" fmla="*/ 6440337 h 10287000"/>
              <a:gd name="connsiteX6974" fmla="*/ 7735310 w 9393311"/>
              <a:gd name="connsiteY6974" fmla="*/ 6434888 h 10287000"/>
              <a:gd name="connsiteX6975" fmla="*/ 7763126 w 9393311"/>
              <a:gd name="connsiteY6975" fmla="*/ 6436748 h 10287000"/>
              <a:gd name="connsiteX6976" fmla="*/ 7783879 w 9393311"/>
              <a:gd name="connsiteY6976" fmla="*/ 6444230 h 10287000"/>
              <a:gd name="connsiteX6977" fmla="*/ 7786717 w 9393311"/>
              <a:gd name="connsiteY6977" fmla="*/ 6440641 h 10287000"/>
              <a:gd name="connsiteX6978" fmla="*/ 7826174 w 9393311"/>
              <a:gd name="connsiteY6978" fmla="*/ 6419772 h 10287000"/>
              <a:gd name="connsiteX6979" fmla="*/ 7855988 w 9393311"/>
              <a:gd name="connsiteY6979" fmla="*/ 6430663 h 10287000"/>
              <a:gd name="connsiteX6980" fmla="*/ 7869246 w 9393311"/>
              <a:gd name="connsiteY6980" fmla="*/ 6472422 h 10287000"/>
              <a:gd name="connsiteX6981" fmla="*/ 7856463 w 9393311"/>
              <a:gd name="connsiteY6981" fmla="*/ 6496595 h 10287000"/>
              <a:gd name="connsiteX6982" fmla="*/ 7844374 w 9393311"/>
              <a:gd name="connsiteY6982" fmla="*/ 6506955 h 10287000"/>
              <a:gd name="connsiteX6983" fmla="*/ 7848816 w 9393311"/>
              <a:gd name="connsiteY6983" fmla="*/ 6523202 h 10287000"/>
              <a:gd name="connsiteX6984" fmla="*/ 7861043 w 9393311"/>
              <a:gd name="connsiteY6984" fmla="*/ 6519722 h 10287000"/>
              <a:gd name="connsiteX6985" fmla="*/ 7877687 w 9393311"/>
              <a:gd name="connsiteY6985" fmla="*/ 6519160 h 10287000"/>
              <a:gd name="connsiteX6986" fmla="*/ 7884655 w 9393311"/>
              <a:gd name="connsiteY6986" fmla="*/ 6524131 h 10287000"/>
              <a:gd name="connsiteX6987" fmla="*/ 7885094 w 9393311"/>
              <a:gd name="connsiteY6987" fmla="*/ 6520297 h 10287000"/>
              <a:gd name="connsiteX6988" fmla="*/ 7886472 w 9393311"/>
              <a:gd name="connsiteY6988" fmla="*/ 6543393 h 10287000"/>
              <a:gd name="connsiteX6989" fmla="*/ 7884096 w 9393311"/>
              <a:gd name="connsiteY6989" fmla="*/ 6545516 h 10287000"/>
              <a:gd name="connsiteX6990" fmla="*/ 7887535 w 9393311"/>
              <a:gd name="connsiteY6990" fmla="*/ 6544276 h 10287000"/>
              <a:gd name="connsiteX6991" fmla="*/ 7898494 w 9393311"/>
              <a:gd name="connsiteY6991" fmla="*/ 6569850 h 10287000"/>
              <a:gd name="connsiteX6992" fmla="*/ 7885390 w 9393311"/>
              <a:gd name="connsiteY6992" fmla="*/ 6597715 h 10287000"/>
              <a:gd name="connsiteX6993" fmla="*/ 7849313 w 9393311"/>
              <a:gd name="connsiteY6993" fmla="*/ 6566287 h 10287000"/>
              <a:gd name="connsiteX6994" fmla="*/ 7855336 w 9393311"/>
              <a:gd name="connsiteY6994" fmla="*/ 6561588 h 10287000"/>
              <a:gd name="connsiteX6995" fmla="*/ 7847481 w 9393311"/>
              <a:gd name="connsiteY6995" fmla="*/ 6558138 h 10287000"/>
              <a:gd name="connsiteX6996" fmla="*/ 7847325 w 9393311"/>
              <a:gd name="connsiteY6996" fmla="*/ 6558010 h 10287000"/>
              <a:gd name="connsiteX6997" fmla="*/ 7839555 w 9393311"/>
              <a:gd name="connsiteY6997" fmla="*/ 6576450 h 10287000"/>
              <a:gd name="connsiteX6998" fmla="*/ 7757536 w 9393311"/>
              <a:gd name="connsiteY6998" fmla="*/ 6556796 h 10287000"/>
              <a:gd name="connsiteX6999" fmla="*/ 7746445 w 9393311"/>
              <a:gd name="connsiteY6999" fmla="*/ 6545339 h 10287000"/>
              <a:gd name="connsiteX7000" fmla="*/ 7735134 w 9393311"/>
              <a:gd name="connsiteY7000" fmla="*/ 6550843 h 10287000"/>
              <a:gd name="connsiteX7001" fmla="*/ 7730975 w 9393311"/>
              <a:gd name="connsiteY7001" fmla="*/ 6538941 h 10287000"/>
              <a:gd name="connsiteX7002" fmla="*/ 7733471 w 9393311"/>
              <a:gd name="connsiteY7002" fmla="*/ 6530268 h 10287000"/>
              <a:gd name="connsiteX7003" fmla="*/ 7724282 w 9393311"/>
              <a:gd name="connsiteY7003" fmla="*/ 6511277 h 10287000"/>
              <a:gd name="connsiteX7004" fmla="*/ 7719506 w 9393311"/>
              <a:gd name="connsiteY7004" fmla="*/ 6520785 h 10287000"/>
              <a:gd name="connsiteX7005" fmla="*/ 7677426 w 9393311"/>
              <a:gd name="connsiteY7005" fmla="*/ 6509421 h 10287000"/>
              <a:gd name="connsiteX7006" fmla="*/ 7669985 w 9393311"/>
              <a:gd name="connsiteY7006" fmla="*/ 6503934 h 10287000"/>
              <a:gd name="connsiteX7007" fmla="*/ 7636241 w 9393311"/>
              <a:gd name="connsiteY7007" fmla="*/ 6546007 h 10287000"/>
              <a:gd name="connsiteX7008" fmla="*/ 7614337 w 9393311"/>
              <a:gd name="connsiteY7008" fmla="*/ 6556039 h 10287000"/>
              <a:gd name="connsiteX7009" fmla="*/ 7610383 w 9393311"/>
              <a:gd name="connsiteY7009" fmla="*/ 6556966 h 10287000"/>
              <a:gd name="connsiteX7010" fmla="*/ 7611309 w 9393311"/>
              <a:gd name="connsiteY7010" fmla="*/ 6567541 h 10287000"/>
              <a:gd name="connsiteX7011" fmla="*/ 7602528 w 9393311"/>
              <a:gd name="connsiteY7011" fmla="*/ 6574210 h 10287000"/>
              <a:gd name="connsiteX7012" fmla="*/ 7604467 w 9393311"/>
              <a:gd name="connsiteY7012" fmla="*/ 6579881 h 10287000"/>
              <a:gd name="connsiteX7013" fmla="*/ 7629375 w 9393311"/>
              <a:gd name="connsiteY7013" fmla="*/ 6620748 h 10287000"/>
              <a:gd name="connsiteX7014" fmla="*/ 7614680 w 9393311"/>
              <a:gd name="connsiteY7014" fmla="*/ 6641708 h 10287000"/>
              <a:gd name="connsiteX7015" fmla="*/ 7575132 w 9393311"/>
              <a:gd name="connsiteY7015" fmla="*/ 6566518 h 10287000"/>
              <a:gd name="connsiteX7016" fmla="*/ 7581245 w 9393311"/>
              <a:gd name="connsiteY7016" fmla="*/ 6557008 h 10287000"/>
              <a:gd name="connsiteX7017" fmla="*/ 7581017 w 9393311"/>
              <a:gd name="connsiteY7017" fmla="*/ 6555846 h 10287000"/>
              <a:gd name="connsiteX7018" fmla="*/ 7584354 w 9393311"/>
              <a:gd name="connsiteY7018" fmla="*/ 6550880 h 10287000"/>
              <a:gd name="connsiteX7019" fmla="*/ 7582470 w 9393311"/>
              <a:gd name="connsiteY7019" fmla="*/ 6549369 h 10287000"/>
              <a:gd name="connsiteX7020" fmla="*/ 7568821 w 9393311"/>
              <a:gd name="connsiteY7020" fmla="*/ 6538428 h 10287000"/>
              <a:gd name="connsiteX7021" fmla="*/ 7546120 w 9393311"/>
              <a:gd name="connsiteY7021" fmla="*/ 6528806 h 10287000"/>
              <a:gd name="connsiteX7022" fmla="*/ 7533455 w 9393311"/>
              <a:gd name="connsiteY7022" fmla="*/ 6535513 h 10287000"/>
              <a:gd name="connsiteX7023" fmla="*/ 7550741 w 9393311"/>
              <a:gd name="connsiteY7023" fmla="*/ 6554305 h 10287000"/>
              <a:gd name="connsiteX7024" fmla="*/ 7558007 w 9393311"/>
              <a:gd name="connsiteY7024" fmla="*/ 6574144 h 10287000"/>
              <a:gd name="connsiteX7025" fmla="*/ 7558584 w 9393311"/>
              <a:gd name="connsiteY7025" fmla="*/ 6592395 h 10287000"/>
              <a:gd name="connsiteX7026" fmla="*/ 7558735 w 9393311"/>
              <a:gd name="connsiteY7026" fmla="*/ 6592872 h 10287000"/>
              <a:gd name="connsiteX7027" fmla="*/ 7559282 w 9393311"/>
              <a:gd name="connsiteY7027" fmla="*/ 6621864 h 10287000"/>
              <a:gd name="connsiteX7028" fmla="*/ 7552037 w 9393311"/>
              <a:gd name="connsiteY7028" fmla="*/ 6646637 h 10287000"/>
              <a:gd name="connsiteX7029" fmla="*/ 7537883 w 9393311"/>
              <a:gd name="connsiteY7029" fmla="*/ 6667132 h 10287000"/>
              <a:gd name="connsiteX7030" fmla="*/ 7542716 w 9393311"/>
              <a:gd name="connsiteY7030" fmla="*/ 6670290 h 10287000"/>
              <a:gd name="connsiteX7031" fmla="*/ 7542765 w 9393311"/>
              <a:gd name="connsiteY7031" fmla="*/ 6670490 h 10287000"/>
              <a:gd name="connsiteX7032" fmla="*/ 7566423 w 9393311"/>
              <a:gd name="connsiteY7032" fmla="*/ 6683807 h 10287000"/>
              <a:gd name="connsiteX7033" fmla="*/ 7590027 w 9393311"/>
              <a:gd name="connsiteY7033" fmla="*/ 6712185 h 10287000"/>
              <a:gd name="connsiteX7034" fmla="*/ 7599879 w 9393311"/>
              <a:gd name="connsiteY7034" fmla="*/ 6752325 h 10287000"/>
              <a:gd name="connsiteX7035" fmla="*/ 7596231 w 9393311"/>
              <a:gd name="connsiteY7035" fmla="*/ 6767788 h 10287000"/>
              <a:gd name="connsiteX7036" fmla="*/ 7609186 w 9393311"/>
              <a:gd name="connsiteY7036" fmla="*/ 6735379 h 10287000"/>
              <a:gd name="connsiteX7037" fmla="*/ 7611200 w 9393311"/>
              <a:gd name="connsiteY7037" fmla="*/ 6733135 h 10287000"/>
              <a:gd name="connsiteX7038" fmla="*/ 7606983 w 9393311"/>
              <a:gd name="connsiteY7038" fmla="*/ 6732982 h 10287000"/>
              <a:gd name="connsiteX7039" fmla="*/ 7624205 w 9393311"/>
              <a:gd name="connsiteY7039" fmla="*/ 6712118 h 10287000"/>
              <a:gd name="connsiteX7040" fmla="*/ 7629581 w 9393311"/>
              <a:gd name="connsiteY7040" fmla="*/ 6712643 h 10287000"/>
              <a:gd name="connsiteX7041" fmla="*/ 7631668 w 9393311"/>
              <a:gd name="connsiteY7041" fmla="*/ 6710316 h 10287000"/>
              <a:gd name="connsiteX7042" fmla="*/ 7730487 w 9393311"/>
              <a:gd name="connsiteY7042" fmla="*/ 6681666 h 10287000"/>
              <a:gd name="connsiteX7043" fmla="*/ 7737555 w 9393311"/>
              <a:gd name="connsiteY7043" fmla="*/ 6691087 h 10287000"/>
              <a:gd name="connsiteX7044" fmla="*/ 7738524 w 9393311"/>
              <a:gd name="connsiteY7044" fmla="*/ 6716845 h 10287000"/>
              <a:gd name="connsiteX7045" fmla="*/ 7721321 w 9393311"/>
              <a:gd name="connsiteY7045" fmla="*/ 6760418 h 10287000"/>
              <a:gd name="connsiteX7046" fmla="*/ 7699438 w 9393311"/>
              <a:gd name="connsiteY7046" fmla="*/ 6782907 h 10287000"/>
              <a:gd name="connsiteX7047" fmla="*/ 7713489 w 9393311"/>
              <a:gd name="connsiteY7047" fmla="*/ 6794780 h 10287000"/>
              <a:gd name="connsiteX7048" fmla="*/ 7717633 w 9393311"/>
              <a:gd name="connsiteY7048" fmla="*/ 6821809 h 10287000"/>
              <a:gd name="connsiteX7049" fmla="*/ 7662746 w 9393311"/>
              <a:gd name="connsiteY7049" fmla="*/ 6870046 h 10287000"/>
              <a:gd name="connsiteX7050" fmla="*/ 7652313 w 9393311"/>
              <a:gd name="connsiteY7050" fmla="*/ 6867920 h 10287000"/>
              <a:gd name="connsiteX7051" fmla="*/ 7635349 w 9393311"/>
              <a:gd name="connsiteY7051" fmla="*/ 6870405 h 10287000"/>
              <a:gd name="connsiteX7052" fmla="*/ 7628280 w 9393311"/>
              <a:gd name="connsiteY7052" fmla="*/ 6818452 h 10287000"/>
              <a:gd name="connsiteX7053" fmla="*/ 7629054 w 9393311"/>
              <a:gd name="connsiteY7053" fmla="*/ 6815599 h 10287000"/>
              <a:gd name="connsiteX7054" fmla="*/ 7596848 w 9393311"/>
              <a:gd name="connsiteY7054" fmla="*/ 6814124 h 10287000"/>
              <a:gd name="connsiteX7055" fmla="*/ 7594508 w 9393311"/>
              <a:gd name="connsiteY7055" fmla="*/ 6773400 h 10287000"/>
              <a:gd name="connsiteX7056" fmla="*/ 7582716 w 9393311"/>
              <a:gd name="connsiteY7056" fmla="*/ 6791255 h 10287000"/>
              <a:gd name="connsiteX7057" fmla="*/ 7547019 w 9393311"/>
              <a:gd name="connsiteY7057" fmla="*/ 6814970 h 10287000"/>
              <a:gd name="connsiteX7058" fmla="*/ 7441796 w 9393311"/>
              <a:gd name="connsiteY7058" fmla="*/ 6810210 h 10287000"/>
              <a:gd name="connsiteX7059" fmla="*/ 7432852 w 9393311"/>
              <a:gd name="connsiteY7059" fmla="*/ 6809416 h 10287000"/>
              <a:gd name="connsiteX7060" fmla="*/ 7439533 w 9393311"/>
              <a:gd name="connsiteY7060" fmla="*/ 6814983 h 10287000"/>
              <a:gd name="connsiteX7061" fmla="*/ 7448909 w 9393311"/>
              <a:gd name="connsiteY7061" fmla="*/ 6829908 h 10287000"/>
              <a:gd name="connsiteX7062" fmla="*/ 7420940 w 9393311"/>
              <a:gd name="connsiteY7062" fmla="*/ 6856395 h 10287000"/>
              <a:gd name="connsiteX7063" fmla="*/ 7415817 w 9393311"/>
              <a:gd name="connsiteY7063" fmla="*/ 6830786 h 10287000"/>
              <a:gd name="connsiteX7064" fmla="*/ 7426842 w 9393311"/>
              <a:gd name="connsiteY7064" fmla="*/ 6808882 h 10287000"/>
              <a:gd name="connsiteX7065" fmla="*/ 7399656 w 9393311"/>
              <a:gd name="connsiteY7065" fmla="*/ 6806466 h 10287000"/>
              <a:gd name="connsiteX7066" fmla="*/ 7405729 w 9393311"/>
              <a:gd name="connsiteY7066" fmla="*/ 6798664 h 10287000"/>
              <a:gd name="connsiteX7067" fmla="*/ 7401314 w 9393311"/>
              <a:gd name="connsiteY7067" fmla="*/ 6796552 h 10287000"/>
              <a:gd name="connsiteX7068" fmla="*/ 7409534 w 9393311"/>
              <a:gd name="connsiteY7068" fmla="*/ 6760286 h 10287000"/>
              <a:gd name="connsiteX7069" fmla="*/ 7425256 w 9393311"/>
              <a:gd name="connsiteY7069" fmla="*/ 6755041 h 10287000"/>
              <a:gd name="connsiteX7070" fmla="*/ 7427456 w 9393311"/>
              <a:gd name="connsiteY7070" fmla="*/ 6732258 h 10287000"/>
              <a:gd name="connsiteX7071" fmla="*/ 7407869 w 9393311"/>
              <a:gd name="connsiteY7071" fmla="*/ 6737560 h 10287000"/>
              <a:gd name="connsiteX7072" fmla="*/ 7348296 w 9393311"/>
              <a:gd name="connsiteY7072" fmla="*/ 6721751 h 10287000"/>
              <a:gd name="connsiteX7073" fmla="*/ 7346382 w 9393311"/>
              <a:gd name="connsiteY7073" fmla="*/ 6765593 h 10287000"/>
              <a:gd name="connsiteX7074" fmla="*/ 7340098 w 9393311"/>
              <a:gd name="connsiteY7074" fmla="*/ 6778226 h 10287000"/>
              <a:gd name="connsiteX7075" fmla="*/ 7347987 w 9393311"/>
              <a:gd name="connsiteY7075" fmla="*/ 6776316 h 10287000"/>
              <a:gd name="connsiteX7076" fmla="*/ 7360485 w 9393311"/>
              <a:gd name="connsiteY7076" fmla="*/ 6777306 h 10287000"/>
              <a:gd name="connsiteX7077" fmla="*/ 7364602 w 9393311"/>
              <a:gd name="connsiteY7077" fmla="*/ 6767552 h 10287000"/>
              <a:gd name="connsiteX7078" fmla="*/ 7380259 w 9393311"/>
              <a:gd name="connsiteY7078" fmla="*/ 6770686 h 10287000"/>
              <a:gd name="connsiteX7079" fmla="*/ 7381159 w 9393311"/>
              <a:gd name="connsiteY7079" fmla="*/ 6789230 h 10287000"/>
              <a:gd name="connsiteX7080" fmla="*/ 7386732 w 9393311"/>
              <a:gd name="connsiteY7080" fmla="*/ 6799551 h 10287000"/>
              <a:gd name="connsiteX7081" fmla="*/ 7400151 w 9393311"/>
              <a:gd name="connsiteY7081" fmla="*/ 6822733 h 10287000"/>
              <a:gd name="connsiteX7082" fmla="*/ 7385789 w 9393311"/>
              <a:gd name="connsiteY7082" fmla="*/ 6837536 h 10287000"/>
              <a:gd name="connsiteX7083" fmla="*/ 7337177 w 9393311"/>
              <a:gd name="connsiteY7083" fmla="*/ 6800349 h 10287000"/>
              <a:gd name="connsiteX7084" fmla="*/ 7332664 w 9393311"/>
              <a:gd name="connsiteY7084" fmla="*/ 6793171 h 10287000"/>
              <a:gd name="connsiteX7085" fmla="*/ 7329471 w 9393311"/>
              <a:gd name="connsiteY7085" fmla="*/ 6799590 h 10287000"/>
              <a:gd name="connsiteX7086" fmla="*/ 7269703 w 9393311"/>
              <a:gd name="connsiteY7086" fmla="*/ 6844604 h 10287000"/>
              <a:gd name="connsiteX7087" fmla="*/ 7219749 w 9393311"/>
              <a:gd name="connsiteY7087" fmla="*/ 6874262 h 10287000"/>
              <a:gd name="connsiteX7088" fmla="*/ 7189501 w 9393311"/>
              <a:gd name="connsiteY7088" fmla="*/ 6885045 h 10287000"/>
              <a:gd name="connsiteX7089" fmla="*/ 7182649 w 9393311"/>
              <a:gd name="connsiteY7089" fmla="*/ 6909919 h 10287000"/>
              <a:gd name="connsiteX7090" fmla="*/ 7157118 w 9393311"/>
              <a:gd name="connsiteY7090" fmla="*/ 6889051 h 10287000"/>
              <a:gd name="connsiteX7091" fmla="*/ 7157118 w 9393311"/>
              <a:gd name="connsiteY7091" fmla="*/ 6888881 h 10287000"/>
              <a:gd name="connsiteX7092" fmla="*/ 7149336 w 9393311"/>
              <a:gd name="connsiteY7092" fmla="*/ 6887510 h 10287000"/>
              <a:gd name="connsiteX7093" fmla="*/ 7135686 w 9393311"/>
              <a:gd name="connsiteY7093" fmla="*/ 6876571 h 10287000"/>
              <a:gd name="connsiteX7094" fmla="*/ 7108387 w 9393311"/>
              <a:gd name="connsiteY7094" fmla="*/ 6854684 h 10287000"/>
              <a:gd name="connsiteX7095" fmla="*/ 7064439 w 9393311"/>
              <a:gd name="connsiteY7095" fmla="*/ 6842686 h 10287000"/>
              <a:gd name="connsiteX7096" fmla="*/ 7042776 w 9393311"/>
              <a:gd name="connsiteY7096" fmla="*/ 6854362 h 10287000"/>
              <a:gd name="connsiteX7097" fmla="*/ 7039902 w 9393311"/>
              <a:gd name="connsiteY7097" fmla="*/ 6855669 h 10287000"/>
              <a:gd name="connsiteX7098" fmla="*/ 7046574 w 9393311"/>
              <a:gd name="connsiteY7098" fmla="*/ 6863739 h 10287000"/>
              <a:gd name="connsiteX7099" fmla="*/ 7053638 w 9393311"/>
              <a:gd name="connsiteY7099" fmla="*/ 6903349 h 10287000"/>
              <a:gd name="connsiteX7100" fmla="*/ 7043845 w 9393311"/>
              <a:gd name="connsiteY7100" fmla="*/ 6932475 h 10287000"/>
              <a:gd name="connsiteX7101" fmla="*/ 7039086 w 9393311"/>
              <a:gd name="connsiteY7101" fmla="*/ 6938611 h 10287000"/>
              <a:gd name="connsiteX7102" fmla="*/ 7041065 w 9393311"/>
              <a:gd name="connsiteY7102" fmla="*/ 6938646 h 10287000"/>
              <a:gd name="connsiteX7103" fmla="*/ 7059748 w 9393311"/>
              <a:gd name="connsiteY7103" fmla="*/ 6937843 h 10287000"/>
              <a:gd name="connsiteX7104" fmla="*/ 7063887 w 9393311"/>
              <a:gd name="connsiteY7104" fmla="*/ 6946474 h 10287000"/>
              <a:gd name="connsiteX7105" fmla="*/ 7055428 w 9393311"/>
              <a:gd name="connsiteY7105" fmla="*/ 6956255 h 10287000"/>
              <a:gd name="connsiteX7106" fmla="*/ 7030860 w 9393311"/>
              <a:gd name="connsiteY7106" fmla="*/ 6962439 h 10287000"/>
              <a:gd name="connsiteX7107" fmla="*/ 7022047 w 9393311"/>
              <a:gd name="connsiteY7107" fmla="*/ 6960579 h 10287000"/>
              <a:gd name="connsiteX7108" fmla="*/ 7013116 w 9393311"/>
              <a:gd name="connsiteY7108" fmla="*/ 6972093 h 10287000"/>
              <a:gd name="connsiteX7109" fmla="*/ 6997973 w 9393311"/>
              <a:gd name="connsiteY7109" fmla="*/ 6992259 h 10287000"/>
              <a:gd name="connsiteX7110" fmla="*/ 7001699 w 9393311"/>
              <a:gd name="connsiteY7110" fmla="*/ 7027605 h 10287000"/>
              <a:gd name="connsiteX7111" fmla="*/ 7019003 w 9393311"/>
              <a:gd name="connsiteY7111" fmla="*/ 7030951 h 10287000"/>
              <a:gd name="connsiteX7112" fmla="*/ 7020972 w 9393311"/>
              <a:gd name="connsiteY7112" fmla="*/ 7027189 h 10287000"/>
              <a:gd name="connsiteX7113" fmla="*/ 7020796 w 9393311"/>
              <a:gd name="connsiteY7113" fmla="*/ 7026933 h 10287000"/>
              <a:gd name="connsiteX7114" fmla="*/ 7024212 w 9393311"/>
              <a:gd name="connsiteY7114" fmla="*/ 7007887 h 10287000"/>
              <a:gd name="connsiteX7115" fmla="*/ 7100620 w 9393311"/>
              <a:gd name="connsiteY7115" fmla="*/ 7002454 h 10287000"/>
              <a:gd name="connsiteX7116" fmla="*/ 7104092 w 9393311"/>
              <a:gd name="connsiteY7116" fmla="*/ 7005952 h 10287000"/>
              <a:gd name="connsiteX7117" fmla="*/ 7109659 w 9393311"/>
              <a:gd name="connsiteY7117" fmla="*/ 7006431 h 10287000"/>
              <a:gd name="connsiteX7118" fmla="*/ 7110284 w 9393311"/>
              <a:gd name="connsiteY7118" fmla="*/ 7005893 h 10287000"/>
              <a:gd name="connsiteX7119" fmla="*/ 7113351 w 9393311"/>
              <a:gd name="connsiteY7119" fmla="*/ 7003258 h 10287000"/>
              <a:gd name="connsiteX7120" fmla="*/ 7129403 w 9393311"/>
              <a:gd name="connsiteY7120" fmla="*/ 7002203 h 10287000"/>
              <a:gd name="connsiteX7121" fmla="*/ 7133956 w 9393311"/>
              <a:gd name="connsiteY7121" fmla="*/ 7011026 h 10287000"/>
              <a:gd name="connsiteX7122" fmla="*/ 7125470 w 9393311"/>
              <a:gd name="connsiteY7122" fmla="*/ 7033600 h 10287000"/>
              <a:gd name="connsiteX7123" fmla="*/ 7129327 w 9393311"/>
              <a:gd name="connsiteY7123" fmla="*/ 7041475 h 10287000"/>
              <a:gd name="connsiteX7124" fmla="*/ 7136935 w 9393311"/>
              <a:gd name="connsiteY7124" fmla="*/ 7040601 h 10287000"/>
              <a:gd name="connsiteX7125" fmla="*/ 7167974 w 9393311"/>
              <a:gd name="connsiteY7125" fmla="*/ 7055053 h 10287000"/>
              <a:gd name="connsiteX7126" fmla="*/ 7168558 w 9393311"/>
              <a:gd name="connsiteY7126" fmla="*/ 7076438 h 10287000"/>
              <a:gd name="connsiteX7127" fmla="*/ 7170507 w 9393311"/>
              <a:gd name="connsiteY7127" fmla="*/ 7088956 h 10287000"/>
              <a:gd name="connsiteX7128" fmla="*/ 7170580 w 9393311"/>
              <a:gd name="connsiteY7128" fmla="*/ 7089176 h 10287000"/>
              <a:gd name="connsiteX7129" fmla="*/ 7170532 w 9393311"/>
              <a:gd name="connsiteY7129" fmla="*/ 7089118 h 10287000"/>
              <a:gd name="connsiteX7130" fmla="*/ 7174894 w 9393311"/>
              <a:gd name="connsiteY7130" fmla="*/ 7117128 h 10287000"/>
              <a:gd name="connsiteX7131" fmla="*/ 7171473 w 9393311"/>
              <a:gd name="connsiteY7131" fmla="*/ 7156141 h 10287000"/>
              <a:gd name="connsiteX7132" fmla="*/ 7196482 w 9393311"/>
              <a:gd name="connsiteY7132" fmla="*/ 7135581 h 10287000"/>
              <a:gd name="connsiteX7133" fmla="*/ 7227936 w 9393311"/>
              <a:gd name="connsiteY7133" fmla="*/ 7105713 h 10287000"/>
              <a:gd name="connsiteX7134" fmla="*/ 7324415 w 9393311"/>
              <a:gd name="connsiteY7134" fmla="*/ 7097205 h 10287000"/>
              <a:gd name="connsiteX7135" fmla="*/ 7345939 w 9393311"/>
              <a:gd name="connsiteY7135" fmla="*/ 7115165 h 10287000"/>
              <a:gd name="connsiteX7136" fmla="*/ 7346519 w 9393311"/>
              <a:gd name="connsiteY7136" fmla="*/ 7115481 h 10287000"/>
              <a:gd name="connsiteX7137" fmla="*/ 7363916 w 9393311"/>
              <a:gd name="connsiteY7137" fmla="*/ 7091932 h 10287000"/>
              <a:gd name="connsiteX7138" fmla="*/ 7403653 w 9393311"/>
              <a:gd name="connsiteY7138" fmla="*/ 7058337 h 10287000"/>
              <a:gd name="connsiteX7139" fmla="*/ 7416314 w 9393311"/>
              <a:gd name="connsiteY7139" fmla="*/ 7052042 h 10287000"/>
              <a:gd name="connsiteX7140" fmla="*/ 7432063 w 9393311"/>
              <a:gd name="connsiteY7140" fmla="*/ 7052673 h 10287000"/>
              <a:gd name="connsiteX7141" fmla="*/ 7435872 w 9393311"/>
              <a:gd name="connsiteY7141" fmla="*/ 7054574 h 10287000"/>
              <a:gd name="connsiteX7142" fmla="*/ 7455882 w 9393311"/>
              <a:gd name="connsiteY7142" fmla="*/ 7047588 h 10287000"/>
              <a:gd name="connsiteX7143" fmla="*/ 7553676 w 9393311"/>
              <a:gd name="connsiteY7143" fmla="*/ 7099526 h 10287000"/>
              <a:gd name="connsiteX7144" fmla="*/ 7562625 w 9393311"/>
              <a:gd name="connsiteY7144" fmla="*/ 7123737 h 10287000"/>
              <a:gd name="connsiteX7145" fmla="*/ 7563476 w 9393311"/>
              <a:gd name="connsiteY7145" fmla="*/ 7148629 h 10287000"/>
              <a:gd name="connsiteX7146" fmla="*/ 7569239 w 9393311"/>
              <a:gd name="connsiteY7146" fmla="*/ 7148285 h 10287000"/>
              <a:gd name="connsiteX7147" fmla="*/ 7584921 w 9393311"/>
              <a:gd name="connsiteY7147" fmla="*/ 7182747 h 10287000"/>
              <a:gd name="connsiteX7148" fmla="*/ 7561159 w 9393311"/>
              <a:gd name="connsiteY7148" fmla="*/ 7200095 h 10287000"/>
              <a:gd name="connsiteX7149" fmla="*/ 7550593 w 9393311"/>
              <a:gd name="connsiteY7149" fmla="*/ 7178752 h 10287000"/>
              <a:gd name="connsiteX7150" fmla="*/ 7553257 w 9393311"/>
              <a:gd name="connsiteY7150" fmla="*/ 7155331 h 10287000"/>
              <a:gd name="connsiteX7151" fmla="*/ 7536091 w 9393311"/>
              <a:gd name="connsiteY7151" fmla="*/ 7163257 h 10287000"/>
              <a:gd name="connsiteX7152" fmla="*/ 7546546 w 9393311"/>
              <a:gd name="connsiteY7152" fmla="*/ 7177065 h 10287000"/>
              <a:gd name="connsiteX7153" fmla="*/ 7551008 w 9393311"/>
              <a:gd name="connsiteY7153" fmla="*/ 7192171 h 10287000"/>
              <a:gd name="connsiteX7154" fmla="*/ 7547367 w 9393311"/>
              <a:gd name="connsiteY7154" fmla="*/ 7201334 h 10287000"/>
              <a:gd name="connsiteX7155" fmla="*/ 7527624 w 9393311"/>
              <a:gd name="connsiteY7155" fmla="*/ 7197019 h 10287000"/>
              <a:gd name="connsiteX7156" fmla="*/ 7511432 w 9393311"/>
              <a:gd name="connsiteY7156" fmla="*/ 7179334 h 10287000"/>
              <a:gd name="connsiteX7157" fmla="*/ 7516413 w 9393311"/>
              <a:gd name="connsiteY7157" fmla="*/ 7168720 h 10287000"/>
              <a:gd name="connsiteX7158" fmla="*/ 7486069 w 9393311"/>
              <a:gd name="connsiteY7158" fmla="*/ 7168450 h 10287000"/>
              <a:gd name="connsiteX7159" fmla="*/ 7464192 w 9393311"/>
              <a:gd name="connsiteY7159" fmla="*/ 7158910 h 10287000"/>
              <a:gd name="connsiteX7160" fmla="*/ 7458909 w 9393311"/>
              <a:gd name="connsiteY7160" fmla="*/ 7176840 h 10287000"/>
              <a:gd name="connsiteX7161" fmla="*/ 7455187 w 9393311"/>
              <a:gd name="connsiteY7161" fmla="*/ 7237922 h 10287000"/>
              <a:gd name="connsiteX7162" fmla="*/ 7450926 w 9393311"/>
              <a:gd name="connsiteY7162" fmla="*/ 7244221 h 10287000"/>
              <a:gd name="connsiteX7163" fmla="*/ 7454721 w 9393311"/>
              <a:gd name="connsiteY7163" fmla="*/ 7259825 h 10287000"/>
              <a:gd name="connsiteX7164" fmla="*/ 7471789 w 9393311"/>
              <a:gd name="connsiteY7164" fmla="*/ 7258498 h 10287000"/>
              <a:gd name="connsiteX7165" fmla="*/ 7458930 w 9393311"/>
              <a:gd name="connsiteY7165" fmla="*/ 7277130 h 10287000"/>
              <a:gd name="connsiteX7166" fmla="*/ 7462023 w 9393311"/>
              <a:gd name="connsiteY7166" fmla="*/ 7289843 h 10287000"/>
              <a:gd name="connsiteX7167" fmla="*/ 7434490 w 9393311"/>
              <a:gd name="connsiteY7167" fmla="*/ 7320216 h 10287000"/>
              <a:gd name="connsiteX7168" fmla="*/ 7429187 w 9393311"/>
              <a:gd name="connsiteY7168" fmla="*/ 7328815 h 10287000"/>
              <a:gd name="connsiteX7169" fmla="*/ 7429746 w 9393311"/>
              <a:gd name="connsiteY7169" fmla="*/ 7345380 h 10287000"/>
              <a:gd name="connsiteX7170" fmla="*/ 7433840 w 9393311"/>
              <a:gd name="connsiteY7170" fmla="*/ 7366491 h 10287000"/>
              <a:gd name="connsiteX7171" fmla="*/ 7432562 w 9393311"/>
              <a:gd name="connsiteY7171" fmla="*/ 7372312 h 10287000"/>
              <a:gd name="connsiteX7172" fmla="*/ 7434989 w 9393311"/>
              <a:gd name="connsiteY7172" fmla="*/ 7390698 h 10287000"/>
              <a:gd name="connsiteX7173" fmla="*/ 7407094 w 9393311"/>
              <a:gd name="connsiteY7173" fmla="*/ 7402599 h 10287000"/>
              <a:gd name="connsiteX7174" fmla="*/ 7400261 w 9393311"/>
              <a:gd name="connsiteY7174" fmla="*/ 7382222 h 10287000"/>
              <a:gd name="connsiteX7175" fmla="*/ 7400239 w 9393311"/>
              <a:gd name="connsiteY7175" fmla="*/ 7371620 h 10287000"/>
              <a:gd name="connsiteX7176" fmla="*/ 7394102 w 9393311"/>
              <a:gd name="connsiteY7176" fmla="*/ 7379311 h 10287000"/>
              <a:gd name="connsiteX7177" fmla="*/ 7393181 w 9393311"/>
              <a:gd name="connsiteY7177" fmla="*/ 7390232 h 10287000"/>
              <a:gd name="connsiteX7178" fmla="*/ 7385004 w 9393311"/>
              <a:gd name="connsiteY7178" fmla="*/ 7398904 h 10287000"/>
              <a:gd name="connsiteX7179" fmla="*/ 7376444 w 9393311"/>
              <a:gd name="connsiteY7179" fmla="*/ 7396147 h 10287000"/>
              <a:gd name="connsiteX7180" fmla="*/ 7375804 w 9393311"/>
              <a:gd name="connsiteY7180" fmla="*/ 7395429 h 10287000"/>
              <a:gd name="connsiteX7181" fmla="*/ 7346022 w 9393311"/>
              <a:gd name="connsiteY7181" fmla="*/ 7409990 h 10287000"/>
              <a:gd name="connsiteX7182" fmla="*/ 7242484 w 9393311"/>
              <a:gd name="connsiteY7182" fmla="*/ 7405021 h 10287000"/>
              <a:gd name="connsiteX7183" fmla="*/ 7131613 w 9393311"/>
              <a:gd name="connsiteY7183" fmla="*/ 7282038 h 10287000"/>
              <a:gd name="connsiteX7184" fmla="*/ 7130208 w 9393311"/>
              <a:gd name="connsiteY7184" fmla="*/ 7266520 h 10287000"/>
              <a:gd name="connsiteX7185" fmla="*/ 7107382 w 9393311"/>
              <a:gd name="connsiteY7185" fmla="*/ 7280053 h 10287000"/>
              <a:gd name="connsiteX7186" fmla="*/ 7107270 w 9393311"/>
              <a:gd name="connsiteY7186" fmla="*/ 7291345 h 10287000"/>
              <a:gd name="connsiteX7187" fmla="*/ 7096609 w 9393311"/>
              <a:gd name="connsiteY7187" fmla="*/ 7305945 h 10287000"/>
              <a:gd name="connsiteX7188" fmla="*/ 7068732 w 9393311"/>
              <a:gd name="connsiteY7188" fmla="*/ 7314735 h 10287000"/>
              <a:gd name="connsiteX7189" fmla="*/ 7050898 w 9393311"/>
              <a:gd name="connsiteY7189" fmla="*/ 7284338 h 10287000"/>
              <a:gd name="connsiteX7190" fmla="*/ 7050905 w 9393311"/>
              <a:gd name="connsiteY7190" fmla="*/ 7283903 h 10287000"/>
              <a:gd name="connsiteX7191" fmla="*/ 7048384 w 9393311"/>
              <a:gd name="connsiteY7191" fmla="*/ 7288006 h 10287000"/>
              <a:gd name="connsiteX7192" fmla="*/ 7048999 w 9393311"/>
              <a:gd name="connsiteY7192" fmla="*/ 7283970 h 10287000"/>
              <a:gd name="connsiteX7193" fmla="*/ 7050922 w 9393311"/>
              <a:gd name="connsiteY7193" fmla="*/ 7282685 h 10287000"/>
              <a:gd name="connsiteX7194" fmla="*/ 7051203 w 9393311"/>
              <a:gd name="connsiteY7194" fmla="*/ 7263677 h 10287000"/>
              <a:gd name="connsiteX7195" fmla="*/ 7051398 w 9393311"/>
              <a:gd name="connsiteY7195" fmla="*/ 7263263 h 10287000"/>
              <a:gd name="connsiteX7196" fmla="*/ 7048563 w 9393311"/>
              <a:gd name="connsiteY7196" fmla="*/ 7259453 h 10287000"/>
              <a:gd name="connsiteX7197" fmla="*/ 7037812 w 9393311"/>
              <a:gd name="connsiteY7197" fmla="*/ 7192199 h 10287000"/>
              <a:gd name="connsiteX7198" fmla="*/ 7036951 w 9393311"/>
              <a:gd name="connsiteY7198" fmla="*/ 7190723 h 10287000"/>
              <a:gd name="connsiteX7199" fmla="*/ 7021216 w 9393311"/>
              <a:gd name="connsiteY7199" fmla="*/ 7197027 h 10287000"/>
              <a:gd name="connsiteX7200" fmla="*/ 7023226 w 9393311"/>
              <a:gd name="connsiteY7200" fmla="*/ 7199548 h 10287000"/>
              <a:gd name="connsiteX7201" fmla="*/ 7006296 w 9393311"/>
              <a:gd name="connsiteY7201" fmla="*/ 7351490 h 10287000"/>
              <a:gd name="connsiteX7202" fmla="*/ 6955007 w 9393311"/>
              <a:gd name="connsiteY7202" fmla="*/ 7372014 h 10287000"/>
              <a:gd name="connsiteX7203" fmla="*/ 6948420 w 9393311"/>
              <a:gd name="connsiteY7203" fmla="*/ 7380007 h 10287000"/>
              <a:gd name="connsiteX7204" fmla="*/ 6953036 w 9393311"/>
              <a:gd name="connsiteY7204" fmla="*/ 7399131 h 10287000"/>
              <a:gd name="connsiteX7205" fmla="*/ 6955044 w 9393311"/>
              <a:gd name="connsiteY7205" fmla="*/ 7398747 h 10287000"/>
              <a:gd name="connsiteX7206" fmla="*/ 6958367 w 9393311"/>
              <a:gd name="connsiteY7206" fmla="*/ 7399943 h 10287000"/>
              <a:gd name="connsiteX7207" fmla="*/ 6958331 w 9393311"/>
              <a:gd name="connsiteY7207" fmla="*/ 7403766 h 10287000"/>
              <a:gd name="connsiteX7208" fmla="*/ 6950683 w 9393311"/>
              <a:gd name="connsiteY7208" fmla="*/ 7406699 h 10287000"/>
              <a:gd name="connsiteX7209" fmla="*/ 6948069 w 9393311"/>
              <a:gd name="connsiteY7209" fmla="*/ 7404741 h 10287000"/>
              <a:gd name="connsiteX7210" fmla="*/ 6925978 w 9393311"/>
              <a:gd name="connsiteY7210" fmla="*/ 7413933 h 10287000"/>
              <a:gd name="connsiteX7211" fmla="*/ 6912134 w 9393311"/>
              <a:gd name="connsiteY7211" fmla="*/ 7410430 h 10287000"/>
              <a:gd name="connsiteX7212" fmla="*/ 6908511 w 9393311"/>
              <a:gd name="connsiteY7212" fmla="*/ 7417478 h 10287000"/>
              <a:gd name="connsiteX7213" fmla="*/ 6826812 w 9393311"/>
              <a:gd name="connsiteY7213" fmla="*/ 7424697 h 10287000"/>
              <a:gd name="connsiteX7214" fmla="*/ 6783542 w 9393311"/>
              <a:gd name="connsiteY7214" fmla="*/ 7406125 h 10287000"/>
              <a:gd name="connsiteX7215" fmla="*/ 6781140 w 9393311"/>
              <a:gd name="connsiteY7215" fmla="*/ 7393233 h 10287000"/>
              <a:gd name="connsiteX7216" fmla="*/ 6783477 w 9393311"/>
              <a:gd name="connsiteY7216" fmla="*/ 7387180 h 10287000"/>
              <a:gd name="connsiteX7217" fmla="*/ 6782021 w 9393311"/>
              <a:gd name="connsiteY7217" fmla="*/ 7381039 h 10287000"/>
              <a:gd name="connsiteX7218" fmla="*/ 6752493 w 9393311"/>
              <a:gd name="connsiteY7218" fmla="*/ 7352939 h 10287000"/>
              <a:gd name="connsiteX7219" fmla="*/ 6758724 w 9393311"/>
              <a:gd name="connsiteY7219" fmla="*/ 7366962 h 10287000"/>
              <a:gd name="connsiteX7220" fmla="*/ 6756756 w 9393311"/>
              <a:gd name="connsiteY7220" fmla="*/ 7363561 h 10287000"/>
              <a:gd name="connsiteX7221" fmla="*/ 6750139 w 9393311"/>
              <a:gd name="connsiteY7221" fmla="*/ 7368233 h 10287000"/>
              <a:gd name="connsiteX7222" fmla="*/ 6752107 w 9393311"/>
              <a:gd name="connsiteY7222" fmla="*/ 7371633 h 10287000"/>
              <a:gd name="connsiteX7223" fmla="*/ 6743521 w 9393311"/>
              <a:gd name="connsiteY7223" fmla="*/ 7372904 h 10287000"/>
              <a:gd name="connsiteX7224" fmla="*/ 6719818 w 9393311"/>
              <a:gd name="connsiteY7224" fmla="*/ 7356111 h 10287000"/>
              <a:gd name="connsiteX7225" fmla="*/ 6727117 w 9393311"/>
              <a:gd name="connsiteY7225" fmla="*/ 7345571 h 10287000"/>
              <a:gd name="connsiteX7226" fmla="*/ 6732803 w 9393311"/>
              <a:gd name="connsiteY7226" fmla="*/ 7344871 h 10287000"/>
              <a:gd name="connsiteX7227" fmla="*/ 6735171 w 9393311"/>
              <a:gd name="connsiteY7227" fmla="*/ 7336453 h 10287000"/>
              <a:gd name="connsiteX7228" fmla="*/ 6700885 w 9393311"/>
              <a:gd name="connsiteY7228" fmla="*/ 7303825 h 10287000"/>
              <a:gd name="connsiteX7229" fmla="*/ 6707099 w 9393311"/>
              <a:gd name="connsiteY7229" fmla="*/ 7264916 h 10287000"/>
              <a:gd name="connsiteX7230" fmla="*/ 6705830 w 9393311"/>
              <a:gd name="connsiteY7230" fmla="*/ 7231378 h 10287000"/>
              <a:gd name="connsiteX7231" fmla="*/ 6692722 w 9393311"/>
              <a:gd name="connsiteY7231" fmla="*/ 7230067 h 10287000"/>
              <a:gd name="connsiteX7232" fmla="*/ 6651965 w 9393311"/>
              <a:gd name="connsiteY7232" fmla="*/ 7236013 h 10287000"/>
              <a:gd name="connsiteX7233" fmla="*/ 6646568 w 9393311"/>
              <a:gd name="connsiteY7233" fmla="*/ 7235304 h 10287000"/>
              <a:gd name="connsiteX7234" fmla="*/ 6646606 w 9393311"/>
              <a:gd name="connsiteY7234" fmla="*/ 7236185 h 10287000"/>
              <a:gd name="connsiteX7235" fmla="*/ 6631978 w 9393311"/>
              <a:gd name="connsiteY7235" fmla="*/ 7238702 h 10287000"/>
              <a:gd name="connsiteX7236" fmla="*/ 6625287 w 9393311"/>
              <a:gd name="connsiteY7236" fmla="*/ 7232511 h 10287000"/>
              <a:gd name="connsiteX7237" fmla="*/ 6614233 w 9393311"/>
              <a:gd name="connsiteY7237" fmla="*/ 7231060 h 10287000"/>
              <a:gd name="connsiteX7238" fmla="*/ 6546592 w 9393311"/>
              <a:gd name="connsiteY7238" fmla="*/ 7192966 h 10287000"/>
              <a:gd name="connsiteX7239" fmla="*/ 6531581 w 9393311"/>
              <a:gd name="connsiteY7239" fmla="*/ 7177079 h 10287000"/>
              <a:gd name="connsiteX7240" fmla="*/ 6529268 w 9393311"/>
              <a:gd name="connsiteY7240" fmla="*/ 7181304 h 10287000"/>
              <a:gd name="connsiteX7241" fmla="*/ 6519407 w 9393311"/>
              <a:gd name="connsiteY7241" fmla="*/ 7197294 h 10287000"/>
              <a:gd name="connsiteX7242" fmla="*/ 6519303 w 9393311"/>
              <a:gd name="connsiteY7242" fmla="*/ 7197438 h 10287000"/>
              <a:gd name="connsiteX7243" fmla="*/ 6553017 w 9393311"/>
              <a:gd name="connsiteY7243" fmla="*/ 7236904 h 10287000"/>
              <a:gd name="connsiteX7244" fmla="*/ 6561389 w 9393311"/>
              <a:gd name="connsiteY7244" fmla="*/ 7228844 h 10287000"/>
              <a:gd name="connsiteX7245" fmla="*/ 6557682 w 9393311"/>
              <a:gd name="connsiteY7245" fmla="*/ 7242365 h 10287000"/>
              <a:gd name="connsiteX7246" fmla="*/ 6577268 w 9393311"/>
              <a:gd name="connsiteY7246" fmla="*/ 7265293 h 10287000"/>
              <a:gd name="connsiteX7247" fmla="*/ 6594517 w 9393311"/>
              <a:gd name="connsiteY7247" fmla="*/ 7285484 h 10287000"/>
              <a:gd name="connsiteX7248" fmla="*/ 6595071 w 9393311"/>
              <a:gd name="connsiteY7248" fmla="*/ 7285668 h 10287000"/>
              <a:gd name="connsiteX7249" fmla="*/ 6623553 w 9393311"/>
              <a:gd name="connsiteY7249" fmla="*/ 7303558 h 10287000"/>
              <a:gd name="connsiteX7250" fmla="*/ 6611219 w 9393311"/>
              <a:gd name="connsiteY7250" fmla="*/ 7304761 h 10287000"/>
              <a:gd name="connsiteX7251" fmla="*/ 6610868 w 9393311"/>
              <a:gd name="connsiteY7251" fmla="*/ 7304625 h 10287000"/>
              <a:gd name="connsiteX7252" fmla="*/ 6649087 w 9393311"/>
              <a:gd name="connsiteY7252" fmla="*/ 7349365 h 10287000"/>
              <a:gd name="connsiteX7253" fmla="*/ 6663839 w 9393311"/>
              <a:gd name="connsiteY7253" fmla="*/ 7349974 h 10287000"/>
              <a:gd name="connsiteX7254" fmla="*/ 6667511 w 9393311"/>
              <a:gd name="connsiteY7254" fmla="*/ 7359305 h 10287000"/>
              <a:gd name="connsiteX7255" fmla="*/ 6664329 w 9393311"/>
              <a:gd name="connsiteY7255" fmla="*/ 7367208 h 10287000"/>
              <a:gd name="connsiteX7256" fmla="*/ 6669166 w 9393311"/>
              <a:gd name="connsiteY7256" fmla="*/ 7372870 h 10287000"/>
              <a:gd name="connsiteX7257" fmla="*/ 6672997 w 9393311"/>
              <a:gd name="connsiteY7257" fmla="*/ 7374525 h 10287000"/>
              <a:gd name="connsiteX7258" fmla="*/ 6674529 w 9393311"/>
              <a:gd name="connsiteY7258" fmla="*/ 7368977 h 10287000"/>
              <a:gd name="connsiteX7259" fmla="*/ 6685206 w 9393311"/>
              <a:gd name="connsiteY7259" fmla="*/ 7362525 h 10287000"/>
              <a:gd name="connsiteX7260" fmla="*/ 6678629 w 9393311"/>
              <a:gd name="connsiteY7260" fmla="*/ 7357233 h 10287000"/>
              <a:gd name="connsiteX7261" fmla="*/ 6677472 w 9393311"/>
              <a:gd name="connsiteY7261" fmla="*/ 7352038 h 10287000"/>
              <a:gd name="connsiteX7262" fmla="*/ 6676536 w 9393311"/>
              <a:gd name="connsiteY7262" fmla="*/ 7336414 h 10287000"/>
              <a:gd name="connsiteX7263" fmla="*/ 6672637 w 9393311"/>
              <a:gd name="connsiteY7263" fmla="*/ 7337625 h 10287000"/>
              <a:gd name="connsiteX7264" fmla="*/ 6666492 w 9393311"/>
              <a:gd name="connsiteY7264" fmla="*/ 7336587 h 10287000"/>
              <a:gd name="connsiteX7265" fmla="*/ 6670782 w 9393311"/>
              <a:gd name="connsiteY7265" fmla="*/ 7316595 h 10287000"/>
              <a:gd name="connsiteX7266" fmla="*/ 6679095 w 9393311"/>
              <a:gd name="connsiteY7266" fmla="*/ 7318667 h 10287000"/>
              <a:gd name="connsiteX7267" fmla="*/ 6685376 w 9393311"/>
              <a:gd name="connsiteY7267" fmla="*/ 7307246 h 10287000"/>
              <a:gd name="connsiteX7268" fmla="*/ 6716343 w 9393311"/>
              <a:gd name="connsiteY7268" fmla="*/ 7325772 h 10287000"/>
              <a:gd name="connsiteX7269" fmla="*/ 6717250 w 9393311"/>
              <a:gd name="connsiteY7269" fmla="*/ 7344885 h 10287000"/>
              <a:gd name="connsiteX7270" fmla="*/ 6716647 w 9393311"/>
              <a:gd name="connsiteY7270" fmla="*/ 7360951 h 10287000"/>
              <a:gd name="connsiteX7271" fmla="*/ 6721288 w 9393311"/>
              <a:gd name="connsiteY7271" fmla="*/ 7361860 h 10287000"/>
              <a:gd name="connsiteX7272" fmla="*/ 6721033 w 9393311"/>
              <a:gd name="connsiteY7272" fmla="*/ 7382745 h 10287000"/>
              <a:gd name="connsiteX7273" fmla="*/ 6717785 w 9393311"/>
              <a:gd name="connsiteY7273" fmla="*/ 7398089 h 10287000"/>
              <a:gd name="connsiteX7274" fmla="*/ 6687639 w 9393311"/>
              <a:gd name="connsiteY7274" fmla="*/ 7406894 h 10287000"/>
              <a:gd name="connsiteX7275" fmla="*/ 6685349 w 9393311"/>
              <a:gd name="connsiteY7275" fmla="*/ 7411294 h 10287000"/>
              <a:gd name="connsiteX7276" fmla="*/ 6682182 w 9393311"/>
              <a:gd name="connsiteY7276" fmla="*/ 7414757 h 10287000"/>
              <a:gd name="connsiteX7277" fmla="*/ 6683166 w 9393311"/>
              <a:gd name="connsiteY7277" fmla="*/ 7415853 h 10287000"/>
              <a:gd name="connsiteX7278" fmla="*/ 6683340 w 9393311"/>
              <a:gd name="connsiteY7278" fmla="*/ 7417325 h 10287000"/>
              <a:gd name="connsiteX7279" fmla="*/ 6685406 w 9393311"/>
              <a:gd name="connsiteY7279" fmla="*/ 7419988 h 10287000"/>
              <a:gd name="connsiteX7280" fmla="*/ 6689007 w 9393311"/>
              <a:gd name="connsiteY7280" fmla="*/ 7444269 h 10287000"/>
              <a:gd name="connsiteX7281" fmla="*/ 6684171 w 9393311"/>
              <a:gd name="connsiteY7281" fmla="*/ 7445937 h 10287000"/>
              <a:gd name="connsiteX7282" fmla="*/ 6679718 w 9393311"/>
              <a:gd name="connsiteY7282" fmla="*/ 7458342 h 10287000"/>
              <a:gd name="connsiteX7283" fmla="*/ 6681821 w 9393311"/>
              <a:gd name="connsiteY7283" fmla="*/ 7454921 h 10287000"/>
              <a:gd name="connsiteX7284" fmla="*/ 6746174 w 9393311"/>
              <a:gd name="connsiteY7284" fmla="*/ 7453470 h 10287000"/>
              <a:gd name="connsiteX7285" fmla="*/ 6736773 w 9393311"/>
              <a:gd name="connsiteY7285" fmla="*/ 7461393 h 10287000"/>
              <a:gd name="connsiteX7286" fmla="*/ 6731575 w 9393311"/>
              <a:gd name="connsiteY7286" fmla="*/ 7462473 h 10287000"/>
              <a:gd name="connsiteX7287" fmla="*/ 6729473 w 9393311"/>
              <a:gd name="connsiteY7287" fmla="*/ 7465895 h 10287000"/>
              <a:gd name="connsiteX7288" fmla="*/ 6726378 w 9393311"/>
              <a:gd name="connsiteY7288" fmla="*/ 7463554 h 10287000"/>
              <a:gd name="connsiteX7289" fmla="*/ 6715983 w 9393311"/>
              <a:gd name="connsiteY7289" fmla="*/ 7465717 h 10287000"/>
              <a:gd name="connsiteX7290" fmla="*/ 6694085 w 9393311"/>
              <a:gd name="connsiteY7290" fmla="*/ 7479222 h 10287000"/>
              <a:gd name="connsiteX7291" fmla="*/ 6681755 w 9393311"/>
              <a:gd name="connsiteY7291" fmla="*/ 7479923 h 10287000"/>
              <a:gd name="connsiteX7292" fmla="*/ 6673197 w 9393311"/>
              <a:gd name="connsiteY7292" fmla="*/ 7479306 h 10287000"/>
              <a:gd name="connsiteX7293" fmla="*/ 6679957 w 9393311"/>
              <a:gd name="connsiteY7293" fmla="*/ 7486288 h 10287000"/>
              <a:gd name="connsiteX7294" fmla="*/ 6700663 w 9393311"/>
              <a:gd name="connsiteY7294" fmla="*/ 7491999 h 10287000"/>
              <a:gd name="connsiteX7295" fmla="*/ 6719227 w 9393311"/>
              <a:gd name="connsiteY7295" fmla="*/ 7495261 h 10287000"/>
              <a:gd name="connsiteX7296" fmla="*/ 6758260 w 9393311"/>
              <a:gd name="connsiteY7296" fmla="*/ 7514934 h 10287000"/>
              <a:gd name="connsiteX7297" fmla="*/ 6773817 w 9393311"/>
              <a:gd name="connsiteY7297" fmla="*/ 7539026 h 10287000"/>
              <a:gd name="connsiteX7298" fmla="*/ 6791294 w 9393311"/>
              <a:gd name="connsiteY7298" fmla="*/ 7576265 h 10287000"/>
              <a:gd name="connsiteX7299" fmla="*/ 6727697 w 9393311"/>
              <a:gd name="connsiteY7299" fmla="*/ 7594983 h 10287000"/>
              <a:gd name="connsiteX7300" fmla="*/ 6670928 w 9393311"/>
              <a:gd name="connsiteY7300" fmla="*/ 7619173 h 10287000"/>
              <a:gd name="connsiteX7301" fmla="*/ 6679664 w 9393311"/>
              <a:gd name="connsiteY7301" fmla="*/ 7637790 h 10287000"/>
              <a:gd name="connsiteX7302" fmla="*/ 6690752 w 9393311"/>
              <a:gd name="connsiteY7302" fmla="*/ 7646680 h 10287000"/>
              <a:gd name="connsiteX7303" fmla="*/ 6701482 w 9393311"/>
              <a:gd name="connsiteY7303" fmla="*/ 7655282 h 10287000"/>
              <a:gd name="connsiteX7304" fmla="*/ 6711321 w 9393311"/>
              <a:gd name="connsiteY7304" fmla="*/ 7647580 h 10287000"/>
              <a:gd name="connsiteX7305" fmla="*/ 6763216 w 9393311"/>
              <a:gd name="connsiteY7305" fmla="*/ 7630969 h 10287000"/>
              <a:gd name="connsiteX7306" fmla="*/ 6749947 w 9393311"/>
              <a:gd name="connsiteY7306" fmla="*/ 7657202 h 10287000"/>
              <a:gd name="connsiteX7307" fmla="*/ 6723773 w 9393311"/>
              <a:gd name="connsiteY7307" fmla="*/ 7676590 h 10287000"/>
              <a:gd name="connsiteX7308" fmla="*/ 6726444 w 9393311"/>
              <a:gd name="connsiteY7308" fmla="*/ 7679650 h 10287000"/>
              <a:gd name="connsiteX7309" fmla="*/ 6712696 w 9393311"/>
              <a:gd name="connsiteY7309" fmla="*/ 7699119 h 10287000"/>
              <a:gd name="connsiteX7310" fmla="*/ 6702870 w 9393311"/>
              <a:gd name="connsiteY7310" fmla="*/ 7714479 h 10287000"/>
              <a:gd name="connsiteX7311" fmla="*/ 6691135 w 9393311"/>
              <a:gd name="connsiteY7311" fmla="*/ 7716682 h 10287000"/>
              <a:gd name="connsiteX7312" fmla="*/ 6593604 w 9393311"/>
              <a:gd name="connsiteY7312" fmla="*/ 7739780 h 10287000"/>
              <a:gd name="connsiteX7313" fmla="*/ 6591601 w 9393311"/>
              <a:gd name="connsiteY7313" fmla="*/ 7740749 h 10287000"/>
              <a:gd name="connsiteX7314" fmla="*/ 6589767 w 9393311"/>
              <a:gd name="connsiteY7314" fmla="*/ 7743376 h 10287000"/>
              <a:gd name="connsiteX7315" fmla="*/ 6570463 w 9393311"/>
              <a:gd name="connsiteY7315" fmla="*/ 7758263 h 10287000"/>
              <a:gd name="connsiteX7316" fmla="*/ 6554708 w 9393311"/>
              <a:gd name="connsiteY7316" fmla="*/ 7763685 h 10287000"/>
              <a:gd name="connsiteX7317" fmla="*/ 6551991 w 9393311"/>
              <a:gd name="connsiteY7317" fmla="*/ 7766499 h 10287000"/>
              <a:gd name="connsiteX7318" fmla="*/ 6557944 w 9393311"/>
              <a:gd name="connsiteY7318" fmla="*/ 7795773 h 10287000"/>
              <a:gd name="connsiteX7319" fmla="*/ 6726080 w 9393311"/>
              <a:gd name="connsiteY7319" fmla="*/ 7791166 h 10287000"/>
              <a:gd name="connsiteX7320" fmla="*/ 6754161 w 9393311"/>
              <a:gd name="connsiteY7320" fmla="*/ 7797702 h 10287000"/>
              <a:gd name="connsiteX7321" fmla="*/ 6768545 w 9393311"/>
              <a:gd name="connsiteY7321" fmla="*/ 7805696 h 10287000"/>
              <a:gd name="connsiteX7322" fmla="*/ 6781989 w 9393311"/>
              <a:gd name="connsiteY7322" fmla="*/ 7793726 h 10287000"/>
              <a:gd name="connsiteX7323" fmla="*/ 6786427 w 9393311"/>
              <a:gd name="connsiteY7323" fmla="*/ 7792347 h 10287000"/>
              <a:gd name="connsiteX7324" fmla="*/ 6759583 w 9393311"/>
              <a:gd name="connsiteY7324" fmla="*/ 7753017 h 10287000"/>
              <a:gd name="connsiteX7325" fmla="*/ 6751079 w 9393311"/>
              <a:gd name="connsiteY7325" fmla="*/ 7742572 h 10287000"/>
              <a:gd name="connsiteX7326" fmla="*/ 6746077 w 9393311"/>
              <a:gd name="connsiteY7326" fmla="*/ 7742679 h 10287000"/>
              <a:gd name="connsiteX7327" fmla="*/ 6730150 w 9393311"/>
              <a:gd name="connsiteY7327" fmla="*/ 7740646 h 10287000"/>
              <a:gd name="connsiteX7328" fmla="*/ 6733724 w 9393311"/>
              <a:gd name="connsiteY7328" fmla="*/ 7725483 h 10287000"/>
              <a:gd name="connsiteX7329" fmla="*/ 6735419 w 9393311"/>
              <a:gd name="connsiteY7329" fmla="*/ 7723336 h 10287000"/>
              <a:gd name="connsiteX7330" fmla="*/ 6734437 w 9393311"/>
              <a:gd name="connsiteY7330" fmla="*/ 7722130 h 10287000"/>
              <a:gd name="connsiteX7331" fmla="*/ 6736465 w 9393311"/>
              <a:gd name="connsiteY7331" fmla="*/ 7722010 h 10287000"/>
              <a:gd name="connsiteX7332" fmla="*/ 6739751 w 9393311"/>
              <a:gd name="connsiteY7332" fmla="*/ 7717843 h 10287000"/>
              <a:gd name="connsiteX7333" fmla="*/ 6751203 w 9393311"/>
              <a:gd name="connsiteY7333" fmla="*/ 7711719 h 10287000"/>
              <a:gd name="connsiteX7334" fmla="*/ 6760472 w 9393311"/>
              <a:gd name="connsiteY7334" fmla="*/ 7712650 h 10287000"/>
              <a:gd name="connsiteX7335" fmla="*/ 6772057 w 9393311"/>
              <a:gd name="connsiteY7335" fmla="*/ 7713815 h 10287000"/>
              <a:gd name="connsiteX7336" fmla="*/ 6773907 w 9393311"/>
              <a:gd name="connsiteY7336" fmla="*/ 7715185 h 10287000"/>
              <a:gd name="connsiteX7337" fmla="*/ 6779826 w 9393311"/>
              <a:gd name="connsiteY7337" fmla="*/ 7713027 h 10287000"/>
              <a:gd name="connsiteX7338" fmla="*/ 6816393 w 9393311"/>
              <a:gd name="connsiteY7338" fmla="*/ 7689424 h 10287000"/>
              <a:gd name="connsiteX7339" fmla="*/ 6816654 w 9393311"/>
              <a:gd name="connsiteY7339" fmla="*/ 7689277 h 10287000"/>
              <a:gd name="connsiteX7340" fmla="*/ 6812561 w 9393311"/>
              <a:gd name="connsiteY7340" fmla="*/ 7682496 h 10287000"/>
              <a:gd name="connsiteX7341" fmla="*/ 6809420 w 9393311"/>
              <a:gd name="connsiteY7341" fmla="*/ 7661483 h 10287000"/>
              <a:gd name="connsiteX7342" fmla="*/ 6831199 w 9393311"/>
              <a:gd name="connsiteY7342" fmla="*/ 7658004 h 10287000"/>
              <a:gd name="connsiteX7343" fmla="*/ 6840666 w 9393311"/>
              <a:gd name="connsiteY7343" fmla="*/ 7662665 h 10287000"/>
              <a:gd name="connsiteX7344" fmla="*/ 6840678 w 9393311"/>
              <a:gd name="connsiteY7344" fmla="*/ 7655887 h 10287000"/>
              <a:gd name="connsiteX7345" fmla="*/ 6870329 w 9393311"/>
              <a:gd name="connsiteY7345" fmla="*/ 7614981 h 10287000"/>
              <a:gd name="connsiteX7346" fmla="*/ 6870308 w 9393311"/>
              <a:gd name="connsiteY7346" fmla="*/ 7626481 h 10287000"/>
              <a:gd name="connsiteX7347" fmla="*/ 6857538 w 9393311"/>
              <a:gd name="connsiteY7347" fmla="*/ 7648984 h 10287000"/>
              <a:gd name="connsiteX7348" fmla="*/ 6843644 w 9393311"/>
              <a:gd name="connsiteY7348" fmla="*/ 7664131 h 10287000"/>
              <a:gd name="connsiteX7349" fmla="*/ 6846418 w 9393311"/>
              <a:gd name="connsiteY7349" fmla="*/ 7665497 h 10287000"/>
              <a:gd name="connsiteX7350" fmla="*/ 6850388 w 9393311"/>
              <a:gd name="connsiteY7350" fmla="*/ 7673342 h 10287000"/>
              <a:gd name="connsiteX7351" fmla="*/ 6858347 w 9393311"/>
              <a:gd name="connsiteY7351" fmla="*/ 7671314 h 10287000"/>
              <a:gd name="connsiteX7352" fmla="*/ 6878342 w 9393311"/>
              <a:gd name="connsiteY7352" fmla="*/ 7672545 h 10287000"/>
              <a:gd name="connsiteX7353" fmla="*/ 6945079 w 9393311"/>
              <a:gd name="connsiteY7353" fmla="*/ 7767613 h 10287000"/>
              <a:gd name="connsiteX7354" fmla="*/ 6943893 w 9393311"/>
              <a:gd name="connsiteY7354" fmla="*/ 7770340 h 10287000"/>
              <a:gd name="connsiteX7355" fmla="*/ 6943945 w 9393311"/>
              <a:gd name="connsiteY7355" fmla="*/ 7770316 h 10287000"/>
              <a:gd name="connsiteX7356" fmla="*/ 6955922 w 9393311"/>
              <a:gd name="connsiteY7356" fmla="*/ 7769961 h 10287000"/>
              <a:gd name="connsiteX7357" fmla="*/ 6952129 w 9393311"/>
              <a:gd name="connsiteY7357" fmla="*/ 7762990 h 10287000"/>
              <a:gd name="connsiteX7358" fmla="*/ 6969629 w 9393311"/>
              <a:gd name="connsiteY7358" fmla="*/ 7744883 h 10287000"/>
              <a:gd name="connsiteX7359" fmla="*/ 6981970 w 9393311"/>
              <a:gd name="connsiteY7359" fmla="*/ 7762707 h 10287000"/>
              <a:gd name="connsiteX7360" fmla="*/ 6981761 w 9393311"/>
              <a:gd name="connsiteY7360" fmla="*/ 7772737 h 10287000"/>
              <a:gd name="connsiteX7361" fmla="*/ 7004212 w 9393311"/>
              <a:gd name="connsiteY7361" fmla="*/ 7784890 h 10287000"/>
              <a:gd name="connsiteX7362" fmla="*/ 7025955 w 9393311"/>
              <a:gd name="connsiteY7362" fmla="*/ 7820017 h 10287000"/>
              <a:gd name="connsiteX7363" fmla="*/ 7023372 w 9393311"/>
              <a:gd name="connsiteY7363" fmla="*/ 7886650 h 10287000"/>
              <a:gd name="connsiteX7364" fmla="*/ 7019446 w 9393311"/>
              <a:gd name="connsiteY7364" fmla="*/ 7902614 h 10287000"/>
              <a:gd name="connsiteX7365" fmla="*/ 7021482 w 9393311"/>
              <a:gd name="connsiteY7365" fmla="*/ 7908183 h 10287000"/>
              <a:gd name="connsiteX7366" fmla="*/ 7023751 w 9393311"/>
              <a:gd name="connsiteY7366" fmla="*/ 7923211 h 10287000"/>
              <a:gd name="connsiteX7367" fmla="*/ 7019024 w 9393311"/>
              <a:gd name="connsiteY7367" fmla="*/ 7928613 h 10287000"/>
              <a:gd name="connsiteX7368" fmla="*/ 7015289 w 9393311"/>
              <a:gd name="connsiteY7368" fmla="*/ 7919522 h 10287000"/>
              <a:gd name="connsiteX7369" fmla="*/ 7014260 w 9393311"/>
              <a:gd name="connsiteY7369" fmla="*/ 7923703 h 10287000"/>
              <a:gd name="connsiteX7370" fmla="*/ 7007710 w 9393311"/>
              <a:gd name="connsiteY7370" fmla="*/ 7965230 h 10287000"/>
              <a:gd name="connsiteX7371" fmla="*/ 6958535 w 9393311"/>
              <a:gd name="connsiteY7371" fmla="*/ 7940231 h 10287000"/>
              <a:gd name="connsiteX7372" fmla="*/ 6938613 w 9393311"/>
              <a:gd name="connsiteY7372" fmla="*/ 7938391 h 10287000"/>
              <a:gd name="connsiteX7373" fmla="*/ 6937832 w 9393311"/>
              <a:gd name="connsiteY7373" fmla="*/ 7942429 h 10287000"/>
              <a:gd name="connsiteX7374" fmla="*/ 6939084 w 9393311"/>
              <a:gd name="connsiteY7374" fmla="*/ 7942835 h 10287000"/>
              <a:gd name="connsiteX7375" fmla="*/ 6924366 w 9393311"/>
              <a:gd name="connsiteY7375" fmla="*/ 7968509 h 10287000"/>
              <a:gd name="connsiteX7376" fmla="*/ 6904761 w 9393311"/>
              <a:gd name="connsiteY7376" fmla="*/ 7934367 h 10287000"/>
              <a:gd name="connsiteX7377" fmla="*/ 6904790 w 9393311"/>
              <a:gd name="connsiteY7377" fmla="*/ 7932189 h 10287000"/>
              <a:gd name="connsiteX7378" fmla="*/ 6891168 w 9393311"/>
              <a:gd name="connsiteY7378" fmla="*/ 7924735 h 10287000"/>
              <a:gd name="connsiteX7379" fmla="*/ 6879274 w 9393311"/>
              <a:gd name="connsiteY7379" fmla="*/ 7910575 h 10287000"/>
              <a:gd name="connsiteX7380" fmla="*/ 6869698 w 9393311"/>
              <a:gd name="connsiteY7380" fmla="*/ 7883673 h 10287000"/>
              <a:gd name="connsiteX7381" fmla="*/ 6861649 w 9393311"/>
              <a:gd name="connsiteY7381" fmla="*/ 7887082 h 10287000"/>
              <a:gd name="connsiteX7382" fmla="*/ 6867050 w 9393311"/>
              <a:gd name="connsiteY7382" fmla="*/ 7862694 h 10287000"/>
              <a:gd name="connsiteX7383" fmla="*/ 6868122 w 9393311"/>
              <a:gd name="connsiteY7383" fmla="*/ 7862138 h 10287000"/>
              <a:gd name="connsiteX7384" fmla="*/ 6870452 w 9393311"/>
              <a:gd name="connsiteY7384" fmla="*/ 7842164 h 10287000"/>
              <a:gd name="connsiteX7385" fmla="*/ 6842629 w 9393311"/>
              <a:gd name="connsiteY7385" fmla="*/ 7851528 h 10287000"/>
              <a:gd name="connsiteX7386" fmla="*/ 6812203 w 9393311"/>
              <a:gd name="connsiteY7386" fmla="*/ 7856853 h 10287000"/>
              <a:gd name="connsiteX7387" fmla="*/ 6783267 w 9393311"/>
              <a:gd name="connsiteY7387" fmla="*/ 7859994 h 10287000"/>
              <a:gd name="connsiteX7388" fmla="*/ 6779446 w 9393311"/>
              <a:gd name="connsiteY7388" fmla="*/ 7859237 h 10287000"/>
              <a:gd name="connsiteX7389" fmla="*/ 6778490 w 9393311"/>
              <a:gd name="connsiteY7389" fmla="*/ 7869438 h 10287000"/>
              <a:gd name="connsiteX7390" fmla="*/ 6778860 w 9393311"/>
              <a:gd name="connsiteY7390" fmla="*/ 7869614 h 10287000"/>
              <a:gd name="connsiteX7391" fmla="*/ 6778148 w 9393311"/>
              <a:gd name="connsiteY7391" fmla="*/ 7878944 h 10287000"/>
              <a:gd name="connsiteX7392" fmla="*/ 6777566 w 9393311"/>
              <a:gd name="connsiteY7392" fmla="*/ 7879307 h 10287000"/>
              <a:gd name="connsiteX7393" fmla="*/ 6777082 w 9393311"/>
              <a:gd name="connsiteY7393" fmla="*/ 7884472 h 10287000"/>
              <a:gd name="connsiteX7394" fmla="*/ 6786426 w 9393311"/>
              <a:gd name="connsiteY7394" fmla="*/ 7889475 h 10287000"/>
              <a:gd name="connsiteX7395" fmla="*/ 6782254 w 9393311"/>
              <a:gd name="connsiteY7395" fmla="*/ 7934149 h 10287000"/>
              <a:gd name="connsiteX7396" fmla="*/ 6766286 w 9393311"/>
              <a:gd name="connsiteY7396" fmla="*/ 7944213 h 10287000"/>
              <a:gd name="connsiteX7397" fmla="*/ 6759022 w 9393311"/>
              <a:gd name="connsiteY7397" fmla="*/ 7944527 h 10287000"/>
              <a:gd name="connsiteX7398" fmla="*/ 6755848 w 9393311"/>
              <a:gd name="connsiteY7398" fmla="*/ 7954427 h 10287000"/>
              <a:gd name="connsiteX7399" fmla="*/ 6748837 w 9393311"/>
              <a:gd name="connsiteY7399" fmla="*/ 7953640 h 10287000"/>
              <a:gd name="connsiteX7400" fmla="*/ 6754340 w 9393311"/>
              <a:gd name="connsiteY7400" fmla="*/ 7968844 h 10287000"/>
              <a:gd name="connsiteX7401" fmla="*/ 6751753 w 9393311"/>
              <a:gd name="connsiteY7401" fmla="*/ 7980275 h 10287000"/>
              <a:gd name="connsiteX7402" fmla="*/ 6721233 w 9393311"/>
              <a:gd name="connsiteY7402" fmla="*/ 7973992 h 10287000"/>
              <a:gd name="connsiteX7403" fmla="*/ 6705969 w 9393311"/>
              <a:gd name="connsiteY7403" fmla="*/ 7957682 h 10287000"/>
              <a:gd name="connsiteX7404" fmla="*/ 6639014 w 9393311"/>
              <a:gd name="connsiteY7404" fmla="*/ 7959518 h 10287000"/>
              <a:gd name="connsiteX7405" fmla="*/ 6605760 w 9393311"/>
              <a:gd name="connsiteY7405" fmla="*/ 7981225 h 10287000"/>
              <a:gd name="connsiteX7406" fmla="*/ 6601704 w 9393311"/>
              <a:gd name="connsiteY7406" fmla="*/ 7983243 h 10287000"/>
              <a:gd name="connsiteX7407" fmla="*/ 6602011 w 9393311"/>
              <a:gd name="connsiteY7407" fmla="*/ 7995184 h 10287000"/>
              <a:gd name="connsiteX7408" fmla="*/ 6618833 w 9393311"/>
              <a:gd name="connsiteY7408" fmla="*/ 8007216 h 10287000"/>
              <a:gd name="connsiteX7409" fmla="*/ 6655955 w 9393311"/>
              <a:gd name="connsiteY7409" fmla="*/ 8013744 h 10287000"/>
              <a:gd name="connsiteX7410" fmla="*/ 6709829 w 9393311"/>
              <a:gd name="connsiteY7410" fmla="*/ 8016276 h 10287000"/>
              <a:gd name="connsiteX7411" fmla="*/ 6748361 w 9393311"/>
              <a:gd name="connsiteY7411" fmla="*/ 8015035 h 10287000"/>
              <a:gd name="connsiteX7412" fmla="*/ 6749255 w 9393311"/>
              <a:gd name="connsiteY7412" fmla="*/ 7999040 h 10287000"/>
              <a:gd name="connsiteX7413" fmla="*/ 6774672 w 9393311"/>
              <a:gd name="connsiteY7413" fmla="*/ 7974224 h 10287000"/>
              <a:gd name="connsiteX7414" fmla="*/ 6778322 w 9393311"/>
              <a:gd name="connsiteY7414" fmla="*/ 7975961 h 10287000"/>
              <a:gd name="connsiteX7415" fmla="*/ 6782672 w 9393311"/>
              <a:gd name="connsiteY7415" fmla="*/ 7952357 h 10287000"/>
              <a:gd name="connsiteX7416" fmla="*/ 6839335 w 9393311"/>
              <a:gd name="connsiteY7416" fmla="*/ 7972092 h 10287000"/>
              <a:gd name="connsiteX7417" fmla="*/ 6845827 w 9393311"/>
              <a:gd name="connsiteY7417" fmla="*/ 7977786 h 10287000"/>
              <a:gd name="connsiteX7418" fmla="*/ 6847721 w 9393311"/>
              <a:gd name="connsiteY7418" fmla="*/ 7974513 h 10287000"/>
              <a:gd name="connsiteX7419" fmla="*/ 6849575 w 9393311"/>
              <a:gd name="connsiteY7419" fmla="*/ 7979907 h 10287000"/>
              <a:gd name="connsiteX7420" fmla="*/ 6850319 w 9393311"/>
              <a:gd name="connsiteY7420" fmla="*/ 7980260 h 10287000"/>
              <a:gd name="connsiteX7421" fmla="*/ 6853971 w 9393311"/>
              <a:gd name="connsiteY7421" fmla="*/ 7981997 h 10287000"/>
              <a:gd name="connsiteX7422" fmla="*/ 6861436 w 9393311"/>
              <a:gd name="connsiteY7422" fmla="*/ 7996246 h 10287000"/>
              <a:gd name="connsiteX7423" fmla="*/ 6855213 w 9393311"/>
              <a:gd name="connsiteY7423" fmla="*/ 8003983 h 10287000"/>
              <a:gd name="connsiteX7424" fmla="*/ 6831137 w 9393311"/>
              <a:gd name="connsiteY7424" fmla="*/ 8005366 h 10287000"/>
              <a:gd name="connsiteX7425" fmla="*/ 6811727 w 9393311"/>
              <a:gd name="connsiteY7425" fmla="*/ 8049085 h 10287000"/>
              <a:gd name="connsiteX7426" fmla="*/ 6810147 w 9393311"/>
              <a:gd name="connsiteY7426" fmla="*/ 8050316 h 10287000"/>
              <a:gd name="connsiteX7427" fmla="*/ 6810848 w 9393311"/>
              <a:gd name="connsiteY7427" fmla="*/ 8066402 h 10287000"/>
              <a:gd name="connsiteX7428" fmla="*/ 6762145 w 9393311"/>
              <a:gd name="connsiteY7428" fmla="*/ 8122104 h 10287000"/>
              <a:gd name="connsiteX7429" fmla="*/ 6731200 w 9393311"/>
              <a:gd name="connsiteY7429" fmla="*/ 8132147 h 10287000"/>
              <a:gd name="connsiteX7430" fmla="*/ 6713376 w 9393311"/>
              <a:gd name="connsiteY7430" fmla="*/ 8141910 h 10287000"/>
              <a:gd name="connsiteX7431" fmla="*/ 6715156 w 9393311"/>
              <a:gd name="connsiteY7431" fmla="*/ 8145224 h 10287000"/>
              <a:gd name="connsiteX7432" fmla="*/ 6713268 w 9393311"/>
              <a:gd name="connsiteY7432" fmla="*/ 8152867 h 10287000"/>
              <a:gd name="connsiteX7433" fmla="*/ 6704732 w 9393311"/>
              <a:gd name="connsiteY7433" fmla="*/ 8156506 h 10287000"/>
              <a:gd name="connsiteX7434" fmla="*/ 6693630 w 9393311"/>
              <a:gd name="connsiteY7434" fmla="*/ 8156241 h 10287000"/>
              <a:gd name="connsiteX7435" fmla="*/ 6691283 w 9393311"/>
              <a:gd name="connsiteY7435" fmla="*/ 8158229 h 10287000"/>
              <a:gd name="connsiteX7436" fmla="*/ 6692547 w 9393311"/>
              <a:gd name="connsiteY7436" fmla="*/ 8182478 h 10287000"/>
              <a:gd name="connsiteX7437" fmla="*/ 6717934 w 9393311"/>
              <a:gd name="connsiteY7437" fmla="*/ 8191212 h 10287000"/>
              <a:gd name="connsiteX7438" fmla="*/ 6798177 w 9393311"/>
              <a:gd name="connsiteY7438" fmla="*/ 8162605 h 10287000"/>
              <a:gd name="connsiteX7439" fmla="*/ 6864512 w 9393311"/>
              <a:gd name="connsiteY7439" fmla="*/ 8204165 h 10287000"/>
              <a:gd name="connsiteX7440" fmla="*/ 6884719 w 9393311"/>
              <a:gd name="connsiteY7440" fmla="*/ 8301679 h 10287000"/>
              <a:gd name="connsiteX7441" fmla="*/ 6884734 w 9393311"/>
              <a:gd name="connsiteY7441" fmla="*/ 8301799 h 10287000"/>
              <a:gd name="connsiteX7442" fmla="*/ 6912637 w 9393311"/>
              <a:gd name="connsiteY7442" fmla="*/ 8281707 h 10287000"/>
              <a:gd name="connsiteX7443" fmla="*/ 6925257 w 9393311"/>
              <a:gd name="connsiteY7443" fmla="*/ 8284426 h 10287000"/>
              <a:gd name="connsiteX7444" fmla="*/ 6927931 w 9393311"/>
              <a:gd name="connsiteY7444" fmla="*/ 8287280 h 10287000"/>
              <a:gd name="connsiteX7445" fmla="*/ 6933742 w 9393311"/>
              <a:gd name="connsiteY7445" fmla="*/ 8279999 h 10287000"/>
              <a:gd name="connsiteX7446" fmla="*/ 6941899 w 9393311"/>
              <a:gd name="connsiteY7446" fmla="*/ 8293421 h 10287000"/>
              <a:gd name="connsiteX7447" fmla="*/ 6942489 w 9393311"/>
              <a:gd name="connsiteY7447" fmla="*/ 8302819 h 10287000"/>
              <a:gd name="connsiteX7448" fmla="*/ 6952155 w 9393311"/>
              <a:gd name="connsiteY7448" fmla="*/ 8313135 h 10287000"/>
              <a:gd name="connsiteX7449" fmla="*/ 6953121 w 9393311"/>
              <a:gd name="connsiteY7449" fmla="*/ 8315720 h 10287000"/>
              <a:gd name="connsiteX7450" fmla="*/ 6983303 w 9393311"/>
              <a:gd name="connsiteY7450" fmla="*/ 8304391 h 10287000"/>
              <a:gd name="connsiteX7451" fmla="*/ 7029274 w 9393311"/>
              <a:gd name="connsiteY7451" fmla="*/ 8297484 h 10287000"/>
              <a:gd name="connsiteX7452" fmla="*/ 7059115 w 9393311"/>
              <a:gd name="connsiteY7452" fmla="*/ 8301955 h 10287000"/>
              <a:gd name="connsiteX7453" fmla="*/ 7081957 w 9393311"/>
              <a:gd name="connsiteY7453" fmla="*/ 8335711 h 10287000"/>
              <a:gd name="connsiteX7454" fmla="*/ 7058348 w 9393311"/>
              <a:gd name="connsiteY7454" fmla="*/ 8356960 h 10287000"/>
              <a:gd name="connsiteX7455" fmla="*/ 6996374 w 9393311"/>
              <a:gd name="connsiteY7455" fmla="*/ 8351644 h 10287000"/>
              <a:gd name="connsiteX7456" fmla="*/ 6963285 w 9393311"/>
              <a:gd name="connsiteY7456" fmla="*/ 8340772 h 10287000"/>
              <a:gd name="connsiteX7457" fmla="*/ 6962314 w 9393311"/>
              <a:gd name="connsiteY7457" fmla="*/ 8340393 h 10287000"/>
              <a:gd name="connsiteX7458" fmla="*/ 6964189 w 9393311"/>
              <a:gd name="connsiteY7458" fmla="*/ 8369477 h 10287000"/>
              <a:gd name="connsiteX7459" fmla="*/ 6958081 w 9393311"/>
              <a:gd name="connsiteY7459" fmla="*/ 8398088 h 10287000"/>
              <a:gd name="connsiteX7460" fmla="*/ 6951104 w 9393311"/>
              <a:gd name="connsiteY7460" fmla="*/ 8410969 h 10287000"/>
              <a:gd name="connsiteX7461" fmla="*/ 6951764 w 9393311"/>
              <a:gd name="connsiteY7461" fmla="*/ 8411545 h 10287000"/>
              <a:gd name="connsiteX7462" fmla="*/ 6953427 w 9393311"/>
              <a:gd name="connsiteY7462" fmla="*/ 8444060 h 10287000"/>
              <a:gd name="connsiteX7463" fmla="*/ 6922498 w 9393311"/>
              <a:gd name="connsiteY7463" fmla="*/ 8447978 h 10287000"/>
              <a:gd name="connsiteX7464" fmla="*/ 6917659 w 9393311"/>
              <a:gd name="connsiteY7464" fmla="*/ 8445495 h 10287000"/>
              <a:gd name="connsiteX7465" fmla="*/ 6903343 w 9393311"/>
              <a:gd name="connsiteY7465" fmla="*/ 8452430 h 10287000"/>
              <a:gd name="connsiteX7466" fmla="*/ 6905054 w 9393311"/>
              <a:gd name="connsiteY7466" fmla="*/ 8455743 h 10287000"/>
              <a:gd name="connsiteX7467" fmla="*/ 6919400 w 9393311"/>
              <a:gd name="connsiteY7467" fmla="*/ 8457265 h 10287000"/>
              <a:gd name="connsiteX7468" fmla="*/ 6927807 w 9393311"/>
              <a:gd name="connsiteY7468" fmla="*/ 8464382 h 10287000"/>
              <a:gd name="connsiteX7469" fmla="*/ 6912267 w 9393311"/>
              <a:gd name="connsiteY7469" fmla="*/ 8475395 h 10287000"/>
              <a:gd name="connsiteX7470" fmla="*/ 6890348 w 9393311"/>
              <a:gd name="connsiteY7470" fmla="*/ 8480304 h 10287000"/>
              <a:gd name="connsiteX7471" fmla="*/ 6880833 w 9393311"/>
              <a:gd name="connsiteY7471" fmla="*/ 8485855 h 10287000"/>
              <a:gd name="connsiteX7472" fmla="*/ 6875940 w 9393311"/>
              <a:gd name="connsiteY7472" fmla="*/ 8483032 h 10287000"/>
              <a:gd name="connsiteX7473" fmla="*/ 6846024 w 9393311"/>
              <a:gd name="connsiteY7473" fmla="*/ 8485417 h 10287000"/>
              <a:gd name="connsiteX7474" fmla="*/ 6778231 w 9393311"/>
              <a:gd name="connsiteY7474" fmla="*/ 8507266 h 10287000"/>
              <a:gd name="connsiteX7475" fmla="*/ 6805894 w 9393311"/>
              <a:gd name="connsiteY7475" fmla="*/ 8581651 h 10287000"/>
              <a:gd name="connsiteX7476" fmla="*/ 6754754 w 9393311"/>
              <a:gd name="connsiteY7476" fmla="*/ 8578614 h 10287000"/>
              <a:gd name="connsiteX7477" fmla="*/ 6725458 w 9393311"/>
              <a:gd name="connsiteY7477" fmla="*/ 8636460 h 10287000"/>
              <a:gd name="connsiteX7478" fmla="*/ 6723631 w 9393311"/>
              <a:gd name="connsiteY7478" fmla="*/ 8645702 h 10287000"/>
              <a:gd name="connsiteX7479" fmla="*/ 6723471 w 9393311"/>
              <a:gd name="connsiteY7479" fmla="*/ 8653075 h 10287000"/>
              <a:gd name="connsiteX7480" fmla="*/ 6722231 w 9393311"/>
              <a:gd name="connsiteY7480" fmla="*/ 8652790 h 10287000"/>
              <a:gd name="connsiteX7481" fmla="*/ 6720346 w 9393311"/>
              <a:gd name="connsiteY7481" fmla="*/ 8662323 h 10287000"/>
              <a:gd name="connsiteX7482" fmla="*/ 6723644 w 9393311"/>
              <a:gd name="connsiteY7482" fmla="*/ 8686654 h 10287000"/>
              <a:gd name="connsiteX7483" fmla="*/ 6748993 w 9393311"/>
              <a:gd name="connsiteY7483" fmla="*/ 8725497 h 10287000"/>
              <a:gd name="connsiteX7484" fmla="*/ 6803656 w 9393311"/>
              <a:gd name="connsiteY7484" fmla="*/ 8736436 h 10287000"/>
              <a:gd name="connsiteX7485" fmla="*/ 6920630 w 9393311"/>
              <a:gd name="connsiteY7485" fmla="*/ 8633532 h 10287000"/>
              <a:gd name="connsiteX7486" fmla="*/ 6882217 w 9393311"/>
              <a:gd name="connsiteY7486" fmla="*/ 8609393 h 10287000"/>
              <a:gd name="connsiteX7487" fmla="*/ 6931757 w 9393311"/>
              <a:gd name="connsiteY7487" fmla="*/ 8546953 h 10287000"/>
              <a:gd name="connsiteX7488" fmla="*/ 7032447 w 9393311"/>
              <a:gd name="connsiteY7488" fmla="*/ 8542584 h 10287000"/>
              <a:gd name="connsiteX7489" fmla="*/ 7037899 w 9393311"/>
              <a:gd name="connsiteY7489" fmla="*/ 8545613 h 10287000"/>
              <a:gd name="connsiteX7490" fmla="*/ 7100514 w 9393311"/>
              <a:gd name="connsiteY7490" fmla="*/ 8510305 h 10287000"/>
              <a:gd name="connsiteX7491" fmla="*/ 7219498 w 9393311"/>
              <a:gd name="connsiteY7491" fmla="*/ 8462447 h 10287000"/>
              <a:gd name="connsiteX7492" fmla="*/ 7221120 w 9393311"/>
              <a:gd name="connsiteY7492" fmla="*/ 8478977 h 10287000"/>
              <a:gd name="connsiteX7493" fmla="*/ 7339250 w 9393311"/>
              <a:gd name="connsiteY7493" fmla="*/ 8452504 h 10287000"/>
              <a:gd name="connsiteX7494" fmla="*/ 7407937 w 9393311"/>
              <a:gd name="connsiteY7494" fmla="*/ 8449382 h 10287000"/>
              <a:gd name="connsiteX7495" fmla="*/ 7367952 w 9393311"/>
              <a:gd name="connsiteY7495" fmla="*/ 8460877 h 10287000"/>
              <a:gd name="connsiteX7496" fmla="*/ 7368861 w 9393311"/>
              <a:gd name="connsiteY7496" fmla="*/ 8465208 h 10287000"/>
              <a:gd name="connsiteX7497" fmla="*/ 7369809 w 9393311"/>
              <a:gd name="connsiteY7497" fmla="*/ 8466801 h 10287000"/>
              <a:gd name="connsiteX7498" fmla="*/ 7370278 w 9393311"/>
              <a:gd name="connsiteY7498" fmla="*/ 8467589 h 10287000"/>
              <a:gd name="connsiteX7499" fmla="*/ 7830178 w 9393311"/>
              <a:gd name="connsiteY7499" fmla="*/ 8544010 h 10287000"/>
              <a:gd name="connsiteX7500" fmla="*/ 7895992 w 9393311"/>
              <a:gd name="connsiteY7500" fmla="*/ 8592587 h 10287000"/>
              <a:gd name="connsiteX7501" fmla="*/ 7906684 w 9393311"/>
              <a:gd name="connsiteY7501" fmla="*/ 8589862 h 10287000"/>
              <a:gd name="connsiteX7502" fmla="*/ 7922745 w 9393311"/>
              <a:gd name="connsiteY7502" fmla="*/ 8609970 h 10287000"/>
              <a:gd name="connsiteX7503" fmla="*/ 8074804 w 9393311"/>
              <a:gd name="connsiteY7503" fmla="*/ 8803562 h 10287000"/>
              <a:gd name="connsiteX7504" fmla="*/ 8086054 w 9393311"/>
              <a:gd name="connsiteY7504" fmla="*/ 8822477 h 10287000"/>
              <a:gd name="connsiteX7505" fmla="*/ 8107490 w 9393311"/>
              <a:gd name="connsiteY7505" fmla="*/ 8865421 h 10287000"/>
              <a:gd name="connsiteX7506" fmla="*/ 8119080 w 9393311"/>
              <a:gd name="connsiteY7506" fmla="*/ 8897192 h 10287000"/>
              <a:gd name="connsiteX7507" fmla="*/ 8126862 w 9393311"/>
              <a:gd name="connsiteY7507" fmla="*/ 8896056 h 10287000"/>
              <a:gd name="connsiteX7508" fmla="*/ 8153310 w 9393311"/>
              <a:gd name="connsiteY7508" fmla="*/ 8923779 h 10287000"/>
              <a:gd name="connsiteX7509" fmla="*/ 8136196 w 9393311"/>
              <a:gd name="connsiteY7509" fmla="*/ 8940195 h 10287000"/>
              <a:gd name="connsiteX7510" fmla="*/ 8150782 w 9393311"/>
              <a:gd name="connsiteY7510" fmla="*/ 8973583 h 10287000"/>
              <a:gd name="connsiteX7511" fmla="*/ 8164397 w 9393311"/>
              <a:gd name="connsiteY7511" fmla="*/ 9078418 h 10287000"/>
              <a:gd name="connsiteX7512" fmla="*/ 8148897 w 9393311"/>
              <a:gd name="connsiteY7512" fmla="*/ 9079947 h 10287000"/>
              <a:gd name="connsiteX7513" fmla="*/ 8167084 w 9393311"/>
              <a:gd name="connsiteY7513" fmla="*/ 9089836 h 10287000"/>
              <a:gd name="connsiteX7514" fmla="*/ 8179051 w 9393311"/>
              <a:gd name="connsiteY7514" fmla="*/ 9275561 h 10287000"/>
              <a:gd name="connsiteX7515" fmla="*/ 8180725 w 9393311"/>
              <a:gd name="connsiteY7515" fmla="*/ 9340476 h 10287000"/>
              <a:gd name="connsiteX7516" fmla="*/ 8185090 w 9393311"/>
              <a:gd name="connsiteY7516" fmla="*/ 9416812 h 10287000"/>
              <a:gd name="connsiteX7517" fmla="*/ 8192030 w 9393311"/>
              <a:gd name="connsiteY7517" fmla="*/ 9407783 h 10287000"/>
              <a:gd name="connsiteX7518" fmla="*/ 8197404 w 9393311"/>
              <a:gd name="connsiteY7518" fmla="*/ 9430616 h 10287000"/>
              <a:gd name="connsiteX7519" fmla="*/ 8172830 w 9393311"/>
              <a:gd name="connsiteY7519" fmla="*/ 9451400 h 10287000"/>
              <a:gd name="connsiteX7520" fmla="*/ 8186207 w 9393311"/>
              <a:gd name="connsiteY7520" fmla="*/ 9460093 h 10287000"/>
              <a:gd name="connsiteX7521" fmla="*/ 8156425 w 9393311"/>
              <a:gd name="connsiteY7521" fmla="*/ 9603213 h 10287000"/>
              <a:gd name="connsiteX7522" fmla="*/ 8106271 w 9393311"/>
              <a:gd name="connsiteY7522" fmla="*/ 9698279 h 10287000"/>
              <a:gd name="connsiteX7523" fmla="*/ 8103585 w 9393311"/>
              <a:gd name="connsiteY7523" fmla="*/ 9686863 h 10287000"/>
              <a:gd name="connsiteX7524" fmla="*/ 8079015 w 9393311"/>
              <a:gd name="connsiteY7524" fmla="*/ 9707650 h 10287000"/>
              <a:gd name="connsiteX7525" fmla="*/ 8009049 w 9393311"/>
              <a:gd name="connsiteY7525" fmla="*/ 9776300 h 10287000"/>
              <a:gd name="connsiteX7526" fmla="*/ 8015432 w 9393311"/>
              <a:gd name="connsiteY7526" fmla="*/ 9745633 h 10287000"/>
              <a:gd name="connsiteX7527" fmla="*/ 7655819 w 9393311"/>
              <a:gd name="connsiteY7527" fmla="*/ 9941337 h 10287000"/>
              <a:gd name="connsiteX7528" fmla="*/ 7630686 w 9393311"/>
              <a:gd name="connsiteY7528" fmla="*/ 9940481 h 10287000"/>
              <a:gd name="connsiteX7529" fmla="*/ 7060082 w 9393311"/>
              <a:gd name="connsiteY7529" fmla="*/ 9836602 h 10287000"/>
              <a:gd name="connsiteX7530" fmla="*/ 6624171 w 9393311"/>
              <a:gd name="connsiteY7530" fmla="*/ 9207102 h 10287000"/>
              <a:gd name="connsiteX7531" fmla="*/ 6637797 w 9393311"/>
              <a:gd name="connsiteY7531" fmla="*/ 9074913 h 10287000"/>
              <a:gd name="connsiteX7532" fmla="*/ 6651728 w 9393311"/>
              <a:gd name="connsiteY7532" fmla="*/ 9026915 h 10287000"/>
              <a:gd name="connsiteX7533" fmla="*/ 6649125 w 9393311"/>
              <a:gd name="connsiteY7533" fmla="*/ 9024125 h 10287000"/>
              <a:gd name="connsiteX7534" fmla="*/ 6647235 w 9393311"/>
              <a:gd name="connsiteY7534" fmla="*/ 9007646 h 10287000"/>
              <a:gd name="connsiteX7535" fmla="*/ 6655397 w 9393311"/>
              <a:gd name="connsiteY7535" fmla="*/ 8996663 h 10287000"/>
              <a:gd name="connsiteX7536" fmla="*/ 6635135 w 9393311"/>
              <a:gd name="connsiteY7536" fmla="*/ 8982192 h 10287000"/>
              <a:gd name="connsiteX7537" fmla="*/ 6633074 w 9393311"/>
              <a:gd name="connsiteY7537" fmla="*/ 8941120 h 10287000"/>
              <a:gd name="connsiteX7538" fmla="*/ 6642854 w 9393311"/>
              <a:gd name="connsiteY7538" fmla="*/ 8938206 h 10287000"/>
              <a:gd name="connsiteX7539" fmla="*/ 6658810 w 9393311"/>
              <a:gd name="connsiteY7539" fmla="*/ 8971065 h 10287000"/>
              <a:gd name="connsiteX7540" fmla="*/ 6658467 w 9393311"/>
              <a:gd name="connsiteY7540" fmla="*/ 8977221 h 10287000"/>
              <a:gd name="connsiteX7541" fmla="*/ 6660142 w 9393311"/>
              <a:gd name="connsiteY7541" fmla="*/ 8973496 h 10287000"/>
              <a:gd name="connsiteX7542" fmla="*/ 6662071 w 9393311"/>
              <a:gd name="connsiteY7542" fmla="*/ 8988919 h 10287000"/>
              <a:gd name="connsiteX7543" fmla="*/ 6662189 w 9393311"/>
              <a:gd name="connsiteY7543" fmla="*/ 8990871 h 10287000"/>
              <a:gd name="connsiteX7544" fmla="*/ 6673427 w 9393311"/>
              <a:gd name="connsiteY7544" fmla="*/ 8952152 h 10287000"/>
              <a:gd name="connsiteX7545" fmla="*/ 6737514 w 9393311"/>
              <a:gd name="connsiteY7545" fmla="*/ 8845130 h 10287000"/>
              <a:gd name="connsiteX7546" fmla="*/ 6731218 w 9393311"/>
              <a:gd name="connsiteY7546" fmla="*/ 8836842 h 10287000"/>
              <a:gd name="connsiteX7547" fmla="*/ 6727830 w 9393311"/>
              <a:gd name="connsiteY7547" fmla="*/ 8832385 h 10287000"/>
              <a:gd name="connsiteX7548" fmla="*/ 6681651 w 9393311"/>
              <a:gd name="connsiteY7548" fmla="*/ 8888454 h 10287000"/>
              <a:gd name="connsiteX7549" fmla="*/ 6652499 w 9393311"/>
              <a:gd name="connsiteY7549" fmla="*/ 8880172 h 10287000"/>
              <a:gd name="connsiteX7550" fmla="*/ 6650617 w 9393311"/>
              <a:gd name="connsiteY7550" fmla="*/ 8880174 h 10287000"/>
              <a:gd name="connsiteX7551" fmla="*/ 6650716 w 9393311"/>
              <a:gd name="connsiteY7551" fmla="*/ 8880255 h 10287000"/>
              <a:gd name="connsiteX7552" fmla="*/ 6657197 w 9393311"/>
              <a:gd name="connsiteY7552" fmla="*/ 8882454 h 10287000"/>
              <a:gd name="connsiteX7553" fmla="*/ 6656035 w 9393311"/>
              <a:gd name="connsiteY7553" fmla="*/ 8915763 h 10287000"/>
              <a:gd name="connsiteX7554" fmla="*/ 6648352 w 9393311"/>
              <a:gd name="connsiteY7554" fmla="*/ 8921942 h 10287000"/>
              <a:gd name="connsiteX7555" fmla="*/ 6633299 w 9393311"/>
              <a:gd name="connsiteY7555" fmla="*/ 8908458 h 10287000"/>
              <a:gd name="connsiteX7556" fmla="*/ 6627924 w 9393311"/>
              <a:gd name="connsiteY7556" fmla="*/ 8885091 h 10287000"/>
              <a:gd name="connsiteX7557" fmla="*/ 6634837 w 9393311"/>
              <a:gd name="connsiteY7557" fmla="*/ 8880189 h 10287000"/>
              <a:gd name="connsiteX7558" fmla="*/ 6624045 w 9393311"/>
              <a:gd name="connsiteY7558" fmla="*/ 8880200 h 10287000"/>
              <a:gd name="connsiteX7559" fmla="*/ 6571163 w 9393311"/>
              <a:gd name="connsiteY7559" fmla="*/ 8880347 h 10287000"/>
              <a:gd name="connsiteX7560" fmla="*/ 6601308 w 9393311"/>
              <a:gd name="connsiteY7560" fmla="*/ 8984285 h 10287000"/>
              <a:gd name="connsiteX7561" fmla="*/ 6625723 w 9393311"/>
              <a:gd name="connsiteY7561" fmla="*/ 9115742 h 10287000"/>
              <a:gd name="connsiteX7562" fmla="*/ 6525155 w 9393311"/>
              <a:gd name="connsiteY7562" fmla="*/ 9225847 h 10287000"/>
              <a:gd name="connsiteX7563" fmla="*/ 6508037 w 9393311"/>
              <a:gd name="connsiteY7563" fmla="*/ 9217657 h 10287000"/>
              <a:gd name="connsiteX7564" fmla="*/ 6507614 w 9393311"/>
              <a:gd name="connsiteY7564" fmla="*/ 9218625 h 10287000"/>
              <a:gd name="connsiteX7565" fmla="*/ 6509442 w 9393311"/>
              <a:gd name="connsiteY7565" fmla="*/ 9221536 h 10287000"/>
              <a:gd name="connsiteX7566" fmla="*/ 6507106 w 9393311"/>
              <a:gd name="connsiteY7566" fmla="*/ 9238264 h 10287000"/>
              <a:gd name="connsiteX7567" fmla="*/ 6497955 w 9393311"/>
              <a:gd name="connsiteY7567" fmla="*/ 9237319 h 10287000"/>
              <a:gd name="connsiteX7568" fmla="*/ 6496986 w 9393311"/>
              <a:gd name="connsiteY7568" fmla="*/ 9225978 h 10287000"/>
              <a:gd name="connsiteX7569" fmla="*/ 6496954 w 9393311"/>
              <a:gd name="connsiteY7569" fmla="*/ 9224051 h 10287000"/>
              <a:gd name="connsiteX7570" fmla="*/ 6494406 w 9393311"/>
              <a:gd name="connsiteY7570" fmla="*/ 9220782 h 10287000"/>
              <a:gd name="connsiteX7571" fmla="*/ 6493881 w 9393311"/>
              <a:gd name="connsiteY7571" fmla="*/ 9217646 h 10287000"/>
              <a:gd name="connsiteX7572" fmla="*/ 6493435 w 9393311"/>
              <a:gd name="connsiteY7572" fmla="*/ 9216492 h 10287000"/>
              <a:gd name="connsiteX7573" fmla="*/ 6481987 w 9393311"/>
              <a:gd name="connsiteY7573" fmla="*/ 9218704 h 10287000"/>
              <a:gd name="connsiteX7574" fmla="*/ 6467831 w 9393311"/>
              <a:gd name="connsiteY7574" fmla="*/ 9217031 h 10287000"/>
              <a:gd name="connsiteX7575" fmla="*/ 6459075 w 9393311"/>
              <a:gd name="connsiteY7575" fmla="*/ 9212444 h 10287000"/>
              <a:gd name="connsiteX7576" fmla="*/ 6454477 w 9393311"/>
              <a:gd name="connsiteY7576" fmla="*/ 9242834 h 10287000"/>
              <a:gd name="connsiteX7577" fmla="*/ 6401877 w 9393311"/>
              <a:gd name="connsiteY7577" fmla="*/ 9320677 h 10287000"/>
              <a:gd name="connsiteX7578" fmla="*/ 6351212 w 9393311"/>
              <a:gd name="connsiteY7578" fmla="*/ 9367193 h 10287000"/>
              <a:gd name="connsiteX7579" fmla="*/ 6345231 w 9393311"/>
              <a:gd name="connsiteY7579" fmla="*/ 9374089 h 10287000"/>
              <a:gd name="connsiteX7580" fmla="*/ 6355639 w 9393311"/>
              <a:gd name="connsiteY7580" fmla="*/ 9382895 h 10287000"/>
              <a:gd name="connsiteX7581" fmla="*/ 6342280 w 9393311"/>
              <a:gd name="connsiteY7581" fmla="*/ 9390271 h 10287000"/>
              <a:gd name="connsiteX7582" fmla="*/ 6331242 w 9393311"/>
              <a:gd name="connsiteY7582" fmla="*/ 9390215 h 10287000"/>
              <a:gd name="connsiteX7583" fmla="*/ 6328509 w 9393311"/>
              <a:gd name="connsiteY7583" fmla="*/ 9393365 h 10287000"/>
              <a:gd name="connsiteX7584" fmla="*/ 6311423 w 9393311"/>
              <a:gd name="connsiteY7584" fmla="*/ 9423642 h 10287000"/>
              <a:gd name="connsiteX7585" fmla="*/ 6276693 w 9393311"/>
              <a:gd name="connsiteY7585" fmla="*/ 9424676 h 10287000"/>
              <a:gd name="connsiteX7586" fmla="*/ 6170968 w 9393311"/>
              <a:gd name="connsiteY7586" fmla="*/ 9601027 h 10287000"/>
              <a:gd name="connsiteX7587" fmla="*/ 6001138 w 9393311"/>
              <a:gd name="connsiteY7587" fmla="*/ 9587847 h 10287000"/>
              <a:gd name="connsiteX7588" fmla="*/ 6012590 w 9393311"/>
              <a:gd name="connsiteY7588" fmla="*/ 9532815 h 10287000"/>
              <a:gd name="connsiteX7589" fmla="*/ 6004384 w 9393311"/>
              <a:gd name="connsiteY7589" fmla="*/ 9530779 h 10287000"/>
              <a:gd name="connsiteX7590" fmla="*/ 5999998 w 9393311"/>
              <a:gd name="connsiteY7590" fmla="*/ 9510397 h 10287000"/>
              <a:gd name="connsiteX7591" fmla="*/ 5998091 w 9393311"/>
              <a:gd name="connsiteY7591" fmla="*/ 9519572 h 10287000"/>
              <a:gd name="connsiteX7592" fmla="*/ 5937974 w 9393311"/>
              <a:gd name="connsiteY7592" fmla="*/ 9601123 h 10287000"/>
              <a:gd name="connsiteX7593" fmla="*/ 5946180 w 9393311"/>
              <a:gd name="connsiteY7593" fmla="*/ 9603159 h 10287000"/>
              <a:gd name="connsiteX7594" fmla="*/ 5952278 w 9393311"/>
              <a:gd name="connsiteY7594" fmla="*/ 9739718 h 10287000"/>
              <a:gd name="connsiteX7595" fmla="*/ 5803049 w 9393311"/>
              <a:gd name="connsiteY7595" fmla="*/ 9876342 h 10287000"/>
              <a:gd name="connsiteX7596" fmla="*/ 5674812 w 9393311"/>
              <a:gd name="connsiteY7596" fmla="*/ 9912063 h 10287000"/>
              <a:gd name="connsiteX7597" fmla="*/ 5634925 w 9393311"/>
              <a:gd name="connsiteY7597" fmla="*/ 9979340 h 10287000"/>
              <a:gd name="connsiteX7598" fmla="*/ 5633018 w 9393311"/>
              <a:gd name="connsiteY7598" fmla="*/ 9988514 h 10287000"/>
              <a:gd name="connsiteX7599" fmla="*/ 5622902 w 9393311"/>
              <a:gd name="connsiteY7599" fmla="*/ 9995656 h 10287000"/>
              <a:gd name="connsiteX7600" fmla="*/ 5562793 w 9393311"/>
              <a:gd name="connsiteY7600" fmla="*/ 10077207 h 10287000"/>
              <a:gd name="connsiteX7601" fmla="*/ 5365467 w 9393311"/>
              <a:gd name="connsiteY7601" fmla="*/ 10279070 h 10287000"/>
              <a:gd name="connsiteX7602" fmla="*/ 5354232 w 9393311"/>
              <a:gd name="connsiteY7602" fmla="*/ 10287000 h 10287000"/>
              <a:gd name="connsiteX7603" fmla="*/ 0 w 9393311"/>
              <a:gd name="connsiteY760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</a:cxnLst>
            <a:rect l="l" t="t" r="r" b="b"/>
            <a:pathLst>
              <a:path w="9393311" h="10287000">
                <a:moveTo>
                  <a:pt x="6599743" y="10147314"/>
                </a:moveTo>
                <a:cubicBezTo>
                  <a:pt x="6607608" y="10145483"/>
                  <a:pt x="6613636" y="10153817"/>
                  <a:pt x="6619664" y="10162151"/>
                </a:cubicBezTo>
                <a:cubicBezTo>
                  <a:pt x="6613468" y="10168643"/>
                  <a:pt x="6614388" y="10177444"/>
                  <a:pt x="6601076" y="10181626"/>
                </a:cubicBezTo>
                <a:cubicBezTo>
                  <a:pt x="6596597" y="10171668"/>
                  <a:pt x="6595676" y="10162867"/>
                  <a:pt x="6591197" y="10152909"/>
                </a:cubicBezTo>
                <a:cubicBezTo>
                  <a:pt x="6594295" y="10149663"/>
                  <a:pt x="6597121" y="10147924"/>
                  <a:pt x="6599743" y="10147314"/>
                </a:cubicBezTo>
                <a:close/>
                <a:moveTo>
                  <a:pt x="5809261" y="10081844"/>
                </a:moveTo>
                <a:cubicBezTo>
                  <a:pt x="5820018" y="10084752"/>
                  <a:pt x="5824653" y="10089136"/>
                  <a:pt x="5826228" y="10094257"/>
                </a:cubicBezTo>
                <a:cubicBezTo>
                  <a:pt x="5827803" y="10099379"/>
                  <a:pt x="5826318" y="10105239"/>
                  <a:pt x="5824832" y="10111098"/>
                </a:cubicBezTo>
                <a:cubicBezTo>
                  <a:pt x="5811611" y="10104577"/>
                  <a:pt x="5804886" y="10120438"/>
                  <a:pt x="5795028" y="10105987"/>
                </a:cubicBezTo>
                <a:cubicBezTo>
                  <a:pt x="5794244" y="10098410"/>
                  <a:pt x="5797607" y="10090479"/>
                  <a:pt x="5809261" y="10081844"/>
                </a:cubicBezTo>
                <a:close/>
                <a:moveTo>
                  <a:pt x="5579067" y="10078121"/>
                </a:moveTo>
                <a:cubicBezTo>
                  <a:pt x="5583390" y="10088342"/>
                  <a:pt x="5587712" y="10098564"/>
                  <a:pt x="5592035" y="10108784"/>
                </a:cubicBezTo>
                <a:cubicBezTo>
                  <a:pt x="5583609" y="10110457"/>
                  <a:pt x="5577345" y="10117241"/>
                  <a:pt x="5572449" y="10120061"/>
                </a:cubicBezTo>
                <a:cubicBezTo>
                  <a:pt x="5561862" y="10116623"/>
                  <a:pt x="5556171" y="10110368"/>
                  <a:pt x="5553217" y="10096181"/>
                </a:cubicBezTo>
                <a:cubicBezTo>
                  <a:pt x="5565745" y="10082613"/>
                  <a:pt x="5560850" y="10085433"/>
                  <a:pt x="5579067" y="10078121"/>
                </a:cubicBezTo>
                <a:close/>
                <a:moveTo>
                  <a:pt x="6143365" y="9963354"/>
                </a:moveTo>
                <a:cubicBezTo>
                  <a:pt x="6154466" y="9969919"/>
                  <a:pt x="6159369" y="9977010"/>
                  <a:pt x="6159106" y="9984541"/>
                </a:cubicBezTo>
                <a:cubicBezTo>
                  <a:pt x="6158842" y="9992071"/>
                  <a:pt x="6153411" y="10000041"/>
                  <a:pt x="6143848" y="10008362"/>
                </a:cubicBezTo>
                <a:cubicBezTo>
                  <a:pt x="6135198" y="10005344"/>
                  <a:pt x="6126931" y="10006046"/>
                  <a:pt x="6114147" y="10003378"/>
                </a:cubicBezTo>
                <a:cubicBezTo>
                  <a:pt x="6112992" y="9992214"/>
                  <a:pt x="6123084" y="9968832"/>
                  <a:pt x="6143365" y="9963354"/>
                </a:cubicBezTo>
                <a:close/>
                <a:moveTo>
                  <a:pt x="6558551" y="9943363"/>
                </a:moveTo>
                <a:cubicBezTo>
                  <a:pt x="6566026" y="9943521"/>
                  <a:pt x="6573357" y="9946479"/>
                  <a:pt x="6578293" y="9951409"/>
                </a:cubicBezTo>
                <a:cubicBezTo>
                  <a:pt x="6581584" y="9954695"/>
                  <a:pt x="6583811" y="9958857"/>
                  <a:pt x="6584307" y="9963649"/>
                </a:cubicBezTo>
                <a:cubicBezTo>
                  <a:pt x="6582470" y="9965739"/>
                  <a:pt x="6580733" y="9968787"/>
                  <a:pt x="6578484" y="9971878"/>
                </a:cubicBezTo>
                <a:cubicBezTo>
                  <a:pt x="6576239" y="9974970"/>
                  <a:pt x="6573482" y="9978105"/>
                  <a:pt x="6569610" y="9980369"/>
                </a:cubicBezTo>
                <a:cubicBezTo>
                  <a:pt x="6548861" y="9978264"/>
                  <a:pt x="6539532" y="9967455"/>
                  <a:pt x="6537947" y="9952118"/>
                </a:cubicBezTo>
                <a:cubicBezTo>
                  <a:pt x="6543458" y="9945847"/>
                  <a:pt x="6551076" y="9943205"/>
                  <a:pt x="6558551" y="9943363"/>
                </a:cubicBezTo>
                <a:close/>
                <a:moveTo>
                  <a:pt x="6953280" y="9886585"/>
                </a:moveTo>
                <a:cubicBezTo>
                  <a:pt x="6957107" y="9898849"/>
                  <a:pt x="6963891" y="9905461"/>
                  <a:pt x="6968411" y="9911336"/>
                </a:cubicBezTo>
                <a:cubicBezTo>
                  <a:pt x="6972930" y="9917214"/>
                  <a:pt x="6975186" y="9922354"/>
                  <a:pt x="6969956" y="9931678"/>
                </a:cubicBezTo>
                <a:cubicBezTo>
                  <a:pt x="6954095" y="9930937"/>
                  <a:pt x="6944186" y="9901268"/>
                  <a:pt x="6953280" y="9886585"/>
                </a:cubicBezTo>
                <a:close/>
                <a:moveTo>
                  <a:pt x="6315153" y="9793133"/>
                </a:moveTo>
                <a:cubicBezTo>
                  <a:pt x="6340560" y="9802441"/>
                  <a:pt x="6350596" y="9820700"/>
                  <a:pt x="6360631" y="9838958"/>
                </a:cubicBezTo>
                <a:cubicBezTo>
                  <a:pt x="6341101" y="9886485"/>
                  <a:pt x="6311777" y="9839288"/>
                  <a:pt x="6289626" y="9822059"/>
                </a:cubicBezTo>
                <a:cubicBezTo>
                  <a:pt x="6296136" y="9806217"/>
                  <a:pt x="6299784" y="9802085"/>
                  <a:pt x="6315153" y="9793133"/>
                </a:cubicBezTo>
                <a:close/>
                <a:moveTo>
                  <a:pt x="6199392" y="9761176"/>
                </a:moveTo>
                <a:cubicBezTo>
                  <a:pt x="6203109" y="9762944"/>
                  <a:pt x="6201166" y="9766301"/>
                  <a:pt x="6204883" y="9768069"/>
                </a:cubicBezTo>
                <a:cubicBezTo>
                  <a:pt x="6205771" y="9770632"/>
                  <a:pt x="6204523" y="9774321"/>
                  <a:pt x="6202097" y="9778385"/>
                </a:cubicBezTo>
                <a:cubicBezTo>
                  <a:pt x="6194820" y="9790577"/>
                  <a:pt x="6176923" y="9806146"/>
                  <a:pt x="6174134" y="9804819"/>
                </a:cubicBezTo>
                <a:cubicBezTo>
                  <a:pt x="6172192" y="9808177"/>
                  <a:pt x="6168476" y="9806408"/>
                  <a:pt x="6166532" y="9809766"/>
                </a:cubicBezTo>
                <a:cubicBezTo>
                  <a:pt x="6166532" y="9809766"/>
                  <a:pt x="6164590" y="9813123"/>
                  <a:pt x="6158929" y="9814712"/>
                </a:cubicBezTo>
                <a:cubicBezTo>
                  <a:pt x="6153270" y="9816302"/>
                  <a:pt x="6147611" y="9817890"/>
                  <a:pt x="6142120" y="9810997"/>
                </a:cubicBezTo>
                <a:cubicBezTo>
                  <a:pt x="6168814" y="9789444"/>
                  <a:pt x="6176584" y="9776015"/>
                  <a:pt x="6199392" y="9761176"/>
                </a:cubicBezTo>
                <a:close/>
                <a:moveTo>
                  <a:pt x="6024443" y="9731453"/>
                </a:moveTo>
                <a:cubicBezTo>
                  <a:pt x="6035827" y="9759358"/>
                  <a:pt x="6028061" y="9767730"/>
                  <a:pt x="6017887" y="9766772"/>
                </a:cubicBezTo>
                <a:cubicBezTo>
                  <a:pt x="6000929" y="9765177"/>
                  <a:pt x="5977281" y="9737661"/>
                  <a:pt x="6024443" y="9731453"/>
                </a:cubicBezTo>
                <a:close/>
                <a:moveTo>
                  <a:pt x="6567824" y="9724042"/>
                </a:moveTo>
                <a:cubicBezTo>
                  <a:pt x="6572421" y="9722302"/>
                  <a:pt x="6577723" y="9722138"/>
                  <a:pt x="6584012" y="9724180"/>
                </a:cubicBezTo>
                <a:cubicBezTo>
                  <a:pt x="6603952" y="9753277"/>
                  <a:pt x="6577674" y="9779489"/>
                  <a:pt x="6556058" y="9777521"/>
                </a:cubicBezTo>
                <a:cubicBezTo>
                  <a:pt x="6548852" y="9776867"/>
                  <a:pt x="6542165" y="9773078"/>
                  <a:pt x="6537880" y="9765224"/>
                </a:cubicBezTo>
                <a:cubicBezTo>
                  <a:pt x="6546591" y="9748660"/>
                  <a:pt x="6554034" y="9729260"/>
                  <a:pt x="6567824" y="9724042"/>
                </a:cubicBezTo>
                <a:close/>
                <a:moveTo>
                  <a:pt x="6148381" y="9694122"/>
                </a:moveTo>
                <a:cubicBezTo>
                  <a:pt x="6154052" y="9694887"/>
                  <a:pt x="6158750" y="9697758"/>
                  <a:pt x="6162612" y="9701975"/>
                </a:cubicBezTo>
                <a:cubicBezTo>
                  <a:pt x="6166475" y="9706192"/>
                  <a:pt x="6169502" y="9711753"/>
                  <a:pt x="6171834" y="9717897"/>
                </a:cubicBezTo>
                <a:cubicBezTo>
                  <a:pt x="6176498" y="9730185"/>
                  <a:pt x="6178380" y="9744801"/>
                  <a:pt x="6178596" y="9755645"/>
                </a:cubicBezTo>
                <a:cubicBezTo>
                  <a:pt x="6168806" y="9761085"/>
                  <a:pt x="6169691" y="9769991"/>
                  <a:pt x="6159900" y="9775431"/>
                </a:cubicBezTo>
                <a:cubicBezTo>
                  <a:pt x="6146571" y="9745248"/>
                  <a:pt x="6129685" y="9713909"/>
                  <a:pt x="6148381" y="9694122"/>
                </a:cubicBezTo>
                <a:close/>
                <a:moveTo>
                  <a:pt x="6127773" y="9668398"/>
                </a:moveTo>
                <a:cubicBezTo>
                  <a:pt x="6127773" y="9668398"/>
                  <a:pt x="6131462" y="9670151"/>
                  <a:pt x="6131462" y="9670151"/>
                </a:cubicBezTo>
                <a:cubicBezTo>
                  <a:pt x="6129547" y="9673460"/>
                  <a:pt x="6131462" y="9670151"/>
                  <a:pt x="6137065" y="9668595"/>
                </a:cubicBezTo>
                <a:cubicBezTo>
                  <a:pt x="6142523" y="9675413"/>
                  <a:pt x="6146210" y="9677168"/>
                  <a:pt x="6147984" y="9682231"/>
                </a:cubicBezTo>
                <a:cubicBezTo>
                  <a:pt x="6148868" y="9684763"/>
                  <a:pt x="6149276" y="9688123"/>
                  <a:pt x="6148761" y="9691044"/>
                </a:cubicBezTo>
                <a:cubicBezTo>
                  <a:pt x="6148245" y="9693965"/>
                  <a:pt x="6146810" y="9696447"/>
                  <a:pt x="6144007" y="9697225"/>
                </a:cubicBezTo>
                <a:cubicBezTo>
                  <a:pt x="6140321" y="9695471"/>
                  <a:pt x="6138407" y="9698780"/>
                  <a:pt x="6134719" y="9697026"/>
                </a:cubicBezTo>
                <a:cubicBezTo>
                  <a:pt x="6125429" y="9696827"/>
                  <a:pt x="6121741" y="9695074"/>
                  <a:pt x="6119970" y="9690009"/>
                </a:cubicBezTo>
                <a:cubicBezTo>
                  <a:pt x="6116283" y="9688255"/>
                  <a:pt x="6118198" y="9684945"/>
                  <a:pt x="6116425" y="9679881"/>
                </a:cubicBezTo>
                <a:cubicBezTo>
                  <a:pt x="6118341" y="9676571"/>
                  <a:pt x="6123944" y="9675017"/>
                  <a:pt x="6123944" y="9675017"/>
                </a:cubicBezTo>
                <a:cubicBezTo>
                  <a:pt x="6129547" y="9673460"/>
                  <a:pt x="6129547" y="9673460"/>
                  <a:pt x="6127773" y="9668398"/>
                </a:cubicBezTo>
                <a:close/>
                <a:moveTo>
                  <a:pt x="6016916" y="9646220"/>
                </a:moveTo>
                <a:cubicBezTo>
                  <a:pt x="6023844" y="9648393"/>
                  <a:pt x="6030153" y="9654199"/>
                  <a:pt x="6034361" y="9664936"/>
                </a:cubicBezTo>
                <a:cubicBezTo>
                  <a:pt x="6012267" y="9688541"/>
                  <a:pt x="5999767" y="9666052"/>
                  <a:pt x="5977673" y="9689657"/>
                </a:cubicBezTo>
                <a:cubicBezTo>
                  <a:pt x="5969738" y="9665877"/>
                  <a:pt x="5996125" y="9639703"/>
                  <a:pt x="6016916" y="9646220"/>
                </a:cubicBezTo>
                <a:close/>
                <a:moveTo>
                  <a:pt x="6666982" y="9555396"/>
                </a:moveTo>
                <a:cubicBezTo>
                  <a:pt x="6664974" y="9564958"/>
                  <a:pt x="6661712" y="9573134"/>
                  <a:pt x="6657886" y="9580383"/>
                </a:cubicBezTo>
                <a:cubicBezTo>
                  <a:pt x="6646401" y="9602133"/>
                  <a:pt x="6629824" y="9615541"/>
                  <a:pt x="6626764" y="9633016"/>
                </a:cubicBezTo>
                <a:cubicBezTo>
                  <a:pt x="6626764" y="9633016"/>
                  <a:pt x="6626764" y="9633016"/>
                  <a:pt x="6615572" y="9636105"/>
                </a:cubicBezTo>
                <a:cubicBezTo>
                  <a:pt x="6613662" y="9639404"/>
                  <a:pt x="6613662" y="9639404"/>
                  <a:pt x="6613662" y="9639404"/>
                </a:cubicBezTo>
                <a:cubicBezTo>
                  <a:pt x="6611754" y="9642702"/>
                  <a:pt x="6604380" y="9639194"/>
                  <a:pt x="6604380" y="9639194"/>
                </a:cubicBezTo>
                <a:cubicBezTo>
                  <a:pt x="6598914" y="9632387"/>
                  <a:pt x="6608328" y="9624246"/>
                  <a:pt x="6612146" y="9617649"/>
                </a:cubicBezTo>
                <a:cubicBezTo>
                  <a:pt x="6606679" y="9610842"/>
                  <a:pt x="6627155" y="9607963"/>
                  <a:pt x="6621691" y="9601156"/>
                </a:cubicBezTo>
                <a:cubicBezTo>
                  <a:pt x="6644075" y="9594979"/>
                  <a:pt x="6635184" y="9569714"/>
                  <a:pt x="6666982" y="9555396"/>
                </a:cubicBezTo>
                <a:close/>
                <a:moveTo>
                  <a:pt x="6285707" y="9476205"/>
                </a:moveTo>
                <a:cubicBezTo>
                  <a:pt x="6294280" y="9475889"/>
                  <a:pt x="6299337" y="9477515"/>
                  <a:pt x="6307910" y="9477199"/>
                </a:cubicBezTo>
                <a:cubicBezTo>
                  <a:pt x="6310223" y="9482548"/>
                  <a:pt x="6315173" y="9486442"/>
                  <a:pt x="6318943" y="9492644"/>
                </a:cubicBezTo>
                <a:cubicBezTo>
                  <a:pt x="6322713" y="9498846"/>
                  <a:pt x="6325305" y="9507356"/>
                  <a:pt x="6322901" y="9521936"/>
                </a:cubicBezTo>
                <a:cubicBezTo>
                  <a:pt x="6314578" y="9553037"/>
                  <a:pt x="6285776" y="9546850"/>
                  <a:pt x="6287318" y="9550416"/>
                </a:cubicBezTo>
                <a:cubicBezTo>
                  <a:pt x="6285345" y="9555923"/>
                  <a:pt x="6285345" y="9555923"/>
                  <a:pt x="6286888" y="9559489"/>
                </a:cubicBezTo>
                <a:cubicBezTo>
                  <a:pt x="6283372" y="9561429"/>
                  <a:pt x="6277884" y="9568877"/>
                  <a:pt x="6275910" y="9574385"/>
                </a:cubicBezTo>
                <a:cubicBezTo>
                  <a:pt x="6274368" y="9570819"/>
                  <a:pt x="6272826" y="9567252"/>
                  <a:pt x="6269312" y="9569193"/>
                </a:cubicBezTo>
                <a:cubicBezTo>
                  <a:pt x="6273258" y="9558180"/>
                  <a:pt x="6276773" y="9556239"/>
                  <a:pt x="6278745" y="9550731"/>
                </a:cubicBezTo>
                <a:cubicBezTo>
                  <a:pt x="6275231" y="9552671"/>
                  <a:pt x="6277203" y="9547166"/>
                  <a:pt x="6277203" y="9547166"/>
                </a:cubicBezTo>
                <a:cubicBezTo>
                  <a:pt x="6277203" y="9547166"/>
                  <a:pt x="6277203" y="9547166"/>
                  <a:pt x="6267089" y="9543914"/>
                </a:cubicBezTo>
                <a:cubicBezTo>
                  <a:pt x="6267089" y="9543914"/>
                  <a:pt x="6245317" y="9533846"/>
                  <a:pt x="6251667" y="9508252"/>
                </a:cubicBezTo>
                <a:cubicBezTo>
                  <a:pt x="6256725" y="9509877"/>
                  <a:pt x="6268562" y="9476835"/>
                  <a:pt x="6285707" y="9476205"/>
                </a:cubicBezTo>
                <a:close/>
                <a:moveTo>
                  <a:pt x="6384790" y="9369729"/>
                </a:moveTo>
                <a:cubicBezTo>
                  <a:pt x="6390356" y="9368157"/>
                  <a:pt x="6395922" y="9366583"/>
                  <a:pt x="6403222" y="9370056"/>
                </a:cubicBezTo>
                <a:cubicBezTo>
                  <a:pt x="6406692" y="9380149"/>
                  <a:pt x="6397296" y="9388342"/>
                  <a:pt x="6399031" y="9393388"/>
                </a:cubicBezTo>
                <a:cubicBezTo>
                  <a:pt x="6395380" y="9391652"/>
                  <a:pt x="6388079" y="9388178"/>
                  <a:pt x="6380598" y="9393061"/>
                </a:cubicBezTo>
                <a:cubicBezTo>
                  <a:pt x="6377128" y="9382969"/>
                  <a:pt x="6373658" y="9372876"/>
                  <a:pt x="6384790" y="9369729"/>
                </a:cubicBezTo>
                <a:close/>
                <a:moveTo>
                  <a:pt x="6594656" y="9347566"/>
                </a:moveTo>
                <a:cubicBezTo>
                  <a:pt x="6608189" y="9357678"/>
                  <a:pt x="6613470" y="9368492"/>
                  <a:pt x="6618366" y="9375584"/>
                </a:cubicBezTo>
                <a:cubicBezTo>
                  <a:pt x="6610883" y="9383727"/>
                  <a:pt x="6607525" y="9391521"/>
                  <a:pt x="6600042" y="9399665"/>
                </a:cubicBezTo>
                <a:cubicBezTo>
                  <a:pt x="6575668" y="9405490"/>
                  <a:pt x="6562976" y="9393430"/>
                  <a:pt x="6562048" y="9379432"/>
                </a:cubicBezTo>
                <a:cubicBezTo>
                  <a:pt x="6561122" y="9365432"/>
                  <a:pt x="6571961" y="9349495"/>
                  <a:pt x="6594656" y="9347566"/>
                </a:cubicBezTo>
                <a:close/>
                <a:moveTo>
                  <a:pt x="6416813" y="9318860"/>
                </a:moveTo>
                <a:cubicBezTo>
                  <a:pt x="6406438" y="9365231"/>
                  <a:pt x="6377501" y="9358628"/>
                  <a:pt x="6371347" y="9384605"/>
                </a:cubicBezTo>
                <a:cubicBezTo>
                  <a:pt x="6364685" y="9379251"/>
                  <a:pt x="6364685" y="9379251"/>
                  <a:pt x="6365041" y="9370023"/>
                </a:cubicBezTo>
                <a:cubicBezTo>
                  <a:pt x="6368550" y="9368086"/>
                  <a:pt x="6366973" y="9364440"/>
                  <a:pt x="6372059" y="9366148"/>
                </a:cubicBezTo>
                <a:cubicBezTo>
                  <a:pt x="6374348" y="9351337"/>
                  <a:pt x="6401199" y="9322964"/>
                  <a:pt x="6416813" y="9318860"/>
                </a:cubicBezTo>
                <a:close/>
                <a:moveTo>
                  <a:pt x="6581242" y="9290183"/>
                </a:moveTo>
                <a:cubicBezTo>
                  <a:pt x="6582802" y="9293788"/>
                  <a:pt x="6584005" y="9306522"/>
                  <a:pt x="6587479" y="9304603"/>
                </a:cubicBezTo>
                <a:cubicBezTo>
                  <a:pt x="6583170" y="9317032"/>
                  <a:pt x="6576908" y="9330539"/>
                  <a:pt x="6568333" y="9335900"/>
                </a:cubicBezTo>
                <a:cubicBezTo>
                  <a:pt x="6565475" y="9337687"/>
                  <a:pt x="6562360" y="9338570"/>
                  <a:pt x="6558975" y="9338206"/>
                </a:cubicBezTo>
                <a:cubicBezTo>
                  <a:pt x="6550468" y="9338437"/>
                  <a:pt x="6550824" y="9329308"/>
                  <a:pt x="6554653" y="9318260"/>
                </a:cubicBezTo>
                <a:cubicBezTo>
                  <a:pt x="6557280" y="9294479"/>
                  <a:pt x="6566142" y="9285120"/>
                  <a:pt x="6581242" y="9290183"/>
                </a:cubicBezTo>
                <a:close/>
                <a:moveTo>
                  <a:pt x="6437172" y="9286330"/>
                </a:moveTo>
                <a:cubicBezTo>
                  <a:pt x="6435212" y="9291927"/>
                  <a:pt x="6429714" y="9299480"/>
                  <a:pt x="6427753" y="9305078"/>
                </a:cubicBezTo>
                <a:cubicBezTo>
                  <a:pt x="6427753" y="9305078"/>
                  <a:pt x="6427753" y="9305078"/>
                  <a:pt x="6422639" y="9303385"/>
                </a:cubicBezTo>
                <a:cubicBezTo>
                  <a:pt x="6429714" y="9299480"/>
                  <a:pt x="6426945" y="9282945"/>
                  <a:pt x="6437172" y="9286330"/>
                </a:cubicBezTo>
                <a:close/>
                <a:moveTo>
                  <a:pt x="6500682" y="9272145"/>
                </a:moveTo>
                <a:cubicBezTo>
                  <a:pt x="6501057" y="9275447"/>
                  <a:pt x="6499272" y="9279025"/>
                  <a:pt x="6496127" y="9282607"/>
                </a:cubicBezTo>
                <a:cubicBezTo>
                  <a:pt x="6486697" y="9293351"/>
                  <a:pt x="6465029" y="9304134"/>
                  <a:pt x="6452711" y="9307647"/>
                </a:cubicBezTo>
                <a:cubicBezTo>
                  <a:pt x="6451215" y="9294437"/>
                  <a:pt x="6484259" y="9276830"/>
                  <a:pt x="6500682" y="9272145"/>
                </a:cubicBezTo>
                <a:close/>
                <a:moveTo>
                  <a:pt x="6613195" y="9254303"/>
                </a:moveTo>
                <a:cubicBezTo>
                  <a:pt x="6614000" y="9256163"/>
                  <a:pt x="6616048" y="9258488"/>
                  <a:pt x="6617474" y="9260580"/>
                </a:cubicBezTo>
                <a:cubicBezTo>
                  <a:pt x="6618902" y="9262672"/>
                  <a:pt x="6619705" y="9264533"/>
                  <a:pt x="6618021" y="9265462"/>
                </a:cubicBezTo>
                <a:cubicBezTo>
                  <a:pt x="6619630" y="9269183"/>
                  <a:pt x="6612892" y="9272903"/>
                  <a:pt x="6612892" y="9272903"/>
                </a:cubicBezTo>
                <a:cubicBezTo>
                  <a:pt x="6614501" y="9276623"/>
                  <a:pt x="6616109" y="9280342"/>
                  <a:pt x="6614349" y="9285922"/>
                </a:cubicBezTo>
                <a:cubicBezTo>
                  <a:pt x="6609372" y="9284063"/>
                  <a:pt x="6610980" y="9287781"/>
                  <a:pt x="6607611" y="9289640"/>
                </a:cubicBezTo>
                <a:cubicBezTo>
                  <a:pt x="6609372" y="9284063"/>
                  <a:pt x="6604546" y="9272902"/>
                  <a:pt x="6604697" y="9263602"/>
                </a:cubicBezTo>
                <a:cubicBezTo>
                  <a:pt x="6608067" y="9261743"/>
                  <a:pt x="6609826" y="9256163"/>
                  <a:pt x="6613195" y="9254303"/>
                </a:cubicBezTo>
                <a:close/>
                <a:moveTo>
                  <a:pt x="6588176" y="9233844"/>
                </a:moveTo>
                <a:cubicBezTo>
                  <a:pt x="6588176" y="9233844"/>
                  <a:pt x="6587663" y="9242997"/>
                  <a:pt x="6587663" y="9242997"/>
                </a:cubicBezTo>
                <a:cubicBezTo>
                  <a:pt x="6583542" y="9254143"/>
                  <a:pt x="6581480" y="9259717"/>
                  <a:pt x="6580968" y="9268870"/>
                </a:cubicBezTo>
                <a:cubicBezTo>
                  <a:pt x="6572202" y="9269276"/>
                  <a:pt x="6570653" y="9265694"/>
                  <a:pt x="6572714" y="9260122"/>
                </a:cubicBezTo>
                <a:cubicBezTo>
                  <a:pt x="6572714" y="9260122"/>
                  <a:pt x="6574775" y="9254549"/>
                  <a:pt x="6576836" y="9248976"/>
                </a:cubicBezTo>
                <a:cubicBezTo>
                  <a:pt x="6578896" y="9243402"/>
                  <a:pt x="6577348" y="9239823"/>
                  <a:pt x="6577348" y="9239823"/>
                </a:cubicBezTo>
                <a:cubicBezTo>
                  <a:pt x="6579410" y="9234249"/>
                  <a:pt x="6583019" y="9232256"/>
                  <a:pt x="6588176" y="9233844"/>
                </a:cubicBezTo>
                <a:close/>
                <a:moveTo>
                  <a:pt x="6657550" y="8993690"/>
                </a:moveTo>
                <a:lnTo>
                  <a:pt x="6657546" y="8993772"/>
                </a:lnTo>
                <a:lnTo>
                  <a:pt x="6657558" y="8993755"/>
                </a:lnTo>
                <a:close/>
                <a:moveTo>
                  <a:pt x="8628440" y="8798364"/>
                </a:moveTo>
                <a:cubicBezTo>
                  <a:pt x="8633761" y="8798999"/>
                  <a:pt x="8638517" y="8802730"/>
                  <a:pt x="8643273" y="8806460"/>
                </a:cubicBezTo>
                <a:cubicBezTo>
                  <a:pt x="8631956" y="8815908"/>
                  <a:pt x="8643735" y="8828480"/>
                  <a:pt x="8626530" y="8831641"/>
                </a:cubicBezTo>
                <a:cubicBezTo>
                  <a:pt x="8619284" y="8829289"/>
                  <a:pt x="8613395" y="8823003"/>
                  <a:pt x="8610219" y="8808850"/>
                </a:cubicBezTo>
                <a:cubicBezTo>
                  <a:pt x="8617233" y="8800193"/>
                  <a:pt x="8623119" y="8797730"/>
                  <a:pt x="8628440" y="8798364"/>
                </a:cubicBezTo>
                <a:close/>
                <a:moveTo>
                  <a:pt x="8093411" y="8767685"/>
                </a:moveTo>
                <a:cubicBezTo>
                  <a:pt x="8095005" y="8772536"/>
                  <a:pt x="8095005" y="8772536"/>
                  <a:pt x="8100313" y="8770968"/>
                </a:cubicBezTo>
                <a:cubicBezTo>
                  <a:pt x="8100313" y="8770968"/>
                  <a:pt x="8100313" y="8770968"/>
                  <a:pt x="8102170" y="8767759"/>
                </a:cubicBezTo>
                <a:cubicBezTo>
                  <a:pt x="8105622" y="8769401"/>
                  <a:pt x="8103765" y="8772610"/>
                  <a:pt x="8107216" y="8774252"/>
                </a:cubicBezTo>
                <a:cubicBezTo>
                  <a:pt x="8107216" y="8774252"/>
                  <a:pt x="8105359" y="8777463"/>
                  <a:pt x="8105359" y="8777463"/>
                </a:cubicBezTo>
                <a:cubicBezTo>
                  <a:pt x="8107084" y="8778283"/>
                  <a:pt x="8107084" y="8778283"/>
                  <a:pt x="8105756" y="8778674"/>
                </a:cubicBezTo>
                <a:cubicBezTo>
                  <a:pt x="8104430" y="8779067"/>
                  <a:pt x="8101776" y="8779851"/>
                  <a:pt x="8098193" y="8782238"/>
                </a:cubicBezTo>
                <a:cubicBezTo>
                  <a:pt x="8092884" y="8783806"/>
                  <a:pt x="8091027" y="8787016"/>
                  <a:pt x="8089433" y="8782165"/>
                </a:cubicBezTo>
                <a:cubicBezTo>
                  <a:pt x="8087839" y="8777313"/>
                  <a:pt x="8087839" y="8777313"/>
                  <a:pt x="8093411" y="8767685"/>
                </a:cubicBezTo>
                <a:close/>
                <a:moveTo>
                  <a:pt x="8295758" y="8635985"/>
                </a:moveTo>
                <a:cubicBezTo>
                  <a:pt x="8301798" y="8638513"/>
                  <a:pt x="8306608" y="8643563"/>
                  <a:pt x="8311163" y="8650631"/>
                </a:cubicBezTo>
                <a:cubicBezTo>
                  <a:pt x="8304557" y="8659706"/>
                  <a:pt x="8285616" y="8665742"/>
                  <a:pt x="8275482" y="8659678"/>
                </a:cubicBezTo>
                <a:cubicBezTo>
                  <a:pt x="8269752" y="8647566"/>
                  <a:pt x="8277532" y="8643536"/>
                  <a:pt x="8272977" y="8636469"/>
                </a:cubicBezTo>
                <a:cubicBezTo>
                  <a:pt x="8282449" y="8633450"/>
                  <a:pt x="8289718" y="8633456"/>
                  <a:pt x="8295758" y="8635985"/>
                </a:cubicBezTo>
                <a:close/>
                <a:moveTo>
                  <a:pt x="6869457" y="8618898"/>
                </a:moveTo>
                <a:lnTo>
                  <a:pt x="6883383" y="8633964"/>
                </a:lnTo>
                <a:lnTo>
                  <a:pt x="6853501" y="8665301"/>
                </a:lnTo>
                <a:lnTo>
                  <a:pt x="6842902" y="8641797"/>
                </a:lnTo>
                <a:cubicBezTo>
                  <a:pt x="6838260" y="8619571"/>
                  <a:pt x="6855156" y="8614447"/>
                  <a:pt x="6869457" y="8618898"/>
                </a:cubicBezTo>
                <a:close/>
                <a:moveTo>
                  <a:pt x="6963082" y="8476047"/>
                </a:moveTo>
                <a:cubicBezTo>
                  <a:pt x="6966179" y="8473861"/>
                  <a:pt x="6968112" y="8477200"/>
                  <a:pt x="6965015" y="8479386"/>
                </a:cubicBezTo>
                <a:cubicBezTo>
                  <a:pt x="6965400" y="8483819"/>
                  <a:pt x="6963077" y="8485458"/>
                  <a:pt x="6960029" y="8485846"/>
                </a:cubicBezTo>
                <a:lnTo>
                  <a:pt x="6951245" y="8484855"/>
                </a:lnTo>
                <a:lnTo>
                  <a:pt x="6953540" y="8519592"/>
                </a:lnTo>
                <a:lnTo>
                  <a:pt x="6946151" y="8529617"/>
                </a:lnTo>
                <a:cubicBezTo>
                  <a:pt x="6936033" y="8536759"/>
                  <a:pt x="6934125" y="8545925"/>
                  <a:pt x="6925922" y="8543892"/>
                </a:cubicBezTo>
                <a:cubicBezTo>
                  <a:pt x="6924012" y="8553066"/>
                  <a:pt x="6915809" y="8551033"/>
                  <a:pt x="6907605" y="8548998"/>
                </a:cubicBezTo>
                <a:cubicBezTo>
                  <a:pt x="6909515" y="8539823"/>
                  <a:pt x="6909515" y="8539823"/>
                  <a:pt x="6911422" y="8530654"/>
                </a:cubicBezTo>
                <a:cubicBezTo>
                  <a:pt x="6921536" y="8523513"/>
                  <a:pt x="6921536" y="8523513"/>
                  <a:pt x="6923445" y="8514339"/>
                </a:cubicBezTo>
                <a:cubicBezTo>
                  <a:pt x="6933556" y="8507203"/>
                  <a:pt x="6935466" y="8498028"/>
                  <a:pt x="6945580" y="8490890"/>
                </a:cubicBezTo>
                <a:lnTo>
                  <a:pt x="6947602" y="8481160"/>
                </a:lnTo>
                <a:lnTo>
                  <a:pt x="6951202" y="8484208"/>
                </a:lnTo>
                <a:lnTo>
                  <a:pt x="6951210" y="8484328"/>
                </a:lnTo>
                <a:lnTo>
                  <a:pt x="6959648" y="8476708"/>
                </a:lnTo>
                <a:cubicBezTo>
                  <a:pt x="6961342" y="8474924"/>
                  <a:pt x="6962116" y="8474377"/>
                  <a:pt x="6963082" y="8476047"/>
                </a:cubicBezTo>
                <a:close/>
                <a:moveTo>
                  <a:pt x="7367489" y="8461010"/>
                </a:moveTo>
                <a:lnTo>
                  <a:pt x="7366528" y="8461287"/>
                </a:lnTo>
                <a:lnTo>
                  <a:pt x="7366793" y="8461733"/>
                </a:lnTo>
                <a:close/>
                <a:moveTo>
                  <a:pt x="8214408" y="8454723"/>
                </a:moveTo>
                <a:cubicBezTo>
                  <a:pt x="8219302" y="8457653"/>
                  <a:pt x="8222418" y="8462960"/>
                  <a:pt x="8225535" y="8468267"/>
                </a:cubicBezTo>
                <a:cubicBezTo>
                  <a:pt x="8210836" y="8471205"/>
                  <a:pt x="8217229" y="8487177"/>
                  <a:pt x="8199335" y="8482128"/>
                </a:cubicBezTo>
                <a:cubicBezTo>
                  <a:pt x="8193264" y="8476872"/>
                  <a:pt x="8190066" y="8468886"/>
                  <a:pt x="8192621" y="8455437"/>
                </a:cubicBezTo>
                <a:cubicBezTo>
                  <a:pt x="8202845" y="8451238"/>
                  <a:pt x="8209515" y="8451792"/>
                  <a:pt x="8214408" y="8454723"/>
                </a:cubicBezTo>
                <a:close/>
                <a:moveTo>
                  <a:pt x="8651452" y="8448435"/>
                </a:moveTo>
                <a:cubicBezTo>
                  <a:pt x="8664283" y="8445651"/>
                  <a:pt x="8672928" y="8454999"/>
                  <a:pt x="8678531" y="8473169"/>
                </a:cubicBezTo>
                <a:cubicBezTo>
                  <a:pt x="8672268" y="8479856"/>
                  <a:pt x="8669563" y="8487699"/>
                  <a:pt x="8661946" y="8498308"/>
                </a:cubicBezTo>
                <a:cubicBezTo>
                  <a:pt x="8651271" y="8494842"/>
                  <a:pt x="8633979" y="8476146"/>
                  <a:pt x="8637183" y="8455385"/>
                </a:cubicBezTo>
                <a:cubicBezTo>
                  <a:pt x="8642433" y="8451639"/>
                  <a:pt x="8647175" y="8449363"/>
                  <a:pt x="8651452" y="8448435"/>
                </a:cubicBezTo>
                <a:close/>
                <a:moveTo>
                  <a:pt x="7436208" y="8444547"/>
                </a:moveTo>
                <a:cubicBezTo>
                  <a:pt x="7444103" y="8444237"/>
                  <a:pt x="7452190" y="8444899"/>
                  <a:pt x="7460611" y="8446988"/>
                </a:cubicBezTo>
                <a:lnTo>
                  <a:pt x="7407937" y="8449382"/>
                </a:lnTo>
                <a:lnTo>
                  <a:pt x="7412964" y="8447938"/>
                </a:lnTo>
                <a:cubicBezTo>
                  <a:pt x="7420614" y="8446139"/>
                  <a:pt x="7428315" y="8444857"/>
                  <a:pt x="7436208" y="8444547"/>
                </a:cubicBezTo>
                <a:close/>
                <a:moveTo>
                  <a:pt x="7629783" y="8442006"/>
                </a:moveTo>
                <a:cubicBezTo>
                  <a:pt x="7640200" y="8444059"/>
                  <a:pt x="7642724" y="8456390"/>
                  <a:pt x="7647932" y="8457417"/>
                </a:cubicBezTo>
                <a:cubicBezTo>
                  <a:pt x="7644657" y="8459730"/>
                  <a:pt x="7638106" y="8464355"/>
                  <a:pt x="7638695" y="8473345"/>
                </a:cubicBezTo>
                <a:cubicBezTo>
                  <a:pt x="7628278" y="8471291"/>
                  <a:pt x="7617861" y="8469237"/>
                  <a:pt x="7620546" y="8457934"/>
                </a:cubicBezTo>
                <a:cubicBezTo>
                  <a:pt x="7621889" y="8452283"/>
                  <a:pt x="7623232" y="8446630"/>
                  <a:pt x="7629783" y="8442006"/>
                </a:cubicBezTo>
                <a:close/>
                <a:moveTo>
                  <a:pt x="7154735" y="8426641"/>
                </a:moveTo>
                <a:cubicBezTo>
                  <a:pt x="7159141" y="8427546"/>
                  <a:pt x="7163832" y="8429940"/>
                  <a:pt x="7168455" y="8434201"/>
                </a:cubicBezTo>
                <a:cubicBezTo>
                  <a:pt x="7157163" y="8446330"/>
                  <a:pt x="7145870" y="8458458"/>
                  <a:pt x="7132287" y="8448443"/>
                </a:cubicBezTo>
                <a:cubicBezTo>
                  <a:pt x="7130856" y="8434604"/>
                  <a:pt x="7141515" y="8423925"/>
                  <a:pt x="7154735" y="8426641"/>
                </a:cubicBezTo>
                <a:close/>
                <a:moveTo>
                  <a:pt x="6856575" y="8395931"/>
                </a:moveTo>
                <a:lnTo>
                  <a:pt x="6854535" y="8415430"/>
                </a:lnTo>
                <a:cubicBezTo>
                  <a:pt x="6855610" y="8422826"/>
                  <a:pt x="6858519" y="8429878"/>
                  <a:pt x="6863172" y="8435968"/>
                </a:cubicBezTo>
                <a:lnTo>
                  <a:pt x="6880848" y="8449634"/>
                </a:lnTo>
                <a:lnTo>
                  <a:pt x="6893077" y="8445801"/>
                </a:lnTo>
                <a:lnTo>
                  <a:pt x="6868970" y="8424601"/>
                </a:lnTo>
                <a:close/>
                <a:moveTo>
                  <a:pt x="8380095" y="8393915"/>
                </a:moveTo>
                <a:cubicBezTo>
                  <a:pt x="8390285" y="8411423"/>
                  <a:pt x="8404491" y="8416743"/>
                  <a:pt x="8411242" y="8428342"/>
                </a:cubicBezTo>
                <a:cubicBezTo>
                  <a:pt x="8413493" y="8432208"/>
                  <a:pt x="8414915" y="8436772"/>
                  <a:pt x="8415084" y="8442717"/>
                </a:cubicBezTo>
                <a:cubicBezTo>
                  <a:pt x="8383869" y="8469663"/>
                  <a:pt x="8345205" y="8439284"/>
                  <a:pt x="8353766" y="8414502"/>
                </a:cubicBezTo>
                <a:cubicBezTo>
                  <a:pt x="8356621" y="8406239"/>
                  <a:pt x="8364720" y="8398601"/>
                  <a:pt x="8380095" y="8393915"/>
                </a:cubicBezTo>
                <a:close/>
                <a:moveTo>
                  <a:pt x="7257114" y="8374038"/>
                </a:moveTo>
                <a:cubicBezTo>
                  <a:pt x="7279315" y="8375251"/>
                  <a:pt x="7291532" y="8390183"/>
                  <a:pt x="7296671" y="8403422"/>
                </a:cubicBezTo>
                <a:cubicBezTo>
                  <a:pt x="7292379" y="8404242"/>
                  <a:pt x="7301585" y="8428384"/>
                  <a:pt x="7287629" y="8446292"/>
                </a:cubicBezTo>
                <a:cubicBezTo>
                  <a:pt x="7282977" y="8452262"/>
                  <a:pt x="7275751" y="8457538"/>
                  <a:pt x="7264594" y="8461027"/>
                </a:cubicBezTo>
                <a:cubicBezTo>
                  <a:pt x="7239419" y="8468552"/>
                  <a:pt x="7209674" y="8468825"/>
                  <a:pt x="7198261" y="8430376"/>
                </a:cubicBezTo>
                <a:cubicBezTo>
                  <a:pt x="7193690" y="8423123"/>
                  <a:pt x="7197121" y="8425176"/>
                  <a:pt x="7195980" y="8419976"/>
                </a:cubicBezTo>
                <a:cubicBezTo>
                  <a:pt x="7194840" y="8414778"/>
                  <a:pt x="7190269" y="8407525"/>
                  <a:pt x="7186838" y="8405472"/>
                </a:cubicBezTo>
                <a:cubicBezTo>
                  <a:pt x="7206292" y="8399042"/>
                  <a:pt x="7200582" y="8386589"/>
                  <a:pt x="7231477" y="8377969"/>
                </a:cubicBezTo>
                <a:cubicBezTo>
                  <a:pt x="7241204" y="8374754"/>
                  <a:pt x="7249714" y="8373634"/>
                  <a:pt x="7257114" y="8374038"/>
                </a:cubicBezTo>
                <a:close/>
                <a:moveTo>
                  <a:pt x="7011794" y="8369320"/>
                </a:moveTo>
                <a:lnTo>
                  <a:pt x="7005519" y="8402711"/>
                </a:lnTo>
                <a:lnTo>
                  <a:pt x="7023800" y="8416262"/>
                </a:lnTo>
                <a:cubicBezTo>
                  <a:pt x="7031722" y="8435840"/>
                  <a:pt x="7024032" y="8455957"/>
                  <a:pt x="7009212" y="8463701"/>
                </a:cubicBezTo>
                <a:cubicBezTo>
                  <a:pt x="7004273" y="8466282"/>
                  <a:pt x="6998541" y="8467490"/>
                  <a:pt x="6992332" y="8466842"/>
                </a:cubicBezTo>
                <a:lnTo>
                  <a:pt x="6989885" y="8465592"/>
                </a:lnTo>
                <a:lnTo>
                  <a:pt x="6982697" y="8468152"/>
                </a:lnTo>
                <a:lnTo>
                  <a:pt x="6978555" y="8459807"/>
                </a:lnTo>
                <a:lnTo>
                  <a:pt x="6965697" y="8453242"/>
                </a:lnTo>
                <a:cubicBezTo>
                  <a:pt x="6960148" y="8443909"/>
                  <a:pt x="6963241" y="8429670"/>
                  <a:pt x="6970117" y="8417799"/>
                </a:cubicBezTo>
                <a:lnTo>
                  <a:pt x="6971635" y="8415969"/>
                </a:lnTo>
                <a:lnTo>
                  <a:pt x="6971736" y="8412156"/>
                </a:lnTo>
                <a:cubicBezTo>
                  <a:pt x="6976540" y="8390478"/>
                  <a:pt x="6989848" y="8370993"/>
                  <a:pt x="7011794" y="8369320"/>
                </a:cubicBezTo>
                <a:close/>
                <a:moveTo>
                  <a:pt x="8757053" y="8363211"/>
                </a:moveTo>
                <a:cubicBezTo>
                  <a:pt x="8756053" y="8371494"/>
                  <a:pt x="8760809" y="8378781"/>
                  <a:pt x="8762061" y="8383970"/>
                </a:cubicBezTo>
                <a:cubicBezTo>
                  <a:pt x="8755305" y="8393252"/>
                  <a:pt x="8747298" y="8397344"/>
                  <a:pt x="8732285" y="8397243"/>
                </a:cubicBezTo>
                <a:cubicBezTo>
                  <a:pt x="8722775" y="8382672"/>
                  <a:pt x="8724028" y="8387860"/>
                  <a:pt x="8722524" y="8369198"/>
                </a:cubicBezTo>
                <a:cubicBezTo>
                  <a:pt x="8734033" y="8367202"/>
                  <a:pt x="8745544" y="8365206"/>
                  <a:pt x="8757053" y="8363211"/>
                </a:cubicBezTo>
                <a:close/>
                <a:moveTo>
                  <a:pt x="7621138" y="8356370"/>
                </a:moveTo>
                <a:cubicBezTo>
                  <a:pt x="7634033" y="8356612"/>
                  <a:pt x="7641793" y="8360366"/>
                  <a:pt x="7645276" y="8367049"/>
                </a:cubicBezTo>
                <a:cubicBezTo>
                  <a:pt x="7648756" y="8373732"/>
                  <a:pt x="7647958" y="8383343"/>
                  <a:pt x="7643737" y="8395296"/>
                </a:cubicBezTo>
                <a:cubicBezTo>
                  <a:pt x="7634723" y="8396932"/>
                  <a:pt x="7627876" y="8401617"/>
                  <a:pt x="7615437" y="8405595"/>
                </a:cubicBezTo>
                <a:cubicBezTo>
                  <a:pt x="7608930" y="8396450"/>
                  <a:pt x="7606190" y="8371131"/>
                  <a:pt x="7621138" y="8356370"/>
                </a:cubicBezTo>
                <a:close/>
                <a:moveTo>
                  <a:pt x="7856260" y="8347917"/>
                </a:moveTo>
                <a:cubicBezTo>
                  <a:pt x="7852262" y="8351451"/>
                  <a:pt x="7852262" y="8351451"/>
                  <a:pt x="7856260" y="8354984"/>
                </a:cubicBezTo>
                <a:cubicBezTo>
                  <a:pt x="7856260" y="8354984"/>
                  <a:pt x="7856260" y="8354984"/>
                  <a:pt x="7860257" y="8354984"/>
                </a:cubicBezTo>
                <a:cubicBezTo>
                  <a:pt x="7860257" y="8358519"/>
                  <a:pt x="7856260" y="8358519"/>
                  <a:pt x="7856260" y="8362052"/>
                </a:cubicBezTo>
                <a:cubicBezTo>
                  <a:pt x="7856260" y="8362052"/>
                  <a:pt x="7852262" y="8362053"/>
                  <a:pt x="7852262" y="8362053"/>
                </a:cubicBezTo>
                <a:cubicBezTo>
                  <a:pt x="7852263" y="8363819"/>
                  <a:pt x="7852263" y="8363819"/>
                  <a:pt x="7851263" y="8362935"/>
                </a:cubicBezTo>
                <a:cubicBezTo>
                  <a:pt x="7850263" y="8362052"/>
                  <a:pt x="7848265" y="8360286"/>
                  <a:pt x="7844268" y="8358519"/>
                </a:cubicBezTo>
                <a:cubicBezTo>
                  <a:pt x="7840270" y="8354984"/>
                  <a:pt x="7836273" y="8354984"/>
                  <a:pt x="7840270" y="8351451"/>
                </a:cubicBezTo>
                <a:cubicBezTo>
                  <a:pt x="7844268" y="8347917"/>
                  <a:pt x="7844268" y="8347917"/>
                  <a:pt x="7856260" y="8347917"/>
                </a:cubicBezTo>
                <a:close/>
                <a:moveTo>
                  <a:pt x="7128540" y="8344412"/>
                </a:moveTo>
                <a:cubicBezTo>
                  <a:pt x="7138398" y="8353039"/>
                  <a:pt x="7143770" y="8362436"/>
                  <a:pt x="7146898" y="8372219"/>
                </a:cubicBezTo>
                <a:cubicBezTo>
                  <a:pt x="7150025" y="8382001"/>
                  <a:pt x="7150909" y="8392170"/>
                  <a:pt x="7151793" y="8402338"/>
                </a:cubicBezTo>
                <a:cubicBezTo>
                  <a:pt x="7114062" y="8439782"/>
                  <a:pt x="7106355" y="8386064"/>
                  <a:pt x="7092927" y="8362571"/>
                </a:cubicBezTo>
                <a:cubicBezTo>
                  <a:pt x="7105503" y="8350089"/>
                  <a:pt x="7110592" y="8347496"/>
                  <a:pt x="7128540" y="8344412"/>
                </a:cubicBezTo>
                <a:close/>
                <a:moveTo>
                  <a:pt x="7305204" y="8325051"/>
                </a:moveTo>
                <a:cubicBezTo>
                  <a:pt x="7310432" y="8323647"/>
                  <a:pt x="7317078" y="8324756"/>
                  <a:pt x="7323724" y="8325865"/>
                </a:cubicBezTo>
                <a:cubicBezTo>
                  <a:pt x="7322747" y="8334807"/>
                  <a:pt x="7328904" y="8340386"/>
                  <a:pt x="7320792" y="8352690"/>
                </a:cubicBezTo>
                <a:cubicBezTo>
                  <a:pt x="7311068" y="8348790"/>
                  <a:pt x="7304910" y="8343212"/>
                  <a:pt x="7295186" y="8339312"/>
                </a:cubicBezTo>
                <a:cubicBezTo>
                  <a:pt x="7296163" y="8330371"/>
                  <a:pt x="7299975" y="8326455"/>
                  <a:pt x="7305204" y="8325051"/>
                </a:cubicBezTo>
                <a:close/>
                <a:moveTo>
                  <a:pt x="8483542" y="8320051"/>
                </a:moveTo>
                <a:cubicBezTo>
                  <a:pt x="8486245" y="8320277"/>
                  <a:pt x="8489114" y="8322912"/>
                  <a:pt x="8491847" y="8326776"/>
                </a:cubicBezTo>
                <a:cubicBezTo>
                  <a:pt x="8500047" y="8338367"/>
                  <a:pt x="8507034" y="8361036"/>
                  <a:pt x="8504692" y="8363048"/>
                </a:cubicBezTo>
                <a:cubicBezTo>
                  <a:pt x="8506975" y="8366184"/>
                  <a:pt x="8503853" y="8368866"/>
                  <a:pt x="8506136" y="8372002"/>
                </a:cubicBezTo>
                <a:cubicBezTo>
                  <a:pt x="8506136" y="8372002"/>
                  <a:pt x="8508419" y="8375138"/>
                  <a:pt x="8507579" y="8380957"/>
                </a:cubicBezTo>
                <a:cubicBezTo>
                  <a:pt x="8506741" y="8386776"/>
                  <a:pt x="8505902" y="8392593"/>
                  <a:pt x="8497376" y="8394822"/>
                </a:cubicBezTo>
                <a:cubicBezTo>
                  <a:pt x="8488479" y="8361687"/>
                  <a:pt x="8479347" y="8349144"/>
                  <a:pt x="8475016" y="8322280"/>
                </a:cubicBezTo>
                <a:cubicBezTo>
                  <a:pt x="8478138" y="8319598"/>
                  <a:pt x="8480421" y="8322733"/>
                  <a:pt x="8483542" y="8320051"/>
                </a:cubicBezTo>
                <a:close/>
                <a:moveTo>
                  <a:pt x="7592420" y="8307598"/>
                </a:moveTo>
                <a:cubicBezTo>
                  <a:pt x="7595459" y="8308935"/>
                  <a:pt x="7597686" y="8312295"/>
                  <a:pt x="7599257" y="8316844"/>
                </a:cubicBezTo>
                <a:cubicBezTo>
                  <a:pt x="7603971" y="8330492"/>
                  <a:pt x="7602776" y="8354839"/>
                  <a:pt x="7599832" y="8367363"/>
                </a:cubicBezTo>
                <a:cubicBezTo>
                  <a:pt x="7587676" y="8362016"/>
                  <a:pt x="7588495" y="8324296"/>
                  <a:pt x="7592420" y="8307598"/>
                </a:cubicBezTo>
                <a:close/>
                <a:moveTo>
                  <a:pt x="7694006" y="8306080"/>
                </a:moveTo>
                <a:cubicBezTo>
                  <a:pt x="7697083" y="8306808"/>
                  <a:pt x="7699349" y="8309357"/>
                  <a:pt x="7702326" y="8314894"/>
                </a:cubicBezTo>
                <a:cubicBezTo>
                  <a:pt x="7704311" y="8318585"/>
                  <a:pt x="7706612" y="8323604"/>
                  <a:pt x="7709681" y="8330296"/>
                </a:cubicBezTo>
                <a:cubicBezTo>
                  <a:pt x="7711410" y="8335306"/>
                  <a:pt x="7711756" y="8340702"/>
                  <a:pt x="7710506" y="8345863"/>
                </a:cubicBezTo>
                <a:cubicBezTo>
                  <a:pt x="7709254" y="8351023"/>
                  <a:pt x="7706405" y="8355947"/>
                  <a:pt x="7701741" y="8360007"/>
                </a:cubicBezTo>
                <a:cubicBezTo>
                  <a:pt x="7701570" y="8368297"/>
                  <a:pt x="7695872" y="8378145"/>
                  <a:pt x="7688444" y="8382984"/>
                </a:cubicBezTo>
                <a:cubicBezTo>
                  <a:pt x="7677389" y="8386097"/>
                  <a:pt x="7670131" y="8382644"/>
                  <a:pt x="7668403" y="8377635"/>
                </a:cubicBezTo>
                <a:lnTo>
                  <a:pt x="7662253" y="8352114"/>
                </a:lnTo>
                <a:lnTo>
                  <a:pt x="7659306" y="8351233"/>
                </a:lnTo>
                <a:cubicBezTo>
                  <a:pt x="7650233" y="8341940"/>
                  <a:pt x="7658812" y="8321259"/>
                  <a:pt x="7671093" y="8312792"/>
                </a:cubicBezTo>
                <a:lnTo>
                  <a:pt x="7680235" y="8309310"/>
                </a:lnTo>
                <a:lnTo>
                  <a:pt x="7680825" y="8308197"/>
                </a:lnTo>
                <a:cubicBezTo>
                  <a:pt x="7687044" y="8306446"/>
                  <a:pt x="7690930" y="8305352"/>
                  <a:pt x="7694006" y="8306080"/>
                </a:cubicBezTo>
                <a:close/>
                <a:moveTo>
                  <a:pt x="7918252" y="8305079"/>
                </a:moveTo>
                <a:cubicBezTo>
                  <a:pt x="7925549" y="8311647"/>
                  <a:pt x="7931038" y="8318614"/>
                  <a:pt x="7935451" y="8325606"/>
                </a:cubicBezTo>
                <a:cubicBezTo>
                  <a:pt x="7948687" y="8346588"/>
                  <a:pt x="7952236" y="8367815"/>
                  <a:pt x="7965869" y="8379288"/>
                </a:cubicBezTo>
                <a:cubicBezTo>
                  <a:pt x="7965869" y="8379288"/>
                  <a:pt x="7965869" y="8379288"/>
                  <a:pt x="7963103" y="8390616"/>
                </a:cubicBezTo>
                <a:cubicBezTo>
                  <a:pt x="7965030" y="8393944"/>
                  <a:pt x="7965030" y="8393944"/>
                  <a:pt x="7965030" y="8393944"/>
                </a:cubicBezTo>
                <a:cubicBezTo>
                  <a:pt x="7966955" y="8397273"/>
                  <a:pt x="7960339" y="8401943"/>
                  <a:pt x="7960339" y="8401943"/>
                </a:cubicBezTo>
                <a:cubicBezTo>
                  <a:pt x="7951795" y="8403287"/>
                  <a:pt x="7949324" y="8390967"/>
                  <a:pt x="7945471" y="8384311"/>
                </a:cubicBezTo>
                <a:cubicBezTo>
                  <a:pt x="7936927" y="8385655"/>
                  <a:pt x="7944383" y="8366328"/>
                  <a:pt x="7935839" y="8367671"/>
                </a:cubicBezTo>
                <a:cubicBezTo>
                  <a:pt x="7941369" y="8345016"/>
                  <a:pt x="7915193" y="8340053"/>
                  <a:pt x="7918252" y="8305079"/>
                </a:cubicBezTo>
                <a:close/>
                <a:moveTo>
                  <a:pt x="8115861" y="8288970"/>
                </a:moveTo>
                <a:cubicBezTo>
                  <a:pt x="8121085" y="8288935"/>
                  <a:pt x="8127320" y="8291789"/>
                  <a:pt x="8133555" y="8294643"/>
                </a:cubicBezTo>
                <a:lnTo>
                  <a:pt x="8133144" y="8304145"/>
                </a:lnTo>
                <a:lnTo>
                  <a:pt x="8142009" y="8294038"/>
                </a:lnTo>
                <a:cubicBezTo>
                  <a:pt x="8155957" y="8308440"/>
                  <a:pt x="8170047" y="8309048"/>
                  <a:pt x="8179287" y="8318589"/>
                </a:cubicBezTo>
                <a:cubicBezTo>
                  <a:pt x="8182367" y="8321769"/>
                  <a:pt x="8184908" y="8325942"/>
                  <a:pt x="8186726" y="8331951"/>
                </a:cubicBezTo>
                <a:cubicBezTo>
                  <a:pt x="8166596" y="8370036"/>
                  <a:pt x="8123786" y="8352167"/>
                  <a:pt x="8124431" y="8323977"/>
                </a:cubicBezTo>
                <a:lnTo>
                  <a:pt x="8125690" y="8319611"/>
                </a:lnTo>
                <a:lnTo>
                  <a:pt x="8104230" y="8300629"/>
                </a:lnTo>
                <a:cubicBezTo>
                  <a:pt x="8106423" y="8291928"/>
                  <a:pt x="8110636" y="8289005"/>
                  <a:pt x="8115861" y="8288970"/>
                </a:cubicBezTo>
                <a:close/>
                <a:moveTo>
                  <a:pt x="8372914" y="8282420"/>
                </a:moveTo>
                <a:cubicBezTo>
                  <a:pt x="8382872" y="8285848"/>
                  <a:pt x="8389942" y="8292174"/>
                  <a:pt x="8393795" y="8299597"/>
                </a:cubicBezTo>
                <a:cubicBezTo>
                  <a:pt x="8397647" y="8307020"/>
                  <a:pt x="8398279" y="8315541"/>
                  <a:pt x="8395361" y="8323361"/>
                </a:cubicBezTo>
                <a:cubicBezTo>
                  <a:pt x="8393414" y="8328574"/>
                  <a:pt x="8389891" y="8333476"/>
                  <a:pt x="8384690" y="8337533"/>
                </a:cubicBezTo>
                <a:lnTo>
                  <a:pt x="8383684" y="8337883"/>
                </a:lnTo>
                <a:lnTo>
                  <a:pt x="8390388" y="8340172"/>
                </a:lnTo>
                <a:cubicBezTo>
                  <a:pt x="8392850" y="8341826"/>
                  <a:pt x="8394538" y="8344144"/>
                  <a:pt x="8394115" y="8347021"/>
                </a:cubicBezTo>
                <a:cubicBezTo>
                  <a:pt x="8391018" y="8349682"/>
                  <a:pt x="8393268" y="8352772"/>
                  <a:pt x="8390171" y="8355433"/>
                </a:cubicBezTo>
                <a:cubicBezTo>
                  <a:pt x="8386227" y="8363847"/>
                  <a:pt x="8383131" y="8366508"/>
                  <a:pt x="8377782" y="8366077"/>
                </a:cubicBezTo>
                <a:cubicBezTo>
                  <a:pt x="8374686" y="8368739"/>
                  <a:pt x="8372435" y="8365647"/>
                  <a:pt x="8367087" y="8365217"/>
                </a:cubicBezTo>
                <a:cubicBezTo>
                  <a:pt x="8364836" y="8362125"/>
                  <a:pt x="8365684" y="8356372"/>
                  <a:pt x="8365684" y="8356372"/>
                </a:cubicBezTo>
                <a:cubicBezTo>
                  <a:pt x="8366530" y="8350619"/>
                  <a:pt x="8366530" y="8350619"/>
                  <a:pt x="8361183" y="8350190"/>
                </a:cubicBezTo>
                <a:cubicBezTo>
                  <a:pt x="8361183" y="8350190"/>
                  <a:pt x="8364280" y="8347528"/>
                  <a:pt x="8364280" y="8347528"/>
                </a:cubicBezTo>
                <a:cubicBezTo>
                  <a:pt x="8365405" y="8349073"/>
                  <a:pt x="8365405" y="8349073"/>
                  <a:pt x="8365229" y="8347968"/>
                </a:cubicBezTo>
                <a:lnTo>
                  <a:pt x="8365169" y="8344340"/>
                </a:lnTo>
                <a:lnTo>
                  <a:pt x="8354713" y="8347987"/>
                </a:lnTo>
                <a:cubicBezTo>
                  <a:pt x="8333016" y="8344002"/>
                  <a:pt x="8323842" y="8302533"/>
                  <a:pt x="8338670" y="8288918"/>
                </a:cubicBezTo>
                <a:cubicBezTo>
                  <a:pt x="8350085" y="8286752"/>
                  <a:pt x="8361499" y="8284587"/>
                  <a:pt x="8372914" y="8282420"/>
                </a:cubicBezTo>
                <a:close/>
                <a:moveTo>
                  <a:pt x="7460347" y="8269876"/>
                </a:moveTo>
                <a:cubicBezTo>
                  <a:pt x="7480708" y="8270796"/>
                  <a:pt x="7509237" y="8284473"/>
                  <a:pt x="7508318" y="8294910"/>
                </a:cubicBezTo>
                <a:cubicBezTo>
                  <a:pt x="7520181" y="8310270"/>
                  <a:pt x="7525578" y="8324041"/>
                  <a:pt x="7526552" y="8336442"/>
                </a:cubicBezTo>
                <a:cubicBezTo>
                  <a:pt x="7529477" y="8373656"/>
                  <a:pt x="7492600" y="8398591"/>
                  <a:pt x="7471131" y="8417312"/>
                </a:cubicBezTo>
                <a:cubicBezTo>
                  <a:pt x="7459268" y="8401956"/>
                  <a:pt x="7447405" y="8386598"/>
                  <a:pt x="7433091" y="8399083"/>
                </a:cubicBezTo>
                <a:cubicBezTo>
                  <a:pt x="7424900" y="8341966"/>
                  <a:pt x="7402392" y="8297331"/>
                  <a:pt x="7444102" y="8273800"/>
                </a:cubicBezTo>
                <a:cubicBezTo>
                  <a:pt x="7447680" y="8270680"/>
                  <a:pt x="7453559" y="8269569"/>
                  <a:pt x="7460347" y="8269876"/>
                </a:cubicBezTo>
                <a:close/>
                <a:moveTo>
                  <a:pt x="7568216" y="8242942"/>
                </a:moveTo>
                <a:cubicBezTo>
                  <a:pt x="7572344" y="8242356"/>
                  <a:pt x="7576180" y="8243625"/>
                  <a:pt x="7576968" y="8245448"/>
                </a:cubicBezTo>
                <a:cubicBezTo>
                  <a:pt x="7575007" y="8251047"/>
                  <a:pt x="7567933" y="8254952"/>
                  <a:pt x="7565972" y="8260550"/>
                </a:cubicBezTo>
                <a:cubicBezTo>
                  <a:pt x="7564395" y="8256905"/>
                  <a:pt x="7559282" y="8255213"/>
                  <a:pt x="7557706" y="8251567"/>
                </a:cubicBezTo>
                <a:cubicBezTo>
                  <a:pt x="7559666" y="8245969"/>
                  <a:pt x="7564087" y="8243528"/>
                  <a:pt x="7568216" y="8242942"/>
                </a:cubicBezTo>
                <a:close/>
                <a:moveTo>
                  <a:pt x="7452445" y="8228406"/>
                </a:moveTo>
                <a:cubicBezTo>
                  <a:pt x="7458216" y="8227016"/>
                  <a:pt x="7464512" y="8227943"/>
                  <a:pt x="7470808" y="8231649"/>
                </a:cubicBezTo>
                <a:cubicBezTo>
                  <a:pt x="7475005" y="8239063"/>
                  <a:pt x="7470808" y="8246476"/>
                  <a:pt x="7466611" y="8253889"/>
                </a:cubicBezTo>
                <a:cubicBezTo>
                  <a:pt x="7462413" y="8259450"/>
                  <a:pt x="7458216" y="8261303"/>
                  <a:pt x="7454019" y="8260840"/>
                </a:cubicBezTo>
                <a:cubicBezTo>
                  <a:pt x="7449822" y="8260376"/>
                  <a:pt x="7445625" y="8257597"/>
                  <a:pt x="7441427" y="8253889"/>
                </a:cubicBezTo>
                <a:cubicBezTo>
                  <a:pt x="7433033" y="8246476"/>
                  <a:pt x="7437230" y="8239063"/>
                  <a:pt x="7437230" y="8239063"/>
                </a:cubicBezTo>
                <a:cubicBezTo>
                  <a:pt x="7441427" y="8233503"/>
                  <a:pt x="7446674" y="8229796"/>
                  <a:pt x="7452445" y="8228406"/>
                </a:cubicBezTo>
                <a:close/>
                <a:moveTo>
                  <a:pt x="7039024" y="8225757"/>
                </a:moveTo>
                <a:cubicBezTo>
                  <a:pt x="7041744" y="8226008"/>
                  <a:pt x="7042904" y="8227601"/>
                  <a:pt x="7043282" y="8229865"/>
                </a:cubicBezTo>
                <a:cubicBezTo>
                  <a:pt x="7043661" y="8232128"/>
                  <a:pt x="7043260" y="8235062"/>
                  <a:pt x="7042858" y="8237996"/>
                </a:cubicBezTo>
                <a:cubicBezTo>
                  <a:pt x="7042055" y="8243863"/>
                  <a:pt x="7041252" y="8249730"/>
                  <a:pt x="7040450" y="8255599"/>
                </a:cubicBezTo>
                <a:cubicBezTo>
                  <a:pt x="7040450" y="8255599"/>
                  <a:pt x="7040450" y="8255599"/>
                  <a:pt x="7039024" y="8225757"/>
                </a:cubicBezTo>
                <a:close/>
                <a:moveTo>
                  <a:pt x="6979203" y="8225591"/>
                </a:moveTo>
                <a:cubicBezTo>
                  <a:pt x="6984214" y="8227225"/>
                  <a:pt x="6987001" y="8231184"/>
                  <a:pt x="6988052" y="8236101"/>
                </a:cubicBezTo>
                <a:cubicBezTo>
                  <a:pt x="6989103" y="8241020"/>
                  <a:pt x="6988416" y="8246896"/>
                  <a:pt x="6986478" y="8252365"/>
                </a:cubicBezTo>
                <a:cubicBezTo>
                  <a:pt x="6986277" y="8256875"/>
                  <a:pt x="6983570" y="8260568"/>
                  <a:pt x="6979854" y="8263170"/>
                </a:cubicBezTo>
                <a:cubicBezTo>
                  <a:pt x="6976137" y="8265772"/>
                  <a:pt x="6971411" y="8267282"/>
                  <a:pt x="6967169" y="8267425"/>
                </a:cubicBezTo>
                <a:cubicBezTo>
                  <a:pt x="6962159" y="8265791"/>
                  <a:pt x="6962159" y="8265791"/>
                  <a:pt x="6957151" y="8264160"/>
                </a:cubicBezTo>
                <a:cubicBezTo>
                  <a:pt x="6954080" y="8257057"/>
                  <a:pt x="6947534" y="8251874"/>
                  <a:pt x="6947938" y="8242854"/>
                </a:cubicBezTo>
                <a:cubicBezTo>
                  <a:pt x="6951815" y="8231917"/>
                  <a:pt x="6970720" y="8225877"/>
                  <a:pt x="6979203" y="8225591"/>
                </a:cubicBezTo>
                <a:close/>
                <a:moveTo>
                  <a:pt x="8421826" y="8218331"/>
                </a:moveTo>
                <a:cubicBezTo>
                  <a:pt x="8425837" y="8223801"/>
                  <a:pt x="8431098" y="8230018"/>
                  <a:pt x="8436202" y="8236753"/>
                </a:cubicBezTo>
                <a:cubicBezTo>
                  <a:pt x="8451511" y="8256957"/>
                  <a:pt x="8465396" y="8281823"/>
                  <a:pt x="8439817" y="8305175"/>
                </a:cubicBezTo>
                <a:cubicBezTo>
                  <a:pt x="8396326" y="8298712"/>
                  <a:pt x="8362799" y="8237578"/>
                  <a:pt x="8400923" y="8221951"/>
                </a:cubicBezTo>
                <a:cubicBezTo>
                  <a:pt x="8406368" y="8219719"/>
                  <a:pt x="8413277" y="8218414"/>
                  <a:pt x="8421826" y="8218331"/>
                </a:cubicBezTo>
                <a:close/>
                <a:moveTo>
                  <a:pt x="8611432" y="8206355"/>
                </a:moveTo>
                <a:cubicBezTo>
                  <a:pt x="8646979" y="8243459"/>
                  <a:pt x="8591949" y="8251157"/>
                  <a:pt x="8567226" y="8264433"/>
                </a:cubicBezTo>
                <a:cubicBezTo>
                  <a:pt x="8555378" y="8252065"/>
                  <a:pt x="8553076" y="8247056"/>
                  <a:pt x="8551116" y="8229378"/>
                </a:cubicBezTo>
                <a:cubicBezTo>
                  <a:pt x="8569916" y="8209917"/>
                  <a:pt x="8590674" y="8208136"/>
                  <a:pt x="8611432" y="8206355"/>
                </a:cubicBezTo>
                <a:close/>
                <a:moveTo>
                  <a:pt x="8085544" y="8202510"/>
                </a:moveTo>
                <a:cubicBezTo>
                  <a:pt x="8086968" y="8231742"/>
                  <a:pt x="8038103" y="8273727"/>
                  <a:pt x="8022122" y="8272229"/>
                </a:cubicBezTo>
                <a:cubicBezTo>
                  <a:pt x="8024463" y="8254989"/>
                  <a:pt x="8038954" y="8247617"/>
                  <a:pt x="8044350" y="8227752"/>
                </a:cubicBezTo>
                <a:cubicBezTo>
                  <a:pt x="8058058" y="8226126"/>
                  <a:pt x="8066510" y="8203637"/>
                  <a:pt x="8085544" y="8202510"/>
                </a:cubicBezTo>
                <a:close/>
                <a:moveTo>
                  <a:pt x="7321876" y="8193189"/>
                </a:moveTo>
                <a:cubicBezTo>
                  <a:pt x="7327548" y="8198893"/>
                  <a:pt x="7331310" y="8204723"/>
                  <a:pt x="7334119" y="8210110"/>
                </a:cubicBezTo>
                <a:cubicBezTo>
                  <a:pt x="7336929" y="8215496"/>
                  <a:pt x="7338788" y="8220438"/>
                  <a:pt x="7340658" y="8224367"/>
                </a:cubicBezTo>
                <a:cubicBezTo>
                  <a:pt x="7332928" y="8232976"/>
                  <a:pt x="7329020" y="8241336"/>
                  <a:pt x="7321289" y="8249947"/>
                </a:cubicBezTo>
                <a:lnTo>
                  <a:pt x="7319538" y="8250049"/>
                </a:lnTo>
                <a:lnTo>
                  <a:pt x="7319784" y="8250826"/>
                </a:lnTo>
                <a:cubicBezTo>
                  <a:pt x="7318543" y="8258211"/>
                  <a:pt x="7315743" y="8261989"/>
                  <a:pt x="7311522" y="8263762"/>
                </a:cubicBezTo>
                <a:cubicBezTo>
                  <a:pt x="7307301" y="8265535"/>
                  <a:pt x="7301657" y="8265299"/>
                  <a:pt x="7294729" y="8264659"/>
                </a:cubicBezTo>
                <a:cubicBezTo>
                  <a:pt x="7280873" y="8263377"/>
                  <a:pt x="7279775" y="8250584"/>
                  <a:pt x="7269498" y="8247326"/>
                </a:cubicBezTo>
                <a:cubicBezTo>
                  <a:pt x="7272298" y="8243547"/>
                  <a:pt x="7275603" y="8238373"/>
                  <a:pt x="7280582" y="8234507"/>
                </a:cubicBezTo>
                <a:lnTo>
                  <a:pt x="7290650" y="8232141"/>
                </a:lnTo>
                <a:lnTo>
                  <a:pt x="7288573" y="8226773"/>
                </a:lnTo>
                <a:cubicBezTo>
                  <a:pt x="7289209" y="8211539"/>
                  <a:pt x="7300848" y="8194569"/>
                  <a:pt x="7321876" y="8193189"/>
                </a:cubicBezTo>
                <a:close/>
                <a:moveTo>
                  <a:pt x="7067432" y="8192452"/>
                </a:moveTo>
                <a:cubicBezTo>
                  <a:pt x="7079038" y="8195945"/>
                  <a:pt x="7084597" y="8212595"/>
                  <a:pt x="7098806" y="8224037"/>
                </a:cubicBezTo>
                <a:cubicBezTo>
                  <a:pt x="7084308" y="8240458"/>
                  <a:pt x="7055044" y="8230004"/>
                  <a:pt x="7049492" y="8212773"/>
                </a:cubicBezTo>
                <a:cubicBezTo>
                  <a:pt x="7047639" y="8207029"/>
                  <a:pt x="7048423" y="8200532"/>
                  <a:pt x="7053266" y="8194026"/>
                </a:cubicBezTo>
                <a:cubicBezTo>
                  <a:pt x="7059023" y="8191586"/>
                  <a:pt x="7063563" y="8191288"/>
                  <a:pt x="7067432" y="8192452"/>
                </a:cubicBezTo>
                <a:close/>
                <a:moveTo>
                  <a:pt x="7266026" y="8182086"/>
                </a:moveTo>
                <a:cubicBezTo>
                  <a:pt x="7268345" y="8185271"/>
                  <a:pt x="7272983" y="8191640"/>
                  <a:pt x="7272180" y="8197509"/>
                </a:cubicBezTo>
                <a:cubicBezTo>
                  <a:pt x="7274499" y="8200694"/>
                  <a:pt x="7262814" y="8205556"/>
                  <a:pt x="7262814" y="8205556"/>
                </a:cubicBezTo>
                <a:cubicBezTo>
                  <a:pt x="7257373" y="8205052"/>
                  <a:pt x="7256661" y="8190132"/>
                  <a:pt x="7254342" y="8186946"/>
                </a:cubicBezTo>
                <a:cubicBezTo>
                  <a:pt x="7257464" y="8184264"/>
                  <a:pt x="7262905" y="8184767"/>
                  <a:pt x="7266026" y="8182086"/>
                </a:cubicBezTo>
                <a:close/>
                <a:moveTo>
                  <a:pt x="7022033" y="8167043"/>
                </a:moveTo>
                <a:cubicBezTo>
                  <a:pt x="7024327" y="8177463"/>
                  <a:pt x="7028916" y="8184730"/>
                  <a:pt x="7030063" y="8189940"/>
                </a:cubicBezTo>
                <a:cubicBezTo>
                  <a:pt x="7014008" y="8198428"/>
                  <a:pt x="7001392" y="8195403"/>
                  <a:pt x="6997949" y="8179775"/>
                </a:cubicBezTo>
                <a:cubicBezTo>
                  <a:pt x="7009418" y="8177589"/>
                  <a:pt x="7010564" y="8169228"/>
                  <a:pt x="7022033" y="8167043"/>
                </a:cubicBezTo>
                <a:close/>
                <a:moveTo>
                  <a:pt x="7893317" y="8157469"/>
                </a:moveTo>
                <a:cubicBezTo>
                  <a:pt x="7897927" y="8164706"/>
                  <a:pt x="7900268" y="8175062"/>
                  <a:pt x="7902610" y="8185418"/>
                </a:cubicBezTo>
                <a:cubicBezTo>
                  <a:pt x="7876394" y="8201080"/>
                  <a:pt x="7868131" y="8151356"/>
                  <a:pt x="7893317" y="8157469"/>
                </a:cubicBezTo>
                <a:close/>
                <a:moveTo>
                  <a:pt x="7235812" y="8148048"/>
                </a:moveTo>
                <a:cubicBezTo>
                  <a:pt x="7239930" y="8147067"/>
                  <a:pt x="7243307" y="8146725"/>
                  <a:pt x="7245769" y="8148447"/>
                </a:cubicBezTo>
                <a:cubicBezTo>
                  <a:pt x="7248230" y="8150169"/>
                  <a:pt x="7249779" y="8153956"/>
                  <a:pt x="7250242" y="8161233"/>
                </a:cubicBezTo>
                <a:cubicBezTo>
                  <a:pt x="7250242" y="8161233"/>
                  <a:pt x="7247269" y="8163786"/>
                  <a:pt x="7247269" y="8163786"/>
                </a:cubicBezTo>
                <a:cubicBezTo>
                  <a:pt x="7233767" y="8165154"/>
                  <a:pt x="7234449" y="8159452"/>
                  <a:pt x="7235812" y="8148048"/>
                </a:cubicBezTo>
                <a:close/>
                <a:moveTo>
                  <a:pt x="7993706" y="8131652"/>
                </a:moveTo>
                <a:cubicBezTo>
                  <a:pt x="7998189" y="8132890"/>
                  <a:pt x="8002178" y="8135414"/>
                  <a:pt x="8004971" y="8139339"/>
                </a:cubicBezTo>
                <a:cubicBezTo>
                  <a:pt x="8004402" y="8142063"/>
                  <a:pt x="8004393" y="8145571"/>
                  <a:pt x="8003959" y="8149369"/>
                </a:cubicBezTo>
                <a:cubicBezTo>
                  <a:pt x="8003529" y="8153166"/>
                  <a:pt x="8002675" y="8157253"/>
                  <a:pt x="8000421" y="8161131"/>
                </a:cubicBezTo>
                <a:cubicBezTo>
                  <a:pt x="7981329" y="8169524"/>
                  <a:pt x="7967885" y="8164715"/>
                  <a:pt x="7958948" y="8152151"/>
                </a:cubicBezTo>
                <a:cubicBezTo>
                  <a:pt x="7962359" y="8135807"/>
                  <a:pt x="7980257" y="8127939"/>
                  <a:pt x="7993706" y="8131652"/>
                </a:cubicBezTo>
                <a:close/>
                <a:moveTo>
                  <a:pt x="7470405" y="8102989"/>
                </a:moveTo>
                <a:cubicBezTo>
                  <a:pt x="7478514" y="8106232"/>
                  <a:pt x="7482587" y="8105942"/>
                  <a:pt x="7486625" y="8109474"/>
                </a:cubicBezTo>
                <a:cubicBezTo>
                  <a:pt x="7488642" y="8111241"/>
                  <a:pt x="7490653" y="8113964"/>
                  <a:pt x="7491644" y="8116759"/>
                </a:cubicBezTo>
                <a:cubicBezTo>
                  <a:pt x="7492635" y="8119555"/>
                  <a:pt x="7492609" y="8122422"/>
                  <a:pt x="7490554" y="8124481"/>
                </a:cubicBezTo>
                <a:cubicBezTo>
                  <a:pt x="7486482" y="8124771"/>
                  <a:pt x="7486447" y="8128593"/>
                  <a:pt x="7482373" y="8128884"/>
                </a:cubicBezTo>
                <a:cubicBezTo>
                  <a:pt x="7474192" y="8133289"/>
                  <a:pt x="7470119" y="8133581"/>
                  <a:pt x="7466082" y="8130046"/>
                </a:cubicBezTo>
                <a:cubicBezTo>
                  <a:pt x="7462009" y="8130337"/>
                  <a:pt x="7462044" y="8126513"/>
                  <a:pt x="7458006" y="8122980"/>
                </a:cubicBezTo>
                <a:cubicBezTo>
                  <a:pt x="7458042" y="8119156"/>
                  <a:pt x="7462152" y="8115043"/>
                  <a:pt x="7462152" y="8115043"/>
                </a:cubicBezTo>
                <a:cubicBezTo>
                  <a:pt x="7466260" y="8110927"/>
                  <a:pt x="7466260" y="8110927"/>
                  <a:pt x="7462222" y="8107396"/>
                </a:cubicBezTo>
                <a:cubicBezTo>
                  <a:pt x="7462222" y="8107396"/>
                  <a:pt x="7466296" y="8107104"/>
                  <a:pt x="7466296" y="8107104"/>
                </a:cubicBezTo>
                <a:cubicBezTo>
                  <a:pt x="7466260" y="8110927"/>
                  <a:pt x="7466296" y="8107104"/>
                  <a:pt x="7470405" y="8102989"/>
                </a:cubicBezTo>
                <a:close/>
                <a:moveTo>
                  <a:pt x="6977595" y="8102815"/>
                </a:moveTo>
                <a:cubicBezTo>
                  <a:pt x="6982695" y="8104480"/>
                  <a:pt x="6985144" y="8107608"/>
                  <a:pt x="6986071" y="8111017"/>
                </a:cubicBezTo>
                <a:cubicBezTo>
                  <a:pt x="6986997" y="8114425"/>
                  <a:pt x="6986402" y="8118114"/>
                  <a:pt x="6985415" y="8120899"/>
                </a:cubicBezTo>
                <a:cubicBezTo>
                  <a:pt x="6985991" y="8127300"/>
                  <a:pt x="6982744" y="8132454"/>
                  <a:pt x="6977829" y="8136286"/>
                </a:cubicBezTo>
                <a:lnTo>
                  <a:pt x="6973641" y="8138065"/>
                </a:lnTo>
                <a:lnTo>
                  <a:pt x="6977775" y="8138836"/>
                </a:lnTo>
                <a:cubicBezTo>
                  <a:pt x="6981822" y="8141816"/>
                  <a:pt x="6984910" y="8146451"/>
                  <a:pt x="6986615" y="8151484"/>
                </a:cubicBezTo>
                <a:cubicBezTo>
                  <a:pt x="6989278" y="8154861"/>
                  <a:pt x="6989173" y="8159032"/>
                  <a:pt x="6987471" y="8162971"/>
                </a:cubicBezTo>
                <a:cubicBezTo>
                  <a:pt x="6985768" y="8166910"/>
                  <a:pt x="6982468" y="8170616"/>
                  <a:pt x="6978744" y="8173065"/>
                </a:cubicBezTo>
                <a:cubicBezTo>
                  <a:pt x="6973207" y="8174652"/>
                  <a:pt x="6973207" y="8174652"/>
                  <a:pt x="6967673" y="8176239"/>
                </a:cubicBezTo>
                <a:cubicBezTo>
                  <a:pt x="6960432" y="8172795"/>
                  <a:pt x="6951276" y="8172660"/>
                  <a:pt x="6945951" y="8165906"/>
                </a:cubicBezTo>
                <a:cubicBezTo>
                  <a:pt x="6944246" y="8160874"/>
                  <a:pt x="6946693" y="8154651"/>
                  <a:pt x="6950497" y="8149074"/>
                </a:cubicBezTo>
                <a:lnTo>
                  <a:pt x="6962704" y="8136614"/>
                </a:lnTo>
                <a:lnTo>
                  <a:pt x="6960655" y="8134569"/>
                </a:lnTo>
                <a:cubicBezTo>
                  <a:pt x="6960655" y="8134569"/>
                  <a:pt x="6962219" y="8138186"/>
                  <a:pt x="6957117" y="8136522"/>
                </a:cubicBezTo>
                <a:cubicBezTo>
                  <a:pt x="6960655" y="8134569"/>
                  <a:pt x="6959090" y="8130952"/>
                  <a:pt x="6957527" y="8127336"/>
                </a:cubicBezTo>
                <a:cubicBezTo>
                  <a:pt x="6961474" y="8116197"/>
                  <a:pt x="6968956" y="8103105"/>
                  <a:pt x="6977595" y="8102815"/>
                </a:cubicBezTo>
                <a:close/>
                <a:moveTo>
                  <a:pt x="7149185" y="8095103"/>
                </a:moveTo>
                <a:cubicBezTo>
                  <a:pt x="7152166" y="8096105"/>
                  <a:pt x="7154140" y="8098847"/>
                  <a:pt x="7156492" y="8104626"/>
                </a:cubicBezTo>
                <a:lnTo>
                  <a:pt x="7160649" y="8116453"/>
                </a:lnTo>
                <a:lnTo>
                  <a:pt x="7171234" y="8116268"/>
                </a:lnTo>
                <a:cubicBezTo>
                  <a:pt x="7172392" y="8121462"/>
                  <a:pt x="7173550" y="8126657"/>
                  <a:pt x="7174709" y="8131852"/>
                </a:cubicBezTo>
                <a:lnTo>
                  <a:pt x="7158118" y="8140186"/>
                </a:lnTo>
                <a:lnTo>
                  <a:pt x="7150939" y="8149461"/>
                </a:lnTo>
                <a:cubicBezTo>
                  <a:pt x="7149855" y="8157694"/>
                  <a:pt x="7143100" y="8166976"/>
                  <a:pt x="7135177" y="8171118"/>
                </a:cubicBezTo>
                <a:cubicBezTo>
                  <a:pt x="7123834" y="8173214"/>
                  <a:pt x="7116994" y="8169121"/>
                  <a:pt x="7115826" y="8163981"/>
                </a:cubicBezTo>
                <a:cubicBezTo>
                  <a:pt x="7100807" y="8123910"/>
                  <a:pt x="7134753" y="8104249"/>
                  <a:pt x="7135836" y="8096015"/>
                </a:cubicBezTo>
                <a:cubicBezTo>
                  <a:pt x="7142217" y="8094837"/>
                  <a:pt x="7146204" y="8094100"/>
                  <a:pt x="7149185" y="8095103"/>
                </a:cubicBezTo>
                <a:close/>
                <a:moveTo>
                  <a:pt x="7919623" y="8092320"/>
                </a:moveTo>
                <a:lnTo>
                  <a:pt x="7919340" y="8093071"/>
                </a:lnTo>
                <a:lnTo>
                  <a:pt x="7921564" y="8094987"/>
                </a:lnTo>
                <a:close/>
                <a:moveTo>
                  <a:pt x="6966140" y="8091172"/>
                </a:moveTo>
                <a:cubicBezTo>
                  <a:pt x="6971350" y="8092198"/>
                  <a:pt x="6983109" y="8088601"/>
                  <a:pt x="6983699" y="8097592"/>
                </a:cubicBezTo>
                <a:cubicBezTo>
                  <a:pt x="6975215" y="8098877"/>
                  <a:pt x="6970006" y="8097851"/>
                  <a:pt x="6966140" y="8091172"/>
                </a:cubicBezTo>
                <a:close/>
                <a:moveTo>
                  <a:pt x="7790553" y="8089681"/>
                </a:moveTo>
                <a:cubicBezTo>
                  <a:pt x="7798797" y="8093419"/>
                  <a:pt x="7811164" y="8089681"/>
                  <a:pt x="7819409" y="8097156"/>
                </a:cubicBezTo>
                <a:cubicBezTo>
                  <a:pt x="7819409" y="8097156"/>
                  <a:pt x="7820439" y="8098091"/>
                  <a:pt x="7821470" y="8099959"/>
                </a:cubicBezTo>
                <a:cubicBezTo>
                  <a:pt x="7822501" y="8101828"/>
                  <a:pt x="7823531" y="8104632"/>
                  <a:pt x="7823532" y="8108369"/>
                </a:cubicBezTo>
                <a:cubicBezTo>
                  <a:pt x="7831776" y="8119582"/>
                  <a:pt x="7819409" y="8130795"/>
                  <a:pt x="7819409" y="8130795"/>
                </a:cubicBezTo>
                <a:cubicBezTo>
                  <a:pt x="7819409" y="8130795"/>
                  <a:pt x="7819409" y="8130795"/>
                  <a:pt x="7823532" y="8130795"/>
                </a:cubicBezTo>
                <a:cubicBezTo>
                  <a:pt x="7815287" y="8130795"/>
                  <a:pt x="7807042" y="8134533"/>
                  <a:pt x="7798797" y="8134533"/>
                </a:cubicBezTo>
                <a:cubicBezTo>
                  <a:pt x="7765818" y="8112107"/>
                  <a:pt x="7778186" y="8104632"/>
                  <a:pt x="7790553" y="8089681"/>
                </a:cubicBezTo>
                <a:close/>
                <a:moveTo>
                  <a:pt x="7354729" y="8087112"/>
                </a:moveTo>
                <a:cubicBezTo>
                  <a:pt x="7360059" y="8087627"/>
                  <a:pt x="7360059" y="8087627"/>
                  <a:pt x="7358244" y="8093184"/>
                </a:cubicBezTo>
                <a:cubicBezTo>
                  <a:pt x="7352912" y="8092672"/>
                  <a:pt x="7356486" y="8090148"/>
                  <a:pt x="7354729" y="8087112"/>
                </a:cubicBezTo>
                <a:close/>
                <a:moveTo>
                  <a:pt x="6875210" y="8082706"/>
                </a:moveTo>
                <a:cubicBezTo>
                  <a:pt x="6877399" y="8082022"/>
                  <a:pt x="6879365" y="8082287"/>
                  <a:pt x="6880886" y="8084452"/>
                </a:cubicBezTo>
                <a:cubicBezTo>
                  <a:pt x="6882407" y="8086615"/>
                  <a:pt x="6884151" y="8087830"/>
                  <a:pt x="6884800" y="8089387"/>
                </a:cubicBezTo>
                <a:cubicBezTo>
                  <a:pt x="6885449" y="8090944"/>
                  <a:pt x="6885004" y="8092842"/>
                  <a:pt x="6882146" y="8096375"/>
                </a:cubicBezTo>
                <a:cubicBezTo>
                  <a:pt x="6881256" y="8100172"/>
                  <a:pt x="6876432" y="8103440"/>
                  <a:pt x="6875540" y="8107238"/>
                </a:cubicBezTo>
                <a:cubicBezTo>
                  <a:pt x="6875540" y="8107238"/>
                  <a:pt x="6872369" y="8107789"/>
                  <a:pt x="6868816" y="8107799"/>
                </a:cubicBezTo>
                <a:cubicBezTo>
                  <a:pt x="6865264" y="8107810"/>
                  <a:pt x="6861331" y="8107279"/>
                  <a:pt x="6859809" y="8105115"/>
                </a:cubicBezTo>
                <a:cubicBezTo>
                  <a:pt x="6852836" y="8100256"/>
                  <a:pt x="6867306" y="8090455"/>
                  <a:pt x="6868197" y="8086656"/>
                </a:cubicBezTo>
                <a:cubicBezTo>
                  <a:pt x="6870609" y="8085023"/>
                  <a:pt x="6873021" y="8083389"/>
                  <a:pt x="6875210" y="8082706"/>
                </a:cubicBezTo>
                <a:close/>
                <a:moveTo>
                  <a:pt x="8816024" y="8052339"/>
                </a:moveTo>
                <a:cubicBezTo>
                  <a:pt x="8817191" y="8054864"/>
                  <a:pt x="8819274" y="8057687"/>
                  <a:pt x="8821190" y="8060994"/>
                </a:cubicBezTo>
                <a:cubicBezTo>
                  <a:pt x="8823108" y="8064300"/>
                  <a:pt x="8824858" y="8068090"/>
                  <a:pt x="8825359" y="8072547"/>
                </a:cubicBezTo>
                <a:cubicBezTo>
                  <a:pt x="8815032" y="8090666"/>
                  <a:pt x="8801371" y="8094818"/>
                  <a:pt x="8786706" y="8090057"/>
                </a:cubicBezTo>
                <a:cubicBezTo>
                  <a:pt x="8777369" y="8069849"/>
                  <a:pt x="8797693" y="8046387"/>
                  <a:pt x="8816024" y="8052339"/>
                </a:cubicBezTo>
                <a:close/>
                <a:moveTo>
                  <a:pt x="7025485" y="8041090"/>
                </a:moveTo>
                <a:cubicBezTo>
                  <a:pt x="7033963" y="8042737"/>
                  <a:pt x="7040014" y="8046282"/>
                  <a:pt x="7044027" y="8050892"/>
                </a:cubicBezTo>
                <a:cubicBezTo>
                  <a:pt x="7056073" y="8064721"/>
                  <a:pt x="7049805" y="8088111"/>
                  <a:pt x="7035884" y="8098450"/>
                </a:cubicBezTo>
                <a:lnTo>
                  <a:pt x="7024014" y="8100627"/>
                </a:lnTo>
                <a:lnTo>
                  <a:pt x="7017703" y="8116127"/>
                </a:lnTo>
                <a:cubicBezTo>
                  <a:pt x="6999376" y="8119868"/>
                  <a:pt x="6972201" y="8096373"/>
                  <a:pt x="6986827" y="8072644"/>
                </a:cubicBezTo>
                <a:cubicBezTo>
                  <a:pt x="6991955" y="8069523"/>
                  <a:pt x="6997083" y="8066402"/>
                  <a:pt x="7003040" y="8065186"/>
                </a:cubicBezTo>
                <a:lnTo>
                  <a:pt x="7008819" y="8066270"/>
                </a:lnTo>
                <a:lnTo>
                  <a:pt x="7012405" y="8052359"/>
                </a:lnTo>
                <a:cubicBezTo>
                  <a:pt x="7015024" y="8047901"/>
                  <a:pt x="7019179" y="8044062"/>
                  <a:pt x="7025485" y="8041090"/>
                </a:cubicBezTo>
                <a:close/>
                <a:moveTo>
                  <a:pt x="7170533" y="8036568"/>
                </a:moveTo>
                <a:cubicBezTo>
                  <a:pt x="7167645" y="8044814"/>
                  <a:pt x="7163461" y="8061263"/>
                  <a:pt x="7157312" y="8067569"/>
                </a:cubicBezTo>
                <a:cubicBezTo>
                  <a:pt x="7155262" y="8069670"/>
                  <a:pt x="7152994" y="8070645"/>
                  <a:pt x="7150483" y="8069814"/>
                </a:cubicBezTo>
                <a:cubicBezTo>
                  <a:pt x="7154334" y="8058817"/>
                  <a:pt x="7155090" y="8040659"/>
                  <a:pt x="7170533" y="8036568"/>
                </a:cubicBezTo>
                <a:close/>
                <a:moveTo>
                  <a:pt x="7211225" y="8027318"/>
                </a:moveTo>
                <a:cubicBezTo>
                  <a:pt x="7217371" y="8025907"/>
                  <a:pt x="7223517" y="8026848"/>
                  <a:pt x="7229663" y="8030611"/>
                </a:cubicBezTo>
                <a:cubicBezTo>
                  <a:pt x="7233760" y="8034375"/>
                  <a:pt x="7238882" y="8039080"/>
                  <a:pt x="7241955" y="8044255"/>
                </a:cubicBezTo>
                <a:cubicBezTo>
                  <a:pt x="7245028" y="8049430"/>
                  <a:pt x="7246053" y="8055076"/>
                  <a:pt x="7241955" y="8060722"/>
                </a:cubicBezTo>
                <a:cubicBezTo>
                  <a:pt x="7237857" y="8060722"/>
                  <a:pt x="7237857" y="8064485"/>
                  <a:pt x="7233760" y="8064486"/>
                </a:cubicBezTo>
                <a:cubicBezTo>
                  <a:pt x="7233760" y="8064486"/>
                  <a:pt x="7229663" y="8066367"/>
                  <a:pt x="7223517" y="8066837"/>
                </a:cubicBezTo>
                <a:cubicBezTo>
                  <a:pt x="7217370" y="8067308"/>
                  <a:pt x="7209176" y="8066367"/>
                  <a:pt x="7200982" y="8060722"/>
                </a:cubicBezTo>
                <a:cubicBezTo>
                  <a:pt x="7196884" y="8056958"/>
                  <a:pt x="7188689" y="8045666"/>
                  <a:pt x="7192786" y="8045666"/>
                </a:cubicBezTo>
                <a:cubicBezTo>
                  <a:pt x="7196884" y="8041903"/>
                  <a:pt x="7192786" y="8041903"/>
                  <a:pt x="7192786" y="8038139"/>
                </a:cubicBezTo>
                <a:cubicBezTo>
                  <a:pt x="7198933" y="8032493"/>
                  <a:pt x="7205079" y="8028730"/>
                  <a:pt x="7211225" y="8027318"/>
                </a:cubicBezTo>
                <a:close/>
                <a:moveTo>
                  <a:pt x="7259677" y="8026400"/>
                </a:moveTo>
                <a:cubicBezTo>
                  <a:pt x="7265472" y="8024020"/>
                  <a:pt x="7271992" y="8024267"/>
                  <a:pt x="7273948" y="8029920"/>
                </a:cubicBezTo>
                <a:cubicBezTo>
                  <a:pt x="7275253" y="8033689"/>
                  <a:pt x="7274530" y="8039861"/>
                  <a:pt x="7270212" y="8049261"/>
                </a:cubicBezTo>
                <a:cubicBezTo>
                  <a:pt x="7256166" y="8047144"/>
                  <a:pt x="7250584" y="8042953"/>
                  <a:pt x="7249749" y="8038639"/>
                </a:cubicBezTo>
                <a:cubicBezTo>
                  <a:pt x="7248810" y="8033787"/>
                  <a:pt x="7253882" y="8028780"/>
                  <a:pt x="7259677" y="8026400"/>
                </a:cubicBezTo>
                <a:close/>
                <a:moveTo>
                  <a:pt x="7246252" y="8016289"/>
                </a:moveTo>
                <a:cubicBezTo>
                  <a:pt x="7248351" y="8018101"/>
                  <a:pt x="7250449" y="8020819"/>
                  <a:pt x="7251498" y="8023537"/>
                </a:cubicBezTo>
                <a:cubicBezTo>
                  <a:pt x="7252548" y="8026255"/>
                  <a:pt x="7252548" y="8028973"/>
                  <a:pt x="7250449" y="8030785"/>
                </a:cubicBezTo>
                <a:cubicBezTo>
                  <a:pt x="7248350" y="8034410"/>
                  <a:pt x="7246252" y="8034410"/>
                  <a:pt x="7243629" y="8033051"/>
                </a:cubicBezTo>
                <a:cubicBezTo>
                  <a:pt x="7241005" y="8031692"/>
                  <a:pt x="7237858" y="8028974"/>
                  <a:pt x="7233660" y="8027162"/>
                </a:cubicBezTo>
                <a:close/>
                <a:moveTo>
                  <a:pt x="7464090" y="8015907"/>
                </a:moveTo>
                <a:cubicBezTo>
                  <a:pt x="7472357" y="8024599"/>
                  <a:pt x="7480660" y="8029825"/>
                  <a:pt x="7487402" y="8034504"/>
                </a:cubicBezTo>
                <a:lnTo>
                  <a:pt x="7496009" y="8043958"/>
                </a:lnTo>
                <a:lnTo>
                  <a:pt x="7496957" y="8043166"/>
                </a:lnTo>
                <a:cubicBezTo>
                  <a:pt x="7504430" y="8039710"/>
                  <a:pt x="7512868" y="8039243"/>
                  <a:pt x="7521085" y="8041064"/>
                </a:cubicBezTo>
                <a:lnTo>
                  <a:pt x="7528298" y="8044742"/>
                </a:lnTo>
                <a:lnTo>
                  <a:pt x="7528280" y="8044576"/>
                </a:lnTo>
                <a:cubicBezTo>
                  <a:pt x="7533200" y="8031280"/>
                  <a:pt x="7549831" y="8020180"/>
                  <a:pt x="7571673" y="8026093"/>
                </a:cubicBezTo>
                <a:cubicBezTo>
                  <a:pt x="7580048" y="8040064"/>
                  <a:pt x="7580480" y="8051882"/>
                  <a:pt x="7582091" y="8060120"/>
                </a:cubicBezTo>
                <a:lnTo>
                  <a:pt x="7558273" y="8074370"/>
                </a:lnTo>
                <a:lnTo>
                  <a:pt x="7557979" y="8081436"/>
                </a:lnTo>
                <a:lnTo>
                  <a:pt x="7562173" y="8078948"/>
                </a:lnTo>
                <a:cubicBezTo>
                  <a:pt x="7580433" y="8070349"/>
                  <a:pt x="7599650" y="8063920"/>
                  <a:pt x="7618731" y="8061832"/>
                </a:cubicBezTo>
                <a:cubicBezTo>
                  <a:pt x="7626251" y="8072944"/>
                  <a:pt x="7615498" y="8081284"/>
                  <a:pt x="7615498" y="8081284"/>
                </a:cubicBezTo>
                <a:cubicBezTo>
                  <a:pt x="7626251" y="8072944"/>
                  <a:pt x="7626251" y="8072944"/>
                  <a:pt x="7626251" y="8072944"/>
                </a:cubicBezTo>
                <a:cubicBezTo>
                  <a:pt x="7616570" y="8088926"/>
                  <a:pt x="7603600" y="8100043"/>
                  <a:pt x="7589033" y="8108424"/>
                </a:cubicBezTo>
                <a:cubicBezTo>
                  <a:pt x="7578108" y="8114710"/>
                  <a:pt x="7566288" y="8119457"/>
                  <a:pt x="7554285" y="8123563"/>
                </a:cubicBezTo>
                <a:lnTo>
                  <a:pt x="7533763" y="8130031"/>
                </a:lnTo>
                <a:lnTo>
                  <a:pt x="7542784" y="8133486"/>
                </a:lnTo>
                <a:cubicBezTo>
                  <a:pt x="7547305" y="8137692"/>
                  <a:pt x="7549590" y="8143206"/>
                  <a:pt x="7549465" y="8149037"/>
                </a:cubicBezTo>
                <a:lnTo>
                  <a:pt x="7546778" y="8155062"/>
                </a:lnTo>
                <a:lnTo>
                  <a:pt x="7549440" y="8158270"/>
                </a:lnTo>
                <a:cubicBezTo>
                  <a:pt x="7546521" y="8163049"/>
                  <a:pt x="7546351" y="8167267"/>
                  <a:pt x="7546181" y="8171485"/>
                </a:cubicBezTo>
                <a:lnTo>
                  <a:pt x="7543908" y="8180698"/>
                </a:lnTo>
                <a:lnTo>
                  <a:pt x="7562766" y="8172369"/>
                </a:lnTo>
                <a:lnTo>
                  <a:pt x="7570261" y="8152835"/>
                </a:lnTo>
                <a:cubicBezTo>
                  <a:pt x="7574366" y="8152542"/>
                  <a:pt x="7574330" y="8156420"/>
                  <a:pt x="7578436" y="8156127"/>
                </a:cubicBezTo>
                <a:cubicBezTo>
                  <a:pt x="7580471" y="8157920"/>
                  <a:pt x="7581203" y="8161745"/>
                  <a:pt x="7581095" y="8166477"/>
                </a:cubicBezTo>
                <a:lnTo>
                  <a:pt x="7580759" y="8168196"/>
                </a:lnTo>
                <a:lnTo>
                  <a:pt x="7583088" y="8167673"/>
                </a:lnTo>
                <a:lnTo>
                  <a:pt x="7577770" y="8153015"/>
                </a:lnTo>
                <a:lnTo>
                  <a:pt x="7595276" y="8156981"/>
                </a:lnTo>
                <a:lnTo>
                  <a:pt x="7594133" y="8154737"/>
                </a:lnTo>
                <a:lnTo>
                  <a:pt x="7618951" y="8156969"/>
                </a:lnTo>
                <a:lnTo>
                  <a:pt x="7624589" y="8154886"/>
                </a:lnTo>
                <a:cubicBezTo>
                  <a:pt x="7630095" y="8151281"/>
                  <a:pt x="7636235" y="8147891"/>
                  <a:pt x="7643864" y="8150453"/>
                </a:cubicBezTo>
                <a:lnTo>
                  <a:pt x="7646136" y="8160927"/>
                </a:lnTo>
                <a:lnTo>
                  <a:pt x="7667336" y="8162654"/>
                </a:lnTo>
                <a:cubicBezTo>
                  <a:pt x="7668748" y="8152663"/>
                  <a:pt x="7671428" y="8150584"/>
                  <a:pt x="7675095" y="8149965"/>
                </a:cubicBezTo>
                <a:lnTo>
                  <a:pt x="7678662" y="8148938"/>
                </a:lnTo>
                <a:lnTo>
                  <a:pt x="7678595" y="8141861"/>
                </a:lnTo>
                <a:cubicBezTo>
                  <a:pt x="7679732" y="8136469"/>
                  <a:pt x="7682257" y="8131279"/>
                  <a:pt x="7686738" y="8123598"/>
                </a:cubicBezTo>
                <a:cubicBezTo>
                  <a:pt x="7713433" y="8119177"/>
                  <a:pt x="7731164" y="8130120"/>
                  <a:pt x="7748893" y="8141062"/>
                </a:cubicBezTo>
                <a:cubicBezTo>
                  <a:pt x="7752106" y="8166552"/>
                  <a:pt x="7741519" y="8172642"/>
                  <a:pt x="7726658" y="8171851"/>
                </a:cubicBezTo>
                <a:lnTo>
                  <a:pt x="7715188" y="8169593"/>
                </a:lnTo>
                <a:lnTo>
                  <a:pt x="7717014" y="8174170"/>
                </a:lnTo>
                <a:cubicBezTo>
                  <a:pt x="7718142" y="8178856"/>
                  <a:pt x="7719092" y="8184790"/>
                  <a:pt x="7720359" y="8192703"/>
                </a:cubicBezTo>
                <a:cubicBezTo>
                  <a:pt x="7710063" y="8189568"/>
                  <a:pt x="7700666" y="8188515"/>
                  <a:pt x="7691818" y="8188982"/>
                </a:cubicBezTo>
                <a:lnTo>
                  <a:pt x="7674739" y="8192633"/>
                </a:lnTo>
                <a:lnTo>
                  <a:pt x="7686779" y="8209637"/>
                </a:lnTo>
                <a:cubicBezTo>
                  <a:pt x="7676149" y="8211123"/>
                  <a:pt x="7665348" y="8210106"/>
                  <a:pt x="7655051" y="8207328"/>
                </a:cubicBezTo>
                <a:lnTo>
                  <a:pt x="7647534" y="8203955"/>
                </a:lnTo>
                <a:lnTo>
                  <a:pt x="7644577" y="8205443"/>
                </a:lnTo>
                <a:lnTo>
                  <a:pt x="7678723" y="8222815"/>
                </a:lnTo>
                <a:cubicBezTo>
                  <a:pt x="7688815" y="8231337"/>
                  <a:pt x="7697746" y="8241810"/>
                  <a:pt x="7706677" y="8252282"/>
                </a:cubicBezTo>
                <a:cubicBezTo>
                  <a:pt x="7689440" y="8262488"/>
                  <a:pt x="7670597" y="8258054"/>
                  <a:pt x="7653802" y="8247436"/>
                </a:cubicBezTo>
                <a:lnTo>
                  <a:pt x="7623454" y="8216067"/>
                </a:lnTo>
                <a:lnTo>
                  <a:pt x="7617599" y="8219012"/>
                </a:lnTo>
                <a:cubicBezTo>
                  <a:pt x="7591519" y="8232562"/>
                  <a:pt x="7560957" y="8244584"/>
                  <a:pt x="7516485" y="8239873"/>
                </a:cubicBezTo>
                <a:lnTo>
                  <a:pt x="7509226" y="8238280"/>
                </a:lnTo>
                <a:lnTo>
                  <a:pt x="7509479" y="8242138"/>
                </a:lnTo>
                <a:cubicBezTo>
                  <a:pt x="7505451" y="8259093"/>
                  <a:pt x="7501422" y="8276048"/>
                  <a:pt x="7487729" y="8276307"/>
                </a:cubicBezTo>
                <a:cubicBezTo>
                  <a:pt x="7487139" y="8267316"/>
                  <a:pt x="7486214" y="8259738"/>
                  <a:pt x="7485288" y="8252160"/>
                </a:cubicBezTo>
                <a:lnTo>
                  <a:pt x="7483309" y="8232593"/>
                </a:lnTo>
                <a:lnTo>
                  <a:pt x="7467027" y="8229020"/>
                </a:lnTo>
                <a:cubicBezTo>
                  <a:pt x="7475775" y="8217789"/>
                  <a:pt x="7489848" y="8206877"/>
                  <a:pt x="7506741" y="8197113"/>
                </a:cubicBezTo>
                <a:lnTo>
                  <a:pt x="7540054" y="8182400"/>
                </a:lnTo>
                <a:lnTo>
                  <a:pt x="7530285" y="8174564"/>
                </a:lnTo>
                <a:lnTo>
                  <a:pt x="7527946" y="8176222"/>
                </a:lnTo>
                <a:cubicBezTo>
                  <a:pt x="7522183" y="8178972"/>
                  <a:pt x="7515219" y="8181126"/>
                  <a:pt x="7507003" y="8182389"/>
                </a:cubicBezTo>
                <a:cubicBezTo>
                  <a:pt x="7497392" y="8178887"/>
                  <a:pt x="7490074" y="8168891"/>
                  <a:pt x="7486722" y="8158459"/>
                </a:cubicBezTo>
                <a:lnTo>
                  <a:pt x="7485452" y="8147973"/>
                </a:lnTo>
                <a:lnTo>
                  <a:pt x="7460671" y="8167443"/>
                </a:lnTo>
                <a:cubicBezTo>
                  <a:pt x="7460671" y="8167443"/>
                  <a:pt x="7460671" y="8167443"/>
                  <a:pt x="7459732" y="8166054"/>
                </a:cubicBezTo>
                <a:lnTo>
                  <a:pt x="7453854" y="8157365"/>
                </a:lnTo>
                <a:lnTo>
                  <a:pt x="7454817" y="8169690"/>
                </a:lnTo>
                <a:cubicBezTo>
                  <a:pt x="7452983" y="8180347"/>
                  <a:pt x="7448543" y="8190933"/>
                  <a:pt x="7441593" y="8200100"/>
                </a:cubicBezTo>
                <a:lnTo>
                  <a:pt x="7411388" y="8220870"/>
                </a:lnTo>
                <a:lnTo>
                  <a:pt x="7412375" y="8221818"/>
                </a:lnTo>
                <a:lnTo>
                  <a:pt x="7414716" y="8221290"/>
                </a:lnTo>
                <a:lnTo>
                  <a:pt x="7414362" y="8223726"/>
                </a:lnTo>
                <a:lnTo>
                  <a:pt x="7416501" y="8225779"/>
                </a:lnTo>
                <a:cubicBezTo>
                  <a:pt x="7425304" y="8236978"/>
                  <a:pt x="7422075" y="8244012"/>
                  <a:pt x="7415081" y="8247147"/>
                </a:cubicBezTo>
                <a:cubicBezTo>
                  <a:pt x="7407310" y="8250631"/>
                  <a:pt x="7394890" y="8249301"/>
                  <a:pt x="7389161" y="8243519"/>
                </a:cubicBezTo>
                <a:lnTo>
                  <a:pt x="7388674" y="8240823"/>
                </a:lnTo>
                <a:lnTo>
                  <a:pt x="7378345" y="8240595"/>
                </a:lnTo>
                <a:cubicBezTo>
                  <a:pt x="7366291" y="8241046"/>
                  <a:pt x="7354237" y="8241497"/>
                  <a:pt x="7344885" y="8239852"/>
                </a:cubicBezTo>
                <a:lnTo>
                  <a:pt x="7354419" y="8223737"/>
                </a:lnTo>
                <a:lnTo>
                  <a:pt x="7349526" y="8222939"/>
                </a:lnTo>
                <a:cubicBezTo>
                  <a:pt x="7332193" y="8172107"/>
                  <a:pt x="7352622" y="8116893"/>
                  <a:pt x="7398384" y="8108304"/>
                </a:cubicBezTo>
                <a:cubicBezTo>
                  <a:pt x="7427711" y="8106182"/>
                  <a:pt x="7445462" y="8119963"/>
                  <a:pt x="7452407" y="8138859"/>
                </a:cubicBezTo>
                <a:lnTo>
                  <a:pt x="7453734" y="8155828"/>
                </a:lnTo>
                <a:lnTo>
                  <a:pt x="7472829" y="8139223"/>
                </a:lnTo>
                <a:lnTo>
                  <a:pt x="7493103" y="8123364"/>
                </a:lnTo>
                <a:lnTo>
                  <a:pt x="7492830" y="8119625"/>
                </a:lnTo>
                <a:lnTo>
                  <a:pt x="7497954" y="8119569"/>
                </a:lnTo>
                <a:lnTo>
                  <a:pt x="7511354" y="8109087"/>
                </a:lnTo>
                <a:lnTo>
                  <a:pt x="7522171" y="8102672"/>
                </a:lnTo>
                <a:lnTo>
                  <a:pt x="7510855" y="8100441"/>
                </a:lnTo>
                <a:cubicBezTo>
                  <a:pt x="7494664" y="8094671"/>
                  <a:pt x="7480219" y="8084583"/>
                  <a:pt x="7474991" y="8074602"/>
                </a:cubicBezTo>
                <a:lnTo>
                  <a:pt x="7480363" y="8061978"/>
                </a:lnTo>
                <a:lnTo>
                  <a:pt x="7476171" y="8059745"/>
                </a:lnTo>
                <a:lnTo>
                  <a:pt x="7462439" y="8048456"/>
                </a:lnTo>
                <a:lnTo>
                  <a:pt x="7461417" y="8050370"/>
                </a:lnTo>
                <a:cubicBezTo>
                  <a:pt x="7458849" y="8052781"/>
                  <a:pt x="7455141" y="8054202"/>
                  <a:pt x="7449958" y="8053072"/>
                </a:cubicBezTo>
                <a:cubicBezTo>
                  <a:pt x="7436373" y="8053083"/>
                  <a:pt x="7430469" y="8042882"/>
                  <a:pt x="7427780" y="8030412"/>
                </a:cubicBezTo>
                <a:cubicBezTo>
                  <a:pt x="7420628" y="8025882"/>
                  <a:pt x="7412228" y="8027023"/>
                  <a:pt x="7411509" y="8017952"/>
                </a:cubicBezTo>
                <a:cubicBezTo>
                  <a:pt x="7423844" y="8023612"/>
                  <a:pt x="7429028" y="8024742"/>
                  <a:pt x="7436180" y="8029271"/>
                </a:cubicBezTo>
                <a:cubicBezTo>
                  <a:pt x="7439397" y="8027002"/>
                  <a:pt x="7442612" y="8024731"/>
                  <a:pt x="7447797" y="8025860"/>
                </a:cubicBezTo>
                <a:lnTo>
                  <a:pt x="7454656" y="8030562"/>
                </a:lnTo>
                <a:lnTo>
                  <a:pt x="7457944" y="8026571"/>
                </a:lnTo>
                <a:cubicBezTo>
                  <a:pt x="7460299" y="8023338"/>
                  <a:pt x="7462189" y="8020136"/>
                  <a:pt x="7464090" y="8015907"/>
                </a:cubicBezTo>
                <a:close/>
                <a:moveTo>
                  <a:pt x="7856534" y="8012211"/>
                </a:moveTo>
                <a:cubicBezTo>
                  <a:pt x="7873168" y="8023391"/>
                  <a:pt x="7881487" y="8012211"/>
                  <a:pt x="7906438" y="8030844"/>
                </a:cubicBezTo>
                <a:cubicBezTo>
                  <a:pt x="7914755" y="8036433"/>
                  <a:pt x="7920473" y="8042257"/>
                  <a:pt x="7924177" y="8048080"/>
                </a:cubicBezTo>
                <a:lnTo>
                  <a:pt x="7925793" y="8053005"/>
                </a:lnTo>
                <a:lnTo>
                  <a:pt x="7926124" y="8051028"/>
                </a:lnTo>
                <a:cubicBezTo>
                  <a:pt x="7929290" y="8037502"/>
                  <a:pt x="7933499" y="8026258"/>
                  <a:pt x="7939212" y="8023892"/>
                </a:cubicBezTo>
                <a:cubicBezTo>
                  <a:pt x="7941489" y="8027021"/>
                  <a:pt x="7943766" y="8030148"/>
                  <a:pt x="7942994" y="8035898"/>
                </a:cubicBezTo>
                <a:cubicBezTo>
                  <a:pt x="7942222" y="8041645"/>
                  <a:pt x="7939945" y="8038518"/>
                  <a:pt x="7942222" y="8041645"/>
                </a:cubicBezTo>
                <a:cubicBezTo>
                  <a:pt x="7941448" y="8047394"/>
                  <a:pt x="7944499" y="8044773"/>
                  <a:pt x="7944499" y="8044773"/>
                </a:cubicBezTo>
                <a:cubicBezTo>
                  <a:pt x="7944499" y="8044773"/>
                  <a:pt x="7941448" y="8047394"/>
                  <a:pt x="7941448" y="8047394"/>
                </a:cubicBezTo>
                <a:cubicBezTo>
                  <a:pt x="7941448" y="8047394"/>
                  <a:pt x="7941448" y="8047394"/>
                  <a:pt x="7939903" y="8058891"/>
                </a:cubicBezTo>
                <a:cubicBezTo>
                  <a:pt x="7940635" y="8073516"/>
                  <a:pt x="7942913" y="8076645"/>
                  <a:pt x="7944417" y="8085521"/>
                </a:cubicBezTo>
                <a:cubicBezTo>
                  <a:pt x="7942872" y="8097018"/>
                  <a:pt x="7939823" y="8099639"/>
                  <a:pt x="7935227" y="8113757"/>
                </a:cubicBezTo>
                <a:cubicBezTo>
                  <a:pt x="7926851" y="8115869"/>
                  <a:pt x="7926851" y="8115869"/>
                  <a:pt x="7924573" y="8112739"/>
                </a:cubicBezTo>
                <a:cubicBezTo>
                  <a:pt x="7926851" y="8115869"/>
                  <a:pt x="7923801" y="8118489"/>
                  <a:pt x="7923029" y="8124238"/>
                </a:cubicBezTo>
                <a:cubicBezTo>
                  <a:pt x="7925265" y="8147740"/>
                  <a:pt x="7905462" y="8154584"/>
                  <a:pt x="7881105" y="8155172"/>
                </a:cubicBezTo>
                <a:cubicBezTo>
                  <a:pt x="7881877" y="8149424"/>
                  <a:pt x="7868174" y="8151028"/>
                  <a:pt x="7860569" y="8147392"/>
                </a:cubicBezTo>
                <a:cubicBezTo>
                  <a:pt x="7853738" y="8138008"/>
                  <a:pt x="7849184" y="8131751"/>
                  <a:pt x="7850729" y="8120254"/>
                </a:cubicBezTo>
                <a:lnTo>
                  <a:pt x="7857690" y="8105013"/>
                </a:lnTo>
                <a:lnTo>
                  <a:pt x="7848217" y="8101651"/>
                </a:lnTo>
                <a:cubicBezTo>
                  <a:pt x="7827424" y="8086744"/>
                  <a:pt x="7810790" y="8064384"/>
                  <a:pt x="7839900" y="8034570"/>
                </a:cubicBezTo>
                <a:cubicBezTo>
                  <a:pt x="7844058" y="8027117"/>
                  <a:pt x="7844059" y="8030844"/>
                  <a:pt x="7848217" y="8027117"/>
                </a:cubicBezTo>
                <a:cubicBezTo>
                  <a:pt x="7852375" y="8023391"/>
                  <a:pt x="7856534" y="8015937"/>
                  <a:pt x="7856534" y="8012211"/>
                </a:cubicBezTo>
                <a:close/>
                <a:moveTo>
                  <a:pt x="7715600" y="8011192"/>
                </a:moveTo>
                <a:cubicBezTo>
                  <a:pt x="7716537" y="8012211"/>
                  <a:pt x="7717474" y="8014250"/>
                  <a:pt x="7719348" y="8016288"/>
                </a:cubicBezTo>
                <a:cubicBezTo>
                  <a:pt x="7715600" y="8016288"/>
                  <a:pt x="7719348" y="8016288"/>
                  <a:pt x="7711852" y="8012212"/>
                </a:cubicBezTo>
                <a:cubicBezTo>
                  <a:pt x="7713726" y="8010173"/>
                  <a:pt x="7714663" y="8010172"/>
                  <a:pt x="7715600" y="8011192"/>
                </a:cubicBezTo>
                <a:close/>
                <a:moveTo>
                  <a:pt x="8248106" y="8010305"/>
                </a:moveTo>
                <a:cubicBezTo>
                  <a:pt x="8329689" y="8034066"/>
                  <a:pt x="8325348" y="8124452"/>
                  <a:pt x="8325348" y="8124452"/>
                </a:cubicBezTo>
                <a:cubicBezTo>
                  <a:pt x="8319315" y="8163940"/>
                  <a:pt x="8319315" y="8163940"/>
                  <a:pt x="8319315" y="8163940"/>
                </a:cubicBezTo>
                <a:cubicBezTo>
                  <a:pt x="8319315" y="8163940"/>
                  <a:pt x="8337780" y="8167027"/>
                  <a:pt x="8327038" y="8175353"/>
                </a:cubicBezTo>
                <a:cubicBezTo>
                  <a:pt x="8336272" y="8176898"/>
                  <a:pt x="8343573" y="8175589"/>
                  <a:pt x="8353182" y="8174664"/>
                </a:cubicBezTo>
                <a:lnTo>
                  <a:pt x="8356472" y="8174528"/>
                </a:lnTo>
                <a:lnTo>
                  <a:pt x="8359180" y="8167347"/>
                </a:lnTo>
                <a:cubicBezTo>
                  <a:pt x="8372310" y="8165703"/>
                  <a:pt x="8381140" y="8168142"/>
                  <a:pt x="8386387" y="8173985"/>
                </a:cubicBezTo>
                <a:lnTo>
                  <a:pt x="8386738" y="8175648"/>
                </a:lnTo>
                <a:lnTo>
                  <a:pt x="8393171" y="8176286"/>
                </a:lnTo>
                <a:lnTo>
                  <a:pt x="8389390" y="8188218"/>
                </a:lnTo>
                <a:lnTo>
                  <a:pt x="8390723" y="8194534"/>
                </a:lnTo>
                <a:lnTo>
                  <a:pt x="8397879" y="8207443"/>
                </a:lnTo>
                <a:lnTo>
                  <a:pt x="8378273" y="8208032"/>
                </a:lnTo>
                <a:lnTo>
                  <a:pt x="8366066" y="8214935"/>
                </a:lnTo>
                <a:lnTo>
                  <a:pt x="8363089" y="8209380"/>
                </a:lnTo>
                <a:lnTo>
                  <a:pt x="8339466" y="8217928"/>
                </a:lnTo>
                <a:cubicBezTo>
                  <a:pt x="8331745" y="8206512"/>
                  <a:pt x="8331745" y="8206512"/>
                  <a:pt x="8313282" y="8203426"/>
                </a:cubicBezTo>
                <a:cubicBezTo>
                  <a:pt x="8307488" y="8194865"/>
                  <a:pt x="8291514" y="8252935"/>
                  <a:pt x="8241683" y="8271179"/>
                </a:cubicBezTo>
                <a:lnTo>
                  <a:pt x="8235590" y="8272341"/>
                </a:lnTo>
                <a:lnTo>
                  <a:pt x="8247576" y="8295284"/>
                </a:lnTo>
                <a:cubicBezTo>
                  <a:pt x="8256334" y="8322025"/>
                  <a:pt x="8255648" y="8356491"/>
                  <a:pt x="8250530" y="8371185"/>
                </a:cubicBezTo>
                <a:cubicBezTo>
                  <a:pt x="8236670" y="8349364"/>
                  <a:pt x="8216955" y="8316431"/>
                  <a:pt x="8209853" y="8287239"/>
                </a:cubicBezTo>
                <a:lnTo>
                  <a:pt x="8208934" y="8275875"/>
                </a:lnTo>
                <a:lnTo>
                  <a:pt x="8179689" y="8272205"/>
                </a:lnTo>
                <a:cubicBezTo>
                  <a:pt x="8090383" y="8237026"/>
                  <a:pt x="8099430" y="8177796"/>
                  <a:pt x="8076258" y="8143553"/>
                </a:cubicBezTo>
                <a:cubicBezTo>
                  <a:pt x="8090015" y="8115486"/>
                  <a:pt x="8093031" y="8095739"/>
                  <a:pt x="8106788" y="8067669"/>
                </a:cubicBezTo>
                <a:cubicBezTo>
                  <a:pt x="8134305" y="8011525"/>
                  <a:pt x="8245093" y="8030049"/>
                  <a:pt x="8248106" y="8010305"/>
                </a:cubicBezTo>
                <a:close/>
                <a:moveTo>
                  <a:pt x="7289172" y="8000012"/>
                </a:moveTo>
                <a:cubicBezTo>
                  <a:pt x="7290718" y="7999095"/>
                  <a:pt x="7291748" y="7999095"/>
                  <a:pt x="7291748" y="8000929"/>
                </a:cubicBezTo>
                <a:cubicBezTo>
                  <a:pt x="7295871" y="8000929"/>
                  <a:pt x="7295871" y="8004599"/>
                  <a:pt x="7299993" y="8008269"/>
                </a:cubicBezTo>
                <a:cubicBezTo>
                  <a:pt x="7304115" y="8015608"/>
                  <a:pt x="7304116" y="8026618"/>
                  <a:pt x="7299992" y="8030287"/>
                </a:cubicBezTo>
                <a:cubicBezTo>
                  <a:pt x="7295871" y="8033957"/>
                  <a:pt x="7291748" y="8033957"/>
                  <a:pt x="7291748" y="8033957"/>
                </a:cubicBezTo>
                <a:cubicBezTo>
                  <a:pt x="7279381" y="8026618"/>
                  <a:pt x="7271136" y="8015609"/>
                  <a:pt x="7283504" y="8004599"/>
                </a:cubicBezTo>
                <a:cubicBezTo>
                  <a:pt x="7285565" y="8002764"/>
                  <a:pt x="7287626" y="8000929"/>
                  <a:pt x="7289172" y="8000012"/>
                </a:cubicBezTo>
                <a:close/>
                <a:moveTo>
                  <a:pt x="7123038" y="7991963"/>
                </a:moveTo>
                <a:cubicBezTo>
                  <a:pt x="7140100" y="7984616"/>
                  <a:pt x="7160688" y="7993980"/>
                  <a:pt x="7165569" y="8009538"/>
                </a:cubicBezTo>
                <a:cubicBezTo>
                  <a:pt x="7167197" y="8014723"/>
                  <a:pt x="7167079" y="8020597"/>
                  <a:pt x="7164503" y="8026769"/>
                </a:cubicBezTo>
                <a:cubicBezTo>
                  <a:pt x="7155189" y="8026730"/>
                  <a:pt x="7147608" y="8029995"/>
                  <a:pt x="7138292" y="8029954"/>
                </a:cubicBezTo>
                <a:cubicBezTo>
                  <a:pt x="7131367" y="8016733"/>
                  <a:pt x="7111007" y="8013347"/>
                  <a:pt x="7123038" y="7991963"/>
                </a:cubicBezTo>
                <a:close/>
                <a:moveTo>
                  <a:pt x="8199951" y="7977519"/>
                </a:moveTo>
                <a:cubicBezTo>
                  <a:pt x="8210584" y="7978433"/>
                  <a:pt x="8214270" y="7990343"/>
                  <a:pt x="8219586" y="7990800"/>
                </a:cubicBezTo>
                <a:cubicBezTo>
                  <a:pt x="8216520" y="7993435"/>
                  <a:pt x="8210387" y="7998704"/>
                  <a:pt x="8211823" y="8007521"/>
                </a:cubicBezTo>
                <a:cubicBezTo>
                  <a:pt x="8201189" y="8006607"/>
                  <a:pt x="8190556" y="8005692"/>
                  <a:pt x="8192187" y="7994240"/>
                </a:cubicBezTo>
                <a:cubicBezTo>
                  <a:pt x="8193003" y="7988514"/>
                  <a:pt x="8193819" y="7982787"/>
                  <a:pt x="8199951" y="7977519"/>
                </a:cubicBezTo>
                <a:close/>
                <a:moveTo>
                  <a:pt x="6694788" y="7968699"/>
                </a:moveTo>
                <a:cubicBezTo>
                  <a:pt x="6700416" y="7970438"/>
                  <a:pt x="6706573" y="7974207"/>
                  <a:pt x="6713928" y="7977158"/>
                </a:cubicBezTo>
                <a:cubicBezTo>
                  <a:pt x="6709135" y="7980428"/>
                  <a:pt x="6712146" y="7984753"/>
                  <a:pt x="6715154" y="7989076"/>
                </a:cubicBezTo>
                <a:cubicBezTo>
                  <a:pt x="6707968" y="7993985"/>
                  <a:pt x="6697586" y="8002868"/>
                  <a:pt x="6687766" y="7999707"/>
                </a:cubicBezTo>
                <a:cubicBezTo>
                  <a:pt x="6684492" y="7998652"/>
                  <a:pt x="6681281" y="7996260"/>
                  <a:pt x="6678271" y="7991937"/>
                </a:cubicBezTo>
                <a:cubicBezTo>
                  <a:pt x="6674372" y="7991411"/>
                  <a:pt x="6674034" y="7975693"/>
                  <a:pt x="6678825" y="7972422"/>
                </a:cubicBezTo>
                <a:cubicBezTo>
                  <a:pt x="6684062" y="7967252"/>
                  <a:pt x="6689160" y="7966960"/>
                  <a:pt x="6694788" y="7968699"/>
                </a:cubicBezTo>
                <a:close/>
                <a:moveTo>
                  <a:pt x="8066043" y="7963280"/>
                </a:moveTo>
                <a:cubicBezTo>
                  <a:pt x="8067891" y="7963103"/>
                  <a:pt x="8069716" y="7963972"/>
                  <a:pt x="8072409" y="7967364"/>
                </a:cubicBezTo>
                <a:cubicBezTo>
                  <a:pt x="8076059" y="7969100"/>
                  <a:pt x="8077794" y="7974147"/>
                  <a:pt x="8081445" y="7975883"/>
                </a:cubicBezTo>
                <a:cubicBezTo>
                  <a:pt x="8081445" y="7975883"/>
                  <a:pt x="8080921" y="7978800"/>
                  <a:pt x="8079702" y="7981912"/>
                </a:cubicBezTo>
                <a:cubicBezTo>
                  <a:pt x="8078481" y="7985025"/>
                  <a:pt x="8076566" y="7988335"/>
                  <a:pt x="8073784" y="7989123"/>
                </a:cubicBezTo>
                <a:cubicBezTo>
                  <a:pt x="8066302" y="7994004"/>
                  <a:pt x="8061097" y="7978866"/>
                  <a:pt x="8057446" y="7977129"/>
                </a:cubicBezTo>
                <a:cubicBezTo>
                  <a:pt x="8055713" y="7972083"/>
                  <a:pt x="8053978" y="7967037"/>
                  <a:pt x="8059543" y="7965464"/>
                </a:cubicBezTo>
                <a:cubicBezTo>
                  <a:pt x="8062326" y="7964677"/>
                  <a:pt x="8064196" y="7963456"/>
                  <a:pt x="8066043" y="7963280"/>
                </a:cubicBezTo>
                <a:close/>
                <a:moveTo>
                  <a:pt x="6964359" y="7960490"/>
                </a:moveTo>
                <a:cubicBezTo>
                  <a:pt x="6975186" y="7962829"/>
                  <a:pt x="6981872" y="7971196"/>
                  <a:pt x="6986081" y="7980930"/>
                </a:cubicBezTo>
                <a:cubicBezTo>
                  <a:pt x="6990291" y="7990664"/>
                  <a:pt x="6992024" y="8001765"/>
                  <a:pt x="6992946" y="8009572"/>
                </a:cubicBezTo>
                <a:lnTo>
                  <a:pt x="6994058" y="8018282"/>
                </a:lnTo>
                <a:lnTo>
                  <a:pt x="6997493" y="8016386"/>
                </a:lnTo>
                <a:lnTo>
                  <a:pt x="6995435" y="8022262"/>
                </a:lnTo>
                <a:lnTo>
                  <a:pt x="6995750" y="8022993"/>
                </a:lnTo>
                <a:cubicBezTo>
                  <a:pt x="6992229" y="8024937"/>
                  <a:pt x="6993777" y="8028518"/>
                  <a:pt x="6997299" y="8026573"/>
                </a:cubicBezTo>
                <a:cubicBezTo>
                  <a:pt x="6996100" y="8033887"/>
                  <a:pt x="6995393" y="8039822"/>
                  <a:pt x="6993720" y="8043518"/>
                </a:cubicBezTo>
                <a:cubicBezTo>
                  <a:pt x="6992046" y="8047214"/>
                  <a:pt x="6989404" y="8048672"/>
                  <a:pt x="6984334" y="8047037"/>
                </a:cubicBezTo>
                <a:cubicBezTo>
                  <a:pt x="6975743" y="8047345"/>
                  <a:pt x="6976169" y="8038240"/>
                  <a:pt x="6966028" y="8034969"/>
                </a:cubicBezTo>
                <a:cubicBezTo>
                  <a:pt x="6951979" y="8032746"/>
                  <a:pt x="6943548" y="8054865"/>
                  <a:pt x="6924405" y="8063562"/>
                </a:cubicBezTo>
                <a:lnTo>
                  <a:pt x="6904469" y="8065977"/>
                </a:lnTo>
                <a:lnTo>
                  <a:pt x="6905640" y="8072209"/>
                </a:lnTo>
                <a:cubicBezTo>
                  <a:pt x="6903637" y="8077703"/>
                  <a:pt x="6899301" y="8083161"/>
                  <a:pt x="6894532" y="8087339"/>
                </a:cubicBezTo>
                <a:cubicBezTo>
                  <a:pt x="6896482" y="8083969"/>
                  <a:pt x="6896482" y="8083969"/>
                  <a:pt x="6896482" y="8083969"/>
                </a:cubicBezTo>
                <a:cubicBezTo>
                  <a:pt x="6894746" y="8078845"/>
                  <a:pt x="6892796" y="8082215"/>
                  <a:pt x="6889109" y="8080461"/>
                </a:cubicBezTo>
                <a:cubicBezTo>
                  <a:pt x="6889109" y="8080461"/>
                  <a:pt x="6892796" y="8082215"/>
                  <a:pt x="6887159" y="8083831"/>
                </a:cubicBezTo>
                <a:cubicBezTo>
                  <a:pt x="6889109" y="8080461"/>
                  <a:pt x="6885421" y="8078707"/>
                  <a:pt x="6881733" y="8076953"/>
                </a:cubicBezTo>
                <a:cubicBezTo>
                  <a:pt x="6878260" y="8066705"/>
                  <a:pt x="6876735" y="8053087"/>
                  <a:pt x="6884323" y="8048101"/>
                </a:cubicBezTo>
                <a:lnTo>
                  <a:pt x="6894073" y="8049055"/>
                </a:lnTo>
                <a:lnTo>
                  <a:pt x="6889051" y="8039976"/>
                </a:lnTo>
                <a:cubicBezTo>
                  <a:pt x="6887899" y="8036524"/>
                  <a:pt x="6887645" y="8032784"/>
                  <a:pt x="6889125" y="8028640"/>
                </a:cubicBezTo>
                <a:lnTo>
                  <a:pt x="6895352" y="8010123"/>
                </a:lnTo>
                <a:lnTo>
                  <a:pt x="6886398" y="8010208"/>
                </a:lnTo>
                <a:cubicBezTo>
                  <a:pt x="6882585" y="8009663"/>
                  <a:pt x="6879297" y="8008243"/>
                  <a:pt x="6877060" y="8005072"/>
                </a:cubicBezTo>
                <a:cubicBezTo>
                  <a:pt x="6875568" y="8002958"/>
                  <a:pt x="6874543" y="8000064"/>
                  <a:pt x="6874141" y="7996133"/>
                </a:cubicBezTo>
                <a:cubicBezTo>
                  <a:pt x="6874141" y="7996133"/>
                  <a:pt x="6874141" y="7996133"/>
                  <a:pt x="6876765" y="7993291"/>
                </a:cubicBezTo>
                <a:cubicBezTo>
                  <a:pt x="6882015" y="7987606"/>
                  <a:pt x="6884639" y="7984765"/>
                  <a:pt x="6887264" y="7981924"/>
                </a:cubicBezTo>
                <a:cubicBezTo>
                  <a:pt x="6890157" y="7981703"/>
                  <a:pt x="6895286" y="7981971"/>
                  <a:pt x="6899759" y="7982949"/>
                </a:cubicBezTo>
                <a:lnTo>
                  <a:pt x="6907733" y="7987877"/>
                </a:lnTo>
                <a:lnTo>
                  <a:pt x="6910724" y="7984005"/>
                </a:lnTo>
                <a:cubicBezTo>
                  <a:pt x="6919388" y="7977558"/>
                  <a:pt x="6930128" y="7977173"/>
                  <a:pt x="6944776" y="7975737"/>
                </a:cubicBezTo>
                <a:cubicBezTo>
                  <a:pt x="6941255" y="7977682"/>
                  <a:pt x="6946325" y="7979318"/>
                  <a:pt x="6946325" y="7979318"/>
                </a:cubicBezTo>
                <a:cubicBezTo>
                  <a:pt x="6956464" y="7982589"/>
                  <a:pt x="6950698" y="7959164"/>
                  <a:pt x="6964359" y="7960490"/>
                </a:cubicBezTo>
                <a:close/>
                <a:moveTo>
                  <a:pt x="6747424" y="7953481"/>
                </a:moveTo>
                <a:lnTo>
                  <a:pt x="6747255" y="7953642"/>
                </a:lnTo>
                <a:lnTo>
                  <a:pt x="6747422" y="7953945"/>
                </a:lnTo>
                <a:lnTo>
                  <a:pt x="6748582" y="7953611"/>
                </a:lnTo>
                <a:close/>
                <a:moveTo>
                  <a:pt x="6157338" y="7949597"/>
                </a:moveTo>
                <a:lnTo>
                  <a:pt x="6148383" y="7955513"/>
                </a:lnTo>
                <a:cubicBezTo>
                  <a:pt x="6143449" y="7963227"/>
                  <a:pt x="6142656" y="7968426"/>
                  <a:pt x="6144772" y="7973038"/>
                </a:cubicBezTo>
                <a:lnTo>
                  <a:pt x="6154875" y="7983267"/>
                </a:lnTo>
                <a:lnTo>
                  <a:pt x="6149688" y="7962431"/>
                </a:lnTo>
                <a:close/>
                <a:moveTo>
                  <a:pt x="7711493" y="7948156"/>
                </a:moveTo>
                <a:cubicBezTo>
                  <a:pt x="7713594" y="7947849"/>
                  <a:pt x="7715973" y="7949993"/>
                  <a:pt x="7718390" y="7953432"/>
                </a:cubicBezTo>
                <a:cubicBezTo>
                  <a:pt x="7725642" y="7963746"/>
                  <a:pt x="7733239" y="7985724"/>
                  <a:pt x="7734689" y="7988228"/>
                </a:cubicBezTo>
                <a:cubicBezTo>
                  <a:pt x="7734689" y="7988228"/>
                  <a:pt x="7736621" y="7991567"/>
                  <a:pt x="7738554" y="7994906"/>
                </a:cubicBezTo>
                <a:cubicBezTo>
                  <a:pt x="7737254" y="8000528"/>
                  <a:pt x="7734021" y="8002810"/>
                  <a:pt x="7735954" y="8006150"/>
                </a:cubicBezTo>
                <a:cubicBezTo>
                  <a:pt x="7720456" y="8002979"/>
                  <a:pt x="7717890" y="7990678"/>
                  <a:pt x="7715324" y="7978378"/>
                </a:cubicBezTo>
                <a:cubicBezTo>
                  <a:pt x="7714692" y="7969417"/>
                  <a:pt x="7712759" y="7966077"/>
                  <a:pt x="7705660" y="7961682"/>
                </a:cubicBezTo>
                <a:cubicBezTo>
                  <a:pt x="7705660" y="7961682"/>
                  <a:pt x="7705660" y="7961682"/>
                  <a:pt x="7708260" y="7950438"/>
                </a:cubicBezTo>
                <a:close/>
                <a:moveTo>
                  <a:pt x="7075108" y="7947435"/>
                </a:moveTo>
                <a:cubicBezTo>
                  <a:pt x="7072288" y="7957640"/>
                  <a:pt x="7068482" y="7966176"/>
                  <a:pt x="7064262" y="7973626"/>
                </a:cubicBezTo>
                <a:cubicBezTo>
                  <a:pt x="7051604" y="7995981"/>
                  <a:pt x="7035228" y="8008583"/>
                  <a:pt x="7030625" y="8027310"/>
                </a:cubicBezTo>
                <a:cubicBezTo>
                  <a:pt x="7030625" y="8027310"/>
                  <a:pt x="7030625" y="8027310"/>
                  <a:pt x="7020196" y="8029297"/>
                </a:cubicBezTo>
                <a:cubicBezTo>
                  <a:pt x="7018125" y="8032666"/>
                  <a:pt x="7018125" y="8032666"/>
                  <a:pt x="7018125" y="8032666"/>
                </a:cubicBezTo>
                <a:cubicBezTo>
                  <a:pt x="7016055" y="8036036"/>
                  <a:pt x="7009769" y="8031283"/>
                  <a:pt x="7009769" y="8031283"/>
                </a:cubicBezTo>
                <a:cubicBezTo>
                  <a:pt x="7005553" y="8023160"/>
                  <a:pt x="7014910" y="8015429"/>
                  <a:pt x="7019050" y="8008690"/>
                </a:cubicBezTo>
                <a:cubicBezTo>
                  <a:pt x="7014834" y="8000568"/>
                  <a:pt x="7033618" y="7999964"/>
                  <a:pt x="7029404" y="7991842"/>
                </a:cubicBezTo>
                <a:cubicBezTo>
                  <a:pt x="7050260" y="7987869"/>
                  <a:pt x="7044898" y="7959141"/>
                  <a:pt x="7075108" y="7947435"/>
                </a:cubicBezTo>
                <a:close/>
                <a:moveTo>
                  <a:pt x="8617834" y="7947058"/>
                </a:moveTo>
                <a:cubicBezTo>
                  <a:pt x="8619895" y="7946123"/>
                  <a:pt x="8621956" y="7946123"/>
                  <a:pt x="8624017" y="7947992"/>
                </a:cubicBezTo>
                <a:cubicBezTo>
                  <a:pt x="8626079" y="7949861"/>
                  <a:pt x="8628140" y="7950795"/>
                  <a:pt x="8629170" y="7952196"/>
                </a:cubicBezTo>
                <a:cubicBezTo>
                  <a:pt x="8630201" y="7953598"/>
                  <a:pt x="8630201" y="7955467"/>
                  <a:pt x="8628140" y="7959205"/>
                </a:cubicBezTo>
                <a:cubicBezTo>
                  <a:pt x="8628140" y="7962942"/>
                  <a:pt x="8624017" y="7966680"/>
                  <a:pt x="8624017" y="7970418"/>
                </a:cubicBezTo>
                <a:cubicBezTo>
                  <a:pt x="8624017" y="7970418"/>
                  <a:pt x="8620926" y="7971352"/>
                  <a:pt x="8617318" y="7971819"/>
                </a:cubicBezTo>
                <a:cubicBezTo>
                  <a:pt x="8613712" y="7972286"/>
                  <a:pt x="8609588" y="7972286"/>
                  <a:pt x="8607527" y="7970417"/>
                </a:cubicBezTo>
                <a:cubicBezTo>
                  <a:pt x="8599283" y="7966680"/>
                  <a:pt x="8611650" y="7955467"/>
                  <a:pt x="8611650" y="7951729"/>
                </a:cubicBezTo>
                <a:cubicBezTo>
                  <a:pt x="8613712" y="7949861"/>
                  <a:pt x="8615773" y="7947992"/>
                  <a:pt x="8617834" y="7947058"/>
                </a:cubicBezTo>
                <a:close/>
                <a:moveTo>
                  <a:pt x="7481776" y="7940126"/>
                </a:moveTo>
                <a:cubicBezTo>
                  <a:pt x="7484402" y="7940625"/>
                  <a:pt x="7487027" y="7941124"/>
                  <a:pt x="7488650" y="7942917"/>
                </a:cubicBezTo>
                <a:cubicBezTo>
                  <a:pt x="7490272" y="7944712"/>
                  <a:pt x="7490892" y="7947802"/>
                  <a:pt x="7489508" y="7953484"/>
                </a:cubicBezTo>
                <a:cubicBezTo>
                  <a:pt x="7490054" y="7962505"/>
                  <a:pt x="7486737" y="7964847"/>
                  <a:pt x="7472917" y="7965195"/>
                </a:cubicBezTo>
                <a:cubicBezTo>
                  <a:pt x="7462413" y="7963201"/>
                  <a:pt x="7453845" y="7964548"/>
                  <a:pt x="7451911" y="7961208"/>
                </a:cubicBezTo>
                <a:cubicBezTo>
                  <a:pt x="7448594" y="7963550"/>
                  <a:pt x="7443343" y="7962553"/>
                  <a:pt x="7440024" y="7964896"/>
                </a:cubicBezTo>
                <a:cubicBezTo>
                  <a:pt x="7440024" y="7964896"/>
                  <a:pt x="7440024" y="7964896"/>
                  <a:pt x="7438091" y="7961556"/>
                </a:cubicBezTo>
                <a:cubicBezTo>
                  <a:pt x="7453297" y="7955526"/>
                  <a:pt x="7467955" y="7940475"/>
                  <a:pt x="7481776" y="7940126"/>
                </a:cubicBezTo>
                <a:close/>
                <a:moveTo>
                  <a:pt x="8401442" y="7934517"/>
                </a:moveTo>
                <a:cubicBezTo>
                  <a:pt x="8412474" y="7936439"/>
                  <a:pt x="8422865" y="7940349"/>
                  <a:pt x="8433256" y="7944258"/>
                </a:cubicBezTo>
                <a:cubicBezTo>
                  <a:pt x="8438162" y="7956131"/>
                  <a:pt x="8438325" y="7963900"/>
                  <a:pt x="8435354" y="7968874"/>
                </a:cubicBezTo>
                <a:cubicBezTo>
                  <a:pt x="8426438" y="7983799"/>
                  <a:pt x="8389313" y="7973592"/>
                  <a:pt x="8367425" y="7973712"/>
                </a:cubicBezTo>
                <a:cubicBezTo>
                  <a:pt x="8360883" y="7957881"/>
                  <a:pt x="8360648" y="7952592"/>
                  <a:pt x="8365780" y="7936697"/>
                </a:cubicBezTo>
                <a:cubicBezTo>
                  <a:pt x="8378737" y="7932659"/>
                  <a:pt x="8390410" y="7932594"/>
                  <a:pt x="8401442" y="7934517"/>
                </a:cubicBezTo>
                <a:close/>
                <a:moveTo>
                  <a:pt x="7886709" y="7931110"/>
                </a:moveTo>
                <a:cubicBezTo>
                  <a:pt x="7918398" y="7946603"/>
                  <a:pt x="7908449" y="7982360"/>
                  <a:pt x="7888670" y="7991300"/>
                </a:cubicBezTo>
                <a:cubicBezTo>
                  <a:pt x="7882077" y="7994282"/>
                  <a:pt x="7874391" y="7994280"/>
                  <a:pt x="7866792" y="7989557"/>
                </a:cubicBezTo>
                <a:cubicBezTo>
                  <a:pt x="7866016" y="7964616"/>
                  <a:pt x="7860792" y="7936400"/>
                  <a:pt x="7886709" y="7931110"/>
                </a:cubicBezTo>
                <a:close/>
                <a:moveTo>
                  <a:pt x="7309634" y="7929673"/>
                </a:moveTo>
                <a:lnTo>
                  <a:pt x="7315085" y="7932667"/>
                </a:lnTo>
                <a:lnTo>
                  <a:pt x="7319705" y="7931672"/>
                </a:lnTo>
                <a:lnTo>
                  <a:pt x="7321181" y="7936014"/>
                </a:lnTo>
                <a:lnTo>
                  <a:pt x="7336112" y="7944213"/>
                </a:lnTo>
                <a:lnTo>
                  <a:pt x="7331055" y="7963647"/>
                </a:lnTo>
                <a:lnTo>
                  <a:pt x="7335005" y="7973603"/>
                </a:lnTo>
                <a:lnTo>
                  <a:pt x="7334662" y="7976210"/>
                </a:lnTo>
                <a:lnTo>
                  <a:pt x="7335447" y="7977736"/>
                </a:lnTo>
                <a:lnTo>
                  <a:pt x="7334460" y="7977749"/>
                </a:lnTo>
                <a:lnTo>
                  <a:pt x="7333013" y="7988766"/>
                </a:lnTo>
                <a:cubicBezTo>
                  <a:pt x="7313581" y="7998057"/>
                  <a:pt x="7297934" y="7992737"/>
                  <a:pt x="7289310" y="7982312"/>
                </a:cubicBezTo>
                <a:lnTo>
                  <a:pt x="7285841" y="7973584"/>
                </a:lnTo>
                <a:lnTo>
                  <a:pt x="7286176" y="7980019"/>
                </a:lnTo>
                <a:cubicBezTo>
                  <a:pt x="7283496" y="7983636"/>
                  <a:pt x="7278273" y="7986586"/>
                  <a:pt x="7271637" y="7989953"/>
                </a:cubicBezTo>
                <a:cubicBezTo>
                  <a:pt x="7258364" y="7996685"/>
                  <a:pt x="7249310" y="7988029"/>
                  <a:pt x="7238012" y="7991351"/>
                </a:cubicBezTo>
                <a:cubicBezTo>
                  <a:pt x="7238283" y="7982783"/>
                  <a:pt x="7236852" y="7969055"/>
                  <a:pt x="7255773" y="7960662"/>
                </a:cubicBezTo>
                <a:cubicBezTo>
                  <a:pt x="7261422" y="7959001"/>
                  <a:pt x="7261422" y="7959001"/>
                  <a:pt x="7265098" y="7960749"/>
                </a:cubicBezTo>
                <a:cubicBezTo>
                  <a:pt x="7269761" y="7960793"/>
                  <a:pt x="7273504" y="7960400"/>
                  <a:pt x="7276755" y="7960859"/>
                </a:cubicBezTo>
                <a:lnTo>
                  <a:pt x="7282048" y="7964039"/>
                </a:lnTo>
                <a:lnTo>
                  <a:pt x="7282047" y="7964036"/>
                </a:lnTo>
                <a:lnTo>
                  <a:pt x="7284822" y="7954880"/>
                </a:lnTo>
                <a:lnTo>
                  <a:pt x="7282485" y="7953319"/>
                </a:lnTo>
                <a:cubicBezTo>
                  <a:pt x="7280382" y="7948716"/>
                  <a:pt x="7280864" y="7943312"/>
                  <a:pt x="7285449" y="7937325"/>
                </a:cubicBezTo>
                <a:cubicBezTo>
                  <a:pt x="7292937" y="7929226"/>
                  <a:pt x="7301094" y="7927601"/>
                  <a:pt x="7309634" y="7929673"/>
                </a:cubicBezTo>
                <a:close/>
                <a:moveTo>
                  <a:pt x="8761834" y="7924221"/>
                </a:moveTo>
                <a:cubicBezTo>
                  <a:pt x="8794140" y="7956374"/>
                  <a:pt x="8830765" y="7962388"/>
                  <a:pt x="8859533" y="8005284"/>
                </a:cubicBezTo>
                <a:cubicBezTo>
                  <a:pt x="8820949" y="8018241"/>
                  <a:pt x="8740982" y="7961483"/>
                  <a:pt x="8761834" y="7924221"/>
                </a:cubicBezTo>
                <a:close/>
                <a:moveTo>
                  <a:pt x="7766467" y="7917132"/>
                </a:moveTo>
                <a:cubicBezTo>
                  <a:pt x="7774463" y="7931151"/>
                  <a:pt x="7784251" y="7939728"/>
                  <a:pt x="7790030" y="7947713"/>
                </a:cubicBezTo>
                <a:cubicBezTo>
                  <a:pt x="7795809" y="7955699"/>
                  <a:pt x="7797578" y="7963093"/>
                  <a:pt x="7789535" y="7974746"/>
                </a:cubicBezTo>
                <a:cubicBezTo>
                  <a:pt x="7772901" y="7974193"/>
                  <a:pt x="7759573" y="7950827"/>
                  <a:pt x="7745051" y="7931091"/>
                </a:cubicBezTo>
                <a:cubicBezTo>
                  <a:pt x="7755161" y="7925925"/>
                  <a:pt x="7760217" y="7923342"/>
                  <a:pt x="7766467" y="7917132"/>
                </a:cubicBezTo>
                <a:close/>
                <a:moveTo>
                  <a:pt x="8678918" y="7899755"/>
                </a:moveTo>
                <a:cubicBezTo>
                  <a:pt x="8683779" y="7900280"/>
                  <a:pt x="8688471" y="7902098"/>
                  <a:pt x="8692311" y="7905422"/>
                </a:cubicBezTo>
                <a:cubicBezTo>
                  <a:pt x="8692559" y="7910761"/>
                  <a:pt x="8695880" y="7918761"/>
                  <a:pt x="8693307" y="7926782"/>
                </a:cubicBezTo>
                <a:cubicBezTo>
                  <a:pt x="8676119" y="7937529"/>
                  <a:pt x="8661257" y="7934914"/>
                  <a:pt x="8648969" y="7924278"/>
                </a:cubicBezTo>
                <a:cubicBezTo>
                  <a:pt x="8648222" y="7908257"/>
                  <a:pt x="8664335" y="7898182"/>
                  <a:pt x="8678918" y="7899755"/>
                </a:cubicBezTo>
                <a:close/>
                <a:moveTo>
                  <a:pt x="7421861" y="7896708"/>
                </a:moveTo>
                <a:cubicBezTo>
                  <a:pt x="7437794" y="7905689"/>
                  <a:pt x="7451238" y="7901005"/>
                  <a:pt x="7458265" y="7906765"/>
                </a:cubicBezTo>
                <a:cubicBezTo>
                  <a:pt x="7460606" y="7908684"/>
                  <a:pt x="7462236" y="7911764"/>
                  <a:pt x="7463006" y="7916897"/>
                </a:cubicBezTo>
                <a:cubicBezTo>
                  <a:pt x="7449820" y="7927509"/>
                  <a:pt x="7423602" y="7913479"/>
                  <a:pt x="7421861" y="7896708"/>
                </a:cubicBezTo>
                <a:close/>
                <a:moveTo>
                  <a:pt x="7368459" y="7892492"/>
                </a:moveTo>
                <a:cubicBezTo>
                  <a:pt x="7369648" y="7897644"/>
                  <a:pt x="7375341" y="7896609"/>
                  <a:pt x="7381033" y="7895574"/>
                </a:cubicBezTo>
                <a:cubicBezTo>
                  <a:pt x="7382817" y="7903303"/>
                  <a:pt x="7387205" y="7915087"/>
                  <a:pt x="7379681" y="7922244"/>
                </a:cubicBezTo>
                <a:cubicBezTo>
                  <a:pt x="7377173" y="7924629"/>
                  <a:pt x="7373342" y="7926500"/>
                  <a:pt x="7367650" y="7927536"/>
                </a:cubicBezTo>
                <a:cubicBezTo>
                  <a:pt x="7365398" y="7930630"/>
                  <a:pt x="7349383" y="7925489"/>
                  <a:pt x="7348194" y="7920337"/>
                </a:cubicBezTo>
                <a:cubicBezTo>
                  <a:pt x="7342375" y="7907973"/>
                  <a:pt x="7356012" y="7902808"/>
                  <a:pt x="7368459" y="7892492"/>
                </a:cubicBezTo>
                <a:close/>
                <a:moveTo>
                  <a:pt x="8288058" y="7890459"/>
                </a:moveTo>
                <a:cubicBezTo>
                  <a:pt x="8297432" y="7899245"/>
                  <a:pt x="8306593" y="7901655"/>
                  <a:pt x="8313422" y="7904540"/>
                </a:cubicBezTo>
                <a:cubicBezTo>
                  <a:pt x="8320250" y="7907428"/>
                  <a:pt x="8324746" y="7910789"/>
                  <a:pt x="8324790" y="7921480"/>
                </a:cubicBezTo>
                <a:cubicBezTo>
                  <a:pt x="8310623" y="7928651"/>
                  <a:pt x="8287381" y="7907717"/>
                  <a:pt x="8288058" y="7890459"/>
                </a:cubicBezTo>
                <a:close/>
                <a:moveTo>
                  <a:pt x="8407338" y="7861517"/>
                </a:moveTo>
                <a:cubicBezTo>
                  <a:pt x="8413471" y="7862451"/>
                  <a:pt x="8420625" y="7865254"/>
                  <a:pt x="8428802" y="7867122"/>
                </a:cubicBezTo>
                <a:cubicBezTo>
                  <a:pt x="8424713" y="7870861"/>
                  <a:pt x="8428802" y="7874599"/>
                  <a:pt x="8432889" y="7878336"/>
                </a:cubicBezTo>
                <a:cubicBezTo>
                  <a:pt x="8426757" y="7883942"/>
                  <a:pt x="8418325" y="7893754"/>
                  <a:pt x="8407593" y="7892001"/>
                </a:cubicBezTo>
                <a:cubicBezTo>
                  <a:pt x="8404016" y="7891417"/>
                  <a:pt x="8400183" y="7889549"/>
                  <a:pt x="8396095" y="7885811"/>
                </a:cubicBezTo>
                <a:cubicBezTo>
                  <a:pt x="8392007" y="7885811"/>
                  <a:pt x="8387918" y="7870860"/>
                  <a:pt x="8392007" y="7867122"/>
                </a:cubicBezTo>
                <a:cubicBezTo>
                  <a:pt x="8396095" y="7861516"/>
                  <a:pt x="8401205" y="7860582"/>
                  <a:pt x="8407338" y="7861517"/>
                </a:cubicBezTo>
                <a:close/>
                <a:moveTo>
                  <a:pt x="7524750" y="7852256"/>
                </a:moveTo>
                <a:cubicBezTo>
                  <a:pt x="7529399" y="7855771"/>
                  <a:pt x="7535625" y="7856720"/>
                  <a:pt x="7541961" y="7860259"/>
                </a:cubicBezTo>
                <a:lnTo>
                  <a:pt x="7543727" y="7861740"/>
                </a:lnTo>
                <a:lnTo>
                  <a:pt x="7545886" y="7859118"/>
                </a:lnTo>
                <a:cubicBezTo>
                  <a:pt x="7553438" y="7855291"/>
                  <a:pt x="7567939" y="7856503"/>
                  <a:pt x="7568555" y="7865020"/>
                </a:cubicBezTo>
                <a:cubicBezTo>
                  <a:pt x="7568829" y="7868806"/>
                  <a:pt x="7566361" y="7874034"/>
                  <a:pt x="7559321" y="7880905"/>
                </a:cubicBezTo>
                <a:lnTo>
                  <a:pt x="7557716" y="7879875"/>
                </a:lnTo>
                <a:lnTo>
                  <a:pt x="7559840" y="7883797"/>
                </a:lnTo>
                <a:cubicBezTo>
                  <a:pt x="7567924" y="7914961"/>
                  <a:pt x="7539813" y="7923770"/>
                  <a:pt x="7542912" y="7926113"/>
                </a:cubicBezTo>
                <a:cubicBezTo>
                  <a:pt x="7543909" y="7931878"/>
                  <a:pt x="7543909" y="7931878"/>
                  <a:pt x="7547008" y="7934220"/>
                </a:cubicBezTo>
                <a:cubicBezTo>
                  <a:pt x="7544905" y="7937641"/>
                  <a:pt x="7543800" y="7946826"/>
                  <a:pt x="7544796" y="7952592"/>
                </a:cubicBezTo>
                <a:cubicBezTo>
                  <a:pt x="7541697" y="7950249"/>
                  <a:pt x="7538598" y="7947905"/>
                  <a:pt x="7536497" y="7951325"/>
                </a:cubicBezTo>
                <a:cubicBezTo>
                  <a:pt x="7534503" y="7939798"/>
                  <a:pt x="7536605" y="7936377"/>
                  <a:pt x="7535607" y="7930612"/>
                </a:cubicBezTo>
                <a:cubicBezTo>
                  <a:pt x="7533505" y="7934032"/>
                  <a:pt x="7532508" y="7928270"/>
                  <a:pt x="7532508" y="7928270"/>
                </a:cubicBezTo>
                <a:cubicBezTo>
                  <a:pt x="7532508" y="7928270"/>
                  <a:pt x="7532508" y="7928270"/>
                  <a:pt x="7522105" y="7930424"/>
                </a:cubicBezTo>
                <a:cubicBezTo>
                  <a:pt x="7522105" y="7930424"/>
                  <a:pt x="7498199" y="7932392"/>
                  <a:pt x="7491112" y="7906992"/>
                </a:cubicBezTo>
                <a:cubicBezTo>
                  <a:pt x="7496314" y="7905914"/>
                  <a:pt x="7490332" y="7871329"/>
                  <a:pt x="7504940" y="7862332"/>
                </a:cubicBezTo>
                <a:cubicBezTo>
                  <a:pt x="7512244" y="7857833"/>
                  <a:pt x="7517446" y="7856755"/>
                  <a:pt x="7524750" y="7852256"/>
                </a:cubicBezTo>
                <a:close/>
                <a:moveTo>
                  <a:pt x="8149896" y="7848756"/>
                </a:moveTo>
                <a:cubicBezTo>
                  <a:pt x="8153067" y="7849752"/>
                  <a:pt x="8155616" y="7852832"/>
                  <a:pt x="8157617" y="7857159"/>
                </a:cubicBezTo>
                <a:cubicBezTo>
                  <a:pt x="8163621" y="7870132"/>
                  <a:pt x="8164706" y="7894310"/>
                  <a:pt x="8162931" y="7906995"/>
                </a:cubicBezTo>
                <a:cubicBezTo>
                  <a:pt x="8150246" y="7903014"/>
                  <a:pt x="8147529" y="7865670"/>
                  <a:pt x="8149896" y="7848756"/>
                </a:cubicBezTo>
                <a:close/>
                <a:moveTo>
                  <a:pt x="7280799" y="7820239"/>
                </a:moveTo>
                <a:cubicBezTo>
                  <a:pt x="7292776" y="7827103"/>
                  <a:pt x="7312966" y="7814083"/>
                  <a:pt x="7328921" y="7824523"/>
                </a:cubicBezTo>
                <a:cubicBezTo>
                  <a:pt x="7324851" y="7830603"/>
                  <a:pt x="7317782" y="7835450"/>
                  <a:pt x="7309282" y="7839133"/>
                </a:cubicBezTo>
                <a:lnTo>
                  <a:pt x="7303529" y="7840686"/>
                </a:lnTo>
                <a:lnTo>
                  <a:pt x="7305357" y="7841368"/>
                </a:lnTo>
                <a:cubicBezTo>
                  <a:pt x="7308368" y="7844866"/>
                  <a:pt x="7308369" y="7851651"/>
                  <a:pt x="7308943" y="7861042"/>
                </a:cubicBezTo>
                <a:cubicBezTo>
                  <a:pt x="7300342" y="7862681"/>
                  <a:pt x="7294895" y="7861683"/>
                  <a:pt x="7291167" y="7858322"/>
                </a:cubicBezTo>
                <a:lnTo>
                  <a:pt x="7285530" y="7845547"/>
                </a:lnTo>
                <a:lnTo>
                  <a:pt x="7281053" y="7846756"/>
                </a:lnTo>
                <a:cubicBezTo>
                  <a:pt x="7261460" y="7849601"/>
                  <a:pt x="7242410" y="7848066"/>
                  <a:pt x="7236440" y="7842702"/>
                </a:cubicBezTo>
                <a:cubicBezTo>
                  <a:pt x="7248597" y="7830255"/>
                  <a:pt x="7264626" y="7832972"/>
                  <a:pt x="7280799" y="7820239"/>
                </a:cubicBezTo>
                <a:close/>
                <a:moveTo>
                  <a:pt x="7513394" y="7819991"/>
                </a:moveTo>
                <a:cubicBezTo>
                  <a:pt x="7515161" y="7825129"/>
                  <a:pt x="7511260" y="7831868"/>
                  <a:pt x="7513027" y="7837006"/>
                </a:cubicBezTo>
                <a:cubicBezTo>
                  <a:pt x="7509310" y="7835238"/>
                  <a:pt x="7503643" y="7836840"/>
                  <a:pt x="7499927" y="7835071"/>
                </a:cubicBezTo>
                <a:cubicBezTo>
                  <a:pt x="7496393" y="7824795"/>
                  <a:pt x="7509677" y="7818222"/>
                  <a:pt x="7513394" y="7819991"/>
                </a:cubicBezTo>
                <a:close/>
                <a:moveTo>
                  <a:pt x="7472026" y="7812050"/>
                </a:moveTo>
                <a:cubicBezTo>
                  <a:pt x="7477066" y="7813702"/>
                  <a:pt x="7482008" y="7817626"/>
                  <a:pt x="7484960" y="7823202"/>
                </a:cubicBezTo>
                <a:cubicBezTo>
                  <a:pt x="7487912" y="7828780"/>
                  <a:pt x="7488875" y="7836009"/>
                  <a:pt x="7485959" y="7844272"/>
                </a:cubicBezTo>
                <a:cubicBezTo>
                  <a:pt x="7483619" y="7858870"/>
                  <a:pt x="7469649" y="7866583"/>
                  <a:pt x="7463816" y="7883109"/>
                </a:cubicBezTo>
                <a:cubicBezTo>
                  <a:pt x="7445202" y="7880081"/>
                  <a:pt x="7440160" y="7878429"/>
                  <a:pt x="7439404" y="7856671"/>
                </a:cubicBezTo>
                <a:cubicBezTo>
                  <a:pt x="7439404" y="7856671"/>
                  <a:pt x="7441349" y="7851162"/>
                  <a:pt x="7441349" y="7851162"/>
                </a:cubicBezTo>
                <a:cubicBezTo>
                  <a:pt x="7445633" y="7831056"/>
                  <a:pt x="7463492" y="7812325"/>
                  <a:pt x="7472026" y="7812050"/>
                </a:cubicBezTo>
                <a:close/>
                <a:moveTo>
                  <a:pt x="8476227" y="7811414"/>
                </a:moveTo>
                <a:cubicBezTo>
                  <a:pt x="8484158" y="7817122"/>
                  <a:pt x="8490312" y="7823416"/>
                  <a:pt x="8495390" y="7829850"/>
                </a:cubicBezTo>
                <a:cubicBezTo>
                  <a:pt x="8503008" y="7839505"/>
                  <a:pt x="8508203" y="7849479"/>
                  <a:pt x="8513337" y="7858273"/>
                </a:cubicBezTo>
                <a:lnTo>
                  <a:pt x="8529599" y="7878026"/>
                </a:lnTo>
                <a:lnTo>
                  <a:pt x="8538037" y="7877418"/>
                </a:lnTo>
                <a:cubicBezTo>
                  <a:pt x="8542921" y="7877700"/>
                  <a:pt x="8546457" y="7878648"/>
                  <a:pt x="8548885" y="7880047"/>
                </a:cubicBezTo>
                <a:cubicBezTo>
                  <a:pt x="8553740" y="7882846"/>
                  <a:pt x="8554163" y="7887452"/>
                  <a:pt x="8552081" y="7892150"/>
                </a:cubicBezTo>
                <a:cubicBezTo>
                  <a:pt x="8546877" y="7903897"/>
                  <a:pt x="8526012" y="7916226"/>
                  <a:pt x="8519589" y="7902365"/>
                </a:cubicBezTo>
                <a:lnTo>
                  <a:pt x="8519512" y="7898694"/>
                </a:lnTo>
                <a:lnTo>
                  <a:pt x="8517735" y="7897827"/>
                </a:lnTo>
                <a:cubicBezTo>
                  <a:pt x="8515212" y="7894361"/>
                  <a:pt x="8513183" y="7889844"/>
                  <a:pt x="8510940" y="7886763"/>
                </a:cubicBezTo>
                <a:cubicBezTo>
                  <a:pt x="8502503" y="7889005"/>
                  <a:pt x="8508163" y="7869117"/>
                  <a:pt x="8499726" y="7871356"/>
                </a:cubicBezTo>
                <a:cubicBezTo>
                  <a:pt x="8503143" y="7848389"/>
                  <a:pt x="8476442" y="7846287"/>
                  <a:pt x="8476227" y="7811414"/>
                </a:cubicBezTo>
                <a:close/>
                <a:moveTo>
                  <a:pt x="7443255" y="7810568"/>
                </a:moveTo>
                <a:cubicBezTo>
                  <a:pt x="7448638" y="7811654"/>
                  <a:pt x="7452654" y="7818593"/>
                  <a:pt x="7454662" y="7822063"/>
                </a:cubicBezTo>
                <a:cubicBezTo>
                  <a:pt x="7451288" y="7824446"/>
                  <a:pt x="7453295" y="7827915"/>
                  <a:pt x="7449921" y="7830297"/>
                </a:cubicBezTo>
                <a:cubicBezTo>
                  <a:pt x="7445179" y="7838531"/>
                  <a:pt x="7445179" y="7838531"/>
                  <a:pt x="7439796" y="7837444"/>
                </a:cubicBezTo>
                <a:cubicBezTo>
                  <a:pt x="7434412" y="7836358"/>
                  <a:pt x="7431763" y="7823566"/>
                  <a:pt x="7426380" y="7822480"/>
                </a:cubicBezTo>
                <a:cubicBezTo>
                  <a:pt x="7426380" y="7822480"/>
                  <a:pt x="7426380" y="7822480"/>
                  <a:pt x="7431122" y="7814245"/>
                </a:cubicBezTo>
                <a:cubicBezTo>
                  <a:pt x="7434496" y="7811863"/>
                  <a:pt x="7437871" y="7809481"/>
                  <a:pt x="7443255" y="7810568"/>
                </a:cubicBezTo>
                <a:close/>
                <a:moveTo>
                  <a:pt x="7133457" y="7807167"/>
                </a:moveTo>
                <a:lnTo>
                  <a:pt x="7134554" y="7825784"/>
                </a:lnTo>
                <a:lnTo>
                  <a:pt x="7138578" y="7822271"/>
                </a:lnTo>
                <a:cubicBezTo>
                  <a:pt x="7142861" y="7818533"/>
                  <a:pt x="7142862" y="7814796"/>
                  <a:pt x="7142862" y="7814796"/>
                </a:cubicBezTo>
                <a:cubicBezTo>
                  <a:pt x="7147145" y="7811058"/>
                  <a:pt x="7151427" y="7811058"/>
                  <a:pt x="7155710" y="7814797"/>
                </a:cubicBezTo>
                <a:cubicBezTo>
                  <a:pt x="7155710" y="7814797"/>
                  <a:pt x="7151427" y="7822272"/>
                  <a:pt x="7151427" y="7822272"/>
                </a:cubicBezTo>
                <a:cubicBezTo>
                  <a:pt x="7142862" y="7829746"/>
                  <a:pt x="7138578" y="7833485"/>
                  <a:pt x="7134295" y="7840960"/>
                </a:cubicBezTo>
                <a:lnTo>
                  <a:pt x="7133826" y="7840582"/>
                </a:lnTo>
                <a:lnTo>
                  <a:pt x="7131762" y="7852007"/>
                </a:lnTo>
                <a:lnTo>
                  <a:pt x="7136789" y="7842931"/>
                </a:lnTo>
                <a:lnTo>
                  <a:pt x="7157917" y="7851797"/>
                </a:lnTo>
                <a:lnTo>
                  <a:pt x="7159209" y="7847561"/>
                </a:lnTo>
                <a:cubicBezTo>
                  <a:pt x="7163206" y="7847561"/>
                  <a:pt x="7167203" y="7843678"/>
                  <a:pt x="7171201" y="7843678"/>
                </a:cubicBezTo>
                <a:cubicBezTo>
                  <a:pt x="7171201" y="7847561"/>
                  <a:pt x="7175198" y="7855327"/>
                  <a:pt x="7171201" y="7855327"/>
                </a:cubicBezTo>
                <a:lnTo>
                  <a:pt x="7169591" y="7856696"/>
                </a:lnTo>
                <a:lnTo>
                  <a:pt x="7221313" y="7878402"/>
                </a:lnTo>
                <a:lnTo>
                  <a:pt x="7222421" y="7876723"/>
                </a:lnTo>
                <a:cubicBezTo>
                  <a:pt x="7234846" y="7867062"/>
                  <a:pt x="7260149" y="7861942"/>
                  <a:pt x="7262948" y="7883875"/>
                </a:cubicBezTo>
                <a:cubicBezTo>
                  <a:pt x="7263849" y="7887792"/>
                  <a:pt x="7261643" y="7891254"/>
                  <a:pt x="7257748" y="7893918"/>
                </a:cubicBezTo>
                <a:lnTo>
                  <a:pt x="7257487" y="7893977"/>
                </a:lnTo>
                <a:lnTo>
                  <a:pt x="7309297" y="7916397"/>
                </a:lnTo>
                <a:cubicBezTo>
                  <a:pt x="7263877" y="7937549"/>
                  <a:pt x="7214618" y="7920342"/>
                  <a:pt x="7165900" y="7901963"/>
                </a:cubicBezTo>
                <a:lnTo>
                  <a:pt x="7127840" y="7888280"/>
                </a:lnTo>
                <a:lnTo>
                  <a:pt x="7127460" y="7895136"/>
                </a:lnTo>
                <a:cubicBezTo>
                  <a:pt x="7127460" y="7895136"/>
                  <a:pt x="7127460" y="7895136"/>
                  <a:pt x="7118487" y="7902583"/>
                </a:cubicBezTo>
                <a:cubicBezTo>
                  <a:pt x="7118051" y="7906404"/>
                  <a:pt x="7118051" y="7906404"/>
                  <a:pt x="7118051" y="7906404"/>
                </a:cubicBezTo>
                <a:cubicBezTo>
                  <a:pt x="7117613" y="7910225"/>
                  <a:pt x="7109517" y="7910030"/>
                  <a:pt x="7109517" y="7910030"/>
                </a:cubicBezTo>
                <a:cubicBezTo>
                  <a:pt x="7101855" y="7906018"/>
                  <a:pt x="7107215" y="7894652"/>
                  <a:pt x="7108089" y="7887011"/>
                </a:cubicBezTo>
                <a:lnTo>
                  <a:pt x="7107962" y="7886725"/>
                </a:lnTo>
                <a:lnTo>
                  <a:pt x="7094425" y="7891568"/>
                </a:lnTo>
                <a:cubicBezTo>
                  <a:pt x="7090946" y="7891745"/>
                  <a:pt x="7087597" y="7891039"/>
                  <a:pt x="7084505" y="7889157"/>
                </a:cubicBezTo>
                <a:cubicBezTo>
                  <a:pt x="7076261" y="7885393"/>
                  <a:pt x="7080383" y="7877866"/>
                  <a:pt x="7088628" y="7870338"/>
                </a:cubicBezTo>
                <a:cubicBezTo>
                  <a:pt x="7094812" y="7860929"/>
                  <a:pt x="7100995" y="7855283"/>
                  <a:pt x="7107179" y="7853402"/>
                </a:cubicBezTo>
                <a:lnTo>
                  <a:pt x="7117683" y="7856598"/>
                </a:lnTo>
                <a:lnTo>
                  <a:pt x="7118188" y="7855827"/>
                </a:lnTo>
                <a:cubicBezTo>
                  <a:pt x="7121770" y="7842804"/>
                  <a:pt x="7115981" y="7826863"/>
                  <a:pt x="7133457" y="7807167"/>
                </a:cubicBezTo>
                <a:close/>
                <a:moveTo>
                  <a:pt x="7557132" y="7787716"/>
                </a:moveTo>
                <a:cubicBezTo>
                  <a:pt x="7558990" y="7787708"/>
                  <a:pt x="7560710" y="7788737"/>
                  <a:pt x="7563016" y="7792355"/>
                </a:cubicBezTo>
                <a:cubicBezTo>
                  <a:pt x="7566457" y="7794413"/>
                  <a:pt x="7567627" y="7799592"/>
                  <a:pt x="7571068" y="7801651"/>
                </a:cubicBezTo>
                <a:cubicBezTo>
                  <a:pt x="7571068" y="7801651"/>
                  <a:pt x="7570225" y="7804504"/>
                  <a:pt x="7568669" y="7807492"/>
                </a:cubicBezTo>
                <a:cubicBezTo>
                  <a:pt x="7567111" y="7810479"/>
                  <a:pt x="7564841" y="7813599"/>
                  <a:pt x="7561986" y="7814129"/>
                </a:cubicBezTo>
                <a:cubicBezTo>
                  <a:pt x="7554003" y="7818310"/>
                  <a:pt x="7550493" y="7802775"/>
                  <a:pt x="7547052" y="7800717"/>
                </a:cubicBezTo>
                <a:cubicBezTo>
                  <a:pt x="7545882" y="7795538"/>
                  <a:pt x="7544711" y="7790360"/>
                  <a:pt x="7550423" y="7789300"/>
                </a:cubicBezTo>
                <a:cubicBezTo>
                  <a:pt x="7553279" y="7788769"/>
                  <a:pt x="7555274" y="7787724"/>
                  <a:pt x="7557132" y="7787716"/>
                </a:cubicBezTo>
                <a:close/>
                <a:moveTo>
                  <a:pt x="8292132" y="7783046"/>
                </a:moveTo>
                <a:cubicBezTo>
                  <a:pt x="8296548" y="7793186"/>
                  <a:pt x="8302314" y="7799412"/>
                  <a:pt x="8306730" y="7809552"/>
                </a:cubicBezTo>
                <a:cubicBezTo>
                  <a:pt x="8302185" y="7834196"/>
                  <a:pt x="8286018" y="7840918"/>
                  <a:pt x="8272844" y="7836097"/>
                </a:cubicBezTo>
                <a:cubicBezTo>
                  <a:pt x="8259668" y="7831274"/>
                  <a:pt x="8249486" y="7814910"/>
                  <a:pt x="8256913" y="7793378"/>
                </a:cubicBezTo>
                <a:cubicBezTo>
                  <a:pt x="8271639" y="7785099"/>
                  <a:pt x="8283666" y="7784650"/>
                  <a:pt x="8292132" y="7783046"/>
                </a:cubicBezTo>
                <a:close/>
                <a:moveTo>
                  <a:pt x="6631330" y="7779476"/>
                </a:moveTo>
                <a:cubicBezTo>
                  <a:pt x="6631330" y="7779476"/>
                  <a:pt x="6631725" y="7780622"/>
                  <a:pt x="6631488" y="7781949"/>
                </a:cubicBezTo>
                <a:cubicBezTo>
                  <a:pt x="6631248" y="7783275"/>
                  <a:pt x="6630378" y="7784779"/>
                  <a:pt x="6627847" y="7785494"/>
                </a:cubicBezTo>
                <a:cubicBezTo>
                  <a:pt x="6627847" y="7785494"/>
                  <a:pt x="6627847" y="7785494"/>
                  <a:pt x="6624530" y="7783915"/>
                </a:cubicBezTo>
                <a:cubicBezTo>
                  <a:pt x="6624530" y="7783915"/>
                  <a:pt x="6626270" y="7780907"/>
                  <a:pt x="6631330" y="7779476"/>
                </a:cubicBezTo>
                <a:close/>
                <a:moveTo>
                  <a:pt x="8046508" y="7759878"/>
                </a:moveTo>
                <a:cubicBezTo>
                  <a:pt x="8051823" y="7760335"/>
                  <a:pt x="8054073" y="7763427"/>
                  <a:pt x="8056324" y="7766518"/>
                </a:cubicBezTo>
                <a:lnTo>
                  <a:pt x="8060269" y="7790761"/>
                </a:lnTo>
                <a:lnTo>
                  <a:pt x="8070651" y="7788918"/>
                </a:lnTo>
                <a:cubicBezTo>
                  <a:pt x="8077989" y="7789688"/>
                  <a:pt x="8083208" y="7792252"/>
                  <a:pt x="8086957" y="7795628"/>
                </a:cubicBezTo>
                <a:lnTo>
                  <a:pt x="8089742" y="7799932"/>
                </a:lnTo>
                <a:lnTo>
                  <a:pt x="8093213" y="7796761"/>
                </a:lnTo>
                <a:lnTo>
                  <a:pt x="8104665" y="7803452"/>
                </a:lnTo>
                <a:lnTo>
                  <a:pt x="8113322" y="7803176"/>
                </a:lnTo>
                <a:cubicBezTo>
                  <a:pt x="8117922" y="7807356"/>
                  <a:pt x="8120797" y="7809967"/>
                  <a:pt x="8121515" y="7812775"/>
                </a:cubicBezTo>
                <a:cubicBezTo>
                  <a:pt x="8122234" y="7815583"/>
                  <a:pt x="8120796" y="7818587"/>
                  <a:pt x="8116772" y="7823550"/>
                </a:cubicBezTo>
                <a:lnTo>
                  <a:pt x="8115245" y="7825265"/>
                </a:lnTo>
                <a:lnTo>
                  <a:pt x="8121520" y="7829162"/>
                </a:lnTo>
                <a:cubicBezTo>
                  <a:pt x="8118258" y="7831465"/>
                  <a:pt x="8114995" y="7833769"/>
                  <a:pt x="8116950" y="7837147"/>
                </a:cubicBezTo>
                <a:lnTo>
                  <a:pt x="8107550" y="7833910"/>
                </a:lnTo>
                <a:lnTo>
                  <a:pt x="8105146" y="7836611"/>
                </a:lnTo>
                <a:lnTo>
                  <a:pt x="8093822" y="7842643"/>
                </a:lnTo>
                <a:lnTo>
                  <a:pt x="8093462" y="7844208"/>
                </a:lnTo>
                <a:cubicBezTo>
                  <a:pt x="8093462" y="7844208"/>
                  <a:pt x="8084972" y="7869240"/>
                  <a:pt x="8060835" y="7867241"/>
                </a:cubicBezTo>
                <a:cubicBezTo>
                  <a:pt x="8062143" y="7861558"/>
                  <a:pt x="8030831" y="7855105"/>
                  <a:pt x="8029534" y="7836981"/>
                </a:cubicBezTo>
                <a:cubicBezTo>
                  <a:pt x="8028885" y="7827921"/>
                  <a:pt x="8030192" y="7822239"/>
                  <a:pt x="8029542" y="7813178"/>
                </a:cubicBezTo>
                <a:lnTo>
                  <a:pt x="8037253" y="7805105"/>
                </a:lnTo>
                <a:lnTo>
                  <a:pt x="8032611" y="7781867"/>
                </a:lnTo>
                <a:cubicBezTo>
                  <a:pt x="8033426" y="7776142"/>
                  <a:pt x="8041190" y="7759421"/>
                  <a:pt x="8046508" y="7759878"/>
                </a:cubicBezTo>
                <a:close/>
                <a:moveTo>
                  <a:pt x="7801373" y="7753701"/>
                </a:moveTo>
                <a:cubicBezTo>
                  <a:pt x="7809925" y="7754865"/>
                  <a:pt x="7817819" y="7759865"/>
                  <a:pt x="7820683" y="7767182"/>
                </a:cubicBezTo>
                <a:cubicBezTo>
                  <a:pt x="7810859" y="7794478"/>
                  <a:pt x="7779668" y="7778227"/>
                  <a:pt x="7778119" y="7763238"/>
                </a:cubicBezTo>
                <a:cubicBezTo>
                  <a:pt x="7783613" y="7755211"/>
                  <a:pt x="7792822" y="7752538"/>
                  <a:pt x="7801373" y="7753701"/>
                </a:cubicBezTo>
                <a:close/>
                <a:moveTo>
                  <a:pt x="6605256" y="7744816"/>
                </a:moveTo>
                <a:cubicBezTo>
                  <a:pt x="6615544" y="7759530"/>
                  <a:pt x="6622187" y="7774989"/>
                  <a:pt x="6621545" y="7791934"/>
                </a:cubicBezTo>
                <a:cubicBezTo>
                  <a:pt x="6603327" y="7795652"/>
                  <a:pt x="6582861" y="7787219"/>
                  <a:pt x="6566787" y="7782092"/>
                </a:cubicBezTo>
                <a:cubicBezTo>
                  <a:pt x="6579859" y="7771016"/>
                  <a:pt x="6595934" y="7776143"/>
                  <a:pt x="6605256" y="7744816"/>
                </a:cubicBezTo>
                <a:close/>
                <a:moveTo>
                  <a:pt x="7869089" y="7742830"/>
                </a:moveTo>
                <a:lnTo>
                  <a:pt x="7873427" y="7748280"/>
                </a:lnTo>
                <a:lnTo>
                  <a:pt x="7875732" y="7743356"/>
                </a:lnTo>
                <a:lnTo>
                  <a:pt x="7877393" y="7753264"/>
                </a:lnTo>
                <a:lnTo>
                  <a:pt x="7880912" y="7757685"/>
                </a:lnTo>
                <a:cubicBezTo>
                  <a:pt x="7886287" y="7762126"/>
                  <a:pt x="7892338" y="7766510"/>
                  <a:pt x="7896782" y="7772195"/>
                </a:cubicBezTo>
                <a:cubicBezTo>
                  <a:pt x="7899745" y="7775986"/>
                  <a:pt x="7901994" y="7780354"/>
                  <a:pt x="7902854" y="7785704"/>
                </a:cubicBezTo>
                <a:cubicBezTo>
                  <a:pt x="7902854" y="7785704"/>
                  <a:pt x="7902854" y="7785704"/>
                  <a:pt x="7900896" y="7782321"/>
                </a:cubicBezTo>
                <a:cubicBezTo>
                  <a:pt x="7900896" y="7782321"/>
                  <a:pt x="7902854" y="7785704"/>
                  <a:pt x="7899677" y="7787946"/>
                </a:cubicBezTo>
                <a:lnTo>
                  <a:pt x="7879790" y="7767552"/>
                </a:lnTo>
                <a:lnTo>
                  <a:pt x="7880130" y="7769581"/>
                </a:lnTo>
                <a:cubicBezTo>
                  <a:pt x="7880854" y="7794166"/>
                  <a:pt x="7873037" y="7814002"/>
                  <a:pt x="7878986" y="7830716"/>
                </a:cubicBezTo>
                <a:cubicBezTo>
                  <a:pt x="7878986" y="7830716"/>
                  <a:pt x="7878986" y="7830716"/>
                  <a:pt x="7870769" y="7838919"/>
                </a:cubicBezTo>
                <a:cubicBezTo>
                  <a:pt x="7870733" y="7842731"/>
                  <a:pt x="7870733" y="7842731"/>
                  <a:pt x="7870733" y="7842731"/>
                </a:cubicBezTo>
                <a:cubicBezTo>
                  <a:pt x="7870698" y="7846541"/>
                  <a:pt x="7862552" y="7847122"/>
                  <a:pt x="7862552" y="7847122"/>
                </a:cubicBezTo>
                <a:cubicBezTo>
                  <a:pt x="7854442" y="7843892"/>
                  <a:pt x="7858622" y="7832169"/>
                  <a:pt x="7858693" y="7824548"/>
                </a:cubicBezTo>
                <a:cubicBezTo>
                  <a:pt x="7850582" y="7821319"/>
                  <a:pt x="7866980" y="7808723"/>
                  <a:pt x="7858871" y="7805493"/>
                </a:cubicBezTo>
                <a:cubicBezTo>
                  <a:pt x="7871196" y="7793189"/>
                  <a:pt x="7862923" y="7780211"/>
                  <a:pt x="7866712" y="7762624"/>
                </a:cubicBezTo>
                <a:lnTo>
                  <a:pt x="7870672" y="7754165"/>
                </a:lnTo>
                <a:lnTo>
                  <a:pt x="7869297" y="7751766"/>
                </a:lnTo>
                <a:cubicBezTo>
                  <a:pt x="7867549" y="7748384"/>
                  <a:pt x="7866402" y="7745918"/>
                  <a:pt x="7865912" y="7745072"/>
                </a:cubicBezTo>
                <a:cubicBezTo>
                  <a:pt x="7869089" y="7742830"/>
                  <a:pt x="7869089" y="7742830"/>
                  <a:pt x="7869089" y="7742830"/>
                </a:cubicBezTo>
                <a:close/>
                <a:moveTo>
                  <a:pt x="7102411" y="7739689"/>
                </a:moveTo>
                <a:cubicBezTo>
                  <a:pt x="7105700" y="7739059"/>
                  <a:pt x="7108229" y="7739059"/>
                  <a:pt x="7109241" y="7739976"/>
                </a:cubicBezTo>
                <a:cubicBezTo>
                  <a:pt x="7103169" y="7748233"/>
                  <a:pt x="7092545" y="7762682"/>
                  <a:pt x="7082489" y="7766294"/>
                </a:cubicBezTo>
                <a:cubicBezTo>
                  <a:pt x="7079137" y="7767498"/>
                  <a:pt x="7075849" y="7767499"/>
                  <a:pt x="7072813" y="7765664"/>
                </a:cubicBezTo>
                <a:cubicBezTo>
                  <a:pt x="7068766" y="7761994"/>
                  <a:pt x="7072813" y="7758324"/>
                  <a:pt x="7072813" y="7754655"/>
                </a:cubicBezTo>
                <a:cubicBezTo>
                  <a:pt x="7075849" y="7749150"/>
                  <a:pt x="7092545" y="7741581"/>
                  <a:pt x="7102411" y="7739689"/>
                </a:cubicBezTo>
                <a:close/>
                <a:moveTo>
                  <a:pt x="6710292" y="7737699"/>
                </a:moveTo>
                <a:cubicBezTo>
                  <a:pt x="6710713" y="7737993"/>
                  <a:pt x="6710072" y="7738747"/>
                  <a:pt x="6708791" y="7740254"/>
                </a:cubicBezTo>
                <a:cubicBezTo>
                  <a:pt x="6718080" y="7741943"/>
                  <a:pt x="6721444" y="7744293"/>
                  <a:pt x="6724808" y="7746644"/>
                </a:cubicBezTo>
                <a:cubicBezTo>
                  <a:pt x="6725609" y="7752010"/>
                  <a:pt x="6720484" y="7758038"/>
                  <a:pt x="6711995" y="7761714"/>
                </a:cubicBezTo>
                <a:cubicBezTo>
                  <a:pt x="6711194" y="7756350"/>
                  <a:pt x="6701903" y="7754660"/>
                  <a:pt x="6701102" y="7749296"/>
                </a:cubicBezTo>
                <a:cubicBezTo>
                  <a:pt x="6701102" y="7749296"/>
                  <a:pt x="6705426" y="7737902"/>
                  <a:pt x="6705426" y="7737902"/>
                </a:cubicBezTo>
                <a:cubicBezTo>
                  <a:pt x="6708390" y="7737571"/>
                  <a:pt x="6709871" y="7737405"/>
                  <a:pt x="6710292" y="7737699"/>
                </a:cubicBezTo>
                <a:close/>
                <a:moveTo>
                  <a:pt x="8552189" y="7737070"/>
                </a:moveTo>
                <a:cubicBezTo>
                  <a:pt x="8565858" y="7735172"/>
                  <a:pt x="8580960" y="7736371"/>
                  <a:pt x="8591792" y="7738373"/>
                </a:cubicBezTo>
                <a:cubicBezTo>
                  <a:pt x="8594100" y="7748709"/>
                  <a:pt x="8603219" y="7749688"/>
                  <a:pt x="8605527" y="7760025"/>
                </a:cubicBezTo>
                <a:cubicBezTo>
                  <a:pt x="8571358" y="7766450"/>
                  <a:pt x="8534919" y="7775995"/>
                  <a:pt x="8521184" y="7754345"/>
                </a:cubicBezTo>
                <a:cubicBezTo>
                  <a:pt x="8526284" y="7743962"/>
                  <a:pt x="8538520" y="7738968"/>
                  <a:pt x="8552189" y="7737070"/>
                </a:cubicBezTo>
                <a:close/>
                <a:moveTo>
                  <a:pt x="8007621" y="7730038"/>
                </a:moveTo>
                <a:cubicBezTo>
                  <a:pt x="8007598" y="7798695"/>
                  <a:pt x="7944626" y="7855496"/>
                  <a:pt x="7900716" y="7914196"/>
                </a:cubicBezTo>
                <a:cubicBezTo>
                  <a:pt x="7892740" y="7903023"/>
                  <a:pt x="7880770" y="7903429"/>
                  <a:pt x="7871910" y="7883386"/>
                </a:cubicBezTo>
                <a:cubicBezTo>
                  <a:pt x="7925127" y="7832000"/>
                  <a:pt x="7961944" y="7770997"/>
                  <a:pt x="8007621" y="7730038"/>
                </a:cubicBezTo>
                <a:close/>
                <a:moveTo>
                  <a:pt x="7877338" y="7726744"/>
                </a:moveTo>
                <a:cubicBezTo>
                  <a:pt x="7921021" y="7729166"/>
                  <a:pt x="7916060" y="7761176"/>
                  <a:pt x="7940545" y="7762896"/>
                </a:cubicBezTo>
                <a:cubicBezTo>
                  <a:pt x="7935828" y="7770978"/>
                  <a:pt x="7935828" y="7770978"/>
                  <a:pt x="7927205" y="7772314"/>
                </a:cubicBezTo>
                <a:cubicBezTo>
                  <a:pt x="7925253" y="7768941"/>
                  <a:pt x="7921918" y="7771295"/>
                  <a:pt x="7923301" y="7765568"/>
                </a:cubicBezTo>
                <a:cubicBezTo>
                  <a:pt x="7909390" y="7765884"/>
                  <a:pt x="7881813" y="7742590"/>
                  <a:pt x="7877338" y="7726744"/>
                </a:cubicBezTo>
                <a:close/>
                <a:moveTo>
                  <a:pt x="6963782" y="7721308"/>
                </a:moveTo>
                <a:cubicBezTo>
                  <a:pt x="6963782" y="7721308"/>
                  <a:pt x="6963344" y="7722558"/>
                  <a:pt x="6962336" y="7723619"/>
                </a:cubicBezTo>
                <a:cubicBezTo>
                  <a:pt x="6961328" y="7724680"/>
                  <a:pt x="6959747" y="7725553"/>
                  <a:pt x="6957465" y="7724796"/>
                </a:cubicBezTo>
                <a:cubicBezTo>
                  <a:pt x="6957465" y="7724796"/>
                  <a:pt x="6957465" y="7724796"/>
                  <a:pt x="6956058" y="7721541"/>
                </a:cubicBezTo>
                <a:cubicBezTo>
                  <a:pt x="6956058" y="7721541"/>
                  <a:pt x="6959216" y="7719797"/>
                  <a:pt x="6963782" y="7721308"/>
                </a:cubicBezTo>
                <a:close/>
                <a:moveTo>
                  <a:pt x="6648679" y="7717683"/>
                </a:moveTo>
                <a:cubicBezTo>
                  <a:pt x="6658625" y="7717477"/>
                  <a:pt x="6668859" y="7720241"/>
                  <a:pt x="6671135" y="7723842"/>
                </a:cubicBezTo>
                <a:cubicBezTo>
                  <a:pt x="6670007" y="7732123"/>
                  <a:pt x="6629099" y="7747951"/>
                  <a:pt x="6627945" y="7729347"/>
                </a:cubicBezTo>
                <a:cubicBezTo>
                  <a:pt x="6629073" y="7721067"/>
                  <a:pt x="6638733" y="7717890"/>
                  <a:pt x="6648679" y="7717683"/>
                </a:cubicBezTo>
                <a:close/>
                <a:moveTo>
                  <a:pt x="6702870" y="7714479"/>
                </a:moveTo>
                <a:cubicBezTo>
                  <a:pt x="6709695" y="7719949"/>
                  <a:pt x="6709695" y="7719949"/>
                  <a:pt x="6709695" y="7719949"/>
                </a:cubicBezTo>
                <a:cubicBezTo>
                  <a:pt x="6709695" y="7719949"/>
                  <a:pt x="6709695" y="7719949"/>
                  <a:pt x="6697960" y="7722154"/>
                </a:cubicBezTo>
                <a:cubicBezTo>
                  <a:pt x="6702870" y="7714479"/>
                  <a:pt x="6702870" y="7714479"/>
                  <a:pt x="6702870" y="7714479"/>
                </a:cubicBezTo>
                <a:close/>
                <a:moveTo>
                  <a:pt x="7846152" y="7711129"/>
                </a:moveTo>
                <a:cubicBezTo>
                  <a:pt x="7851455" y="7712174"/>
                  <a:pt x="7858726" y="7716619"/>
                  <a:pt x="7864030" y="7717666"/>
                </a:cubicBezTo>
                <a:cubicBezTo>
                  <a:pt x="7864030" y="7717666"/>
                  <a:pt x="7864030" y="7717666"/>
                  <a:pt x="7862663" y="7723421"/>
                </a:cubicBezTo>
                <a:cubicBezTo>
                  <a:pt x="7858726" y="7716619"/>
                  <a:pt x="7843418" y="7722637"/>
                  <a:pt x="7846152" y="7711129"/>
                </a:cubicBezTo>
                <a:close/>
                <a:moveTo>
                  <a:pt x="7034480" y="7697376"/>
                </a:moveTo>
                <a:cubicBezTo>
                  <a:pt x="7040826" y="7702286"/>
                  <a:pt x="7045182" y="7708231"/>
                  <a:pt x="7047481" y="7714336"/>
                </a:cubicBezTo>
                <a:cubicBezTo>
                  <a:pt x="7049781" y="7720441"/>
                  <a:pt x="7050026" y="7726708"/>
                  <a:pt x="7048152" y="7732264"/>
                </a:cubicBezTo>
                <a:cubicBezTo>
                  <a:pt x="7044406" y="7743375"/>
                  <a:pt x="7032187" y="7751642"/>
                  <a:pt x="7010996" y="7750091"/>
                </a:cubicBezTo>
                <a:cubicBezTo>
                  <a:pt x="6982151" y="7728383"/>
                  <a:pt x="6996609" y="7688073"/>
                  <a:pt x="7034480" y="7697376"/>
                </a:cubicBezTo>
                <a:close/>
                <a:moveTo>
                  <a:pt x="8348879" y="7685283"/>
                </a:moveTo>
                <a:cubicBezTo>
                  <a:pt x="8386546" y="7707118"/>
                  <a:pt x="8420717" y="7700824"/>
                  <a:pt x="8458259" y="7734821"/>
                </a:cubicBezTo>
                <a:cubicBezTo>
                  <a:pt x="8427671" y="7761138"/>
                  <a:pt x="8340833" y="7730376"/>
                  <a:pt x="8348879" y="7685283"/>
                </a:cubicBezTo>
                <a:close/>
                <a:moveTo>
                  <a:pt x="7481055" y="7652621"/>
                </a:moveTo>
                <a:lnTo>
                  <a:pt x="7510126" y="7675543"/>
                </a:lnTo>
                <a:lnTo>
                  <a:pt x="7510139" y="7675504"/>
                </a:lnTo>
                <a:cubicBezTo>
                  <a:pt x="7515550" y="7665801"/>
                  <a:pt x="7521041" y="7658666"/>
                  <a:pt x="7522093" y="7656953"/>
                </a:cubicBezTo>
                <a:cubicBezTo>
                  <a:pt x="7525110" y="7659235"/>
                  <a:pt x="7525110" y="7659235"/>
                  <a:pt x="7525110" y="7659235"/>
                </a:cubicBezTo>
                <a:cubicBezTo>
                  <a:pt x="7520821" y="7663517"/>
                  <a:pt x="7518783" y="7670205"/>
                  <a:pt x="7517037" y="7677555"/>
                </a:cubicBezTo>
                <a:lnTo>
                  <a:pt x="7516240" y="7680364"/>
                </a:lnTo>
                <a:lnTo>
                  <a:pt x="7527946" y="7689594"/>
                </a:lnTo>
                <a:lnTo>
                  <a:pt x="7533417" y="7673468"/>
                </a:lnTo>
                <a:cubicBezTo>
                  <a:pt x="7535840" y="7668110"/>
                  <a:pt x="7538595" y="7663628"/>
                  <a:pt x="7541486" y="7660811"/>
                </a:cubicBezTo>
                <a:cubicBezTo>
                  <a:pt x="7544942" y="7672177"/>
                  <a:pt x="7545756" y="7681233"/>
                  <a:pt x="7545151" y="7688825"/>
                </a:cubicBezTo>
                <a:lnTo>
                  <a:pt x="7542132" y="7700779"/>
                </a:lnTo>
                <a:lnTo>
                  <a:pt x="7562715" y="7717009"/>
                </a:lnTo>
                <a:lnTo>
                  <a:pt x="7604334" y="7750494"/>
                </a:lnTo>
                <a:lnTo>
                  <a:pt x="7612388" y="7737724"/>
                </a:lnTo>
                <a:cubicBezTo>
                  <a:pt x="7625270" y="7723112"/>
                  <a:pt x="7639787" y="7711620"/>
                  <a:pt x="7655845" y="7703071"/>
                </a:cubicBezTo>
                <a:cubicBezTo>
                  <a:pt x="7666551" y="7697371"/>
                  <a:pt x="7677942" y="7692979"/>
                  <a:pt x="7689990" y="7689843"/>
                </a:cubicBezTo>
                <a:cubicBezTo>
                  <a:pt x="7704021" y="7716630"/>
                  <a:pt x="7674014" y="7737757"/>
                  <a:pt x="7656933" y="7757423"/>
                </a:cubicBezTo>
                <a:cubicBezTo>
                  <a:pt x="7684321" y="7766147"/>
                  <a:pt x="7728358" y="7771806"/>
                  <a:pt x="7720262" y="7799914"/>
                </a:cubicBezTo>
                <a:cubicBezTo>
                  <a:pt x="7692226" y="7816089"/>
                  <a:pt x="7663517" y="7787417"/>
                  <a:pt x="7628682" y="7781898"/>
                </a:cubicBezTo>
                <a:cubicBezTo>
                  <a:pt x="7616195" y="7784197"/>
                  <a:pt x="7610735" y="7795011"/>
                  <a:pt x="7596492" y="7795181"/>
                </a:cubicBezTo>
                <a:lnTo>
                  <a:pt x="7589450" y="7793560"/>
                </a:lnTo>
                <a:lnTo>
                  <a:pt x="7573469" y="7804841"/>
                </a:lnTo>
                <a:cubicBezTo>
                  <a:pt x="7566328" y="7800476"/>
                  <a:pt x="7570356" y="7783521"/>
                  <a:pt x="7569766" y="7774530"/>
                </a:cubicBezTo>
                <a:cubicBezTo>
                  <a:pt x="7574974" y="7775557"/>
                  <a:pt x="7580183" y="7776583"/>
                  <a:pt x="7578250" y="7773244"/>
                </a:cubicBezTo>
                <a:lnTo>
                  <a:pt x="7586914" y="7778122"/>
                </a:lnTo>
                <a:lnTo>
                  <a:pt x="7592033" y="7770005"/>
                </a:lnTo>
                <a:lnTo>
                  <a:pt x="7586239" y="7769178"/>
                </a:lnTo>
                <a:cubicBezTo>
                  <a:pt x="7574147" y="7765084"/>
                  <a:pt x="7562358" y="7759500"/>
                  <a:pt x="7550778" y="7752965"/>
                </a:cubicBezTo>
                <a:lnTo>
                  <a:pt x="7532018" y="7740942"/>
                </a:lnTo>
                <a:lnTo>
                  <a:pt x="7533181" y="7750878"/>
                </a:lnTo>
                <a:cubicBezTo>
                  <a:pt x="7531855" y="7770831"/>
                  <a:pt x="7520475" y="7778209"/>
                  <a:pt x="7521812" y="7782043"/>
                </a:cubicBezTo>
                <a:cubicBezTo>
                  <a:pt x="7513335" y="7784405"/>
                  <a:pt x="7508206" y="7783031"/>
                  <a:pt x="7503821" y="7779346"/>
                </a:cubicBezTo>
                <a:lnTo>
                  <a:pt x="7494115" y="7767461"/>
                </a:lnTo>
                <a:lnTo>
                  <a:pt x="7467832" y="7766018"/>
                </a:lnTo>
                <a:cubicBezTo>
                  <a:pt x="7462984" y="7762775"/>
                  <a:pt x="7460173" y="7757486"/>
                  <a:pt x="7461134" y="7749907"/>
                </a:cubicBezTo>
                <a:cubicBezTo>
                  <a:pt x="7469180" y="7739788"/>
                  <a:pt x="7477369" y="7738799"/>
                  <a:pt x="7486786" y="7740431"/>
                </a:cubicBezTo>
                <a:lnTo>
                  <a:pt x="7488835" y="7740819"/>
                </a:lnTo>
                <a:lnTo>
                  <a:pt x="7488820" y="7740765"/>
                </a:lnTo>
                <a:cubicBezTo>
                  <a:pt x="7494471" y="7739190"/>
                  <a:pt x="7496444" y="7733734"/>
                  <a:pt x="7499123" y="7728081"/>
                </a:cubicBezTo>
                <a:lnTo>
                  <a:pt x="7503249" y="7721469"/>
                </a:lnTo>
                <a:lnTo>
                  <a:pt x="7449726" y="7683013"/>
                </a:lnTo>
                <a:cubicBezTo>
                  <a:pt x="7461083" y="7674426"/>
                  <a:pt x="7460694" y="7662659"/>
                  <a:pt x="7481055" y="7652621"/>
                </a:cubicBezTo>
                <a:close/>
                <a:moveTo>
                  <a:pt x="7747160" y="7644171"/>
                </a:moveTo>
                <a:cubicBezTo>
                  <a:pt x="7757243" y="7643982"/>
                  <a:pt x="7774888" y="7643648"/>
                  <a:pt x="7782769" y="7649560"/>
                </a:cubicBezTo>
                <a:cubicBezTo>
                  <a:pt x="7785396" y="7651530"/>
                  <a:pt x="7786938" y="7654192"/>
                  <a:pt x="7786753" y="7657787"/>
                </a:cubicBezTo>
                <a:cubicBezTo>
                  <a:pt x="7785434" y="7663336"/>
                  <a:pt x="7780321" y="7662328"/>
                  <a:pt x="7777105" y="7664599"/>
                </a:cubicBezTo>
                <a:cubicBezTo>
                  <a:pt x="7768774" y="7665860"/>
                  <a:pt x="7745841" y="7649721"/>
                  <a:pt x="7747160" y="7644171"/>
                </a:cubicBezTo>
                <a:close/>
                <a:moveTo>
                  <a:pt x="7263979" y="7634075"/>
                </a:moveTo>
                <a:lnTo>
                  <a:pt x="7260089" y="7634874"/>
                </a:lnTo>
                <a:lnTo>
                  <a:pt x="7261342" y="7640448"/>
                </a:lnTo>
                <a:cubicBezTo>
                  <a:pt x="7261342" y="7640448"/>
                  <a:pt x="7261342" y="7640448"/>
                  <a:pt x="7261378" y="7636579"/>
                </a:cubicBezTo>
                <a:close/>
                <a:moveTo>
                  <a:pt x="6974374" y="7624040"/>
                </a:moveTo>
                <a:cubicBezTo>
                  <a:pt x="6983161" y="7621576"/>
                  <a:pt x="6989742" y="7622234"/>
                  <a:pt x="6995031" y="7625551"/>
                </a:cubicBezTo>
                <a:cubicBezTo>
                  <a:pt x="7000323" y="7628866"/>
                  <a:pt x="7004321" y="7634838"/>
                  <a:pt x="7007946" y="7643002"/>
                </a:cubicBezTo>
                <a:cubicBezTo>
                  <a:pt x="7001326" y="7652373"/>
                  <a:pt x="6983751" y="7657302"/>
                  <a:pt x="6975003" y="7649739"/>
                </a:cubicBezTo>
                <a:cubicBezTo>
                  <a:pt x="6970670" y="7635932"/>
                  <a:pt x="6977998" y="7632206"/>
                  <a:pt x="6974374" y="7624040"/>
                </a:cubicBezTo>
                <a:close/>
                <a:moveTo>
                  <a:pt x="7543171" y="7622473"/>
                </a:moveTo>
                <a:cubicBezTo>
                  <a:pt x="7544224" y="7628309"/>
                  <a:pt x="7543162" y="7637590"/>
                  <a:pt x="7544214" y="7643428"/>
                </a:cubicBezTo>
                <a:cubicBezTo>
                  <a:pt x="7544214" y="7643428"/>
                  <a:pt x="7544214" y="7643428"/>
                  <a:pt x="7538930" y="7644475"/>
                </a:cubicBezTo>
                <a:cubicBezTo>
                  <a:pt x="7543162" y="7637590"/>
                  <a:pt x="7532604" y="7624567"/>
                  <a:pt x="7543171" y="7622473"/>
                </a:cubicBezTo>
                <a:close/>
                <a:moveTo>
                  <a:pt x="6954880" y="7617052"/>
                </a:moveTo>
                <a:cubicBezTo>
                  <a:pt x="6954868" y="7620711"/>
                  <a:pt x="6952880" y="7624401"/>
                  <a:pt x="6949665" y="7627926"/>
                </a:cubicBezTo>
                <a:cubicBezTo>
                  <a:pt x="6940019" y="7638503"/>
                  <a:pt x="6919326" y="7647601"/>
                  <a:pt x="6907839" y="7649913"/>
                </a:cubicBezTo>
                <a:cubicBezTo>
                  <a:pt x="6907880" y="7635281"/>
                  <a:pt x="6939561" y="7620134"/>
                  <a:pt x="6954880" y="7617052"/>
                </a:cubicBezTo>
                <a:close/>
                <a:moveTo>
                  <a:pt x="8948882" y="7602947"/>
                </a:moveTo>
                <a:cubicBezTo>
                  <a:pt x="8951735" y="7603670"/>
                  <a:pt x="8954467" y="7606628"/>
                  <a:pt x="8956902" y="7610688"/>
                </a:cubicBezTo>
                <a:cubicBezTo>
                  <a:pt x="8964207" y="7622866"/>
                  <a:pt x="8968846" y="7644957"/>
                  <a:pt x="8966101" y="7646353"/>
                </a:cubicBezTo>
                <a:cubicBezTo>
                  <a:pt x="8968146" y="7649660"/>
                  <a:pt x="8964484" y="7651521"/>
                  <a:pt x="8966530" y="7654828"/>
                </a:cubicBezTo>
                <a:cubicBezTo>
                  <a:pt x="8966530" y="7654828"/>
                  <a:pt x="8968575" y="7658135"/>
                  <a:pt x="8966959" y="7663303"/>
                </a:cubicBezTo>
                <a:cubicBezTo>
                  <a:pt x="8966151" y="7665887"/>
                  <a:pt x="8965342" y="7668471"/>
                  <a:pt x="8963565" y="7670462"/>
                </a:cubicBezTo>
                <a:cubicBezTo>
                  <a:pt x="8961788" y="7672452"/>
                  <a:pt x="8959042" y="7673848"/>
                  <a:pt x="8954359" y="7674055"/>
                </a:cubicBezTo>
                <a:cubicBezTo>
                  <a:pt x="8948982" y="7642015"/>
                  <a:pt x="8940802" y="7628788"/>
                  <a:pt x="8939515" y="7603363"/>
                </a:cubicBezTo>
                <a:cubicBezTo>
                  <a:pt x="8943177" y="7601502"/>
                  <a:pt x="8945222" y="7604808"/>
                  <a:pt x="8948882" y="7602947"/>
                </a:cubicBezTo>
                <a:close/>
                <a:moveTo>
                  <a:pt x="8830577" y="7599142"/>
                </a:moveTo>
                <a:cubicBezTo>
                  <a:pt x="8833351" y="7598803"/>
                  <a:pt x="8835671" y="7598695"/>
                  <a:pt x="8838495" y="7599401"/>
                </a:cubicBezTo>
                <a:cubicBezTo>
                  <a:pt x="8841318" y="7600108"/>
                  <a:pt x="8844647" y="7601631"/>
                  <a:pt x="8847067" y="7603615"/>
                </a:cubicBezTo>
                <a:cubicBezTo>
                  <a:pt x="8849487" y="7605598"/>
                  <a:pt x="8850999" y="7608042"/>
                  <a:pt x="8850191" y="7610596"/>
                </a:cubicBezTo>
                <a:cubicBezTo>
                  <a:pt x="8846560" y="7612442"/>
                  <a:pt x="8848576" y="7615701"/>
                  <a:pt x="8844944" y="7617548"/>
                </a:cubicBezTo>
                <a:cubicBezTo>
                  <a:pt x="8839695" y="7624502"/>
                  <a:pt x="8836064" y="7626348"/>
                  <a:pt x="8830415" y="7624934"/>
                </a:cubicBezTo>
                <a:cubicBezTo>
                  <a:pt x="8826783" y="7626780"/>
                  <a:pt x="8824767" y="7623521"/>
                  <a:pt x="8819119" y="7622107"/>
                </a:cubicBezTo>
                <a:cubicBezTo>
                  <a:pt x="8817102" y="7618846"/>
                  <a:pt x="8818718" y="7613740"/>
                  <a:pt x="8818718" y="7613740"/>
                </a:cubicBezTo>
                <a:cubicBezTo>
                  <a:pt x="8820335" y="7608633"/>
                  <a:pt x="8820335" y="7608633"/>
                  <a:pt x="8814687" y="7607221"/>
                </a:cubicBezTo>
                <a:cubicBezTo>
                  <a:pt x="8814687" y="7607221"/>
                  <a:pt x="8818319" y="7605374"/>
                  <a:pt x="8818319" y="7605374"/>
                </a:cubicBezTo>
                <a:cubicBezTo>
                  <a:pt x="8820335" y="7608633"/>
                  <a:pt x="8818319" y="7605374"/>
                  <a:pt x="8819935" y="7600267"/>
                </a:cubicBezTo>
                <a:cubicBezTo>
                  <a:pt x="8824575" y="7600051"/>
                  <a:pt x="8827803" y="7599482"/>
                  <a:pt x="8830577" y="7599142"/>
                </a:cubicBezTo>
                <a:close/>
                <a:moveTo>
                  <a:pt x="7710383" y="7598153"/>
                </a:moveTo>
                <a:cubicBezTo>
                  <a:pt x="7727141" y="7600283"/>
                  <a:pt x="7737066" y="7607090"/>
                  <a:pt x="7744821" y="7610849"/>
                </a:cubicBezTo>
                <a:cubicBezTo>
                  <a:pt x="7742322" y="7621622"/>
                  <a:pt x="7743241" y="7630059"/>
                  <a:pt x="7740743" y="7640833"/>
                </a:cubicBezTo>
                <a:cubicBezTo>
                  <a:pt x="7722404" y="7657912"/>
                  <a:pt x="7705417" y="7653673"/>
                  <a:pt x="7697712" y="7641949"/>
                </a:cubicBezTo>
                <a:cubicBezTo>
                  <a:pt x="7690007" y="7630224"/>
                  <a:pt x="7691585" y="7611015"/>
                  <a:pt x="7710383" y="7598153"/>
                </a:cubicBezTo>
                <a:close/>
                <a:moveTo>
                  <a:pt x="7082613" y="7596066"/>
                </a:moveTo>
                <a:cubicBezTo>
                  <a:pt x="7095395" y="7594129"/>
                  <a:pt x="7103923" y="7597853"/>
                  <a:pt x="7108861" y="7604258"/>
                </a:cubicBezTo>
                <a:cubicBezTo>
                  <a:pt x="7123675" y="7623472"/>
                  <a:pt x="7106190" y="7666819"/>
                  <a:pt x="7074360" y="7653858"/>
                </a:cubicBezTo>
                <a:cubicBezTo>
                  <a:pt x="7066594" y="7640442"/>
                  <a:pt x="7074687" y="7606386"/>
                  <a:pt x="7082613" y="7596066"/>
                </a:cubicBezTo>
                <a:close/>
                <a:moveTo>
                  <a:pt x="7033757" y="7593397"/>
                </a:moveTo>
                <a:cubicBezTo>
                  <a:pt x="7039116" y="7603628"/>
                  <a:pt x="7036757" y="7611958"/>
                  <a:pt x="7030116" y="7616385"/>
                </a:cubicBezTo>
                <a:cubicBezTo>
                  <a:pt x="7023473" y="7620814"/>
                  <a:pt x="7012547" y="7621338"/>
                  <a:pt x="7000769" y="7615961"/>
                </a:cubicBezTo>
                <a:cubicBezTo>
                  <a:pt x="7002680" y="7606779"/>
                  <a:pt x="7007292" y="7600614"/>
                  <a:pt x="7013245" y="7597006"/>
                </a:cubicBezTo>
                <a:lnTo>
                  <a:pt x="7018640" y="7596057"/>
                </a:lnTo>
                <a:lnTo>
                  <a:pt x="7023035" y="7595085"/>
                </a:lnTo>
                <a:lnTo>
                  <a:pt x="7023007" y="7595289"/>
                </a:lnTo>
                <a:close/>
                <a:moveTo>
                  <a:pt x="8074281" y="7590267"/>
                </a:moveTo>
                <a:cubicBezTo>
                  <a:pt x="8075607" y="7592800"/>
                  <a:pt x="8076085" y="7596473"/>
                  <a:pt x="8075878" y="7600635"/>
                </a:cubicBezTo>
                <a:lnTo>
                  <a:pt x="8075599" y="7602113"/>
                </a:lnTo>
                <a:lnTo>
                  <a:pt x="8099661" y="7602892"/>
                </a:lnTo>
                <a:cubicBezTo>
                  <a:pt x="8099824" y="7607904"/>
                  <a:pt x="8098001" y="7612475"/>
                  <a:pt x="8094907" y="7616403"/>
                </a:cubicBezTo>
                <a:cubicBezTo>
                  <a:pt x="8090267" y="7622294"/>
                  <a:pt x="8082763" y="7626736"/>
                  <a:pt x="8074803" y="7629034"/>
                </a:cubicBezTo>
                <a:lnTo>
                  <a:pt x="8063197" y="7628923"/>
                </a:lnTo>
                <a:lnTo>
                  <a:pt x="8059978" y="7633664"/>
                </a:lnTo>
                <a:cubicBezTo>
                  <a:pt x="8019533" y="7629358"/>
                  <a:pt x="8025965" y="7600211"/>
                  <a:pt x="8048085" y="7591073"/>
                </a:cubicBezTo>
                <a:cubicBezTo>
                  <a:pt x="8055459" y="7588028"/>
                  <a:pt x="8064575" y="7587206"/>
                  <a:pt x="8074281" y="7590267"/>
                </a:cubicBezTo>
                <a:close/>
                <a:moveTo>
                  <a:pt x="7294057" y="7583584"/>
                </a:moveTo>
                <a:lnTo>
                  <a:pt x="7297129" y="7585907"/>
                </a:lnTo>
                <a:cubicBezTo>
                  <a:pt x="7298146" y="7587913"/>
                  <a:pt x="7297226" y="7591241"/>
                  <a:pt x="7295240" y="7595156"/>
                </a:cubicBezTo>
                <a:cubicBezTo>
                  <a:pt x="7292264" y="7601029"/>
                  <a:pt x="7286892" y="7608226"/>
                  <a:pt x="7282069" y="7614271"/>
                </a:cubicBezTo>
                <a:lnTo>
                  <a:pt x="7278691" y="7618448"/>
                </a:lnTo>
                <a:lnTo>
                  <a:pt x="7279802" y="7618844"/>
                </a:lnTo>
                <a:lnTo>
                  <a:pt x="7291203" y="7607868"/>
                </a:lnTo>
                <a:cubicBezTo>
                  <a:pt x="7301808" y="7598895"/>
                  <a:pt x="7311889" y="7592376"/>
                  <a:pt x="7317888" y="7593881"/>
                </a:cubicBezTo>
                <a:cubicBezTo>
                  <a:pt x="7317851" y="7597751"/>
                  <a:pt x="7317815" y="7601619"/>
                  <a:pt x="7313768" y="7605775"/>
                </a:cubicBezTo>
                <a:cubicBezTo>
                  <a:pt x="7309723" y="7609930"/>
                  <a:pt x="7309758" y="7606062"/>
                  <a:pt x="7309723" y="7609930"/>
                </a:cubicBezTo>
                <a:cubicBezTo>
                  <a:pt x="7305675" y="7614085"/>
                  <a:pt x="7309686" y="7613799"/>
                  <a:pt x="7309686" y="7613799"/>
                </a:cubicBezTo>
                <a:cubicBezTo>
                  <a:pt x="7309686" y="7613799"/>
                  <a:pt x="7305675" y="7614085"/>
                  <a:pt x="7305675" y="7614085"/>
                </a:cubicBezTo>
                <a:cubicBezTo>
                  <a:pt x="7305675" y="7614085"/>
                  <a:pt x="7305675" y="7614085"/>
                  <a:pt x="7297582" y="7622396"/>
                </a:cubicBezTo>
                <a:lnTo>
                  <a:pt x="7296281" y="7624710"/>
                </a:lnTo>
                <a:lnTo>
                  <a:pt x="7303075" y="7627128"/>
                </a:lnTo>
                <a:cubicBezTo>
                  <a:pt x="7337526" y="7633836"/>
                  <a:pt x="7374822" y="7630087"/>
                  <a:pt x="7390761" y="7654000"/>
                </a:cubicBezTo>
                <a:lnTo>
                  <a:pt x="7349063" y="7659693"/>
                </a:lnTo>
                <a:lnTo>
                  <a:pt x="7348417" y="7668346"/>
                </a:lnTo>
                <a:cubicBezTo>
                  <a:pt x="7346399" y="7673760"/>
                  <a:pt x="7339984" y="7681604"/>
                  <a:pt x="7332376" y="7687954"/>
                </a:cubicBezTo>
                <a:cubicBezTo>
                  <a:pt x="7324769" y="7694305"/>
                  <a:pt x="7315971" y="7699163"/>
                  <a:pt x="7309191" y="7698605"/>
                </a:cubicBezTo>
                <a:cubicBezTo>
                  <a:pt x="7309707" y="7689718"/>
                  <a:pt x="7310223" y="7680831"/>
                  <a:pt x="7310740" y="7671945"/>
                </a:cubicBezTo>
                <a:cubicBezTo>
                  <a:pt x="7311490" y="7673681"/>
                  <a:pt x="7319033" y="7668441"/>
                  <a:pt x="7326388" y="7662767"/>
                </a:cubicBezTo>
                <a:lnTo>
                  <a:pt x="7326458" y="7662711"/>
                </a:lnTo>
                <a:lnTo>
                  <a:pt x="7305737" y="7665477"/>
                </a:lnTo>
                <a:cubicBezTo>
                  <a:pt x="7292757" y="7665680"/>
                  <a:pt x="7281850" y="7663324"/>
                  <a:pt x="7275233" y="7655850"/>
                </a:cubicBezTo>
                <a:lnTo>
                  <a:pt x="7274828" y="7654882"/>
                </a:lnTo>
                <a:lnTo>
                  <a:pt x="7274733" y="7654959"/>
                </a:lnTo>
                <a:cubicBezTo>
                  <a:pt x="7271205" y="7657144"/>
                  <a:pt x="7267177" y="7659365"/>
                  <a:pt x="7261125" y="7663663"/>
                </a:cubicBezTo>
                <a:cubicBezTo>
                  <a:pt x="7253140" y="7660367"/>
                  <a:pt x="7253140" y="7660367"/>
                  <a:pt x="7253177" y="7656496"/>
                </a:cubicBezTo>
                <a:cubicBezTo>
                  <a:pt x="7253140" y="7660367"/>
                  <a:pt x="7249128" y="7660653"/>
                  <a:pt x="7245082" y="7664807"/>
                </a:cubicBezTo>
                <a:cubicBezTo>
                  <a:pt x="7232870" y="7685012"/>
                  <a:pt x="7212889" y="7678705"/>
                  <a:pt x="7192981" y="7664658"/>
                </a:cubicBezTo>
                <a:cubicBezTo>
                  <a:pt x="7197028" y="7660504"/>
                  <a:pt x="7185069" y="7653623"/>
                  <a:pt x="7181129" y="7646172"/>
                </a:cubicBezTo>
                <a:cubicBezTo>
                  <a:pt x="7181237" y="7634565"/>
                  <a:pt x="7181311" y="7626827"/>
                  <a:pt x="7189404" y="7618515"/>
                </a:cubicBezTo>
                <a:cubicBezTo>
                  <a:pt x="7201544" y="7606049"/>
                  <a:pt x="7229692" y="7596308"/>
                  <a:pt x="7241614" y="7607056"/>
                </a:cubicBezTo>
                <a:cubicBezTo>
                  <a:pt x="7249581" y="7612288"/>
                  <a:pt x="7254541" y="7617734"/>
                  <a:pt x="7257494" y="7623324"/>
                </a:cubicBezTo>
                <a:lnTo>
                  <a:pt x="7258770" y="7629001"/>
                </a:lnTo>
                <a:lnTo>
                  <a:pt x="7260950" y="7615498"/>
                </a:lnTo>
                <a:cubicBezTo>
                  <a:pt x="7264067" y="7610427"/>
                  <a:pt x="7268719" y="7606517"/>
                  <a:pt x="7273371" y="7602606"/>
                </a:cubicBezTo>
                <a:cubicBezTo>
                  <a:pt x="7280598" y="7598167"/>
                  <a:pt x="7282676" y="7594785"/>
                  <a:pt x="7283759" y="7585703"/>
                </a:cubicBezTo>
                <a:cubicBezTo>
                  <a:pt x="7283759" y="7585703"/>
                  <a:pt x="7283759" y="7585703"/>
                  <a:pt x="7294057" y="7583584"/>
                </a:cubicBezTo>
                <a:close/>
                <a:moveTo>
                  <a:pt x="7941410" y="7582014"/>
                </a:moveTo>
                <a:cubicBezTo>
                  <a:pt x="7954305" y="7586285"/>
                  <a:pt x="7959607" y="7586847"/>
                  <a:pt x="7967200" y="7590555"/>
                </a:cubicBezTo>
                <a:cubicBezTo>
                  <a:pt x="7970210" y="7587969"/>
                  <a:pt x="7973220" y="7585383"/>
                  <a:pt x="7978522" y="7585944"/>
                </a:cubicBezTo>
                <a:cubicBezTo>
                  <a:pt x="7989126" y="7587066"/>
                  <a:pt x="7990699" y="7595948"/>
                  <a:pt x="7998292" y="7599657"/>
                </a:cubicBezTo>
                <a:cubicBezTo>
                  <a:pt x="7997573" y="7605392"/>
                  <a:pt x="7993843" y="7613713"/>
                  <a:pt x="7983240" y="7612590"/>
                </a:cubicBezTo>
                <a:cubicBezTo>
                  <a:pt x="7969625" y="7614054"/>
                  <a:pt x="7962751" y="7604610"/>
                  <a:pt x="7958888" y="7592580"/>
                </a:cubicBezTo>
                <a:cubicBezTo>
                  <a:pt x="7951294" y="7588871"/>
                  <a:pt x="7942982" y="7590896"/>
                  <a:pt x="7941410" y="7582014"/>
                </a:cubicBezTo>
                <a:close/>
                <a:moveTo>
                  <a:pt x="7591445" y="7578833"/>
                </a:moveTo>
                <a:cubicBezTo>
                  <a:pt x="7593398" y="7581522"/>
                  <a:pt x="7593608" y="7585515"/>
                  <a:pt x="7592637" y="7590181"/>
                </a:cubicBezTo>
                <a:cubicBezTo>
                  <a:pt x="7589726" y="7604177"/>
                  <a:pt x="7576185" y="7624238"/>
                  <a:pt x="7567197" y="7633365"/>
                </a:cubicBezTo>
                <a:cubicBezTo>
                  <a:pt x="7559386" y="7622607"/>
                  <a:pt x="7579463" y="7591003"/>
                  <a:pt x="7591445" y="7578833"/>
                </a:cubicBezTo>
                <a:close/>
                <a:moveTo>
                  <a:pt x="6839010" y="7577534"/>
                </a:moveTo>
                <a:cubicBezTo>
                  <a:pt x="6841544" y="7578262"/>
                  <a:pt x="6845767" y="7580229"/>
                  <a:pt x="6849144" y="7582707"/>
                </a:cubicBezTo>
                <a:cubicBezTo>
                  <a:pt x="6852521" y="7585185"/>
                  <a:pt x="6855054" y="7588175"/>
                  <a:pt x="6854208" y="7590946"/>
                </a:cubicBezTo>
                <a:cubicBezTo>
                  <a:pt x="6850821" y="7602034"/>
                  <a:pt x="6842366" y="7611665"/>
                  <a:pt x="6837298" y="7610211"/>
                </a:cubicBezTo>
                <a:cubicBezTo>
                  <a:pt x="6829697" y="7608025"/>
                  <a:pt x="6822096" y="7605842"/>
                  <a:pt x="6820912" y="7597870"/>
                </a:cubicBezTo>
                <a:cubicBezTo>
                  <a:pt x="6820518" y="7595212"/>
                  <a:pt x="6820838" y="7591911"/>
                  <a:pt x="6822107" y="7587753"/>
                </a:cubicBezTo>
                <a:cubicBezTo>
                  <a:pt x="6822107" y="7587753"/>
                  <a:pt x="6822107" y="7587753"/>
                  <a:pt x="6825488" y="7585709"/>
                </a:cubicBezTo>
                <a:cubicBezTo>
                  <a:pt x="6832249" y="7581621"/>
                  <a:pt x="6835630" y="7579577"/>
                  <a:pt x="6839010" y="7577534"/>
                </a:cubicBezTo>
                <a:close/>
                <a:moveTo>
                  <a:pt x="7854881" y="7577090"/>
                </a:moveTo>
                <a:lnTo>
                  <a:pt x="7859165" y="7584601"/>
                </a:lnTo>
                <a:lnTo>
                  <a:pt x="7864397" y="7578928"/>
                </a:lnTo>
                <a:close/>
                <a:moveTo>
                  <a:pt x="8204243" y="7573496"/>
                </a:moveTo>
                <a:cubicBezTo>
                  <a:pt x="8208622" y="7573330"/>
                  <a:pt x="8213353" y="7574866"/>
                  <a:pt x="8219005" y="7578817"/>
                </a:cubicBezTo>
                <a:cubicBezTo>
                  <a:pt x="8218181" y="7587013"/>
                  <a:pt x="8211623" y="7594405"/>
                  <a:pt x="8202648" y="7601541"/>
                </a:cubicBezTo>
                <a:lnTo>
                  <a:pt x="8177485" y="7618821"/>
                </a:lnTo>
                <a:lnTo>
                  <a:pt x="8177571" y="7631618"/>
                </a:lnTo>
                <a:cubicBezTo>
                  <a:pt x="8172089" y="7629904"/>
                  <a:pt x="8170091" y="7634839"/>
                  <a:pt x="8168093" y="7639775"/>
                </a:cubicBezTo>
                <a:cubicBezTo>
                  <a:pt x="8133845" y="7650955"/>
                  <a:pt x="8090305" y="7597499"/>
                  <a:pt x="8114687" y="7579925"/>
                </a:cubicBezTo>
                <a:cubicBezTo>
                  <a:pt x="8118170" y="7577414"/>
                  <a:pt x="8123040" y="7575637"/>
                  <a:pt x="8129519" y="7574883"/>
                </a:cubicBezTo>
                <a:cubicBezTo>
                  <a:pt x="8137742" y="7577455"/>
                  <a:pt x="8145263" y="7580329"/>
                  <a:pt x="8151818" y="7583683"/>
                </a:cubicBezTo>
                <a:lnTo>
                  <a:pt x="8168075" y="7595188"/>
                </a:lnTo>
                <a:lnTo>
                  <a:pt x="8191598" y="7578382"/>
                </a:lnTo>
                <a:cubicBezTo>
                  <a:pt x="8195839" y="7575528"/>
                  <a:pt x="8199865" y="7573661"/>
                  <a:pt x="8204243" y="7573496"/>
                </a:cubicBezTo>
                <a:close/>
                <a:moveTo>
                  <a:pt x="7176888" y="7566032"/>
                </a:moveTo>
                <a:cubicBezTo>
                  <a:pt x="7178223" y="7566966"/>
                  <a:pt x="7179432" y="7568884"/>
                  <a:pt x="7180069" y="7571474"/>
                </a:cubicBezTo>
                <a:cubicBezTo>
                  <a:pt x="7180069" y="7571474"/>
                  <a:pt x="7177781" y="7574165"/>
                  <a:pt x="7177781" y="7574165"/>
                </a:cubicBezTo>
                <a:cubicBezTo>
                  <a:pt x="7174219" y="7571676"/>
                  <a:pt x="7170657" y="7569186"/>
                  <a:pt x="7172945" y="7566494"/>
                </a:cubicBezTo>
                <a:cubicBezTo>
                  <a:pt x="7174089" y="7565149"/>
                  <a:pt x="7175552" y="7565099"/>
                  <a:pt x="7176888" y="7566032"/>
                </a:cubicBezTo>
                <a:close/>
                <a:moveTo>
                  <a:pt x="7145709" y="7564174"/>
                </a:moveTo>
                <a:cubicBezTo>
                  <a:pt x="7156861" y="7560992"/>
                  <a:pt x="7173389" y="7564611"/>
                  <a:pt x="7178563" y="7579803"/>
                </a:cubicBezTo>
                <a:cubicBezTo>
                  <a:pt x="7185663" y="7591668"/>
                  <a:pt x="7177960" y="7604978"/>
                  <a:pt x="7183134" y="7620170"/>
                </a:cubicBezTo>
                <a:cubicBezTo>
                  <a:pt x="7164481" y="7628270"/>
                  <a:pt x="7158905" y="7629861"/>
                  <a:pt x="7144505" y="7614523"/>
                </a:cubicBezTo>
                <a:cubicBezTo>
                  <a:pt x="7144505" y="7614523"/>
                  <a:pt x="7142779" y="7609458"/>
                  <a:pt x="7142779" y="7609458"/>
                </a:cubicBezTo>
                <a:cubicBezTo>
                  <a:pt x="7133954" y="7592530"/>
                  <a:pt x="7138207" y="7569092"/>
                  <a:pt x="7145709" y="7564174"/>
                </a:cubicBezTo>
                <a:close/>
                <a:moveTo>
                  <a:pt x="7799502" y="7559085"/>
                </a:moveTo>
                <a:cubicBezTo>
                  <a:pt x="7810070" y="7561399"/>
                  <a:pt x="7815354" y="7562556"/>
                  <a:pt x="7823914" y="7561402"/>
                </a:cubicBezTo>
                <a:cubicBezTo>
                  <a:pt x="7824655" y="7570652"/>
                  <a:pt x="7821379" y="7572964"/>
                  <a:pt x="7816094" y="7571807"/>
                </a:cubicBezTo>
                <a:cubicBezTo>
                  <a:pt x="7816094" y="7571807"/>
                  <a:pt x="7810812" y="7570650"/>
                  <a:pt x="7805528" y="7569493"/>
                </a:cubicBezTo>
                <a:cubicBezTo>
                  <a:pt x="7800243" y="7568336"/>
                  <a:pt x="7796968" y="7570648"/>
                  <a:pt x="7796968" y="7570648"/>
                </a:cubicBezTo>
                <a:cubicBezTo>
                  <a:pt x="7791684" y="7569491"/>
                  <a:pt x="7789676" y="7566022"/>
                  <a:pt x="7790944" y="7560240"/>
                </a:cubicBezTo>
                <a:cubicBezTo>
                  <a:pt x="7790944" y="7560240"/>
                  <a:pt x="7799502" y="7559085"/>
                  <a:pt x="7799502" y="7559085"/>
                </a:cubicBezTo>
                <a:close/>
                <a:moveTo>
                  <a:pt x="7670433" y="7554831"/>
                </a:moveTo>
                <a:cubicBezTo>
                  <a:pt x="7673567" y="7557199"/>
                  <a:pt x="7680889" y="7567687"/>
                  <a:pt x="7682966" y="7564305"/>
                </a:cubicBezTo>
                <a:cubicBezTo>
                  <a:pt x="7685341" y="7577243"/>
                  <a:pt x="7686549" y="7592082"/>
                  <a:pt x="7681729" y="7600973"/>
                </a:cubicBezTo>
                <a:cubicBezTo>
                  <a:pt x="7680122" y="7603936"/>
                  <a:pt x="7677847" y="7606239"/>
                  <a:pt x="7674722" y="7607591"/>
                </a:cubicBezTo>
                <a:cubicBezTo>
                  <a:pt x="7667434" y="7611984"/>
                  <a:pt x="7663245" y="7603865"/>
                  <a:pt x="7661132" y="7592365"/>
                </a:cubicBezTo>
                <a:cubicBezTo>
                  <a:pt x="7651700" y="7570377"/>
                  <a:pt x="7654799" y="7557866"/>
                  <a:pt x="7670433" y="7554831"/>
                </a:cubicBezTo>
                <a:close/>
                <a:moveTo>
                  <a:pt x="7162174" y="7554676"/>
                </a:moveTo>
                <a:cubicBezTo>
                  <a:pt x="7163448" y="7559856"/>
                  <a:pt x="7165736" y="7557165"/>
                  <a:pt x="7161160" y="7562548"/>
                </a:cubicBezTo>
                <a:cubicBezTo>
                  <a:pt x="7159887" y="7557367"/>
                  <a:pt x="7159887" y="7557367"/>
                  <a:pt x="7156325" y="7554877"/>
                </a:cubicBezTo>
                <a:cubicBezTo>
                  <a:pt x="7156325" y="7554877"/>
                  <a:pt x="7162174" y="7554676"/>
                  <a:pt x="7162174" y="7554676"/>
                </a:cubicBezTo>
                <a:close/>
                <a:moveTo>
                  <a:pt x="6889432" y="7548638"/>
                </a:moveTo>
                <a:cubicBezTo>
                  <a:pt x="6893095" y="7550629"/>
                  <a:pt x="6895419" y="7553934"/>
                  <a:pt x="6894966" y="7555867"/>
                </a:cubicBezTo>
                <a:cubicBezTo>
                  <a:pt x="6890054" y="7559193"/>
                  <a:pt x="6882046" y="7558113"/>
                  <a:pt x="6877134" y="7561440"/>
                </a:cubicBezTo>
                <a:cubicBezTo>
                  <a:pt x="6878040" y="7557573"/>
                  <a:pt x="6874944" y="7553167"/>
                  <a:pt x="6875851" y="7549300"/>
                </a:cubicBezTo>
                <a:cubicBezTo>
                  <a:pt x="6880762" y="7545972"/>
                  <a:pt x="6885768" y="7546647"/>
                  <a:pt x="6889432" y="7548638"/>
                </a:cubicBezTo>
                <a:close/>
                <a:moveTo>
                  <a:pt x="7856976" y="7547836"/>
                </a:moveTo>
                <a:cubicBezTo>
                  <a:pt x="7868747" y="7550111"/>
                  <a:pt x="7881604" y="7554262"/>
                  <a:pt x="7886961" y="7562388"/>
                </a:cubicBezTo>
                <a:cubicBezTo>
                  <a:pt x="7888747" y="7565097"/>
                  <a:pt x="7889698" y="7568246"/>
                  <a:pt x="7889499" y="7571915"/>
                </a:cubicBezTo>
                <a:lnTo>
                  <a:pt x="7885987" y="7577650"/>
                </a:lnTo>
                <a:lnTo>
                  <a:pt x="7891261" y="7578945"/>
                </a:lnTo>
                <a:cubicBezTo>
                  <a:pt x="7893628" y="7580582"/>
                  <a:pt x="7895590" y="7582988"/>
                  <a:pt x="7896908" y="7586445"/>
                </a:cubicBezTo>
                <a:cubicBezTo>
                  <a:pt x="7894842" y="7589806"/>
                  <a:pt x="7897975" y="7592175"/>
                  <a:pt x="7895911" y="7595535"/>
                </a:cubicBezTo>
                <a:cubicBezTo>
                  <a:pt x="7895911" y="7595535"/>
                  <a:pt x="7895413" y="7600080"/>
                  <a:pt x="7892706" y="7605416"/>
                </a:cubicBezTo>
                <a:lnTo>
                  <a:pt x="7881048" y="7615787"/>
                </a:lnTo>
                <a:lnTo>
                  <a:pt x="7896102" y="7639409"/>
                </a:lnTo>
                <a:cubicBezTo>
                  <a:pt x="7900684" y="7648456"/>
                  <a:pt x="7904486" y="7658727"/>
                  <a:pt x="7906957" y="7671146"/>
                </a:cubicBezTo>
                <a:cubicBezTo>
                  <a:pt x="7871741" y="7673681"/>
                  <a:pt x="7827992" y="7615460"/>
                  <a:pt x="7839939" y="7579821"/>
                </a:cubicBezTo>
                <a:lnTo>
                  <a:pt x="7846342" y="7569795"/>
                </a:lnTo>
                <a:lnTo>
                  <a:pt x="7843782" y="7557150"/>
                </a:lnTo>
                <a:cubicBezTo>
                  <a:pt x="7847080" y="7554820"/>
                  <a:pt x="7858909" y="7551176"/>
                  <a:pt x="7856976" y="7547836"/>
                </a:cubicBezTo>
                <a:close/>
                <a:moveTo>
                  <a:pt x="6851433" y="7542265"/>
                </a:moveTo>
                <a:cubicBezTo>
                  <a:pt x="6849963" y="7548006"/>
                  <a:pt x="6848010" y="7552913"/>
                  <a:pt x="6844906" y="7556868"/>
                </a:cubicBezTo>
                <a:lnTo>
                  <a:pt x="6841688" y="7558999"/>
                </a:lnTo>
                <a:lnTo>
                  <a:pt x="6846347" y="7560249"/>
                </a:lnTo>
                <a:cubicBezTo>
                  <a:pt x="6849439" y="7560250"/>
                  <a:pt x="6852531" y="7559327"/>
                  <a:pt x="6856653" y="7557482"/>
                </a:cubicBezTo>
                <a:cubicBezTo>
                  <a:pt x="6856653" y="7557482"/>
                  <a:pt x="6856653" y="7557482"/>
                  <a:pt x="6864898" y="7564861"/>
                </a:cubicBezTo>
                <a:lnTo>
                  <a:pt x="6864897" y="7568550"/>
                </a:lnTo>
                <a:cubicBezTo>
                  <a:pt x="6863867" y="7570395"/>
                  <a:pt x="6860516" y="7571317"/>
                  <a:pt x="6856008" y="7571663"/>
                </a:cubicBezTo>
                <a:cubicBezTo>
                  <a:pt x="6842482" y="7572701"/>
                  <a:pt x="6818520" y="7568550"/>
                  <a:pt x="6815428" y="7568550"/>
                </a:cubicBezTo>
                <a:cubicBezTo>
                  <a:pt x="6815428" y="7568550"/>
                  <a:pt x="6811307" y="7568550"/>
                  <a:pt x="6807184" y="7568550"/>
                </a:cubicBezTo>
                <a:cubicBezTo>
                  <a:pt x="6803062" y="7564861"/>
                  <a:pt x="6803062" y="7561172"/>
                  <a:pt x="6798939" y="7561172"/>
                </a:cubicBezTo>
                <a:cubicBezTo>
                  <a:pt x="6805123" y="7555638"/>
                  <a:pt x="6811307" y="7553794"/>
                  <a:pt x="6817490" y="7553793"/>
                </a:cubicBezTo>
                <a:lnTo>
                  <a:pt x="6835679" y="7557411"/>
                </a:lnTo>
                <a:lnTo>
                  <a:pt x="6839281" y="7550256"/>
                </a:lnTo>
                <a:cubicBezTo>
                  <a:pt x="6841959" y="7546601"/>
                  <a:pt x="6845362" y="7544199"/>
                  <a:pt x="6851433" y="7542265"/>
                </a:cubicBezTo>
                <a:close/>
                <a:moveTo>
                  <a:pt x="7048145" y="7534260"/>
                </a:moveTo>
                <a:lnTo>
                  <a:pt x="7045157" y="7542638"/>
                </a:lnTo>
                <a:lnTo>
                  <a:pt x="7046996" y="7543762"/>
                </a:lnTo>
                <a:lnTo>
                  <a:pt x="7049326" y="7536991"/>
                </a:lnTo>
                <a:close/>
                <a:moveTo>
                  <a:pt x="7201485" y="7529151"/>
                </a:moveTo>
                <a:cubicBezTo>
                  <a:pt x="7203020" y="7532701"/>
                  <a:pt x="7199270" y="7543569"/>
                  <a:pt x="7197394" y="7549004"/>
                </a:cubicBezTo>
                <a:cubicBezTo>
                  <a:pt x="7198930" y="7552554"/>
                  <a:pt x="7197055" y="7557987"/>
                  <a:pt x="7193644" y="7559871"/>
                </a:cubicBezTo>
                <a:cubicBezTo>
                  <a:pt x="7193644" y="7559871"/>
                  <a:pt x="7191768" y="7565305"/>
                  <a:pt x="7193304" y="7568856"/>
                </a:cubicBezTo>
                <a:lnTo>
                  <a:pt x="7189323" y="7576715"/>
                </a:lnTo>
                <a:lnTo>
                  <a:pt x="7189806" y="7576940"/>
                </a:lnTo>
                <a:cubicBezTo>
                  <a:pt x="7192614" y="7578312"/>
                  <a:pt x="7195107" y="7580055"/>
                  <a:pt x="7195510" y="7582696"/>
                </a:cubicBezTo>
                <a:cubicBezTo>
                  <a:pt x="7195914" y="7585338"/>
                  <a:pt x="7196116" y="7586659"/>
                  <a:pt x="7195588" y="7588060"/>
                </a:cubicBezTo>
                <a:cubicBezTo>
                  <a:pt x="7195059" y="7589460"/>
                  <a:pt x="7193800" y="7590941"/>
                  <a:pt x="7191284" y="7593901"/>
                </a:cubicBezTo>
                <a:cubicBezTo>
                  <a:pt x="7187556" y="7588935"/>
                  <a:pt x="7185693" y="7586452"/>
                  <a:pt x="7184559" y="7583890"/>
                </a:cubicBezTo>
                <a:lnTo>
                  <a:pt x="7184216" y="7582355"/>
                </a:lnTo>
                <a:lnTo>
                  <a:pt x="7182732" y="7583490"/>
                </a:lnTo>
                <a:lnTo>
                  <a:pt x="7182983" y="7576842"/>
                </a:lnTo>
                <a:lnTo>
                  <a:pt x="7182214" y="7573403"/>
                </a:lnTo>
                <a:lnTo>
                  <a:pt x="7183281" y="7573900"/>
                </a:lnTo>
                <a:lnTo>
                  <a:pt x="7186822" y="7563638"/>
                </a:lnTo>
                <a:cubicBezTo>
                  <a:pt x="7186822" y="7563638"/>
                  <a:pt x="7185287" y="7560088"/>
                  <a:pt x="7183751" y="7556536"/>
                </a:cubicBezTo>
                <a:cubicBezTo>
                  <a:pt x="7185966" y="7542117"/>
                  <a:pt x="7186306" y="7533132"/>
                  <a:pt x="7201485" y="7529151"/>
                </a:cubicBezTo>
                <a:close/>
                <a:moveTo>
                  <a:pt x="7075887" y="7523941"/>
                </a:moveTo>
                <a:cubicBezTo>
                  <a:pt x="7084131" y="7520203"/>
                  <a:pt x="7096499" y="7531416"/>
                  <a:pt x="7104743" y="7535154"/>
                </a:cubicBezTo>
                <a:cubicBezTo>
                  <a:pt x="7100620" y="7538891"/>
                  <a:pt x="7096498" y="7542629"/>
                  <a:pt x="7100620" y="7542629"/>
                </a:cubicBezTo>
                <a:cubicBezTo>
                  <a:pt x="7096498" y="7546367"/>
                  <a:pt x="7092376" y="7548235"/>
                  <a:pt x="7088253" y="7548703"/>
                </a:cubicBezTo>
                <a:cubicBezTo>
                  <a:pt x="7084131" y="7549170"/>
                  <a:pt x="7080009" y="7548235"/>
                  <a:pt x="7075887" y="7546367"/>
                </a:cubicBezTo>
                <a:cubicBezTo>
                  <a:pt x="7071764" y="7542629"/>
                  <a:pt x="7071764" y="7535154"/>
                  <a:pt x="7075887" y="7523941"/>
                </a:cubicBezTo>
                <a:close/>
                <a:moveTo>
                  <a:pt x="7819201" y="7522617"/>
                </a:moveTo>
                <a:cubicBezTo>
                  <a:pt x="7822604" y="7520214"/>
                  <a:pt x="7826354" y="7526690"/>
                  <a:pt x="7826354" y="7526690"/>
                </a:cubicBezTo>
                <a:cubicBezTo>
                  <a:pt x="7829756" y="7524288"/>
                  <a:pt x="7833160" y="7521885"/>
                  <a:pt x="7838436" y="7522721"/>
                </a:cubicBezTo>
                <a:cubicBezTo>
                  <a:pt x="7836909" y="7528363"/>
                  <a:pt x="7840311" y="7525960"/>
                  <a:pt x="7842186" y="7529198"/>
                </a:cubicBezTo>
                <a:cubicBezTo>
                  <a:pt x="7836909" y="7528363"/>
                  <a:pt x="7826699" y="7535570"/>
                  <a:pt x="7818018" y="7537135"/>
                </a:cubicBezTo>
                <a:cubicBezTo>
                  <a:pt x="7816143" y="7533898"/>
                  <a:pt x="7810866" y="7533062"/>
                  <a:pt x="7808991" y="7529823"/>
                </a:cubicBezTo>
                <a:cubicBezTo>
                  <a:pt x="7812395" y="7527421"/>
                  <a:pt x="7817327" y="7519379"/>
                  <a:pt x="7819201" y="7522617"/>
                </a:cubicBezTo>
                <a:close/>
                <a:moveTo>
                  <a:pt x="7111868" y="7509216"/>
                </a:moveTo>
                <a:cubicBezTo>
                  <a:pt x="7118398" y="7513780"/>
                  <a:pt x="7151869" y="7541752"/>
                  <a:pt x="7156782" y="7554339"/>
                </a:cubicBezTo>
                <a:cubicBezTo>
                  <a:pt x="7142898" y="7540058"/>
                  <a:pt x="7117605" y="7526955"/>
                  <a:pt x="7111868" y="7509216"/>
                </a:cubicBezTo>
                <a:close/>
                <a:moveTo>
                  <a:pt x="7680556" y="7507864"/>
                </a:moveTo>
                <a:cubicBezTo>
                  <a:pt x="7682173" y="7509086"/>
                  <a:pt x="7685101" y="7510099"/>
                  <a:pt x="7687373" y="7511217"/>
                </a:cubicBezTo>
                <a:cubicBezTo>
                  <a:pt x="7689646" y="7512334"/>
                  <a:pt x="7691262" y="7513557"/>
                  <a:pt x="7690255" y="7515196"/>
                </a:cubicBezTo>
                <a:cubicBezTo>
                  <a:pt x="7693488" y="7517641"/>
                  <a:pt x="7689458" y="7524198"/>
                  <a:pt x="7689458" y="7524198"/>
                </a:cubicBezTo>
                <a:cubicBezTo>
                  <a:pt x="7692692" y="7526642"/>
                  <a:pt x="7695923" y="7529086"/>
                  <a:pt x="7697142" y="7534808"/>
                </a:cubicBezTo>
                <a:cubicBezTo>
                  <a:pt x="7691895" y="7535643"/>
                  <a:pt x="7695126" y="7538086"/>
                  <a:pt x="7693111" y="7541364"/>
                </a:cubicBezTo>
                <a:cubicBezTo>
                  <a:pt x="7691895" y="7535643"/>
                  <a:pt x="7682195" y="7528310"/>
                  <a:pt x="7677744" y="7520143"/>
                </a:cubicBezTo>
                <a:cubicBezTo>
                  <a:pt x="7679760" y="7516865"/>
                  <a:pt x="7678541" y="7511142"/>
                  <a:pt x="7680556" y="7507864"/>
                </a:cubicBezTo>
                <a:close/>
                <a:moveTo>
                  <a:pt x="6971364" y="7506907"/>
                </a:moveTo>
                <a:cubicBezTo>
                  <a:pt x="6975961" y="7513511"/>
                  <a:pt x="6987579" y="7509843"/>
                  <a:pt x="6996981" y="7513167"/>
                </a:cubicBezTo>
                <a:cubicBezTo>
                  <a:pt x="7000114" y="7514276"/>
                  <a:pt x="7003002" y="7516161"/>
                  <a:pt x="7005301" y="7519463"/>
                </a:cubicBezTo>
                <a:cubicBezTo>
                  <a:pt x="7003486" y="7527197"/>
                  <a:pt x="7002579" y="7531064"/>
                  <a:pt x="6996794" y="7538262"/>
                </a:cubicBezTo>
                <a:lnTo>
                  <a:pt x="6987959" y="7542178"/>
                </a:lnTo>
                <a:lnTo>
                  <a:pt x="6988356" y="7550902"/>
                </a:lnTo>
                <a:lnTo>
                  <a:pt x="6982287" y="7572851"/>
                </a:lnTo>
                <a:lnTo>
                  <a:pt x="6999757" y="7568878"/>
                </a:lnTo>
                <a:cubicBezTo>
                  <a:pt x="7008118" y="7565406"/>
                  <a:pt x="7011510" y="7567777"/>
                  <a:pt x="7013325" y="7578362"/>
                </a:cubicBezTo>
                <a:cubicBezTo>
                  <a:pt x="7009145" y="7580099"/>
                  <a:pt x="7001800" y="7580787"/>
                  <a:pt x="6994962" y="7580083"/>
                </a:cubicBezTo>
                <a:lnTo>
                  <a:pt x="6981856" y="7574410"/>
                </a:lnTo>
                <a:lnTo>
                  <a:pt x="6981235" y="7576655"/>
                </a:lnTo>
                <a:cubicBezTo>
                  <a:pt x="6977501" y="7584583"/>
                  <a:pt x="6972412" y="7591409"/>
                  <a:pt x="6965985" y="7595800"/>
                </a:cubicBezTo>
                <a:lnTo>
                  <a:pt x="6952789" y="7598366"/>
                </a:lnTo>
                <a:lnTo>
                  <a:pt x="6953844" y="7606374"/>
                </a:lnTo>
                <a:cubicBezTo>
                  <a:pt x="6950060" y="7616750"/>
                  <a:pt x="6930951" y="7625260"/>
                  <a:pt x="6885008" y="7625863"/>
                </a:cubicBezTo>
                <a:cubicBezTo>
                  <a:pt x="6850236" y="7551971"/>
                  <a:pt x="6912729" y="7560445"/>
                  <a:pt x="6941359" y="7582432"/>
                </a:cubicBezTo>
                <a:lnTo>
                  <a:pt x="6948093" y="7589733"/>
                </a:lnTo>
                <a:lnTo>
                  <a:pt x="6962303" y="7561798"/>
                </a:lnTo>
                <a:lnTo>
                  <a:pt x="6971102" y="7549364"/>
                </a:lnTo>
                <a:lnTo>
                  <a:pt x="6954251" y="7551471"/>
                </a:lnTo>
                <a:lnTo>
                  <a:pt x="6941936" y="7550507"/>
                </a:lnTo>
                <a:lnTo>
                  <a:pt x="6941845" y="7551526"/>
                </a:lnTo>
                <a:cubicBezTo>
                  <a:pt x="6939007" y="7560330"/>
                  <a:pt x="6934156" y="7568712"/>
                  <a:pt x="6927707" y="7572058"/>
                </a:cubicBezTo>
                <a:cubicBezTo>
                  <a:pt x="6922567" y="7565336"/>
                  <a:pt x="6917427" y="7558616"/>
                  <a:pt x="6912289" y="7551895"/>
                </a:cubicBezTo>
                <a:cubicBezTo>
                  <a:pt x="6915828" y="7553579"/>
                  <a:pt x="6926211" y="7520036"/>
                  <a:pt x="6926211" y="7520036"/>
                </a:cubicBezTo>
                <a:cubicBezTo>
                  <a:pt x="6931691" y="7518368"/>
                  <a:pt x="6934431" y="7517534"/>
                  <a:pt x="6936644" y="7518587"/>
                </a:cubicBezTo>
                <a:lnTo>
                  <a:pt x="6941454" y="7525121"/>
                </a:lnTo>
                <a:lnTo>
                  <a:pt x="6948780" y="7515827"/>
                </a:lnTo>
                <a:cubicBezTo>
                  <a:pt x="6951845" y="7520231"/>
                  <a:pt x="6966484" y="7510239"/>
                  <a:pt x="6971364" y="7506907"/>
                </a:cubicBezTo>
                <a:close/>
                <a:moveTo>
                  <a:pt x="8154551" y="7506337"/>
                </a:moveTo>
                <a:cubicBezTo>
                  <a:pt x="8162838" y="7507562"/>
                  <a:pt x="8166895" y="7515669"/>
                  <a:pt x="8170951" y="7523779"/>
                </a:cubicBezTo>
                <a:cubicBezTo>
                  <a:pt x="8173465" y="7530720"/>
                  <a:pt x="8172892" y="7535330"/>
                  <a:pt x="8170391" y="7538481"/>
                </a:cubicBezTo>
                <a:cubicBezTo>
                  <a:pt x="8167889" y="7541630"/>
                  <a:pt x="8163460" y="7543324"/>
                  <a:pt x="8158258" y="7544432"/>
                </a:cubicBezTo>
                <a:cubicBezTo>
                  <a:pt x="8147855" y="7546652"/>
                  <a:pt x="8143799" y="7538542"/>
                  <a:pt x="8143799" y="7538542"/>
                </a:cubicBezTo>
                <a:cubicBezTo>
                  <a:pt x="8138773" y="7524659"/>
                  <a:pt x="8142034" y="7511999"/>
                  <a:pt x="8154551" y="7506337"/>
                </a:cubicBezTo>
                <a:close/>
                <a:moveTo>
                  <a:pt x="7882493" y="7505832"/>
                </a:moveTo>
                <a:cubicBezTo>
                  <a:pt x="7886586" y="7506451"/>
                  <a:pt x="7890925" y="7508493"/>
                  <a:pt x="7894362" y="7511092"/>
                </a:cubicBezTo>
                <a:cubicBezTo>
                  <a:pt x="7897800" y="7513690"/>
                  <a:pt x="7900334" y="7516845"/>
                  <a:pt x="7900823" y="7519690"/>
                </a:cubicBezTo>
                <a:cubicBezTo>
                  <a:pt x="7901800" y="7525381"/>
                  <a:pt x="7899722" y="7528762"/>
                  <a:pt x="7899722" y="7528762"/>
                </a:cubicBezTo>
                <a:cubicBezTo>
                  <a:pt x="7887380" y="7534286"/>
                  <a:pt x="7874059" y="7534117"/>
                  <a:pt x="7871127" y="7517046"/>
                </a:cubicBezTo>
                <a:cubicBezTo>
                  <a:pt x="7870149" y="7511353"/>
                  <a:pt x="7869171" y="7505664"/>
                  <a:pt x="7872227" y="7507975"/>
                </a:cubicBezTo>
                <a:cubicBezTo>
                  <a:pt x="7874305" y="7504593"/>
                  <a:pt x="7877360" y="7506902"/>
                  <a:pt x="7882493" y="7505832"/>
                </a:cubicBezTo>
                <a:close/>
                <a:moveTo>
                  <a:pt x="7648704" y="7502390"/>
                </a:moveTo>
                <a:cubicBezTo>
                  <a:pt x="7648704" y="7502390"/>
                  <a:pt x="7652768" y="7510607"/>
                  <a:pt x="7652768" y="7510607"/>
                </a:cubicBezTo>
                <a:cubicBezTo>
                  <a:pt x="7654675" y="7522337"/>
                  <a:pt x="7655627" y="7528203"/>
                  <a:pt x="7659692" y="7536420"/>
                </a:cubicBezTo>
                <a:cubicBezTo>
                  <a:pt x="7652264" y="7541093"/>
                  <a:pt x="7649151" y="7538740"/>
                  <a:pt x="7648199" y="7532875"/>
                </a:cubicBezTo>
                <a:cubicBezTo>
                  <a:pt x="7648199" y="7532875"/>
                  <a:pt x="7647246" y="7527010"/>
                  <a:pt x="7646293" y="7521145"/>
                </a:cubicBezTo>
                <a:cubicBezTo>
                  <a:pt x="7645339" y="7515280"/>
                  <a:pt x="7642228" y="7512929"/>
                  <a:pt x="7642228" y="7512929"/>
                </a:cubicBezTo>
                <a:cubicBezTo>
                  <a:pt x="7641276" y="7507062"/>
                  <a:pt x="7643434" y="7503550"/>
                  <a:pt x="7648704" y="7502390"/>
                </a:cubicBezTo>
                <a:close/>
                <a:moveTo>
                  <a:pt x="8004537" y="7497625"/>
                </a:moveTo>
                <a:cubicBezTo>
                  <a:pt x="8007215" y="7497838"/>
                  <a:pt x="8009893" y="7498050"/>
                  <a:pt x="8011688" y="7499647"/>
                </a:cubicBezTo>
                <a:cubicBezTo>
                  <a:pt x="8013482" y="7501247"/>
                  <a:pt x="8014394" y="7504232"/>
                  <a:pt x="8013538" y="7509992"/>
                </a:cubicBezTo>
                <a:cubicBezTo>
                  <a:pt x="8014933" y="7518845"/>
                  <a:pt x="8011827" y="7521513"/>
                  <a:pt x="7998009" y="7523335"/>
                </a:cubicBezTo>
                <a:cubicBezTo>
                  <a:pt x="7987296" y="7522489"/>
                  <a:pt x="7978833" y="7524736"/>
                  <a:pt x="7976583" y="7521643"/>
                </a:cubicBezTo>
                <a:cubicBezTo>
                  <a:pt x="7973477" y="7524311"/>
                  <a:pt x="7968121" y="7523888"/>
                  <a:pt x="7965015" y="7526558"/>
                </a:cubicBezTo>
                <a:cubicBezTo>
                  <a:pt x="7965015" y="7526558"/>
                  <a:pt x="7965015" y="7526558"/>
                  <a:pt x="7962764" y="7523466"/>
                </a:cubicBezTo>
                <a:cubicBezTo>
                  <a:pt x="7977439" y="7515883"/>
                  <a:pt x="7990717" y="7499450"/>
                  <a:pt x="8004537" y="7497625"/>
                </a:cubicBezTo>
                <a:close/>
                <a:moveTo>
                  <a:pt x="7034959" y="7489862"/>
                </a:moveTo>
                <a:cubicBezTo>
                  <a:pt x="7041966" y="7494055"/>
                  <a:pt x="7045470" y="7496151"/>
                  <a:pt x="7050183" y="7503493"/>
                </a:cubicBezTo>
                <a:lnTo>
                  <a:pt x="7050307" y="7523170"/>
                </a:lnTo>
                <a:lnTo>
                  <a:pt x="7055152" y="7520065"/>
                </a:lnTo>
                <a:cubicBezTo>
                  <a:pt x="7054181" y="7522886"/>
                  <a:pt x="7053037" y="7530373"/>
                  <a:pt x="7051493" y="7536937"/>
                </a:cubicBezTo>
                <a:lnTo>
                  <a:pt x="7048982" y="7544977"/>
                </a:lnTo>
                <a:lnTo>
                  <a:pt x="7051734" y="7546661"/>
                </a:lnTo>
                <a:cubicBezTo>
                  <a:pt x="7055384" y="7551017"/>
                  <a:pt x="7056227" y="7557353"/>
                  <a:pt x="7053110" y="7561637"/>
                </a:cubicBezTo>
                <a:lnTo>
                  <a:pt x="7046188" y="7564343"/>
                </a:lnTo>
                <a:lnTo>
                  <a:pt x="7045012" y="7566277"/>
                </a:lnTo>
                <a:cubicBezTo>
                  <a:pt x="7043074" y="7571745"/>
                  <a:pt x="7043803" y="7593336"/>
                  <a:pt x="7048813" y="7594969"/>
                </a:cubicBezTo>
                <a:cubicBezTo>
                  <a:pt x="7045339" y="7596887"/>
                  <a:pt x="7043401" y="7602355"/>
                  <a:pt x="7043401" y="7602355"/>
                </a:cubicBezTo>
                <a:cubicBezTo>
                  <a:pt x="7038392" y="7600723"/>
                  <a:pt x="7036856" y="7597172"/>
                  <a:pt x="7035320" y="7593622"/>
                </a:cubicBezTo>
                <a:cubicBezTo>
                  <a:pt x="7037259" y="7588153"/>
                  <a:pt x="7040732" y="7586235"/>
                  <a:pt x="7042671" y="7580765"/>
                </a:cubicBezTo>
                <a:cubicBezTo>
                  <a:pt x="7041135" y="7577215"/>
                  <a:pt x="7038065" y="7570113"/>
                  <a:pt x="7040003" y="7564644"/>
                </a:cubicBezTo>
                <a:lnTo>
                  <a:pt x="7040422" y="7563838"/>
                </a:lnTo>
                <a:lnTo>
                  <a:pt x="7037471" y="7555154"/>
                </a:lnTo>
                <a:lnTo>
                  <a:pt x="7035592" y="7558090"/>
                </a:lnTo>
                <a:cubicBezTo>
                  <a:pt x="7018202" y="7561256"/>
                  <a:pt x="7015782" y="7550761"/>
                  <a:pt x="7006355" y="7536074"/>
                </a:cubicBezTo>
                <a:cubicBezTo>
                  <a:pt x="7012152" y="7535019"/>
                  <a:pt x="7008522" y="7519278"/>
                  <a:pt x="7007313" y="7514030"/>
                </a:cubicBezTo>
                <a:cubicBezTo>
                  <a:pt x="7018906" y="7511921"/>
                  <a:pt x="7017569" y="7493028"/>
                  <a:pt x="7034959" y="7489862"/>
                </a:cubicBezTo>
                <a:close/>
                <a:moveTo>
                  <a:pt x="8235526" y="7480985"/>
                </a:moveTo>
                <a:cubicBezTo>
                  <a:pt x="8237602" y="7480457"/>
                  <a:pt x="8240187" y="7482319"/>
                  <a:pt x="8242933" y="7485457"/>
                </a:cubicBezTo>
                <a:cubicBezTo>
                  <a:pt x="8247050" y="7490164"/>
                  <a:pt x="8251528" y="7497741"/>
                  <a:pt x="8255187" y="7504431"/>
                </a:cubicBezTo>
                <a:cubicBezTo>
                  <a:pt x="8258847" y="7511122"/>
                  <a:pt x="8261688" y="7516925"/>
                  <a:pt x="8262532" y="7518084"/>
                </a:cubicBezTo>
                <a:cubicBezTo>
                  <a:pt x="8262532" y="7518084"/>
                  <a:pt x="8264782" y="7521175"/>
                  <a:pt x="8267033" y="7524267"/>
                </a:cubicBezTo>
                <a:cubicBezTo>
                  <a:pt x="8266257" y="7529958"/>
                  <a:pt x="8263230" y="7532559"/>
                  <a:pt x="8265481" y="7535650"/>
                </a:cubicBezTo>
                <a:cubicBezTo>
                  <a:pt x="8249651" y="7534176"/>
                  <a:pt x="8245925" y="7522301"/>
                  <a:pt x="8242201" y="7510426"/>
                </a:cubicBezTo>
                <a:cubicBezTo>
                  <a:pt x="8240726" y="7501643"/>
                  <a:pt x="8238475" y="7498551"/>
                  <a:pt x="8230948" y="7494968"/>
                </a:cubicBezTo>
                <a:cubicBezTo>
                  <a:pt x="8230948" y="7494968"/>
                  <a:pt x="8230948" y="7494968"/>
                  <a:pt x="8232500" y="7483585"/>
                </a:cubicBezTo>
                <a:close/>
                <a:moveTo>
                  <a:pt x="6854710" y="7478674"/>
                </a:moveTo>
                <a:cubicBezTo>
                  <a:pt x="6858280" y="7482603"/>
                  <a:pt x="6857841" y="7486437"/>
                  <a:pt x="6857403" y="7490271"/>
                </a:cubicBezTo>
                <a:cubicBezTo>
                  <a:pt x="6852518" y="7497842"/>
                  <a:pt x="6847633" y="7505413"/>
                  <a:pt x="6842748" y="7512984"/>
                </a:cubicBezTo>
                <a:cubicBezTo>
                  <a:pt x="6829407" y="7524196"/>
                  <a:pt x="6816067" y="7535410"/>
                  <a:pt x="6804918" y="7527456"/>
                </a:cubicBezTo>
                <a:cubicBezTo>
                  <a:pt x="6814689" y="7512312"/>
                  <a:pt x="6820013" y="7500908"/>
                  <a:pt x="6829783" y="7485767"/>
                </a:cubicBezTo>
                <a:cubicBezTo>
                  <a:pt x="6834229" y="7482029"/>
                  <a:pt x="6851140" y="7474745"/>
                  <a:pt x="6854710" y="7478674"/>
                </a:cubicBezTo>
                <a:close/>
                <a:moveTo>
                  <a:pt x="7425552" y="7473071"/>
                </a:moveTo>
                <a:cubicBezTo>
                  <a:pt x="7430119" y="7475809"/>
                  <a:pt x="7433089" y="7481276"/>
                  <a:pt x="7436059" y="7486743"/>
                </a:cubicBezTo>
                <a:cubicBezTo>
                  <a:pt x="7422552" y="7491226"/>
                  <a:pt x="7428736" y="7507946"/>
                  <a:pt x="7412138" y="7504068"/>
                </a:cubicBezTo>
                <a:cubicBezTo>
                  <a:pt x="7406442" y="7498918"/>
                  <a:pt x="7403350" y="7490558"/>
                  <a:pt x="7405466" y="7475777"/>
                </a:cubicBezTo>
                <a:cubicBezTo>
                  <a:pt x="7414823" y="7470326"/>
                  <a:pt x="7420986" y="7470334"/>
                  <a:pt x="7425552" y="7473071"/>
                </a:cubicBezTo>
                <a:close/>
                <a:moveTo>
                  <a:pt x="7066004" y="7467434"/>
                </a:moveTo>
                <a:cubicBezTo>
                  <a:pt x="7074777" y="7468989"/>
                  <a:pt x="7089881" y="7474969"/>
                  <a:pt x="7091332" y="7485137"/>
                </a:cubicBezTo>
                <a:cubicBezTo>
                  <a:pt x="7091332" y="7485137"/>
                  <a:pt x="7091332" y="7485137"/>
                  <a:pt x="7092057" y="7490220"/>
                </a:cubicBezTo>
                <a:cubicBezTo>
                  <a:pt x="7082559" y="7483581"/>
                  <a:pt x="7069896" y="7474730"/>
                  <a:pt x="7066004" y="7467434"/>
                </a:cubicBezTo>
                <a:close/>
                <a:moveTo>
                  <a:pt x="7223969" y="7433581"/>
                </a:moveTo>
                <a:cubicBezTo>
                  <a:pt x="7229733" y="7436162"/>
                  <a:pt x="7234670" y="7441249"/>
                  <a:pt x="7238313" y="7447543"/>
                </a:cubicBezTo>
                <a:cubicBezTo>
                  <a:pt x="7245600" y="7460133"/>
                  <a:pt x="7247716" y="7477556"/>
                  <a:pt x="7240930" y="7489438"/>
                </a:cubicBezTo>
                <a:cubicBezTo>
                  <a:pt x="7213106" y="7480707"/>
                  <a:pt x="7196924" y="7468485"/>
                  <a:pt x="7204662" y="7434648"/>
                </a:cubicBezTo>
                <a:cubicBezTo>
                  <a:pt x="7211614" y="7430923"/>
                  <a:pt x="7218205" y="7430999"/>
                  <a:pt x="7223969" y="7433581"/>
                </a:cubicBezTo>
                <a:close/>
                <a:moveTo>
                  <a:pt x="8276649" y="7433095"/>
                </a:moveTo>
                <a:cubicBezTo>
                  <a:pt x="8276612" y="7436963"/>
                  <a:pt x="8272632" y="7433381"/>
                  <a:pt x="8272632" y="7433381"/>
                </a:cubicBezTo>
                <a:cubicBezTo>
                  <a:pt x="8272632" y="7433381"/>
                  <a:pt x="8272632" y="7433381"/>
                  <a:pt x="8271619" y="7434420"/>
                </a:cubicBezTo>
                <a:lnTo>
                  <a:pt x="8270232" y="7435842"/>
                </a:lnTo>
                <a:lnTo>
                  <a:pt x="8276917" y="7436578"/>
                </a:lnTo>
                <a:lnTo>
                  <a:pt x="8279902" y="7437446"/>
                </a:lnTo>
                <a:close/>
                <a:moveTo>
                  <a:pt x="8539116" y="7419438"/>
                </a:moveTo>
                <a:cubicBezTo>
                  <a:pt x="8538591" y="7426198"/>
                  <a:pt x="8534613" y="7433089"/>
                  <a:pt x="8528681" y="7439554"/>
                </a:cubicBezTo>
                <a:cubicBezTo>
                  <a:pt x="8510885" y="7458948"/>
                  <a:pt x="8475491" y="7474506"/>
                  <a:pt x="8462851" y="7471194"/>
                </a:cubicBezTo>
                <a:cubicBezTo>
                  <a:pt x="8467486" y="7455852"/>
                  <a:pt x="8483849" y="7451862"/>
                  <a:pt x="8492067" y="7434700"/>
                </a:cubicBezTo>
                <a:cubicBezTo>
                  <a:pt x="8506884" y="7435824"/>
                  <a:pt x="8518682" y="7416841"/>
                  <a:pt x="8539116" y="7419438"/>
                </a:cubicBezTo>
                <a:close/>
                <a:moveTo>
                  <a:pt x="7026396" y="7418554"/>
                </a:moveTo>
                <a:cubicBezTo>
                  <a:pt x="7032402" y="7425497"/>
                  <a:pt x="7046081" y="7429495"/>
                  <a:pt x="7049215" y="7438486"/>
                </a:cubicBezTo>
                <a:cubicBezTo>
                  <a:pt x="7050260" y="7441483"/>
                  <a:pt x="7050133" y="7445034"/>
                  <a:pt x="7048159" y="7449435"/>
                </a:cubicBezTo>
                <a:cubicBezTo>
                  <a:pt x="7034491" y="7447955"/>
                  <a:pt x="7022763" y="7450984"/>
                  <a:pt x="7012147" y="7456073"/>
                </a:cubicBezTo>
                <a:lnTo>
                  <a:pt x="6986983" y="7472368"/>
                </a:lnTo>
                <a:lnTo>
                  <a:pt x="6994344" y="7473016"/>
                </a:lnTo>
                <a:cubicBezTo>
                  <a:pt x="6999272" y="7474266"/>
                  <a:pt x="7003681" y="7476362"/>
                  <a:pt x="7004198" y="7479228"/>
                </a:cubicBezTo>
                <a:cubicBezTo>
                  <a:pt x="7005232" y="7484961"/>
                  <a:pt x="7003153" y="7488343"/>
                  <a:pt x="7001077" y="7491723"/>
                </a:cubicBezTo>
                <a:cubicBezTo>
                  <a:pt x="6993810" y="7496134"/>
                  <a:pt x="6986542" y="7500541"/>
                  <a:pt x="6979276" y="7504952"/>
                </a:cubicBezTo>
                <a:cubicBezTo>
                  <a:pt x="6963708" y="7508037"/>
                  <a:pt x="6948139" y="7511121"/>
                  <a:pt x="6942959" y="7497301"/>
                </a:cubicBezTo>
                <a:lnTo>
                  <a:pt x="6951424" y="7491699"/>
                </a:lnTo>
                <a:lnTo>
                  <a:pt x="6924239" y="7491382"/>
                </a:lnTo>
                <a:lnTo>
                  <a:pt x="6941199" y="7472787"/>
                </a:lnTo>
                <a:lnTo>
                  <a:pt x="6938912" y="7465799"/>
                </a:lnTo>
                <a:cubicBezTo>
                  <a:pt x="6938288" y="7454469"/>
                  <a:pt x="6943468" y="7442372"/>
                  <a:pt x="6955813" y="7435783"/>
                </a:cubicBezTo>
                <a:lnTo>
                  <a:pt x="6968037" y="7445175"/>
                </a:lnTo>
                <a:lnTo>
                  <a:pt x="6990102" y="7430326"/>
                </a:lnTo>
                <a:cubicBezTo>
                  <a:pt x="7000309" y="7425272"/>
                  <a:pt x="7012176" y="7421208"/>
                  <a:pt x="7026396" y="7418554"/>
                </a:cubicBezTo>
                <a:close/>
                <a:moveTo>
                  <a:pt x="9134566" y="7405245"/>
                </a:moveTo>
                <a:cubicBezTo>
                  <a:pt x="9136809" y="7408826"/>
                  <a:pt x="9140188" y="7410847"/>
                  <a:pt x="9142998" y="7413648"/>
                </a:cubicBezTo>
                <a:cubicBezTo>
                  <a:pt x="9145809" y="7416449"/>
                  <a:pt x="9148052" y="7420030"/>
                  <a:pt x="9148024" y="7426731"/>
                </a:cubicBezTo>
                <a:cubicBezTo>
                  <a:pt x="9136727" y="7428928"/>
                  <a:pt x="9127700" y="7428006"/>
                  <a:pt x="9116403" y="7430203"/>
                </a:cubicBezTo>
                <a:cubicBezTo>
                  <a:pt x="9107431" y="7415878"/>
                  <a:pt x="9120999" y="7410561"/>
                  <a:pt x="9134566" y="7405245"/>
                </a:cubicBezTo>
                <a:close/>
                <a:moveTo>
                  <a:pt x="7547966" y="7398705"/>
                </a:moveTo>
                <a:cubicBezTo>
                  <a:pt x="7527496" y="7426262"/>
                  <a:pt x="7496156" y="7442060"/>
                  <a:pt x="7461152" y="7453588"/>
                </a:cubicBezTo>
                <a:lnTo>
                  <a:pt x="7448603" y="7456964"/>
                </a:lnTo>
                <a:lnTo>
                  <a:pt x="7473807" y="7461094"/>
                </a:lnTo>
                <a:cubicBezTo>
                  <a:pt x="7484431" y="7463244"/>
                  <a:pt x="7494736" y="7465935"/>
                  <a:pt x="7503149" y="7469458"/>
                </a:cubicBezTo>
                <a:lnTo>
                  <a:pt x="7515782" y="7478838"/>
                </a:lnTo>
                <a:lnTo>
                  <a:pt x="7516013" y="7478528"/>
                </a:lnTo>
                <a:lnTo>
                  <a:pt x="7527015" y="7476643"/>
                </a:lnTo>
                <a:lnTo>
                  <a:pt x="7537139" y="7455217"/>
                </a:lnTo>
                <a:cubicBezTo>
                  <a:pt x="7541207" y="7451105"/>
                  <a:pt x="7557407" y="7442307"/>
                  <a:pt x="7561404" y="7445843"/>
                </a:cubicBezTo>
                <a:cubicBezTo>
                  <a:pt x="7565400" y="7449378"/>
                  <a:pt x="7565364" y="7453203"/>
                  <a:pt x="7565329" y="7457026"/>
                </a:cubicBezTo>
                <a:lnTo>
                  <a:pt x="7554047" y="7478843"/>
                </a:lnTo>
                <a:lnTo>
                  <a:pt x="7563481" y="7483552"/>
                </a:lnTo>
                <a:cubicBezTo>
                  <a:pt x="7568915" y="7488544"/>
                  <a:pt x="7571577" y="7493713"/>
                  <a:pt x="7572575" y="7498658"/>
                </a:cubicBezTo>
                <a:lnTo>
                  <a:pt x="7572245" y="7503774"/>
                </a:lnTo>
                <a:lnTo>
                  <a:pt x="7576923" y="7503297"/>
                </a:lnTo>
                <a:cubicBezTo>
                  <a:pt x="7580188" y="7505375"/>
                  <a:pt x="7582876" y="7510387"/>
                  <a:pt x="7583980" y="7519829"/>
                </a:cubicBezTo>
                <a:lnTo>
                  <a:pt x="7570603" y="7524027"/>
                </a:lnTo>
                <a:lnTo>
                  <a:pt x="7571103" y="7528847"/>
                </a:lnTo>
                <a:lnTo>
                  <a:pt x="7574128" y="7530479"/>
                </a:lnTo>
                <a:cubicBezTo>
                  <a:pt x="7573685" y="7534359"/>
                  <a:pt x="7576790" y="7542210"/>
                  <a:pt x="7580339" y="7546186"/>
                </a:cubicBezTo>
                <a:cubicBezTo>
                  <a:pt x="7576347" y="7546090"/>
                  <a:pt x="7572354" y="7545995"/>
                  <a:pt x="7571910" y="7549873"/>
                </a:cubicBezTo>
                <a:cubicBezTo>
                  <a:pt x="7568361" y="7545899"/>
                  <a:pt x="7566698" y="7542942"/>
                  <a:pt x="7565479" y="7540482"/>
                </a:cubicBezTo>
                <a:lnTo>
                  <a:pt x="7564501" y="7538821"/>
                </a:lnTo>
                <a:lnTo>
                  <a:pt x="7560673" y="7537232"/>
                </a:lnTo>
                <a:lnTo>
                  <a:pt x="7558671" y="7534762"/>
                </a:lnTo>
                <a:lnTo>
                  <a:pt x="7557714" y="7533978"/>
                </a:lnTo>
                <a:cubicBezTo>
                  <a:pt x="7557714" y="7533978"/>
                  <a:pt x="7557714" y="7533978"/>
                  <a:pt x="7548843" y="7541544"/>
                </a:cubicBezTo>
                <a:cubicBezTo>
                  <a:pt x="7548843" y="7541544"/>
                  <a:pt x="7527106" y="7556582"/>
                  <a:pt x="7508916" y="7540590"/>
                </a:cubicBezTo>
                <a:cubicBezTo>
                  <a:pt x="7513353" y="7536807"/>
                  <a:pt x="7492058" y="7512962"/>
                  <a:pt x="7501818" y="7497636"/>
                </a:cubicBezTo>
                <a:lnTo>
                  <a:pt x="7505808" y="7492265"/>
                </a:lnTo>
                <a:lnTo>
                  <a:pt x="7493370" y="7491451"/>
                </a:lnTo>
                <a:cubicBezTo>
                  <a:pt x="7464608" y="7489797"/>
                  <a:pt x="7429422" y="7486123"/>
                  <a:pt x="7420644" y="7466292"/>
                </a:cubicBezTo>
                <a:lnTo>
                  <a:pt x="7420414" y="7464548"/>
                </a:lnTo>
                <a:lnTo>
                  <a:pt x="7352361" y="7482856"/>
                </a:lnTo>
                <a:cubicBezTo>
                  <a:pt x="7352616" y="7469130"/>
                  <a:pt x="7342763" y="7462322"/>
                  <a:pt x="7347595" y="7440946"/>
                </a:cubicBezTo>
                <a:cubicBezTo>
                  <a:pt x="7420953" y="7431405"/>
                  <a:pt x="7486876" y="7404368"/>
                  <a:pt x="7547966" y="7398705"/>
                </a:cubicBezTo>
                <a:close/>
                <a:moveTo>
                  <a:pt x="7176226" y="7397244"/>
                </a:moveTo>
                <a:lnTo>
                  <a:pt x="7180181" y="7397339"/>
                </a:lnTo>
                <a:cubicBezTo>
                  <a:pt x="7182051" y="7398344"/>
                  <a:pt x="7182683" y="7401483"/>
                  <a:pt x="7182575" y="7405686"/>
                </a:cubicBezTo>
                <a:cubicBezTo>
                  <a:pt x="7182250" y="7418289"/>
                  <a:pt x="7175250" y="7440465"/>
                  <a:pt x="7174923" y="7443340"/>
                </a:cubicBezTo>
                <a:cubicBezTo>
                  <a:pt x="7174923" y="7443340"/>
                  <a:pt x="7174483" y="7447173"/>
                  <a:pt x="7174045" y="7451007"/>
                </a:cubicBezTo>
                <a:cubicBezTo>
                  <a:pt x="7169650" y="7454745"/>
                  <a:pt x="7165694" y="7454651"/>
                  <a:pt x="7165256" y="7458485"/>
                </a:cubicBezTo>
                <a:cubicBezTo>
                  <a:pt x="7154702" y="7446700"/>
                  <a:pt x="7159973" y="7435295"/>
                  <a:pt x="7165245" y="7423889"/>
                </a:cubicBezTo>
                <a:cubicBezTo>
                  <a:pt x="7170077" y="7416318"/>
                  <a:pt x="7170516" y="7412484"/>
                  <a:pt x="7167436" y="7404721"/>
                </a:cubicBezTo>
                <a:cubicBezTo>
                  <a:pt x="7167436" y="7404721"/>
                  <a:pt x="7167436" y="7404721"/>
                  <a:pt x="7176226" y="7397244"/>
                </a:cubicBezTo>
                <a:close/>
                <a:moveTo>
                  <a:pt x="7151427" y="7396522"/>
                </a:moveTo>
                <a:cubicBezTo>
                  <a:pt x="7151427" y="7396522"/>
                  <a:pt x="7151427" y="7396522"/>
                  <a:pt x="7155710" y="7404223"/>
                </a:cubicBezTo>
                <a:cubicBezTo>
                  <a:pt x="7155710" y="7408074"/>
                  <a:pt x="7155710" y="7411925"/>
                  <a:pt x="7151427" y="7415776"/>
                </a:cubicBezTo>
                <a:cubicBezTo>
                  <a:pt x="7147145" y="7419627"/>
                  <a:pt x="7138578" y="7419627"/>
                  <a:pt x="7134295" y="7419627"/>
                </a:cubicBezTo>
                <a:cubicBezTo>
                  <a:pt x="7134295" y="7415776"/>
                  <a:pt x="7130013" y="7415776"/>
                  <a:pt x="7130013" y="7411925"/>
                </a:cubicBezTo>
                <a:cubicBezTo>
                  <a:pt x="7125729" y="7404224"/>
                  <a:pt x="7125729" y="7404224"/>
                  <a:pt x="7130013" y="7400373"/>
                </a:cubicBezTo>
                <a:cubicBezTo>
                  <a:pt x="7134295" y="7396521"/>
                  <a:pt x="7147145" y="7400373"/>
                  <a:pt x="7151427" y="7396522"/>
                </a:cubicBezTo>
                <a:close/>
                <a:moveTo>
                  <a:pt x="7746051" y="7385862"/>
                </a:moveTo>
                <a:cubicBezTo>
                  <a:pt x="7770886" y="7389529"/>
                  <a:pt x="7788308" y="7382773"/>
                  <a:pt x="7799150" y="7390205"/>
                </a:cubicBezTo>
                <a:cubicBezTo>
                  <a:pt x="7802765" y="7392682"/>
                  <a:pt x="7805648" y="7396735"/>
                  <a:pt x="7807832" y="7403276"/>
                </a:cubicBezTo>
                <a:cubicBezTo>
                  <a:pt x="7796740" y="7415456"/>
                  <a:pt x="7769144" y="7411382"/>
                  <a:pt x="7743746" y="7410395"/>
                </a:cubicBezTo>
                <a:cubicBezTo>
                  <a:pt x="7745996" y="7399672"/>
                  <a:pt x="7747122" y="7394311"/>
                  <a:pt x="7746051" y="7385862"/>
                </a:cubicBezTo>
                <a:close/>
                <a:moveTo>
                  <a:pt x="8578297" y="7385377"/>
                </a:moveTo>
                <a:cubicBezTo>
                  <a:pt x="8586624" y="7392988"/>
                  <a:pt x="8603280" y="7381571"/>
                  <a:pt x="8615772" y="7392988"/>
                </a:cubicBezTo>
                <a:cubicBezTo>
                  <a:pt x="8615772" y="7400599"/>
                  <a:pt x="8615772" y="7404405"/>
                  <a:pt x="8611608" y="7412016"/>
                </a:cubicBezTo>
                <a:cubicBezTo>
                  <a:pt x="8578296" y="7438655"/>
                  <a:pt x="8557476" y="7427238"/>
                  <a:pt x="8553312" y="7431044"/>
                </a:cubicBezTo>
                <a:cubicBezTo>
                  <a:pt x="8540820" y="7419627"/>
                  <a:pt x="8549148" y="7412016"/>
                  <a:pt x="8557476" y="7396794"/>
                </a:cubicBezTo>
                <a:cubicBezTo>
                  <a:pt x="8561640" y="7400599"/>
                  <a:pt x="8574132" y="7389183"/>
                  <a:pt x="8578297" y="7385377"/>
                </a:cubicBezTo>
                <a:close/>
                <a:moveTo>
                  <a:pt x="8257166" y="7377090"/>
                </a:moveTo>
                <a:cubicBezTo>
                  <a:pt x="8261863" y="7377843"/>
                  <a:pt x="8267113" y="7379644"/>
                  <a:pt x="8273101" y="7383083"/>
                </a:cubicBezTo>
                <a:cubicBezTo>
                  <a:pt x="8297018" y="7400709"/>
                  <a:pt x="8276721" y="7425356"/>
                  <a:pt x="8280736" y="7425071"/>
                </a:cubicBezTo>
                <a:cubicBezTo>
                  <a:pt x="8284717" y="7428652"/>
                  <a:pt x="8284717" y="7428652"/>
                  <a:pt x="8288733" y="7428365"/>
                </a:cubicBezTo>
                <a:cubicBezTo>
                  <a:pt x="8288697" y="7432235"/>
                  <a:pt x="8292641" y="7439686"/>
                  <a:pt x="8296621" y="7443269"/>
                </a:cubicBezTo>
                <a:lnTo>
                  <a:pt x="8293222" y="7445140"/>
                </a:lnTo>
                <a:lnTo>
                  <a:pt x="8296315" y="7470252"/>
                </a:lnTo>
                <a:cubicBezTo>
                  <a:pt x="8282126" y="7489140"/>
                  <a:pt x="8263821" y="7487581"/>
                  <a:pt x="8252996" y="7477564"/>
                </a:cubicBezTo>
                <a:cubicBezTo>
                  <a:pt x="8247584" y="7472555"/>
                  <a:pt x="8244042" y="7465431"/>
                  <a:pt x="8243822" y="7457691"/>
                </a:cubicBezTo>
                <a:lnTo>
                  <a:pt x="8247824" y="7448914"/>
                </a:lnTo>
                <a:lnTo>
                  <a:pt x="8239051" y="7450035"/>
                </a:lnTo>
                <a:cubicBezTo>
                  <a:pt x="8234351" y="7449645"/>
                  <a:pt x="8229349" y="7448069"/>
                  <a:pt x="8224365" y="7444558"/>
                </a:cubicBezTo>
                <a:cubicBezTo>
                  <a:pt x="8228418" y="7440402"/>
                  <a:pt x="8204537" y="7418908"/>
                  <a:pt x="8212714" y="7402856"/>
                </a:cubicBezTo>
                <a:cubicBezTo>
                  <a:pt x="8216802" y="7394832"/>
                  <a:pt x="8220855" y="7390677"/>
                  <a:pt x="8224943" y="7382652"/>
                </a:cubicBezTo>
                <a:cubicBezTo>
                  <a:pt x="8233979" y="7382007"/>
                  <a:pt x="8243077" y="7374833"/>
                  <a:pt x="8257166" y="7377090"/>
                </a:cubicBezTo>
                <a:close/>
                <a:moveTo>
                  <a:pt x="8094926" y="7363400"/>
                </a:moveTo>
                <a:cubicBezTo>
                  <a:pt x="8098770" y="7364899"/>
                  <a:pt x="8102784" y="7369270"/>
                  <a:pt x="8106332" y="7378079"/>
                </a:cubicBezTo>
                <a:cubicBezTo>
                  <a:pt x="8093559" y="7386150"/>
                  <a:pt x="8085990" y="7387248"/>
                  <a:pt x="8082117" y="7385091"/>
                </a:cubicBezTo>
                <a:cubicBezTo>
                  <a:pt x="8073401" y="7380237"/>
                  <a:pt x="8083396" y="7358900"/>
                  <a:pt x="8094926" y="7363400"/>
                </a:cubicBezTo>
                <a:close/>
                <a:moveTo>
                  <a:pt x="8459526" y="7359390"/>
                </a:moveTo>
                <a:cubicBezTo>
                  <a:pt x="8467386" y="7358617"/>
                  <a:pt x="8475778" y="7362823"/>
                  <a:pt x="8480833" y="7373863"/>
                </a:cubicBezTo>
                <a:cubicBezTo>
                  <a:pt x="8465353" y="7381277"/>
                  <a:pt x="8449875" y="7388691"/>
                  <a:pt x="8441414" y="7374794"/>
                </a:cubicBezTo>
                <a:cubicBezTo>
                  <a:pt x="8444339" y="7365916"/>
                  <a:pt x="8451666" y="7360163"/>
                  <a:pt x="8459526" y="7359390"/>
                </a:cubicBezTo>
                <a:close/>
                <a:moveTo>
                  <a:pt x="8499248" y="7353646"/>
                </a:moveTo>
                <a:cubicBezTo>
                  <a:pt x="8502803" y="7352920"/>
                  <a:pt x="8507812" y="7355072"/>
                  <a:pt x="8513010" y="7358243"/>
                </a:cubicBezTo>
                <a:cubicBezTo>
                  <a:pt x="8518210" y="7361415"/>
                  <a:pt x="8523596" y="7365606"/>
                  <a:pt x="8527906" y="7368960"/>
                </a:cubicBezTo>
                <a:cubicBezTo>
                  <a:pt x="8530173" y="7381195"/>
                  <a:pt x="8525329" y="7394882"/>
                  <a:pt x="8516176" y="7405217"/>
                </a:cubicBezTo>
                <a:cubicBezTo>
                  <a:pt x="8498937" y="7391804"/>
                  <a:pt x="8495915" y="7375491"/>
                  <a:pt x="8499248" y="7353646"/>
                </a:cubicBezTo>
                <a:close/>
                <a:moveTo>
                  <a:pt x="7935812" y="7349873"/>
                </a:moveTo>
                <a:cubicBezTo>
                  <a:pt x="7939973" y="7349330"/>
                  <a:pt x="7940957" y="7351030"/>
                  <a:pt x="7940996" y="7353996"/>
                </a:cubicBezTo>
                <a:cubicBezTo>
                  <a:pt x="7941035" y="7356961"/>
                  <a:pt x="7940129" y="7361193"/>
                  <a:pt x="7940508" y="7365714"/>
                </a:cubicBezTo>
                <a:lnTo>
                  <a:pt x="7925075" y="7362241"/>
                </a:lnTo>
                <a:cubicBezTo>
                  <a:pt x="7926283" y="7356599"/>
                  <a:pt x="7930668" y="7348715"/>
                  <a:pt x="7935812" y="7349873"/>
                </a:cubicBezTo>
                <a:close/>
                <a:moveTo>
                  <a:pt x="8711567" y="7347327"/>
                </a:moveTo>
                <a:cubicBezTo>
                  <a:pt x="8718037" y="7348650"/>
                  <a:pt x="8723275" y="7351831"/>
                  <a:pt x="8727140" y="7356038"/>
                </a:cubicBezTo>
                <a:cubicBezTo>
                  <a:pt x="8734869" y="7364452"/>
                  <a:pt x="8737104" y="7376973"/>
                  <a:pt x="8732714" y="7386962"/>
                </a:cubicBezTo>
                <a:cubicBezTo>
                  <a:pt x="8729787" y="7393622"/>
                  <a:pt x="8723916" y="7399157"/>
                  <a:pt x="8714767" y="7401597"/>
                </a:cubicBezTo>
                <a:cubicBezTo>
                  <a:pt x="8696515" y="7386155"/>
                  <a:pt x="8672545" y="7371813"/>
                  <a:pt x="8688599" y="7349755"/>
                </a:cubicBezTo>
                <a:cubicBezTo>
                  <a:pt x="8697393" y="7346536"/>
                  <a:pt x="8705096" y="7346003"/>
                  <a:pt x="8711567" y="7347327"/>
                </a:cubicBezTo>
                <a:close/>
                <a:moveTo>
                  <a:pt x="6744376" y="7345213"/>
                </a:moveTo>
                <a:lnTo>
                  <a:pt x="6740179" y="7345789"/>
                </a:lnTo>
                <a:lnTo>
                  <a:pt x="6747841" y="7348511"/>
                </a:lnTo>
                <a:close/>
                <a:moveTo>
                  <a:pt x="7018174" y="7340797"/>
                </a:moveTo>
                <a:cubicBezTo>
                  <a:pt x="7018174" y="7340797"/>
                  <a:pt x="7018174" y="7340797"/>
                  <a:pt x="7022297" y="7340797"/>
                </a:cubicBezTo>
                <a:cubicBezTo>
                  <a:pt x="7018174" y="7355943"/>
                  <a:pt x="7022297" y="7374873"/>
                  <a:pt x="7014052" y="7386232"/>
                </a:cubicBezTo>
                <a:cubicBezTo>
                  <a:pt x="7011991" y="7388125"/>
                  <a:pt x="7009929" y="7390018"/>
                  <a:pt x="7007353" y="7390492"/>
                </a:cubicBezTo>
                <a:cubicBezTo>
                  <a:pt x="7004777" y="7390964"/>
                  <a:pt x="7001685" y="7390018"/>
                  <a:pt x="6997562" y="7386232"/>
                </a:cubicBezTo>
                <a:cubicBezTo>
                  <a:pt x="6989318" y="7382445"/>
                  <a:pt x="6989318" y="7378660"/>
                  <a:pt x="6997562" y="7367301"/>
                </a:cubicBezTo>
                <a:cubicBezTo>
                  <a:pt x="7005808" y="7359729"/>
                  <a:pt x="7009929" y="7352156"/>
                  <a:pt x="7014052" y="7352156"/>
                </a:cubicBezTo>
                <a:cubicBezTo>
                  <a:pt x="7014052" y="7348370"/>
                  <a:pt x="7018174" y="7344584"/>
                  <a:pt x="7018174" y="7340797"/>
                </a:cubicBezTo>
                <a:close/>
                <a:moveTo>
                  <a:pt x="7966030" y="7338232"/>
                </a:moveTo>
                <a:cubicBezTo>
                  <a:pt x="7967952" y="7341552"/>
                  <a:pt x="7971251" y="7339224"/>
                  <a:pt x="7973172" y="7342542"/>
                </a:cubicBezTo>
                <a:cubicBezTo>
                  <a:pt x="7973172" y="7342542"/>
                  <a:pt x="7976742" y="7344697"/>
                  <a:pt x="7980035" y="7349385"/>
                </a:cubicBezTo>
                <a:cubicBezTo>
                  <a:pt x="7983330" y="7354073"/>
                  <a:pt x="7986348" y="7361293"/>
                  <a:pt x="7985243" y="7371423"/>
                </a:cubicBezTo>
                <a:cubicBezTo>
                  <a:pt x="7983866" y="7377071"/>
                  <a:pt x="7977812" y="7390695"/>
                  <a:pt x="7975890" y="7387376"/>
                </a:cubicBezTo>
                <a:cubicBezTo>
                  <a:pt x="7970672" y="7386386"/>
                  <a:pt x="7972592" y="7389705"/>
                  <a:pt x="7969294" y="7392033"/>
                </a:cubicBezTo>
                <a:lnTo>
                  <a:pt x="7963715" y="7389497"/>
                </a:lnTo>
                <a:lnTo>
                  <a:pt x="7962309" y="7392551"/>
                </a:lnTo>
                <a:cubicBezTo>
                  <a:pt x="7958329" y="7401192"/>
                  <a:pt x="7958329" y="7401192"/>
                  <a:pt x="7952831" y="7400693"/>
                </a:cubicBezTo>
                <a:cubicBezTo>
                  <a:pt x="7947335" y="7400196"/>
                  <a:pt x="7943479" y="7387845"/>
                  <a:pt x="7937982" y="7387348"/>
                </a:cubicBezTo>
                <a:cubicBezTo>
                  <a:pt x="7937982" y="7387348"/>
                  <a:pt x="7937982" y="7387348"/>
                  <a:pt x="7941962" y="7378707"/>
                </a:cubicBezTo>
                <a:lnTo>
                  <a:pt x="7948512" y="7375974"/>
                </a:lnTo>
                <a:lnTo>
                  <a:pt x="7945405" y="7366818"/>
                </a:lnTo>
                <a:cubicBezTo>
                  <a:pt x="7948161" y="7355523"/>
                  <a:pt x="7952292" y="7338580"/>
                  <a:pt x="7966030" y="7338232"/>
                </a:cubicBezTo>
                <a:close/>
                <a:moveTo>
                  <a:pt x="7423418" y="7338170"/>
                </a:moveTo>
                <a:lnTo>
                  <a:pt x="7411464" y="7357553"/>
                </a:lnTo>
                <a:lnTo>
                  <a:pt x="7400829" y="7370881"/>
                </a:lnTo>
                <a:lnTo>
                  <a:pt x="7425069" y="7368218"/>
                </a:lnTo>
                <a:lnTo>
                  <a:pt x="7422292" y="7347658"/>
                </a:lnTo>
                <a:close/>
                <a:moveTo>
                  <a:pt x="7558200" y="7325157"/>
                </a:moveTo>
                <a:cubicBezTo>
                  <a:pt x="7565118" y="7321896"/>
                  <a:pt x="7579480" y="7328176"/>
                  <a:pt x="7589055" y="7332363"/>
                </a:cubicBezTo>
                <a:cubicBezTo>
                  <a:pt x="7593041" y="7343533"/>
                  <a:pt x="7590106" y="7357963"/>
                  <a:pt x="7582386" y="7370301"/>
                </a:cubicBezTo>
                <a:cubicBezTo>
                  <a:pt x="7563236" y="7361928"/>
                  <a:pt x="7557922" y="7347034"/>
                  <a:pt x="7558200" y="7325157"/>
                </a:cubicBezTo>
                <a:close/>
                <a:moveTo>
                  <a:pt x="8085576" y="7322472"/>
                </a:moveTo>
                <a:cubicBezTo>
                  <a:pt x="8090893" y="7322928"/>
                  <a:pt x="8094676" y="7324703"/>
                  <a:pt x="8097310" y="7327465"/>
                </a:cubicBezTo>
                <a:cubicBezTo>
                  <a:pt x="8099943" y="7330227"/>
                  <a:pt x="8101427" y="7333977"/>
                  <a:pt x="8102145" y="7338386"/>
                </a:cubicBezTo>
                <a:cubicBezTo>
                  <a:pt x="8101329" y="7344112"/>
                  <a:pt x="8095198" y="7349380"/>
                  <a:pt x="8083748" y="7354191"/>
                </a:cubicBezTo>
                <a:cubicBezTo>
                  <a:pt x="8076181" y="7350643"/>
                  <a:pt x="8078628" y="7333465"/>
                  <a:pt x="8077193" y="7324648"/>
                </a:cubicBezTo>
                <a:cubicBezTo>
                  <a:pt x="8082510" y="7325106"/>
                  <a:pt x="8087827" y="7325563"/>
                  <a:pt x="8085576" y="7322472"/>
                </a:cubicBezTo>
                <a:close/>
                <a:moveTo>
                  <a:pt x="7445318" y="7318406"/>
                </a:moveTo>
                <a:cubicBezTo>
                  <a:pt x="7470543" y="7339393"/>
                  <a:pt x="7463875" y="7357433"/>
                  <a:pt x="7466827" y="7371882"/>
                </a:cubicBezTo>
                <a:lnTo>
                  <a:pt x="7468394" y="7374575"/>
                </a:lnTo>
                <a:lnTo>
                  <a:pt x="7469840" y="7373191"/>
                </a:lnTo>
                <a:cubicBezTo>
                  <a:pt x="7480257" y="7373220"/>
                  <a:pt x="7485031" y="7377372"/>
                  <a:pt x="7486334" y="7382806"/>
                </a:cubicBezTo>
                <a:cubicBezTo>
                  <a:pt x="7487636" y="7388240"/>
                  <a:pt x="7485466" y="7394957"/>
                  <a:pt x="7481995" y="7400119"/>
                </a:cubicBezTo>
                <a:cubicBezTo>
                  <a:pt x="7479680" y="7403561"/>
                  <a:pt x="7476787" y="7406311"/>
                  <a:pt x="7473957" y="7407530"/>
                </a:cubicBezTo>
                <a:cubicBezTo>
                  <a:pt x="7461955" y="7406680"/>
                  <a:pt x="7458097" y="7399314"/>
                  <a:pt x="7458653" y="7391551"/>
                </a:cubicBezTo>
                <a:lnTo>
                  <a:pt x="7460591" y="7385667"/>
                </a:lnTo>
                <a:lnTo>
                  <a:pt x="7458198" y="7384720"/>
                </a:lnTo>
                <a:cubicBezTo>
                  <a:pt x="7458640" y="7380848"/>
                  <a:pt x="7454559" y="7380750"/>
                  <a:pt x="7459082" y="7376975"/>
                </a:cubicBezTo>
                <a:cubicBezTo>
                  <a:pt x="7447725" y="7368938"/>
                  <a:pt x="7439466" y="7333796"/>
                  <a:pt x="7445318" y="7318406"/>
                </a:cubicBezTo>
                <a:close/>
                <a:moveTo>
                  <a:pt x="7130292" y="7310318"/>
                </a:moveTo>
                <a:cubicBezTo>
                  <a:pt x="7130054" y="7325264"/>
                  <a:pt x="7130995" y="7331017"/>
                  <a:pt x="7129820" y="7340212"/>
                </a:cubicBezTo>
                <a:cubicBezTo>
                  <a:pt x="7132874" y="7342520"/>
                  <a:pt x="7135929" y="7344830"/>
                  <a:pt x="7136869" y="7350581"/>
                </a:cubicBezTo>
                <a:cubicBezTo>
                  <a:pt x="7138747" y="7362087"/>
                  <a:pt x="7131462" y="7366662"/>
                  <a:pt x="7130286" y="7375855"/>
                </a:cubicBezTo>
                <a:cubicBezTo>
                  <a:pt x="7125115" y="7376989"/>
                  <a:pt x="7116888" y="7375811"/>
                  <a:pt x="7115011" y="7364307"/>
                </a:cubicBezTo>
                <a:cubicBezTo>
                  <a:pt x="7110077" y="7350494"/>
                  <a:pt x="7116423" y="7340167"/>
                  <a:pt x="7125824" y="7332149"/>
                </a:cubicBezTo>
                <a:cubicBezTo>
                  <a:pt x="7127000" y="7322954"/>
                  <a:pt x="7123006" y="7314893"/>
                  <a:pt x="7130292" y="7310318"/>
                </a:cubicBezTo>
                <a:close/>
                <a:moveTo>
                  <a:pt x="7460237" y="7301322"/>
                </a:moveTo>
                <a:cubicBezTo>
                  <a:pt x="7465259" y="7300488"/>
                  <a:pt x="7469199" y="7300671"/>
                  <a:pt x="7472327" y="7301618"/>
                </a:cubicBezTo>
                <a:cubicBezTo>
                  <a:pt x="7481710" y="7304460"/>
                  <a:pt x="7483790" y="7314175"/>
                  <a:pt x="7485869" y="7323887"/>
                </a:cubicBezTo>
                <a:cubicBezTo>
                  <a:pt x="7472218" y="7323000"/>
                  <a:pt x="7473769" y="7341676"/>
                  <a:pt x="7459345" y="7331448"/>
                </a:cubicBezTo>
                <a:cubicBezTo>
                  <a:pt x="7455350" y="7324223"/>
                  <a:pt x="7454575" y="7314885"/>
                  <a:pt x="7460237" y="7301322"/>
                </a:cubicBezTo>
                <a:close/>
                <a:moveTo>
                  <a:pt x="6637208" y="7295030"/>
                </a:moveTo>
                <a:cubicBezTo>
                  <a:pt x="6658721" y="7307452"/>
                  <a:pt x="6652066" y="7313014"/>
                  <a:pt x="6639506" y="7328189"/>
                </a:cubicBezTo>
                <a:cubicBezTo>
                  <a:pt x="6626148" y="7318305"/>
                  <a:pt x="6628351" y="7309448"/>
                  <a:pt x="6637208" y="7295030"/>
                </a:cubicBezTo>
                <a:close/>
                <a:moveTo>
                  <a:pt x="8580559" y="7285282"/>
                </a:moveTo>
                <a:cubicBezTo>
                  <a:pt x="8610269" y="7285181"/>
                  <a:pt x="8608661" y="7317069"/>
                  <a:pt x="8611716" y="7314445"/>
                </a:cubicBezTo>
                <a:cubicBezTo>
                  <a:pt x="8617047" y="7314949"/>
                  <a:pt x="8617047" y="7314949"/>
                  <a:pt x="8620100" y="7312325"/>
                </a:cubicBezTo>
                <a:cubicBezTo>
                  <a:pt x="8622378" y="7315454"/>
                  <a:pt x="8629987" y="7319085"/>
                  <a:pt x="8635317" y="7319590"/>
                </a:cubicBezTo>
                <a:cubicBezTo>
                  <a:pt x="8632264" y="7322214"/>
                  <a:pt x="8629209" y="7324838"/>
                  <a:pt x="8631486" y="7327966"/>
                </a:cubicBezTo>
                <a:cubicBezTo>
                  <a:pt x="8620824" y="7326957"/>
                  <a:pt x="8618547" y="7323829"/>
                  <a:pt x="8613216" y="7323325"/>
                </a:cubicBezTo>
                <a:cubicBezTo>
                  <a:pt x="8615493" y="7326454"/>
                  <a:pt x="8610162" y="7325949"/>
                  <a:pt x="8610162" y="7325949"/>
                </a:cubicBezTo>
                <a:cubicBezTo>
                  <a:pt x="8610162" y="7325949"/>
                  <a:pt x="8610162" y="7325949"/>
                  <a:pt x="8608608" y="7337453"/>
                </a:cubicBezTo>
                <a:cubicBezTo>
                  <a:pt x="8608608" y="7337453"/>
                  <a:pt x="8602446" y="7363087"/>
                  <a:pt x="8578067" y="7363693"/>
                </a:cubicBezTo>
                <a:cubicBezTo>
                  <a:pt x="8578845" y="7357940"/>
                  <a:pt x="8546858" y="7354916"/>
                  <a:pt x="8543857" y="7337154"/>
                </a:cubicBezTo>
                <a:cubicBezTo>
                  <a:pt x="8542356" y="7328273"/>
                  <a:pt x="8543134" y="7322522"/>
                  <a:pt x="8541633" y="7313641"/>
                </a:cubicBezTo>
                <a:cubicBezTo>
                  <a:pt x="8550795" y="7305769"/>
                  <a:pt x="8553126" y="7288512"/>
                  <a:pt x="8580559" y="7285282"/>
                </a:cubicBezTo>
                <a:close/>
                <a:moveTo>
                  <a:pt x="6679088" y="7274316"/>
                </a:moveTo>
                <a:cubicBezTo>
                  <a:pt x="6682980" y="7275983"/>
                  <a:pt x="6685895" y="7277721"/>
                  <a:pt x="6686845" y="7280572"/>
                </a:cubicBezTo>
                <a:cubicBezTo>
                  <a:pt x="6687795" y="7283421"/>
                  <a:pt x="6686782" y="7287385"/>
                  <a:pt x="6682816" y="7293503"/>
                </a:cubicBezTo>
                <a:cubicBezTo>
                  <a:pt x="6682816" y="7293503"/>
                  <a:pt x="6678907" y="7293783"/>
                  <a:pt x="6678907" y="7293783"/>
                </a:cubicBezTo>
                <a:cubicBezTo>
                  <a:pt x="6667250" y="7286832"/>
                  <a:pt x="6671196" y="7282660"/>
                  <a:pt x="6679088" y="7274316"/>
                </a:cubicBezTo>
                <a:close/>
                <a:moveTo>
                  <a:pt x="7498209" y="7270060"/>
                </a:moveTo>
                <a:cubicBezTo>
                  <a:pt x="7500391" y="7271641"/>
                  <a:pt x="7501482" y="7272431"/>
                  <a:pt x="7501474" y="7273301"/>
                </a:cubicBezTo>
                <a:cubicBezTo>
                  <a:pt x="7501466" y="7274169"/>
                  <a:pt x="7500358" y="7275117"/>
                  <a:pt x="7498143" y="7277012"/>
                </a:cubicBezTo>
                <a:cubicBezTo>
                  <a:pt x="7493776" y="7273849"/>
                  <a:pt x="7498176" y="7273536"/>
                  <a:pt x="7498209" y="7270060"/>
                </a:cubicBezTo>
                <a:close/>
                <a:moveTo>
                  <a:pt x="8038677" y="7268248"/>
                </a:moveTo>
                <a:cubicBezTo>
                  <a:pt x="8025023" y="7297400"/>
                  <a:pt x="7997329" y="7316960"/>
                  <a:pt x="7964823" y="7332996"/>
                </a:cubicBezTo>
                <a:lnTo>
                  <a:pt x="7880696" y="7368710"/>
                </a:lnTo>
                <a:lnTo>
                  <a:pt x="7878981" y="7380453"/>
                </a:lnTo>
                <a:cubicBezTo>
                  <a:pt x="7878981" y="7380453"/>
                  <a:pt x="7878946" y="7384276"/>
                  <a:pt x="7878909" y="7388102"/>
                </a:cubicBezTo>
                <a:cubicBezTo>
                  <a:pt x="7874894" y="7392209"/>
                  <a:pt x="7870914" y="7392493"/>
                  <a:pt x="7870879" y="7396317"/>
                </a:cubicBezTo>
                <a:cubicBezTo>
                  <a:pt x="7864962" y="7391007"/>
                  <a:pt x="7863026" y="7385414"/>
                  <a:pt x="7863080" y="7379678"/>
                </a:cubicBezTo>
                <a:lnTo>
                  <a:pt x="7863998" y="7375799"/>
                </a:lnTo>
                <a:lnTo>
                  <a:pt x="7862106" y="7376602"/>
                </a:lnTo>
                <a:cubicBezTo>
                  <a:pt x="7858834" y="7363527"/>
                  <a:pt x="7847098" y="7358489"/>
                  <a:pt x="7846497" y="7337483"/>
                </a:cubicBezTo>
                <a:lnTo>
                  <a:pt x="7897206" y="7318959"/>
                </a:lnTo>
                <a:lnTo>
                  <a:pt x="7902253" y="7313503"/>
                </a:lnTo>
                <a:cubicBezTo>
                  <a:pt x="7905871" y="7310949"/>
                  <a:pt x="7909571" y="7309513"/>
                  <a:pt x="7912145" y="7310048"/>
                </a:cubicBezTo>
                <a:lnTo>
                  <a:pt x="7915642" y="7312225"/>
                </a:lnTo>
                <a:lnTo>
                  <a:pt x="7946874" y="7300816"/>
                </a:lnTo>
                <a:cubicBezTo>
                  <a:pt x="7978377" y="7287754"/>
                  <a:pt x="8008452" y="7275375"/>
                  <a:pt x="8038677" y="7268248"/>
                </a:cubicBezTo>
                <a:close/>
                <a:moveTo>
                  <a:pt x="7583031" y="7240384"/>
                </a:moveTo>
                <a:cubicBezTo>
                  <a:pt x="7590839" y="7251500"/>
                  <a:pt x="7594761" y="7255111"/>
                  <a:pt x="7598648" y="7262614"/>
                </a:cubicBezTo>
                <a:cubicBezTo>
                  <a:pt x="7602606" y="7262331"/>
                  <a:pt x="7606564" y="7262049"/>
                  <a:pt x="7610488" y="7265660"/>
                </a:cubicBezTo>
                <a:cubicBezTo>
                  <a:pt x="7618333" y="7272881"/>
                  <a:pt x="7614301" y="7280951"/>
                  <a:pt x="7618187" y="7288454"/>
                </a:cubicBezTo>
                <a:cubicBezTo>
                  <a:pt x="7614192" y="7292630"/>
                  <a:pt x="7606237" y="7297088"/>
                  <a:pt x="7598394" y="7289868"/>
                </a:cubicBezTo>
                <a:cubicBezTo>
                  <a:pt x="7586589" y="7282928"/>
                  <a:pt x="7586699" y="7271248"/>
                  <a:pt x="7590766" y="7259286"/>
                </a:cubicBezTo>
                <a:cubicBezTo>
                  <a:pt x="7586879" y="7251782"/>
                  <a:pt x="7578998" y="7248453"/>
                  <a:pt x="7583031" y="7240384"/>
                </a:cubicBezTo>
                <a:close/>
                <a:moveTo>
                  <a:pt x="8688994" y="7235211"/>
                </a:moveTo>
                <a:cubicBezTo>
                  <a:pt x="8700217" y="7238076"/>
                  <a:pt x="8702671" y="7249684"/>
                  <a:pt x="8708282" y="7251117"/>
                </a:cubicBezTo>
                <a:cubicBezTo>
                  <a:pt x="8704687" y="7252945"/>
                  <a:pt x="8697495" y="7256601"/>
                  <a:pt x="8697931" y="7264949"/>
                </a:cubicBezTo>
                <a:cubicBezTo>
                  <a:pt x="8686707" y="7262085"/>
                  <a:pt x="8675483" y="7259219"/>
                  <a:pt x="8678643" y="7249044"/>
                </a:cubicBezTo>
                <a:cubicBezTo>
                  <a:pt x="8680223" y="7243956"/>
                  <a:pt x="8681803" y="7238868"/>
                  <a:pt x="8688994" y="7235211"/>
                </a:cubicBezTo>
                <a:close/>
                <a:moveTo>
                  <a:pt x="8348257" y="7232459"/>
                </a:moveTo>
                <a:cubicBezTo>
                  <a:pt x="8353671" y="7232925"/>
                  <a:pt x="8361375" y="7236538"/>
                  <a:pt x="8366788" y="7237004"/>
                </a:cubicBezTo>
                <a:cubicBezTo>
                  <a:pt x="8366788" y="7237004"/>
                  <a:pt x="8366788" y="7237004"/>
                  <a:pt x="8365958" y="7242834"/>
                </a:cubicBezTo>
                <a:cubicBezTo>
                  <a:pt x="8361375" y="7236538"/>
                  <a:pt x="8346596" y="7244120"/>
                  <a:pt x="8348257" y="7232459"/>
                </a:cubicBezTo>
                <a:close/>
                <a:moveTo>
                  <a:pt x="8137127" y="7231416"/>
                </a:moveTo>
                <a:cubicBezTo>
                  <a:pt x="8146301" y="7237516"/>
                  <a:pt x="8151886" y="7243631"/>
                  <a:pt x="8155420" y="7249591"/>
                </a:cubicBezTo>
                <a:lnTo>
                  <a:pt x="8159314" y="7260796"/>
                </a:lnTo>
                <a:lnTo>
                  <a:pt x="8181677" y="7259876"/>
                </a:lnTo>
                <a:lnTo>
                  <a:pt x="8164484" y="7282310"/>
                </a:lnTo>
                <a:lnTo>
                  <a:pt x="8173462" y="7294440"/>
                </a:lnTo>
                <a:cubicBezTo>
                  <a:pt x="8165216" y="7298890"/>
                  <a:pt x="8165216" y="7298890"/>
                  <a:pt x="8157042" y="7295612"/>
                </a:cubicBezTo>
                <a:cubicBezTo>
                  <a:pt x="8157078" y="7291750"/>
                  <a:pt x="8152972" y="7292043"/>
                  <a:pt x="8157114" y="7287888"/>
                </a:cubicBezTo>
                <a:lnTo>
                  <a:pt x="8156381" y="7287105"/>
                </a:lnTo>
                <a:lnTo>
                  <a:pt x="8132631" y="7296418"/>
                </a:lnTo>
                <a:cubicBezTo>
                  <a:pt x="8110631" y="7300751"/>
                  <a:pt x="8086497" y="7298805"/>
                  <a:pt x="8070786" y="7295288"/>
                </a:cubicBezTo>
                <a:lnTo>
                  <a:pt x="8118975" y="7270026"/>
                </a:lnTo>
                <a:lnTo>
                  <a:pt x="8117105" y="7262471"/>
                </a:lnTo>
                <a:cubicBezTo>
                  <a:pt x="8116716" y="7251854"/>
                  <a:pt x="8117776" y="7243069"/>
                  <a:pt x="8117794" y="7241133"/>
                </a:cubicBezTo>
                <a:cubicBezTo>
                  <a:pt x="8121703" y="7240854"/>
                  <a:pt x="8121703" y="7240854"/>
                  <a:pt x="8121703" y="7240854"/>
                </a:cubicBezTo>
                <a:cubicBezTo>
                  <a:pt x="8120183" y="7246769"/>
                  <a:pt x="8121957" y="7252993"/>
                  <a:pt x="8124346" y="7259513"/>
                </a:cubicBezTo>
                <a:lnTo>
                  <a:pt x="8126815" y="7267480"/>
                </a:lnTo>
                <a:lnTo>
                  <a:pt x="8141115" y="7263368"/>
                </a:lnTo>
                <a:lnTo>
                  <a:pt x="8140935" y="7262988"/>
                </a:lnTo>
                <a:cubicBezTo>
                  <a:pt x="8136938" y="7251694"/>
                  <a:pt x="8135003" y="7239287"/>
                  <a:pt x="8137127" y="7231416"/>
                </a:cubicBezTo>
                <a:close/>
                <a:moveTo>
                  <a:pt x="7933553" y="7210544"/>
                </a:moveTo>
                <a:cubicBezTo>
                  <a:pt x="7937500" y="7211667"/>
                  <a:pt x="7941551" y="7214414"/>
                  <a:pt x="7945340" y="7219188"/>
                </a:cubicBezTo>
                <a:cubicBezTo>
                  <a:pt x="7933691" y="7232005"/>
                  <a:pt x="7922040" y="7244822"/>
                  <a:pt x="7910641" y="7233517"/>
                </a:cubicBezTo>
                <a:cubicBezTo>
                  <a:pt x="7910797" y="7218441"/>
                  <a:pt x="7921711" y="7207178"/>
                  <a:pt x="7933553" y="7210544"/>
                </a:cubicBezTo>
                <a:close/>
                <a:moveTo>
                  <a:pt x="8575732" y="7209311"/>
                </a:moveTo>
                <a:cubicBezTo>
                  <a:pt x="8580327" y="7209951"/>
                  <a:pt x="8584961" y="7211635"/>
                  <a:pt x="8589922" y="7215095"/>
                </a:cubicBezTo>
                <a:cubicBezTo>
                  <a:pt x="8591947" y="7254838"/>
                  <a:pt x="8542421" y="7265591"/>
                  <a:pt x="8527669" y="7244196"/>
                </a:cubicBezTo>
                <a:cubicBezTo>
                  <a:pt x="8522753" y="7237063"/>
                  <a:pt x="8521700" y="7226360"/>
                  <a:pt x="8527708" y="7211966"/>
                </a:cubicBezTo>
                <a:cubicBezTo>
                  <a:pt x="8548518" y="7214866"/>
                  <a:pt x="8561946" y="7207391"/>
                  <a:pt x="8575732" y="7209311"/>
                </a:cubicBezTo>
                <a:close/>
                <a:moveTo>
                  <a:pt x="7966953" y="7204538"/>
                </a:moveTo>
                <a:cubicBezTo>
                  <a:pt x="7970352" y="7202810"/>
                  <a:pt x="7972368" y="7206071"/>
                  <a:pt x="7968969" y="7207798"/>
                </a:cubicBezTo>
                <a:cubicBezTo>
                  <a:pt x="7969602" y="7216047"/>
                  <a:pt x="7958770" y="7212983"/>
                  <a:pt x="7953355" y="7211451"/>
                </a:cubicBezTo>
                <a:cubicBezTo>
                  <a:pt x="7963553" y="7206267"/>
                  <a:pt x="7964937" y="7201278"/>
                  <a:pt x="7966953" y="7204538"/>
                </a:cubicBezTo>
                <a:close/>
                <a:moveTo>
                  <a:pt x="8118060" y="7202206"/>
                </a:moveTo>
                <a:cubicBezTo>
                  <a:pt x="8122128" y="7205807"/>
                  <a:pt x="8126161" y="7213301"/>
                  <a:pt x="8130229" y="7216902"/>
                </a:cubicBezTo>
                <a:cubicBezTo>
                  <a:pt x="8130229" y="7216902"/>
                  <a:pt x="8130229" y="7216902"/>
                  <a:pt x="8126088" y="7221088"/>
                </a:cubicBezTo>
                <a:cubicBezTo>
                  <a:pt x="8126161" y="7213301"/>
                  <a:pt x="8109775" y="7210580"/>
                  <a:pt x="8118060" y="7202206"/>
                </a:cubicBezTo>
                <a:close/>
                <a:moveTo>
                  <a:pt x="8094399" y="7166818"/>
                </a:moveTo>
                <a:cubicBezTo>
                  <a:pt x="8095720" y="7166691"/>
                  <a:pt x="8097890" y="7167206"/>
                  <a:pt x="8100531" y="7166952"/>
                </a:cubicBezTo>
                <a:cubicBezTo>
                  <a:pt x="8098642" y="7170025"/>
                  <a:pt x="8100531" y="7166952"/>
                  <a:pt x="8093359" y="7170533"/>
                </a:cubicBezTo>
                <a:cubicBezTo>
                  <a:pt x="8092606" y="7167713"/>
                  <a:pt x="8093079" y="7166944"/>
                  <a:pt x="8094399" y="7166818"/>
                </a:cubicBezTo>
                <a:close/>
                <a:moveTo>
                  <a:pt x="7929400" y="7142889"/>
                </a:moveTo>
                <a:cubicBezTo>
                  <a:pt x="7936614" y="7143352"/>
                  <a:pt x="7943829" y="7145206"/>
                  <a:pt x="7947951" y="7147059"/>
                </a:cubicBezTo>
                <a:cubicBezTo>
                  <a:pt x="7956196" y="7154472"/>
                  <a:pt x="7952073" y="7165592"/>
                  <a:pt x="7943829" y="7173006"/>
                </a:cubicBezTo>
                <a:cubicBezTo>
                  <a:pt x="7941767" y="7176713"/>
                  <a:pt x="7937644" y="7178566"/>
                  <a:pt x="7933007" y="7179030"/>
                </a:cubicBezTo>
                <a:cubicBezTo>
                  <a:pt x="7928369" y="7179493"/>
                  <a:pt x="7923216" y="7178566"/>
                  <a:pt x="7919094" y="7176713"/>
                </a:cubicBezTo>
                <a:cubicBezTo>
                  <a:pt x="7914971" y="7173006"/>
                  <a:pt x="7914971" y="7173006"/>
                  <a:pt x="7910850" y="7169300"/>
                </a:cubicBezTo>
                <a:cubicBezTo>
                  <a:pt x="7910850" y="7161886"/>
                  <a:pt x="7906727" y="7154472"/>
                  <a:pt x="7910850" y="7147058"/>
                </a:cubicBezTo>
                <a:cubicBezTo>
                  <a:pt x="7914972" y="7143352"/>
                  <a:pt x="7922186" y="7142425"/>
                  <a:pt x="7929400" y="7142889"/>
                </a:cubicBezTo>
                <a:close/>
                <a:moveTo>
                  <a:pt x="6723934" y="7137573"/>
                </a:moveTo>
                <a:cubicBezTo>
                  <a:pt x="6723934" y="7137573"/>
                  <a:pt x="6718548" y="7145990"/>
                  <a:pt x="6718548" y="7145990"/>
                </a:cubicBezTo>
                <a:cubicBezTo>
                  <a:pt x="6718548" y="7145990"/>
                  <a:pt x="6723481" y="7149944"/>
                  <a:pt x="6723481" y="7149944"/>
                </a:cubicBezTo>
                <a:cubicBezTo>
                  <a:pt x="6728867" y="7141533"/>
                  <a:pt x="6728867" y="7141533"/>
                  <a:pt x="6723934" y="7137573"/>
                </a:cubicBezTo>
                <a:close/>
                <a:moveTo>
                  <a:pt x="8218285" y="7135786"/>
                </a:moveTo>
                <a:cubicBezTo>
                  <a:pt x="8218285" y="7135786"/>
                  <a:pt x="8223475" y="7134758"/>
                  <a:pt x="8229698" y="7139463"/>
                </a:cubicBezTo>
                <a:cubicBezTo>
                  <a:pt x="8233071" y="7139538"/>
                  <a:pt x="8235795" y="7140667"/>
                  <a:pt x="8237982" y="7142322"/>
                </a:cubicBezTo>
                <a:cubicBezTo>
                  <a:pt x="8244546" y="7147284"/>
                  <a:pt x="8246290" y="7156960"/>
                  <a:pt x="8246290" y="7156960"/>
                </a:cubicBezTo>
                <a:cubicBezTo>
                  <a:pt x="8246290" y="7156960"/>
                  <a:pt x="8246290" y="7156960"/>
                  <a:pt x="8248367" y="7153578"/>
                </a:cubicBezTo>
                <a:lnTo>
                  <a:pt x="8242028" y="7168920"/>
                </a:lnTo>
                <a:lnTo>
                  <a:pt x="8243224" y="7169531"/>
                </a:lnTo>
                <a:lnTo>
                  <a:pt x="8244241" y="7171504"/>
                </a:lnTo>
                <a:lnTo>
                  <a:pt x="8271334" y="7155082"/>
                </a:lnTo>
                <a:cubicBezTo>
                  <a:pt x="8282203" y="7150427"/>
                  <a:pt x="8294044" y="7147168"/>
                  <a:pt x="8306568" y="7145634"/>
                </a:cubicBezTo>
                <a:cubicBezTo>
                  <a:pt x="8309301" y="7150314"/>
                  <a:pt x="8312032" y="7154994"/>
                  <a:pt x="8317148" y="7152439"/>
                </a:cubicBezTo>
                <a:cubicBezTo>
                  <a:pt x="8337466" y="7181581"/>
                  <a:pt x="8333398" y="7219881"/>
                  <a:pt x="8314827" y="7250315"/>
                </a:cubicBezTo>
                <a:lnTo>
                  <a:pt x="8291080" y="7277228"/>
                </a:lnTo>
                <a:lnTo>
                  <a:pt x="8310518" y="7278571"/>
                </a:lnTo>
                <a:lnTo>
                  <a:pt x="8315136" y="7277407"/>
                </a:lnTo>
                <a:lnTo>
                  <a:pt x="8315577" y="7276810"/>
                </a:lnTo>
                <a:cubicBezTo>
                  <a:pt x="8323498" y="7270615"/>
                  <a:pt x="8332949" y="7266895"/>
                  <a:pt x="8341374" y="7269116"/>
                </a:cubicBezTo>
                <a:lnTo>
                  <a:pt x="8343020" y="7269647"/>
                </a:lnTo>
                <a:lnTo>
                  <a:pt x="8361604" y="7262905"/>
                </a:lnTo>
                <a:lnTo>
                  <a:pt x="8385493" y="7257444"/>
                </a:lnTo>
                <a:lnTo>
                  <a:pt x="8387538" y="7251468"/>
                </a:lnTo>
                <a:lnTo>
                  <a:pt x="8380978" y="7244548"/>
                </a:lnTo>
                <a:lnTo>
                  <a:pt x="8390308" y="7245897"/>
                </a:lnTo>
                <a:lnTo>
                  <a:pt x="8396089" y="7235136"/>
                </a:lnTo>
                <a:cubicBezTo>
                  <a:pt x="8398989" y="7231155"/>
                  <a:pt x="8402055" y="7228511"/>
                  <a:pt x="8405247" y="7227972"/>
                </a:cubicBezTo>
                <a:cubicBezTo>
                  <a:pt x="8407287" y="7231272"/>
                  <a:pt x="8409327" y="7234571"/>
                  <a:pt x="8407792" y="7239688"/>
                </a:cubicBezTo>
                <a:cubicBezTo>
                  <a:pt x="8406255" y="7244804"/>
                  <a:pt x="8404215" y="7241506"/>
                  <a:pt x="8406255" y="7244804"/>
                </a:cubicBezTo>
                <a:cubicBezTo>
                  <a:pt x="8404718" y="7249922"/>
                  <a:pt x="8408295" y="7248103"/>
                  <a:pt x="8408295" y="7248103"/>
                </a:cubicBezTo>
                <a:lnTo>
                  <a:pt x="8407153" y="7248683"/>
                </a:lnTo>
                <a:lnTo>
                  <a:pt x="8421589" y="7258511"/>
                </a:lnTo>
                <a:cubicBezTo>
                  <a:pt x="8425637" y="7262330"/>
                  <a:pt x="8429082" y="7266191"/>
                  <a:pt x="8433058" y="7269040"/>
                </a:cubicBezTo>
                <a:lnTo>
                  <a:pt x="8441114" y="7271489"/>
                </a:lnTo>
                <a:lnTo>
                  <a:pt x="8445619" y="7263395"/>
                </a:lnTo>
                <a:cubicBezTo>
                  <a:pt x="8446546" y="7268899"/>
                  <a:pt x="8446546" y="7268899"/>
                  <a:pt x="8451502" y="7267843"/>
                </a:cubicBezTo>
                <a:cubicBezTo>
                  <a:pt x="8451502" y="7267843"/>
                  <a:pt x="8451502" y="7267843"/>
                  <a:pt x="8453517" y="7264565"/>
                </a:cubicBezTo>
                <a:cubicBezTo>
                  <a:pt x="8456459" y="7266790"/>
                  <a:pt x="8454446" y="7270069"/>
                  <a:pt x="8457386" y="7272292"/>
                </a:cubicBezTo>
                <a:cubicBezTo>
                  <a:pt x="8457386" y="7272292"/>
                  <a:pt x="8455371" y="7275571"/>
                  <a:pt x="8455371" y="7275571"/>
                </a:cubicBezTo>
                <a:cubicBezTo>
                  <a:pt x="8456841" y="7276683"/>
                  <a:pt x="8456841" y="7276683"/>
                  <a:pt x="8455603" y="7276946"/>
                </a:cubicBezTo>
                <a:cubicBezTo>
                  <a:pt x="8454364" y="7277210"/>
                  <a:pt x="8451886" y="7277737"/>
                  <a:pt x="8448401" y="7279902"/>
                </a:cubicBezTo>
                <a:cubicBezTo>
                  <a:pt x="8445922" y="7280430"/>
                  <a:pt x="8444179" y="7281514"/>
                  <a:pt x="8442940" y="7281777"/>
                </a:cubicBezTo>
                <a:lnTo>
                  <a:pt x="8442643" y="7281407"/>
                </a:lnTo>
                <a:lnTo>
                  <a:pt x="8435232" y="7284225"/>
                </a:lnTo>
                <a:cubicBezTo>
                  <a:pt x="8432959" y="7281102"/>
                  <a:pt x="8429837" y="7283784"/>
                  <a:pt x="8430686" y="7277979"/>
                </a:cubicBezTo>
                <a:lnTo>
                  <a:pt x="8419087" y="7273666"/>
                </a:lnTo>
                <a:lnTo>
                  <a:pt x="8415679" y="7278695"/>
                </a:lnTo>
                <a:lnTo>
                  <a:pt x="8404427" y="7287140"/>
                </a:lnTo>
                <a:lnTo>
                  <a:pt x="8404729" y="7287361"/>
                </a:lnTo>
                <a:cubicBezTo>
                  <a:pt x="8408055" y="7290788"/>
                  <a:pt x="8410719" y="7294863"/>
                  <a:pt x="8412082" y="7300055"/>
                </a:cubicBezTo>
                <a:cubicBezTo>
                  <a:pt x="8412082" y="7300055"/>
                  <a:pt x="8412082" y="7300055"/>
                  <a:pt x="8409802" y="7296923"/>
                </a:cubicBezTo>
                <a:cubicBezTo>
                  <a:pt x="8409802" y="7296923"/>
                  <a:pt x="8412082" y="7300055"/>
                  <a:pt x="8409108" y="7302610"/>
                </a:cubicBezTo>
                <a:lnTo>
                  <a:pt x="8399010" y="7294281"/>
                </a:lnTo>
                <a:lnTo>
                  <a:pt x="8397847" y="7296772"/>
                </a:lnTo>
                <a:cubicBezTo>
                  <a:pt x="8395737" y="7300013"/>
                  <a:pt x="8393180" y="7303480"/>
                  <a:pt x="8389856" y="7309507"/>
                </a:cubicBezTo>
                <a:cubicBezTo>
                  <a:pt x="8380663" y="7309844"/>
                  <a:pt x="8380663" y="7309844"/>
                  <a:pt x="8378624" y="7306544"/>
                </a:cubicBezTo>
                <a:cubicBezTo>
                  <a:pt x="8380663" y="7309844"/>
                  <a:pt x="8377086" y="7311663"/>
                  <a:pt x="8375550" y="7316779"/>
                </a:cubicBezTo>
                <a:cubicBezTo>
                  <a:pt x="8375020" y="7338727"/>
                  <a:pt x="8353058" y="7341220"/>
                  <a:pt x="8327015" y="7337117"/>
                </a:cubicBezTo>
                <a:cubicBezTo>
                  <a:pt x="8328552" y="7331999"/>
                  <a:pt x="8313743" y="7330856"/>
                  <a:pt x="8306086" y="7326077"/>
                </a:cubicBezTo>
                <a:cubicBezTo>
                  <a:pt x="8299967" y="7316180"/>
                  <a:pt x="8295886" y="7309583"/>
                  <a:pt x="8298960" y="7299349"/>
                </a:cubicBezTo>
                <a:lnTo>
                  <a:pt x="8300194" y="7297676"/>
                </a:lnTo>
                <a:lnTo>
                  <a:pt x="8293189" y="7293548"/>
                </a:lnTo>
                <a:lnTo>
                  <a:pt x="8285718" y="7281659"/>
                </a:lnTo>
                <a:lnTo>
                  <a:pt x="8252737" y="7298330"/>
                </a:lnTo>
                <a:lnTo>
                  <a:pt x="8248533" y="7298740"/>
                </a:lnTo>
                <a:lnTo>
                  <a:pt x="8255253" y="7300442"/>
                </a:lnTo>
                <a:cubicBezTo>
                  <a:pt x="8259501" y="7304206"/>
                  <a:pt x="8259501" y="7304206"/>
                  <a:pt x="8259501" y="7307969"/>
                </a:cubicBezTo>
                <a:cubicBezTo>
                  <a:pt x="8263748" y="7315497"/>
                  <a:pt x="8267995" y="7319260"/>
                  <a:pt x="8263748" y="7326788"/>
                </a:cubicBezTo>
                <a:cubicBezTo>
                  <a:pt x="8259500" y="7332434"/>
                  <a:pt x="8255253" y="7334315"/>
                  <a:pt x="8250475" y="7333846"/>
                </a:cubicBezTo>
                <a:cubicBezTo>
                  <a:pt x="8245697" y="7333374"/>
                  <a:pt x="8240388" y="7330552"/>
                  <a:pt x="8234017" y="7326788"/>
                </a:cubicBezTo>
                <a:cubicBezTo>
                  <a:pt x="8221276" y="7319260"/>
                  <a:pt x="8225523" y="7307969"/>
                  <a:pt x="8217028" y="7300442"/>
                </a:cubicBezTo>
                <a:lnTo>
                  <a:pt x="8224010" y="7297967"/>
                </a:lnTo>
                <a:lnTo>
                  <a:pt x="8207082" y="7263321"/>
                </a:lnTo>
                <a:cubicBezTo>
                  <a:pt x="8204249" y="7250605"/>
                  <a:pt x="8204554" y="7237914"/>
                  <a:pt x="8207499" y="7225817"/>
                </a:cubicBezTo>
                <a:lnTo>
                  <a:pt x="8216526" y="7205235"/>
                </a:lnTo>
                <a:lnTo>
                  <a:pt x="8200503" y="7211366"/>
                </a:lnTo>
                <a:cubicBezTo>
                  <a:pt x="8180368" y="7215396"/>
                  <a:pt x="8157783" y="7215843"/>
                  <a:pt x="8132114" y="7210400"/>
                </a:cubicBezTo>
                <a:cubicBezTo>
                  <a:pt x="8118822" y="7188289"/>
                  <a:pt x="8132339" y="7172030"/>
                  <a:pt x="8154551" y="7163336"/>
                </a:cubicBezTo>
                <a:lnTo>
                  <a:pt x="8198418" y="7156841"/>
                </a:lnTo>
                <a:lnTo>
                  <a:pt x="8197519" y="7154748"/>
                </a:lnTo>
                <a:cubicBezTo>
                  <a:pt x="8204787" y="7150339"/>
                  <a:pt x="8207907" y="7137844"/>
                  <a:pt x="8218285" y="7135786"/>
                </a:cubicBezTo>
                <a:close/>
                <a:moveTo>
                  <a:pt x="9004154" y="7135768"/>
                </a:moveTo>
                <a:cubicBezTo>
                  <a:pt x="9011901" y="7142505"/>
                  <a:pt x="9017683" y="7149443"/>
                  <a:pt x="9022299" y="7156304"/>
                </a:cubicBezTo>
                <a:cubicBezTo>
                  <a:pt x="9036148" y="7176890"/>
                  <a:pt x="9039510" y="7196800"/>
                  <a:pt x="9053999" y="7208652"/>
                </a:cubicBezTo>
                <a:cubicBezTo>
                  <a:pt x="9053999" y="7208652"/>
                  <a:pt x="9053999" y="7208652"/>
                  <a:pt x="9050754" y="7218843"/>
                </a:cubicBezTo>
                <a:cubicBezTo>
                  <a:pt x="9052763" y="7222092"/>
                  <a:pt x="9052763" y="7222092"/>
                  <a:pt x="9052763" y="7222092"/>
                </a:cubicBezTo>
                <a:cubicBezTo>
                  <a:pt x="9053767" y="7223717"/>
                  <a:pt x="9052453" y="7225453"/>
                  <a:pt x="9050889" y="7226781"/>
                </a:cubicBezTo>
                <a:cubicBezTo>
                  <a:pt x="9049324" y="7228111"/>
                  <a:pt x="9047508" y="7229034"/>
                  <a:pt x="9047508" y="7229034"/>
                </a:cubicBezTo>
                <a:cubicBezTo>
                  <a:pt x="9038234" y="7229478"/>
                  <a:pt x="9035839" y="7217883"/>
                  <a:pt x="9031820" y="7211385"/>
                </a:cubicBezTo>
                <a:cubicBezTo>
                  <a:pt x="9022547" y="7211830"/>
                  <a:pt x="9031048" y="7194697"/>
                  <a:pt x="9021774" y="7195140"/>
                </a:cubicBezTo>
                <a:cubicBezTo>
                  <a:pt x="9028265" y="7174757"/>
                  <a:pt x="9000059" y="7167743"/>
                  <a:pt x="9004154" y="7135768"/>
                </a:cubicBezTo>
                <a:close/>
                <a:moveTo>
                  <a:pt x="7026516" y="7130360"/>
                </a:moveTo>
                <a:lnTo>
                  <a:pt x="7020622" y="7132414"/>
                </a:lnTo>
                <a:lnTo>
                  <a:pt x="7010827" y="7134987"/>
                </a:lnTo>
                <a:lnTo>
                  <a:pt x="7010699" y="7136482"/>
                </a:lnTo>
                <a:cubicBezTo>
                  <a:pt x="7010699" y="7136482"/>
                  <a:pt x="7005789" y="7144162"/>
                  <a:pt x="7005789" y="7144162"/>
                </a:cubicBezTo>
                <a:lnTo>
                  <a:pt x="7005522" y="7144363"/>
                </a:lnTo>
                <a:lnTo>
                  <a:pt x="7004555" y="7148334"/>
                </a:lnTo>
                <a:lnTo>
                  <a:pt x="6999192" y="7149130"/>
                </a:lnTo>
                <a:lnTo>
                  <a:pt x="6989085" y="7156741"/>
                </a:lnTo>
                <a:lnTo>
                  <a:pt x="7008604" y="7181215"/>
                </a:lnTo>
                <a:lnTo>
                  <a:pt x="7016236" y="7161704"/>
                </a:lnTo>
                <a:cubicBezTo>
                  <a:pt x="7016236" y="7161704"/>
                  <a:pt x="7021081" y="7158440"/>
                  <a:pt x="7021081" y="7158440"/>
                </a:cubicBezTo>
                <a:lnTo>
                  <a:pt x="7034356" y="7151842"/>
                </a:lnTo>
                <a:lnTo>
                  <a:pt x="7034975" y="7150871"/>
                </a:lnTo>
                <a:lnTo>
                  <a:pt x="7036464" y="7148160"/>
                </a:lnTo>
                <a:lnTo>
                  <a:pt x="7032315" y="7149597"/>
                </a:lnTo>
                <a:cubicBezTo>
                  <a:pt x="7030766" y="7149560"/>
                  <a:pt x="7029848" y="7148540"/>
                  <a:pt x="7028011" y="7146499"/>
                </a:cubicBezTo>
                <a:cubicBezTo>
                  <a:pt x="7026173" y="7144459"/>
                  <a:pt x="7026629" y="7140476"/>
                  <a:pt x="7027084" y="7136493"/>
                </a:cubicBezTo>
                <a:close/>
                <a:moveTo>
                  <a:pt x="7049566" y="7122327"/>
                </a:moveTo>
                <a:lnTo>
                  <a:pt x="7041586" y="7125108"/>
                </a:lnTo>
                <a:lnTo>
                  <a:pt x="7046808" y="7126980"/>
                </a:lnTo>
                <a:lnTo>
                  <a:pt x="7047075" y="7128835"/>
                </a:lnTo>
                <a:lnTo>
                  <a:pt x="7047678" y="7127736"/>
                </a:lnTo>
                <a:close/>
                <a:moveTo>
                  <a:pt x="7845459" y="7114665"/>
                </a:moveTo>
                <a:cubicBezTo>
                  <a:pt x="7849455" y="7118202"/>
                  <a:pt x="7853453" y="7121737"/>
                  <a:pt x="7853487" y="7117913"/>
                </a:cubicBezTo>
                <a:cubicBezTo>
                  <a:pt x="7857485" y="7121450"/>
                  <a:pt x="7859465" y="7125129"/>
                  <a:pt x="7859933" y="7128917"/>
                </a:cubicBezTo>
                <a:cubicBezTo>
                  <a:pt x="7860401" y="7132704"/>
                  <a:pt x="7859357" y="7136600"/>
                  <a:pt x="7857305" y="7140567"/>
                </a:cubicBezTo>
                <a:cubicBezTo>
                  <a:pt x="7853238" y="7144679"/>
                  <a:pt x="7845175" y="7145255"/>
                  <a:pt x="7833113" y="7142293"/>
                </a:cubicBezTo>
                <a:cubicBezTo>
                  <a:pt x="7829151" y="7134934"/>
                  <a:pt x="7841356" y="7122599"/>
                  <a:pt x="7845459" y="7114665"/>
                </a:cubicBezTo>
                <a:close/>
                <a:moveTo>
                  <a:pt x="8651593" y="7107755"/>
                </a:moveTo>
                <a:cubicBezTo>
                  <a:pt x="8654851" y="7109271"/>
                  <a:pt x="8657186" y="7112577"/>
                  <a:pt x="8658784" y="7116920"/>
                </a:cubicBezTo>
                <a:cubicBezTo>
                  <a:pt x="8663576" y="7129947"/>
                  <a:pt x="8661735" y="7152294"/>
                  <a:pt x="8658269" y="7163572"/>
                </a:cubicBezTo>
                <a:cubicBezTo>
                  <a:pt x="8645238" y="7157508"/>
                  <a:pt x="8646972" y="7122792"/>
                  <a:pt x="8651593" y="7107755"/>
                </a:cubicBezTo>
                <a:close/>
                <a:moveTo>
                  <a:pt x="6456844" y="7100512"/>
                </a:moveTo>
                <a:lnTo>
                  <a:pt x="6453175" y="7104812"/>
                </a:lnTo>
                <a:lnTo>
                  <a:pt x="6466163" y="7118840"/>
                </a:lnTo>
                <a:lnTo>
                  <a:pt x="6473992" y="7114743"/>
                </a:lnTo>
                <a:lnTo>
                  <a:pt x="6467683" y="7120482"/>
                </a:lnTo>
                <a:lnTo>
                  <a:pt x="6471749" y="7124873"/>
                </a:lnTo>
                <a:cubicBezTo>
                  <a:pt x="6477760" y="7133234"/>
                  <a:pt x="6483270" y="7142454"/>
                  <a:pt x="6488780" y="7151675"/>
                </a:cubicBezTo>
                <a:lnTo>
                  <a:pt x="6481410" y="7153491"/>
                </a:lnTo>
                <a:lnTo>
                  <a:pt x="6482815" y="7154724"/>
                </a:lnTo>
                <a:lnTo>
                  <a:pt x="6515669" y="7193184"/>
                </a:lnTo>
                <a:lnTo>
                  <a:pt x="6530575" y="7176014"/>
                </a:lnTo>
                <a:lnTo>
                  <a:pt x="6506289" y="7150310"/>
                </a:lnTo>
                <a:cubicBezTo>
                  <a:pt x="6501921" y="7141001"/>
                  <a:pt x="6494618" y="7132242"/>
                  <a:pt x="6486702" y="7124444"/>
                </a:cubicBezTo>
                <a:lnTo>
                  <a:pt x="6475267" y="7114564"/>
                </a:lnTo>
                <a:lnTo>
                  <a:pt x="6474567" y="7115179"/>
                </a:lnTo>
                <a:lnTo>
                  <a:pt x="6474570" y="7113962"/>
                </a:lnTo>
                <a:lnTo>
                  <a:pt x="6468280" y="7108527"/>
                </a:lnTo>
                <a:lnTo>
                  <a:pt x="6460381" y="7106619"/>
                </a:lnTo>
                <a:cubicBezTo>
                  <a:pt x="6464385" y="7107160"/>
                  <a:pt x="6464385" y="7107160"/>
                  <a:pt x="6464385" y="7107160"/>
                </a:cubicBezTo>
                <a:lnTo>
                  <a:pt x="6465226" y="7105887"/>
                </a:lnTo>
                <a:lnTo>
                  <a:pt x="6463432" y="7104337"/>
                </a:lnTo>
                <a:cubicBezTo>
                  <a:pt x="6460018" y="7101603"/>
                  <a:pt x="6458311" y="7100236"/>
                  <a:pt x="6456844" y="7100512"/>
                </a:cubicBezTo>
                <a:close/>
                <a:moveTo>
                  <a:pt x="7018599" y="7099034"/>
                </a:moveTo>
                <a:cubicBezTo>
                  <a:pt x="7018599" y="7099034"/>
                  <a:pt x="7018599" y="7099034"/>
                  <a:pt x="7017326" y="7099611"/>
                </a:cubicBezTo>
                <a:lnTo>
                  <a:pt x="7016598" y="7099940"/>
                </a:lnTo>
                <a:lnTo>
                  <a:pt x="7018616" y="7107979"/>
                </a:lnTo>
                <a:lnTo>
                  <a:pt x="7018214" y="7108731"/>
                </a:lnTo>
                <a:lnTo>
                  <a:pt x="7022671" y="7105403"/>
                </a:lnTo>
                <a:lnTo>
                  <a:pt x="7022003" y="7100541"/>
                </a:lnTo>
                <a:cubicBezTo>
                  <a:pt x="7020314" y="7104355"/>
                  <a:pt x="7018599" y="7099034"/>
                  <a:pt x="7018599" y="7099034"/>
                </a:cubicBezTo>
                <a:close/>
                <a:moveTo>
                  <a:pt x="8486224" y="7097988"/>
                </a:moveTo>
                <a:cubicBezTo>
                  <a:pt x="8494914" y="7104365"/>
                  <a:pt x="8503605" y="7110743"/>
                  <a:pt x="8497823" y="7120076"/>
                </a:cubicBezTo>
                <a:cubicBezTo>
                  <a:pt x="8489860" y="7117625"/>
                  <a:pt x="8486970" y="7122291"/>
                  <a:pt x="8477551" y="7111986"/>
                </a:cubicBezTo>
                <a:cubicBezTo>
                  <a:pt x="8480442" y="7107319"/>
                  <a:pt x="8483333" y="7102653"/>
                  <a:pt x="8486224" y="7097988"/>
                </a:cubicBezTo>
                <a:close/>
                <a:moveTo>
                  <a:pt x="8066460" y="7094726"/>
                </a:moveTo>
                <a:cubicBezTo>
                  <a:pt x="8075315" y="7099722"/>
                  <a:pt x="8090810" y="7108464"/>
                  <a:pt x="8094621" y="7117513"/>
                </a:cubicBezTo>
                <a:cubicBezTo>
                  <a:pt x="8095891" y="7120531"/>
                  <a:pt x="8095862" y="7123580"/>
                  <a:pt x="8093856" y="7126537"/>
                </a:cubicBezTo>
                <a:cubicBezTo>
                  <a:pt x="8089862" y="7130573"/>
                  <a:pt x="8085939" y="7127102"/>
                  <a:pt x="8081979" y="7127384"/>
                </a:cubicBezTo>
                <a:cubicBezTo>
                  <a:pt x="8074096" y="7124194"/>
                  <a:pt x="8062466" y="7098762"/>
                  <a:pt x="8066460" y="7094726"/>
                </a:cubicBezTo>
                <a:close/>
                <a:moveTo>
                  <a:pt x="8311925" y="7086947"/>
                </a:moveTo>
                <a:cubicBezTo>
                  <a:pt x="8313536" y="7096005"/>
                  <a:pt x="8310469" y="7098640"/>
                  <a:pt x="8305065" y="7098062"/>
                </a:cubicBezTo>
                <a:cubicBezTo>
                  <a:pt x="8305065" y="7098062"/>
                  <a:pt x="8299661" y="7097484"/>
                  <a:pt x="8294256" y="7096907"/>
                </a:cubicBezTo>
                <a:cubicBezTo>
                  <a:pt x="8288852" y="7096329"/>
                  <a:pt x="8285786" y="7098963"/>
                  <a:pt x="8285786" y="7098963"/>
                </a:cubicBezTo>
                <a:cubicBezTo>
                  <a:pt x="8280382" y="7098384"/>
                  <a:pt x="8278043" y="7095173"/>
                  <a:pt x="8278772" y="7089327"/>
                </a:cubicBezTo>
                <a:cubicBezTo>
                  <a:pt x="8278772" y="7089327"/>
                  <a:pt x="8287242" y="7087270"/>
                  <a:pt x="8287242" y="7087270"/>
                </a:cubicBezTo>
                <a:cubicBezTo>
                  <a:pt x="8298051" y="7088426"/>
                  <a:pt x="8303455" y="7089003"/>
                  <a:pt x="8311925" y="7086947"/>
                </a:cubicBezTo>
                <a:close/>
                <a:moveTo>
                  <a:pt x="8343789" y="7070012"/>
                </a:moveTo>
                <a:cubicBezTo>
                  <a:pt x="8355801" y="7070998"/>
                  <a:pt x="8369077" y="7073725"/>
                  <a:pt x="8375208" y="7081178"/>
                </a:cubicBezTo>
                <a:cubicBezTo>
                  <a:pt x="8377252" y="7083663"/>
                  <a:pt x="8378501" y="7086672"/>
                  <a:pt x="8378645" y="7090317"/>
                </a:cubicBezTo>
                <a:cubicBezTo>
                  <a:pt x="8380059" y="7099153"/>
                  <a:pt x="8371632" y="7101366"/>
                  <a:pt x="8360957" y="7100489"/>
                </a:cubicBezTo>
                <a:cubicBezTo>
                  <a:pt x="8338767" y="7104478"/>
                  <a:pt x="8328928" y="7097855"/>
                  <a:pt x="8331440" y="7080622"/>
                </a:cubicBezTo>
                <a:cubicBezTo>
                  <a:pt x="8334527" y="7077969"/>
                  <a:pt x="8346040" y="7073103"/>
                  <a:pt x="8343789" y="7070012"/>
                </a:cubicBezTo>
                <a:close/>
                <a:moveTo>
                  <a:pt x="7058033" y="7054314"/>
                </a:moveTo>
                <a:lnTo>
                  <a:pt x="7041309" y="7054577"/>
                </a:lnTo>
                <a:lnTo>
                  <a:pt x="7043294" y="7068129"/>
                </a:lnTo>
                <a:cubicBezTo>
                  <a:pt x="7040869" y="7084377"/>
                  <a:pt x="7026233" y="7093291"/>
                  <a:pt x="7028786" y="7094421"/>
                </a:cubicBezTo>
                <a:lnTo>
                  <a:pt x="7030101" y="7097732"/>
                </a:lnTo>
                <a:lnTo>
                  <a:pt x="7033368" y="7094059"/>
                </a:lnTo>
                <a:cubicBezTo>
                  <a:pt x="7035386" y="7091540"/>
                  <a:pt x="7036432" y="7090014"/>
                  <a:pt x="7036432" y="7090014"/>
                </a:cubicBezTo>
                <a:cubicBezTo>
                  <a:pt x="7044748" y="7087894"/>
                  <a:pt x="7046998" y="7090987"/>
                  <a:pt x="7044748" y="7087894"/>
                </a:cubicBezTo>
                <a:lnTo>
                  <a:pt x="7054465" y="7088572"/>
                </a:lnTo>
                <a:lnTo>
                  <a:pt x="7077159" y="7070117"/>
                </a:lnTo>
                <a:lnTo>
                  <a:pt x="7077196" y="7069981"/>
                </a:lnTo>
                <a:cubicBezTo>
                  <a:pt x="7078766" y="7058445"/>
                  <a:pt x="7058088" y="7071116"/>
                  <a:pt x="7057376" y="7056446"/>
                </a:cubicBezTo>
                <a:close/>
                <a:moveTo>
                  <a:pt x="8322853" y="7047188"/>
                </a:moveTo>
                <a:cubicBezTo>
                  <a:pt x="8321851" y="7052923"/>
                  <a:pt x="8325036" y="7050186"/>
                  <a:pt x="8327218" y="7053184"/>
                </a:cubicBezTo>
                <a:cubicBezTo>
                  <a:pt x="8321851" y="7052923"/>
                  <a:pt x="8312294" y="7061134"/>
                  <a:pt x="8303740" y="7063610"/>
                </a:cubicBezTo>
                <a:cubicBezTo>
                  <a:pt x="8301558" y="7060612"/>
                  <a:pt x="8296190" y="7060351"/>
                  <a:pt x="8294008" y="7057353"/>
                </a:cubicBezTo>
                <a:cubicBezTo>
                  <a:pt x="8297193" y="7054616"/>
                  <a:pt x="8301383" y="7046145"/>
                  <a:pt x="8303564" y="7049142"/>
                </a:cubicBezTo>
                <a:cubicBezTo>
                  <a:pt x="8306750" y="7046405"/>
                  <a:pt x="8311115" y="7052401"/>
                  <a:pt x="8311115" y="7052401"/>
                </a:cubicBezTo>
                <a:cubicBezTo>
                  <a:pt x="8314300" y="7049664"/>
                  <a:pt x="8317486" y="7046927"/>
                  <a:pt x="8322853" y="7047188"/>
                </a:cubicBezTo>
                <a:close/>
                <a:moveTo>
                  <a:pt x="7997270" y="7042844"/>
                </a:moveTo>
                <a:cubicBezTo>
                  <a:pt x="8005665" y="7050396"/>
                  <a:pt x="8001467" y="7057946"/>
                  <a:pt x="7997270" y="7061722"/>
                </a:cubicBezTo>
                <a:cubicBezTo>
                  <a:pt x="7995170" y="7067385"/>
                  <a:pt x="7989924" y="7070217"/>
                  <a:pt x="7983629" y="7071160"/>
                </a:cubicBezTo>
                <a:cubicBezTo>
                  <a:pt x="7977333" y="7072105"/>
                  <a:pt x="7969987" y="7071160"/>
                  <a:pt x="7963691" y="7069272"/>
                </a:cubicBezTo>
                <a:cubicBezTo>
                  <a:pt x="7967888" y="7069272"/>
                  <a:pt x="7967888" y="7069272"/>
                  <a:pt x="7967888" y="7069272"/>
                </a:cubicBezTo>
                <a:cubicBezTo>
                  <a:pt x="7972086" y="7065498"/>
                  <a:pt x="7967889" y="7065498"/>
                  <a:pt x="7967889" y="7061722"/>
                </a:cubicBezTo>
                <a:cubicBezTo>
                  <a:pt x="7967889" y="7061722"/>
                  <a:pt x="7967889" y="7065498"/>
                  <a:pt x="7963691" y="7061722"/>
                </a:cubicBezTo>
                <a:cubicBezTo>
                  <a:pt x="7967889" y="7061722"/>
                  <a:pt x="7967889" y="7057946"/>
                  <a:pt x="7967888" y="7054171"/>
                </a:cubicBezTo>
                <a:cubicBezTo>
                  <a:pt x="7976283" y="7046621"/>
                  <a:pt x="7988875" y="7039069"/>
                  <a:pt x="7997270" y="7042844"/>
                </a:cubicBezTo>
                <a:close/>
                <a:moveTo>
                  <a:pt x="7679709" y="7041216"/>
                </a:moveTo>
                <a:cubicBezTo>
                  <a:pt x="7685680" y="7042131"/>
                  <a:pt x="7690449" y="7043838"/>
                  <a:pt x="7694115" y="7046267"/>
                </a:cubicBezTo>
                <a:cubicBezTo>
                  <a:pt x="7699614" y="7049912"/>
                  <a:pt x="7702631" y="7055185"/>
                  <a:pt x="7703505" y="7061865"/>
                </a:cubicBezTo>
                <a:lnTo>
                  <a:pt x="7703307" y="7063232"/>
                </a:lnTo>
                <a:lnTo>
                  <a:pt x="7706576" y="7060763"/>
                </a:lnTo>
                <a:lnTo>
                  <a:pt x="7700908" y="7054181"/>
                </a:lnTo>
                <a:cubicBezTo>
                  <a:pt x="7703074" y="7052275"/>
                  <a:pt x="7706213" y="7050394"/>
                  <a:pt x="7709240" y="7049488"/>
                </a:cubicBezTo>
                <a:cubicBezTo>
                  <a:pt x="7712266" y="7048581"/>
                  <a:pt x="7715181" y="7048651"/>
                  <a:pt x="7716901" y="7050649"/>
                </a:cubicBezTo>
                <a:lnTo>
                  <a:pt x="7717415" y="7052578"/>
                </a:lnTo>
                <a:lnTo>
                  <a:pt x="7726790" y="7045499"/>
                </a:lnTo>
                <a:cubicBezTo>
                  <a:pt x="7730525" y="7049345"/>
                  <a:pt x="7734260" y="7053192"/>
                  <a:pt x="7738081" y="7048850"/>
                </a:cubicBezTo>
                <a:lnTo>
                  <a:pt x="7746445" y="7059275"/>
                </a:lnTo>
                <a:lnTo>
                  <a:pt x="7748104" y="7059314"/>
                </a:lnTo>
                <a:lnTo>
                  <a:pt x="7749805" y="7063462"/>
                </a:lnTo>
                <a:lnTo>
                  <a:pt x="7754213" y="7068956"/>
                </a:lnTo>
                <a:cubicBezTo>
                  <a:pt x="7783806" y="7122066"/>
                  <a:pt x="7758086" y="7213272"/>
                  <a:pt x="7698436" y="7231512"/>
                </a:cubicBezTo>
                <a:lnTo>
                  <a:pt x="7687448" y="7218359"/>
                </a:lnTo>
                <a:lnTo>
                  <a:pt x="7683874" y="7225546"/>
                </a:lnTo>
                <a:lnTo>
                  <a:pt x="7677785" y="7230826"/>
                </a:lnTo>
                <a:lnTo>
                  <a:pt x="7681559" y="7236963"/>
                </a:lnTo>
                <a:cubicBezTo>
                  <a:pt x="7684063" y="7245979"/>
                  <a:pt x="7683727" y="7255722"/>
                  <a:pt x="7679291" y="7265349"/>
                </a:cubicBezTo>
                <a:cubicBezTo>
                  <a:pt x="7647303" y="7283238"/>
                  <a:pt x="7603696" y="7252628"/>
                  <a:pt x="7591383" y="7229120"/>
                </a:cubicBezTo>
                <a:cubicBezTo>
                  <a:pt x="7596035" y="7211683"/>
                  <a:pt x="7605335" y="7202020"/>
                  <a:pt x="7616297" y="7198136"/>
                </a:cubicBezTo>
                <a:cubicBezTo>
                  <a:pt x="7624519" y="7195223"/>
                  <a:pt x="7633676" y="7195561"/>
                  <a:pt x="7642509" y="7198307"/>
                </a:cubicBezTo>
                <a:lnTo>
                  <a:pt x="7656160" y="7206532"/>
                </a:lnTo>
                <a:lnTo>
                  <a:pt x="7661090" y="7206633"/>
                </a:lnTo>
                <a:lnTo>
                  <a:pt x="7680166" y="7209642"/>
                </a:lnTo>
                <a:lnTo>
                  <a:pt x="7671553" y="7199332"/>
                </a:lnTo>
                <a:cubicBezTo>
                  <a:pt x="7665475" y="7187319"/>
                  <a:pt x="7662187" y="7174269"/>
                  <a:pt x="7661407" y="7160929"/>
                </a:cubicBezTo>
                <a:cubicBezTo>
                  <a:pt x="7660108" y="7138695"/>
                  <a:pt x="7665775" y="7115654"/>
                  <a:pt x="7677107" y="7095263"/>
                </a:cubicBezTo>
                <a:lnTo>
                  <a:pt x="7679886" y="7091550"/>
                </a:lnTo>
                <a:lnTo>
                  <a:pt x="7673652" y="7093547"/>
                </a:lnTo>
                <a:cubicBezTo>
                  <a:pt x="7667769" y="7082903"/>
                  <a:pt x="7665625" y="7055294"/>
                  <a:pt x="7679709" y="7041216"/>
                </a:cubicBezTo>
                <a:close/>
                <a:moveTo>
                  <a:pt x="8029983" y="7036745"/>
                </a:moveTo>
                <a:cubicBezTo>
                  <a:pt x="8036824" y="7036705"/>
                  <a:pt x="8040417" y="7038958"/>
                  <a:pt x="8041979" y="7042645"/>
                </a:cubicBezTo>
                <a:cubicBezTo>
                  <a:pt x="8043541" y="7046332"/>
                  <a:pt x="8043072" y="7051451"/>
                  <a:pt x="8041792" y="7057145"/>
                </a:cubicBezTo>
                <a:cubicBezTo>
                  <a:pt x="8039231" y="7068532"/>
                  <a:pt x="8030766" y="7069718"/>
                  <a:pt x="8030766" y="7069718"/>
                </a:cubicBezTo>
                <a:cubicBezTo>
                  <a:pt x="8017084" y="7069798"/>
                  <a:pt x="8007931" y="7061890"/>
                  <a:pt x="8008525" y="7047104"/>
                </a:cubicBezTo>
                <a:cubicBezTo>
                  <a:pt x="8013053" y="7039118"/>
                  <a:pt x="8021518" y="7037932"/>
                  <a:pt x="8029983" y="7036745"/>
                </a:cubicBezTo>
                <a:close/>
                <a:moveTo>
                  <a:pt x="7744457" y="7034992"/>
                </a:moveTo>
                <a:cubicBezTo>
                  <a:pt x="7748579" y="7040817"/>
                  <a:pt x="7751671" y="7044700"/>
                  <a:pt x="7753217" y="7048584"/>
                </a:cubicBezTo>
                <a:cubicBezTo>
                  <a:pt x="7754763" y="7052467"/>
                  <a:pt x="7754763" y="7056351"/>
                  <a:pt x="7752702" y="7062175"/>
                </a:cubicBezTo>
                <a:cubicBezTo>
                  <a:pt x="7744457" y="7054409"/>
                  <a:pt x="7740334" y="7046642"/>
                  <a:pt x="7744457" y="7034992"/>
                </a:cubicBezTo>
                <a:close/>
                <a:moveTo>
                  <a:pt x="9005971" y="7023062"/>
                </a:moveTo>
                <a:cubicBezTo>
                  <a:pt x="9009282" y="7023262"/>
                  <a:pt x="9012637" y="7024699"/>
                  <a:pt x="9016438" y="7028113"/>
                </a:cubicBezTo>
                <a:cubicBezTo>
                  <a:pt x="9010695" y="7042913"/>
                  <a:pt x="8978117" y="7046219"/>
                  <a:pt x="8966414" y="7034660"/>
                </a:cubicBezTo>
                <a:cubicBezTo>
                  <a:pt x="8986486" y="7032991"/>
                  <a:pt x="8996036" y="7022461"/>
                  <a:pt x="9005971" y="7023062"/>
                </a:cubicBezTo>
                <a:close/>
                <a:moveTo>
                  <a:pt x="8230234" y="7018973"/>
                </a:moveTo>
                <a:cubicBezTo>
                  <a:pt x="8236948" y="7019601"/>
                  <a:pt x="8242648" y="7021880"/>
                  <a:pt x="8247432" y="7025185"/>
                </a:cubicBezTo>
                <a:cubicBezTo>
                  <a:pt x="8257003" y="7031796"/>
                  <a:pt x="8262914" y="7042509"/>
                  <a:pt x="8265975" y="7052317"/>
                </a:cubicBezTo>
                <a:cubicBezTo>
                  <a:pt x="8262076" y="7053115"/>
                  <a:pt x="8270299" y="7079938"/>
                  <a:pt x="8257535" y="7099324"/>
                </a:cubicBezTo>
                <a:cubicBezTo>
                  <a:pt x="8253280" y="7105786"/>
                  <a:pt x="8246693" y="7111421"/>
                  <a:pt x="8236547" y="7114988"/>
                </a:cubicBezTo>
                <a:cubicBezTo>
                  <a:pt x="8219380" y="7120742"/>
                  <a:pt x="8199901" y="7121938"/>
                  <a:pt x="8186954" y="7104188"/>
                </a:cubicBezTo>
                <a:lnTo>
                  <a:pt x="8183782" y="7096717"/>
                </a:lnTo>
                <a:lnTo>
                  <a:pt x="8176555" y="7095474"/>
                </a:lnTo>
                <a:lnTo>
                  <a:pt x="8181242" y="7090735"/>
                </a:lnTo>
                <a:lnTo>
                  <a:pt x="8176511" y="7079591"/>
                </a:lnTo>
                <a:cubicBezTo>
                  <a:pt x="8172401" y="7071487"/>
                  <a:pt x="8175504" y="7073833"/>
                  <a:pt x="8174497" y="7068077"/>
                </a:cubicBezTo>
                <a:lnTo>
                  <a:pt x="8173496" y="7066104"/>
                </a:lnTo>
                <a:lnTo>
                  <a:pt x="8169510" y="7070599"/>
                </a:lnTo>
                <a:cubicBezTo>
                  <a:pt x="8167489" y="7071239"/>
                  <a:pt x="8165482" y="7070390"/>
                  <a:pt x="8163484" y="7068547"/>
                </a:cubicBezTo>
                <a:cubicBezTo>
                  <a:pt x="8163484" y="7068547"/>
                  <a:pt x="8159489" y="7064863"/>
                  <a:pt x="8155494" y="7061177"/>
                </a:cubicBezTo>
                <a:cubicBezTo>
                  <a:pt x="8151499" y="7057493"/>
                  <a:pt x="8147468" y="7057781"/>
                  <a:pt x="8147468" y="7057781"/>
                </a:cubicBezTo>
                <a:cubicBezTo>
                  <a:pt x="8143473" y="7054095"/>
                  <a:pt x="8143509" y="7050122"/>
                  <a:pt x="8147579" y="7045862"/>
                </a:cubicBezTo>
                <a:cubicBezTo>
                  <a:pt x="8147579" y="7045862"/>
                  <a:pt x="8155606" y="7049260"/>
                  <a:pt x="8155606" y="7049260"/>
                </a:cubicBezTo>
                <a:cubicBezTo>
                  <a:pt x="8159601" y="7052944"/>
                  <a:pt x="8162597" y="7055708"/>
                  <a:pt x="8165598" y="7057976"/>
                </a:cubicBezTo>
                <a:lnTo>
                  <a:pt x="8170919" y="7061022"/>
                </a:lnTo>
                <a:lnTo>
                  <a:pt x="8166280" y="7051873"/>
                </a:lnTo>
                <a:cubicBezTo>
                  <a:pt x="8170703" y="7050222"/>
                  <a:pt x="8173700" y="7048117"/>
                  <a:pt x="8176147" y="7045752"/>
                </a:cubicBezTo>
                <a:lnTo>
                  <a:pt x="8182352" y="7038495"/>
                </a:lnTo>
                <a:lnTo>
                  <a:pt x="8178870" y="7029270"/>
                </a:lnTo>
                <a:cubicBezTo>
                  <a:pt x="8183059" y="7028971"/>
                  <a:pt x="8191472" y="7024665"/>
                  <a:pt x="8191437" y="7028372"/>
                </a:cubicBezTo>
                <a:lnTo>
                  <a:pt x="8192514" y="7029394"/>
                </a:lnTo>
                <a:lnTo>
                  <a:pt x="8206944" y="7022673"/>
                </a:lnTo>
                <a:cubicBezTo>
                  <a:pt x="8215790" y="7019371"/>
                  <a:pt x="8223519" y="7018346"/>
                  <a:pt x="8230234" y="7018973"/>
                </a:cubicBezTo>
                <a:close/>
                <a:moveTo>
                  <a:pt x="7531405" y="7015812"/>
                </a:moveTo>
                <a:cubicBezTo>
                  <a:pt x="7553758" y="7031194"/>
                  <a:pt x="7572501" y="7048275"/>
                  <a:pt x="7609293" y="7056852"/>
                </a:cubicBezTo>
                <a:cubicBezTo>
                  <a:pt x="7604711" y="7067650"/>
                  <a:pt x="7618179" y="7069942"/>
                  <a:pt x="7609987" y="7082441"/>
                </a:cubicBezTo>
                <a:cubicBezTo>
                  <a:pt x="7581111" y="7096047"/>
                  <a:pt x="7516690" y="7057300"/>
                  <a:pt x="7531405" y="7015812"/>
                </a:cubicBezTo>
                <a:close/>
                <a:moveTo>
                  <a:pt x="8552381" y="7006656"/>
                </a:moveTo>
                <a:cubicBezTo>
                  <a:pt x="8557992" y="7008087"/>
                  <a:pt x="8560008" y="7011348"/>
                  <a:pt x="8562026" y="7014608"/>
                </a:cubicBezTo>
                <a:lnTo>
                  <a:pt x="8563086" y="7034908"/>
                </a:lnTo>
                <a:lnTo>
                  <a:pt x="8570106" y="7030192"/>
                </a:lnTo>
                <a:cubicBezTo>
                  <a:pt x="8578913" y="7026922"/>
                  <a:pt x="8587202" y="7025988"/>
                  <a:pt x="8591346" y="7027857"/>
                </a:cubicBezTo>
                <a:cubicBezTo>
                  <a:pt x="8599635" y="7035332"/>
                  <a:pt x="8603779" y="7050283"/>
                  <a:pt x="8591346" y="7061495"/>
                </a:cubicBezTo>
                <a:cubicBezTo>
                  <a:pt x="8587202" y="7067102"/>
                  <a:pt x="8580985" y="7069905"/>
                  <a:pt x="8574251" y="7072708"/>
                </a:cubicBezTo>
                <a:lnTo>
                  <a:pt x="8561191" y="7079956"/>
                </a:lnTo>
                <a:lnTo>
                  <a:pt x="8585977" y="7098261"/>
                </a:lnTo>
                <a:cubicBezTo>
                  <a:pt x="8580059" y="7107877"/>
                  <a:pt x="8592687" y="7113707"/>
                  <a:pt x="8583059" y="7124077"/>
                </a:cubicBezTo>
                <a:cubicBezTo>
                  <a:pt x="8568223" y="7127105"/>
                  <a:pt x="8546678" y="7114689"/>
                  <a:pt x="8531337" y="7096804"/>
                </a:cubicBezTo>
                <a:lnTo>
                  <a:pt x="8514676" y="7067268"/>
                </a:lnTo>
                <a:lnTo>
                  <a:pt x="8514295" y="7068786"/>
                </a:lnTo>
                <a:cubicBezTo>
                  <a:pt x="8511949" y="7073757"/>
                  <a:pt x="8508924" y="7077860"/>
                  <a:pt x="8505099" y="7080280"/>
                </a:cubicBezTo>
                <a:cubicBezTo>
                  <a:pt x="8499999" y="7083506"/>
                  <a:pt x="8493476" y="7083739"/>
                  <a:pt x="8485238" y="7079044"/>
                </a:cubicBezTo>
                <a:cubicBezTo>
                  <a:pt x="8494285" y="7056601"/>
                  <a:pt x="8489753" y="7033053"/>
                  <a:pt x="8501775" y="7024978"/>
                </a:cubicBezTo>
                <a:cubicBezTo>
                  <a:pt x="8505783" y="7022287"/>
                  <a:pt x="8511630" y="7021314"/>
                  <a:pt x="8520433" y="7022675"/>
                </a:cubicBezTo>
                <a:lnTo>
                  <a:pt x="8520664" y="7040920"/>
                </a:lnTo>
                <a:lnTo>
                  <a:pt x="8538204" y="7060215"/>
                </a:lnTo>
                <a:lnTo>
                  <a:pt x="8534839" y="7024143"/>
                </a:lnTo>
                <a:cubicBezTo>
                  <a:pt x="8536417" y="7019055"/>
                  <a:pt x="8546769" y="7005223"/>
                  <a:pt x="8552381" y="7006656"/>
                </a:cubicBezTo>
                <a:close/>
                <a:moveTo>
                  <a:pt x="7248041" y="7002264"/>
                </a:moveTo>
                <a:cubicBezTo>
                  <a:pt x="7291440" y="7032992"/>
                  <a:pt x="7349470" y="6987415"/>
                  <a:pt x="7378016" y="7024539"/>
                </a:cubicBezTo>
                <a:cubicBezTo>
                  <a:pt x="7339128" y="7037166"/>
                  <a:pt x="7303758" y="7056513"/>
                  <a:pt x="7249031" y="7038899"/>
                </a:cubicBezTo>
                <a:cubicBezTo>
                  <a:pt x="7247464" y="7027221"/>
                  <a:pt x="7231238" y="7013618"/>
                  <a:pt x="7248041" y="7002264"/>
                </a:cubicBezTo>
                <a:close/>
                <a:moveTo>
                  <a:pt x="7711633" y="7001443"/>
                </a:moveTo>
                <a:cubicBezTo>
                  <a:pt x="7716061" y="7001549"/>
                  <a:pt x="7719887" y="7002602"/>
                  <a:pt x="7721635" y="7004566"/>
                </a:cubicBezTo>
                <a:cubicBezTo>
                  <a:pt x="7725133" y="7008492"/>
                  <a:pt x="7724694" y="7012326"/>
                  <a:pt x="7724694" y="7012326"/>
                </a:cubicBezTo>
                <a:cubicBezTo>
                  <a:pt x="7715509" y="7023638"/>
                  <a:pt x="7702825" y="7031023"/>
                  <a:pt x="7692333" y="7019241"/>
                </a:cubicBezTo>
                <a:cubicBezTo>
                  <a:pt x="7688835" y="7015313"/>
                  <a:pt x="7685338" y="7011387"/>
                  <a:pt x="7689273" y="7011481"/>
                </a:cubicBezTo>
                <a:cubicBezTo>
                  <a:pt x="7689712" y="7007646"/>
                  <a:pt x="7693649" y="7007741"/>
                  <a:pt x="7698022" y="7004002"/>
                </a:cubicBezTo>
                <a:cubicBezTo>
                  <a:pt x="7702177" y="7002178"/>
                  <a:pt x="7707206" y="7001337"/>
                  <a:pt x="7711633" y="7001443"/>
                </a:cubicBezTo>
                <a:close/>
                <a:moveTo>
                  <a:pt x="7208212" y="6985062"/>
                </a:moveTo>
                <a:cubicBezTo>
                  <a:pt x="7210798" y="6984222"/>
                  <a:pt x="7212511" y="6985228"/>
                  <a:pt x="7213790" y="6987157"/>
                </a:cubicBezTo>
                <a:lnTo>
                  <a:pt x="7215797" y="6992324"/>
                </a:lnTo>
                <a:lnTo>
                  <a:pt x="7216759" y="6992550"/>
                </a:lnTo>
                <a:cubicBezTo>
                  <a:pt x="7220971" y="6996605"/>
                  <a:pt x="7224206" y="7002781"/>
                  <a:pt x="7226095" y="7008833"/>
                </a:cubicBezTo>
                <a:cubicBezTo>
                  <a:pt x="7223803" y="7005684"/>
                  <a:pt x="7223803" y="7005684"/>
                  <a:pt x="7223803" y="7005684"/>
                </a:cubicBezTo>
                <a:lnTo>
                  <a:pt x="7220357" y="7006974"/>
                </a:lnTo>
                <a:lnTo>
                  <a:pt x="7221815" y="7011905"/>
                </a:lnTo>
                <a:cubicBezTo>
                  <a:pt x="7221815" y="7011905"/>
                  <a:pt x="7221815" y="7011905"/>
                  <a:pt x="7220114" y="7008549"/>
                </a:cubicBezTo>
                <a:lnTo>
                  <a:pt x="7219615" y="7007564"/>
                </a:lnTo>
                <a:lnTo>
                  <a:pt x="7217609" y="7011006"/>
                </a:lnTo>
                <a:cubicBezTo>
                  <a:pt x="7217609" y="7011006"/>
                  <a:pt x="7220706" y="7008345"/>
                  <a:pt x="7219901" y="7014154"/>
                </a:cubicBezTo>
                <a:cubicBezTo>
                  <a:pt x="7217609" y="7011006"/>
                  <a:pt x="7214512" y="7013667"/>
                  <a:pt x="7211415" y="7016328"/>
                </a:cubicBezTo>
                <a:cubicBezTo>
                  <a:pt x="7200638" y="7015355"/>
                  <a:pt x="7187569" y="7011233"/>
                  <a:pt x="7186084" y="7002277"/>
                </a:cubicBezTo>
                <a:cubicBezTo>
                  <a:pt x="7187696" y="6990659"/>
                  <a:pt x="7196181" y="6988485"/>
                  <a:pt x="7201570" y="6988972"/>
                </a:cubicBezTo>
                <a:lnTo>
                  <a:pt x="7211362" y="6991279"/>
                </a:lnTo>
                <a:close/>
                <a:moveTo>
                  <a:pt x="7703248" y="6979010"/>
                </a:moveTo>
                <a:cubicBezTo>
                  <a:pt x="7705004" y="6982046"/>
                  <a:pt x="7703248" y="6979010"/>
                  <a:pt x="7703190" y="6987604"/>
                </a:cubicBezTo>
                <a:cubicBezTo>
                  <a:pt x="7697858" y="6987091"/>
                  <a:pt x="7701432" y="6984568"/>
                  <a:pt x="7703248" y="6979010"/>
                </a:cubicBezTo>
                <a:close/>
                <a:moveTo>
                  <a:pt x="8734824" y="6961557"/>
                </a:moveTo>
                <a:cubicBezTo>
                  <a:pt x="8760138" y="6992262"/>
                  <a:pt x="8726780" y="7030416"/>
                  <a:pt x="8702184" y="7022030"/>
                </a:cubicBezTo>
                <a:cubicBezTo>
                  <a:pt x="8693984" y="7019232"/>
                  <a:pt x="8686758" y="7011266"/>
                  <a:pt x="8683003" y="6996127"/>
                </a:cubicBezTo>
                <a:cubicBezTo>
                  <a:pt x="8707586" y="6982694"/>
                  <a:pt x="8710641" y="6962272"/>
                  <a:pt x="8734824" y="6961557"/>
                </a:cubicBezTo>
                <a:close/>
                <a:moveTo>
                  <a:pt x="7141065" y="6956095"/>
                </a:moveTo>
                <a:cubicBezTo>
                  <a:pt x="7146075" y="6957727"/>
                  <a:pt x="7150600" y="6960728"/>
                  <a:pt x="7153630" y="6964004"/>
                </a:cubicBezTo>
                <a:cubicBezTo>
                  <a:pt x="7156661" y="6967279"/>
                  <a:pt x="7158196" y="6970829"/>
                  <a:pt x="7157227" y="6973565"/>
                </a:cubicBezTo>
                <a:cubicBezTo>
                  <a:pt x="7154319" y="6981768"/>
                  <a:pt x="7151411" y="6989970"/>
                  <a:pt x="7143799" y="6991492"/>
                </a:cubicBezTo>
                <a:cubicBezTo>
                  <a:pt x="7141263" y="6992000"/>
                  <a:pt x="7138202" y="6991765"/>
                  <a:pt x="7134444" y="6990541"/>
                </a:cubicBezTo>
                <a:cubicBezTo>
                  <a:pt x="7134444" y="6990541"/>
                  <a:pt x="7134444" y="6990541"/>
                  <a:pt x="7132909" y="6986991"/>
                </a:cubicBezTo>
                <a:cubicBezTo>
                  <a:pt x="7129837" y="6979888"/>
                  <a:pt x="7128302" y="6976338"/>
                  <a:pt x="7126767" y="6972787"/>
                </a:cubicBezTo>
                <a:cubicBezTo>
                  <a:pt x="7128706" y="6967319"/>
                  <a:pt x="7136057" y="6954462"/>
                  <a:pt x="7141065" y="6956095"/>
                </a:cubicBezTo>
                <a:close/>
                <a:moveTo>
                  <a:pt x="9336287" y="6954523"/>
                </a:moveTo>
                <a:cubicBezTo>
                  <a:pt x="9349466" y="6954408"/>
                  <a:pt x="9361567" y="6965050"/>
                  <a:pt x="9361020" y="6976686"/>
                </a:cubicBezTo>
                <a:cubicBezTo>
                  <a:pt x="9340639" y="6998663"/>
                  <a:pt x="9318426" y="6973009"/>
                  <a:pt x="9323177" y="6958584"/>
                </a:cubicBezTo>
                <a:cubicBezTo>
                  <a:pt x="9327381" y="6955794"/>
                  <a:pt x="9331894" y="6954561"/>
                  <a:pt x="9336287" y="6954523"/>
                </a:cubicBezTo>
                <a:close/>
                <a:moveTo>
                  <a:pt x="7322035" y="6950616"/>
                </a:moveTo>
                <a:cubicBezTo>
                  <a:pt x="7326202" y="6949549"/>
                  <a:pt x="7329972" y="6951334"/>
                  <a:pt x="7332885" y="6954485"/>
                </a:cubicBezTo>
                <a:cubicBezTo>
                  <a:pt x="7335797" y="6957637"/>
                  <a:pt x="7337849" y="6962155"/>
                  <a:pt x="7338579" y="6966553"/>
                </a:cubicBezTo>
                <a:cubicBezTo>
                  <a:pt x="7337789" y="6972257"/>
                  <a:pt x="7337789" y="6972257"/>
                  <a:pt x="7336999" y="6977960"/>
                </a:cubicBezTo>
                <a:cubicBezTo>
                  <a:pt x="7330917" y="6983186"/>
                  <a:pt x="7327085" y="6991503"/>
                  <a:pt x="7318753" y="6993636"/>
                </a:cubicBezTo>
                <a:cubicBezTo>
                  <a:pt x="7308171" y="6992678"/>
                  <a:pt x="7299959" y="6974608"/>
                  <a:pt x="7298499" y="6965812"/>
                </a:cubicBezTo>
                <a:cubicBezTo>
                  <a:pt x="7300080" y="6954404"/>
                  <a:pt x="7311452" y="6949657"/>
                  <a:pt x="7322035" y="6950616"/>
                </a:cubicBezTo>
                <a:close/>
                <a:moveTo>
                  <a:pt x="8808455" y="6949699"/>
                </a:moveTo>
                <a:cubicBezTo>
                  <a:pt x="8821137" y="6950589"/>
                  <a:pt x="8830193" y="6962491"/>
                  <a:pt x="8838589" y="6976395"/>
                </a:cubicBezTo>
                <a:cubicBezTo>
                  <a:pt x="8832273" y="6982439"/>
                  <a:pt x="8829928" y="6989558"/>
                  <a:pt x="8823612" y="6995602"/>
                </a:cubicBezTo>
                <a:cubicBezTo>
                  <a:pt x="8809940" y="6997716"/>
                  <a:pt x="8785247" y="6981581"/>
                  <a:pt x="8785102" y="6966638"/>
                </a:cubicBezTo>
                <a:cubicBezTo>
                  <a:pt x="8785052" y="6961658"/>
                  <a:pt x="8787731" y="6956809"/>
                  <a:pt x="8794453" y="6952814"/>
                </a:cubicBezTo>
                <a:cubicBezTo>
                  <a:pt x="8799597" y="6950330"/>
                  <a:pt x="8804227" y="6949403"/>
                  <a:pt x="8808455" y="6949699"/>
                </a:cubicBezTo>
                <a:close/>
                <a:moveTo>
                  <a:pt x="8413629" y="6946931"/>
                </a:moveTo>
                <a:cubicBezTo>
                  <a:pt x="8413593" y="6950733"/>
                  <a:pt x="8417654" y="6950444"/>
                  <a:pt x="8417618" y="6954244"/>
                </a:cubicBezTo>
                <a:cubicBezTo>
                  <a:pt x="8417618" y="6954244"/>
                  <a:pt x="8419612" y="6957900"/>
                  <a:pt x="8420068" y="6963564"/>
                </a:cubicBezTo>
                <a:cubicBezTo>
                  <a:pt x="8420295" y="6966397"/>
                  <a:pt x="8420137" y="6969732"/>
                  <a:pt x="8419152" y="6973362"/>
                </a:cubicBezTo>
                <a:cubicBezTo>
                  <a:pt x="8418167" y="6976994"/>
                  <a:pt x="8416354" y="6980921"/>
                  <a:pt x="8413274" y="6984938"/>
                </a:cubicBezTo>
                <a:cubicBezTo>
                  <a:pt x="8409179" y="6989028"/>
                  <a:pt x="8396926" y="6997499"/>
                  <a:pt x="8396962" y="6993699"/>
                </a:cubicBezTo>
                <a:cubicBezTo>
                  <a:pt x="8392937" y="6990189"/>
                  <a:pt x="8392902" y="6993988"/>
                  <a:pt x="8388842" y="6994279"/>
                </a:cubicBezTo>
                <a:cubicBezTo>
                  <a:pt x="8376766" y="6983746"/>
                  <a:pt x="8372812" y="6972633"/>
                  <a:pt x="8381039" y="6960652"/>
                </a:cubicBezTo>
                <a:cubicBezTo>
                  <a:pt x="8389233" y="6952472"/>
                  <a:pt x="8401519" y="6940200"/>
                  <a:pt x="8413629" y="6946931"/>
                </a:cubicBezTo>
                <a:close/>
                <a:moveTo>
                  <a:pt x="7733933" y="6942043"/>
                </a:moveTo>
                <a:cubicBezTo>
                  <a:pt x="7743404" y="6940904"/>
                  <a:pt x="7759548" y="6943546"/>
                  <a:pt x="7765989" y="6949717"/>
                </a:cubicBezTo>
                <a:cubicBezTo>
                  <a:pt x="7768851" y="6952460"/>
                  <a:pt x="7769798" y="6955899"/>
                  <a:pt x="7767389" y="6960014"/>
                </a:cubicBezTo>
                <a:cubicBezTo>
                  <a:pt x="7756003" y="6973123"/>
                  <a:pt x="7727076" y="6952751"/>
                  <a:pt x="7727293" y="6944451"/>
                </a:cubicBezTo>
                <a:cubicBezTo>
                  <a:pt x="7728361" y="6943222"/>
                  <a:pt x="7730776" y="6942422"/>
                  <a:pt x="7733933" y="6942043"/>
                </a:cubicBezTo>
                <a:close/>
                <a:moveTo>
                  <a:pt x="8373597" y="6940942"/>
                </a:moveTo>
                <a:cubicBezTo>
                  <a:pt x="8376539" y="6939760"/>
                  <a:pt x="8379472" y="6939550"/>
                  <a:pt x="8381409" y="6941358"/>
                </a:cubicBezTo>
                <a:cubicBezTo>
                  <a:pt x="8385301" y="6943026"/>
                  <a:pt x="8385283" y="6944971"/>
                  <a:pt x="8383792" y="6947509"/>
                </a:cubicBezTo>
                <a:cubicBezTo>
                  <a:pt x="8382305" y="6950047"/>
                  <a:pt x="8379344" y="6953176"/>
                  <a:pt x="8377353" y="6957210"/>
                </a:cubicBezTo>
                <a:lnTo>
                  <a:pt x="8365732" y="6946367"/>
                </a:lnTo>
                <a:cubicBezTo>
                  <a:pt x="8367705" y="6944281"/>
                  <a:pt x="8370656" y="6942125"/>
                  <a:pt x="8373597" y="6940942"/>
                </a:cubicBezTo>
                <a:close/>
                <a:moveTo>
                  <a:pt x="9031451" y="6939037"/>
                </a:moveTo>
                <a:cubicBezTo>
                  <a:pt x="9036273" y="6938978"/>
                  <a:pt x="9041403" y="6939905"/>
                  <a:pt x="9047320" y="6942471"/>
                </a:cubicBezTo>
                <a:cubicBezTo>
                  <a:pt x="9050389" y="6951835"/>
                  <a:pt x="9049727" y="6959946"/>
                  <a:pt x="9046688" y="6966564"/>
                </a:cubicBezTo>
                <a:cubicBezTo>
                  <a:pt x="9037570" y="6986410"/>
                  <a:pt x="9007060" y="6992793"/>
                  <a:pt x="8991723" y="6979157"/>
                </a:cubicBezTo>
                <a:cubicBezTo>
                  <a:pt x="8984904" y="6973096"/>
                  <a:pt x="8981083" y="6963081"/>
                  <a:pt x="8983471" y="6948535"/>
                </a:cubicBezTo>
                <a:cubicBezTo>
                  <a:pt x="9005303" y="6948267"/>
                  <a:pt x="9016988" y="6939215"/>
                  <a:pt x="9031451" y="6939037"/>
                </a:cubicBezTo>
                <a:close/>
                <a:moveTo>
                  <a:pt x="7788504" y="6931662"/>
                </a:moveTo>
                <a:cubicBezTo>
                  <a:pt x="7795988" y="6932912"/>
                  <a:pt x="7802052" y="6939210"/>
                  <a:pt x="7802446" y="6951394"/>
                </a:cubicBezTo>
                <a:cubicBezTo>
                  <a:pt x="7785452" y="6954742"/>
                  <a:pt x="7768459" y="6958090"/>
                  <a:pt x="7766043" y="6942218"/>
                </a:cubicBezTo>
                <a:cubicBezTo>
                  <a:pt x="7772118" y="6934209"/>
                  <a:pt x="7781021" y="6930412"/>
                  <a:pt x="7788504" y="6931662"/>
                </a:cubicBezTo>
                <a:close/>
                <a:moveTo>
                  <a:pt x="7350605" y="6924534"/>
                </a:moveTo>
                <a:cubicBezTo>
                  <a:pt x="7361061" y="6926656"/>
                  <a:pt x="7369563" y="6925403"/>
                  <a:pt x="7374792" y="6926464"/>
                </a:cubicBezTo>
                <a:cubicBezTo>
                  <a:pt x="7376051" y="6944581"/>
                  <a:pt x="7368176" y="6954891"/>
                  <a:pt x="7352492" y="6951710"/>
                </a:cubicBezTo>
                <a:cubicBezTo>
                  <a:pt x="7355138" y="6940338"/>
                  <a:pt x="7347957" y="6935904"/>
                  <a:pt x="7350605" y="6924534"/>
                </a:cubicBezTo>
                <a:close/>
                <a:moveTo>
                  <a:pt x="7982430" y="6911608"/>
                </a:moveTo>
                <a:cubicBezTo>
                  <a:pt x="7993400" y="6910206"/>
                  <a:pt x="8003848" y="6914878"/>
                  <a:pt x="8018474" y="6920484"/>
                </a:cubicBezTo>
                <a:cubicBezTo>
                  <a:pt x="8014295" y="6920484"/>
                  <a:pt x="8018474" y="6924222"/>
                  <a:pt x="8018474" y="6924222"/>
                </a:cubicBezTo>
                <a:cubicBezTo>
                  <a:pt x="8026832" y="6931697"/>
                  <a:pt x="8031011" y="6909272"/>
                  <a:pt x="8043549" y="6916747"/>
                </a:cubicBezTo>
                <a:cubicBezTo>
                  <a:pt x="8048250" y="6920251"/>
                  <a:pt x="8051336" y="6924543"/>
                  <a:pt x="8053245" y="6929230"/>
                </a:cubicBezTo>
                <a:cubicBezTo>
                  <a:pt x="8058976" y="6943290"/>
                  <a:pt x="8054127" y="6960897"/>
                  <a:pt x="8050602" y="6971409"/>
                </a:cubicBezTo>
                <a:lnTo>
                  <a:pt x="8049674" y="6974275"/>
                </a:lnTo>
                <a:lnTo>
                  <a:pt x="8050658" y="6979267"/>
                </a:lnTo>
                <a:lnTo>
                  <a:pt x="8052134" y="6979268"/>
                </a:lnTo>
                <a:lnTo>
                  <a:pt x="8050882" y="6980402"/>
                </a:lnTo>
                <a:lnTo>
                  <a:pt x="8052735" y="6989799"/>
                </a:lnTo>
                <a:lnTo>
                  <a:pt x="8045161" y="6990860"/>
                </a:lnTo>
                <a:lnTo>
                  <a:pt x="8037281" y="7000376"/>
                </a:lnTo>
                <a:cubicBezTo>
                  <a:pt x="8034146" y="7002712"/>
                  <a:pt x="8031012" y="7002712"/>
                  <a:pt x="8026832" y="6998975"/>
                </a:cubicBezTo>
                <a:cubicBezTo>
                  <a:pt x="8018474" y="6995237"/>
                  <a:pt x="8022653" y="6987762"/>
                  <a:pt x="8014295" y="6980287"/>
                </a:cubicBezTo>
                <a:cubicBezTo>
                  <a:pt x="8005936" y="6974680"/>
                  <a:pt x="7995489" y="6979352"/>
                  <a:pt x="7982952" y="6982622"/>
                </a:cubicBezTo>
                <a:lnTo>
                  <a:pt x="7967649" y="6984421"/>
                </a:lnTo>
                <a:lnTo>
                  <a:pt x="7973022" y="6985989"/>
                </a:lnTo>
                <a:cubicBezTo>
                  <a:pt x="7990252" y="6994698"/>
                  <a:pt x="8008271" y="7014587"/>
                  <a:pt x="7999609" y="7036747"/>
                </a:cubicBezTo>
                <a:cubicBezTo>
                  <a:pt x="7979655" y="7033052"/>
                  <a:pt x="7969809" y="7025003"/>
                  <a:pt x="7964558" y="7014977"/>
                </a:cubicBezTo>
                <a:lnTo>
                  <a:pt x="7957483" y="6983181"/>
                </a:lnTo>
                <a:lnTo>
                  <a:pt x="7939071" y="6976549"/>
                </a:lnTo>
                <a:cubicBezTo>
                  <a:pt x="7947429" y="6969074"/>
                  <a:pt x="7930713" y="6950386"/>
                  <a:pt x="7943250" y="6939173"/>
                </a:cubicBezTo>
                <a:cubicBezTo>
                  <a:pt x="7959967" y="6920485"/>
                  <a:pt x="7971460" y="6913009"/>
                  <a:pt x="7982430" y="6911608"/>
                </a:cubicBezTo>
                <a:close/>
                <a:moveTo>
                  <a:pt x="7441921" y="6909521"/>
                </a:moveTo>
                <a:cubicBezTo>
                  <a:pt x="7453325" y="6911687"/>
                  <a:pt x="7468540" y="6917371"/>
                  <a:pt x="7488366" y="6927895"/>
                </a:cubicBezTo>
                <a:cubicBezTo>
                  <a:pt x="7486292" y="6941152"/>
                  <a:pt x="7483213" y="6951182"/>
                  <a:pt x="7479467" y="6958546"/>
                </a:cubicBezTo>
                <a:cubicBezTo>
                  <a:pt x="7453242" y="7010088"/>
                  <a:pt x="7394292" y="6930899"/>
                  <a:pt x="7418343" y="6912259"/>
                </a:cubicBezTo>
                <a:cubicBezTo>
                  <a:pt x="7422924" y="6908709"/>
                  <a:pt x="7430517" y="6907356"/>
                  <a:pt x="7441921" y="6909521"/>
                </a:cubicBezTo>
                <a:close/>
                <a:moveTo>
                  <a:pt x="7307871" y="6903943"/>
                </a:moveTo>
                <a:cubicBezTo>
                  <a:pt x="7311281" y="6902475"/>
                  <a:pt x="7315675" y="6902614"/>
                  <a:pt x="7320666" y="6905543"/>
                </a:cubicBezTo>
                <a:cubicBezTo>
                  <a:pt x="7320377" y="6913791"/>
                  <a:pt x="7318351" y="6918726"/>
                  <a:pt x="7314301" y="6928595"/>
                </a:cubicBezTo>
                <a:cubicBezTo>
                  <a:pt x="7296289" y="6927211"/>
                  <a:pt x="7297644" y="6908346"/>
                  <a:pt x="7307871" y="6903943"/>
                </a:cubicBezTo>
                <a:close/>
                <a:moveTo>
                  <a:pt x="7654172" y="6898848"/>
                </a:moveTo>
                <a:cubicBezTo>
                  <a:pt x="7660688" y="6914085"/>
                  <a:pt x="7667205" y="6929322"/>
                  <a:pt x="7652547" y="6937685"/>
                </a:cubicBezTo>
                <a:cubicBezTo>
                  <a:pt x="7634903" y="6931957"/>
                  <a:pt x="7631100" y="6908852"/>
                  <a:pt x="7654172" y="6898848"/>
                </a:cubicBezTo>
                <a:close/>
                <a:moveTo>
                  <a:pt x="7200681" y="6897719"/>
                </a:moveTo>
                <a:cubicBezTo>
                  <a:pt x="7196559" y="6901457"/>
                  <a:pt x="7192436" y="6912670"/>
                  <a:pt x="7184191" y="6908932"/>
                </a:cubicBezTo>
                <a:cubicBezTo>
                  <a:pt x="7188314" y="6901457"/>
                  <a:pt x="7192436" y="6897719"/>
                  <a:pt x="7200681" y="6897719"/>
                </a:cubicBezTo>
                <a:close/>
                <a:moveTo>
                  <a:pt x="8370935" y="6893315"/>
                </a:moveTo>
                <a:cubicBezTo>
                  <a:pt x="8375388" y="6892997"/>
                  <a:pt x="8379339" y="6893670"/>
                  <a:pt x="8381301" y="6895441"/>
                </a:cubicBezTo>
                <a:cubicBezTo>
                  <a:pt x="8385222" y="6898981"/>
                  <a:pt x="8385187" y="6902807"/>
                  <a:pt x="8385187" y="6902807"/>
                </a:cubicBezTo>
                <a:cubicBezTo>
                  <a:pt x="8377163" y="6914842"/>
                  <a:pt x="8365214" y="6923337"/>
                  <a:pt x="8353445" y="6912713"/>
                </a:cubicBezTo>
                <a:cubicBezTo>
                  <a:pt x="8349521" y="6909171"/>
                  <a:pt x="8345598" y="6905631"/>
                  <a:pt x="8349557" y="6905348"/>
                </a:cubicBezTo>
                <a:cubicBezTo>
                  <a:pt x="8349592" y="6901523"/>
                  <a:pt x="8353552" y="6901242"/>
                  <a:pt x="8357547" y="6897136"/>
                </a:cubicBezTo>
                <a:cubicBezTo>
                  <a:pt x="8361523" y="6894942"/>
                  <a:pt x="8366481" y="6893632"/>
                  <a:pt x="8370935" y="6893315"/>
                </a:cubicBezTo>
                <a:close/>
                <a:moveTo>
                  <a:pt x="7556890" y="6887877"/>
                </a:moveTo>
                <a:cubicBezTo>
                  <a:pt x="7563666" y="6885347"/>
                  <a:pt x="7572789" y="6885794"/>
                  <a:pt x="7583741" y="6891372"/>
                </a:cubicBezTo>
                <a:lnTo>
                  <a:pt x="7583599" y="6894326"/>
                </a:lnTo>
                <a:lnTo>
                  <a:pt x="7588769" y="6893457"/>
                </a:lnTo>
                <a:cubicBezTo>
                  <a:pt x="7598981" y="6894559"/>
                  <a:pt x="7608636" y="6897868"/>
                  <a:pt x="7618291" y="6901178"/>
                </a:cubicBezTo>
                <a:cubicBezTo>
                  <a:pt x="7637247" y="6950841"/>
                  <a:pt x="7585010" y="6936133"/>
                  <a:pt x="7558091" y="6938896"/>
                </a:cubicBezTo>
                <a:lnTo>
                  <a:pt x="7554805" y="6926373"/>
                </a:lnTo>
                <a:lnTo>
                  <a:pt x="7552754" y="6925652"/>
                </a:lnTo>
                <a:cubicBezTo>
                  <a:pt x="7538293" y="6914344"/>
                  <a:pt x="7541647" y="6893572"/>
                  <a:pt x="7556890" y="6887877"/>
                </a:cubicBezTo>
                <a:close/>
                <a:moveTo>
                  <a:pt x="8399402" y="6882249"/>
                </a:moveTo>
                <a:cubicBezTo>
                  <a:pt x="8405157" y="6883219"/>
                  <a:pt x="8405157" y="6883219"/>
                  <a:pt x="8403067" y="6888176"/>
                </a:cubicBezTo>
                <a:cubicBezTo>
                  <a:pt x="8397311" y="6887207"/>
                  <a:pt x="8401234" y="6885213"/>
                  <a:pt x="8399402" y="6882249"/>
                </a:cubicBezTo>
                <a:close/>
                <a:moveTo>
                  <a:pt x="8404237" y="6866042"/>
                </a:moveTo>
                <a:cubicBezTo>
                  <a:pt x="8408357" y="6865062"/>
                  <a:pt x="8409502" y="6866635"/>
                  <a:pt x="8409819" y="6869561"/>
                </a:cubicBezTo>
                <a:cubicBezTo>
                  <a:pt x="8410136" y="6872486"/>
                  <a:pt x="8409624" y="6876763"/>
                  <a:pt x="8410430" y="6881189"/>
                </a:cubicBezTo>
                <a:lnTo>
                  <a:pt x="8394635" y="6879408"/>
                </a:lnTo>
                <a:cubicBezTo>
                  <a:pt x="8395317" y="6873707"/>
                  <a:pt x="8398972" y="6865449"/>
                  <a:pt x="8404237" y="6866042"/>
                </a:cubicBezTo>
                <a:close/>
                <a:moveTo>
                  <a:pt x="7397278" y="6855594"/>
                </a:moveTo>
                <a:cubicBezTo>
                  <a:pt x="7400706" y="6857607"/>
                  <a:pt x="7407562" y="6861631"/>
                  <a:pt x="7409249" y="6867337"/>
                </a:cubicBezTo>
                <a:cubicBezTo>
                  <a:pt x="7412678" y="6869348"/>
                  <a:pt x="7404024" y="6878413"/>
                  <a:pt x="7404024" y="6878413"/>
                </a:cubicBezTo>
                <a:cubicBezTo>
                  <a:pt x="7398853" y="6880093"/>
                  <a:pt x="7392052" y="6866671"/>
                  <a:pt x="7388623" y="6864658"/>
                </a:cubicBezTo>
                <a:cubicBezTo>
                  <a:pt x="7390366" y="6860966"/>
                  <a:pt x="7395536" y="6859286"/>
                  <a:pt x="7397278" y="6855594"/>
                </a:cubicBezTo>
                <a:close/>
                <a:moveTo>
                  <a:pt x="8433432" y="6851313"/>
                </a:moveTo>
                <a:cubicBezTo>
                  <a:pt x="8435668" y="6854387"/>
                  <a:pt x="8438757" y="6851734"/>
                  <a:pt x="8440993" y="6854807"/>
                </a:cubicBezTo>
                <a:cubicBezTo>
                  <a:pt x="8440993" y="6854807"/>
                  <a:pt x="8444773" y="6856553"/>
                  <a:pt x="8448515" y="6860831"/>
                </a:cubicBezTo>
                <a:cubicBezTo>
                  <a:pt x="8450385" y="6862970"/>
                  <a:pt x="8452246" y="6865742"/>
                  <a:pt x="8453619" y="6869244"/>
                </a:cubicBezTo>
                <a:cubicBezTo>
                  <a:pt x="8454993" y="6872747"/>
                  <a:pt x="8455879" y="6876980"/>
                  <a:pt x="8455800" y="6882042"/>
                </a:cubicBezTo>
                <a:cubicBezTo>
                  <a:pt x="8454949" y="6887767"/>
                  <a:pt x="8450160" y="6901872"/>
                  <a:pt x="8447924" y="6898799"/>
                </a:cubicBezTo>
                <a:cubicBezTo>
                  <a:pt x="8442599" y="6898379"/>
                  <a:pt x="8444836" y="6901452"/>
                  <a:pt x="8441749" y="6904105"/>
                </a:cubicBezTo>
                <a:cubicBezTo>
                  <a:pt x="8425774" y="6902844"/>
                  <a:pt x="8415977" y="6896279"/>
                  <a:pt x="8415442" y="6881755"/>
                </a:cubicBezTo>
                <a:cubicBezTo>
                  <a:pt x="8417144" y="6870303"/>
                  <a:pt x="8419695" y="6853126"/>
                  <a:pt x="8433432" y="6851313"/>
                </a:cubicBezTo>
                <a:close/>
                <a:moveTo>
                  <a:pt x="7967786" y="6850189"/>
                </a:moveTo>
                <a:cubicBezTo>
                  <a:pt x="7971650" y="6851259"/>
                  <a:pt x="7975401" y="6853306"/>
                  <a:pt x="7979153" y="6855352"/>
                </a:cubicBezTo>
                <a:cubicBezTo>
                  <a:pt x="7984670" y="6859398"/>
                  <a:pt x="7986212" y="6863349"/>
                  <a:pt x="7985269" y="6867240"/>
                </a:cubicBezTo>
                <a:cubicBezTo>
                  <a:pt x="7984326" y="6871131"/>
                  <a:pt x="7980898" y="6874962"/>
                  <a:pt x="7976477" y="6878771"/>
                </a:cubicBezTo>
                <a:cubicBezTo>
                  <a:pt x="7967633" y="6886388"/>
                  <a:pt x="7960130" y="6882295"/>
                  <a:pt x="7960130" y="6882295"/>
                </a:cubicBezTo>
                <a:cubicBezTo>
                  <a:pt x="7949096" y="6874203"/>
                  <a:pt x="7946460" y="6862399"/>
                  <a:pt x="7955749" y="6850879"/>
                </a:cubicBezTo>
                <a:cubicBezTo>
                  <a:pt x="7959948" y="6849023"/>
                  <a:pt x="7963923" y="6849118"/>
                  <a:pt x="7967786" y="6850189"/>
                </a:cubicBezTo>
                <a:close/>
                <a:moveTo>
                  <a:pt x="7978913" y="6849813"/>
                </a:moveTo>
                <a:cubicBezTo>
                  <a:pt x="7984525" y="6851246"/>
                  <a:pt x="7997329" y="6849022"/>
                  <a:pt x="7997765" y="6857370"/>
                </a:cubicBezTo>
                <a:cubicBezTo>
                  <a:pt x="7988557" y="6857765"/>
                  <a:pt x="7982945" y="6856334"/>
                  <a:pt x="7978913" y="6849813"/>
                </a:cubicBezTo>
                <a:close/>
                <a:moveTo>
                  <a:pt x="8059630" y="6841368"/>
                </a:moveTo>
                <a:cubicBezTo>
                  <a:pt x="8063827" y="6833840"/>
                  <a:pt x="8109997" y="6863950"/>
                  <a:pt x="8122589" y="6871478"/>
                </a:cubicBezTo>
                <a:cubicBezTo>
                  <a:pt x="8122589" y="6875242"/>
                  <a:pt x="8122589" y="6875242"/>
                  <a:pt x="8122589" y="6875242"/>
                </a:cubicBezTo>
                <a:cubicBezTo>
                  <a:pt x="8120490" y="6879005"/>
                  <a:pt x="8117343" y="6879946"/>
                  <a:pt x="8113146" y="6879005"/>
                </a:cubicBezTo>
                <a:cubicBezTo>
                  <a:pt x="8108948" y="6878064"/>
                  <a:pt x="8103701" y="6875242"/>
                  <a:pt x="8097405" y="6871478"/>
                </a:cubicBezTo>
                <a:cubicBezTo>
                  <a:pt x="8084814" y="6863950"/>
                  <a:pt x="8072222" y="6848896"/>
                  <a:pt x="8068024" y="6845132"/>
                </a:cubicBezTo>
                <a:cubicBezTo>
                  <a:pt x="8063827" y="6841368"/>
                  <a:pt x="8059630" y="6841368"/>
                  <a:pt x="8059630" y="6841368"/>
                </a:cubicBezTo>
                <a:close/>
                <a:moveTo>
                  <a:pt x="7364930" y="6832679"/>
                </a:moveTo>
                <a:cubicBezTo>
                  <a:pt x="7367886" y="6833290"/>
                  <a:pt x="7370858" y="6836158"/>
                  <a:pt x="7374281" y="6842657"/>
                </a:cubicBezTo>
                <a:cubicBezTo>
                  <a:pt x="7374281" y="6842657"/>
                  <a:pt x="7372623" y="6846173"/>
                  <a:pt x="7372623" y="6846173"/>
                </a:cubicBezTo>
                <a:cubicBezTo>
                  <a:pt x="7360870" y="6852745"/>
                  <a:pt x="7359141" y="6847241"/>
                  <a:pt x="7355684" y="6836229"/>
                </a:cubicBezTo>
                <a:cubicBezTo>
                  <a:pt x="7359036" y="6833708"/>
                  <a:pt x="7361974" y="6832065"/>
                  <a:pt x="7364930" y="6832679"/>
                </a:cubicBezTo>
                <a:close/>
                <a:moveTo>
                  <a:pt x="7844114" y="6831223"/>
                </a:moveTo>
                <a:cubicBezTo>
                  <a:pt x="7848608" y="6831360"/>
                  <a:pt x="7852968" y="6832912"/>
                  <a:pt x="7856570" y="6836168"/>
                </a:cubicBezTo>
                <a:cubicBezTo>
                  <a:pt x="7856895" y="6841925"/>
                  <a:pt x="7860102" y="6850288"/>
                  <a:pt x="7857871" y="6859199"/>
                </a:cubicBezTo>
                <a:cubicBezTo>
                  <a:pt x="7842209" y="6872354"/>
                  <a:pt x="7828452" y="6870843"/>
                  <a:pt x="7816925" y="6860419"/>
                </a:cubicBezTo>
                <a:cubicBezTo>
                  <a:pt x="7815949" y="6843147"/>
                  <a:pt x="7830633" y="6830814"/>
                  <a:pt x="7844114" y="6831223"/>
                </a:cubicBezTo>
                <a:close/>
                <a:moveTo>
                  <a:pt x="8376782" y="6829238"/>
                </a:moveTo>
                <a:cubicBezTo>
                  <a:pt x="8382042" y="6829743"/>
                  <a:pt x="8384293" y="6832836"/>
                  <a:pt x="8384293" y="6832836"/>
                </a:cubicBezTo>
                <a:cubicBezTo>
                  <a:pt x="8385024" y="6847282"/>
                  <a:pt x="8380493" y="6861225"/>
                  <a:pt x="8364710" y="6859709"/>
                </a:cubicBezTo>
                <a:cubicBezTo>
                  <a:pt x="8359449" y="6859205"/>
                  <a:pt x="8354188" y="6858700"/>
                  <a:pt x="8357198" y="6856113"/>
                </a:cubicBezTo>
                <a:cubicBezTo>
                  <a:pt x="8354948" y="6853021"/>
                  <a:pt x="8357959" y="6850435"/>
                  <a:pt x="8358719" y="6844757"/>
                </a:cubicBezTo>
                <a:cubicBezTo>
                  <a:pt x="8362489" y="6836492"/>
                  <a:pt x="8371521" y="6828733"/>
                  <a:pt x="8376782" y="6829238"/>
                </a:cubicBezTo>
                <a:close/>
                <a:moveTo>
                  <a:pt x="8024590" y="6825875"/>
                </a:moveTo>
                <a:cubicBezTo>
                  <a:pt x="8026651" y="6827262"/>
                  <a:pt x="8028712" y="6829110"/>
                  <a:pt x="8030773" y="6827262"/>
                </a:cubicBezTo>
                <a:lnTo>
                  <a:pt x="8029329" y="6845391"/>
                </a:lnTo>
                <a:lnTo>
                  <a:pt x="8038749" y="6854207"/>
                </a:lnTo>
                <a:cubicBezTo>
                  <a:pt x="8037608" y="6859936"/>
                  <a:pt x="8038489" y="6869321"/>
                  <a:pt x="8034190" y="6877126"/>
                </a:cubicBezTo>
                <a:lnTo>
                  <a:pt x="8029462" y="6877258"/>
                </a:lnTo>
                <a:lnTo>
                  <a:pt x="8029614" y="6878209"/>
                </a:lnTo>
                <a:cubicBezTo>
                  <a:pt x="8030258" y="6881097"/>
                  <a:pt x="8030773" y="6882714"/>
                  <a:pt x="8030773" y="6882714"/>
                </a:cubicBezTo>
                <a:cubicBezTo>
                  <a:pt x="8026651" y="6890108"/>
                  <a:pt x="8022528" y="6890107"/>
                  <a:pt x="8026651" y="6890108"/>
                </a:cubicBezTo>
                <a:cubicBezTo>
                  <a:pt x="8018406" y="6897501"/>
                  <a:pt x="8010161" y="6908592"/>
                  <a:pt x="8001917" y="6904895"/>
                </a:cubicBezTo>
                <a:cubicBezTo>
                  <a:pt x="7989550" y="6895653"/>
                  <a:pt x="7991611" y="6880866"/>
                  <a:pt x="7997279" y="6867003"/>
                </a:cubicBezTo>
                <a:lnTo>
                  <a:pt x="7998379" y="6864850"/>
                </a:lnTo>
                <a:lnTo>
                  <a:pt x="7995906" y="6862397"/>
                </a:lnTo>
                <a:lnTo>
                  <a:pt x="8008276" y="6845624"/>
                </a:lnTo>
                <a:lnTo>
                  <a:pt x="8014284" y="6834655"/>
                </a:lnTo>
                <a:cubicBezTo>
                  <a:pt x="8014284" y="6834655"/>
                  <a:pt x="8014284" y="6830958"/>
                  <a:pt x="8018406" y="6827262"/>
                </a:cubicBezTo>
                <a:cubicBezTo>
                  <a:pt x="8020467" y="6823565"/>
                  <a:pt x="8022528" y="6824489"/>
                  <a:pt x="8024590" y="6825875"/>
                </a:cubicBezTo>
                <a:close/>
                <a:moveTo>
                  <a:pt x="8462384" y="6823742"/>
                </a:moveTo>
                <a:cubicBezTo>
                  <a:pt x="8475602" y="6830111"/>
                  <a:pt x="8481184" y="6831635"/>
                  <a:pt x="8488820" y="6836480"/>
                </a:cubicBezTo>
                <a:lnTo>
                  <a:pt x="8494413" y="6835566"/>
                </a:lnTo>
                <a:lnTo>
                  <a:pt x="8494885" y="6834747"/>
                </a:lnTo>
                <a:lnTo>
                  <a:pt x="8497154" y="6835118"/>
                </a:lnTo>
                <a:lnTo>
                  <a:pt x="8501465" y="6834415"/>
                </a:lnTo>
                <a:lnTo>
                  <a:pt x="8503006" y="6835463"/>
                </a:lnTo>
                <a:lnTo>
                  <a:pt x="8513677" y="6834294"/>
                </a:lnTo>
                <a:cubicBezTo>
                  <a:pt x="8523072" y="6832934"/>
                  <a:pt x="8532469" y="6831122"/>
                  <a:pt x="8532469" y="6831122"/>
                </a:cubicBezTo>
                <a:cubicBezTo>
                  <a:pt x="8536644" y="6834746"/>
                  <a:pt x="8538732" y="6836558"/>
                  <a:pt x="8538732" y="6838824"/>
                </a:cubicBezTo>
                <a:cubicBezTo>
                  <a:pt x="8538732" y="6841089"/>
                  <a:pt x="8536644" y="6843807"/>
                  <a:pt x="8532469" y="6849244"/>
                </a:cubicBezTo>
                <a:lnTo>
                  <a:pt x="8518044" y="6854808"/>
                </a:lnTo>
                <a:lnTo>
                  <a:pt x="8515648" y="6858290"/>
                </a:lnTo>
                <a:cubicBezTo>
                  <a:pt x="8512817" y="6860275"/>
                  <a:pt x="8508773" y="6861240"/>
                  <a:pt x="8503190" y="6859716"/>
                </a:cubicBezTo>
                <a:lnTo>
                  <a:pt x="8498631" y="6857601"/>
                </a:lnTo>
                <a:lnTo>
                  <a:pt x="8482357" y="6856493"/>
                </a:lnTo>
                <a:lnTo>
                  <a:pt x="8485992" y="6850181"/>
                </a:lnTo>
                <a:lnTo>
                  <a:pt x="8479707" y="6836749"/>
                </a:lnTo>
                <a:cubicBezTo>
                  <a:pt x="8472072" y="6831905"/>
                  <a:pt x="8462958" y="6832176"/>
                  <a:pt x="8462384" y="6823742"/>
                </a:cubicBezTo>
                <a:close/>
                <a:moveTo>
                  <a:pt x="8034895" y="6816170"/>
                </a:moveTo>
                <a:cubicBezTo>
                  <a:pt x="8039018" y="6819868"/>
                  <a:pt x="8051385" y="6830958"/>
                  <a:pt x="8051385" y="6830958"/>
                </a:cubicBezTo>
                <a:cubicBezTo>
                  <a:pt x="8055507" y="6830959"/>
                  <a:pt x="8055507" y="6830959"/>
                  <a:pt x="8059630" y="6834655"/>
                </a:cubicBezTo>
                <a:cubicBezTo>
                  <a:pt x="8055507" y="6838352"/>
                  <a:pt x="8055507" y="6838352"/>
                  <a:pt x="8051385" y="6838352"/>
                </a:cubicBezTo>
                <a:cubicBezTo>
                  <a:pt x="8047263" y="6834655"/>
                  <a:pt x="8047263" y="6830958"/>
                  <a:pt x="8043140" y="6827262"/>
                </a:cubicBezTo>
                <a:cubicBezTo>
                  <a:pt x="8034896" y="6834655"/>
                  <a:pt x="8039018" y="6834655"/>
                  <a:pt x="8034896" y="6830958"/>
                </a:cubicBezTo>
                <a:cubicBezTo>
                  <a:pt x="8034896" y="6830958"/>
                  <a:pt x="8034896" y="6830958"/>
                  <a:pt x="8030773" y="6827262"/>
                </a:cubicBezTo>
                <a:cubicBezTo>
                  <a:pt x="8030773" y="6827262"/>
                  <a:pt x="8026651" y="6827261"/>
                  <a:pt x="8034895" y="6816170"/>
                </a:cubicBezTo>
                <a:close/>
                <a:moveTo>
                  <a:pt x="8226478" y="6803645"/>
                </a:moveTo>
                <a:cubicBezTo>
                  <a:pt x="8248668" y="6800267"/>
                  <a:pt x="8282967" y="6810205"/>
                  <a:pt x="8292930" y="6830043"/>
                </a:cubicBezTo>
                <a:cubicBezTo>
                  <a:pt x="8296252" y="6836655"/>
                  <a:pt x="8296869" y="6844368"/>
                  <a:pt x="8293432" y="6853054"/>
                </a:cubicBezTo>
                <a:cubicBezTo>
                  <a:pt x="8271702" y="6837705"/>
                  <a:pt x="8242523" y="6825560"/>
                  <a:pt x="8226478" y="6803645"/>
                </a:cubicBezTo>
                <a:close/>
                <a:moveTo>
                  <a:pt x="7744151" y="6798458"/>
                </a:moveTo>
                <a:cubicBezTo>
                  <a:pt x="7756552" y="6797704"/>
                  <a:pt x="7766816" y="6800815"/>
                  <a:pt x="7776012" y="6805856"/>
                </a:cubicBezTo>
                <a:cubicBezTo>
                  <a:pt x="7785207" y="6810900"/>
                  <a:pt x="7793335" y="6817874"/>
                  <a:pt x="7801463" y="6824847"/>
                </a:cubicBezTo>
                <a:cubicBezTo>
                  <a:pt x="7802751" y="6838773"/>
                  <a:pt x="7800918" y="6847053"/>
                  <a:pt x="7797045" y="6851519"/>
                </a:cubicBezTo>
                <a:lnTo>
                  <a:pt x="7790594" y="6852984"/>
                </a:lnTo>
                <a:lnTo>
                  <a:pt x="7795045" y="6855576"/>
                </a:lnTo>
                <a:cubicBezTo>
                  <a:pt x="7800417" y="6862889"/>
                  <a:pt x="7802795" y="6872898"/>
                  <a:pt x="7801132" y="6885761"/>
                </a:cubicBezTo>
                <a:cubicBezTo>
                  <a:pt x="7786887" y="6900491"/>
                  <a:pt x="7765661" y="6887422"/>
                  <a:pt x="7753431" y="6882030"/>
                </a:cubicBezTo>
                <a:lnTo>
                  <a:pt x="7755467" y="6874666"/>
                </a:lnTo>
                <a:lnTo>
                  <a:pt x="7747104" y="6876578"/>
                </a:lnTo>
                <a:cubicBezTo>
                  <a:pt x="7743222" y="6876598"/>
                  <a:pt x="7738907" y="6876117"/>
                  <a:pt x="7734181" y="6875925"/>
                </a:cubicBezTo>
                <a:cubicBezTo>
                  <a:pt x="7733591" y="6866935"/>
                  <a:pt x="7724516" y="6859229"/>
                  <a:pt x="7727203" y="6847925"/>
                </a:cubicBezTo>
                <a:cubicBezTo>
                  <a:pt x="7727203" y="6847925"/>
                  <a:pt x="7728544" y="6842274"/>
                  <a:pt x="7735096" y="6837649"/>
                </a:cubicBezTo>
                <a:lnTo>
                  <a:pt x="7736191" y="6836778"/>
                </a:lnTo>
                <a:lnTo>
                  <a:pt x="7736318" y="6817140"/>
                </a:lnTo>
                <a:cubicBezTo>
                  <a:pt x="7737456" y="6811469"/>
                  <a:pt x="7739877" y="6806187"/>
                  <a:pt x="7744151" y="6798458"/>
                </a:cubicBezTo>
                <a:close/>
                <a:moveTo>
                  <a:pt x="8788494" y="6787291"/>
                </a:moveTo>
                <a:cubicBezTo>
                  <a:pt x="8790772" y="6787204"/>
                  <a:pt x="8793298" y="6789402"/>
                  <a:pt x="8795836" y="6792799"/>
                </a:cubicBezTo>
                <a:cubicBezTo>
                  <a:pt x="8803449" y="6802989"/>
                  <a:pt x="8811174" y="6823969"/>
                  <a:pt x="8812686" y="6826414"/>
                </a:cubicBezTo>
                <a:cubicBezTo>
                  <a:pt x="8812686" y="6826414"/>
                  <a:pt x="8814702" y="6829673"/>
                  <a:pt x="8816719" y="6832933"/>
                </a:cubicBezTo>
                <a:cubicBezTo>
                  <a:pt x="8815186" y="6837997"/>
                  <a:pt x="8811636" y="6839801"/>
                  <a:pt x="8813652" y="6843063"/>
                </a:cubicBezTo>
                <a:cubicBezTo>
                  <a:pt x="8796957" y="6838695"/>
                  <a:pt x="8794458" y="6827109"/>
                  <a:pt x="8791958" y="6815524"/>
                </a:cubicBezTo>
                <a:cubicBezTo>
                  <a:pt x="8791476" y="6807200"/>
                  <a:pt x="8789460" y="6803940"/>
                  <a:pt x="8781878" y="6799224"/>
                </a:cubicBezTo>
                <a:cubicBezTo>
                  <a:pt x="8781878" y="6799224"/>
                  <a:pt x="8781878" y="6799224"/>
                  <a:pt x="8784944" y="6789095"/>
                </a:cubicBezTo>
                <a:close/>
                <a:moveTo>
                  <a:pt x="8080865" y="6775397"/>
                </a:moveTo>
                <a:cubicBezTo>
                  <a:pt x="8080865" y="6775397"/>
                  <a:pt x="8080865" y="6775397"/>
                  <a:pt x="8085113" y="6779050"/>
                </a:cubicBezTo>
                <a:cubicBezTo>
                  <a:pt x="8076618" y="6797313"/>
                  <a:pt x="8085113" y="6815577"/>
                  <a:pt x="8072371" y="6833840"/>
                </a:cubicBezTo>
                <a:cubicBezTo>
                  <a:pt x="8068124" y="6830188"/>
                  <a:pt x="8059629" y="6819229"/>
                  <a:pt x="8068123" y="6808271"/>
                </a:cubicBezTo>
                <a:cubicBezTo>
                  <a:pt x="8076618" y="6797313"/>
                  <a:pt x="8072371" y="6786355"/>
                  <a:pt x="8080865" y="6775397"/>
                </a:cubicBezTo>
                <a:close/>
                <a:moveTo>
                  <a:pt x="8540153" y="6758497"/>
                </a:moveTo>
                <a:cubicBezTo>
                  <a:pt x="8542981" y="6759201"/>
                  <a:pt x="8545810" y="6759905"/>
                  <a:pt x="8547526" y="6761711"/>
                </a:cubicBezTo>
                <a:cubicBezTo>
                  <a:pt x="8549241" y="6763518"/>
                  <a:pt x="8549842" y="6766426"/>
                  <a:pt x="8548217" y="6771537"/>
                </a:cubicBezTo>
                <a:cubicBezTo>
                  <a:pt x="8548411" y="6775724"/>
                  <a:pt x="8547598" y="6778280"/>
                  <a:pt x="8544866" y="6779668"/>
                </a:cubicBezTo>
                <a:cubicBezTo>
                  <a:pt x="8542134" y="6781057"/>
                  <a:pt x="8537484" y="6781278"/>
                  <a:pt x="8530004" y="6780797"/>
                </a:cubicBezTo>
                <a:cubicBezTo>
                  <a:pt x="8518687" y="6777979"/>
                  <a:pt x="8509386" y="6778423"/>
                  <a:pt x="8507369" y="6775162"/>
                </a:cubicBezTo>
                <a:cubicBezTo>
                  <a:pt x="8503727" y="6777014"/>
                  <a:pt x="8498070" y="6775606"/>
                  <a:pt x="8494426" y="6777457"/>
                </a:cubicBezTo>
                <a:cubicBezTo>
                  <a:pt x="8494426" y="6777457"/>
                  <a:pt x="8494426" y="6777457"/>
                  <a:pt x="8492410" y="6774197"/>
                </a:cubicBezTo>
                <a:cubicBezTo>
                  <a:pt x="8508997" y="6770050"/>
                  <a:pt x="8525192" y="6757532"/>
                  <a:pt x="8540153" y="6758497"/>
                </a:cubicBezTo>
                <a:close/>
                <a:moveTo>
                  <a:pt x="8745309" y="6756873"/>
                </a:moveTo>
                <a:cubicBezTo>
                  <a:pt x="8757404" y="6760135"/>
                  <a:pt x="8764394" y="6773729"/>
                  <a:pt x="8759439" y="6785067"/>
                </a:cubicBezTo>
                <a:cubicBezTo>
                  <a:pt x="8732386" y="6801524"/>
                  <a:pt x="8721896" y="6770531"/>
                  <a:pt x="8731765" y="6757520"/>
                </a:cubicBezTo>
                <a:cubicBezTo>
                  <a:pt x="8736678" y="6755846"/>
                  <a:pt x="8741277" y="6755785"/>
                  <a:pt x="8745309" y="6756873"/>
                </a:cubicBezTo>
                <a:close/>
                <a:moveTo>
                  <a:pt x="7831926" y="6750849"/>
                </a:moveTo>
                <a:cubicBezTo>
                  <a:pt x="7839729" y="6750624"/>
                  <a:pt x="7844173" y="6752629"/>
                  <a:pt x="7846196" y="6755546"/>
                </a:cubicBezTo>
                <a:cubicBezTo>
                  <a:pt x="7848219" y="6758463"/>
                  <a:pt x="7847820" y="6762292"/>
                  <a:pt x="7845936" y="6765716"/>
                </a:cubicBezTo>
                <a:cubicBezTo>
                  <a:pt x="7842168" y="6772562"/>
                  <a:pt x="7832459" y="6777787"/>
                  <a:pt x="7824299" y="6770851"/>
                </a:cubicBezTo>
                <a:cubicBezTo>
                  <a:pt x="7826207" y="6765852"/>
                  <a:pt x="7826327" y="6757441"/>
                  <a:pt x="7831926" y="6750849"/>
                </a:cubicBezTo>
                <a:close/>
                <a:moveTo>
                  <a:pt x="8612013" y="6719666"/>
                </a:moveTo>
                <a:cubicBezTo>
                  <a:pt x="8616003" y="6720354"/>
                  <a:pt x="8619983" y="6722016"/>
                  <a:pt x="8623964" y="6723678"/>
                </a:cubicBezTo>
                <a:cubicBezTo>
                  <a:pt x="8629926" y="6727143"/>
                  <a:pt x="8631890" y="6730894"/>
                  <a:pt x="8631353" y="6734823"/>
                </a:cubicBezTo>
                <a:cubicBezTo>
                  <a:pt x="8630817" y="6738751"/>
                  <a:pt x="8627782" y="6742859"/>
                  <a:pt x="8623746" y="6747037"/>
                </a:cubicBezTo>
                <a:cubicBezTo>
                  <a:pt x="8615677" y="6755394"/>
                  <a:pt x="8607715" y="6752072"/>
                  <a:pt x="8607715" y="6752072"/>
                </a:cubicBezTo>
                <a:cubicBezTo>
                  <a:pt x="8595791" y="6745142"/>
                  <a:pt x="8591901" y="6733747"/>
                  <a:pt x="8600008" y="6721496"/>
                </a:cubicBezTo>
                <a:cubicBezTo>
                  <a:pt x="8604025" y="6719264"/>
                  <a:pt x="8608024" y="6718978"/>
                  <a:pt x="8612013" y="6719666"/>
                </a:cubicBezTo>
                <a:close/>
                <a:moveTo>
                  <a:pt x="7906736" y="6706100"/>
                </a:moveTo>
                <a:cubicBezTo>
                  <a:pt x="7918239" y="6704747"/>
                  <a:pt x="7930507" y="6709061"/>
                  <a:pt x="7937172" y="6720795"/>
                </a:cubicBezTo>
                <a:cubicBezTo>
                  <a:pt x="7930903" y="6727040"/>
                  <a:pt x="7928501" y="6734334"/>
                  <a:pt x="7922231" y="6740579"/>
                </a:cubicBezTo>
                <a:cubicBezTo>
                  <a:pt x="7906764" y="6736390"/>
                  <a:pt x="7890358" y="6747836"/>
                  <a:pt x="7880894" y="6725415"/>
                </a:cubicBezTo>
                <a:cubicBezTo>
                  <a:pt x="7884497" y="6714476"/>
                  <a:pt x="7895234" y="6707454"/>
                  <a:pt x="7906736" y="6706100"/>
                </a:cubicBezTo>
                <a:close/>
                <a:moveTo>
                  <a:pt x="8083257" y="6695190"/>
                </a:moveTo>
                <a:cubicBezTo>
                  <a:pt x="8086542" y="6694844"/>
                  <a:pt x="8089891" y="6695306"/>
                  <a:pt x="8092983" y="6697150"/>
                </a:cubicBezTo>
                <a:cubicBezTo>
                  <a:pt x="8097105" y="6697150"/>
                  <a:pt x="8097105" y="6711906"/>
                  <a:pt x="8092982" y="6715595"/>
                </a:cubicBezTo>
                <a:cubicBezTo>
                  <a:pt x="8084738" y="6722974"/>
                  <a:pt x="8080615" y="6726663"/>
                  <a:pt x="8072371" y="6726663"/>
                </a:cubicBezTo>
                <a:cubicBezTo>
                  <a:pt x="8068248" y="6730351"/>
                  <a:pt x="8064126" y="6734041"/>
                  <a:pt x="8060004" y="6735885"/>
                </a:cubicBezTo>
                <a:cubicBezTo>
                  <a:pt x="8055881" y="6737730"/>
                  <a:pt x="8051758" y="6737730"/>
                  <a:pt x="8047637" y="6734040"/>
                </a:cubicBezTo>
                <a:cubicBezTo>
                  <a:pt x="8051759" y="6722974"/>
                  <a:pt x="8055881" y="6715596"/>
                  <a:pt x="8064126" y="6704528"/>
                </a:cubicBezTo>
                <a:cubicBezTo>
                  <a:pt x="8064126" y="6704528"/>
                  <a:pt x="8073401" y="6696227"/>
                  <a:pt x="8083257" y="6695190"/>
                </a:cubicBezTo>
                <a:close/>
                <a:moveTo>
                  <a:pt x="8116979" y="6675251"/>
                </a:moveTo>
                <a:cubicBezTo>
                  <a:pt x="8128477" y="6671853"/>
                  <a:pt x="8139846" y="6680922"/>
                  <a:pt x="8151191" y="6692257"/>
                </a:cubicBezTo>
                <a:cubicBezTo>
                  <a:pt x="8147283" y="6700567"/>
                  <a:pt x="8147200" y="6708625"/>
                  <a:pt x="8143294" y="6716937"/>
                </a:cubicBezTo>
                <a:lnTo>
                  <a:pt x="8139086" y="6716939"/>
                </a:lnTo>
                <a:lnTo>
                  <a:pt x="8140383" y="6719698"/>
                </a:lnTo>
                <a:cubicBezTo>
                  <a:pt x="8141785" y="6723981"/>
                  <a:pt x="8143333" y="6729755"/>
                  <a:pt x="8145396" y="6737454"/>
                </a:cubicBezTo>
                <a:cubicBezTo>
                  <a:pt x="8146428" y="6743146"/>
                  <a:pt x="8146173" y="6749089"/>
                  <a:pt x="8144499" y="6754576"/>
                </a:cubicBezTo>
                <a:cubicBezTo>
                  <a:pt x="8142826" y="6760063"/>
                  <a:pt x="8139735" y="6765094"/>
                  <a:pt x="8135097" y="6768953"/>
                </a:cubicBezTo>
                <a:cubicBezTo>
                  <a:pt x="8134069" y="6777999"/>
                  <a:pt x="8127887" y="6788057"/>
                  <a:pt x="8120674" y="6792425"/>
                </a:cubicBezTo>
                <a:cubicBezTo>
                  <a:pt x="8110367" y="6794454"/>
                  <a:pt x="8104181" y="6789777"/>
                  <a:pt x="8103150" y="6784085"/>
                </a:cubicBezTo>
                <a:cubicBezTo>
                  <a:pt x="8093091" y="6750700"/>
                  <a:pt x="8107966" y="6730640"/>
                  <a:pt x="8116467" y="6718882"/>
                </a:cubicBezTo>
                <a:lnTo>
                  <a:pt x="8118023" y="6716142"/>
                </a:lnTo>
                <a:lnTo>
                  <a:pt x="8107822" y="6710400"/>
                </a:lnTo>
                <a:cubicBezTo>
                  <a:pt x="8104557" y="6707611"/>
                  <a:pt x="8102096" y="6704257"/>
                  <a:pt x="8101016" y="6700458"/>
                </a:cubicBezTo>
                <a:cubicBezTo>
                  <a:pt x="8099575" y="6695393"/>
                  <a:pt x="8100592" y="6689539"/>
                  <a:pt x="8105433" y="6683181"/>
                </a:cubicBezTo>
                <a:cubicBezTo>
                  <a:pt x="8109299" y="6678901"/>
                  <a:pt x="8113146" y="6676383"/>
                  <a:pt x="8116979" y="6675251"/>
                </a:cubicBezTo>
                <a:close/>
                <a:moveTo>
                  <a:pt x="9180630" y="6673850"/>
                </a:moveTo>
                <a:cubicBezTo>
                  <a:pt x="9212319" y="6679420"/>
                  <a:pt x="9206651" y="6708316"/>
                  <a:pt x="9210233" y="6706495"/>
                </a:cubicBezTo>
                <a:cubicBezTo>
                  <a:pt x="9215854" y="6707973"/>
                  <a:pt x="9215854" y="6707973"/>
                  <a:pt x="9219436" y="6706152"/>
                </a:cubicBezTo>
                <a:cubicBezTo>
                  <a:pt x="9221475" y="6709452"/>
                  <a:pt x="9229137" y="6714228"/>
                  <a:pt x="9234758" y="6715706"/>
                </a:cubicBezTo>
                <a:cubicBezTo>
                  <a:pt x="9231177" y="6717527"/>
                  <a:pt x="9227596" y="6719348"/>
                  <a:pt x="9229635" y="6722646"/>
                </a:cubicBezTo>
                <a:cubicBezTo>
                  <a:pt x="9218393" y="6719690"/>
                  <a:pt x="9216353" y="6716391"/>
                  <a:pt x="9210731" y="6714913"/>
                </a:cubicBezTo>
                <a:cubicBezTo>
                  <a:pt x="9212770" y="6718212"/>
                  <a:pt x="9207150" y="6716734"/>
                  <a:pt x="9207150" y="6716734"/>
                </a:cubicBezTo>
                <a:cubicBezTo>
                  <a:pt x="9207150" y="6716734"/>
                  <a:pt x="9207150" y="6716734"/>
                  <a:pt x="9204066" y="6726973"/>
                </a:cubicBezTo>
                <a:cubicBezTo>
                  <a:pt x="9204066" y="6726973"/>
                  <a:pt x="9194319" y="6749271"/>
                  <a:pt x="9168251" y="6745180"/>
                </a:cubicBezTo>
                <a:cubicBezTo>
                  <a:pt x="9169793" y="6740060"/>
                  <a:pt x="9136064" y="6731192"/>
                  <a:pt x="9135067" y="6714355"/>
                </a:cubicBezTo>
                <a:cubicBezTo>
                  <a:pt x="9134568" y="6705936"/>
                  <a:pt x="9136110" y="6700818"/>
                  <a:pt x="9135611" y="6692399"/>
                </a:cubicBezTo>
                <a:cubicBezTo>
                  <a:pt x="9146356" y="6686937"/>
                  <a:pt x="9150981" y="6671578"/>
                  <a:pt x="9180630" y="6673850"/>
                </a:cubicBezTo>
                <a:close/>
                <a:moveTo>
                  <a:pt x="7601503" y="6658244"/>
                </a:moveTo>
                <a:cubicBezTo>
                  <a:pt x="7603120" y="6654816"/>
                  <a:pt x="7606448" y="6656769"/>
                  <a:pt x="7604830" y="6660197"/>
                </a:cubicBezTo>
                <a:cubicBezTo>
                  <a:pt x="7609868" y="6667533"/>
                  <a:pt x="7599977" y="6670482"/>
                  <a:pt x="7595033" y="6671959"/>
                </a:cubicBezTo>
                <a:cubicBezTo>
                  <a:pt x="7599885" y="6661672"/>
                  <a:pt x="7598176" y="6656290"/>
                  <a:pt x="7601503" y="6658244"/>
                </a:cubicBezTo>
                <a:close/>
                <a:moveTo>
                  <a:pt x="7951930" y="6644934"/>
                </a:moveTo>
                <a:cubicBezTo>
                  <a:pt x="7961780" y="6644668"/>
                  <a:pt x="7972814" y="6649151"/>
                  <a:pt x="7982664" y="6661323"/>
                </a:cubicBezTo>
                <a:cubicBezTo>
                  <a:pt x="7980502" y="6670461"/>
                  <a:pt x="7976585" y="6676250"/>
                  <a:pt x="7972230" y="6681204"/>
                </a:cubicBezTo>
                <a:cubicBezTo>
                  <a:pt x="7967875" y="6686157"/>
                  <a:pt x="7963081" y="6690273"/>
                  <a:pt x="7959165" y="6696062"/>
                </a:cubicBezTo>
                <a:cubicBezTo>
                  <a:pt x="7917406" y="6690962"/>
                  <a:pt x="7917594" y="6665201"/>
                  <a:pt x="7932764" y="6652303"/>
                </a:cubicBezTo>
                <a:cubicBezTo>
                  <a:pt x="7937821" y="6648004"/>
                  <a:pt x="7944544" y="6645134"/>
                  <a:pt x="7951930" y="6644934"/>
                </a:cubicBezTo>
                <a:close/>
                <a:moveTo>
                  <a:pt x="7751213" y="6614246"/>
                </a:moveTo>
                <a:cubicBezTo>
                  <a:pt x="7750814" y="6617731"/>
                  <a:pt x="7751213" y="6614246"/>
                  <a:pt x="7746045" y="6621112"/>
                </a:cubicBezTo>
                <a:cubicBezTo>
                  <a:pt x="7742069" y="6617521"/>
                  <a:pt x="7746443" y="6617626"/>
                  <a:pt x="7751213" y="6614246"/>
                </a:cubicBezTo>
                <a:close/>
                <a:moveTo>
                  <a:pt x="8648275" y="6613547"/>
                </a:moveTo>
                <a:cubicBezTo>
                  <a:pt x="8653886" y="6614979"/>
                  <a:pt x="8657699" y="6617325"/>
                  <a:pt x="8660166" y="6620358"/>
                </a:cubicBezTo>
                <a:cubicBezTo>
                  <a:pt x="8662632" y="6623389"/>
                  <a:pt x="8663748" y="6627106"/>
                  <a:pt x="8663967" y="6631280"/>
                </a:cubicBezTo>
                <a:cubicBezTo>
                  <a:pt x="8662387" y="6636368"/>
                  <a:pt x="8655195" y="6640023"/>
                  <a:pt x="8642391" y="6642247"/>
                </a:cubicBezTo>
                <a:cubicBezTo>
                  <a:pt x="8634764" y="6637555"/>
                  <a:pt x="8639503" y="6622291"/>
                  <a:pt x="8639067" y="6613943"/>
                </a:cubicBezTo>
                <a:cubicBezTo>
                  <a:pt x="8644679" y="6615375"/>
                  <a:pt x="8650291" y="6616806"/>
                  <a:pt x="8648275" y="6613547"/>
                </a:cubicBezTo>
                <a:close/>
                <a:moveTo>
                  <a:pt x="8963605" y="6612571"/>
                </a:moveTo>
                <a:cubicBezTo>
                  <a:pt x="8967116" y="6623808"/>
                  <a:pt x="8983544" y="6630920"/>
                  <a:pt x="8992905" y="6642236"/>
                </a:cubicBezTo>
                <a:cubicBezTo>
                  <a:pt x="8996025" y="6646008"/>
                  <a:pt x="8998360" y="6650247"/>
                  <a:pt x="8999170" y="6655261"/>
                </a:cubicBezTo>
                <a:cubicBezTo>
                  <a:pt x="8999170" y="6655261"/>
                  <a:pt x="8999170" y="6655261"/>
                  <a:pt x="8997129" y="6651959"/>
                </a:cubicBezTo>
                <a:cubicBezTo>
                  <a:pt x="8997129" y="6651959"/>
                  <a:pt x="8999170" y="6655261"/>
                  <a:pt x="8995683" y="6657034"/>
                </a:cubicBezTo>
                <a:cubicBezTo>
                  <a:pt x="8975011" y="6645839"/>
                  <a:pt x="8962160" y="6617645"/>
                  <a:pt x="8960118" y="6614343"/>
                </a:cubicBezTo>
                <a:cubicBezTo>
                  <a:pt x="8963605" y="6612571"/>
                  <a:pt x="8963605" y="6612571"/>
                  <a:pt x="8963605" y="6612571"/>
                </a:cubicBezTo>
                <a:close/>
                <a:moveTo>
                  <a:pt x="7052952" y="6609189"/>
                </a:moveTo>
                <a:lnTo>
                  <a:pt x="7051394" y="6610293"/>
                </a:lnTo>
                <a:cubicBezTo>
                  <a:pt x="7038605" y="6624485"/>
                  <a:pt x="7032481" y="6642427"/>
                  <a:pt x="7025119" y="6658916"/>
                </a:cubicBezTo>
                <a:lnTo>
                  <a:pt x="7018005" y="6671541"/>
                </a:lnTo>
                <a:lnTo>
                  <a:pt x="7037627" y="6692457"/>
                </a:lnTo>
                <a:cubicBezTo>
                  <a:pt x="7044418" y="6697900"/>
                  <a:pt x="7039533" y="6705533"/>
                  <a:pt x="7039533" y="6705533"/>
                </a:cubicBezTo>
                <a:cubicBezTo>
                  <a:pt x="7043876" y="6714795"/>
                  <a:pt x="7048220" y="6724052"/>
                  <a:pt x="7052934" y="6730720"/>
                </a:cubicBezTo>
                <a:cubicBezTo>
                  <a:pt x="7057654" y="6737391"/>
                  <a:pt x="7062742" y="6741470"/>
                  <a:pt x="7068582" y="6740376"/>
                </a:cubicBezTo>
                <a:lnTo>
                  <a:pt x="7069756" y="6738692"/>
                </a:lnTo>
                <a:lnTo>
                  <a:pt x="7065370" y="6731500"/>
                </a:lnTo>
                <a:cubicBezTo>
                  <a:pt x="7060304" y="6720511"/>
                  <a:pt x="7059387" y="6710103"/>
                  <a:pt x="7065201" y="6699373"/>
                </a:cubicBezTo>
                <a:lnTo>
                  <a:pt x="7067302" y="6696921"/>
                </a:lnTo>
                <a:lnTo>
                  <a:pt x="7060975" y="6688071"/>
                </a:lnTo>
                <a:cubicBezTo>
                  <a:pt x="7064433" y="6670630"/>
                  <a:pt x="7064362" y="6654691"/>
                  <a:pt x="7061980" y="6639606"/>
                </a:cubicBezTo>
                <a:close/>
                <a:moveTo>
                  <a:pt x="8972891" y="6598501"/>
                </a:moveTo>
                <a:cubicBezTo>
                  <a:pt x="9020096" y="6604802"/>
                  <a:pt x="9014008" y="6633867"/>
                  <a:pt x="9040459" y="6637733"/>
                </a:cubicBezTo>
                <a:cubicBezTo>
                  <a:pt x="9035174" y="6644749"/>
                  <a:pt x="9035174" y="6644749"/>
                  <a:pt x="9025816" y="6645178"/>
                </a:cubicBezTo>
                <a:cubicBezTo>
                  <a:pt x="9023779" y="6641885"/>
                  <a:pt x="9020119" y="6643746"/>
                  <a:pt x="9021743" y="6638592"/>
                </a:cubicBezTo>
                <a:cubicBezTo>
                  <a:pt x="9006686" y="6637588"/>
                  <a:pt x="8977375" y="6613535"/>
                  <a:pt x="8972891" y="6598501"/>
                </a:cubicBezTo>
                <a:close/>
                <a:moveTo>
                  <a:pt x="8939502" y="6581194"/>
                </a:moveTo>
                <a:cubicBezTo>
                  <a:pt x="8945216" y="6582652"/>
                  <a:pt x="8952983" y="6587430"/>
                  <a:pt x="8958697" y="6588888"/>
                </a:cubicBezTo>
                <a:cubicBezTo>
                  <a:pt x="8958697" y="6588888"/>
                  <a:pt x="8958697" y="6588888"/>
                  <a:pt x="8957088" y="6594069"/>
                </a:cubicBezTo>
                <a:cubicBezTo>
                  <a:pt x="8952983" y="6587430"/>
                  <a:pt x="8936286" y="6591555"/>
                  <a:pt x="8939502" y="6581194"/>
                </a:cubicBezTo>
                <a:close/>
                <a:moveTo>
                  <a:pt x="8469252" y="6546682"/>
                </a:moveTo>
                <a:cubicBezTo>
                  <a:pt x="8476104" y="6545910"/>
                  <a:pt x="8479917" y="6547752"/>
                  <a:pt x="8481827" y="6551227"/>
                </a:cubicBezTo>
                <a:lnTo>
                  <a:pt x="8482429" y="6558587"/>
                </a:lnTo>
                <a:lnTo>
                  <a:pt x="8488091" y="6558156"/>
                </a:lnTo>
                <a:cubicBezTo>
                  <a:pt x="8491018" y="6558706"/>
                  <a:pt x="8493513" y="6560171"/>
                  <a:pt x="8494313" y="6562978"/>
                </a:cubicBezTo>
                <a:cubicBezTo>
                  <a:pt x="8492586" y="6566641"/>
                  <a:pt x="8495912" y="6568594"/>
                  <a:pt x="8494184" y="6572256"/>
                </a:cubicBezTo>
                <a:cubicBezTo>
                  <a:pt x="8494055" y="6581537"/>
                  <a:pt x="8492327" y="6585199"/>
                  <a:pt x="8487272" y="6586908"/>
                </a:cubicBezTo>
                <a:cubicBezTo>
                  <a:pt x="8485543" y="6590571"/>
                  <a:pt x="8482217" y="6588619"/>
                  <a:pt x="8477160" y="6590328"/>
                </a:cubicBezTo>
                <a:cubicBezTo>
                  <a:pt x="8473833" y="6588375"/>
                  <a:pt x="8472234" y="6582758"/>
                  <a:pt x="8472234" y="6582758"/>
                </a:cubicBezTo>
                <a:lnTo>
                  <a:pt x="8470414" y="6578546"/>
                </a:lnTo>
                <a:lnTo>
                  <a:pt x="8469105" y="6578247"/>
                </a:lnTo>
                <a:lnTo>
                  <a:pt x="8465579" y="6578853"/>
                </a:lnTo>
                <a:lnTo>
                  <a:pt x="8466180" y="6577578"/>
                </a:lnTo>
                <a:lnTo>
                  <a:pt x="8456080" y="6575267"/>
                </a:lnTo>
                <a:cubicBezTo>
                  <a:pt x="8451789" y="6571918"/>
                  <a:pt x="8449112" y="6566544"/>
                  <a:pt x="8448716" y="6559209"/>
                </a:cubicBezTo>
                <a:cubicBezTo>
                  <a:pt x="8452506" y="6550836"/>
                  <a:pt x="8460878" y="6548759"/>
                  <a:pt x="8469252" y="6546682"/>
                </a:cubicBezTo>
                <a:close/>
                <a:moveTo>
                  <a:pt x="8058414" y="6545048"/>
                </a:moveTo>
                <a:cubicBezTo>
                  <a:pt x="8069061" y="6544533"/>
                  <a:pt x="8080027" y="6548589"/>
                  <a:pt x="8086910" y="6555856"/>
                </a:cubicBezTo>
                <a:cubicBezTo>
                  <a:pt x="8091499" y="6560702"/>
                  <a:pt x="8094273" y="6566974"/>
                  <a:pt x="8093930" y="6574273"/>
                </a:cubicBezTo>
                <a:cubicBezTo>
                  <a:pt x="8078965" y="6603652"/>
                  <a:pt x="8036937" y="6586282"/>
                  <a:pt x="8031825" y="6561668"/>
                </a:cubicBezTo>
                <a:cubicBezTo>
                  <a:pt x="8037437" y="6550650"/>
                  <a:pt x="8047767" y="6545563"/>
                  <a:pt x="8058414" y="6545048"/>
                </a:cubicBezTo>
                <a:close/>
                <a:moveTo>
                  <a:pt x="8780396" y="6527347"/>
                </a:moveTo>
                <a:cubicBezTo>
                  <a:pt x="8785592" y="6530456"/>
                  <a:pt x="8789689" y="6535078"/>
                  <a:pt x="8792526" y="6540575"/>
                </a:cubicBezTo>
                <a:cubicBezTo>
                  <a:pt x="8795363" y="6546073"/>
                  <a:pt x="8796942" y="6552446"/>
                  <a:pt x="8797105" y="6559056"/>
                </a:cubicBezTo>
                <a:cubicBezTo>
                  <a:pt x="8774439" y="6562865"/>
                  <a:pt x="8760581" y="6554573"/>
                  <a:pt x="8747661" y="6538158"/>
                </a:cubicBezTo>
                <a:cubicBezTo>
                  <a:pt x="8752062" y="6532108"/>
                  <a:pt x="8769062" y="6529251"/>
                  <a:pt x="8780396" y="6527347"/>
                </a:cubicBezTo>
                <a:close/>
                <a:moveTo>
                  <a:pt x="8833912" y="6510216"/>
                </a:moveTo>
                <a:cubicBezTo>
                  <a:pt x="8844826" y="6510979"/>
                  <a:pt x="8863922" y="6512315"/>
                  <a:pt x="8872315" y="6518501"/>
                </a:cubicBezTo>
                <a:cubicBezTo>
                  <a:pt x="8875113" y="6520563"/>
                  <a:pt x="8876721" y="6523163"/>
                  <a:pt x="8876441" y="6526461"/>
                </a:cubicBezTo>
                <a:cubicBezTo>
                  <a:pt x="8874889" y="6531457"/>
                  <a:pt x="8869380" y="6530051"/>
                  <a:pt x="8865850" y="6531846"/>
                </a:cubicBezTo>
                <a:cubicBezTo>
                  <a:pt x="8856808" y="6532234"/>
                  <a:pt x="8832361" y="6515211"/>
                  <a:pt x="8833912" y="6510216"/>
                </a:cubicBezTo>
                <a:close/>
                <a:moveTo>
                  <a:pt x="8598333" y="6499976"/>
                </a:moveTo>
                <a:cubicBezTo>
                  <a:pt x="8606057" y="6501509"/>
                  <a:pt x="8612770" y="6507188"/>
                  <a:pt x="8614622" y="6515226"/>
                </a:cubicBezTo>
                <a:cubicBezTo>
                  <a:pt x="8611643" y="6522561"/>
                  <a:pt x="8607729" y="6526897"/>
                  <a:pt x="8603534" y="6529021"/>
                </a:cubicBezTo>
                <a:lnTo>
                  <a:pt x="8598498" y="6529226"/>
                </a:lnTo>
                <a:lnTo>
                  <a:pt x="8601790" y="6534167"/>
                </a:lnTo>
                <a:cubicBezTo>
                  <a:pt x="8605165" y="6536149"/>
                  <a:pt x="8603423" y="6539840"/>
                  <a:pt x="8606798" y="6541823"/>
                </a:cubicBezTo>
                <a:lnTo>
                  <a:pt x="8609608" y="6546117"/>
                </a:lnTo>
                <a:lnTo>
                  <a:pt x="8627993" y="6533869"/>
                </a:lnTo>
                <a:cubicBezTo>
                  <a:pt x="8636559" y="6552491"/>
                  <a:pt x="8624587" y="6585825"/>
                  <a:pt x="8603912" y="6611701"/>
                </a:cubicBezTo>
                <a:cubicBezTo>
                  <a:pt x="8583237" y="6637576"/>
                  <a:pt x="8553857" y="6655994"/>
                  <a:pt x="8527605" y="6644789"/>
                </a:cubicBezTo>
                <a:cubicBezTo>
                  <a:pt x="8565258" y="6623446"/>
                  <a:pt x="8568882" y="6584275"/>
                  <a:pt x="8593854" y="6556612"/>
                </a:cubicBezTo>
                <a:lnTo>
                  <a:pt x="8597341" y="6554289"/>
                </a:lnTo>
                <a:lnTo>
                  <a:pt x="8580532" y="6535833"/>
                </a:lnTo>
                <a:cubicBezTo>
                  <a:pt x="8572556" y="6527615"/>
                  <a:pt x="8565424" y="6519893"/>
                  <a:pt x="8557912" y="6508410"/>
                </a:cubicBezTo>
                <a:cubicBezTo>
                  <a:pt x="8559653" y="6504719"/>
                  <a:pt x="8563028" y="6506700"/>
                  <a:pt x="8564771" y="6503008"/>
                </a:cubicBezTo>
                <a:cubicBezTo>
                  <a:pt x="8567329" y="6502152"/>
                  <a:pt x="8571032" y="6503442"/>
                  <a:pt x="8575118" y="6505913"/>
                </a:cubicBezTo>
                <a:lnTo>
                  <a:pt x="8577734" y="6508167"/>
                </a:lnTo>
                <a:lnTo>
                  <a:pt x="8586471" y="6501009"/>
                </a:lnTo>
                <a:cubicBezTo>
                  <a:pt x="8590357" y="6499480"/>
                  <a:pt x="8594471" y="6499209"/>
                  <a:pt x="8598333" y="6499976"/>
                </a:cubicBezTo>
                <a:close/>
                <a:moveTo>
                  <a:pt x="6972188" y="6489828"/>
                </a:moveTo>
                <a:cubicBezTo>
                  <a:pt x="6948843" y="6494222"/>
                  <a:pt x="6945858" y="6514932"/>
                  <a:pt x="6954547" y="6533448"/>
                </a:cubicBezTo>
                <a:lnTo>
                  <a:pt x="6959737" y="6548020"/>
                </a:lnTo>
                <a:lnTo>
                  <a:pt x="6971549" y="6549278"/>
                </a:lnTo>
                <a:cubicBezTo>
                  <a:pt x="6992954" y="6555185"/>
                  <a:pt x="7013434" y="6567016"/>
                  <a:pt x="7037415" y="6577843"/>
                </a:cubicBezTo>
                <a:lnTo>
                  <a:pt x="7041283" y="6579288"/>
                </a:lnTo>
                <a:lnTo>
                  <a:pt x="7029689" y="6554161"/>
                </a:lnTo>
                <a:cubicBezTo>
                  <a:pt x="7022930" y="6539899"/>
                  <a:pt x="7016295" y="6525194"/>
                  <a:pt x="7010999" y="6509397"/>
                </a:cubicBezTo>
                <a:cubicBezTo>
                  <a:pt x="7002315" y="6490882"/>
                  <a:pt x="6983855" y="6487639"/>
                  <a:pt x="6972188" y="6489828"/>
                </a:cubicBezTo>
                <a:close/>
                <a:moveTo>
                  <a:pt x="8821142" y="6450229"/>
                </a:moveTo>
                <a:cubicBezTo>
                  <a:pt x="8828345" y="6448283"/>
                  <a:pt x="8840062" y="6450874"/>
                  <a:pt x="8857818" y="6461319"/>
                </a:cubicBezTo>
                <a:cubicBezTo>
                  <a:pt x="8853413" y="6489315"/>
                  <a:pt x="8845292" y="6499830"/>
                  <a:pt x="8837068" y="6500727"/>
                </a:cubicBezTo>
                <a:cubicBezTo>
                  <a:pt x="8818563" y="6502745"/>
                  <a:pt x="8799536" y="6456068"/>
                  <a:pt x="8821142" y="6450229"/>
                </a:cubicBezTo>
                <a:close/>
                <a:moveTo>
                  <a:pt x="7946134" y="6445313"/>
                </a:moveTo>
                <a:cubicBezTo>
                  <a:pt x="7949502" y="6447290"/>
                  <a:pt x="7952869" y="6449267"/>
                  <a:pt x="7954534" y="6454850"/>
                </a:cubicBezTo>
                <a:cubicBezTo>
                  <a:pt x="7956199" y="6460433"/>
                  <a:pt x="7952833" y="6458457"/>
                  <a:pt x="7956199" y="6460433"/>
                </a:cubicBezTo>
                <a:cubicBezTo>
                  <a:pt x="7957864" y="6466016"/>
                  <a:pt x="7959565" y="6462409"/>
                  <a:pt x="7959565" y="6462409"/>
                </a:cubicBezTo>
                <a:cubicBezTo>
                  <a:pt x="7959565" y="6462409"/>
                  <a:pt x="7957864" y="6466016"/>
                  <a:pt x="7957864" y="6466016"/>
                </a:cubicBezTo>
                <a:cubicBezTo>
                  <a:pt x="7957864" y="6466016"/>
                  <a:pt x="7957864" y="6466016"/>
                  <a:pt x="7961195" y="6477183"/>
                </a:cubicBezTo>
                <a:cubicBezTo>
                  <a:pt x="7967892" y="6490325"/>
                  <a:pt x="7971260" y="6492302"/>
                  <a:pt x="7976291" y="6499862"/>
                </a:cubicBezTo>
                <a:cubicBezTo>
                  <a:pt x="7979622" y="6511028"/>
                  <a:pt x="7977920" y="6514635"/>
                  <a:pt x="7979549" y="6529408"/>
                </a:cubicBezTo>
                <a:cubicBezTo>
                  <a:pt x="7972779" y="6534646"/>
                  <a:pt x="7972779" y="6534646"/>
                  <a:pt x="7969412" y="6532668"/>
                </a:cubicBezTo>
                <a:cubicBezTo>
                  <a:pt x="7972779" y="6534646"/>
                  <a:pt x="7971077" y="6538253"/>
                  <a:pt x="7972742" y="6543835"/>
                </a:cubicBezTo>
                <a:cubicBezTo>
                  <a:pt x="7978607" y="6554186"/>
                  <a:pt x="7977729" y="6562883"/>
                  <a:pt x="7972638" y="6570257"/>
                </a:cubicBezTo>
                <a:lnTo>
                  <a:pt x="7954735" y="6583299"/>
                </a:lnTo>
                <a:lnTo>
                  <a:pt x="7959464" y="6590936"/>
                </a:lnTo>
                <a:cubicBezTo>
                  <a:pt x="7956294" y="6595754"/>
                  <a:pt x="7953883" y="6604380"/>
                  <a:pt x="7946780" y="6610205"/>
                </a:cubicBezTo>
                <a:cubicBezTo>
                  <a:pt x="7926365" y="6611433"/>
                  <a:pt x="7916219" y="6602019"/>
                  <a:pt x="7913176" y="6586780"/>
                </a:cubicBezTo>
                <a:lnTo>
                  <a:pt x="7916676" y="6583830"/>
                </a:lnTo>
                <a:lnTo>
                  <a:pt x="7912692" y="6581128"/>
                </a:lnTo>
                <a:cubicBezTo>
                  <a:pt x="7909331" y="6578002"/>
                  <a:pt x="7906814" y="6574222"/>
                  <a:pt x="7905149" y="6568638"/>
                </a:cubicBezTo>
                <a:cubicBezTo>
                  <a:pt x="7900153" y="6551889"/>
                  <a:pt x="7905331" y="6522688"/>
                  <a:pt x="7920537" y="6517796"/>
                </a:cubicBezTo>
                <a:cubicBezTo>
                  <a:pt x="7937444" y="6509299"/>
                  <a:pt x="7949247" y="6511621"/>
                  <a:pt x="7959348" y="6517551"/>
                </a:cubicBezTo>
                <a:cubicBezTo>
                  <a:pt x="7959348" y="6517551"/>
                  <a:pt x="7959348" y="6517551"/>
                  <a:pt x="7955980" y="6515573"/>
                </a:cubicBezTo>
                <a:cubicBezTo>
                  <a:pt x="7949320" y="6493242"/>
                  <a:pt x="7937663" y="6454159"/>
                  <a:pt x="7946134" y="6445313"/>
                </a:cubicBezTo>
                <a:close/>
                <a:moveTo>
                  <a:pt x="8892453" y="6436606"/>
                </a:moveTo>
                <a:cubicBezTo>
                  <a:pt x="8903833" y="6439724"/>
                  <a:pt x="8909523" y="6441283"/>
                  <a:pt x="8918809" y="6441015"/>
                </a:cubicBezTo>
                <a:cubicBezTo>
                  <a:pt x="8919107" y="6445315"/>
                  <a:pt x="8918356" y="6447923"/>
                  <a:pt x="8916820" y="6449261"/>
                </a:cubicBezTo>
                <a:cubicBezTo>
                  <a:pt x="8915283" y="6450598"/>
                  <a:pt x="8912962" y="6450665"/>
                  <a:pt x="8910116" y="6449886"/>
                </a:cubicBezTo>
                <a:cubicBezTo>
                  <a:pt x="8910116" y="6449886"/>
                  <a:pt x="8904427" y="6448327"/>
                  <a:pt x="8898736" y="6446767"/>
                </a:cubicBezTo>
                <a:cubicBezTo>
                  <a:pt x="8893046" y="6445208"/>
                  <a:pt x="8889450" y="6447035"/>
                  <a:pt x="8889450" y="6447035"/>
                </a:cubicBezTo>
                <a:cubicBezTo>
                  <a:pt x="8883760" y="6445477"/>
                  <a:pt x="8881665" y="6442089"/>
                  <a:pt x="8883167" y="6436874"/>
                </a:cubicBezTo>
                <a:cubicBezTo>
                  <a:pt x="8883167" y="6436874"/>
                  <a:pt x="8892453" y="6436606"/>
                  <a:pt x="8892453" y="6436606"/>
                </a:cubicBezTo>
                <a:close/>
                <a:moveTo>
                  <a:pt x="8954883" y="6431580"/>
                </a:moveTo>
                <a:cubicBezTo>
                  <a:pt x="8967567" y="6434774"/>
                  <a:pt x="8981384" y="6439801"/>
                  <a:pt x="8986996" y="6447796"/>
                </a:cubicBezTo>
                <a:cubicBezTo>
                  <a:pt x="8988867" y="6450460"/>
                  <a:pt x="8989826" y="6453454"/>
                  <a:pt x="8989528" y="6456819"/>
                </a:cubicBezTo>
                <a:cubicBezTo>
                  <a:pt x="8989939" y="6465180"/>
                  <a:pt x="8980680" y="6465601"/>
                  <a:pt x="8969407" y="6462763"/>
                </a:cubicBezTo>
                <a:cubicBezTo>
                  <a:pt x="8945254" y="6462186"/>
                  <a:pt x="8935585" y="6454246"/>
                  <a:pt x="8940400" y="6438943"/>
                </a:cubicBezTo>
                <a:cubicBezTo>
                  <a:pt x="8944021" y="6437102"/>
                  <a:pt x="8956899" y="6434841"/>
                  <a:pt x="8954883" y="6431580"/>
                </a:cubicBezTo>
                <a:close/>
                <a:moveTo>
                  <a:pt x="8914583" y="6404801"/>
                </a:moveTo>
                <a:cubicBezTo>
                  <a:pt x="8918318" y="6402902"/>
                  <a:pt x="8922230" y="6409224"/>
                  <a:pt x="8922230" y="6409224"/>
                </a:cubicBezTo>
                <a:cubicBezTo>
                  <a:pt x="8925965" y="6407326"/>
                  <a:pt x="8929701" y="6405427"/>
                  <a:pt x="8935391" y="6406689"/>
                </a:cubicBezTo>
                <a:cubicBezTo>
                  <a:pt x="8933611" y="6411749"/>
                  <a:pt x="8937346" y="6409850"/>
                  <a:pt x="8939301" y="6413011"/>
                </a:cubicBezTo>
                <a:cubicBezTo>
                  <a:pt x="8933611" y="6411749"/>
                  <a:pt x="8922403" y="6417447"/>
                  <a:pt x="8912977" y="6418083"/>
                </a:cubicBezTo>
                <a:cubicBezTo>
                  <a:pt x="8911022" y="6414922"/>
                  <a:pt x="8905331" y="6413660"/>
                  <a:pt x="8903375" y="6410499"/>
                </a:cubicBezTo>
                <a:cubicBezTo>
                  <a:pt x="8907112" y="6408600"/>
                  <a:pt x="8912628" y="6401640"/>
                  <a:pt x="8914583" y="6404801"/>
                </a:cubicBezTo>
                <a:close/>
                <a:moveTo>
                  <a:pt x="8027246" y="6403385"/>
                </a:moveTo>
                <a:cubicBezTo>
                  <a:pt x="8027430" y="6415288"/>
                  <a:pt x="8027614" y="6427192"/>
                  <a:pt x="8020311" y="6432616"/>
                </a:cubicBezTo>
                <a:cubicBezTo>
                  <a:pt x="8017878" y="6434424"/>
                  <a:pt x="8014612" y="6435512"/>
                  <a:pt x="8010238" y="6435641"/>
                </a:cubicBezTo>
                <a:cubicBezTo>
                  <a:pt x="7995453" y="6422843"/>
                  <a:pt x="8000958" y="6401510"/>
                  <a:pt x="8027246" y="6403385"/>
                </a:cubicBezTo>
                <a:close/>
                <a:moveTo>
                  <a:pt x="8819700" y="6384670"/>
                </a:moveTo>
                <a:cubicBezTo>
                  <a:pt x="8818495" y="6393933"/>
                  <a:pt x="8811835" y="6403303"/>
                  <a:pt x="8802099" y="6411618"/>
                </a:cubicBezTo>
                <a:cubicBezTo>
                  <a:pt x="8772889" y="6436570"/>
                  <a:pt x="8715988" y="6452044"/>
                  <a:pt x="8695646" y="6426708"/>
                </a:cubicBezTo>
                <a:cubicBezTo>
                  <a:pt x="8741918" y="6415238"/>
                  <a:pt x="8764482" y="6388397"/>
                  <a:pt x="8819700" y="6384670"/>
                </a:cubicBezTo>
                <a:close/>
                <a:moveTo>
                  <a:pt x="8572305" y="6381797"/>
                </a:moveTo>
                <a:cubicBezTo>
                  <a:pt x="8576762" y="6382253"/>
                  <a:pt x="8580098" y="6384249"/>
                  <a:pt x="8581194" y="6389324"/>
                </a:cubicBezTo>
                <a:cubicBezTo>
                  <a:pt x="8573375" y="6393487"/>
                  <a:pt x="8574471" y="6398563"/>
                  <a:pt x="8559979" y="6398732"/>
                </a:cubicBezTo>
                <a:cubicBezTo>
                  <a:pt x="8558883" y="6393657"/>
                  <a:pt x="8557788" y="6388582"/>
                  <a:pt x="8556692" y="6383506"/>
                </a:cubicBezTo>
                <a:cubicBezTo>
                  <a:pt x="8562269" y="6382423"/>
                  <a:pt x="8567847" y="6381340"/>
                  <a:pt x="8572305" y="6381797"/>
                </a:cubicBezTo>
                <a:close/>
                <a:moveTo>
                  <a:pt x="8173422" y="6365764"/>
                </a:moveTo>
                <a:cubicBezTo>
                  <a:pt x="8177923" y="6371947"/>
                  <a:pt x="8185491" y="6375497"/>
                  <a:pt x="8189991" y="6381680"/>
                </a:cubicBezTo>
                <a:cubicBezTo>
                  <a:pt x="8189598" y="6422219"/>
                  <a:pt x="8176715" y="6418212"/>
                  <a:pt x="8157699" y="6419475"/>
                </a:cubicBezTo>
                <a:cubicBezTo>
                  <a:pt x="8156263" y="6410658"/>
                  <a:pt x="8146446" y="6404017"/>
                  <a:pt x="8148077" y="6392565"/>
                </a:cubicBezTo>
                <a:cubicBezTo>
                  <a:pt x="8148077" y="6392565"/>
                  <a:pt x="8148892" y="6386839"/>
                  <a:pt x="8155025" y="6381570"/>
                </a:cubicBezTo>
                <a:cubicBezTo>
                  <a:pt x="8159723" y="6367484"/>
                  <a:pt x="8175673" y="6368856"/>
                  <a:pt x="8175673" y="6368856"/>
                </a:cubicBezTo>
                <a:cubicBezTo>
                  <a:pt x="8175673" y="6368856"/>
                  <a:pt x="8175673" y="6368856"/>
                  <a:pt x="8173422" y="6365764"/>
                </a:cubicBezTo>
                <a:close/>
                <a:moveTo>
                  <a:pt x="8736434" y="6350758"/>
                </a:moveTo>
                <a:cubicBezTo>
                  <a:pt x="8740247" y="6350486"/>
                  <a:pt x="8740213" y="6354194"/>
                  <a:pt x="8744025" y="6353922"/>
                </a:cubicBezTo>
                <a:cubicBezTo>
                  <a:pt x="8744025" y="6353922"/>
                  <a:pt x="8743991" y="6357631"/>
                  <a:pt x="8743991" y="6357631"/>
                </a:cubicBezTo>
                <a:cubicBezTo>
                  <a:pt x="8745896" y="6357494"/>
                  <a:pt x="8745896" y="6357494"/>
                  <a:pt x="8744933" y="6358489"/>
                </a:cubicBezTo>
                <a:cubicBezTo>
                  <a:pt x="8743973" y="6359485"/>
                  <a:pt x="8742050" y="6361475"/>
                  <a:pt x="8740109" y="6365317"/>
                </a:cubicBezTo>
                <a:cubicBezTo>
                  <a:pt x="8736262" y="6369298"/>
                  <a:pt x="8736228" y="6373006"/>
                  <a:pt x="8732450" y="6369570"/>
                </a:cubicBezTo>
                <a:cubicBezTo>
                  <a:pt x="8728672" y="6366134"/>
                  <a:pt x="8728672" y="6366134"/>
                  <a:pt x="8728776" y="6355010"/>
                </a:cubicBezTo>
                <a:cubicBezTo>
                  <a:pt x="8732554" y="6358446"/>
                  <a:pt x="8732554" y="6358446"/>
                  <a:pt x="8736400" y="6354466"/>
                </a:cubicBezTo>
                <a:cubicBezTo>
                  <a:pt x="8736400" y="6354466"/>
                  <a:pt x="8736400" y="6354466"/>
                  <a:pt x="8736434" y="6350758"/>
                </a:cubicBezTo>
                <a:close/>
                <a:moveTo>
                  <a:pt x="7841310" y="6349845"/>
                </a:moveTo>
                <a:cubicBezTo>
                  <a:pt x="7844866" y="6358108"/>
                  <a:pt x="7852973" y="6359928"/>
                  <a:pt x="7851978" y="6374632"/>
                </a:cubicBezTo>
                <a:cubicBezTo>
                  <a:pt x="7841594" y="6376030"/>
                  <a:pt x="7833487" y="6374211"/>
                  <a:pt x="7823104" y="6375609"/>
                </a:cubicBezTo>
                <a:cubicBezTo>
                  <a:pt x="7815993" y="6359086"/>
                  <a:pt x="7828651" y="6354465"/>
                  <a:pt x="7841310" y="6349845"/>
                </a:cubicBezTo>
                <a:close/>
                <a:moveTo>
                  <a:pt x="7867155" y="6332821"/>
                </a:moveTo>
                <a:cubicBezTo>
                  <a:pt x="7865435" y="6337980"/>
                  <a:pt x="7863211" y="6342324"/>
                  <a:pt x="7859764" y="6345684"/>
                </a:cubicBezTo>
                <a:cubicBezTo>
                  <a:pt x="7856318" y="6349043"/>
                  <a:pt x="7851648" y="6351417"/>
                  <a:pt x="7845037" y="6352635"/>
                </a:cubicBezTo>
                <a:cubicBezTo>
                  <a:pt x="7852211" y="6340418"/>
                  <a:pt x="7853932" y="6335259"/>
                  <a:pt x="7867155" y="6332821"/>
                </a:cubicBezTo>
                <a:close/>
                <a:moveTo>
                  <a:pt x="8145456" y="6283759"/>
                </a:moveTo>
                <a:cubicBezTo>
                  <a:pt x="8149565" y="6287881"/>
                  <a:pt x="8154592" y="6291355"/>
                  <a:pt x="8159261" y="6295328"/>
                </a:cubicBezTo>
                <a:lnTo>
                  <a:pt x="8164501" y="6301871"/>
                </a:lnTo>
                <a:lnTo>
                  <a:pt x="8164861" y="6300086"/>
                </a:lnTo>
                <a:cubicBezTo>
                  <a:pt x="8174937" y="6296739"/>
                  <a:pt x="8183209" y="6306225"/>
                  <a:pt x="8188247" y="6304553"/>
                </a:cubicBezTo>
                <a:cubicBezTo>
                  <a:pt x="8186537" y="6308179"/>
                  <a:pt x="8183116" y="6315432"/>
                  <a:pt x="8188059" y="6322964"/>
                </a:cubicBezTo>
                <a:cubicBezTo>
                  <a:pt x="8183020" y="6324637"/>
                  <a:pt x="8177982" y="6326310"/>
                  <a:pt x="8173799" y="6326170"/>
                </a:cubicBezTo>
                <a:lnTo>
                  <a:pt x="8172235" y="6324855"/>
                </a:lnTo>
                <a:lnTo>
                  <a:pt x="8130999" y="6330244"/>
                </a:lnTo>
                <a:lnTo>
                  <a:pt x="8120304" y="6333081"/>
                </a:lnTo>
                <a:lnTo>
                  <a:pt x="8129349" y="6341538"/>
                </a:lnTo>
                <a:cubicBezTo>
                  <a:pt x="8133556" y="6347745"/>
                  <a:pt x="8136280" y="6356179"/>
                  <a:pt x="8136037" y="6367793"/>
                </a:cubicBezTo>
                <a:cubicBezTo>
                  <a:pt x="8135161" y="6393893"/>
                  <a:pt x="8125898" y="6422128"/>
                  <a:pt x="8085550" y="6421309"/>
                </a:cubicBezTo>
                <a:cubicBezTo>
                  <a:pt x="8077165" y="6423444"/>
                  <a:pt x="8080222" y="6420818"/>
                  <a:pt x="8074894" y="6420325"/>
                </a:cubicBezTo>
                <a:cubicBezTo>
                  <a:pt x="8069567" y="6419833"/>
                  <a:pt x="8061182" y="6421968"/>
                  <a:pt x="8058126" y="6424594"/>
                </a:cubicBezTo>
                <a:cubicBezTo>
                  <a:pt x="8058216" y="6404239"/>
                  <a:pt x="8044503" y="6405881"/>
                  <a:pt x="8046167" y="6374035"/>
                </a:cubicBezTo>
                <a:cubicBezTo>
                  <a:pt x="8046302" y="6343503"/>
                  <a:pt x="8060929" y="6329036"/>
                  <a:pt x="8076265" y="6323225"/>
                </a:cubicBezTo>
                <a:lnTo>
                  <a:pt x="8089083" y="6320503"/>
                </a:lnTo>
                <a:lnTo>
                  <a:pt x="8090744" y="6308338"/>
                </a:lnTo>
                <a:cubicBezTo>
                  <a:pt x="8125710" y="6321105"/>
                  <a:pt x="8117600" y="6275335"/>
                  <a:pt x="8145456" y="6283759"/>
                </a:cubicBezTo>
                <a:close/>
                <a:moveTo>
                  <a:pt x="9044623" y="6256319"/>
                </a:moveTo>
                <a:cubicBezTo>
                  <a:pt x="9049136" y="6256206"/>
                  <a:pt x="9050163" y="6257865"/>
                  <a:pt x="9050138" y="6260605"/>
                </a:cubicBezTo>
                <a:cubicBezTo>
                  <a:pt x="9050114" y="6263344"/>
                  <a:pt x="9049038" y="6267163"/>
                  <a:pt x="9049347" y="6271368"/>
                </a:cubicBezTo>
                <a:lnTo>
                  <a:pt x="9032729" y="6266728"/>
                </a:lnTo>
                <a:cubicBezTo>
                  <a:pt x="9034163" y="6261637"/>
                  <a:pt x="9039084" y="6254772"/>
                  <a:pt x="9044623" y="6256319"/>
                </a:cubicBezTo>
                <a:close/>
                <a:moveTo>
                  <a:pt x="9077576" y="6248395"/>
                </a:moveTo>
                <a:cubicBezTo>
                  <a:pt x="9079581" y="6251637"/>
                  <a:pt x="9083201" y="6249796"/>
                  <a:pt x="9085205" y="6253036"/>
                </a:cubicBezTo>
                <a:cubicBezTo>
                  <a:pt x="9085205" y="6253036"/>
                  <a:pt x="9089019" y="6255356"/>
                  <a:pt x="9092478" y="6259987"/>
                </a:cubicBezTo>
                <a:cubicBezTo>
                  <a:pt x="9095937" y="6264618"/>
                  <a:pt x="9099039" y="6271558"/>
                  <a:pt x="9097615" y="6280800"/>
                </a:cubicBezTo>
                <a:cubicBezTo>
                  <a:pt x="9096807" y="6283340"/>
                  <a:pt x="9094688" y="6287611"/>
                  <a:pt x="9092522" y="6290842"/>
                </a:cubicBezTo>
                <a:cubicBezTo>
                  <a:pt x="9090356" y="6294073"/>
                  <a:pt x="9088141" y="6296264"/>
                  <a:pt x="9087139" y="6294644"/>
                </a:cubicBezTo>
                <a:cubicBezTo>
                  <a:pt x="9081515" y="6293244"/>
                  <a:pt x="9083518" y="6296484"/>
                  <a:pt x="9079898" y="6298325"/>
                </a:cubicBezTo>
                <a:cubicBezTo>
                  <a:pt x="9063023" y="6294125"/>
                  <a:pt x="9053391" y="6286246"/>
                  <a:pt x="9054621" y="6272843"/>
                </a:cubicBezTo>
                <a:cubicBezTo>
                  <a:pt x="9057855" y="6262680"/>
                  <a:pt x="9062705" y="6247437"/>
                  <a:pt x="9077576" y="6248395"/>
                </a:cubicBezTo>
                <a:close/>
                <a:moveTo>
                  <a:pt x="7861904" y="6234233"/>
                </a:moveTo>
                <a:cubicBezTo>
                  <a:pt x="7865136" y="6235664"/>
                  <a:pt x="7863517" y="6239319"/>
                  <a:pt x="7866748" y="6240750"/>
                </a:cubicBezTo>
                <a:cubicBezTo>
                  <a:pt x="7866748" y="6240750"/>
                  <a:pt x="7865129" y="6244405"/>
                  <a:pt x="7865129" y="6244405"/>
                </a:cubicBezTo>
                <a:cubicBezTo>
                  <a:pt x="7866744" y="6245121"/>
                  <a:pt x="7866744" y="6245121"/>
                  <a:pt x="7865532" y="6245676"/>
                </a:cubicBezTo>
                <a:cubicBezTo>
                  <a:pt x="7864319" y="6246233"/>
                  <a:pt x="7861895" y="6247344"/>
                  <a:pt x="7858660" y="6250284"/>
                </a:cubicBezTo>
                <a:cubicBezTo>
                  <a:pt x="7853810" y="6252508"/>
                  <a:pt x="7852191" y="6256163"/>
                  <a:pt x="7850579" y="6251077"/>
                </a:cubicBezTo>
                <a:cubicBezTo>
                  <a:pt x="7848967" y="6245990"/>
                  <a:pt x="7848967" y="6245990"/>
                  <a:pt x="7853823" y="6235025"/>
                </a:cubicBezTo>
                <a:cubicBezTo>
                  <a:pt x="7855436" y="6240112"/>
                  <a:pt x="7855436" y="6240112"/>
                  <a:pt x="7860285" y="6237887"/>
                </a:cubicBezTo>
                <a:cubicBezTo>
                  <a:pt x="7860285" y="6237887"/>
                  <a:pt x="7860285" y="6237887"/>
                  <a:pt x="7861904" y="6234233"/>
                </a:cubicBezTo>
                <a:close/>
                <a:moveTo>
                  <a:pt x="9019914" y="6217381"/>
                </a:moveTo>
                <a:cubicBezTo>
                  <a:pt x="9025460" y="6218846"/>
                  <a:pt x="9027475" y="6222107"/>
                  <a:pt x="9027475" y="6222107"/>
                </a:cubicBezTo>
                <a:cubicBezTo>
                  <a:pt x="9026970" y="6228791"/>
                  <a:pt x="9025077" y="6235110"/>
                  <a:pt x="9021231" y="6239208"/>
                </a:cubicBezTo>
                <a:cubicBezTo>
                  <a:pt x="9017384" y="6243306"/>
                  <a:pt x="9011585" y="6245182"/>
                  <a:pt x="9003265" y="6242984"/>
                </a:cubicBezTo>
                <a:cubicBezTo>
                  <a:pt x="8997718" y="6241519"/>
                  <a:pt x="8992172" y="6240054"/>
                  <a:pt x="8995703" y="6238259"/>
                </a:cubicBezTo>
                <a:cubicBezTo>
                  <a:pt x="8993686" y="6234999"/>
                  <a:pt x="8997217" y="6233204"/>
                  <a:pt x="8998731" y="6228149"/>
                </a:cubicBezTo>
                <a:cubicBezTo>
                  <a:pt x="9003776" y="6221299"/>
                  <a:pt x="9014367" y="6215915"/>
                  <a:pt x="9019914" y="6217381"/>
                </a:cubicBezTo>
                <a:close/>
                <a:moveTo>
                  <a:pt x="7922868" y="6195383"/>
                </a:moveTo>
                <a:cubicBezTo>
                  <a:pt x="7930174" y="6199766"/>
                  <a:pt x="7930175" y="6208285"/>
                  <a:pt x="7930176" y="6216803"/>
                </a:cubicBezTo>
                <a:cubicBezTo>
                  <a:pt x="7929263" y="6223711"/>
                  <a:pt x="7926524" y="6227391"/>
                  <a:pt x="7922644" y="6229057"/>
                </a:cubicBezTo>
                <a:cubicBezTo>
                  <a:pt x="7918763" y="6230721"/>
                  <a:pt x="7913742" y="6230371"/>
                  <a:pt x="7908262" y="6229213"/>
                </a:cubicBezTo>
                <a:cubicBezTo>
                  <a:pt x="7897305" y="6226899"/>
                  <a:pt x="7897304" y="6218381"/>
                  <a:pt x="7897304" y="6218381"/>
                </a:cubicBezTo>
                <a:cubicBezTo>
                  <a:pt x="7899128" y="6204568"/>
                  <a:pt x="7908258" y="6195137"/>
                  <a:pt x="7922868" y="6195383"/>
                </a:cubicBezTo>
                <a:close/>
                <a:moveTo>
                  <a:pt x="8345265" y="6178224"/>
                </a:moveTo>
                <a:cubicBezTo>
                  <a:pt x="8345265" y="6178224"/>
                  <a:pt x="8347448" y="6181222"/>
                  <a:pt x="8347448" y="6181222"/>
                </a:cubicBezTo>
                <a:cubicBezTo>
                  <a:pt x="8348896" y="6179977"/>
                  <a:pt x="8348896" y="6179977"/>
                  <a:pt x="8348717" y="6181350"/>
                </a:cubicBezTo>
                <a:cubicBezTo>
                  <a:pt x="8348538" y="6182722"/>
                  <a:pt x="8348180" y="6185465"/>
                  <a:pt x="8348912" y="6189709"/>
                </a:cubicBezTo>
                <a:cubicBezTo>
                  <a:pt x="8348196" y="6195197"/>
                  <a:pt x="8350378" y="6198196"/>
                  <a:pt x="8345298" y="6197689"/>
                </a:cubicBezTo>
                <a:cubicBezTo>
                  <a:pt x="8340216" y="6197181"/>
                  <a:pt x="8340216" y="6197181"/>
                  <a:pt x="8333669" y="6188187"/>
                </a:cubicBezTo>
                <a:cubicBezTo>
                  <a:pt x="8338751" y="6188694"/>
                  <a:pt x="8338751" y="6188694"/>
                  <a:pt x="8339466" y="6183206"/>
                </a:cubicBezTo>
                <a:cubicBezTo>
                  <a:pt x="8339466" y="6183206"/>
                  <a:pt x="8339466" y="6183206"/>
                  <a:pt x="8337285" y="6180209"/>
                </a:cubicBezTo>
                <a:cubicBezTo>
                  <a:pt x="8340184" y="6177717"/>
                  <a:pt x="8342365" y="6180714"/>
                  <a:pt x="8345265" y="6178224"/>
                </a:cubicBezTo>
                <a:close/>
                <a:moveTo>
                  <a:pt x="8586338" y="6177765"/>
                </a:moveTo>
                <a:cubicBezTo>
                  <a:pt x="8592599" y="6176219"/>
                  <a:pt x="8599014" y="6176760"/>
                  <a:pt x="8605575" y="6180497"/>
                </a:cubicBezTo>
                <a:cubicBezTo>
                  <a:pt x="8605575" y="6180497"/>
                  <a:pt x="8621244" y="6203650"/>
                  <a:pt x="8610664" y="6211848"/>
                </a:cubicBezTo>
                <a:cubicBezTo>
                  <a:pt x="8610664" y="6211848"/>
                  <a:pt x="8610664" y="6211848"/>
                  <a:pt x="8600081" y="6220054"/>
                </a:cubicBezTo>
                <a:lnTo>
                  <a:pt x="8598508" y="6231409"/>
                </a:lnTo>
                <a:lnTo>
                  <a:pt x="8624011" y="6224270"/>
                </a:lnTo>
                <a:cubicBezTo>
                  <a:pt x="8639142" y="6225053"/>
                  <a:pt x="8653230" y="6229586"/>
                  <a:pt x="8654375" y="6236476"/>
                </a:cubicBezTo>
                <a:cubicBezTo>
                  <a:pt x="8669604" y="6247905"/>
                  <a:pt x="8678224" y="6259657"/>
                  <a:pt x="8682254" y="6271354"/>
                </a:cubicBezTo>
                <a:cubicBezTo>
                  <a:pt x="8694338" y="6306453"/>
                  <a:pt x="8665096" y="6341123"/>
                  <a:pt x="8649122" y="6365363"/>
                </a:cubicBezTo>
                <a:cubicBezTo>
                  <a:pt x="8633888" y="6353939"/>
                  <a:pt x="8618657" y="6342511"/>
                  <a:pt x="8608004" y="6358678"/>
                </a:cubicBezTo>
                <a:lnTo>
                  <a:pt x="8603173" y="6348438"/>
                </a:lnTo>
                <a:lnTo>
                  <a:pt x="8590317" y="6350261"/>
                </a:lnTo>
                <a:cubicBezTo>
                  <a:pt x="8565934" y="6349832"/>
                  <a:pt x="8542417" y="6341427"/>
                  <a:pt x="8536695" y="6322145"/>
                </a:cubicBezTo>
                <a:cubicBezTo>
                  <a:pt x="8551612" y="6322008"/>
                  <a:pt x="8565955" y="6322659"/>
                  <a:pt x="8581447" y="6321732"/>
                </a:cubicBezTo>
                <a:lnTo>
                  <a:pt x="8589870" y="6320120"/>
                </a:lnTo>
                <a:lnTo>
                  <a:pt x="8576558" y="6289807"/>
                </a:lnTo>
                <a:lnTo>
                  <a:pt x="8574546" y="6273368"/>
                </a:lnTo>
                <a:lnTo>
                  <a:pt x="8523348" y="6308511"/>
                </a:lnTo>
                <a:lnTo>
                  <a:pt x="8557976" y="6356897"/>
                </a:lnTo>
                <a:cubicBezTo>
                  <a:pt x="8555510" y="6384965"/>
                  <a:pt x="8539952" y="6411601"/>
                  <a:pt x="8537489" y="6439674"/>
                </a:cubicBezTo>
                <a:cubicBezTo>
                  <a:pt x="8538719" y="6425635"/>
                  <a:pt x="8538719" y="6425635"/>
                  <a:pt x="8538719" y="6425635"/>
                </a:cubicBezTo>
                <a:cubicBezTo>
                  <a:pt x="8538719" y="6425635"/>
                  <a:pt x="8514553" y="6446895"/>
                  <a:pt x="8486946" y="6443863"/>
                </a:cubicBezTo>
                <a:lnTo>
                  <a:pt x="8482154" y="6441669"/>
                </a:lnTo>
                <a:lnTo>
                  <a:pt x="8470680" y="6446276"/>
                </a:lnTo>
                <a:cubicBezTo>
                  <a:pt x="8463628" y="6446302"/>
                  <a:pt x="8457633" y="6440998"/>
                  <a:pt x="8449622" y="6435838"/>
                </a:cubicBezTo>
                <a:lnTo>
                  <a:pt x="8451102" y="6428252"/>
                </a:lnTo>
                <a:lnTo>
                  <a:pt x="8430128" y="6420793"/>
                </a:lnTo>
                <a:cubicBezTo>
                  <a:pt x="8423892" y="6416565"/>
                  <a:pt x="8420927" y="6412696"/>
                  <a:pt x="8420927" y="6412696"/>
                </a:cubicBezTo>
                <a:lnTo>
                  <a:pt x="8418964" y="6405353"/>
                </a:lnTo>
                <a:lnTo>
                  <a:pt x="8413091" y="6405591"/>
                </a:lnTo>
                <a:lnTo>
                  <a:pt x="8407350" y="6402711"/>
                </a:lnTo>
                <a:lnTo>
                  <a:pt x="8350262" y="6433069"/>
                </a:lnTo>
                <a:lnTo>
                  <a:pt x="8388247" y="6459440"/>
                </a:lnTo>
                <a:lnTo>
                  <a:pt x="8409571" y="6487873"/>
                </a:lnTo>
                <a:lnTo>
                  <a:pt x="8411642" y="6487768"/>
                </a:lnTo>
                <a:cubicBezTo>
                  <a:pt x="8421122" y="6488263"/>
                  <a:pt x="8429777" y="6489631"/>
                  <a:pt x="8436662" y="6491495"/>
                </a:cubicBezTo>
                <a:lnTo>
                  <a:pt x="8421823" y="6504209"/>
                </a:lnTo>
                <a:lnTo>
                  <a:pt x="8428049" y="6512511"/>
                </a:lnTo>
                <a:cubicBezTo>
                  <a:pt x="8448085" y="6546877"/>
                  <a:pt x="8454411" y="6577954"/>
                  <a:pt x="8452815" y="6605478"/>
                </a:cubicBezTo>
                <a:lnTo>
                  <a:pt x="8447371" y="6626412"/>
                </a:lnTo>
                <a:lnTo>
                  <a:pt x="8450419" y="6625638"/>
                </a:lnTo>
                <a:cubicBezTo>
                  <a:pt x="8470043" y="6619576"/>
                  <a:pt x="8490481" y="6614656"/>
                  <a:pt x="8517187" y="6616779"/>
                </a:cubicBezTo>
                <a:cubicBezTo>
                  <a:pt x="8515424" y="6621384"/>
                  <a:pt x="8512358" y="6625819"/>
                  <a:pt x="8508310" y="6629979"/>
                </a:cubicBezTo>
                <a:lnTo>
                  <a:pt x="8501364" y="6635410"/>
                </a:lnTo>
                <a:lnTo>
                  <a:pt x="8501390" y="6635405"/>
                </a:lnTo>
                <a:cubicBezTo>
                  <a:pt x="8507189" y="6636909"/>
                  <a:pt x="8511378" y="6643684"/>
                  <a:pt x="8513474" y="6647071"/>
                </a:cubicBezTo>
                <a:cubicBezTo>
                  <a:pt x="8509768" y="6648954"/>
                  <a:pt x="8511863" y="6652341"/>
                  <a:pt x="8508159" y="6654224"/>
                </a:cubicBezTo>
                <a:cubicBezTo>
                  <a:pt x="8502843" y="6661378"/>
                  <a:pt x="8502843" y="6661378"/>
                  <a:pt x="8497044" y="6659874"/>
                </a:cubicBezTo>
                <a:cubicBezTo>
                  <a:pt x="8494145" y="6659123"/>
                  <a:pt x="8492050" y="6655736"/>
                  <a:pt x="8489955" y="6652349"/>
                </a:cubicBezTo>
                <a:lnTo>
                  <a:pt x="8483507" y="6645503"/>
                </a:lnTo>
                <a:lnTo>
                  <a:pt x="8453972" y="6657199"/>
                </a:lnTo>
                <a:lnTo>
                  <a:pt x="8439211" y="6657789"/>
                </a:lnTo>
                <a:lnTo>
                  <a:pt x="8438297" y="6661304"/>
                </a:lnTo>
                <a:lnTo>
                  <a:pt x="8435809" y="6665040"/>
                </a:lnTo>
                <a:lnTo>
                  <a:pt x="8449379" y="6663578"/>
                </a:lnTo>
                <a:cubicBezTo>
                  <a:pt x="8449379" y="6665431"/>
                  <a:pt x="8447356" y="6668211"/>
                  <a:pt x="8444826" y="6670991"/>
                </a:cubicBezTo>
                <a:cubicBezTo>
                  <a:pt x="8442296" y="6673771"/>
                  <a:pt x="8439261" y="6676551"/>
                  <a:pt x="8437237" y="6678404"/>
                </a:cubicBezTo>
                <a:cubicBezTo>
                  <a:pt x="8437237" y="6682112"/>
                  <a:pt x="8433189" y="6685818"/>
                  <a:pt x="8429142" y="6685818"/>
                </a:cubicBezTo>
                <a:cubicBezTo>
                  <a:pt x="8429142" y="6685818"/>
                  <a:pt x="8425094" y="6689525"/>
                  <a:pt x="8425094" y="6693231"/>
                </a:cubicBezTo>
                <a:cubicBezTo>
                  <a:pt x="8421047" y="6696938"/>
                  <a:pt x="8418012" y="6698792"/>
                  <a:pt x="8415482" y="6699718"/>
                </a:cubicBezTo>
                <a:lnTo>
                  <a:pt x="8412418" y="6700150"/>
                </a:lnTo>
                <a:lnTo>
                  <a:pt x="8398430" y="6721147"/>
                </a:lnTo>
                <a:cubicBezTo>
                  <a:pt x="8386100" y="6736111"/>
                  <a:pt x="8377476" y="6745970"/>
                  <a:pt x="8380796" y="6750355"/>
                </a:cubicBezTo>
                <a:cubicBezTo>
                  <a:pt x="8352834" y="6768725"/>
                  <a:pt x="8315388" y="6782483"/>
                  <a:pt x="8276395" y="6776411"/>
                </a:cubicBezTo>
                <a:cubicBezTo>
                  <a:pt x="8237403" y="6770339"/>
                  <a:pt x="8196860" y="6744439"/>
                  <a:pt x="8162692" y="6683502"/>
                </a:cubicBezTo>
                <a:cubicBezTo>
                  <a:pt x="8155470" y="6671986"/>
                  <a:pt x="8149801" y="6661535"/>
                  <a:pt x="8145342" y="6651942"/>
                </a:cubicBezTo>
                <a:lnTo>
                  <a:pt x="8136537" y="6628881"/>
                </a:lnTo>
                <a:lnTo>
                  <a:pt x="8124150" y="6640733"/>
                </a:lnTo>
                <a:cubicBezTo>
                  <a:pt x="8119178" y="6623980"/>
                  <a:pt x="8129356" y="6611504"/>
                  <a:pt x="8126088" y="6591137"/>
                </a:cubicBezTo>
                <a:lnTo>
                  <a:pt x="8129133" y="6586166"/>
                </a:lnTo>
                <a:lnTo>
                  <a:pt x="8128681" y="6583265"/>
                </a:lnTo>
                <a:cubicBezTo>
                  <a:pt x="8128139" y="6570696"/>
                  <a:pt x="8128334" y="6559102"/>
                  <a:pt x="8126529" y="6546841"/>
                </a:cubicBezTo>
                <a:lnTo>
                  <a:pt x="8114403" y="6512204"/>
                </a:lnTo>
                <a:lnTo>
                  <a:pt x="8103467" y="6504318"/>
                </a:lnTo>
                <a:cubicBezTo>
                  <a:pt x="8101327" y="6499612"/>
                  <a:pt x="8101676" y="6493149"/>
                  <a:pt x="8106366" y="6485101"/>
                </a:cubicBezTo>
                <a:cubicBezTo>
                  <a:pt x="8122160" y="6488162"/>
                  <a:pt x="8132689" y="6490204"/>
                  <a:pt x="8139900" y="6494587"/>
                </a:cubicBezTo>
                <a:lnTo>
                  <a:pt x="8136795" y="6500220"/>
                </a:lnTo>
                <a:lnTo>
                  <a:pt x="8137002" y="6500454"/>
                </a:lnTo>
                <a:lnTo>
                  <a:pt x="8136491" y="6501050"/>
                </a:lnTo>
                <a:lnTo>
                  <a:pt x="8139255" y="6500435"/>
                </a:lnTo>
                <a:cubicBezTo>
                  <a:pt x="8149509" y="6496200"/>
                  <a:pt x="8159917" y="6490196"/>
                  <a:pt x="8167060" y="6483833"/>
                </a:cubicBezTo>
                <a:cubicBezTo>
                  <a:pt x="8181357" y="6471107"/>
                  <a:pt x="8168307" y="6469674"/>
                  <a:pt x="8195652" y="6458381"/>
                </a:cubicBezTo>
                <a:cubicBezTo>
                  <a:pt x="8252207" y="6414559"/>
                  <a:pt x="8298807" y="6408958"/>
                  <a:pt x="8337023" y="6423878"/>
                </a:cubicBezTo>
                <a:lnTo>
                  <a:pt x="8346693" y="6430593"/>
                </a:lnTo>
                <a:lnTo>
                  <a:pt x="8372098" y="6382846"/>
                </a:lnTo>
                <a:lnTo>
                  <a:pt x="8366619" y="6380598"/>
                </a:lnTo>
                <a:cubicBezTo>
                  <a:pt x="8372721" y="6372453"/>
                  <a:pt x="8372775" y="6366667"/>
                  <a:pt x="8373843" y="6359844"/>
                </a:cubicBezTo>
                <a:lnTo>
                  <a:pt x="8375412" y="6354318"/>
                </a:lnTo>
                <a:lnTo>
                  <a:pt x="8372756" y="6356729"/>
                </a:lnTo>
                <a:cubicBezTo>
                  <a:pt x="8370161" y="6357200"/>
                  <a:pt x="8367048" y="6356258"/>
                  <a:pt x="8362897" y="6354374"/>
                </a:cubicBezTo>
                <a:cubicBezTo>
                  <a:pt x="8350443" y="6339299"/>
                  <a:pt x="8362897" y="6324225"/>
                  <a:pt x="8367048" y="6305383"/>
                </a:cubicBezTo>
                <a:cubicBezTo>
                  <a:pt x="8371199" y="6305383"/>
                  <a:pt x="8375350" y="6301614"/>
                  <a:pt x="8375350" y="6297845"/>
                </a:cubicBezTo>
                <a:cubicBezTo>
                  <a:pt x="8379501" y="6294077"/>
                  <a:pt x="8383652" y="6290309"/>
                  <a:pt x="8379501" y="6290309"/>
                </a:cubicBezTo>
                <a:cubicBezTo>
                  <a:pt x="8391955" y="6279003"/>
                  <a:pt x="8391955" y="6275235"/>
                  <a:pt x="8404408" y="6279003"/>
                </a:cubicBezTo>
                <a:cubicBezTo>
                  <a:pt x="8402333" y="6294077"/>
                  <a:pt x="8397144" y="6310094"/>
                  <a:pt x="8391954" y="6323283"/>
                </a:cubicBezTo>
                <a:lnTo>
                  <a:pt x="8388180" y="6332062"/>
                </a:lnTo>
                <a:lnTo>
                  <a:pt x="8404007" y="6319551"/>
                </a:lnTo>
                <a:lnTo>
                  <a:pt x="8403391" y="6311565"/>
                </a:lnTo>
                <a:cubicBezTo>
                  <a:pt x="8417404" y="6302478"/>
                  <a:pt x="8429780" y="6293208"/>
                  <a:pt x="8441535" y="6286307"/>
                </a:cubicBezTo>
                <a:lnTo>
                  <a:pt x="8473347" y="6276090"/>
                </a:lnTo>
                <a:lnTo>
                  <a:pt x="8481375" y="6259151"/>
                </a:lnTo>
                <a:cubicBezTo>
                  <a:pt x="8507619" y="6274098"/>
                  <a:pt x="8508026" y="6203182"/>
                  <a:pt x="8534268" y="6218136"/>
                </a:cubicBezTo>
                <a:cubicBezTo>
                  <a:pt x="8550137" y="6205832"/>
                  <a:pt x="8567550" y="6182404"/>
                  <a:pt x="8586338" y="6177765"/>
                </a:cubicBezTo>
                <a:close/>
                <a:moveTo>
                  <a:pt x="7935161" y="6160623"/>
                </a:moveTo>
                <a:cubicBezTo>
                  <a:pt x="7940199" y="6158950"/>
                  <a:pt x="7943526" y="6160903"/>
                  <a:pt x="7946854" y="6162856"/>
                </a:cubicBezTo>
                <a:cubicBezTo>
                  <a:pt x="7951799" y="6170389"/>
                  <a:pt x="7956742" y="6177922"/>
                  <a:pt x="7961687" y="6185454"/>
                </a:cubicBezTo>
                <a:cubicBezTo>
                  <a:pt x="7966537" y="6202192"/>
                  <a:pt x="7971386" y="6218931"/>
                  <a:pt x="7959599" y="6225904"/>
                </a:cubicBezTo>
                <a:cubicBezTo>
                  <a:pt x="7949711" y="6210838"/>
                  <a:pt x="7941439" y="6201352"/>
                  <a:pt x="7931551" y="6186286"/>
                </a:cubicBezTo>
                <a:cubicBezTo>
                  <a:pt x="7929933" y="6180707"/>
                  <a:pt x="7930123" y="6162295"/>
                  <a:pt x="7935161" y="6160623"/>
                </a:cubicBezTo>
                <a:close/>
                <a:moveTo>
                  <a:pt x="8628889" y="6152542"/>
                </a:moveTo>
                <a:cubicBezTo>
                  <a:pt x="8633011" y="6156248"/>
                  <a:pt x="8636103" y="6160882"/>
                  <a:pt x="8637649" y="6165052"/>
                </a:cubicBezTo>
                <a:cubicBezTo>
                  <a:pt x="8639195" y="6169222"/>
                  <a:pt x="8639195" y="6172929"/>
                  <a:pt x="8637134" y="6174783"/>
                </a:cubicBezTo>
                <a:cubicBezTo>
                  <a:pt x="8630950" y="6180342"/>
                  <a:pt x="8624767" y="6185903"/>
                  <a:pt x="8616844" y="6183644"/>
                </a:cubicBezTo>
                <a:cubicBezTo>
                  <a:pt x="8614203" y="6182891"/>
                  <a:pt x="8611368" y="6181269"/>
                  <a:pt x="8608277" y="6178489"/>
                </a:cubicBezTo>
                <a:cubicBezTo>
                  <a:pt x="8608277" y="6178489"/>
                  <a:pt x="8608277" y="6178489"/>
                  <a:pt x="8608277" y="6174783"/>
                </a:cubicBezTo>
                <a:cubicBezTo>
                  <a:pt x="8608277" y="6167369"/>
                  <a:pt x="8608277" y="6163662"/>
                  <a:pt x="8608277" y="6159955"/>
                </a:cubicBezTo>
                <a:cubicBezTo>
                  <a:pt x="8612400" y="6156249"/>
                  <a:pt x="8624767" y="6148836"/>
                  <a:pt x="8628889" y="6152542"/>
                </a:cubicBezTo>
                <a:close/>
                <a:moveTo>
                  <a:pt x="8153763" y="6150161"/>
                </a:moveTo>
                <a:cubicBezTo>
                  <a:pt x="8156798" y="6149278"/>
                  <a:pt x="8160026" y="6150381"/>
                  <a:pt x="8165346" y="6153731"/>
                </a:cubicBezTo>
                <a:cubicBezTo>
                  <a:pt x="8168892" y="6155965"/>
                  <a:pt x="8173367" y="6159198"/>
                  <a:pt x="8179336" y="6163509"/>
                </a:cubicBezTo>
                <a:cubicBezTo>
                  <a:pt x="8183309" y="6167017"/>
                  <a:pt x="8186269" y="6171541"/>
                  <a:pt x="8187725" y="6176648"/>
                </a:cubicBezTo>
                <a:cubicBezTo>
                  <a:pt x="8189178" y="6181755"/>
                  <a:pt x="8189125" y="6187444"/>
                  <a:pt x="8187068" y="6193275"/>
                </a:cubicBezTo>
                <a:cubicBezTo>
                  <a:pt x="8191004" y="6200573"/>
                  <a:pt x="8190899" y="6211950"/>
                  <a:pt x="8186820" y="6219821"/>
                </a:cubicBezTo>
                <a:cubicBezTo>
                  <a:pt x="8178734" y="6227977"/>
                  <a:pt x="8170717" y="6228549"/>
                  <a:pt x="8166745" y="6225042"/>
                </a:cubicBezTo>
                <a:lnTo>
                  <a:pt x="8148817" y="6205866"/>
                </a:lnTo>
                <a:lnTo>
                  <a:pt x="8145819" y="6206551"/>
                </a:lnTo>
                <a:cubicBezTo>
                  <a:pt x="8133345" y="6202936"/>
                  <a:pt x="8130619" y="6180713"/>
                  <a:pt x="8137133" y="6167293"/>
                </a:cubicBezTo>
                <a:lnTo>
                  <a:pt x="8143372" y="6159758"/>
                </a:lnTo>
                <a:lnTo>
                  <a:pt x="8143337" y="6158499"/>
                </a:lnTo>
                <a:cubicBezTo>
                  <a:pt x="8147885" y="6153911"/>
                  <a:pt x="8150727" y="6151044"/>
                  <a:pt x="8153763" y="6150161"/>
                </a:cubicBezTo>
                <a:close/>
                <a:moveTo>
                  <a:pt x="8012973" y="6141316"/>
                </a:moveTo>
                <a:cubicBezTo>
                  <a:pt x="8044312" y="6149801"/>
                  <a:pt x="8041530" y="6184155"/>
                  <a:pt x="8046204" y="6208825"/>
                </a:cubicBezTo>
                <a:cubicBezTo>
                  <a:pt x="8071689" y="6196221"/>
                  <a:pt x="8105809" y="6170353"/>
                  <a:pt x="8123416" y="6194624"/>
                </a:cubicBezTo>
                <a:cubicBezTo>
                  <a:pt x="8122036" y="6202052"/>
                  <a:pt x="8118331" y="6207631"/>
                  <a:pt x="8113116" y="6212132"/>
                </a:cubicBezTo>
                <a:lnTo>
                  <a:pt x="8089722" y="6223900"/>
                </a:lnTo>
                <a:lnTo>
                  <a:pt x="8092025" y="6227008"/>
                </a:lnTo>
                <a:cubicBezTo>
                  <a:pt x="8096569" y="6235189"/>
                  <a:pt x="8100211" y="6243720"/>
                  <a:pt x="8102016" y="6249894"/>
                </a:cubicBezTo>
                <a:cubicBezTo>
                  <a:pt x="8095410" y="6250563"/>
                  <a:pt x="8087638" y="6242591"/>
                  <a:pt x="8080916" y="6232394"/>
                </a:cubicBezTo>
                <a:lnTo>
                  <a:pt x="8079314" y="6229055"/>
                </a:lnTo>
                <a:lnTo>
                  <a:pt x="8047341" y="6244239"/>
                </a:lnTo>
                <a:cubicBezTo>
                  <a:pt x="8038705" y="6257504"/>
                  <a:pt x="8050836" y="6272491"/>
                  <a:pt x="8021433" y="6284033"/>
                </a:cubicBezTo>
                <a:cubicBezTo>
                  <a:pt x="7999732" y="6243050"/>
                  <a:pt x="7993454" y="6206245"/>
                  <a:pt x="8000949" y="6173167"/>
                </a:cubicBezTo>
                <a:cubicBezTo>
                  <a:pt x="8003447" y="6162142"/>
                  <a:pt x="8007476" y="6151531"/>
                  <a:pt x="8012973" y="6141316"/>
                </a:cubicBezTo>
                <a:close/>
                <a:moveTo>
                  <a:pt x="8839950" y="6140699"/>
                </a:moveTo>
                <a:cubicBezTo>
                  <a:pt x="8846451" y="6139922"/>
                  <a:pt x="8853126" y="6141946"/>
                  <a:pt x="8860572" y="6145852"/>
                </a:cubicBezTo>
                <a:cubicBezTo>
                  <a:pt x="8859296" y="6157003"/>
                  <a:pt x="8845789" y="6171589"/>
                  <a:pt x="8833982" y="6171307"/>
                </a:cubicBezTo>
                <a:cubicBezTo>
                  <a:pt x="8823028" y="6163591"/>
                  <a:pt x="8827812" y="6156250"/>
                  <a:pt x="8820366" y="6152346"/>
                </a:cubicBezTo>
                <a:cubicBezTo>
                  <a:pt x="8827120" y="6145051"/>
                  <a:pt x="8833448" y="6141475"/>
                  <a:pt x="8839950" y="6140699"/>
                </a:cubicBezTo>
                <a:close/>
                <a:moveTo>
                  <a:pt x="9226348" y="6117790"/>
                </a:moveTo>
                <a:cubicBezTo>
                  <a:pt x="9221157" y="6131588"/>
                  <a:pt x="9237601" y="6136723"/>
                  <a:pt x="9224188" y="6147952"/>
                </a:cubicBezTo>
                <a:cubicBezTo>
                  <a:pt x="9216724" y="6149476"/>
                  <a:pt x="9208502" y="6146908"/>
                  <a:pt x="9198764" y="6136158"/>
                </a:cubicBezTo>
                <a:cubicBezTo>
                  <a:pt x="9202439" y="6114179"/>
                  <a:pt x="9214395" y="6115985"/>
                  <a:pt x="9226348" y="6117790"/>
                </a:cubicBezTo>
                <a:close/>
                <a:moveTo>
                  <a:pt x="8315565" y="6106611"/>
                </a:moveTo>
                <a:cubicBezTo>
                  <a:pt x="8313828" y="6111656"/>
                  <a:pt x="8313828" y="6111656"/>
                  <a:pt x="8319048" y="6112760"/>
                </a:cubicBezTo>
                <a:cubicBezTo>
                  <a:pt x="8319048" y="6112760"/>
                  <a:pt x="8319048" y="6112760"/>
                  <a:pt x="8322526" y="6110791"/>
                </a:cubicBezTo>
                <a:cubicBezTo>
                  <a:pt x="8324268" y="6113867"/>
                  <a:pt x="8320790" y="6115836"/>
                  <a:pt x="8322531" y="6118910"/>
                </a:cubicBezTo>
                <a:cubicBezTo>
                  <a:pt x="8322531" y="6118910"/>
                  <a:pt x="8319052" y="6120881"/>
                  <a:pt x="8319052" y="6120881"/>
                </a:cubicBezTo>
                <a:cubicBezTo>
                  <a:pt x="8319923" y="6122418"/>
                  <a:pt x="8319923" y="6122418"/>
                  <a:pt x="8318618" y="6122141"/>
                </a:cubicBezTo>
                <a:cubicBezTo>
                  <a:pt x="8317312" y="6121866"/>
                  <a:pt x="8314704" y="6121314"/>
                  <a:pt x="8310355" y="6121746"/>
                </a:cubicBezTo>
                <a:cubicBezTo>
                  <a:pt x="8305134" y="6120640"/>
                  <a:pt x="8301656" y="6122609"/>
                  <a:pt x="8303393" y="6117566"/>
                </a:cubicBezTo>
                <a:cubicBezTo>
                  <a:pt x="8305130" y="6112520"/>
                  <a:pt x="8305130" y="6112520"/>
                  <a:pt x="8315565" y="6106611"/>
                </a:cubicBezTo>
                <a:close/>
                <a:moveTo>
                  <a:pt x="7937126" y="6074498"/>
                </a:moveTo>
                <a:cubicBezTo>
                  <a:pt x="7949137" y="6077361"/>
                  <a:pt x="7955950" y="6089188"/>
                  <a:pt x="7952429" y="6103751"/>
                </a:cubicBezTo>
                <a:cubicBezTo>
                  <a:pt x="7951255" y="6108605"/>
                  <a:pt x="7948934" y="6113764"/>
                  <a:pt x="7945274" y="6118996"/>
                </a:cubicBezTo>
                <a:lnTo>
                  <a:pt x="7940194" y="6124244"/>
                </a:lnTo>
                <a:lnTo>
                  <a:pt x="7946703" y="6140681"/>
                </a:lnTo>
                <a:cubicBezTo>
                  <a:pt x="7945703" y="6145664"/>
                  <a:pt x="7941706" y="6150194"/>
                  <a:pt x="7935710" y="6155631"/>
                </a:cubicBezTo>
                <a:cubicBezTo>
                  <a:pt x="7931712" y="6150194"/>
                  <a:pt x="7930713" y="6145664"/>
                  <a:pt x="7931712" y="6140680"/>
                </a:cubicBezTo>
                <a:lnTo>
                  <a:pt x="7938232" y="6126271"/>
                </a:lnTo>
                <a:lnTo>
                  <a:pt x="7930089" y="6134683"/>
                </a:lnTo>
                <a:cubicBezTo>
                  <a:pt x="7909911" y="6138060"/>
                  <a:pt x="7884916" y="6114316"/>
                  <a:pt x="7890624" y="6099020"/>
                </a:cubicBezTo>
                <a:cubicBezTo>
                  <a:pt x="7907902" y="6077732"/>
                  <a:pt x="7925114" y="6071634"/>
                  <a:pt x="7937126" y="6074498"/>
                </a:cubicBezTo>
                <a:close/>
                <a:moveTo>
                  <a:pt x="8033442" y="6039451"/>
                </a:moveTo>
                <a:lnTo>
                  <a:pt x="8046206" y="6053748"/>
                </a:lnTo>
                <a:lnTo>
                  <a:pt x="8050517" y="6053544"/>
                </a:lnTo>
                <a:cubicBezTo>
                  <a:pt x="8070384" y="6055538"/>
                  <a:pt x="8088785" y="6062599"/>
                  <a:pt x="8099949" y="6069803"/>
                </a:cubicBezTo>
                <a:cubicBezTo>
                  <a:pt x="8091432" y="6076334"/>
                  <a:pt x="8081532" y="6080772"/>
                  <a:pt x="8071203" y="6083429"/>
                </a:cubicBezTo>
                <a:lnTo>
                  <a:pt x="8046038" y="6085789"/>
                </a:lnTo>
                <a:lnTo>
                  <a:pt x="8042548" y="6097376"/>
                </a:lnTo>
                <a:lnTo>
                  <a:pt x="8060296" y="6086988"/>
                </a:lnTo>
                <a:cubicBezTo>
                  <a:pt x="8086551" y="6078259"/>
                  <a:pt x="8112413" y="6087682"/>
                  <a:pt x="8138278" y="6097105"/>
                </a:cubicBezTo>
                <a:cubicBezTo>
                  <a:pt x="8128308" y="6114480"/>
                  <a:pt x="8109727" y="6119907"/>
                  <a:pt x="8089881" y="6118944"/>
                </a:cubicBezTo>
                <a:lnTo>
                  <a:pt x="8039355" y="6104050"/>
                </a:lnTo>
                <a:lnTo>
                  <a:pt x="8033642" y="6114630"/>
                </a:lnTo>
                <a:cubicBezTo>
                  <a:pt x="8025742" y="6116160"/>
                  <a:pt x="8021257" y="6114019"/>
                  <a:pt x="8017688" y="6109445"/>
                </a:cubicBezTo>
                <a:lnTo>
                  <a:pt x="8012924" y="6100432"/>
                </a:lnTo>
                <a:lnTo>
                  <a:pt x="8000023" y="6120643"/>
                </a:lnTo>
                <a:cubicBezTo>
                  <a:pt x="7993749" y="6105211"/>
                  <a:pt x="8003508" y="6090160"/>
                  <a:pt x="7977192" y="6074250"/>
                </a:cubicBezTo>
                <a:lnTo>
                  <a:pt x="7994380" y="6069075"/>
                </a:lnTo>
                <a:lnTo>
                  <a:pt x="7992279" y="6067685"/>
                </a:lnTo>
                <a:lnTo>
                  <a:pt x="8014975" y="6057398"/>
                </a:lnTo>
                <a:lnTo>
                  <a:pt x="8018854" y="6052807"/>
                </a:lnTo>
                <a:cubicBezTo>
                  <a:pt x="8021869" y="6046957"/>
                  <a:pt x="8025541" y="6040981"/>
                  <a:pt x="8033442" y="6039451"/>
                </a:cubicBezTo>
                <a:close/>
                <a:moveTo>
                  <a:pt x="6634534" y="6023516"/>
                </a:moveTo>
                <a:cubicBezTo>
                  <a:pt x="6632217" y="6023094"/>
                  <a:pt x="6629293" y="6023621"/>
                  <a:pt x="6626865" y="6027414"/>
                </a:cubicBezTo>
                <a:lnTo>
                  <a:pt x="6619219" y="6039366"/>
                </a:lnTo>
                <a:lnTo>
                  <a:pt x="6627991" y="6043763"/>
                </a:lnTo>
                <a:cubicBezTo>
                  <a:pt x="6636292" y="6053319"/>
                  <a:pt x="6643630" y="6062128"/>
                  <a:pt x="6649432" y="6070526"/>
                </a:cubicBezTo>
                <a:lnTo>
                  <a:pt x="6652356" y="6076338"/>
                </a:lnTo>
                <a:lnTo>
                  <a:pt x="6655940" y="6079339"/>
                </a:lnTo>
                <a:lnTo>
                  <a:pt x="6654520" y="6080640"/>
                </a:lnTo>
                <a:lnTo>
                  <a:pt x="6661655" y="6094822"/>
                </a:lnTo>
                <a:lnTo>
                  <a:pt x="6654010" y="6116977"/>
                </a:lnTo>
                <a:lnTo>
                  <a:pt x="6667371" y="6136576"/>
                </a:lnTo>
                <a:lnTo>
                  <a:pt x="6685443" y="6134254"/>
                </a:lnTo>
                <a:lnTo>
                  <a:pt x="6672631" y="6144292"/>
                </a:lnTo>
                <a:lnTo>
                  <a:pt x="6682694" y="6159055"/>
                </a:lnTo>
                <a:lnTo>
                  <a:pt x="6695295" y="6161326"/>
                </a:lnTo>
                <a:lnTo>
                  <a:pt x="6706332" y="6155830"/>
                </a:lnTo>
                <a:lnTo>
                  <a:pt x="6713013" y="6164520"/>
                </a:lnTo>
                <a:lnTo>
                  <a:pt x="6726740" y="6166995"/>
                </a:lnTo>
                <a:cubicBezTo>
                  <a:pt x="6736224" y="6212702"/>
                  <a:pt x="6789360" y="6249307"/>
                  <a:pt x="6791902" y="6299369"/>
                </a:cubicBezTo>
                <a:lnTo>
                  <a:pt x="6790431" y="6313762"/>
                </a:lnTo>
                <a:lnTo>
                  <a:pt x="6799095" y="6312863"/>
                </a:lnTo>
                <a:cubicBezTo>
                  <a:pt x="6807850" y="6314584"/>
                  <a:pt x="6816393" y="6318167"/>
                  <a:pt x="6824996" y="6321218"/>
                </a:cubicBezTo>
                <a:lnTo>
                  <a:pt x="6806703" y="6334521"/>
                </a:lnTo>
                <a:lnTo>
                  <a:pt x="6827560" y="6360525"/>
                </a:lnTo>
                <a:lnTo>
                  <a:pt x="6844408" y="6379139"/>
                </a:lnTo>
                <a:lnTo>
                  <a:pt x="6857670" y="6375904"/>
                </a:lnTo>
                <a:lnTo>
                  <a:pt x="6868928" y="6382811"/>
                </a:lnTo>
                <a:lnTo>
                  <a:pt x="6866776" y="6351777"/>
                </a:lnTo>
                <a:cubicBezTo>
                  <a:pt x="6861374" y="6335965"/>
                  <a:pt x="6851835" y="6322578"/>
                  <a:pt x="6838157" y="6311614"/>
                </a:cubicBezTo>
                <a:cubicBezTo>
                  <a:pt x="6770669" y="6223066"/>
                  <a:pt x="6698321" y="6142106"/>
                  <a:pt x="6652236" y="6036274"/>
                </a:cubicBezTo>
                <a:cubicBezTo>
                  <a:pt x="6652236" y="6036274"/>
                  <a:pt x="6645401" y="6030791"/>
                  <a:pt x="6638561" y="6025307"/>
                </a:cubicBezTo>
                <a:cubicBezTo>
                  <a:pt x="6638561" y="6025307"/>
                  <a:pt x="6636851" y="6023937"/>
                  <a:pt x="6634534" y="6023516"/>
                </a:cubicBezTo>
                <a:close/>
                <a:moveTo>
                  <a:pt x="8679841" y="6023060"/>
                </a:moveTo>
                <a:cubicBezTo>
                  <a:pt x="8685542" y="6023198"/>
                  <a:pt x="8690869" y="6026281"/>
                  <a:pt x="8696197" y="6029363"/>
                </a:cubicBezTo>
                <a:cubicBezTo>
                  <a:pt x="8684855" y="6039162"/>
                  <a:pt x="8698288" y="6049910"/>
                  <a:pt x="8680230" y="6054335"/>
                </a:cubicBezTo>
                <a:cubicBezTo>
                  <a:pt x="8672357" y="6052753"/>
                  <a:pt x="8665639" y="6047380"/>
                  <a:pt x="8661235" y="6034418"/>
                </a:cubicBezTo>
                <a:cubicBezTo>
                  <a:pt x="8668062" y="6025726"/>
                  <a:pt x="8674139" y="6022921"/>
                  <a:pt x="8679841" y="6023060"/>
                </a:cubicBezTo>
                <a:close/>
                <a:moveTo>
                  <a:pt x="8155678" y="6013796"/>
                </a:moveTo>
                <a:cubicBezTo>
                  <a:pt x="8167710" y="6040884"/>
                  <a:pt x="8168831" y="6028126"/>
                  <a:pt x="8167710" y="6040884"/>
                </a:cubicBezTo>
                <a:cubicBezTo>
                  <a:pt x="8154554" y="6026558"/>
                  <a:pt x="8140277" y="6024990"/>
                  <a:pt x="8155678" y="6013796"/>
                </a:cubicBezTo>
                <a:close/>
                <a:moveTo>
                  <a:pt x="8482888" y="6011562"/>
                </a:moveTo>
                <a:cubicBezTo>
                  <a:pt x="8490658" y="6017112"/>
                  <a:pt x="8495661" y="6023052"/>
                  <a:pt x="8498496" y="6029212"/>
                </a:cubicBezTo>
                <a:cubicBezTo>
                  <a:pt x="8507001" y="6047690"/>
                  <a:pt x="8496000" y="6068145"/>
                  <a:pt x="8481722" y="6085964"/>
                </a:cubicBezTo>
                <a:cubicBezTo>
                  <a:pt x="8475376" y="6093885"/>
                  <a:pt x="8468382" y="6101284"/>
                  <a:pt x="8462166" y="6107758"/>
                </a:cubicBezTo>
                <a:cubicBezTo>
                  <a:pt x="8449732" y="6121633"/>
                  <a:pt x="8434968" y="6135508"/>
                  <a:pt x="8421369" y="6136895"/>
                </a:cubicBezTo>
                <a:cubicBezTo>
                  <a:pt x="8416836" y="6137358"/>
                  <a:pt x="8412432" y="6136432"/>
                  <a:pt x="8408288" y="6133658"/>
                </a:cubicBezTo>
                <a:cubicBezTo>
                  <a:pt x="8395855" y="6126258"/>
                  <a:pt x="8389638" y="6113309"/>
                  <a:pt x="8389638" y="6098972"/>
                </a:cubicBezTo>
                <a:lnTo>
                  <a:pt x="8393143" y="6082415"/>
                </a:lnTo>
                <a:lnTo>
                  <a:pt x="8386704" y="6072454"/>
                </a:lnTo>
                <a:cubicBezTo>
                  <a:pt x="8376248" y="6063904"/>
                  <a:pt x="8359328" y="6062742"/>
                  <a:pt x="8348398" y="6038787"/>
                </a:cubicBezTo>
                <a:cubicBezTo>
                  <a:pt x="8357984" y="6040906"/>
                  <a:pt x="8366194" y="6044264"/>
                  <a:pt x="8373479" y="6048173"/>
                </a:cubicBezTo>
                <a:lnTo>
                  <a:pt x="8401032" y="6066847"/>
                </a:lnTo>
                <a:lnTo>
                  <a:pt x="8408288" y="6055961"/>
                </a:lnTo>
                <a:cubicBezTo>
                  <a:pt x="8445588" y="6015262"/>
                  <a:pt x="8482888" y="6011562"/>
                  <a:pt x="8482888" y="6011562"/>
                </a:cubicBezTo>
                <a:close/>
                <a:moveTo>
                  <a:pt x="8935918" y="6002286"/>
                </a:moveTo>
                <a:cubicBezTo>
                  <a:pt x="8957418" y="6005168"/>
                  <a:pt x="8991960" y="6004971"/>
                  <a:pt x="9009014" y="6023178"/>
                </a:cubicBezTo>
                <a:cubicBezTo>
                  <a:pt x="9014699" y="6029247"/>
                  <a:pt x="9018441" y="6037361"/>
                  <a:pt x="9019109" y="6048315"/>
                </a:cubicBezTo>
                <a:cubicBezTo>
                  <a:pt x="8984697" y="6073276"/>
                  <a:pt x="8912166" y="6054924"/>
                  <a:pt x="8924888" y="6018788"/>
                </a:cubicBezTo>
                <a:cubicBezTo>
                  <a:pt x="8926706" y="6013625"/>
                  <a:pt x="8930262" y="6008099"/>
                  <a:pt x="8935918" y="6002286"/>
                </a:cubicBezTo>
                <a:close/>
                <a:moveTo>
                  <a:pt x="9153541" y="5976257"/>
                </a:moveTo>
                <a:cubicBezTo>
                  <a:pt x="9160943" y="5976857"/>
                  <a:pt x="9164779" y="5979270"/>
                  <a:pt x="9166385" y="5982816"/>
                </a:cubicBezTo>
                <a:cubicBezTo>
                  <a:pt x="9167992" y="5986363"/>
                  <a:pt x="9167371" y="5991041"/>
                  <a:pt x="9165857" y="5996174"/>
                </a:cubicBezTo>
                <a:cubicBezTo>
                  <a:pt x="9162831" y="6006438"/>
                  <a:pt x="9153646" y="6006745"/>
                  <a:pt x="9153646" y="6006745"/>
                </a:cubicBezTo>
                <a:cubicBezTo>
                  <a:pt x="9138844" y="6005544"/>
                  <a:pt x="9129118" y="5997398"/>
                  <a:pt x="9130092" y="5983814"/>
                </a:cubicBezTo>
                <a:cubicBezTo>
                  <a:pt x="9135171" y="5976869"/>
                  <a:pt x="9144356" y="5976563"/>
                  <a:pt x="9153541" y="5976257"/>
                </a:cubicBezTo>
                <a:close/>
                <a:moveTo>
                  <a:pt x="8314827" y="5941686"/>
                </a:moveTo>
                <a:cubicBezTo>
                  <a:pt x="8320450" y="5951401"/>
                  <a:pt x="8318298" y="5971164"/>
                  <a:pt x="8308650" y="5977974"/>
                </a:cubicBezTo>
                <a:cubicBezTo>
                  <a:pt x="8295254" y="5978308"/>
                  <a:pt x="8294721" y="5969563"/>
                  <a:pt x="8286415" y="5970866"/>
                </a:cubicBezTo>
                <a:cubicBezTo>
                  <a:pt x="8288565" y="5951101"/>
                  <a:pt x="8298213" y="5944291"/>
                  <a:pt x="8314827" y="5941686"/>
                </a:cubicBezTo>
                <a:close/>
                <a:moveTo>
                  <a:pt x="8253962" y="5922631"/>
                </a:moveTo>
                <a:cubicBezTo>
                  <a:pt x="8261539" y="5926656"/>
                  <a:pt x="8268680" y="5934514"/>
                  <a:pt x="8275821" y="5942371"/>
                </a:cubicBezTo>
                <a:cubicBezTo>
                  <a:pt x="8260727" y="5968918"/>
                  <a:pt x="8229034" y="5929723"/>
                  <a:pt x="8253962" y="5922631"/>
                </a:cubicBezTo>
                <a:close/>
                <a:moveTo>
                  <a:pt x="8537660" y="5918916"/>
                </a:moveTo>
                <a:cubicBezTo>
                  <a:pt x="8556894" y="5924575"/>
                  <a:pt x="8569454" y="5918161"/>
                  <a:pt x="8582196" y="5921910"/>
                </a:cubicBezTo>
                <a:cubicBezTo>
                  <a:pt x="8586443" y="5923159"/>
                  <a:pt x="8590711" y="5925538"/>
                  <a:pt x="8595254" y="5929871"/>
                </a:cubicBezTo>
                <a:cubicBezTo>
                  <a:pt x="8596505" y="5972930"/>
                  <a:pt x="8550448" y="5978478"/>
                  <a:pt x="8537118" y="5953630"/>
                </a:cubicBezTo>
                <a:cubicBezTo>
                  <a:pt x="8532674" y="5945349"/>
                  <a:pt x="8531867" y="5933690"/>
                  <a:pt x="8537660" y="5918916"/>
                </a:cubicBezTo>
                <a:close/>
                <a:moveTo>
                  <a:pt x="8159929" y="5906570"/>
                </a:moveTo>
                <a:cubicBezTo>
                  <a:pt x="8159929" y="5906570"/>
                  <a:pt x="8161286" y="5906876"/>
                  <a:pt x="8163104" y="5907993"/>
                </a:cubicBezTo>
                <a:cubicBezTo>
                  <a:pt x="8164922" y="5909111"/>
                  <a:pt x="8167200" y="5911044"/>
                  <a:pt x="8169042" y="5914295"/>
                </a:cubicBezTo>
                <a:cubicBezTo>
                  <a:pt x="8181741" y="5919989"/>
                  <a:pt x="8176506" y="5935841"/>
                  <a:pt x="8176506" y="5935841"/>
                </a:cubicBezTo>
                <a:cubicBezTo>
                  <a:pt x="8176506" y="5935841"/>
                  <a:pt x="8176506" y="5935841"/>
                  <a:pt x="8180093" y="5933809"/>
                </a:cubicBezTo>
                <a:cubicBezTo>
                  <a:pt x="8172919" y="5937872"/>
                  <a:pt x="8167587" y="5945188"/>
                  <a:pt x="8160412" y="5949251"/>
                </a:cubicBezTo>
                <a:cubicBezTo>
                  <a:pt x="8140538" y="5947619"/>
                  <a:pt x="8132371" y="5943654"/>
                  <a:pt x="8129596" y="5937708"/>
                </a:cubicBezTo>
                <a:lnTo>
                  <a:pt x="8129100" y="5932041"/>
                </a:lnTo>
                <a:lnTo>
                  <a:pt x="8127986" y="5936131"/>
                </a:lnTo>
                <a:cubicBezTo>
                  <a:pt x="8127986" y="5939019"/>
                  <a:pt x="8127986" y="5941907"/>
                  <a:pt x="8125887" y="5943832"/>
                </a:cubicBezTo>
                <a:cubicBezTo>
                  <a:pt x="8125887" y="5943832"/>
                  <a:pt x="8122739" y="5944795"/>
                  <a:pt x="8119591" y="5945758"/>
                </a:cubicBezTo>
                <a:lnTo>
                  <a:pt x="8113513" y="5947617"/>
                </a:lnTo>
                <a:lnTo>
                  <a:pt x="8114022" y="5954904"/>
                </a:lnTo>
                <a:cubicBezTo>
                  <a:pt x="8116924" y="5961922"/>
                  <a:pt x="8124370" y="5964957"/>
                  <a:pt x="8115473" y="5975694"/>
                </a:cubicBezTo>
                <a:cubicBezTo>
                  <a:pt x="8108208" y="5979117"/>
                  <a:pt x="8099611" y="5978806"/>
                  <a:pt x="8088350" y="5971025"/>
                </a:cubicBezTo>
                <a:cubicBezTo>
                  <a:pt x="8088651" y="5959976"/>
                  <a:pt x="8091859" y="5954102"/>
                  <a:pt x="8096520" y="5950814"/>
                </a:cubicBezTo>
                <a:lnTo>
                  <a:pt x="8112163" y="5946472"/>
                </a:lnTo>
                <a:lnTo>
                  <a:pt x="8110147" y="5944314"/>
                </a:lnTo>
                <a:cubicBezTo>
                  <a:pt x="8110147" y="5943832"/>
                  <a:pt x="8111196" y="5943832"/>
                  <a:pt x="8113295" y="5943832"/>
                </a:cubicBezTo>
                <a:cubicBezTo>
                  <a:pt x="8109097" y="5936131"/>
                  <a:pt x="8109098" y="5932280"/>
                  <a:pt x="8109098" y="5928429"/>
                </a:cubicBezTo>
                <a:lnTo>
                  <a:pt x="8128784" y="5928429"/>
                </a:lnTo>
                <a:lnTo>
                  <a:pt x="8128690" y="5927349"/>
                </a:lnTo>
                <a:cubicBezTo>
                  <a:pt x="8129209" y="5923430"/>
                  <a:pt x="8130288" y="5919061"/>
                  <a:pt x="8131137" y="5914285"/>
                </a:cubicBezTo>
                <a:cubicBezTo>
                  <a:pt x="8140152" y="5913475"/>
                  <a:pt x="8149071" y="5904128"/>
                  <a:pt x="8159929" y="5906570"/>
                </a:cubicBezTo>
                <a:close/>
                <a:moveTo>
                  <a:pt x="8794049" y="5888501"/>
                </a:moveTo>
                <a:cubicBezTo>
                  <a:pt x="8811543" y="5898714"/>
                  <a:pt x="8826526" y="5896343"/>
                  <a:pt x="8838117" y="5903109"/>
                </a:cubicBezTo>
                <a:cubicBezTo>
                  <a:pt x="8841980" y="5905364"/>
                  <a:pt x="8845467" y="5908634"/>
                  <a:pt x="8848543" y="5913724"/>
                </a:cubicBezTo>
                <a:cubicBezTo>
                  <a:pt x="8834660" y="5952553"/>
                  <a:pt x="8786046" y="5945172"/>
                  <a:pt x="8781284" y="5919389"/>
                </a:cubicBezTo>
                <a:cubicBezTo>
                  <a:pt x="8779696" y="5910792"/>
                  <a:pt x="8782980" y="5900155"/>
                  <a:pt x="8794049" y="5888501"/>
                </a:cubicBezTo>
                <a:close/>
                <a:moveTo>
                  <a:pt x="8443424" y="5867098"/>
                </a:moveTo>
                <a:cubicBezTo>
                  <a:pt x="8459068" y="5891832"/>
                  <a:pt x="8437237" y="5952446"/>
                  <a:pt x="8422593" y="5959017"/>
                </a:cubicBezTo>
                <a:cubicBezTo>
                  <a:pt x="8416134" y="5942862"/>
                  <a:pt x="8425111" y="5929306"/>
                  <a:pt x="8420017" y="5909362"/>
                </a:cubicBezTo>
                <a:cubicBezTo>
                  <a:pt x="8431144" y="5901192"/>
                  <a:pt x="8427417" y="5877458"/>
                  <a:pt x="8443424" y="5867098"/>
                </a:cubicBezTo>
                <a:close/>
                <a:moveTo>
                  <a:pt x="8244748" y="5852978"/>
                </a:moveTo>
                <a:lnTo>
                  <a:pt x="8244872" y="5853771"/>
                </a:lnTo>
                <a:lnTo>
                  <a:pt x="8247751" y="5854342"/>
                </a:lnTo>
                <a:close/>
                <a:moveTo>
                  <a:pt x="8592959" y="5851451"/>
                </a:moveTo>
                <a:cubicBezTo>
                  <a:pt x="8598040" y="5851043"/>
                  <a:pt x="8603155" y="5851922"/>
                  <a:pt x="8608204" y="5853796"/>
                </a:cubicBezTo>
                <a:cubicBezTo>
                  <a:pt x="8638496" y="5865043"/>
                  <a:pt x="8666390" y="5912158"/>
                  <a:pt x="8670107" y="5932569"/>
                </a:cubicBezTo>
                <a:cubicBezTo>
                  <a:pt x="8639689" y="5916359"/>
                  <a:pt x="8590479" y="5888088"/>
                  <a:pt x="8577918" y="5856823"/>
                </a:cubicBezTo>
                <a:cubicBezTo>
                  <a:pt x="8582830" y="5853553"/>
                  <a:pt x="8587877" y="5851859"/>
                  <a:pt x="8592959" y="5851451"/>
                </a:cubicBezTo>
                <a:close/>
                <a:moveTo>
                  <a:pt x="7992601" y="5830096"/>
                </a:moveTo>
                <a:cubicBezTo>
                  <a:pt x="7994278" y="5828793"/>
                  <a:pt x="7997405" y="5829486"/>
                  <a:pt x="8001203" y="5831288"/>
                </a:cubicBezTo>
                <a:cubicBezTo>
                  <a:pt x="8012596" y="5836689"/>
                  <a:pt x="8030037" y="5852069"/>
                  <a:pt x="8032532" y="5853534"/>
                </a:cubicBezTo>
                <a:cubicBezTo>
                  <a:pt x="8032532" y="5853534"/>
                  <a:pt x="8035859" y="5855487"/>
                  <a:pt x="8039186" y="5857440"/>
                </a:cubicBezTo>
                <a:cubicBezTo>
                  <a:pt x="8040825" y="5862973"/>
                  <a:pt x="8039137" y="5866552"/>
                  <a:pt x="8042465" y="5868505"/>
                </a:cubicBezTo>
                <a:cubicBezTo>
                  <a:pt x="8027416" y="5873383"/>
                  <a:pt x="8019122" y="5863944"/>
                  <a:pt x="8010828" y="5854505"/>
                </a:cubicBezTo>
                <a:cubicBezTo>
                  <a:pt x="8005862" y="5847019"/>
                  <a:pt x="8002534" y="5845066"/>
                  <a:pt x="7994191" y="5844740"/>
                </a:cubicBezTo>
                <a:cubicBezTo>
                  <a:pt x="7994191" y="5844740"/>
                  <a:pt x="7994191" y="5844740"/>
                  <a:pt x="7990913" y="5833674"/>
                </a:cubicBezTo>
                <a:close/>
                <a:moveTo>
                  <a:pt x="9067585" y="5797556"/>
                </a:moveTo>
                <a:cubicBezTo>
                  <a:pt x="9075106" y="5797079"/>
                  <a:pt x="9083570" y="5801701"/>
                  <a:pt x="9092789" y="5810401"/>
                </a:cubicBezTo>
                <a:cubicBezTo>
                  <a:pt x="9090634" y="5819306"/>
                  <a:pt x="9092146" y="5827463"/>
                  <a:pt x="9090746" y="5840448"/>
                </a:cubicBezTo>
                <a:cubicBezTo>
                  <a:pt x="9079749" y="5842693"/>
                  <a:pt x="9055489" y="5834945"/>
                  <a:pt x="9048046" y="5815301"/>
                </a:cubicBezTo>
                <a:cubicBezTo>
                  <a:pt x="9053490" y="5803608"/>
                  <a:pt x="9060066" y="5798033"/>
                  <a:pt x="9067585" y="5797556"/>
                </a:cubicBezTo>
                <a:close/>
                <a:moveTo>
                  <a:pt x="8732858" y="5795022"/>
                </a:moveTo>
                <a:cubicBezTo>
                  <a:pt x="8743212" y="5793097"/>
                  <a:pt x="8752481" y="5795118"/>
                  <a:pt x="8759492" y="5799679"/>
                </a:cubicBezTo>
                <a:cubicBezTo>
                  <a:pt x="8766502" y="5804239"/>
                  <a:pt x="8771251" y="5811343"/>
                  <a:pt x="8772565" y="5819585"/>
                </a:cubicBezTo>
                <a:cubicBezTo>
                  <a:pt x="8773440" y="5825081"/>
                  <a:pt x="8772790" y="5831082"/>
                  <a:pt x="8770263" y="5837175"/>
                </a:cubicBezTo>
                <a:lnTo>
                  <a:pt x="8769561" y="5837976"/>
                </a:lnTo>
                <a:lnTo>
                  <a:pt x="8776522" y="5836664"/>
                </a:lnTo>
                <a:cubicBezTo>
                  <a:pt x="8779479" y="5836890"/>
                  <a:pt x="8782090" y="5838075"/>
                  <a:pt x="8783140" y="5840787"/>
                </a:cubicBezTo>
                <a:cubicBezTo>
                  <a:pt x="8781757" y="5844629"/>
                  <a:pt x="8785237" y="5846209"/>
                  <a:pt x="8783853" y="5850050"/>
                </a:cubicBezTo>
                <a:cubicBezTo>
                  <a:pt x="8784568" y="5859315"/>
                  <a:pt x="8783185" y="5863156"/>
                  <a:pt x="8778318" y="5865417"/>
                </a:cubicBezTo>
                <a:cubicBezTo>
                  <a:pt x="8776936" y="5869259"/>
                  <a:pt x="8773454" y="5867678"/>
                  <a:pt x="8768588" y="5869939"/>
                </a:cubicBezTo>
                <a:cubicBezTo>
                  <a:pt x="8765106" y="5868358"/>
                  <a:pt x="8763009" y="5862934"/>
                  <a:pt x="8763009" y="5862934"/>
                </a:cubicBezTo>
                <a:cubicBezTo>
                  <a:pt x="8760910" y="5857511"/>
                  <a:pt x="8760910" y="5857511"/>
                  <a:pt x="8756046" y="5859773"/>
                </a:cubicBezTo>
                <a:cubicBezTo>
                  <a:pt x="8756046" y="5859773"/>
                  <a:pt x="8757429" y="5855930"/>
                  <a:pt x="8757429" y="5855930"/>
                </a:cubicBezTo>
                <a:cubicBezTo>
                  <a:pt x="8759169" y="5856720"/>
                  <a:pt x="8759169" y="5856720"/>
                  <a:pt x="8758472" y="5855845"/>
                </a:cubicBezTo>
                <a:lnTo>
                  <a:pt x="8756632" y="5852718"/>
                </a:lnTo>
                <a:lnTo>
                  <a:pt x="8749330" y="5861044"/>
                </a:lnTo>
                <a:cubicBezTo>
                  <a:pt x="8728487" y="5868268"/>
                  <a:pt x="8700069" y="5836705"/>
                  <a:pt x="8706262" y="5817551"/>
                </a:cubicBezTo>
                <a:cubicBezTo>
                  <a:pt x="8715128" y="5810041"/>
                  <a:pt x="8723993" y="5802532"/>
                  <a:pt x="8732858" y="5795022"/>
                </a:cubicBezTo>
                <a:close/>
                <a:moveTo>
                  <a:pt x="8152112" y="5760160"/>
                </a:moveTo>
                <a:cubicBezTo>
                  <a:pt x="8156559" y="5759668"/>
                  <a:pt x="8161307" y="5760216"/>
                  <a:pt x="8166812" y="5762469"/>
                </a:cubicBezTo>
                <a:cubicBezTo>
                  <a:pt x="8178807" y="5801922"/>
                  <a:pt x="8135373" y="5824971"/>
                  <a:pt x="8116182" y="5807107"/>
                </a:cubicBezTo>
                <a:cubicBezTo>
                  <a:pt x="8109783" y="5801151"/>
                  <a:pt x="8106079" y="5790652"/>
                  <a:pt x="8108021" y="5774696"/>
                </a:cubicBezTo>
                <a:cubicBezTo>
                  <a:pt x="8128156" y="5772470"/>
                  <a:pt x="8138773" y="5761636"/>
                  <a:pt x="8152112" y="5760160"/>
                </a:cubicBezTo>
                <a:close/>
                <a:moveTo>
                  <a:pt x="8860564" y="5754188"/>
                </a:moveTo>
                <a:cubicBezTo>
                  <a:pt x="8864597" y="5760708"/>
                  <a:pt x="8872226" y="5765400"/>
                  <a:pt x="8876257" y="5771921"/>
                </a:cubicBezTo>
                <a:lnTo>
                  <a:pt x="8872677" y="5785125"/>
                </a:lnTo>
                <a:lnTo>
                  <a:pt x="8877941" y="5788804"/>
                </a:lnTo>
                <a:cubicBezTo>
                  <a:pt x="8883729" y="5793993"/>
                  <a:pt x="8887780" y="5798790"/>
                  <a:pt x="8887257" y="5800243"/>
                </a:cubicBezTo>
                <a:cubicBezTo>
                  <a:pt x="8890789" y="5801847"/>
                  <a:pt x="8889394" y="5805719"/>
                  <a:pt x="8892926" y="5807323"/>
                </a:cubicBezTo>
                <a:cubicBezTo>
                  <a:pt x="8892926" y="5807323"/>
                  <a:pt x="8896458" y="5808926"/>
                  <a:pt x="8898594" y="5814404"/>
                </a:cubicBezTo>
                <a:cubicBezTo>
                  <a:pt x="8900733" y="5819880"/>
                  <a:pt x="8902869" y="5825355"/>
                  <a:pt x="8896548" y="5831496"/>
                </a:cubicBezTo>
                <a:cubicBezTo>
                  <a:pt x="8884513" y="5819272"/>
                  <a:pt x="8874964" y="5811556"/>
                  <a:pt x="8866297" y="5804242"/>
                </a:cubicBezTo>
                <a:lnTo>
                  <a:pt x="8861238" y="5799204"/>
                </a:lnTo>
                <a:lnTo>
                  <a:pt x="8857060" y="5802226"/>
                </a:lnTo>
                <a:cubicBezTo>
                  <a:pt x="8851452" y="5802742"/>
                  <a:pt x="8844802" y="5801302"/>
                  <a:pt x="8837140" y="5800376"/>
                </a:cubicBezTo>
                <a:cubicBezTo>
                  <a:pt x="8836704" y="5792028"/>
                  <a:pt x="8827060" y="5784076"/>
                  <a:pt x="8830219" y="5773899"/>
                </a:cubicBezTo>
                <a:cubicBezTo>
                  <a:pt x="8830219" y="5773899"/>
                  <a:pt x="8831799" y="5768812"/>
                  <a:pt x="8838990" y="5765156"/>
                </a:cubicBezTo>
                <a:cubicBezTo>
                  <a:pt x="8845745" y="5753152"/>
                  <a:pt x="8862580" y="5757448"/>
                  <a:pt x="8862580" y="5757448"/>
                </a:cubicBezTo>
                <a:cubicBezTo>
                  <a:pt x="8862580" y="5757448"/>
                  <a:pt x="8862580" y="5757448"/>
                  <a:pt x="8860564" y="5754188"/>
                </a:cubicBezTo>
                <a:close/>
                <a:moveTo>
                  <a:pt x="8274928" y="5744196"/>
                </a:moveTo>
                <a:cubicBezTo>
                  <a:pt x="8293669" y="5744526"/>
                  <a:pt x="8301185" y="5754051"/>
                  <a:pt x="8305593" y="5771347"/>
                </a:cubicBezTo>
                <a:lnTo>
                  <a:pt x="8291062" y="5775194"/>
                </a:lnTo>
                <a:lnTo>
                  <a:pt x="8288971" y="5779096"/>
                </a:lnTo>
                <a:cubicBezTo>
                  <a:pt x="8289351" y="5781158"/>
                  <a:pt x="8290704" y="5783483"/>
                  <a:pt x="8292056" y="5785808"/>
                </a:cubicBezTo>
                <a:cubicBezTo>
                  <a:pt x="8285172" y="5801083"/>
                  <a:pt x="8263493" y="5807104"/>
                  <a:pt x="8243776" y="5805783"/>
                </a:cubicBezTo>
                <a:lnTo>
                  <a:pt x="8242525" y="5805434"/>
                </a:lnTo>
                <a:lnTo>
                  <a:pt x="8245921" y="5813896"/>
                </a:lnTo>
                <a:cubicBezTo>
                  <a:pt x="8253765" y="5826261"/>
                  <a:pt x="8257289" y="5827862"/>
                  <a:pt x="8262972" y="5834844"/>
                </a:cubicBezTo>
                <a:cubicBezTo>
                  <a:pt x="8267293" y="5845609"/>
                  <a:pt x="8265931" y="5849393"/>
                  <a:pt x="8268889" y="5863942"/>
                </a:cubicBezTo>
                <a:cubicBezTo>
                  <a:pt x="8262642" y="5869908"/>
                  <a:pt x="8262642" y="5869908"/>
                  <a:pt x="8259117" y="5868307"/>
                </a:cubicBezTo>
                <a:cubicBezTo>
                  <a:pt x="8262642" y="5869908"/>
                  <a:pt x="8261279" y="5873690"/>
                  <a:pt x="8263440" y="5879073"/>
                </a:cubicBezTo>
                <a:cubicBezTo>
                  <a:pt x="8276967" y="5898422"/>
                  <a:pt x="8263108" y="5914136"/>
                  <a:pt x="8242203" y="5926650"/>
                </a:cubicBezTo>
                <a:cubicBezTo>
                  <a:pt x="8240043" y="5921268"/>
                  <a:pt x="8228909" y="5929416"/>
                  <a:pt x="8220500" y="5930000"/>
                </a:cubicBezTo>
                <a:cubicBezTo>
                  <a:pt x="8209932" y="5925200"/>
                  <a:pt x="8202886" y="5922000"/>
                  <a:pt x="8198565" y="5911235"/>
                </a:cubicBezTo>
                <a:lnTo>
                  <a:pt x="8197111" y="5894542"/>
                </a:lnTo>
                <a:lnTo>
                  <a:pt x="8187212" y="5896285"/>
                </a:lnTo>
                <a:cubicBezTo>
                  <a:pt x="8161773" y="5893560"/>
                  <a:pt x="8136280" y="5882300"/>
                  <a:pt x="8146918" y="5842013"/>
                </a:cubicBezTo>
                <a:cubicBezTo>
                  <a:pt x="8146864" y="5833478"/>
                  <a:pt x="8148701" y="5836721"/>
                  <a:pt x="8150483" y="5831429"/>
                </a:cubicBezTo>
                <a:cubicBezTo>
                  <a:pt x="8152265" y="5826138"/>
                  <a:pt x="8152211" y="5817602"/>
                  <a:pt x="8150374" y="5814360"/>
                </a:cubicBezTo>
                <a:cubicBezTo>
                  <a:pt x="8170358" y="5815891"/>
                  <a:pt x="8172087" y="5802064"/>
                  <a:pt x="8202981" y="5805982"/>
                </a:cubicBezTo>
                <a:cubicBezTo>
                  <a:pt x="8212972" y="5806747"/>
                  <a:pt x="8220817" y="5808997"/>
                  <a:pt x="8226910" y="5812238"/>
                </a:cubicBezTo>
                <a:lnTo>
                  <a:pt x="8230743" y="5815728"/>
                </a:lnTo>
                <a:lnTo>
                  <a:pt x="8230057" y="5813844"/>
                </a:lnTo>
                <a:lnTo>
                  <a:pt x="8227359" y="5801207"/>
                </a:lnTo>
                <a:lnTo>
                  <a:pt x="8217767" y="5798534"/>
                </a:lnTo>
                <a:cubicBezTo>
                  <a:pt x="8210984" y="5794441"/>
                  <a:pt x="8206787" y="5788752"/>
                  <a:pt x="8207268" y="5781705"/>
                </a:cubicBezTo>
                <a:cubicBezTo>
                  <a:pt x="8207545" y="5777678"/>
                  <a:pt x="8209347" y="5773208"/>
                  <a:pt x="8213069" y="5768339"/>
                </a:cubicBezTo>
                <a:cubicBezTo>
                  <a:pt x="8228293" y="5760709"/>
                  <a:pt x="8242629" y="5755776"/>
                  <a:pt x="8255823" y="5755920"/>
                </a:cubicBezTo>
                <a:lnTo>
                  <a:pt x="8272222" y="5759670"/>
                </a:lnTo>
                <a:lnTo>
                  <a:pt x="8273035" y="5754241"/>
                </a:lnTo>
                <a:cubicBezTo>
                  <a:pt x="8274551" y="5751039"/>
                  <a:pt x="8276029" y="5748520"/>
                  <a:pt x="8274928" y="5744196"/>
                </a:cubicBezTo>
                <a:close/>
                <a:moveTo>
                  <a:pt x="8027331" y="5723975"/>
                </a:moveTo>
                <a:cubicBezTo>
                  <a:pt x="8035678" y="5723459"/>
                  <a:pt x="8043726" y="5726331"/>
                  <a:pt x="8049694" y="5732166"/>
                </a:cubicBezTo>
                <a:cubicBezTo>
                  <a:pt x="8053671" y="5736057"/>
                  <a:pt x="8056727" y="5741264"/>
                  <a:pt x="8058329" y="5747662"/>
                </a:cubicBezTo>
                <a:cubicBezTo>
                  <a:pt x="8060466" y="5756192"/>
                  <a:pt x="8060023" y="5766839"/>
                  <a:pt x="8055748" y="5779305"/>
                </a:cubicBezTo>
                <a:lnTo>
                  <a:pt x="8046086" y="5785557"/>
                </a:lnTo>
                <a:lnTo>
                  <a:pt x="8060722" y="5791009"/>
                </a:lnTo>
                <a:cubicBezTo>
                  <a:pt x="8069686" y="5795110"/>
                  <a:pt x="8074869" y="5800672"/>
                  <a:pt x="8073613" y="5814775"/>
                </a:cubicBezTo>
                <a:cubicBezTo>
                  <a:pt x="8058866" y="5822491"/>
                  <a:pt x="8035755" y="5808727"/>
                  <a:pt x="8013393" y="5798710"/>
                </a:cubicBezTo>
                <a:lnTo>
                  <a:pt x="8019349" y="5787209"/>
                </a:lnTo>
                <a:lnTo>
                  <a:pt x="8005667" y="5782106"/>
                </a:lnTo>
                <a:cubicBezTo>
                  <a:pt x="8000664" y="5778921"/>
                  <a:pt x="7996854" y="5774820"/>
                  <a:pt x="7995243" y="5770052"/>
                </a:cubicBezTo>
                <a:cubicBezTo>
                  <a:pt x="7997885" y="5758737"/>
                  <a:pt x="8000528" y="5747424"/>
                  <a:pt x="8003170" y="5736110"/>
                </a:cubicBezTo>
                <a:cubicBezTo>
                  <a:pt x="8010337" y="5728394"/>
                  <a:pt x="8018984" y="5724490"/>
                  <a:pt x="8027331" y="5723975"/>
                </a:cubicBezTo>
                <a:close/>
                <a:moveTo>
                  <a:pt x="8389771" y="5707430"/>
                </a:moveTo>
                <a:lnTo>
                  <a:pt x="8403938" y="5732767"/>
                </a:lnTo>
                <a:lnTo>
                  <a:pt x="8409394" y="5721920"/>
                </a:lnTo>
                <a:cubicBezTo>
                  <a:pt x="8417526" y="5720192"/>
                  <a:pt x="8424449" y="5720357"/>
                  <a:pt x="8431099" y="5722918"/>
                </a:cubicBezTo>
                <a:cubicBezTo>
                  <a:pt x="8437749" y="5725479"/>
                  <a:pt x="8444125" y="5730436"/>
                  <a:pt x="8451161" y="5738292"/>
                </a:cubicBezTo>
                <a:cubicBezTo>
                  <a:pt x="8448969" y="5757459"/>
                  <a:pt x="8418644" y="5779798"/>
                  <a:pt x="8401054" y="5760159"/>
                </a:cubicBezTo>
                <a:lnTo>
                  <a:pt x="8399759" y="5748188"/>
                </a:lnTo>
                <a:lnTo>
                  <a:pt x="8381003" y="5753018"/>
                </a:lnTo>
                <a:cubicBezTo>
                  <a:pt x="8355581" y="5750150"/>
                  <a:pt x="8326893" y="5725685"/>
                  <a:pt x="8389771" y="5707430"/>
                </a:cubicBezTo>
                <a:close/>
                <a:moveTo>
                  <a:pt x="8778710" y="5696653"/>
                </a:moveTo>
                <a:cubicBezTo>
                  <a:pt x="8777546" y="5700486"/>
                  <a:pt x="8805429" y="5704144"/>
                  <a:pt x="8816578" y="5723601"/>
                </a:cubicBezTo>
                <a:cubicBezTo>
                  <a:pt x="8820295" y="5730087"/>
                  <a:pt x="8822152" y="5738329"/>
                  <a:pt x="8820455" y="5748919"/>
                </a:cubicBezTo>
                <a:cubicBezTo>
                  <a:pt x="8819411" y="5754852"/>
                  <a:pt x="8817794" y="5760808"/>
                  <a:pt x="8815282" y="5766272"/>
                </a:cubicBezTo>
                <a:lnTo>
                  <a:pt x="8802476" y="5779869"/>
                </a:lnTo>
                <a:lnTo>
                  <a:pt x="8802287" y="5781854"/>
                </a:lnTo>
                <a:lnTo>
                  <a:pt x="8800453" y="5782017"/>
                </a:lnTo>
                <a:lnTo>
                  <a:pt x="8796881" y="5785809"/>
                </a:lnTo>
                <a:cubicBezTo>
                  <a:pt x="8788023" y="5790059"/>
                  <a:pt x="8776083" y="5791468"/>
                  <a:pt x="8759989" y="5788302"/>
                </a:cubicBezTo>
                <a:cubicBezTo>
                  <a:pt x="8750784" y="5788659"/>
                  <a:pt x="8754370" y="5786836"/>
                  <a:pt x="8748750" y="5785371"/>
                </a:cubicBezTo>
                <a:cubicBezTo>
                  <a:pt x="8743132" y="5783904"/>
                  <a:pt x="8733928" y="5784260"/>
                  <a:pt x="8730343" y="5786082"/>
                </a:cubicBezTo>
                <a:cubicBezTo>
                  <a:pt x="8732308" y="5772116"/>
                  <a:pt x="8724461" y="5767999"/>
                  <a:pt x="8722829" y="5754645"/>
                </a:cubicBezTo>
                <a:lnTo>
                  <a:pt x="8722918" y="5753170"/>
                </a:lnTo>
                <a:lnTo>
                  <a:pt x="8722612" y="5752808"/>
                </a:lnTo>
                <a:cubicBezTo>
                  <a:pt x="8721303" y="5748935"/>
                  <a:pt x="8720916" y="5744908"/>
                  <a:pt x="8721652" y="5740837"/>
                </a:cubicBezTo>
                <a:lnTo>
                  <a:pt x="8725721" y="5732224"/>
                </a:lnTo>
                <a:lnTo>
                  <a:pt x="8731768" y="5715046"/>
                </a:lnTo>
                <a:cubicBezTo>
                  <a:pt x="8743140" y="5697715"/>
                  <a:pt x="8763378" y="5694722"/>
                  <a:pt x="8778710" y="5696653"/>
                </a:cubicBezTo>
                <a:close/>
                <a:moveTo>
                  <a:pt x="8678863" y="5693943"/>
                </a:moveTo>
                <a:cubicBezTo>
                  <a:pt x="8683342" y="5692711"/>
                  <a:pt x="8687424" y="5692778"/>
                  <a:pt x="8691147" y="5694027"/>
                </a:cubicBezTo>
                <a:cubicBezTo>
                  <a:pt x="8698591" y="5696525"/>
                  <a:pt x="8704595" y="5703750"/>
                  <a:pt x="8709446" y="5714755"/>
                </a:cubicBezTo>
                <a:cubicBezTo>
                  <a:pt x="8703275" y="5721543"/>
                  <a:pt x="8700970" y="5729104"/>
                  <a:pt x="8693644" y="5739674"/>
                </a:cubicBezTo>
                <a:cubicBezTo>
                  <a:pt x="8682045" y="5737343"/>
                  <a:pt x="8662304" y="5721341"/>
                  <a:pt x="8664202" y="5701658"/>
                </a:cubicBezTo>
                <a:cubicBezTo>
                  <a:pt x="8669510" y="5697708"/>
                  <a:pt x="8674385" y="5695176"/>
                  <a:pt x="8678863" y="5693943"/>
                </a:cubicBezTo>
                <a:close/>
                <a:moveTo>
                  <a:pt x="9106930" y="5676026"/>
                </a:moveTo>
                <a:cubicBezTo>
                  <a:pt x="9110142" y="5683726"/>
                  <a:pt x="9117871" y="5687724"/>
                  <a:pt x="9121518" y="5691622"/>
                </a:cubicBezTo>
                <a:cubicBezTo>
                  <a:pt x="9120213" y="5703028"/>
                  <a:pt x="9115262" y="5710534"/>
                  <a:pt x="9102148" y="5717844"/>
                </a:cubicBezTo>
                <a:cubicBezTo>
                  <a:pt x="9086693" y="5709852"/>
                  <a:pt x="9090340" y="5713749"/>
                  <a:pt x="9079835" y="5698251"/>
                </a:cubicBezTo>
                <a:cubicBezTo>
                  <a:pt x="9088866" y="5690843"/>
                  <a:pt x="9097899" y="5683434"/>
                  <a:pt x="9106930" y="5676026"/>
                </a:cubicBezTo>
                <a:close/>
                <a:moveTo>
                  <a:pt x="8308567" y="5668540"/>
                </a:moveTo>
                <a:cubicBezTo>
                  <a:pt x="8310088" y="5667476"/>
                  <a:pt x="8312104" y="5667333"/>
                  <a:pt x="8316119" y="5668957"/>
                </a:cubicBezTo>
                <a:cubicBezTo>
                  <a:pt x="8320151" y="5668669"/>
                  <a:pt x="8324148" y="5672206"/>
                  <a:pt x="8328180" y="5671917"/>
                </a:cubicBezTo>
                <a:cubicBezTo>
                  <a:pt x="8328180" y="5671917"/>
                  <a:pt x="8329161" y="5674714"/>
                  <a:pt x="8329634" y="5678022"/>
                </a:cubicBezTo>
                <a:cubicBezTo>
                  <a:pt x="8330106" y="5681333"/>
                  <a:pt x="8330071" y="5685157"/>
                  <a:pt x="8328038" y="5687213"/>
                </a:cubicBezTo>
                <a:cubicBezTo>
                  <a:pt x="8323933" y="5695148"/>
                  <a:pt x="8311944" y="5684540"/>
                  <a:pt x="8307911" y="5684828"/>
                </a:cubicBezTo>
                <a:cubicBezTo>
                  <a:pt x="8303917" y="5681291"/>
                  <a:pt x="8299920" y="5677755"/>
                  <a:pt x="8303988" y="5673644"/>
                </a:cubicBezTo>
                <a:cubicBezTo>
                  <a:pt x="8306021" y="5671588"/>
                  <a:pt x="8307046" y="5669604"/>
                  <a:pt x="8308567" y="5668540"/>
                </a:cubicBezTo>
                <a:close/>
                <a:moveTo>
                  <a:pt x="8449553" y="5661036"/>
                </a:moveTo>
                <a:cubicBezTo>
                  <a:pt x="8457964" y="5667243"/>
                  <a:pt x="8460820" y="5678743"/>
                  <a:pt x="8459725" y="5689861"/>
                </a:cubicBezTo>
                <a:lnTo>
                  <a:pt x="8459327" y="5691277"/>
                </a:lnTo>
                <a:lnTo>
                  <a:pt x="8462966" y="5697579"/>
                </a:lnTo>
                <a:cubicBezTo>
                  <a:pt x="8470539" y="5702229"/>
                  <a:pt x="8476537" y="5711929"/>
                  <a:pt x="8476962" y="5720212"/>
                </a:cubicBezTo>
                <a:cubicBezTo>
                  <a:pt x="8475388" y="5725262"/>
                  <a:pt x="8472813" y="5728696"/>
                  <a:pt x="8469936" y="5730689"/>
                </a:cubicBezTo>
                <a:cubicBezTo>
                  <a:pt x="8467059" y="5732683"/>
                  <a:pt x="8463878" y="5733238"/>
                  <a:pt x="8461092" y="5732529"/>
                </a:cubicBezTo>
                <a:cubicBezTo>
                  <a:pt x="8414930" y="5726249"/>
                  <a:pt x="8411233" y="5689883"/>
                  <a:pt x="8403659" y="5685233"/>
                </a:cubicBezTo>
                <a:cubicBezTo>
                  <a:pt x="8407202" y="5673871"/>
                  <a:pt x="8408088" y="5671030"/>
                  <a:pt x="8421573" y="5672541"/>
                </a:cubicBezTo>
                <a:lnTo>
                  <a:pt x="8439694" y="5675327"/>
                </a:lnTo>
                <a:close/>
                <a:moveTo>
                  <a:pt x="8012167" y="5656193"/>
                </a:moveTo>
                <a:cubicBezTo>
                  <a:pt x="8028694" y="5656125"/>
                  <a:pt x="8043741" y="5662257"/>
                  <a:pt x="8051069" y="5684154"/>
                </a:cubicBezTo>
                <a:cubicBezTo>
                  <a:pt x="8027547" y="5721301"/>
                  <a:pt x="7958073" y="5727198"/>
                  <a:pt x="7959223" y="5686012"/>
                </a:cubicBezTo>
                <a:cubicBezTo>
                  <a:pt x="7959388" y="5680129"/>
                  <a:pt x="7960993" y="5673284"/>
                  <a:pt x="7964379" y="5665434"/>
                </a:cubicBezTo>
                <a:cubicBezTo>
                  <a:pt x="7977631" y="5662530"/>
                  <a:pt x="7995639" y="5656261"/>
                  <a:pt x="8012167" y="5656193"/>
                </a:cubicBezTo>
                <a:close/>
                <a:moveTo>
                  <a:pt x="8753249" y="5627289"/>
                </a:moveTo>
                <a:cubicBezTo>
                  <a:pt x="8764186" y="5629172"/>
                  <a:pt x="8775123" y="5631055"/>
                  <a:pt x="8786059" y="5632937"/>
                </a:cubicBezTo>
                <a:cubicBezTo>
                  <a:pt x="8782916" y="5640932"/>
                  <a:pt x="8785243" y="5649868"/>
                  <a:pt x="8784972" y="5655511"/>
                </a:cubicBezTo>
                <a:cubicBezTo>
                  <a:pt x="8776360" y="5662564"/>
                  <a:pt x="8768022" y="5663975"/>
                  <a:pt x="8754487" y="5658799"/>
                </a:cubicBezTo>
                <a:cubicBezTo>
                  <a:pt x="8749835" y="5640927"/>
                  <a:pt x="8749564" y="5646570"/>
                  <a:pt x="8753249" y="5627289"/>
                </a:cubicBezTo>
                <a:close/>
                <a:moveTo>
                  <a:pt x="9067036" y="5615206"/>
                </a:moveTo>
                <a:cubicBezTo>
                  <a:pt x="9067036" y="5615206"/>
                  <a:pt x="9068991" y="5618369"/>
                  <a:pt x="9068991" y="5618369"/>
                </a:cubicBezTo>
                <a:cubicBezTo>
                  <a:pt x="9070691" y="5617505"/>
                  <a:pt x="9070691" y="5617505"/>
                  <a:pt x="9070330" y="5618726"/>
                </a:cubicBezTo>
                <a:cubicBezTo>
                  <a:pt x="9069970" y="5619948"/>
                  <a:pt x="9069247" y="5622393"/>
                  <a:pt x="9069502" y="5626419"/>
                </a:cubicBezTo>
                <a:cubicBezTo>
                  <a:pt x="9068779" y="5628864"/>
                  <a:pt x="9068907" y="5630877"/>
                  <a:pt x="9068545" y="5632099"/>
                </a:cubicBezTo>
                <a:cubicBezTo>
                  <a:pt x="9068184" y="5633322"/>
                  <a:pt x="9067334" y="5633754"/>
                  <a:pt x="9064657" y="5633037"/>
                </a:cubicBezTo>
                <a:cubicBezTo>
                  <a:pt x="9059302" y="5631604"/>
                  <a:pt x="9059302" y="5631604"/>
                  <a:pt x="9053437" y="5622119"/>
                </a:cubicBezTo>
                <a:cubicBezTo>
                  <a:pt x="9058792" y="5623553"/>
                  <a:pt x="9058792" y="5623553"/>
                  <a:pt x="9060236" y="5618663"/>
                </a:cubicBezTo>
                <a:cubicBezTo>
                  <a:pt x="9060236" y="5618663"/>
                  <a:pt x="9060236" y="5618663"/>
                  <a:pt x="9058282" y="5615502"/>
                </a:cubicBezTo>
                <a:cubicBezTo>
                  <a:pt x="9061682" y="5613774"/>
                  <a:pt x="9063637" y="5616934"/>
                  <a:pt x="9067036" y="5615206"/>
                </a:cubicBezTo>
                <a:close/>
                <a:moveTo>
                  <a:pt x="8432104" y="5614944"/>
                </a:moveTo>
                <a:cubicBezTo>
                  <a:pt x="8441807" y="5610499"/>
                  <a:pt x="8450884" y="5619046"/>
                  <a:pt x="8455734" y="5616824"/>
                </a:cubicBezTo>
                <a:cubicBezTo>
                  <a:pt x="8454365" y="5620628"/>
                  <a:pt x="8451625" y="5628235"/>
                  <a:pt x="8457219" y="5635200"/>
                </a:cubicBezTo>
                <a:cubicBezTo>
                  <a:pt x="8447516" y="5639644"/>
                  <a:pt x="8437812" y="5644088"/>
                  <a:pt x="8433588" y="5633319"/>
                </a:cubicBezTo>
                <a:cubicBezTo>
                  <a:pt x="8431477" y="5627935"/>
                  <a:pt x="8429365" y="5622549"/>
                  <a:pt x="8432104" y="5614944"/>
                </a:cubicBezTo>
                <a:close/>
                <a:moveTo>
                  <a:pt x="8902922" y="5611296"/>
                </a:moveTo>
                <a:cubicBezTo>
                  <a:pt x="8952137" y="5626066"/>
                  <a:pt x="8908046" y="5659882"/>
                  <a:pt x="8893076" y="5683617"/>
                </a:cubicBezTo>
                <a:cubicBezTo>
                  <a:pt x="8876671" y="5678693"/>
                  <a:pt x="8872200" y="5675469"/>
                  <a:pt x="8861783" y="5661053"/>
                </a:cubicBezTo>
                <a:cubicBezTo>
                  <a:pt x="8868552" y="5634854"/>
                  <a:pt x="8885737" y="5623075"/>
                  <a:pt x="8902922" y="5611296"/>
                </a:cubicBezTo>
                <a:close/>
                <a:moveTo>
                  <a:pt x="7952950" y="5585436"/>
                </a:moveTo>
                <a:lnTo>
                  <a:pt x="7941212" y="5593972"/>
                </a:lnTo>
                <a:lnTo>
                  <a:pt x="7949289" y="5601061"/>
                </a:lnTo>
                <a:close/>
                <a:moveTo>
                  <a:pt x="8028554" y="5573770"/>
                </a:moveTo>
                <a:cubicBezTo>
                  <a:pt x="8037422" y="5582343"/>
                  <a:pt x="8053783" y="5580161"/>
                  <a:pt x="8067121" y="5585676"/>
                </a:cubicBezTo>
                <a:cubicBezTo>
                  <a:pt x="8071568" y="5587514"/>
                  <a:pt x="8075677" y="5590207"/>
                  <a:pt x="8079062" y="5594438"/>
                </a:cubicBezTo>
                <a:cubicBezTo>
                  <a:pt x="8079062" y="5594438"/>
                  <a:pt x="8079062" y="5594438"/>
                  <a:pt x="8075691" y="5592460"/>
                </a:cubicBezTo>
                <a:cubicBezTo>
                  <a:pt x="8075691" y="5592460"/>
                  <a:pt x="8079062" y="5594438"/>
                  <a:pt x="8077402" y="5597955"/>
                </a:cubicBezTo>
                <a:cubicBezTo>
                  <a:pt x="8055572" y="5598611"/>
                  <a:pt x="8030265" y="5579265"/>
                  <a:pt x="8026894" y="5577287"/>
                </a:cubicBezTo>
                <a:cubicBezTo>
                  <a:pt x="8028554" y="5573770"/>
                  <a:pt x="8028554" y="5573770"/>
                  <a:pt x="8028554" y="5573770"/>
                </a:cubicBezTo>
                <a:close/>
                <a:moveTo>
                  <a:pt x="8052606" y="5549050"/>
                </a:moveTo>
                <a:cubicBezTo>
                  <a:pt x="8073406" y="5548884"/>
                  <a:pt x="8084005" y="5563945"/>
                  <a:pt x="8100620" y="5556019"/>
                </a:cubicBezTo>
                <a:cubicBezTo>
                  <a:pt x="8100498" y="5565376"/>
                  <a:pt x="8100498" y="5565376"/>
                  <a:pt x="8093653" y="5570787"/>
                </a:cubicBezTo>
                <a:cubicBezTo>
                  <a:pt x="8090292" y="5568814"/>
                  <a:pt x="8088550" y="5572506"/>
                  <a:pt x="8086931" y="5566841"/>
                </a:cubicBezTo>
                <a:cubicBezTo>
                  <a:pt x="8074982" y="5573971"/>
                  <a:pt x="8039507" y="5567291"/>
                  <a:pt x="8027805" y="5555708"/>
                </a:cubicBezTo>
                <a:cubicBezTo>
                  <a:pt x="8037606" y="5550853"/>
                  <a:pt x="8045673" y="5549106"/>
                  <a:pt x="8052606" y="5549050"/>
                </a:cubicBezTo>
                <a:close/>
                <a:moveTo>
                  <a:pt x="8325097" y="5527566"/>
                </a:moveTo>
                <a:cubicBezTo>
                  <a:pt x="8328347" y="5526870"/>
                  <a:pt x="8332083" y="5528294"/>
                  <a:pt x="8335957" y="5531073"/>
                </a:cubicBezTo>
                <a:cubicBezTo>
                  <a:pt x="8347574" y="5539403"/>
                  <a:pt x="8360432" y="5559907"/>
                  <a:pt x="8365139" y="5571819"/>
                </a:cubicBezTo>
                <a:cubicBezTo>
                  <a:pt x="8352139" y="5574606"/>
                  <a:pt x="8331372" y="5543450"/>
                  <a:pt x="8325097" y="5527566"/>
                </a:cubicBezTo>
                <a:close/>
                <a:moveTo>
                  <a:pt x="8037294" y="5512018"/>
                </a:moveTo>
                <a:cubicBezTo>
                  <a:pt x="8040374" y="5518629"/>
                  <a:pt x="8040478" y="5523982"/>
                  <a:pt x="8038714" y="5528126"/>
                </a:cubicBezTo>
                <a:cubicBezTo>
                  <a:pt x="8033421" y="5540562"/>
                  <a:pt x="8011313" y="5542142"/>
                  <a:pt x="8002306" y="5534345"/>
                </a:cubicBezTo>
                <a:cubicBezTo>
                  <a:pt x="7998989" y="5515691"/>
                  <a:pt x="8022385" y="5504374"/>
                  <a:pt x="8037294" y="5512018"/>
                </a:cubicBezTo>
                <a:close/>
                <a:moveTo>
                  <a:pt x="8191336" y="5501176"/>
                </a:moveTo>
                <a:cubicBezTo>
                  <a:pt x="8196187" y="5498955"/>
                  <a:pt x="8199668" y="5500536"/>
                  <a:pt x="8203150" y="5502117"/>
                </a:cubicBezTo>
                <a:lnTo>
                  <a:pt x="8218529" y="5521268"/>
                </a:lnTo>
                <a:lnTo>
                  <a:pt x="8226655" y="5514548"/>
                </a:lnTo>
                <a:cubicBezTo>
                  <a:pt x="8233420" y="5511602"/>
                  <a:pt x="8239224" y="5511261"/>
                  <a:pt x="8244150" y="5512352"/>
                </a:cubicBezTo>
                <a:lnTo>
                  <a:pt x="8248694" y="5514724"/>
                </a:lnTo>
                <a:lnTo>
                  <a:pt x="8250152" y="5510255"/>
                </a:lnTo>
                <a:lnTo>
                  <a:pt x="8263414" y="5510433"/>
                </a:lnTo>
                <a:lnTo>
                  <a:pt x="8270811" y="5505927"/>
                </a:lnTo>
                <a:cubicBezTo>
                  <a:pt x="8276874" y="5507298"/>
                  <a:pt x="8280662" y="5508153"/>
                  <a:pt x="8282671" y="5510243"/>
                </a:cubicBezTo>
                <a:cubicBezTo>
                  <a:pt x="8284680" y="5512332"/>
                  <a:pt x="8284909" y="5515654"/>
                  <a:pt x="8283853" y="5521956"/>
                </a:cubicBezTo>
                <a:lnTo>
                  <a:pt x="8283370" y="5524201"/>
                </a:lnTo>
                <a:lnTo>
                  <a:pt x="8290750" y="5524499"/>
                </a:lnTo>
                <a:cubicBezTo>
                  <a:pt x="8289047" y="5528111"/>
                  <a:pt x="8287343" y="5531724"/>
                  <a:pt x="8290708" y="5533700"/>
                </a:cubicBezTo>
                <a:lnTo>
                  <a:pt x="8280934" y="5535515"/>
                </a:lnTo>
                <a:lnTo>
                  <a:pt x="8280173" y="5539050"/>
                </a:lnTo>
                <a:lnTo>
                  <a:pt x="8273292" y="5549879"/>
                </a:lnTo>
                <a:lnTo>
                  <a:pt x="8273750" y="5551418"/>
                </a:lnTo>
                <a:cubicBezTo>
                  <a:pt x="8273750" y="5551418"/>
                  <a:pt x="8278697" y="5577383"/>
                  <a:pt x="8256709" y="5587538"/>
                </a:cubicBezTo>
                <a:cubicBezTo>
                  <a:pt x="8255047" y="5581949"/>
                  <a:pt x="8224621" y="5591763"/>
                  <a:pt x="8214561" y="5576632"/>
                </a:cubicBezTo>
                <a:cubicBezTo>
                  <a:pt x="8209532" y="5569068"/>
                  <a:pt x="8207869" y="5563480"/>
                  <a:pt x="8202839" y="5555916"/>
                </a:cubicBezTo>
                <a:lnTo>
                  <a:pt x="8205570" y="5545091"/>
                </a:lnTo>
                <a:lnTo>
                  <a:pt x="8190080" y="5527158"/>
                </a:lnTo>
                <a:cubicBezTo>
                  <a:pt x="8187968" y="5521775"/>
                  <a:pt x="8186484" y="5503399"/>
                  <a:pt x="8191336" y="5501176"/>
                </a:cubicBezTo>
                <a:close/>
                <a:moveTo>
                  <a:pt x="8142794" y="5494373"/>
                </a:moveTo>
                <a:cubicBezTo>
                  <a:pt x="8176607" y="5554127"/>
                  <a:pt x="8149802" y="5634584"/>
                  <a:pt x="8140520" y="5707300"/>
                </a:cubicBezTo>
                <a:cubicBezTo>
                  <a:pt x="8128074" y="5701508"/>
                  <a:pt x="8117858" y="5707760"/>
                  <a:pt x="8100272" y="5694685"/>
                </a:cubicBezTo>
                <a:cubicBezTo>
                  <a:pt x="8121257" y="5623747"/>
                  <a:pt x="8123232" y="5552523"/>
                  <a:pt x="8142794" y="5494373"/>
                </a:cubicBezTo>
                <a:close/>
                <a:moveTo>
                  <a:pt x="8009305" y="5486098"/>
                </a:moveTo>
                <a:cubicBezTo>
                  <a:pt x="8010096" y="5486456"/>
                  <a:pt x="8010514" y="5487853"/>
                  <a:pt x="8011351" y="5490645"/>
                </a:cubicBezTo>
                <a:cubicBezTo>
                  <a:pt x="8006690" y="5493358"/>
                  <a:pt x="8008184" y="5489208"/>
                  <a:pt x="8005020" y="5487770"/>
                </a:cubicBezTo>
                <a:cubicBezTo>
                  <a:pt x="8007349" y="5486414"/>
                  <a:pt x="8008514" y="5485738"/>
                  <a:pt x="8009305" y="5486098"/>
                </a:cubicBezTo>
                <a:close/>
                <a:moveTo>
                  <a:pt x="8618725" y="5471033"/>
                </a:moveTo>
                <a:cubicBezTo>
                  <a:pt x="8628845" y="5478947"/>
                  <a:pt x="8632815" y="5485627"/>
                  <a:pt x="8632681" y="5491419"/>
                </a:cubicBezTo>
                <a:cubicBezTo>
                  <a:pt x="8632278" y="5508800"/>
                  <a:pt x="8594943" y="5518213"/>
                  <a:pt x="8575957" y="5529103"/>
                </a:cubicBezTo>
                <a:cubicBezTo>
                  <a:pt x="8562463" y="5518551"/>
                  <a:pt x="8559652" y="5514065"/>
                  <a:pt x="8556285" y="5497705"/>
                </a:cubicBezTo>
                <a:cubicBezTo>
                  <a:pt x="8574853" y="5477907"/>
                  <a:pt x="8596789" y="5474471"/>
                  <a:pt x="8618725" y="5471033"/>
                </a:cubicBezTo>
                <a:close/>
                <a:moveTo>
                  <a:pt x="8380072" y="5447708"/>
                </a:moveTo>
                <a:cubicBezTo>
                  <a:pt x="8388942" y="5443908"/>
                  <a:pt x="8400420" y="5450427"/>
                  <a:pt x="8411599" y="5479234"/>
                </a:cubicBezTo>
                <a:cubicBezTo>
                  <a:pt x="8390782" y="5498465"/>
                  <a:pt x="8377891" y="5501678"/>
                  <a:pt x="8370882" y="5497282"/>
                </a:cubicBezTo>
                <a:cubicBezTo>
                  <a:pt x="8357742" y="5489039"/>
                  <a:pt x="8365287" y="5454042"/>
                  <a:pt x="8380072" y="5447708"/>
                </a:cubicBezTo>
                <a:close/>
                <a:moveTo>
                  <a:pt x="8900323" y="5427995"/>
                </a:moveTo>
                <a:cubicBezTo>
                  <a:pt x="8905484" y="5429436"/>
                  <a:pt x="8909614" y="5433851"/>
                  <a:pt x="8913742" y="5438266"/>
                </a:cubicBezTo>
                <a:cubicBezTo>
                  <a:pt x="8901113" y="5445870"/>
                  <a:pt x="8910830" y="5460097"/>
                  <a:pt x="8893344" y="5460588"/>
                </a:cubicBezTo>
                <a:cubicBezTo>
                  <a:pt x="8886543" y="5457156"/>
                  <a:pt x="8881685" y="5450042"/>
                  <a:pt x="8880712" y="5435570"/>
                </a:cubicBezTo>
                <a:cubicBezTo>
                  <a:pt x="8888970" y="5428087"/>
                  <a:pt x="8895162" y="5426555"/>
                  <a:pt x="8900323" y="5427995"/>
                </a:cubicBezTo>
                <a:close/>
                <a:moveTo>
                  <a:pt x="8232605" y="5417599"/>
                </a:moveTo>
                <a:cubicBezTo>
                  <a:pt x="8239774" y="5421867"/>
                  <a:pt x="8248362" y="5420471"/>
                  <a:pt x="8253614" y="5421427"/>
                </a:cubicBezTo>
                <a:cubicBezTo>
                  <a:pt x="8259365" y="5431363"/>
                  <a:pt x="8259864" y="5440341"/>
                  <a:pt x="8253692" y="5454027"/>
                </a:cubicBezTo>
                <a:cubicBezTo>
                  <a:pt x="8236518" y="5456822"/>
                  <a:pt x="8241768" y="5457778"/>
                  <a:pt x="8224096" y="5451595"/>
                </a:cubicBezTo>
                <a:cubicBezTo>
                  <a:pt x="8226933" y="5440263"/>
                  <a:pt x="8229769" y="5428931"/>
                  <a:pt x="8232605" y="5417599"/>
                </a:cubicBezTo>
                <a:close/>
                <a:moveTo>
                  <a:pt x="8576839" y="5406108"/>
                </a:moveTo>
                <a:cubicBezTo>
                  <a:pt x="8575123" y="5411376"/>
                  <a:pt x="8580523" y="5412614"/>
                  <a:pt x="8585921" y="5413852"/>
                </a:cubicBezTo>
                <a:cubicBezTo>
                  <a:pt x="8583348" y="5421752"/>
                  <a:pt x="8580846" y="5434445"/>
                  <a:pt x="8570643" y="5438208"/>
                </a:cubicBezTo>
                <a:cubicBezTo>
                  <a:pt x="8567243" y="5439462"/>
                  <a:pt x="8562987" y="5439726"/>
                  <a:pt x="8557588" y="5438488"/>
                </a:cubicBezTo>
                <a:cubicBezTo>
                  <a:pt x="8554031" y="5440502"/>
                  <a:pt x="8543105" y="5429507"/>
                  <a:pt x="8544821" y="5424240"/>
                </a:cubicBezTo>
                <a:cubicBezTo>
                  <a:pt x="8546411" y="5410455"/>
                  <a:pt x="8560768" y="5410915"/>
                  <a:pt x="8576839" y="5406108"/>
                </a:cubicBezTo>
                <a:close/>
                <a:moveTo>
                  <a:pt x="8416484" y="5400297"/>
                </a:moveTo>
                <a:cubicBezTo>
                  <a:pt x="8425323" y="5406944"/>
                  <a:pt x="8433408" y="5409521"/>
                  <a:pt x="8442248" y="5416168"/>
                </a:cubicBezTo>
                <a:lnTo>
                  <a:pt x="8442254" y="5418962"/>
                </a:lnTo>
                <a:lnTo>
                  <a:pt x="8460899" y="5421836"/>
                </a:lnTo>
                <a:cubicBezTo>
                  <a:pt x="8477034" y="5435464"/>
                  <a:pt x="8479608" y="5456846"/>
                  <a:pt x="8470107" y="5470606"/>
                </a:cubicBezTo>
                <a:cubicBezTo>
                  <a:pt x="8466941" y="5475191"/>
                  <a:pt x="8462433" y="5478932"/>
                  <a:pt x="8456639" y="5481253"/>
                </a:cubicBezTo>
                <a:cubicBezTo>
                  <a:pt x="8448914" y="5484350"/>
                  <a:pt x="8438902" y="5484928"/>
                  <a:pt x="8426735" y="5481638"/>
                </a:cubicBezTo>
                <a:cubicBezTo>
                  <a:pt x="8422104" y="5478803"/>
                  <a:pt x="8418814" y="5473875"/>
                  <a:pt x="8416750" y="5467943"/>
                </a:cubicBezTo>
                <a:lnTo>
                  <a:pt x="8414777" y="5453131"/>
                </a:lnTo>
                <a:lnTo>
                  <a:pt x="8404751" y="5450563"/>
                </a:lnTo>
                <a:cubicBezTo>
                  <a:pt x="8398271" y="5445745"/>
                  <a:pt x="8393003" y="5437841"/>
                  <a:pt x="8390929" y="5426643"/>
                </a:cubicBezTo>
                <a:cubicBezTo>
                  <a:pt x="8399663" y="5412182"/>
                  <a:pt x="8409907" y="5405865"/>
                  <a:pt x="8416484" y="5400297"/>
                </a:cubicBezTo>
                <a:close/>
                <a:moveTo>
                  <a:pt x="8058952" y="5383023"/>
                </a:moveTo>
                <a:cubicBezTo>
                  <a:pt x="8062665" y="5384166"/>
                  <a:pt x="8066210" y="5385776"/>
                  <a:pt x="8070427" y="5385519"/>
                </a:cubicBezTo>
                <a:cubicBezTo>
                  <a:pt x="8072628" y="5390864"/>
                  <a:pt x="8073483" y="5399942"/>
                  <a:pt x="8063703" y="5404190"/>
                </a:cubicBezTo>
                <a:cubicBezTo>
                  <a:pt x="8052577" y="5412173"/>
                  <a:pt x="8041942" y="5407343"/>
                  <a:pt x="8032652" y="5398778"/>
                </a:cubicBezTo>
                <a:cubicBezTo>
                  <a:pt x="8024217" y="5399293"/>
                  <a:pt x="8017982" y="5405151"/>
                  <a:pt x="8012237" y="5398197"/>
                </a:cubicBezTo>
                <a:cubicBezTo>
                  <a:pt x="8025562" y="5395559"/>
                  <a:pt x="8030453" y="5393435"/>
                  <a:pt x="8038887" y="5392920"/>
                </a:cubicBezTo>
                <a:cubicBezTo>
                  <a:pt x="8040232" y="5389187"/>
                  <a:pt x="8041577" y="5385453"/>
                  <a:pt x="8046467" y="5383329"/>
                </a:cubicBezTo>
                <a:cubicBezTo>
                  <a:pt x="8051357" y="5381204"/>
                  <a:pt x="8055238" y="5381880"/>
                  <a:pt x="8058952" y="5383023"/>
                </a:cubicBezTo>
                <a:close/>
                <a:moveTo>
                  <a:pt x="8786557" y="5380279"/>
                </a:moveTo>
                <a:cubicBezTo>
                  <a:pt x="8789272" y="5380889"/>
                  <a:pt x="8791526" y="5380687"/>
                  <a:pt x="8793112" y="5381398"/>
                </a:cubicBezTo>
                <a:cubicBezTo>
                  <a:pt x="8794700" y="5382110"/>
                  <a:pt x="8795621" y="5383736"/>
                  <a:pt x="8795670" y="5388005"/>
                </a:cubicBezTo>
                <a:cubicBezTo>
                  <a:pt x="8797511" y="5391256"/>
                  <a:pt x="8795766" y="5396541"/>
                  <a:pt x="8797608" y="5399793"/>
                </a:cubicBezTo>
                <a:cubicBezTo>
                  <a:pt x="8797608" y="5399793"/>
                  <a:pt x="8795378" y="5402129"/>
                  <a:pt x="8792469" y="5404314"/>
                </a:cubicBezTo>
                <a:cubicBezTo>
                  <a:pt x="8789561" y="5406497"/>
                  <a:pt x="8785973" y="5408529"/>
                  <a:pt x="8783258" y="5407918"/>
                </a:cubicBezTo>
                <a:cubicBezTo>
                  <a:pt x="8774243" y="5408729"/>
                  <a:pt x="8779479" y="5392878"/>
                  <a:pt x="8777637" y="5389625"/>
                </a:cubicBezTo>
                <a:cubicBezTo>
                  <a:pt x="8779383" y="5384342"/>
                  <a:pt x="8781128" y="5379058"/>
                  <a:pt x="8786557" y="5380279"/>
                </a:cubicBezTo>
                <a:close/>
                <a:moveTo>
                  <a:pt x="9005053" y="5376460"/>
                </a:moveTo>
                <a:cubicBezTo>
                  <a:pt x="9007312" y="5378082"/>
                  <a:pt x="9010516" y="5379512"/>
                  <a:pt x="9013813" y="5381445"/>
                </a:cubicBezTo>
                <a:cubicBezTo>
                  <a:pt x="9017111" y="5383377"/>
                  <a:pt x="9020501" y="5385813"/>
                  <a:pt x="9023133" y="5389444"/>
                </a:cubicBezTo>
                <a:cubicBezTo>
                  <a:pt x="9023076" y="5410299"/>
                  <a:pt x="9013235" y="5420644"/>
                  <a:pt x="8998128" y="5423728"/>
                </a:cubicBezTo>
                <a:cubicBezTo>
                  <a:pt x="8980045" y="5410745"/>
                  <a:pt x="8986169" y="5380314"/>
                  <a:pt x="9005053" y="5376460"/>
                </a:cubicBezTo>
                <a:close/>
                <a:moveTo>
                  <a:pt x="8317705" y="5343266"/>
                </a:moveTo>
                <a:cubicBezTo>
                  <a:pt x="8339429" y="5349515"/>
                  <a:pt x="8345412" y="5375338"/>
                  <a:pt x="8344053" y="5402499"/>
                </a:cubicBezTo>
                <a:lnTo>
                  <a:pt x="8343247" y="5407400"/>
                </a:lnTo>
                <a:lnTo>
                  <a:pt x="8345196" y="5409069"/>
                </a:lnTo>
                <a:cubicBezTo>
                  <a:pt x="8346384" y="5412184"/>
                  <a:pt x="8346461" y="5416129"/>
                  <a:pt x="8344866" y="5421189"/>
                </a:cubicBezTo>
                <a:cubicBezTo>
                  <a:pt x="8345865" y="5422806"/>
                  <a:pt x="8343269" y="5426251"/>
                  <a:pt x="8339723" y="5429116"/>
                </a:cubicBezTo>
                <a:lnTo>
                  <a:pt x="8339670" y="5429138"/>
                </a:lnTo>
                <a:lnTo>
                  <a:pt x="8337560" y="5441965"/>
                </a:lnTo>
                <a:cubicBezTo>
                  <a:pt x="8334260" y="5453935"/>
                  <a:pt x="8330175" y="5463960"/>
                  <a:pt x="8326355" y="5469760"/>
                </a:cubicBezTo>
                <a:cubicBezTo>
                  <a:pt x="8324147" y="5460882"/>
                  <a:pt x="8321686" y="5450542"/>
                  <a:pt x="8319440" y="5439525"/>
                </a:cubicBezTo>
                <a:lnTo>
                  <a:pt x="8317050" y="5424949"/>
                </a:lnTo>
                <a:lnTo>
                  <a:pt x="8315994" y="5424180"/>
                </a:lnTo>
                <a:cubicBezTo>
                  <a:pt x="8313893" y="5418873"/>
                  <a:pt x="8313091" y="5411844"/>
                  <a:pt x="8310890" y="5404464"/>
                </a:cubicBezTo>
                <a:lnTo>
                  <a:pt x="8313740" y="5403529"/>
                </a:lnTo>
                <a:lnTo>
                  <a:pt x="8312300" y="5371571"/>
                </a:lnTo>
                <a:cubicBezTo>
                  <a:pt x="8312792" y="5360983"/>
                  <a:pt x="8314437" y="5351286"/>
                  <a:pt x="8317705" y="5343266"/>
                </a:cubicBezTo>
                <a:close/>
                <a:moveTo>
                  <a:pt x="8590654" y="5334263"/>
                </a:moveTo>
                <a:cubicBezTo>
                  <a:pt x="8600368" y="5335322"/>
                  <a:pt x="8608824" y="5337766"/>
                  <a:pt x="8616413" y="5340862"/>
                </a:cubicBezTo>
                <a:cubicBezTo>
                  <a:pt x="8627800" y="5345510"/>
                  <a:pt x="8637236" y="5351629"/>
                  <a:pt x="8646036" y="5356751"/>
                </a:cubicBezTo>
                <a:lnTo>
                  <a:pt x="8669921" y="5365925"/>
                </a:lnTo>
                <a:lnTo>
                  <a:pt x="8676963" y="5361238"/>
                </a:lnTo>
                <a:cubicBezTo>
                  <a:pt x="8681352" y="5359077"/>
                  <a:pt x="8684896" y="5358159"/>
                  <a:pt x="8687698" y="5358180"/>
                </a:cubicBezTo>
                <a:cubicBezTo>
                  <a:pt x="8693302" y="5358223"/>
                  <a:pt x="8695940" y="5362023"/>
                  <a:pt x="8696444" y="5367137"/>
                </a:cubicBezTo>
                <a:cubicBezTo>
                  <a:pt x="8697704" y="5379923"/>
                  <a:pt x="8685624" y="5400933"/>
                  <a:pt x="8673204" y="5392037"/>
                </a:cubicBezTo>
                <a:lnTo>
                  <a:pt x="8671328" y="5388880"/>
                </a:lnTo>
                <a:lnTo>
                  <a:pt x="8669355" y="5389002"/>
                </a:lnTo>
                <a:cubicBezTo>
                  <a:pt x="8665451" y="5387229"/>
                  <a:pt x="8661460" y="5384298"/>
                  <a:pt x="8657990" y="5382723"/>
                </a:cubicBezTo>
                <a:cubicBezTo>
                  <a:pt x="8651753" y="5388831"/>
                  <a:pt x="8646878" y="5368736"/>
                  <a:pt x="8640640" y="5374842"/>
                </a:cubicBezTo>
                <a:cubicBezTo>
                  <a:pt x="8632295" y="5353174"/>
                  <a:pt x="8608026" y="5364502"/>
                  <a:pt x="8590654" y="5334263"/>
                </a:cubicBezTo>
                <a:close/>
                <a:moveTo>
                  <a:pt x="8147117" y="5330200"/>
                </a:moveTo>
                <a:cubicBezTo>
                  <a:pt x="8150773" y="5328384"/>
                  <a:pt x="8152192" y="5332031"/>
                  <a:pt x="8155850" y="5330214"/>
                </a:cubicBezTo>
                <a:cubicBezTo>
                  <a:pt x="8158387" y="5331130"/>
                  <a:pt x="8160491" y="5334437"/>
                  <a:pt x="8162165" y="5338911"/>
                </a:cubicBezTo>
                <a:cubicBezTo>
                  <a:pt x="8167182" y="5352332"/>
                  <a:pt x="8168311" y="5376253"/>
                  <a:pt x="8165569" y="5377615"/>
                </a:cubicBezTo>
                <a:cubicBezTo>
                  <a:pt x="8166988" y="5381262"/>
                  <a:pt x="8163332" y="5383080"/>
                  <a:pt x="8164750" y="5386728"/>
                </a:cubicBezTo>
                <a:cubicBezTo>
                  <a:pt x="8164750" y="5386728"/>
                  <a:pt x="8166170" y="5390374"/>
                  <a:pt x="8163934" y="5395838"/>
                </a:cubicBezTo>
                <a:cubicBezTo>
                  <a:pt x="8161697" y="5401302"/>
                  <a:pt x="8159459" y="5406765"/>
                  <a:pt x="8150728" y="5406751"/>
                </a:cubicBezTo>
                <a:lnTo>
                  <a:pt x="8148508" y="5375024"/>
                </a:lnTo>
                <a:lnTo>
                  <a:pt x="8141326" y="5379001"/>
                </a:lnTo>
                <a:lnTo>
                  <a:pt x="8140862" y="5384713"/>
                </a:lnTo>
                <a:cubicBezTo>
                  <a:pt x="8103546" y="5400896"/>
                  <a:pt x="8094780" y="5372364"/>
                  <a:pt x="8109525" y="5353513"/>
                </a:cubicBezTo>
                <a:cubicBezTo>
                  <a:pt x="8114441" y="5347229"/>
                  <a:pt x="8121968" y="5342022"/>
                  <a:pt x="8131922" y="5339902"/>
                </a:cubicBezTo>
                <a:cubicBezTo>
                  <a:pt x="8134324" y="5341453"/>
                  <a:pt x="8136550" y="5344414"/>
                  <a:pt x="8138421" y="5348137"/>
                </a:cubicBezTo>
                <a:lnTo>
                  <a:pt x="8138907" y="5349561"/>
                </a:lnTo>
                <a:lnTo>
                  <a:pt x="8147428" y="5345093"/>
                </a:lnTo>
                <a:close/>
                <a:moveTo>
                  <a:pt x="8046870" y="5320320"/>
                </a:moveTo>
                <a:cubicBezTo>
                  <a:pt x="8049487" y="5320094"/>
                  <a:pt x="8051650" y="5320091"/>
                  <a:pt x="8054162" y="5320988"/>
                </a:cubicBezTo>
                <a:cubicBezTo>
                  <a:pt x="8056676" y="5321885"/>
                  <a:pt x="8059538" y="5323681"/>
                  <a:pt x="8061495" y="5325928"/>
                </a:cubicBezTo>
                <a:cubicBezTo>
                  <a:pt x="8063451" y="5328175"/>
                  <a:pt x="8064500" y="5330871"/>
                  <a:pt x="8063387" y="5333570"/>
                </a:cubicBezTo>
                <a:cubicBezTo>
                  <a:pt x="8059760" y="5335372"/>
                  <a:pt x="8061158" y="5338966"/>
                  <a:pt x="8057532" y="5340768"/>
                </a:cubicBezTo>
                <a:cubicBezTo>
                  <a:pt x="8051676" y="5347969"/>
                  <a:pt x="8048049" y="5349770"/>
                  <a:pt x="8043022" y="5347976"/>
                </a:cubicBezTo>
                <a:cubicBezTo>
                  <a:pt x="8039395" y="5349778"/>
                  <a:pt x="8037996" y="5346183"/>
                  <a:pt x="8032969" y="5344389"/>
                </a:cubicBezTo>
                <a:cubicBezTo>
                  <a:pt x="8031571" y="5340793"/>
                  <a:pt x="8033798" y="5335395"/>
                  <a:pt x="8033798" y="5335395"/>
                </a:cubicBezTo>
                <a:cubicBezTo>
                  <a:pt x="8036026" y="5329998"/>
                  <a:pt x="8036026" y="5329998"/>
                  <a:pt x="8031000" y="5328205"/>
                </a:cubicBezTo>
                <a:cubicBezTo>
                  <a:pt x="8031000" y="5328205"/>
                  <a:pt x="8034627" y="5326403"/>
                  <a:pt x="8034627" y="5326403"/>
                </a:cubicBezTo>
                <a:cubicBezTo>
                  <a:pt x="8036026" y="5329998"/>
                  <a:pt x="8034627" y="5326403"/>
                  <a:pt x="8036856" y="5321004"/>
                </a:cubicBezTo>
                <a:cubicBezTo>
                  <a:pt x="8041183" y="5321000"/>
                  <a:pt x="8044252" y="5320548"/>
                  <a:pt x="8046870" y="5320320"/>
                </a:cubicBezTo>
                <a:close/>
                <a:moveTo>
                  <a:pt x="8825005" y="5309583"/>
                </a:moveTo>
                <a:cubicBezTo>
                  <a:pt x="8827852" y="5314106"/>
                  <a:pt x="8834684" y="5319431"/>
                  <a:pt x="8836398" y="5327679"/>
                </a:cubicBezTo>
                <a:cubicBezTo>
                  <a:pt x="8826738" y="5345500"/>
                  <a:pt x="8812517" y="5350548"/>
                  <a:pt x="8796583" y="5347349"/>
                </a:cubicBezTo>
                <a:cubicBezTo>
                  <a:pt x="8785190" y="5329251"/>
                  <a:pt x="8805087" y="5305583"/>
                  <a:pt x="8825005" y="5309583"/>
                </a:cubicBezTo>
                <a:close/>
                <a:moveTo>
                  <a:pt x="8032801" y="5291894"/>
                </a:moveTo>
                <a:cubicBezTo>
                  <a:pt x="8035151" y="5292402"/>
                  <a:pt x="8037415" y="5294550"/>
                  <a:pt x="8039509" y="5299984"/>
                </a:cubicBezTo>
                <a:cubicBezTo>
                  <a:pt x="8045085" y="5307000"/>
                  <a:pt x="8043697" y="5310852"/>
                  <a:pt x="8032571" y="5319246"/>
                </a:cubicBezTo>
                <a:cubicBezTo>
                  <a:pt x="8022832" y="5323789"/>
                  <a:pt x="8016576" y="5329915"/>
                  <a:pt x="8013093" y="5328333"/>
                </a:cubicBezTo>
                <a:cubicBezTo>
                  <a:pt x="8011706" y="5332185"/>
                  <a:pt x="8006837" y="5334456"/>
                  <a:pt x="8005450" y="5338310"/>
                </a:cubicBezTo>
                <a:cubicBezTo>
                  <a:pt x="8005450" y="5338310"/>
                  <a:pt x="8005450" y="5338310"/>
                  <a:pt x="8001967" y="5336729"/>
                </a:cubicBezTo>
                <a:cubicBezTo>
                  <a:pt x="8011000" y="5322899"/>
                  <a:pt x="8014456" y="5302056"/>
                  <a:pt x="8025582" y="5293658"/>
                </a:cubicBezTo>
                <a:cubicBezTo>
                  <a:pt x="8028017" y="5292524"/>
                  <a:pt x="8030452" y="5291388"/>
                  <a:pt x="8032801" y="5291894"/>
                </a:cubicBezTo>
                <a:close/>
                <a:moveTo>
                  <a:pt x="8894765" y="5291681"/>
                </a:moveTo>
                <a:cubicBezTo>
                  <a:pt x="8938720" y="5303740"/>
                  <a:pt x="8973553" y="5290925"/>
                  <a:pt x="9019724" y="5314075"/>
                </a:cubicBezTo>
                <a:cubicBezTo>
                  <a:pt x="8992535" y="5344363"/>
                  <a:pt x="8894982" y="5334380"/>
                  <a:pt x="8894765" y="5291681"/>
                </a:cubicBezTo>
                <a:close/>
                <a:moveTo>
                  <a:pt x="8503863" y="5273543"/>
                </a:moveTo>
                <a:cubicBezTo>
                  <a:pt x="8513989" y="5273016"/>
                  <a:pt x="8524920" y="5273699"/>
                  <a:pt x="8537275" y="5276470"/>
                </a:cubicBezTo>
                <a:cubicBezTo>
                  <a:pt x="8523628" y="5314443"/>
                  <a:pt x="8432906" y="5330467"/>
                  <a:pt x="8417687" y="5287264"/>
                </a:cubicBezTo>
                <a:cubicBezTo>
                  <a:pt x="8450339" y="5287593"/>
                  <a:pt x="8473482" y="5275123"/>
                  <a:pt x="8503863" y="5273543"/>
                </a:cubicBezTo>
                <a:close/>
                <a:moveTo>
                  <a:pt x="8428066" y="5221638"/>
                </a:moveTo>
                <a:cubicBezTo>
                  <a:pt x="8432418" y="5231081"/>
                  <a:pt x="8442617" y="5228634"/>
                  <a:pt x="8446477" y="5233936"/>
                </a:cubicBezTo>
                <a:cubicBezTo>
                  <a:pt x="8447763" y="5235702"/>
                  <a:pt x="8448345" y="5238330"/>
                  <a:pt x="8447771" y="5242547"/>
                </a:cubicBezTo>
                <a:cubicBezTo>
                  <a:pt x="8443148" y="5248899"/>
                  <a:pt x="8435049" y="5253173"/>
                  <a:pt x="8419998" y="5253287"/>
                </a:cubicBezTo>
                <a:cubicBezTo>
                  <a:pt x="8407245" y="5236538"/>
                  <a:pt x="8417655" y="5229087"/>
                  <a:pt x="8428066" y="5221638"/>
                </a:cubicBezTo>
                <a:close/>
                <a:moveTo>
                  <a:pt x="8655220" y="5213758"/>
                </a:moveTo>
                <a:cubicBezTo>
                  <a:pt x="8662322" y="5221615"/>
                  <a:pt x="8670739" y="5217973"/>
                  <a:pt x="8677841" y="5225831"/>
                </a:cubicBezTo>
                <a:cubicBezTo>
                  <a:pt x="8651275" y="5248259"/>
                  <a:pt x="8624271" y="5274521"/>
                  <a:pt x="8601651" y="5262451"/>
                </a:cubicBezTo>
                <a:cubicBezTo>
                  <a:pt x="8600293" y="5239354"/>
                  <a:pt x="8634397" y="5220949"/>
                  <a:pt x="8655220" y="5213758"/>
                </a:cubicBezTo>
                <a:close/>
                <a:moveTo>
                  <a:pt x="8179786" y="5194905"/>
                </a:moveTo>
                <a:cubicBezTo>
                  <a:pt x="8182140" y="5196110"/>
                  <a:pt x="8184249" y="5196372"/>
                  <a:pt x="8185549" y="5197446"/>
                </a:cubicBezTo>
                <a:cubicBezTo>
                  <a:pt x="8186849" y="5198522"/>
                  <a:pt x="8187340" y="5200409"/>
                  <a:pt x="8186459" y="5204866"/>
                </a:cubicBezTo>
                <a:cubicBezTo>
                  <a:pt x="8187441" y="5208640"/>
                  <a:pt x="8184697" y="5213781"/>
                  <a:pt x="8185678" y="5217556"/>
                </a:cubicBezTo>
                <a:cubicBezTo>
                  <a:pt x="8185678" y="5217556"/>
                  <a:pt x="8183129" y="5219522"/>
                  <a:pt x="8179991" y="5221187"/>
                </a:cubicBezTo>
                <a:cubicBezTo>
                  <a:pt x="8176854" y="5222852"/>
                  <a:pt x="8173127" y="5224216"/>
                  <a:pt x="8170771" y="5223011"/>
                </a:cubicBezTo>
                <a:cubicBezTo>
                  <a:pt x="8162337" y="5221963"/>
                  <a:pt x="8170570" y="5206547"/>
                  <a:pt x="8169587" y="5202771"/>
                </a:cubicBezTo>
                <a:cubicBezTo>
                  <a:pt x="8172333" y="5197631"/>
                  <a:pt x="8175076" y="5192493"/>
                  <a:pt x="8179786" y="5194905"/>
                </a:cubicBezTo>
                <a:close/>
                <a:moveTo>
                  <a:pt x="7864348" y="5166203"/>
                </a:moveTo>
                <a:lnTo>
                  <a:pt x="7864453" y="5167229"/>
                </a:lnTo>
                <a:lnTo>
                  <a:pt x="7865287" y="5166248"/>
                </a:lnTo>
                <a:close/>
                <a:moveTo>
                  <a:pt x="9048730" y="5164238"/>
                </a:moveTo>
                <a:cubicBezTo>
                  <a:pt x="9058465" y="5165307"/>
                  <a:pt x="9071131" y="5170306"/>
                  <a:pt x="9082853" y="5186023"/>
                </a:cubicBezTo>
                <a:cubicBezTo>
                  <a:pt x="9094580" y="5201739"/>
                  <a:pt x="9103057" y="5217100"/>
                  <a:pt x="9103423" y="5231574"/>
                </a:cubicBezTo>
                <a:cubicBezTo>
                  <a:pt x="9103792" y="5246040"/>
                  <a:pt x="9096047" y="5259620"/>
                  <a:pt x="9075319" y="5271771"/>
                </a:cubicBezTo>
                <a:cubicBezTo>
                  <a:pt x="9048106" y="5283208"/>
                  <a:pt x="9020889" y="5294648"/>
                  <a:pt x="8996186" y="5277503"/>
                </a:cubicBezTo>
                <a:cubicBezTo>
                  <a:pt x="8973997" y="5231779"/>
                  <a:pt x="8990745" y="5190329"/>
                  <a:pt x="9032193" y="5166030"/>
                </a:cubicBezTo>
                <a:cubicBezTo>
                  <a:pt x="9032193" y="5166030"/>
                  <a:pt x="9038996" y="5163168"/>
                  <a:pt x="9048730" y="5164238"/>
                </a:cubicBezTo>
                <a:close/>
                <a:moveTo>
                  <a:pt x="8044304" y="5154053"/>
                </a:moveTo>
                <a:lnTo>
                  <a:pt x="8043892" y="5154267"/>
                </a:lnTo>
                <a:lnTo>
                  <a:pt x="8044197" y="5154593"/>
                </a:lnTo>
                <a:lnTo>
                  <a:pt x="8044189" y="5154580"/>
                </a:lnTo>
                <a:close/>
                <a:moveTo>
                  <a:pt x="8038091" y="5132319"/>
                </a:moveTo>
                <a:lnTo>
                  <a:pt x="8048140" y="5136508"/>
                </a:lnTo>
                <a:lnTo>
                  <a:pt x="8048750" y="5133718"/>
                </a:lnTo>
                <a:cubicBezTo>
                  <a:pt x="8051840" y="5130937"/>
                  <a:pt x="8056170" y="5130385"/>
                  <a:pt x="8061445" y="5134051"/>
                </a:cubicBezTo>
                <a:cubicBezTo>
                  <a:pt x="8063654" y="5142888"/>
                  <a:pt x="8062969" y="5154096"/>
                  <a:pt x="8062285" y="5165305"/>
                </a:cubicBezTo>
                <a:lnTo>
                  <a:pt x="8051555" y="5163921"/>
                </a:lnTo>
                <a:lnTo>
                  <a:pt x="8058852" y="5177572"/>
                </a:lnTo>
                <a:cubicBezTo>
                  <a:pt x="8060193" y="5183018"/>
                  <a:pt x="8059437" y="5187979"/>
                  <a:pt x="8055393" y="5191719"/>
                </a:cubicBezTo>
                <a:cubicBezTo>
                  <a:pt x="8053083" y="5193856"/>
                  <a:pt x="8049698" y="5195595"/>
                  <a:pt x="8045017" y="5196797"/>
                </a:cubicBezTo>
                <a:cubicBezTo>
                  <a:pt x="8032689" y="5175678"/>
                  <a:pt x="8010362" y="5162965"/>
                  <a:pt x="8011796" y="5149462"/>
                </a:cubicBezTo>
                <a:cubicBezTo>
                  <a:pt x="8012273" y="5144961"/>
                  <a:pt x="8015393" y="5140372"/>
                  <a:pt x="8022401" y="5135355"/>
                </a:cubicBezTo>
                <a:lnTo>
                  <a:pt x="8031653" y="5142306"/>
                </a:lnTo>
                <a:close/>
                <a:moveTo>
                  <a:pt x="8108393" y="5120594"/>
                </a:moveTo>
                <a:cubicBezTo>
                  <a:pt x="8113053" y="5127858"/>
                  <a:pt x="8119981" y="5132004"/>
                  <a:pt x="8128105" y="5141344"/>
                </a:cubicBezTo>
                <a:cubicBezTo>
                  <a:pt x="8121295" y="5150702"/>
                  <a:pt x="8097277" y="5163201"/>
                  <a:pt x="8077683" y="5155957"/>
                </a:cubicBezTo>
                <a:cubicBezTo>
                  <a:pt x="8069441" y="5133114"/>
                  <a:pt x="8081986" y="5122707"/>
                  <a:pt x="8108393" y="5120594"/>
                </a:cubicBezTo>
                <a:close/>
                <a:moveTo>
                  <a:pt x="7804174" y="5113434"/>
                </a:moveTo>
                <a:lnTo>
                  <a:pt x="7798048" y="5129437"/>
                </a:lnTo>
                <a:cubicBezTo>
                  <a:pt x="7788390" y="5155151"/>
                  <a:pt x="7782744" y="5179147"/>
                  <a:pt x="7804695" y="5205520"/>
                </a:cubicBezTo>
                <a:cubicBezTo>
                  <a:pt x="7805643" y="5212128"/>
                  <a:pt x="7807518" y="5217287"/>
                  <a:pt x="7809981" y="5221273"/>
                </a:cubicBezTo>
                <a:lnTo>
                  <a:pt x="7814576" y="5225813"/>
                </a:lnTo>
                <a:lnTo>
                  <a:pt x="7844145" y="5191082"/>
                </a:lnTo>
                <a:lnTo>
                  <a:pt x="7844161" y="5191011"/>
                </a:lnTo>
                <a:lnTo>
                  <a:pt x="7826178" y="5191120"/>
                </a:lnTo>
                <a:cubicBezTo>
                  <a:pt x="7819489" y="5180279"/>
                  <a:pt x="7817342" y="5169876"/>
                  <a:pt x="7817464" y="5159691"/>
                </a:cubicBezTo>
                <a:lnTo>
                  <a:pt x="7820360" y="5141934"/>
                </a:lnTo>
                <a:lnTo>
                  <a:pt x="7805088" y="5116132"/>
                </a:lnTo>
                <a:close/>
                <a:moveTo>
                  <a:pt x="8022458" y="5099876"/>
                </a:moveTo>
                <a:cubicBezTo>
                  <a:pt x="8026110" y="5100982"/>
                  <a:pt x="8029249" y="5103514"/>
                  <a:pt x="8032046" y="5106996"/>
                </a:cubicBezTo>
                <a:cubicBezTo>
                  <a:pt x="8034158" y="5112381"/>
                  <a:pt x="8031419" y="5119986"/>
                  <a:pt x="8023827" y="5129815"/>
                </a:cubicBezTo>
                <a:cubicBezTo>
                  <a:pt x="8015494" y="5130456"/>
                  <a:pt x="8009158" y="5114303"/>
                  <a:pt x="8003564" y="5107338"/>
                </a:cubicBezTo>
                <a:cubicBezTo>
                  <a:pt x="8008417" y="5105116"/>
                  <a:pt x="8013269" y="5102894"/>
                  <a:pt x="8009787" y="5101314"/>
                </a:cubicBezTo>
                <a:cubicBezTo>
                  <a:pt x="8014638" y="5099090"/>
                  <a:pt x="8018804" y="5098771"/>
                  <a:pt x="8022458" y="5099876"/>
                </a:cubicBezTo>
                <a:close/>
                <a:moveTo>
                  <a:pt x="8976606" y="5085708"/>
                </a:moveTo>
                <a:cubicBezTo>
                  <a:pt x="8980975" y="5085445"/>
                  <a:pt x="8984678" y="5086443"/>
                  <a:pt x="8987776" y="5088588"/>
                </a:cubicBezTo>
                <a:cubicBezTo>
                  <a:pt x="8993971" y="5092877"/>
                  <a:pt x="8997745" y="5101752"/>
                  <a:pt x="8999583" y="5114295"/>
                </a:cubicBezTo>
                <a:cubicBezTo>
                  <a:pt x="8992371" y="5119944"/>
                  <a:pt x="8988497" y="5127281"/>
                  <a:pt x="8979347" y="5136599"/>
                </a:cubicBezTo>
                <a:cubicBezTo>
                  <a:pt x="8969327" y="5131541"/>
                  <a:pt x="8955100" y="5110419"/>
                  <a:pt x="8961444" y="5090392"/>
                </a:cubicBezTo>
                <a:cubicBezTo>
                  <a:pt x="8967204" y="5087494"/>
                  <a:pt x="8972238" y="5085970"/>
                  <a:pt x="8976606" y="5085708"/>
                </a:cubicBezTo>
                <a:close/>
                <a:moveTo>
                  <a:pt x="7813184" y="5085656"/>
                </a:moveTo>
                <a:lnTo>
                  <a:pt x="7810462" y="5087280"/>
                </a:lnTo>
                <a:lnTo>
                  <a:pt x="7809664" y="5092753"/>
                </a:lnTo>
                <a:lnTo>
                  <a:pt x="7813372" y="5094076"/>
                </a:lnTo>
                <a:close/>
                <a:moveTo>
                  <a:pt x="8702046" y="5065225"/>
                </a:moveTo>
                <a:cubicBezTo>
                  <a:pt x="8731679" y="5070716"/>
                  <a:pt x="8734531" y="5081773"/>
                  <a:pt x="8728229" y="5089818"/>
                </a:cubicBezTo>
                <a:cubicBezTo>
                  <a:pt x="8717728" y="5103229"/>
                  <a:pt x="8681798" y="5108269"/>
                  <a:pt x="8702046" y="5065225"/>
                </a:cubicBezTo>
                <a:close/>
                <a:moveTo>
                  <a:pt x="7851711" y="5055686"/>
                </a:moveTo>
                <a:cubicBezTo>
                  <a:pt x="7852551" y="5056147"/>
                  <a:pt x="7852865" y="5057402"/>
                  <a:pt x="7851812" y="5058991"/>
                </a:cubicBezTo>
                <a:cubicBezTo>
                  <a:pt x="7856427" y="5065857"/>
                  <a:pt x="7845492" y="5068529"/>
                  <a:pt x="7840025" y="5069864"/>
                </a:cubicBezTo>
                <a:cubicBezTo>
                  <a:pt x="7846344" y="5060328"/>
                  <a:pt x="7845090" y="5055305"/>
                  <a:pt x="7848451" y="5057148"/>
                </a:cubicBezTo>
                <a:cubicBezTo>
                  <a:pt x="7849504" y="5055559"/>
                  <a:pt x="7850871" y="5055225"/>
                  <a:pt x="7851711" y="5055686"/>
                </a:cubicBezTo>
                <a:close/>
                <a:moveTo>
                  <a:pt x="7929919" y="5038795"/>
                </a:moveTo>
                <a:lnTo>
                  <a:pt x="7927236" y="5046334"/>
                </a:lnTo>
                <a:lnTo>
                  <a:pt x="7916256" y="5044424"/>
                </a:lnTo>
                <a:close/>
                <a:moveTo>
                  <a:pt x="8287741" y="4983147"/>
                </a:moveTo>
                <a:cubicBezTo>
                  <a:pt x="8290003" y="4993490"/>
                  <a:pt x="8290615" y="5002816"/>
                  <a:pt x="8290356" y="5011375"/>
                </a:cubicBezTo>
                <a:cubicBezTo>
                  <a:pt x="8289967" y="5024214"/>
                  <a:pt x="8287619" y="5035329"/>
                  <a:pt x="8285951" y="5045574"/>
                </a:cubicBezTo>
                <a:lnTo>
                  <a:pt x="8285773" y="5061229"/>
                </a:lnTo>
                <a:lnTo>
                  <a:pt x="8290541" y="5062085"/>
                </a:lnTo>
                <a:cubicBezTo>
                  <a:pt x="8297380" y="5064609"/>
                  <a:pt x="8304671" y="5068605"/>
                  <a:pt x="8312249" y="5074325"/>
                </a:cubicBezTo>
                <a:cubicBezTo>
                  <a:pt x="8329696" y="5099563"/>
                  <a:pt x="8336569" y="5140945"/>
                  <a:pt x="8328293" y="5170886"/>
                </a:cubicBezTo>
                <a:cubicBezTo>
                  <a:pt x="8338164" y="5190400"/>
                  <a:pt x="8341602" y="5211094"/>
                  <a:pt x="8339930" y="5230942"/>
                </a:cubicBezTo>
                <a:cubicBezTo>
                  <a:pt x="8338256" y="5250790"/>
                  <a:pt x="8331476" y="5269801"/>
                  <a:pt x="8320906" y="5285944"/>
                </a:cubicBezTo>
                <a:cubicBezTo>
                  <a:pt x="8288048" y="5327493"/>
                  <a:pt x="8271618" y="5348269"/>
                  <a:pt x="8257721" y="5354365"/>
                </a:cubicBezTo>
                <a:cubicBezTo>
                  <a:pt x="8250772" y="5357413"/>
                  <a:pt x="8244456" y="5356792"/>
                  <a:pt x="8237038" y="5353262"/>
                </a:cubicBezTo>
                <a:lnTo>
                  <a:pt x="8222941" y="5343690"/>
                </a:lnTo>
                <a:lnTo>
                  <a:pt x="8214067" y="5347792"/>
                </a:lnTo>
                <a:cubicBezTo>
                  <a:pt x="8186343" y="5350688"/>
                  <a:pt x="8152568" y="5331472"/>
                  <a:pt x="8161985" y="5310992"/>
                </a:cubicBezTo>
                <a:cubicBezTo>
                  <a:pt x="8163779" y="5307091"/>
                  <a:pt x="8167141" y="5303145"/>
                  <a:pt x="8172407" y="5299296"/>
                </a:cubicBezTo>
                <a:cubicBezTo>
                  <a:pt x="8180830" y="5297482"/>
                  <a:pt x="8188790" y="5296276"/>
                  <a:pt x="8196147" y="5295965"/>
                </a:cubicBezTo>
                <a:lnTo>
                  <a:pt x="8204657" y="5296824"/>
                </a:lnTo>
                <a:lnTo>
                  <a:pt x="8193396" y="5236433"/>
                </a:lnTo>
                <a:cubicBezTo>
                  <a:pt x="8191136" y="5212861"/>
                  <a:pt x="8191734" y="5186545"/>
                  <a:pt x="8199128" y="5158764"/>
                </a:cubicBezTo>
                <a:lnTo>
                  <a:pt x="8212649" y="5124228"/>
                </a:lnTo>
                <a:lnTo>
                  <a:pt x="8211857" y="5115186"/>
                </a:lnTo>
                <a:lnTo>
                  <a:pt x="8218372" y="5112388"/>
                </a:lnTo>
                <a:lnTo>
                  <a:pt x="8245644" y="5072300"/>
                </a:lnTo>
                <a:lnTo>
                  <a:pt x="8265929" y="5061629"/>
                </a:lnTo>
                <a:lnTo>
                  <a:pt x="8264791" y="5058921"/>
                </a:lnTo>
                <a:cubicBezTo>
                  <a:pt x="8265863" y="5053861"/>
                  <a:pt x="8273644" y="5047656"/>
                  <a:pt x="8268008" y="5043740"/>
                </a:cubicBezTo>
                <a:cubicBezTo>
                  <a:pt x="8284607" y="5030503"/>
                  <a:pt x="8266471" y="5007586"/>
                  <a:pt x="8287741" y="4983147"/>
                </a:cubicBezTo>
                <a:close/>
                <a:moveTo>
                  <a:pt x="8452219" y="4962193"/>
                </a:moveTo>
                <a:cubicBezTo>
                  <a:pt x="8455093" y="4968334"/>
                  <a:pt x="8455028" y="4976291"/>
                  <a:pt x="8453052" y="4984840"/>
                </a:cubicBezTo>
                <a:cubicBezTo>
                  <a:pt x="8447123" y="5010485"/>
                  <a:pt x="8423992" y="5041464"/>
                  <a:pt x="8411361" y="5044811"/>
                </a:cubicBezTo>
                <a:cubicBezTo>
                  <a:pt x="8407834" y="5029177"/>
                  <a:pt x="8420106" y="5017642"/>
                  <a:pt x="8418800" y="4998659"/>
                </a:cubicBezTo>
                <a:cubicBezTo>
                  <a:pt x="8432247" y="4992335"/>
                  <a:pt x="8433158" y="4970003"/>
                  <a:pt x="8452219" y="4962193"/>
                </a:cubicBezTo>
                <a:close/>
                <a:moveTo>
                  <a:pt x="8364942" y="4945837"/>
                </a:moveTo>
                <a:cubicBezTo>
                  <a:pt x="8369323" y="4946039"/>
                  <a:pt x="8374126" y="4947699"/>
                  <a:pt x="8379046" y="4951257"/>
                </a:cubicBezTo>
                <a:cubicBezTo>
                  <a:pt x="8369229" y="4965336"/>
                  <a:pt x="8359414" y="4979415"/>
                  <a:pt x="8345204" y="4971492"/>
                </a:cubicBezTo>
                <a:cubicBezTo>
                  <a:pt x="8342458" y="4957742"/>
                  <a:pt x="8351798" y="4945230"/>
                  <a:pt x="8364942" y="4945837"/>
                </a:cubicBezTo>
                <a:close/>
                <a:moveTo>
                  <a:pt x="8727346" y="4934668"/>
                </a:moveTo>
                <a:cubicBezTo>
                  <a:pt x="8729955" y="4935292"/>
                  <a:pt x="8733003" y="4936763"/>
                  <a:pt x="8735183" y="4938774"/>
                </a:cubicBezTo>
                <a:cubicBezTo>
                  <a:pt x="8737363" y="4940786"/>
                  <a:pt x="8738676" y="4943334"/>
                  <a:pt x="8737817" y="4946113"/>
                </a:cubicBezTo>
                <a:cubicBezTo>
                  <a:pt x="8734350" y="4948268"/>
                  <a:pt x="8736101" y="4951666"/>
                  <a:pt x="8732633" y="4953823"/>
                </a:cubicBezTo>
                <a:cubicBezTo>
                  <a:pt x="8727448" y="4961534"/>
                  <a:pt x="8723981" y="4963691"/>
                  <a:pt x="8718762" y="4962445"/>
                </a:cubicBezTo>
                <a:cubicBezTo>
                  <a:pt x="8715294" y="4964601"/>
                  <a:pt x="8713543" y="4961202"/>
                  <a:pt x="8708323" y="4959959"/>
                </a:cubicBezTo>
                <a:cubicBezTo>
                  <a:pt x="8706572" y="4956558"/>
                  <a:pt x="8708291" y="4951004"/>
                  <a:pt x="8708291" y="4951004"/>
                </a:cubicBezTo>
                <a:cubicBezTo>
                  <a:pt x="8710007" y="4945447"/>
                  <a:pt x="8710007" y="4945447"/>
                  <a:pt x="8704788" y="4944206"/>
                </a:cubicBezTo>
                <a:cubicBezTo>
                  <a:pt x="8704788" y="4944206"/>
                  <a:pt x="8708256" y="4942048"/>
                  <a:pt x="8708256" y="4942048"/>
                </a:cubicBezTo>
                <a:cubicBezTo>
                  <a:pt x="8710007" y="4945447"/>
                  <a:pt x="8708256" y="4942048"/>
                  <a:pt x="8709973" y="4936493"/>
                </a:cubicBezTo>
                <a:cubicBezTo>
                  <a:pt x="8718659" y="4935582"/>
                  <a:pt x="8722127" y="4933426"/>
                  <a:pt x="8727346" y="4934668"/>
                </a:cubicBezTo>
                <a:close/>
                <a:moveTo>
                  <a:pt x="8830319" y="4933144"/>
                </a:moveTo>
                <a:cubicBezTo>
                  <a:pt x="8832955" y="4933781"/>
                  <a:pt x="8835386" y="4936824"/>
                  <a:pt x="8837496" y="4941060"/>
                </a:cubicBezTo>
                <a:cubicBezTo>
                  <a:pt x="8843826" y="4953769"/>
                  <a:pt x="8847263" y="4977240"/>
                  <a:pt x="8844640" y="4978871"/>
                </a:cubicBezTo>
                <a:cubicBezTo>
                  <a:pt x="8846417" y="4982319"/>
                  <a:pt x="8842921" y="4984491"/>
                  <a:pt x="8844697" y="4987941"/>
                </a:cubicBezTo>
                <a:cubicBezTo>
                  <a:pt x="8844697" y="4987941"/>
                  <a:pt x="8846473" y="4991388"/>
                  <a:pt x="8844753" y="4997011"/>
                </a:cubicBezTo>
                <a:cubicBezTo>
                  <a:pt x="8843035" y="5002632"/>
                  <a:pt x="8841315" y="5008252"/>
                  <a:pt x="8832548" y="5009151"/>
                </a:cubicBezTo>
                <a:cubicBezTo>
                  <a:pt x="8828827" y="4975044"/>
                  <a:pt x="8821722" y="4961252"/>
                  <a:pt x="8821552" y="4934042"/>
                </a:cubicBezTo>
                <a:cubicBezTo>
                  <a:pt x="8825047" y="4931869"/>
                  <a:pt x="8826823" y="4935317"/>
                  <a:pt x="8830319" y="4933144"/>
                </a:cubicBezTo>
                <a:close/>
                <a:moveTo>
                  <a:pt x="8751863" y="4933021"/>
                </a:moveTo>
                <a:cubicBezTo>
                  <a:pt x="8757499" y="4932048"/>
                  <a:pt x="8763814" y="4932504"/>
                  <a:pt x="8770244" y="4933859"/>
                </a:cubicBezTo>
                <a:cubicBezTo>
                  <a:pt x="8783105" y="4936571"/>
                  <a:pt x="8796422" y="4942881"/>
                  <a:pt x="8805665" y="4948557"/>
                </a:cubicBezTo>
                <a:cubicBezTo>
                  <a:pt x="8805311" y="4954145"/>
                  <a:pt x="8807126" y="4957956"/>
                  <a:pt x="8808942" y="4961767"/>
                </a:cubicBezTo>
                <a:lnTo>
                  <a:pt x="8811207" y="4970899"/>
                </a:lnTo>
                <a:lnTo>
                  <a:pt x="8817101" y="4975239"/>
                </a:lnTo>
                <a:cubicBezTo>
                  <a:pt x="8814851" y="4978634"/>
                  <a:pt x="8818211" y="4980477"/>
                  <a:pt x="8815961" y="4983874"/>
                </a:cubicBezTo>
                <a:cubicBezTo>
                  <a:pt x="8814820" y="4992511"/>
                  <a:pt x="8812571" y="4995907"/>
                  <a:pt x="8806958" y="4997460"/>
                </a:cubicBezTo>
                <a:cubicBezTo>
                  <a:pt x="8804708" y="5000856"/>
                  <a:pt x="8801347" y="4999014"/>
                  <a:pt x="8795736" y="5000567"/>
                </a:cubicBezTo>
                <a:cubicBezTo>
                  <a:pt x="8792374" y="4998723"/>
                  <a:pt x="8791264" y="4993484"/>
                  <a:pt x="8791264" y="4993484"/>
                </a:cubicBezTo>
                <a:cubicBezTo>
                  <a:pt x="8790154" y="4988243"/>
                  <a:pt x="8790154" y="4988243"/>
                  <a:pt x="8784544" y="4989798"/>
                </a:cubicBezTo>
                <a:cubicBezTo>
                  <a:pt x="8784544" y="4989798"/>
                  <a:pt x="8786794" y="4986401"/>
                  <a:pt x="8786794" y="4986401"/>
                </a:cubicBezTo>
                <a:cubicBezTo>
                  <a:pt x="8790154" y="4988243"/>
                  <a:pt x="8786794" y="4986401"/>
                  <a:pt x="8785684" y="4981160"/>
                </a:cubicBezTo>
                <a:cubicBezTo>
                  <a:pt x="8789615" y="4978686"/>
                  <a:pt x="8792143" y="4976600"/>
                  <a:pt x="8794390" y="4974938"/>
                </a:cubicBezTo>
                <a:lnTo>
                  <a:pt x="8799141" y="4972448"/>
                </a:lnTo>
                <a:lnTo>
                  <a:pt x="8765126" y="4965869"/>
                </a:lnTo>
                <a:cubicBezTo>
                  <a:pt x="8751358" y="4961251"/>
                  <a:pt x="8740845" y="4953967"/>
                  <a:pt x="8737568" y="4940756"/>
                </a:cubicBezTo>
                <a:cubicBezTo>
                  <a:pt x="8741275" y="4936397"/>
                  <a:pt x="8746229" y="4933994"/>
                  <a:pt x="8751863" y="4933021"/>
                </a:cubicBezTo>
                <a:close/>
                <a:moveTo>
                  <a:pt x="8899208" y="4919950"/>
                </a:moveTo>
                <a:cubicBezTo>
                  <a:pt x="8902047" y="4919173"/>
                  <a:pt x="8905882" y="4920401"/>
                  <a:pt x="8910001" y="4922734"/>
                </a:cubicBezTo>
                <a:cubicBezTo>
                  <a:pt x="8922359" y="4929731"/>
                  <a:pt x="8937281" y="4946667"/>
                  <a:pt x="8935581" y="4949235"/>
                </a:cubicBezTo>
                <a:cubicBezTo>
                  <a:pt x="8938990" y="4951105"/>
                  <a:pt x="8936720" y="4954529"/>
                  <a:pt x="8940130" y="4956398"/>
                </a:cubicBezTo>
                <a:cubicBezTo>
                  <a:pt x="8940130" y="4956398"/>
                  <a:pt x="8943540" y="4958268"/>
                  <a:pt x="8944680" y="4963561"/>
                </a:cubicBezTo>
                <a:cubicBezTo>
                  <a:pt x="8945250" y="4966208"/>
                  <a:pt x="8945820" y="4968855"/>
                  <a:pt x="8945255" y="4971463"/>
                </a:cubicBezTo>
                <a:cubicBezTo>
                  <a:pt x="8944689" y="4974070"/>
                  <a:pt x="8942987" y="4976638"/>
                  <a:pt x="8939014" y="4979126"/>
                </a:cubicBezTo>
                <a:cubicBezTo>
                  <a:pt x="8918547" y="4953896"/>
                  <a:pt x="8904911" y="4946417"/>
                  <a:pt x="8891262" y="4924928"/>
                </a:cubicBezTo>
                <a:cubicBezTo>
                  <a:pt x="8893532" y="4921504"/>
                  <a:pt x="8896940" y="4923373"/>
                  <a:pt x="8899208" y="4919950"/>
                </a:cubicBezTo>
                <a:close/>
                <a:moveTo>
                  <a:pt x="7984668" y="4876725"/>
                </a:moveTo>
                <a:cubicBezTo>
                  <a:pt x="7991843" y="4885906"/>
                  <a:pt x="7987206" y="4897153"/>
                  <a:pt x="7990794" y="4901744"/>
                </a:cubicBezTo>
                <a:cubicBezTo>
                  <a:pt x="7986945" y="4901114"/>
                  <a:pt x="7979245" y="4899852"/>
                  <a:pt x="7974872" y="4907140"/>
                </a:cubicBezTo>
                <a:cubicBezTo>
                  <a:pt x="7967696" y="4897960"/>
                  <a:pt x="7960522" y="4888778"/>
                  <a:pt x="7968745" y="4882121"/>
                </a:cubicBezTo>
                <a:cubicBezTo>
                  <a:pt x="7972857" y="4878793"/>
                  <a:pt x="7976970" y="4875464"/>
                  <a:pt x="7984668" y="4876725"/>
                </a:cubicBezTo>
                <a:close/>
                <a:moveTo>
                  <a:pt x="8496787" y="4855179"/>
                </a:moveTo>
                <a:cubicBezTo>
                  <a:pt x="8508367" y="4871546"/>
                  <a:pt x="8522198" y="4874303"/>
                  <a:pt x="8529870" y="4885144"/>
                </a:cubicBezTo>
                <a:cubicBezTo>
                  <a:pt x="8532427" y="4888759"/>
                  <a:pt x="8534299" y="4893272"/>
                  <a:pt x="8535176" y="4899487"/>
                </a:cubicBezTo>
                <a:cubicBezTo>
                  <a:pt x="8528746" y="4908126"/>
                  <a:pt x="8521450" y="4913093"/>
                  <a:pt x="8514201" y="4915249"/>
                </a:cubicBezTo>
                <a:lnTo>
                  <a:pt x="8510101" y="4915031"/>
                </a:lnTo>
                <a:lnTo>
                  <a:pt x="8511641" y="4920013"/>
                </a:lnTo>
                <a:cubicBezTo>
                  <a:pt x="8495781" y="4959608"/>
                  <a:pt x="8472039" y="4959933"/>
                  <a:pt x="8470291" y="4965297"/>
                </a:cubicBezTo>
                <a:cubicBezTo>
                  <a:pt x="8453795" y="4961518"/>
                  <a:pt x="8457291" y="4950792"/>
                  <a:pt x="8457036" y="4933442"/>
                </a:cubicBezTo>
                <a:cubicBezTo>
                  <a:pt x="8462535" y="4934701"/>
                  <a:pt x="8467779" y="4918612"/>
                  <a:pt x="8469528" y="4913247"/>
                </a:cubicBezTo>
                <a:lnTo>
                  <a:pt x="8485186" y="4907035"/>
                </a:lnTo>
                <a:lnTo>
                  <a:pt x="8478558" y="4901367"/>
                </a:lnTo>
                <a:cubicBezTo>
                  <a:pt x="8475143" y="4895734"/>
                  <a:pt x="8473597" y="4889016"/>
                  <a:pt x="8474835" y="4882076"/>
                </a:cubicBezTo>
                <a:cubicBezTo>
                  <a:pt x="8476484" y="4872823"/>
                  <a:pt x="8483081" y="4863176"/>
                  <a:pt x="8496787" y="4855179"/>
                </a:cubicBezTo>
                <a:close/>
                <a:moveTo>
                  <a:pt x="8974099" y="4840355"/>
                </a:moveTo>
                <a:cubicBezTo>
                  <a:pt x="9003550" y="4882461"/>
                  <a:pt x="8947991" y="4881648"/>
                  <a:pt x="8921527" y="4890985"/>
                </a:cubicBezTo>
                <a:cubicBezTo>
                  <a:pt x="8911710" y="4876950"/>
                  <a:pt x="8910203" y="4871648"/>
                  <a:pt x="8910970" y="4853878"/>
                </a:cubicBezTo>
                <a:cubicBezTo>
                  <a:pt x="8932526" y="4837523"/>
                  <a:pt x="8953313" y="4838939"/>
                  <a:pt x="8974099" y="4840355"/>
                </a:cubicBezTo>
                <a:close/>
                <a:moveTo>
                  <a:pt x="8584587" y="4814371"/>
                </a:moveTo>
                <a:cubicBezTo>
                  <a:pt x="8595458" y="4817884"/>
                  <a:pt x="8603573" y="4827678"/>
                  <a:pt x="8604676" y="4838533"/>
                </a:cubicBezTo>
                <a:cubicBezTo>
                  <a:pt x="8605410" y="4845771"/>
                  <a:pt x="8603029" y="4853480"/>
                  <a:pt x="8596271" y="4860112"/>
                </a:cubicBezTo>
                <a:cubicBezTo>
                  <a:pt x="8572779" y="4855669"/>
                  <a:pt x="8544854" y="4855001"/>
                  <a:pt x="8547954" y="4827896"/>
                </a:cubicBezTo>
                <a:cubicBezTo>
                  <a:pt x="8560085" y="4813626"/>
                  <a:pt x="8573714" y="4810858"/>
                  <a:pt x="8584587" y="4814371"/>
                </a:cubicBezTo>
                <a:close/>
                <a:moveTo>
                  <a:pt x="9386003" y="4796912"/>
                </a:moveTo>
                <a:cubicBezTo>
                  <a:pt x="9388120" y="4805633"/>
                  <a:pt x="9396024" y="4809612"/>
                  <a:pt x="9392353" y="4823074"/>
                </a:cubicBezTo>
                <a:cubicBezTo>
                  <a:pt x="9381554" y="4821466"/>
                  <a:pt x="9373649" y="4817487"/>
                  <a:pt x="9362850" y="4815878"/>
                </a:cubicBezTo>
                <a:cubicBezTo>
                  <a:pt x="9358617" y="4798438"/>
                  <a:pt x="9372310" y="4797675"/>
                  <a:pt x="9386003" y="4796912"/>
                </a:cubicBezTo>
                <a:close/>
                <a:moveTo>
                  <a:pt x="7951595" y="4784487"/>
                </a:moveTo>
                <a:cubicBezTo>
                  <a:pt x="7954394" y="4786272"/>
                  <a:pt x="7956081" y="4789933"/>
                  <a:pt x="7956938" y="4794670"/>
                </a:cubicBezTo>
                <a:cubicBezTo>
                  <a:pt x="7959508" y="4808878"/>
                  <a:pt x="7954601" y="4832755"/>
                  <a:pt x="7949775" y="4844682"/>
                </a:cubicBezTo>
                <a:cubicBezTo>
                  <a:pt x="7938581" y="4837538"/>
                  <a:pt x="7945161" y="4800387"/>
                  <a:pt x="7951595" y="4784487"/>
                </a:cubicBezTo>
                <a:close/>
                <a:moveTo>
                  <a:pt x="8491853" y="4728031"/>
                </a:moveTo>
                <a:cubicBezTo>
                  <a:pt x="8503030" y="4724993"/>
                  <a:pt x="8510886" y="4733885"/>
                  <a:pt x="8516474" y="4732367"/>
                </a:cubicBezTo>
                <a:cubicBezTo>
                  <a:pt x="8514247" y="4735729"/>
                  <a:pt x="8509790" y="4742454"/>
                  <a:pt x="8514283" y="4749503"/>
                </a:cubicBezTo>
                <a:cubicBezTo>
                  <a:pt x="8503105" y="4752542"/>
                  <a:pt x="8491927" y="4755579"/>
                  <a:pt x="8489662" y="4745168"/>
                </a:cubicBezTo>
                <a:cubicBezTo>
                  <a:pt x="8488530" y="4739962"/>
                  <a:pt x="8487397" y="4734756"/>
                  <a:pt x="8491853" y="4728031"/>
                </a:cubicBezTo>
                <a:close/>
                <a:moveTo>
                  <a:pt x="9186298" y="4717907"/>
                </a:moveTo>
                <a:cubicBezTo>
                  <a:pt x="9190841" y="4716912"/>
                  <a:pt x="9195547" y="4717285"/>
                  <a:pt x="9199848" y="4719456"/>
                </a:cubicBezTo>
                <a:cubicBezTo>
                  <a:pt x="9200615" y="4722131"/>
                  <a:pt x="9202242" y="4725239"/>
                  <a:pt x="9203628" y="4728801"/>
                </a:cubicBezTo>
                <a:cubicBezTo>
                  <a:pt x="9205018" y="4732361"/>
                  <a:pt x="9206167" y="4736374"/>
                  <a:pt x="9205981" y="4740856"/>
                </a:cubicBezTo>
                <a:cubicBezTo>
                  <a:pt x="9193003" y="4757181"/>
                  <a:pt x="9178868" y="4759194"/>
                  <a:pt x="9165104" y="4752245"/>
                </a:cubicBezTo>
                <a:cubicBezTo>
                  <a:pt x="9160503" y="4736195"/>
                  <a:pt x="9172669" y="4720891"/>
                  <a:pt x="9186298" y="4717907"/>
                </a:cubicBezTo>
                <a:close/>
                <a:moveTo>
                  <a:pt x="7937569" y="4716888"/>
                </a:moveTo>
                <a:cubicBezTo>
                  <a:pt x="7941738" y="4716941"/>
                  <a:pt x="7945334" y="4718782"/>
                  <a:pt x="7945835" y="4720704"/>
                </a:cubicBezTo>
                <a:cubicBezTo>
                  <a:pt x="7943040" y="4725936"/>
                  <a:pt x="7935452" y="4728714"/>
                  <a:pt x="7932657" y="4733946"/>
                </a:cubicBezTo>
                <a:cubicBezTo>
                  <a:pt x="7931656" y="4730103"/>
                  <a:pt x="7926863" y="4727648"/>
                  <a:pt x="7925863" y="4723804"/>
                </a:cubicBezTo>
                <a:cubicBezTo>
                  <a:pt x="7928656" y="4718571"/>
                  <a:pt x="7933400" y="4716835"/>
                  <a:pt x="7937569" y="4716888"/>
                </a:cubicBezTo>
                <a:close/>
                <a:moveTo>
                  <a:pt x="8660127" y="4688392"/>
                </a:moveTo>
                <a:cubicBezTo>
                  <a:pt x="8667383" y="4688569"/>
                  <a:pt x="8675945" y="4690984"/>
                  <a:pt x="8686917" y="4700882"/>
                </a:cubicBezTo>
                <a:cubicBezTo>
                  <a:pt x="8708596" y="4724685"/>
                  <a:pt x="8687833" y="4745583"/>
                  <a:pt x="8691667" y="4746211"/>
                </a:cubicBezTo>
                <a:cubicBezTo>
                  <a:pt x="8695236" y="4750846"/>
                  <a:pt x="8695236" y="4750846"/>
                  <a:pt x="8699070" y="4751473"/>
                </a:cubicBezTo>
                <a:cubicBezTo>
                  <a:pt x="8698804" y="4755480"/>
                  <a:pt x="8702108" y="4764121"/>
                  <a:pt x="8705677" y="4768758"/>
                </a:cubicBezTo>
                <a:cubicBezTo>
                  <a:pt x="8701843" y="4768129"/>
                  <a:pt x="8698008" y="4767500"/>
                  <a:pt x="8697744" y="4771506"/>
                </a:cubicBezTo>
                <a:cubicBezTo>
                  <a:pt x="8690607" y="4762237"/>
                  <a:pt x="8690872" y="4758230"/>
                  <a:pt x="8687301" y="4753596"/>
                </a:cubicBezTo>
                <a:cubicBezTo>
                  <a:pt x="8687036" y="4757601"/>
                  <a:pt x="8683468" y="4752968"/>
                  <a:pt x="8683468" y="4752968"/>
                </a:cubicBezTo>
                <a:cubicBezTo>
                  <a:pt x="8683468" y="4752968"/>
                  <a:pt x="8683468" y="4752968"/>
                  <a:pt x="8675269" y="4759724"/>
                </a:cubicBezTo>
                <a:cubicBezTo>
                  <a:pt x="8675269" y="4759724"/>
                  <a:pt x="8655036" y="4772609"/>
                  <a:pt x="8636926" y="4753441"/>
                </a:cubicBezTo>
                <a:cubicBezTo>
                  <a:pt x="8641026" y="4750062"/>
                  <a:pt x="8619611" y="4722254"/>
                  <a:pt x="8628341" y="4707485"/>
                </a:cubicBezTo>
                <a:cubicBezTo>
                  <a:pt x="8632705" y="4700099"/>
                  <a:pt x="8636805" y="4696721"/>
                  <a:pt x="8641169" y="4689336"/>
                </a:cubicBezTo>
                <a:cubicBezTo>
                  <a:pt x="8646920" y="4690278"/>
                  <a:pt x="8652871" y="4688215"/>
                  <a:pt x="8660127" y="4688392"/>
                </a:cubicBezTo>
                <a:close/>
                <a:moveTo>
                  <a:pt x="7874236" y="4671177"/>
                </a:moveTo>
                <a:cubicBezTo>
                  <a:pt x="7879226" y="4672989"/>
                  <a:pt x="7880625" y="4676585"/>
                  <a:pt x="7882024" y="4680182"/>
                </a:cubicBezTo>
                <a:cubicBezTo>
                  <a:pt x="7881232" y="4689157"/>
                  <a:pt x="7880439" y="4698132"/>
                  <a:pt x="7879647" y="4707107"/>
                </a:cubicBezTo>
                <a:cubicBezTo>
                  <a:pt x="7873071" y="4723245"/>
                  <a:pt x="7866496" y="4739385"/>
                  <a:pt x="7852925" y="4737546"/>
                </a:cubicBezTo>
                <a:cubicBezTo>
                  <a:pt x="7854510" y="4719593"/>
                  <a:pt x="7853904" y="4707022"/>
                  <a:pt x="7855489" y="4689072"/>
                </a:cubicBezTo>
                <a:cubicBezTo>
                  <a:pt x="7857681" y="4683693"/>
                  <a:pt x="7869246" y="4669366"/>
                  <a:pt x="7874236" y="4671177"/>
                </a:cubicBezTo>
                <a:close/>
                <a:moveTo>
                  <a:pt x="7911841" y="4565698"/>
                </a:moveTo>
                <a:cubicBezTo>
                  <a:pt x="7925038" y="4563444"/>
                  <a:pt x="7938335" y="4564469"/>
                  <a:pt x="7947557" y="4570645"/>
                </a:cubicBezTo>
                <a:cubicBezTo>
                  <a:pt x="7953706" y="4574761"/>
                  <a:pt x="7958044" y="4581168"/>
                  <a:pt x="7959334" y="4590420"/>
                </a:cubicBezTo>
                <a:cubicBezTo>
                  <a:pt x="7932861" y="4587772"/>
                  <a:pt x="7901486" y="4591583"/>
                  <a:pt x="7876726" y="4580420"/>
                </a:cubicBezTo>
                <a:cubicBezTo>
                  <a:pt x="7885548" y="4573483"/>
                  <a:pt x="7898644" y="4567951"/>
                  <a:pt x="7911841" y="4565698"/>
                </a:cubicBezTo>
                <a:close/>
                <a:moveTo>
                  <a:pt x="7929239" y="4553203"/>
                </a:moveTo>
                <a:cubicBezTo>
                  <a:pt x="7932485" y="4551185"/>
                  <a:pt x="7934236" y="4554584"/>
                  <a:pt x="7930990" y="4556602"/>
                </a:cubicBezTo>
                <a:cubicBezTo>
                  <a:pt x="7931245" y="4565418"/>
                  <a:pt x="7921251" y="4562655"/>
                  <a:pt x="7916254" y="4561274"/>
                </a:cubicBezTo>
                <a:cubicBezTo>
                  <a:pt x="7925992" y="4555221"/>
                  <a:pt x="7927489" y="4549803"/>
                  <a:pt x="7929239" y="4553203"/>
                </a:cubicBezTo>
                <a:close/>
                <a:moveTo>
                  <a:pt x="8602477" y="4551253"/>
                </a:moveTo>
                <a:cubicBezTo>
                  <a:pt x="8612845" y="4553784"/>
                  <a:pt x="8614666" y="4566116"/>
                  <a:pt x="8619849" y="4567382"/>
                </a:cubicBezTo>
                <a:cubicBezTo>
                  <a:pt x="8616417" y="4569517"/>
                  <a:pt x="8609549" y="4573785"/>
                  <a:pt x="8609618" y="4582718"/>
                </a:cubicBezTo>
                <a:cubicBezTo>
                  <a:pt x="8599251" y="4580188"/>
                  <a:pt x="8588882" y="4577657"/>
                  <a:pt x="8592246" y="4566588"/>
                </a:cubicBezTo>
                <a:cubicBezTo>
                  <a:pt x="8593930" y="4561055"/>
                  <a:pt x="8595611" y="4555521"/>
                  <a:pt x="8602477" y="4551253"/>
                </a:cubicBezTo>
                <a:close/>
                <a:moveTo>
                  <a:pt x="8518092" y="4505264"/>
                </a:moveTo>
                <a:cubicBezTo>
                  <a:pt x="8536541" y="4508610"/>
                  <a:pt x="8547151" y="4500380"/>
                  <a:pt x="8554986" y="4511956"/>
                </a:cubicBezTo>
                <a:lnTo>
                  <a:pt x="8566182" y="4518795"/>
                </a:lnTo>
                <a:lnTo>
                  <a:pt x="8566731" y="4512163"/>
                </a:lnTo>
                <a:lnTo>
                  <a:pt x="8575389" y="4524419"/>
                </a:lnTo>
                <a:lnTo>
                  <a:pt x="8575676" y="4524595"/>
                </a:lnTo>
                <a:lnTo>
                  <a:pt x="8575809" y="4525013"/>
                </a:lnTo>
                <a:lnTo>
                  <a:pt x="8583033" y="4535239"/>
                </a:lnTo>
                <a:cubicBezTo>
                  <a:pt x="8592043" y="4556235"/>
                  <a:pt x="8583602" y="4571530"/>
                  <a:pt x="8597505" y="4585937"/>
                </a:cubicBezTo>
                <a:lnTo>
                  <a:pt x="8590997" y="4587326"/>
                </a:lnTo>
                <a:lnTo>
                  <a:pt x="8591370" y="4589644"/>
                </a:lnTo>
                <a:lnTo>
                  <a:pt x="8586676" y="4598511"/>
                </a:lnTo>
                <a:lnTo>
                  <a:pt x="8587582" y="4598233"/>
                </a:lnTo>
                <a:cubicBezTo>
                  <a:pt x="8593084" y="4618403"/>
                  <a:pt x="8568019" y="4641405"/>
                  <a:pt x="8550613" y="4639574"/>
                </a:cubicBezTo>
                <a:cubicBezTo>
                  <a:pt x="8544812" y="4638966"/>
                  <a:pt x="8539861" y="4635596"/>
                  <a:pt x="8537177" y="4628443"/>
                </a:cubicBezTo>
                <a:cubicBezTo>
                  <a:pt x="8538377" y="4622092"/>
                  <a:pt x="8540674" y="4617743"/>
                  <a:pt x="8543806" y="4614614"/>
                </a:cubicBezTo>
                <a:lnTo>
                  <a:pt x="8551482" y="4610322"/>
                </a:lnTo>
                <a:lnTo>
                  <a:pt x="8541078" y="4610992"/>
                </a:lnTo>
                <a:cubicBezTo>
                  <a:pt x="8522631" y="4607643"/>
                  <a:pt x="8514795" y="4596066"/>
                  <a:pt x="8488519" y="4581146"/>
                </a:cubicBezTo>
                <a:cubicBezTo>
                  <a:pt x="8491298" y="4561339"/>
                  <a:pt x="8501912" y="4553108"/>
                  <a:pt x="8491298" y="4561339"/>
                </a:cubicBezTo>
                <a:cubicBezTo>
                  <a:pt x="8491298" y="4561339"/>
                  <a:pt x="8483465" y="4549762"/>
                  <a:pt x="8483465" y="4549762"/>
                </a:cubicBezTo>
                <a:cubicBezTo>
                  <a:pt x="8501912" y="4553108"/>
                  <a:pt x="8501912" y="4553108"/>
                  <a:pt x="8504697" y="4533301"/>
                </a:cubicBezTo>
                <a:cubicBezTo>
                  <a:pt x="8504697" y="4533301"/>
                  <a:pt x="8507477" y="4513497"/>
                  <a:pt x="8518092" y="4505264"/>
                </a:cubicBezTo>
                <a:close/>
                <a:moveTo>
                  <a:pt x="8717087" y="4486195"/>
                </a:moveTo>
                <a:cubicBezTo>
                  <a:pt x="8727148" y="4488240"/>
                  <a:pt x="8735598" y="4491428"/>
                  <a:pt x="8742995" y="4495123"/>
                </a:cubicBezTo>
                <a:cubicBezTo>
                  <a:pt x="8765191" y="4506212"/>
                  <a:pt x="8777927" y="4521880"/>
                  <a:pt x="8796375" y="4525053"/>
                </a:cubicBezTo>
                <a:cubicBezTo>
                  <a:pt x="8796375" y="4525053"/>
                  <a:pt x="8796375" y="4525053"/>
                  <a:pt x="8798574" y="4535520"/>
                </a:cubicBezTo>
                <a:cubicBezTo>
                  <a:pt x="8801923" y="4537357"/>
                  <a:pt x="8801923" y="4537357"/>
                  <a:pt x="8801923" y="4537357"/>
                </a:cubicBezTo>
                <a:cubicBezTo>
                  <a:pt x="8803597" y="4538276"/>
                  <a:pt x="8803309" y="4540434"/>
                  <a:pt x="8802603" y="4542361"/>
                </a:cubicBezTo>
                <a:cubicBezTo>
                  <a:pt x="8801896" y="4544289"/>
                  <a:pt x="8800771" y="4545987"/>
                  <a:pt x="8800771" y="4545987"/>
                </a:cubicBezTo>
                <a:cubicBezTo>
                  <a:pt x="8792920" y="4550944"/>
                  <a:pt x="8785122" y="4542034"/>
                  <a:pt x="8778423" y="4538361"/>
                </a:cubicBezTo>
                <a:cubicBezTo>
                  <a:pt x="8770573" y="4543317"/>
                  <a:pt x="8769528" y="4524220"/>
                  <a:pt x="8761676" y="4529175"/>
                </a:cubicBezTo>
                <a:cubicBezTo>
                  <a:pt x="8757280" y="4508240"/>
                  <a:pt x="8729280" y="4516037"/>
                  <a:pt x="8717087" y="4486195"/>
                </a:cubicBezTo>
                <a:close/>
                <a:moveTo>
                  <a:pt x="8550350" y="4477459"/>
                </a:moveTo>
                <a:cubicBezTo>
                  <a:pt x="8554002" y="4482132"/>
                  <a:pt x="8557389" y="4490839"/>
                  <a:pt x="8561041" y="4495512"/>
                </a:cubicBezTo>
                <a:cubicBezTo>
                  <a:pt x="8561041" y="4495512"/>
                  <a:pt x="8561041" y="4495512"/>
                  <a:pt x="8556854" y="4498902"/>
                </a:cubicBezTo>
                <a:cubicBezTo>
                  <a:pt x="8557389" y="4490839"/>
                  <a:pt x="8541978" y="4484238"/>
                  <a:pt x="8550350" y="4477459"/>
                </a:cubicBezTo>
                <a:close/>
                <a:moveTo>
                  <a:pt x="8228255" y="4463833"/>
                </a:moveTo>
                <a:lnTo>
                  <a:pt x="8210704" y="4464631"/>
                </a:lnTo>
                <a:lnTo>
                  <a:pt x="8212372" y="4464151"/>
                </a:lnTo>
                <a:cubicBezTo>
                  <a:pt x="8217473" y="4462952"/>
                  <a:pt x="8222640" y="4462441"/>
                  <a:pt x="8228255" y="4463833"/>
                </a:cubicBezTo>
                <a:close/>
                <a:moveTo>
                  <a:pt x="8124265" y="4447497"/>
                </a:moveTo>
                <a:cubicBezTo>
                  <a:pt x="8126387" y="4447515"/>
                  <a:pt x="8128410" y="4449997"/>
                  <a:pt x="8130273" y="4453765"/>
                </a:cubicBezTo>
                <a:lnTo>
                  <a:pt x="8135586" y="4469996"/>
                </a:lnTo>
                <a:lnTo>
                  <a:pt x="8141736" y="4465564"/>
                </a:lnTo>
                <a:cubicBezTo>
                  <a:pt x="8149241" y="4459751"/>
                  <a:pt x="8156525" y="4453543"/>
                  <a:pt x="8156525" y="4453543"/>
                </a:cubicBezTo>
                <a:cubicBezTo>
                  <a:pt x="8161944" y="4454640"/>
                  <a:pt x="8164653" y="4455187"/>
                  <a:pt x="8165770" y="4457159"/>
                </a:cubicBezTo>
                <a:cubicBezTo>
                  <a:pt x="8166886" y="4459130"/>
                  <a:pt x="8166409" y="4462524"/>
                  <a:pt x="8165455" y="4469312"/>
                </a:cubicBezTo>
                <a:lnTo>
                  <a:pt x="8164078" y="4470990"/>
                </a:lnTo>
                <a:lnTo>
                  <a:pt x="8187801" y="4465672"/>
                </a:lnTo>
                <a:lnTo>
                  <a:pt x="8210704" y="4464631"/>
                </a:lnTo>
                <a:lnTo>
                  <a:pt x="8196896" y="4468599"/>
                </a:lnTo>
                <a:cubicBezTo>
                  <a:pt x="8198145" y="4470698"/>
                  <a:pt x="8198145" y="4470698"/>
                  <a:pt x="8198145" y="4470698"/>
                </a:cubicBezTo>
                <a:cubicBezTo>
                  <a:pt x="8245361" y="4462703"/>
                  <a:pt x="8307399" y="4472712"/>
                  <a:pt x="8351440" y="4496177"/>
                </a:cubicBezTo>
                <a:cubicBezTo>
                  <a:pt x="8360005" y="4503677"/>
                  <a:pt x="8368027" y="4505666"/>
                  <a:pt x="8373381" y="4512367"/>
                </a:cubicBezTo>
                <a:lnTo>
                  <a:pt x="8373659" y="4512297"/>
                </a:lnTo>
                <a:lnTo>
                  <a:pt x="8376530" y="4505975"/>
                </a:lnTo>
                <a:cubicBezTo>
                  <a:pt x="8381649" y="4489924"/>
                  <a:pt x="8381363" y="4476730"/>
                  <a:pt x="8396880" y="4467325"/>
                </a:cubicBezTo>
                <a:cubicBezTo>
                  <a:pt x="8424748" y="4478008"/>
                  <a:pt x="8425964" y="4508601"/>
                  <a:pt x="8414058" y="4525264"/>
                </a:cubicBezTo>
                <a:lnTo>
                  <a:pt x="8398799" y="4535676"/>
                </a:lnTo>
                <a:lnTo>
                  <a:pt x="8410111" y="4547681"/>
                </a:lnTo>
                <a:cubicBezTo>
                  <a:pt x="8418122" y="4558850"/>
                  <a:pt x="8425308" y="4570935"/>
                  <a:pt x="8432984" y="4582692"/>
                </a:cubicBezTo>
                <a:cubicBezTo>
                  <a:pt x="8434237" y="4584793"/>
                  <a:pt x="8431565" y="4589507"/>
                  <a:pt x="8436736" y="4588996"/>
                </a:cubicBezTo>
                <a:cubicBezTo>
                  <a:pt x="8433710" y="4595415"/>
                  <a:pt x="8441378" y="4599108"/>
                  <a:pt x="8443879" y="4603308"/>
                </a:cubicBezTo>
                <a:cubicBezTo>
                  <a:pt x="8450501" y="4628245"/>
                  <a:pt x="8469417" y="4650855"/>
                  <a:pt x="8462847" y="4674309"/>
                </a:cubicBezTo>
                <a:cubicBezTo>
                  <a:pt x="8461243" y="4673912"/>
                  <a:pt x="8458389" y="4671414"/>
                  <a:pt x="8457679" y="4674820"/>
                </a:cubicBezTo>
                <a:cubicBezTo>
                  <a:pt x="8458574" y="4678624"/>
                  <a:pt x="8461782" y="4679420"/>
                  <a:pt x="8463742" y="4678115"/>
                </a:cubicBezTo>
                <a:cubicBezTo>
                  <a:pt x="8466261" y="4698450"/>
                  <a:pt x="8463612" y="4719294"/>
                  <a:pt x="8467732" y="4740024"/>
                </a:cubicBezTo>
                <a:cubicBezTo>
                  <a:pt x="8465958" y="4748547"/>
                  <a:pt x="8478089" y="4755135"/>
                  <a:pt x="8468292" y="4761664"/>
                </a:cubicBezTo>
                <a:cubicBezTo>
                  <a:pt x="8472938" y="4771774"/>
                  <a:pt x="8466705" y="4777397"/>
                  <a:pt x="8469748" y="4787110"/>
                </a:cubicBezTo>
                <a:cubicBezTo>
                  <a:pt x="8471352" y="4787507"/>
                  <a:pt x="8471708" y="4785805"/>
                  <a:pt x="8472062" y="4784100"/>
                </a:cubicBezTo>
                <a:cubicBezTo>
                  <a:pt x="8477227" y="4783591"/>
                  <a:pt x="8467435" y="4790120"/>
                  <a:pt x="8473851" y="4791710"/>
                </a:cubicBezTo>
                <a:cubicBezTo>
                  <a:pt x="8465662" y="4798637"/>
                  <a:pt x="8465662" y="4798637"/>
                  <a:pt x="8465662" y="4798637"/>
                </a:cubicBezTo>
                <a:cubicBezTo>
                  <a:pt x="8470117" y="4801535"/>
                  <a:pt x="8470117" y="4801535"/>
                  <a:pt x="8470117" y="4801535"/>
                </a:cubicBezTo>
                <a:cubicBezTo>
                  <a:pt x="8466294" y="4807753"/>
                  <a:pt x="8464657" y="4817650"/>
                  <a:pt x="8463554" y="4827007"/>
                </a:cubicBezTo>
                <a:lnTo>
                  <a:pt x="8462445" y="4834339"/>
                </a:lnTo>
                <a:lnTo>
                  <a:pt x="8463654" y="4835058"/>
                </a:lnTo>
                <a:cubicBezTo>
                  <a:pt x="8468541" y="4832869"/>
                  <a:pt x="8468541" y="4832869"/>
                  <a:pt x="8469904" y="4829081"/>
                </a:cubicBezTo>
                <a:cubicBezTo>
                  <a:pt x="8473428" y="4830681"/>
                  <a:pt x="8481839" y="4830091"/>
                  <a:pt x="8486726" y="4827904"/>
                </a:cubicBezTo>
                <a:cubicBezTo>
                  <a:pt x="8485362" y="4831692"/>
                  <a:pt x="8483997" y="4835481"/>
                  <a:pt x="8487520" y="4837081"/>
                </a:cubicBezTo>
                <a:cubicBezTo>
                  <a:pt x="8477745" y="4841457"/>
                  <a:pt x="8474222" y="4839857"/>
                  <a:pt x="8469335" y="4842045"/>
                </a:cubicBezTo>
                <a:cubicBezTo>
                  <a:pt x="8472858" y="4843646"/>
                  <a:pt x="8467970" y="4845834"/>
                  <a:pt x="8467970" y="4845834"/>
                </a:cubicBezTo>
                <a:cubicBezTo>
                  <a:pt x="8467970" y="4845834"/>
                  <a:pt x="8467970" y="4845834"/>
                  <a:pt x="8472287" y="4856610"/>
                </a:cubicBezTo>
                <a:cubicBezTo>
                  <a:pt x="8472287" y="4856610"/>
                  <a:pt x="8479557" y="4881952"/>
                  <a:pt x="8458642" y="4894492"/>
                </a:cubicBezTo>
                <a:cubicBezTo>
                  <a:pt x="8457024" y="4890451"/>
                  <a:pt x="8440125" y="4896826"/>
                  <a:pt x="8426982" y="4894370"/>
                </a:cubicBezTo>
                <a:lnTo>
                  <a:pt x="8426611" y="4894168"/>
                </a:lnTo>
                <a:lnTo>
                  <a:pt x="8424264" y="4897221"/>
                </a:lnTo>
                <a:cubicBezTo>
                  <a:pt x="8419655" y="4900110"/>
                  <a:pt x="8414533" y="4902423"/>
                  <a:pt x="8411062" y="4906938"/>
                </a:cubicBezTo>
                <a:cubicBezTo>
                  <a:pt x="8408566" y="4902734"/>
                  <a:pt x="8415692" y="4900918"/>
                  <a:pt x="8413190" y="4896713"/>
                </a:cubicBezTo>
                <a:cubicBezTo>
                  <a:pt x="8382224" y="4932036"/>
                  <a:pt x="8335189" y="4947249"/>
                  <a:pt x="8293322" y="4961951"/>
                </a:cubicBezTo>
                <a:cubicBezTo>
                  <a:pt x="8284946" y="4961664"/>
                  <a:pt x="8284946" y="4961664"/>
                  <a:pt x="8284946" y="4961664"/>
                </a:cubicBezTo>
                <a:lnTo>
                  <a:pt x="8261536" y="4964103"/>
                </a:lnTo>
                <a:lnTo>
                  <a:pt x="8262110" y="4966833"/>
                </a:lnTo>
                <a:cubicBezTo>
                  <a:pt x="8260292" y="4979089"/>
                  <a:pt x="8245605" y="4988133"/>
                  <a:pt x="8227093" y="4995081"/>
                </a:cubicBezTo>
                <a:cubicBezTo>
                  <a:pt x="8225908" y="4989870"/>
                  <a:pt x="8212459" y="4996173"/>
                  <a:pt x="8203441" y="4995787"/>
                </a:cubicBezTo>
                <a:cubicBezTo>
                  <a:pt x="8193239" y="4990191"/>
                  <a:pt x="8186437" y="4986462"/>
                  <a:pt x="8184069" y="4976042"/>
                </a:cubicBezTo>
                <a:lnTo>
                  <a:pt x="8185992" y="4960090"/>
                </a:lnTo>
                <a:lnTo>
                  <a:pt x="8167571" y="4954696"/>
                </a:lnTo>
                <a:lnTo>
                  <a:pt x="8165456" y="4964731"/>
                </a:lnTo>
                <a:cubicBezTo>
                  <a:pt x="8160391" y="4977140"/>
                  <a:pt x="8153017" y="4988553"/>
                  <a:pt x="8143346" y="4997933"/>
                </a:cubicBezTo>
                <a:lnTo>
                  <a:pt x="8139890" y="5000361"/>
                </a:lnTo>
                <a:lnTo>
                  <a:pt x="8146576" y="4998531"/>
                </a:lnTo>
                <a:cubicBezTo>
                  <a:pt x="8152127" y="4999713"/>
                  <a:pt x="8152127" y="4999713"/>
                  <a:pt x="8153981" y="5002987"/>
                </a:cubicBezTo>
                <a:cubicBezTo>
                  <a:pt x="8161387" y="5007445"/>
                  <a:pt x="8166936" y="5008626"/>
                  <a:pt x="8166951" y="5017269"/>
                </a:cubicBezTo>
                <a:cubicBezTo>
                  <a:pt x="8166036" y="5024276"/>
                  <a:pt x="8163268" y="5028005"/>
                  <a:pt x="8158879" y="5029952"/>
                </a:cubicBezTo>
                <a:cubicBezTo>
                  <a:pt x="8154489" y="5031895"/>
                  <a:pt x="8148479" y="5032056"/>
                  <a:pt x="8141080" y="5031920"/>
                </a:cubicBezTo>
                <a:cubicBezTo>
                  <a:pt x="8126284" y="5031648"/>
                  <a:pt x="8124415" y="5019731"/>
                  <a:pt x="8113314" y="5017367"/>
                </a:cubicBezTo>
                <a:lnTo>
                  <a:pt x="8118170" y="5011773"/>
                </a:lnTo>
                <a:lnTo>
                  <a:pt x="8086367" y="4989967"/>
                </a:lnTo>
                <a:cubicBezTo>
                  <a:pt x="8077636" y="4980298"/>
                  <a:pt x="8071647" y="4969105"/>
                  <a:pt x="8068249" y="4957128"/>
                </a:cubicBezTo>
                <a:lnTo>
                  <a:pt x="8065961" y="4934770"/>
                </a:lnTo>
                <a:lnTo>
                  <a:pt x="8055040" y="4948000"/>
                </a:lnTo>
                <a:cubicBezTo>
                  <a:pt x="8039505" y="4961429"/>
                  <a:pt x="8020073" y="4972948"/>
                  <a:pt x="7995055" y="4980861"/>
                </a:cubicBezTo>
                <a:cubicBezTo>
                  <a:pt x="7972593" y="4968171"/>
                  <a:pt x="7976343" y="4947362"/>
                  <a:pt x="7991387" y="4928851"/>
                </a:cubicBezTo>
                <a:cubicBezTo>
                  <a:pt x="8000789" y="4917281"/>
                  <a:pt x="8014602" y="4906609"/>
                  <a:pt x="8029185" y="4899377"/>
                </a:cubicBezTo>
                <a:lnTo>
                  <a:pt x="8047442" y="4892779"/>
                </a:lnTo>
                <a:lnTo>
                  <a:pt x="8042489" y="4889192"/>
                </a:lnTo>
                <a:cubicBezTo>
                  <a:pt x="8025722" y="4874367"/>
                  <a:pt x="8009981" y="4857529"/>
                  <a:pt x="7996382" y="4839263"/>
                </a:cubicBezTo>
                <a:lnTo>
                  <a:pt x="7993936" y="4834959"/>
                </a:lnTo>
                <a:lnTo>
                  <a:pt x="7991743" y="4842020"/>
                </a:lnTo>
                <a:cubicBezTo>
                  <a:pt x="7989756" y="4847726"/>
                  <a:pt x="7987322" y="4853232"/>
                  <a:pt x="7984227" y="4856394"/>
                </a:cubicBezTo>
                <a:cubicBezTo>
                  <a:pt x="7982164" y="4858503"/>
                  <a:pt x="7979807" y="4859568"/>
                  <a:pt x="7977092" y="4858958"/>
                </a:cubicBezTo>
                <a:cubicBezTo>
                  <a:pt x="7978837" y="4853674"/>
                  <a:pt x="7979662" y="4846765"/>
                  <a:pt x="7982073" y="4840566"/>
                </a:cubicBezTo>
                <a:lnTo>
                  <a:pt x="7991762" y="4831135"/>
                </a:lnTo>
                <a:lnTo>
                  <a:pt x="7963132" y="4780765"/>
                </a:lnTo>
                <a:cubicBezTo>
                  <a:pt x="7954936" y="4760227"/>
                  <a:pt x="7950000" y="4738846"/>
                  <a:pt x="7949441" y="4717207"/>
                </a:cubicBezTo>
                <a:cubicBezTo>
                  <a:pt x="7949647" y="4702029"/>
                  <a:pt x="7951204" y="4687325"/>
                  <a:pt x="7953983" y="4673144"/>
                </a:cubicBezTo>
                <a:lnTo>
                  <a:pt x="7961684" y="4646611"/>
                </a:lnTo>
                <a:lnTo>
                  <a:pt x="7960993" y="4646518"/>
                </a:lnTo>
                <a:lnTo>
                  <a:pt x="7962520" y="4643730"/>
                </a:lnTo>
                <a:lnTo>
                  <a:pt x="7965860" y="4632223"/>
                </a:lnTo>
                <a:cubicBezTo>
                  <a:pt x="7976051" y="4606054"/>
                  <a:pt x="7990616" y="4582174"/>
                  <a:pt x="8008526" y="4560971"/>
                </a:cubicBezTo>
                <a:lnTo>
                  <a:pt x="8014085" y="4556081"/>
                </a:lnTo>
                <a:lnTo>
                  <a:pt x="8012055" y="4551029"/>
                </a:lnTo>
                <a:cubicBezTo>
                  <a:pt x="8011262" y="4541979"/>
                  <a:pt x="8015298" y="4530777"/>
                  <a:pt x="8020125" y="4528624"/>
                </a:cubicBezTo>
                <a:cubicBezTo>
                  <a:pt x="8024951" y="4526471"/>
                  <a:pt x="8028434" y="4528053"/>
                  <a:pt x="8028434" y="4528053"/>
                </a:cubicBezTo>
                <a:lnTo>
                  <a:pt x="8032509" y="4539872"/>
                </a:lnTo>
                <a:lnTo>
                  <a:pt x="8071260" y="4505782"/>
                </a:lnTo>
                <a:lnTo>
                  <a:pt x="8114321" y="4485104"/>
                </a:lnTo>
                <a:lnTo>
                  <a:pt x="8113387" y="4484440"/>
                </a:lnTo>
                <a:cubicBezTo>
                  <a:pt x="8104356" y="4483987"/>
                  <a:pt x="8096559" y="4488714"/>
                  <a:pt x="8091903" y="4481658"/>
                </a:cubicBezTo>
                <a:cubicBezTo>
                  <a:pt x="8106544" y="4480687"/>
                  <a:pt x="8112152" y="4479262"/>
                  <a:pt x="8121184" y="4479715"/>
                </a:cubicBezTo>
                <a:lnTo>
                  <a:pt x="8123416" y="4477920"/>
                </a:lnTo>
                <a:lnTo>
                  <a:pt x="8116430" y="4459969"/>
                </a:lnTo>
                <a:cubicBezTo>
                  <a:pt x="8116430" y="4459969"/>
                  <a:pt x="8116430" y="4459969"/>
                  <a:pt x="8120721" y="4449257"/>
                </a:cubicBezTo>
                <a:close/>
                <a:moveTo>
                  <a:pt x="8572714" y="4416348"/>
                </a:moveTo>
                <a:cubicBezTo>
                  <a:pt x="8575696" y="4417816"/>
                  <a:pt x="8577743" y="4421251"/>
                  <a:pt x="8579059" y="4425832"/>
                </a:cubicBezTo>
                <a:cubicBezTo>
                  <a:pt x="8583008" y="4439572"/>
                  <a:pt x="8580380" y="4463631"/>
                  <a:pt x="8576683" y="4475895"/>
                </a:cubicBezTo>
                <a:cubicBezTo>
                  <a:pt x="8564758" y="4470020"/>
                  <a:pt x="8567787" y="4432700"/>
                  <a:pt x="8572714" y="4416348"/>
                </a:cubicBezTo>
                <a:close/>
                <a:moveTo>
                  <a:pt x="8039562" y="4393766"/>
                </a:moveTo>
                <a:cubicBezTo>
                  <a:pt x="8046318" y="4407100"/>
                  <a:pt x="8049832" y="4411750"/>
                  <a:pt x="8053079" y="4420433"/>
                </a:cubicBezTo>
                <a:cubicBezTo>
                  <a:pt x="8056857" y="4421052"/>
                  <a:pt x="8060636" y="4421671"/>
                  <a:pt x="8064149" y="4426321"/>
                </a:cubicBezTo>
                <a:cubicBezTo>
                  <a:pt x="8071175" y="4435624"/>
                  <a:pt x="8066862" y="4443068"/>
                  <a:pt x="8070107" y="4451750"/>
                </a:cubicBezTo>
                <a:cubicBezTo>
                  <a:pt x="8066061" y="4455164"/>
                  <a:pt x="8058234" y="4457956"/>
                  <a:pt x="8051210" y="4448654"/>
                </a:cubicBezTo>
                <a:cubicBezTo>
                  <a:pt x="8040406" y="4438733"/>
                  <a:pt x="8041206" y="4426638"/>
                  <a:pt x="8045785" y="4415163"/>
                </a:cubicBezTo>
                <a:cubicBezTo>
                  <a:pt x="8042540" y="4406480"/>
                  <a:pt x="8035248" y="4401210"/>
                  <a:pt x="8039562" y="4393766"/>
                </a:cubicBezTo>
                <a:close/>
                <a:moveTo>
                  <a:pt x="8723330" y="4373174"/>
                </a:moveTo>
                <a:cubicBezTo>
                  <a:pt x="8726142" y="4383870"/>
                  <a:pt x="8730887" y="4390905"/>
                  <a:pt x="8733700" y="4401602"/>
                </a:cubicBezTo>
                <a:cubicBezTo>
                  <a:pt x="8725437" y="4425261"/>
                  <a:pt x="8708433" y="4429429"/>
                  <a:pt x="8696151" y="4422649"/>
                </a:cubicBezTo>
                <a:cubicBezTo>
                  <a:pt x="8683868" y="4415867"/>
                  <a:pt x="8676310" y="4398137"/>
                  <a:pt x="8686944" y="4377996"/>
                </a:cubicBezTo>
                <a:cubicBezTo>
                  <a:pt x="8702764" y="4372068"/>
                  <a:pt x="8714717" y="4373464"/>
                  <a:pt x="8723330" y="4373174"/>
                </a:cubicBezTo>
                <a:close/>
                <a:moveTo>
                  <a:pt x="8091071" y="4370186"/>
                </a:moveTo>
                <a:cubicBezTo>
                  <a:pt x="8106408" y="4376702"/>
                  <a:pt x="8126167" y="4375936"/>
                  <a:pt x="8137341" y="4385772"/>
                </a:cubicBezTo>
                <a:cubicBezTo>
                  <a:pt x="8139160" y="4388071"/>
                  <a:pt x="8140978" y="4390370"/>
                  <a:pt x="8141302" y="4392925"/>
                </a:cubicBezTo>
                <a:lnTo>
                  <a:pt x="8140788" y="4393817"/>
                </a:lnTo>
                <a:lnTo>
                  <a:pt x="8140866" y="4393935"/>
                </a:lnTo>
                <a:cubicBezTo>
                  <a:pt x="8143098" y="4397483"/>
                  <a:pt x="8143650" y="4400107"/>
                  <a:pt x="8141957" y="4402662"/>
                </a:cubicBezTo>
                <a:cubicBezTo>
                  <a:pt x="8140264" y="4405216"/>
                  <a:pt x="8136327" y="4407700"/>
                  <a:pt x="8129581" y="4410968"/>
                </a:cubicBezTo>
                <a:cubicBezTo>
                  <a:pt x="8118345" y="4414092"/>
                  <a:pt x="8110470" y="4419062"/>
                  <a:pt x="8107108" y="4417218"/>
                </a:cubicBezTo>
                <a:cubicBezTo>
                  <a:pt x="8104852" y="4420625"/>
                  <a:pt x="8099235" y="4422187"/>
                  <a:pt x="8096977" y="4425593"/>
                </a:cubicBezTo>
                <a:cubicBezTo>
                  <a:pt x="8096977" y="4425593"/>
                  <a:pt x="8096977" y="4425593"/>
                  <a:pt x="8093616" y="4423750"/>
                </a:cubicBezTo>
                <a:cubicBezTo>
                  <a:pt x="8099811" y="4417859"/>
                  <a:pt x="8104889" y="4410195"/>
                  <a:pt x="8110106" y="4403188"/>
                </a:cubicBezTo>
                <a:lnTo>
                  <a:pt x="8115996" y="4397533"/>
                </a:lnTo>
                <a:lnTo>
                  <a:pt x="8106694" y="4387254"/>
                </a:lnTo>
                <a:cubicBezTo>
                  <a:pt x="8103933" y="4384301"/>
                  <a:pt x="8102114" y="4382001"/>
                  <a:pt x="8102246" y="4380021"/>
                </a:cubicBezTo>
                <a:cubicBezTo>
                  <a:pt x="8098346" y="4379381"/>
                  <a:pt x="8094709" y="4374784"/>
                  <a:pt x="8090808" y="4374146"/>
                </a:cubicBezTo>
                <a:cubicBezTo>
                  <a:pt x="8090808" y="4374146"/>
                  <a:pt x="8090808" y="4374146"/>
                  <a:pt x="8091071" y="4370186"/>
                </a:cubicBezTo>
                <a:close/>
                <a:moveTo>
                  <a:pt x="9334276" y="4367307"/>
                </a:moveTo>
                <a:cubicBezTo>
                  <a:pt x="9346664" y="4370710"/>
                  <a:pt x="9355893" y="4368572"/>
                  <a:pt x="9363279" y="4367941"/>
                </a:cubicBezTo>
                <a:cubicBezTo>
                  <a:pt x="9370666" y="4367313"/>
                  <a:pt x="9376211" y="4368190"/>
                  <a:pt x="9381233" y="4377628"/>
                </a:cubicBezTo>
                <a:cubicBezTo>
                  <a:pt x="9372043" y="4390576"/>
                  <a:pt x="9341722" y="4382891"/>
                  <a:pt x="9334276" y="4367307"/>
                </a:cubicBezTo>
                <a:close/>
                <a:moveTo>
                  <a:pt x="8631406" y="4358292"/>
                </a:moveTo>
                <a:cubicBezTo>
                  <a:pt x="8635283" y="4358926"/>
                  <a:pt x="8646649" y="4364791"/>
                  <a:pt x="8646911" y="4360831"/>
                </a:cubicBezTo>
                <a:cubicBezTo>
                  <a:pt x="8650977" y="4366001"/>
                  <a:pt x="8655007" y="4371727"/>
                  <a:pt x="8658005" y="4377425"/>
                </a:cubicBezTo>
                <a:lnTo>
                  <a:pt x="8661405" y="4388812"/>
                </a:lnTo>
                <a:lnTo>
                  <a:pt x="8663128" y="4387228"/>
                </a:lnTo>
                <a:cubicBezTo>
                  <a:pt x="8666108" y="4385771"/>
                  <a:pt x="8669735" y="4385368"/>
                  <a:pt x="8674725" y="4386466"/>
                </a:cubicBezTo>
                <a:cubicBezTo>
                  <a:pt x="8677021" y="4402174"/>
                  <a:pt x="8650303" y="4421105"/>
                  <a:pt x="8634423" y="4416813"/>
                </a:cubicBezTo>
                <a:cubicBezTo>
                  <a:pt x="8639971" y="4413032"/>
                  <a:pt x="8644016" y="4408970"/>
                  <a:pt x="8647275" y="4405073"/>
                </a:cubicBezTo>
                <a:lnTo>
                  <a:pt x="8648697" y="4403194"/>
                </a:lnTo>
                <a:lnTo>
                  <a:pt x="8640675" y="4395834"/>
                </a:lnTo>
                <a:cubicBezTo>
                  <a:pt x="8622079" y="4380778"/>
                  <a:pt x="8618989" y="4368265"/>
                  <a:pt x="8631406" y="4358292"/>
                </a:cubicBezTo>
                <a:close/>
                <a:moveTo>
                  <a:pt x="8001662" y="4348699"/>
                </a:moveTo>
                <a:cubicBezTo>
                  <a:pt x="8002575" y="4350312"/>
                  <a:pt x="8002184" y="4353728"/>
                  <a:pt x="8001353" y="4357394"/>
                </a:cubicBezTo>
                <a:lnTo>
                  <a:pt x="7998977" y="4365601"/>
                </a:lnTo>
                <a:lnTo>
                  <a:pt x="8010350" y="4387713"/>
                </a:lnTo>
                <a:cubicBezTo>
                  <a:pt x="8011051" y="4393613"/>
                  <a:pt x="8010285" y="4399743"/>
                  <a:pt x="8007724" y="4405599"/>
                </a:cubicBezTo>
                <a:cubicBezTo>
                  <a:pt x="8004311" y="4413405"/>
                  <a:pt x="7997711" y="4420726"/>
                  <a:pt x="7987159" y="4426371"/>
                </a:cubicBezTo>
                <a:cubicBezTo>
                  <a:pt x="7977122" y="4428089"/>
                  <a:pt x="7965513" y="4419327"/>
                  <a:pt x="7957211" y="4407792"/>
                </a:cubicBezTo>
                <a:lnTo>
                  <a:pt x="7957014" y="4407404"/>
                </a:lnTo>
                <a:lnTo>
                  <a:pt x="7956696" y="4412210"/>
                </a:lnTo>
                <a:cubicBezTo>
                  <a:pt x="7954715" y="4410066"/>
                  <a:pt x="7954774" y="4409165"/>
                  <a:pt x="7955359" y="4408352"/>
                </a:cubicBezTo>
                <a:lnTo>
                  <a:pt x="7956462" y="4406319"/>
                </a:lnTo>
                <a:lnTo>
                  <a:pt x="7947849" y="4389371"/>
                </a:lnTo>
                <a:cubicBezTo>
                  <a:pt x="7945960" y="4383181"/>
                  <a:pt x="7945510" y="4377260"/>
                  <a:pt x="7947104" y="4372572"/>
                </a:cubicBezTo>
                <a:cubicBezTo>
                  <a:pt x="7955752" y="4366483"/>
                  <a:pt x="7964398" y="4360397"/>
                  <a:pt x="7973045" y="4354309"/>
                </a:cubicBezTo>
                <a:lnTo>
                  <a:pt x="7987366" y="4360015"/>
                </a:lnTo>
                <a:lnTo>
                  <a:pt x="7987607" y="4358788"/>
                </a:lnTo>
                <a:cubicBezTo>
                  <a:pt x="7989759" y="4354375"/>
                  <a:pt x="7993704" y="4351075"/>
                  <a:pt x="8001662" y="4348699"/>
                </a:cubicBezTo>
                <a:close/>
                <a:moveTo>
                  <a:pt x="7754022" y="4333291"/>
                </a:moveTo>
                <a:lnTo>
                  <a:pt x="7739601" y="4356641"/>
                </a:lnTo>
                <a:cubicBezTo>
                  <a:pt x="7730823" y="4365816"/>
                  <a:pt x="7720671" y="4372806"/>
                  <a:pt x="7711882" y="4375059"/>
                </a:cubicBezTo>
                <a:cubicBezTo>
                  <a:pt x="7703540" y="4371833"/>
                  <a:pt x="7697299" y="4367886"/>
                  <a:pt x="7692854" y="4363501"/>
                </a:cubicBezTo>
                <a:lnTo>
                  <a:pt x="7688974" y="4356826"/>
                </a:lnTo>
                <a:lnTo>
                  <a:pt x="7687337" y="4356912"/>
                </a:lnTo>
                <a:lnTo>
                  <a:pt x="7696486" y="4415914"/>
                </a:lnTo>
                <a:lnTo>
                  <a:pt x="7728950" y="4517412"/>
                </a:lnTo>
                <a:lnTo>
                  <a:pt x="7730068" y="4517542"/>
                </a:lnTo>
                <a:lnTo>
                  <a:pt x="7755662" y="4502786"/>
                </a:lnTo>
                <a:cubicBezTo>
                  <a:pt x="7774277" y="4485246"/>
                  <a:pt x="7771237" y="4460979"/>
                  <a:pt x="7764657" y="4430410"/>
                </a:cubicBezTo>
                <a:lnTo>
                  <a:pt x="7758686" y="4380429"/>
                </a:lnTo>
                <a:lnTo>
                  <a:pt x="7748322" y="4403469"/>
                </a:lnTo>
                <a:cubicBezTo>
                  <a:pt x="7742379" y="4409667"/>
                  <a:pt x="7733627" y="4414223"/>
                  <a:pt x="7720972" y="4416941"/>
                </a:cubicBezTo>
                <a:cubicBezTo>
                  <a:pt x="7709559" y="4407159"/>
                  <a:pt x="7712650" y="4392224"/>
                  <a:pt x="7721887" y="4380045"/>
                </a:cubicBezTo>
                <a:cubicBezTo>
                  <a:pt x="7726505" y="4373956"/>
                  <a:pt x="7732661" y="4368556"/>
                  <a:pt x="7739309" y="4364835"/>
                </a:cubicBezTo>
                <a:lnTo>
                  <a:pt x="7756432" y="4360516"/>
                </a:lnTo>
                <a:close/>
                <a:moveTo>
                  <a:pt x="8296486" y="4323792"/>
                </a:moveTo>
                <a:cubicBezTo>
                  <a:pt x="8300073" y="4328382"/>
                  <a:pt x="8303661" y="4332971"/>
                  <a:pt x="8303923" y="4329013"/>
                </a:cubicBezTo>
                <a:cubicBezTo>
                  <a:pt x="8307510" y="4333603"/>
                  <a:pt x="8309172" y="4337878"/>
                  <a:pt x="8309391" y="4341916"/>
                </a:cubicBezTo>
                <a:cubicBezTo>
                  <a:pt x="8309611" y="4345955"/>
                  <a:pt x="8308386" y="4349757"/>
                  <a:pt x="8306200" y="4353401"/>
                </a:cubicBezTo>
                <a:cubicBezTo>
                  <a:pt x="8302088" y="4356730"/>
                  <a:pt x="8294390" y="4355470"/>
                  <a:pt x="8283103" y="4349617"/>
                </a:cubicBezTo>
                <a:cubicBezTo>
                  <a:pt x="8279777" y="4341067"/>
                  <a:pt x="8292112" y="4331080"/>
                  <a:pt x="8296486" y="4323792"/>
                </a:cubicBezTo>
                <a:close/>
                <a:moveTo>
                  <a:pt x="8587736" y="4322027"/>
                </a:moveTo>
                <a:cubicBezTo>
                  <a:pt x="8587736" y="4322027"/>
                  <a:pt x="8595163" y="4327402"/>
                  <a:pt x="8595163" y="4327402"/>
                </a:cubicBezTo>
                <a:cubicBezTo>
                  <a:pt x="8602317" y="4336891"/>
                  <a:pt x="8605895" y="4341637"/>
                  <a:pt x="8613321" y="4347011"/>
                </a:cubicBezTo>
                <a:cubicBezTo>
                  <a:pt x="8608928" y="4354608"/>
                  <a:pt x="8605077" y="4353977"/>
                  <a:pt x="8601501" y="4349233"/>
                </a:cubicBezTo>
                <a:cubicBezTo>
                  <a:pt x="8601501" y="4349233"/>
                  <a:pt x="8597924" y="4344488"/>
                  <a:pt x="8594347" y="4339744"/>
                </a:cubicBezTo>
                <a:cubicBezTo>
                  <a:pt x="8590768" y="4334999"/>
                  <a:pt x="8586920" y="4334369"/>
                  <a:pt x="8586920" y="4334369"/>
                </a:cubicBezTo>
                <a:cubicBezTo>
                  <a:pt x="8583343" y="4329623"/>
                  <a:pt x="8583615" y="4325509"/>
                  <a:pt x="8587736" y="4322027"/>
                </a:cubicBezTo>
                <a:close/>
                <a:moveTo>
                  <a:pt x="8033036" y="4298555"/>
                </a:moveTo>
                <a:cubicBezTo>
                  <a:pt x="8038823" y="4297006"/>
                  <a:pt x="8045807" y="4300837"/>
                  <a:pt x="8049300" y="4302751"/>
                </a:cubicBezTo>
                <a:cubicBezTo>
                  <a:pt x="8047003" y="4306216"/>
                  <a:pt x="8050495" y="4308131"/>
                  <a:pt x="8048200" y="4311594"/>
                </a:cubicBezTo>
                <a:cubicBezTo>
                  <a:pt x="8047099" y="4320439"/>
                  <a:pt x="8047099" y="4320439"/>
                  <a:pt x="8041312" y="4321988"/>
                </a:cubicBezTo>
                <a:cubicBezTo>
                  <a:pt x="8035525" y="4323538"/>
                  <a:pt x="8027346" y="4314328"/>
                  <a:pt x="8021558" y="4315877"/>
                </a:cubicBezTo>
                <a:cubicBezTo>
                  <a:pt x="8021558" y="4315877"/>
                  <a:pt x="8021558" y="4315877"/>
                  <a:pt x="8022657" y="4307033"/>
                </a:cubicBezTo>
                <a:cubicBezTo>
                  <a:pt x="8024953" y="4303568"/>
                  <a:pt x="8027248" y="4300104"/>
                  <a:pt x="8033036" y="4298555"/>
                </a:cubicBezTo>
                <a:close/>
                <a:moveTo>
                  <a:pt x="8659395" y="4296726"/>
                </a:moveTo>
                <a:cubicBezTo>
                  <a:pt x="8666680" y="4303362"/>
                  <a:pt x="8670101" y="4310746"/>
                  <a:pt x="8670717" y="4318002"/>
                </a:cubicBezTo>
                <a:cubicBezTo>
                  <a:pt x="8672563" y="4339764"/>
                  <a:pt x="8649160" y="4360353"/>
                  <a:pt x="8629095" y="4356045"/>
                </a:cubicBezTo>
                <a:cubicBezTo>
                  <a:pt x="8620175" y="4354132"/>
                  <a:pt x="8611915" y="4347300"/>
                  <a:pt x="8606825" y="4333466"/>
                </a:cubicBezTo>
                <a:lnTo>
                  <a:pt x="8621259" y="4322521"/>
                </a:lnTo>
                <a:lnTo>
                  <a:pt x="8618468" y="4312021"/>
                </a:lnTo>
                <a:cubicBezTo>
                  <a:pt x="8620468" y="4312348"/>
                  <a:pt x="8623531" y="4311880"/>
                  <a:pt x="8626061" y="4311810"/>
                </a:cubicBezTo>
                <a:lnTo>
                  <a:pt x="8629937" y="4313725"/>
                </a:lnTo>
                <a:lnTo>
                  <a:pt x="8632921" y="4310624"/>
                </a:lnTo>
                <a:cubicBezTo>
                  <a:pt x="8639713" y="4303613"/>
                  <a:pt x="8646567" y="4298092"/>
                  <a:pt x="8659395" y="4296726"/>
                </a:cubicBezTo>
                <a:close/>
                <a:moveTo>
                  <a:pt x="8311421" y="4268702"/>
                </a:moveTo>
                <a:cubicBezTo>
                  <a:pt x="8313062" y="4280927"/>
                  <a:pt x="8327251" y="4289361"/>
                  <a:pt x="8334296" y="4301959"/>
                </a:cubicBezTo>
                <a:lnTo>
                  <a:pt x="8335879" y="4307705"/>
                </a:lnTo>
                <a:lnTo>
                  <a:pt x="8346597" y="4322839"/>
                </a:lnTo>
                <a:cubicBezTo>
                  <a:pt x="8345074" y="4334473"/>
                  <a:pt x="8340164" y="4341326"/>
                  <a:pt x="8327466" y="4346372"/>
                </a:cubicBezTo>
                <a:cubicBezTo>
                  <a:pt x="8312908" y="4335006"/>
                  <a:pt x="8316294" y="4339786"/>
                  <a:pt x="8306644" y="4321565"/>
                </a:cubicBezTo>
                <a:lnTo>
                  <a:pt x="8327341" y="4307576"/>
                </a:lnTo>
                <a:lnTo>
                  <a:pt x="8315300" y="4290681"/>
                </a:lnTo>
                <a:cubicBezTo>
                  <a:pt x="8310967" y="4280881"/>
                  <a:pt x="8308648" y="4272253"/>
                  <a:pt x="8307939" y="4270431"/>
                </a:cubicBezTo>
                <a:cubicBezTo>
                  <a:pt x="8311421" y="4268702"/>
                  <a:pt x="8311421" y="4268702"/>
                  <a:pt x="8311421" y="4268702"/>
                </a:cubicBezTo>
                <a:close/>
                <a:moveTo>
                  <a:pt x="8808815" y="4265244"/>
                </a:moveTo>
                <a:cubicBezTo>
                  <a:pt x="8811680" y="4264695"/>
                  <a:pt x="8814481" y="4265155"/>
                  <a:pt x="8816213" y="4267475"/>
                </a:cubicBezTo>
                <a:cubicBezTo>
                  <a:pt x="8819813" y="4270103"/>
                  <a:pt x="8819679" y="4272120"/>
                  <a:pt x="8818113" y="4274410"/>
                </a:cubicBezTo>
                <a:cubicBezTo>
                  <a:pt x="8816547" y="4276699"/>
                  <a:pt x="8813547" y="4279265"/>
                  <a:pt x="8811413" y="4282991"/>
                </a:cubicBezTo>
                <a:lnTo>
                  <a:pt x="8801016" y="4269062"/>
                </a:lnTo>
                <a:cubicBezTo>
                  <a:pt x="8803015" y="4267351"/>
                  <a:pt x="8805948" y="4265794"/>
                  <a:pt x="8808815" y="4265244"/>
                </a:cubicBezTo>
                <a:close/>
                <a:moveTo>
                  <a:pt x="8010773" y="4254229"/>
                </a:moveTo>
                <a:cubicBezTo>
                  <a:pt x="8015762" y="4256041"/>
                  <a:pt x="8020753" y="4257852"/>
                  <a:pt x="8019354" y="4254257"/>
                </a:cubicBezTo>
                <a:cubicBezTo>
                  <a:pt x="8024344" y="4256070"/>
                  <a:pt x="8027538" y="4258774"/>
                  <a:pt x="8029387" y="4262147"/>
                </a:cubicBezTo>
                <a:cubicBezTo>
                  <a:pt x="8031235" y="4265518"/>
                  <a:pt x="8031735" y="4269559"/>
                  <a:pt x="8031340" y="4274047"/>
                </a:cubicBezTo>
                <a:cubicBezTo>
                  <a:pt x="8029148" y="4279427"/>
                  <a:pt x="8021967" y="4282996"/>
                  <a:pt x="8009795" y="4284751"/>
                </a:cubicBezTo>
                <a:cubicBezTo>
                  <a:pt x="8003405" y="4279343"/>
                  <a:pt x="8009980" y="4263205"/>
                  <a:pt x="8010773" y="4254229"/>
                </a:cubicBezTo>
                <a:close/>
                <a:moveTo>
                  <a:pt x="8322035" y="4254067"/>
                </a:moveTo>
                <a:cubicBezTo>
                  <a:pt x="8338084" y="4257472"/>
                  <a:pt x="8346737" y="4263941"/>
                  <a:pt x="8352546" y="4270985"/>
                </a:cubicBezTo>
                <a:lnTo>
                  <a:pt x="8365240" y="4290212"/>
                </a:lnTo>
                <a:lnTo>
                  <a:pt x="8366810" y="4290415"/>
                </a:lnTo>
                <a:lnTo>
                  <a:pt x="8370450" y="4292685"/>
                </a:lnTo>
                <a:lnTo>
                  <a:pt x="8374527" y="4285130"/>
                </a:lnTo>
                <a:cubicBezTo>
                  <a:pt x="8381830" y="4275368"/>
                  <a:pt x="8390987" y="4265810"/>
                  <a:pt x="8401791" y="4256432"/>
                </a:cubicBezTo>
                <a:cubicBezTo>
                  <a:pt x="8414970" y="4257879"/>
                  <a:pt x="8413744" y="4271828"/>
                  <a:pt x="8428149" y="4259326"/>
                </a:cubicBezTo>
                <a:cubicBezTo>
                  <a:pt x="8429374" y="4245375"/>
                  <a:pt x="8466459" y="4277620"/>
                  <a:pt x="8478418" y="4293022"/>
                </a:cubicBezTo>
                <a:lnTo>
                  <a:pt x="8485915" y="4314342"/>
                </a:lnTo>
                <a:lnTo>
                  <a:pt x="8492828" y="4320760"/>
                </a:lnTo>
                <a:lnTo>
                  <a:pt x="8492932" y="4334298"/>
                </a:lnTo>
                <a:lnTo>
                  <a:pt x="8493552" y="4336062"/>
                </a:lnTo>
                <a:lnTo>
                  <a:pt x="8493432" y="4345312"/>
                </a:lnTo>
                <a:lnTo>
                  <a:pt x="8503558" y="4345089"/>
                </a:lnTo>
                <a:cubicBezTo>
                  <a:pt x="8510692" y="4346972"/>
                  <a:pt x="8515458" y="4350304"/>
                  <a:pt x="8518646" y="4354214"/>
                </a:cubicBezTo>
                <a:lnTo>
                  <a:pt x="8520739" y="4358894"/>
                </a:lnTo>
                <a:lnTo>
                  <a:pt x="8524654" y="4356292"/>
                </a:lnTo>
                <a:cubicBezTo>
                  <a:pt x="8528512" y="4356608"/>
                  <a:pt x="8533227" y="4359788"/>
                  <a:pt x="8538604" y="4367628"/>
                </a:cubicBezTo>
                <a:lnTo>
                  <a:pt x="8528727" y="4377577"/>
                </a:lnTo>
                <a:lnTo>
                  <a:pt x="8531416" y="4381608"/>
                </a:lnTo>
                <a:lnTo>
                  <a:pt x="8534853" y="4381642"/>
                </a:lnTo>
                <a:cubicBezTo>
                  <a:pt x="8536270" y="4385281"/>
                  <a:pt x="8542677" y="4390780"/>
                  <a:pt x="8547670" y="4392642"/>
                </a:cubicBezTo>
                <a:cubicBezTo>
                  <a:pt x="8544094" y="4394419"/>
                  <a:pt x="8540517" y="4396196"/>
                  <a:pt x="8541932" y="4399834"/>
                </a:cubicBezTo>
                <a:cubicBezTo>
                  <a:pt x="8536939" y="4397972"/>
                  <a:pt x="8534090" y="4396132"/>
                  <a:pt x="8531864" y="4394524"/>
                </a:cubicBezTo>
                <a:lnTo>
                  <a:pt x="8530225" y="4393510"/>
                </a:lnTo>
                <a:lnTo>
                  <a:pt x="8526098" y="4393889"/>
                </a:lnTo>
                <a:lnTo>
                  <a:pt x="8523175" y="4392637"/>
                </a:lnTo>
                <a:lnTo>
                  <a:pt x="8521963" y="4392389"/>
                </a:lnTo>
                <a:cubicBezTo>
                  <a:pt x="8521963" y="4392389"/>
                  <a:pt x="8521963" y="4392389"/>
                  <a:pt x="8517641" y="4403218"/>
                </a:cubicBezTo>
                <a:cubicBezTo>
                  <a:pt x="8517641" y="4403218"/>
                  <a:pt x="8505421" y="4426655"/>
                  <a:pt x="8481874" y="4420986"/>
                </a:cubicBezTo>
                <a:cubicBezTo>
                  <a:pt x="8482415" y="4419633"/>
                  <a:pt x="8480948" y="4417919"/>
                  <a:pt x="8478467" y="4415828"/>
                </a:cubicBezTo>
                <a:lnTo>
                  <a:pt x="8476795" y="4414520"/>
                </a:lnTo>
                <a:lnTo>
                  <a:pt x="8473969" y="4419304"/>
                </a:lnTo>
                <a:lnTo>
                  <a:pt x="8473029" y="4420896"/>
                </a:lnTo>
                <a:lnTo>
                  <a:pt x="8494484" y="4429103"/>
                </a:lnTo>
                <a:cubicBezTo>
                  <a:pt x="8491966" y="4437475"/>
                  <a:pt x="8493434" y="4444825"/>
                  <a:pt x="8490916" y="4453197"/>
                </a:cubicBezTo>
                <a:cubicBezTo>
                  <a:pt x="8480061" y="4461774"/>
                  <a:pt x="8450624" y="4459902"/>
                  <a:pt x="8443134" y="4446971"/>
                </a:cubicBezTo>
                <a:lnTo>
                  <a:pt x="8443937" y="4436880"/>
                </a:lnTo>
                <a:lnTo>
                  <a:pt x="8435901" y="4438452"/>
                </a:lnTo>
                <a:cubicBezTo>
                  <a:pt x="8421441" y="4436202"/>
                  <a:pt x="8408048" y="4427137"/>
                  <a:pt x="8396028" y="4415747"/>
                </a:cubicBezTo>
                <a:lnTo>
                  <a:pt x="8373822" y="4390016"/>
                </a:lnTo>
                <a:lnTo>
                  <a:pt x="8357981" y="4404912"/>
                </a:lnTo>
                <a:lnTo>
                  <a:pt x="8357798" y="4405080"/>
                </a:lnTo>
                <a:lnTo>
                  <a:pt x="8368764" y="4427584"/>
                </a:lnTo>
                <a:cubicBezTo>
                  <a:pt x="8372737" y="4437040"/>
                  <a:pt x="8372110" y="4444184"/>
                  <a:pt x="8358789" y="4449936"/>
                </a:cubicBezTo>
                <a:cubicBezTo>
                  <a:pt x="8351816" y="4456382"/>
                  <a:pt x="8342296" y="4455340"/>
                  <a:pt x="8333093" y="4450721"/>
                </a:cubicBezTo>
                <a:lnTo>
                  <a:pt x="8320160" y="4439502"/>
                </a:lnTo>
                <a:lnTo>
                  <a:pt x="8316456" y="4442889"/>
                </a:lnTo>
                <a:cubicBezTo>
                  <a:pt x="8310283" y="4430627"/>
                  <a:pt x="8298393" y="4429198"/>
                  <a:pt x="8292703" y="4408034"/>
                </a:cubicBezTo>
                <a:lnTo>
                  <a:pt x="8356958" y="4354226"/>
                </a:lnTo>
                <a:lnTo>
                  <a:pt x="8354595" y="4346325"/>
                </a:lnTo>
                <a:cubicBezTo>
                  <a:pt x="8353661" y="4335658"/>
                  <a:pt x="8354992" y="4325240"/>
                  <a:pt x="8358383" y="4315049"/>
                </a:cubicBezTo>
                <a:lnTo>
                  <a:pt x="8363406" y="4305739"/>
                </a:lnTo>
                <a:lnTo>
                  <a:pt x="8361558" y="4303781"/>
                </a:lnTo>
                <a:lnTo>
                  <a:pt x="8361557" y="4303669"/>
                </a:lnTo>
                <a:lnTo>
                  <a:pt x="8357830" y="4302883"/>
                </a:lnTo>
                <a:cubicBezTo>
                  <a:pt x="8357830" y="4302883"/>
                  <a:pt x="8357830" y="4302883"/>
                  <a:pt x="8357540" y="4301593"/>
                </a:cubicBezTo>
                <a:lnTo>
                  <a:pt x="8356529" y="4297099"/>
                </a:lnTo>
                <a:lnTo>
                  <a:pt x="8349807" y="4293906"/>
                </a:lnTo>
                <a:cubicBezTo>
                  <a:pt x="8337232" y="4284713"/>
                  <a:pt x="8323532" y="4266326"/>
                  <a:pt x="8322035" y="4254067"/>
                </a:cubicBezTo>
                <a:close/>
                <a:moveTo>
                  <a:pt x="8164878" y="4252741"/>
                </a:moveTo>
                <a:cubicBezTo>
                  <a:pt x="8168844" y="4253391"/>
                  <a:pt x="8172811" y="4254041"/>
                  <a:pt x="8176504" y="4258804"/>
                </a:cubicBezTo>
                <a:cubicBezTo>
                  <a:pt x="8180198" y="4263568"/>
                  <a:pt x="8179654" y="4271797"/>
                  <a:pt x="8179381" y="4275910"/>
                </a:cubicBezTo>
                <a:cubicBezTo>
                  <a:pt x="8175416" y="4275260"/>
                  <a:pt x="8175143" y="4279373"/>
                  <a:pt x="8171177" y="4278724"/>
                </a:cubicBezTo>
                <a:cubicBezTo>
                  <a:pt x="8162971" y="4281539"/>
                  <a:pt x="8162971" y="4281539"/>
                  <a:pt x="8159278" y="4276774"/>
                </a:cubicBezTo>
                <a:cubicBezTo>
                  <a:pt x="8155584" y="4272011"/>
                  <a:pt x="8160367" y="4260318"/>
                  <a:pt x="8156673" y="4255556"/>
                </a:cubicBezTo>
                <a:cubicBezTo>
                  <a:pt x="8156673" y="4255556"/>
                  <a:pt x="8156673" y="4255556"/>
                  <a:pt x="8164878" y="4252741"/>
                </a:cubicBezTo>
                <a:close/>
                <a:moveTo>
                  <a:pt x="7974532" y="4234947"/>
                </a:moveTo>
                <a:cubicBezTo>
                  <a:pt x="7977906" y="4237027"/>
                  <a:pt x="7980434" y="4241466"/>
                  <a:pt x="7982620" y="4246848"/>
                </a:cubicBezTo>
                <a:cubicBezTo>
                  <a:pt x="7986993" y="4257612"/>
                  <a:pt x="7980731" y="4263546"/>
                  <a:pt x="7980731" y="4263546"/>
                </a:cubicBezTo>
                <a:cubicBezTo>
                  <a:pt x="7969566" y="4271640"/>
                  <a:pt x="7957571" y="4270583"/>
                  <a:pt x="7949654" y="4258209"/>
                </a:cubicBezTo>
                <a:cubicBezTo>
                  <a:pt x="7948826" y="4249056"/>
                  <a:pt x="7955087" y="4243123"/>
                  <a:pt x="7961350" y="4237189"/>
                </a:cubicBezTo>
                <a:cubicBezTo>
                  <a:pt x="7966932" y="4233141"/>
                  <a:pt x="7971158" y="4232864"/>
                  <a:pt x="7974532" y="4234947"/>
                </a:cubicBezTo>
                <a:close/>
                <a:moveTo>
                  <a:pt x="8293606" y="4233864"/>
                </a:moveTo>
                <a:cubicBezTo>
                  <a:pt x="8298686" y="4235709"/>
                  <a:pt x="8305191" y="4241214"/>
                  <a:pt x="8310272" y="4243060"/>
                </a:cubicBezTo>
                <a:cubicBezTo>
                  <a:pt x="8310272" y="4243060"/>
                  <a:pt x="8310272" y="4243060"/>
                  <a:pt x="8308041" y="4248537"/>
                </a:cubicBezTo>
                <a:cubicBezTo>
                  <a:pt x="8305191" y="4241214"/>
                  <a:pt x="8289142" y="4244819"/>
                  <a:pt x="8293606" y="4233864"/>
                </a:cubicBezTo>
                <a:close/>
                <a:moveTo>
                  <a:pt x="8338103" y="4226625"/>
                </a:moveTo>
                <a:cubicBezTo>
                  <a:pt x="8347730" y="4224765"/>
                  <a:pt x="8354098" y="4232390"/>
                  <a:pt x="8360465" y="4240014"/>
                </a:cubicBezTo>
                <a:cubicBezTo>
                  <a:pt x="8347975" y="4245592"/>
                  <a:pt x="8358052" y="4261392"/>
                  <a:pt x="8340524" y="4259068"/>
                </a:cubicBezTo>
                <a:cubicBezTo>
                  <a:pt x="8333622" y="4254537"/>
                  <a:pt x="8328583" y="4246637"/>
                  <a:pt x="8327270" y="4231999"/>
                </a:cubicBezTo>
                <a:cubicBezTo>
                  <a:pt x="8331324" y="4228920"/>
                  <a:pt x="8334895" y="4227245"/>
                  <a:pt x="8338103" y="4226625"/>
                </a:cubicBezTo>
                <a:close/>
                <a:moveTo>
                  <a:pt x="8809126" y="4215209"/>
                </a:moveTo>
                <a:cubicBezTo>
                  <a:pt x="8813378" y="4215905"/>
                  <a:pt x="8817091" y="4217514"/>
                  <a:pt x="8818850" y="4219804"/>
                </a:cubicBezTo>
                <a:cubicBezTo>
                  <a:pt x="8822367" y="4224383"/>
                  <a:pt x="8822105" y="4228342"/>
                  <a:pt x="8822105" y="4228342"/>
                </a:cubicBezTo>
                <a:cubicBezTo>
                  <a:pt x="8813761" y="4238983"/>
                  <a:pt x="8801898" y="4245044"/>
                  <a:pt x="8791345" y="4231307"/>
                </a:cubicBezTo>
                <a:cubicBezTo>
                  <a:pt x="8787827" y="4226727"/>
                  <a:pt x="8784310" y="4222150"/>
                  <a:pt x="8788090" y="4222770"/>
                </a:cubicBezTo>
                <a:cubicBezTo>
                  <a:pt x="8788352" y="4218809"/>
                  <a:pt x="8792131" y="4219428"/>
                  <a:pt x="8796173" y="4216088"/>
                </a:cubicBezTo>
                <a:cubicBezTo>
                  <a:pt x="8800083" y="4214727"/>
                  <a:pt x="8804874" y="4214512"/>
                  <a:pt x="8809126" y="4215209"/>
                </a:cubicBezTo>
                <a:close/>
                <a:moveTo>
                  <a:pt x="8150077" y="4207153"/>
                </a:moveTo>
                <a:cubicBezTo>
                  <a:pt x="8155665" y="4205634"/>
                  <a:pt x="8160139" y="4205796"/>
                  <a:pt x="8163781" y="4207220"/>
                </a:cubicBezTo>
                <a:cubicBezTo>
                  <a:pt x="8167420" y="4208642"/>
                  <a:pt x="8170223" y="4211326"/>
                  <a:pt x="8172470" y="4214851"/>
                </a:cubicBezTo>
                <a:cubicBezTo>
                  <a:pt x="8173603" y="4220056"/>
                  <a:pt x="8169146" y="4226781"/>
                  <a:pt x="8159100" y="4235026"/>
                </a:cubicBezTo>
                <a:cubicBezTo>
                  <a:pt x="8150151" y="4234701"/>
                  <a:pt x="8146753" y="4219084"/>
                  <a:pt x="8142260" y="4212035"/>
                </a:cubicBezTo>
                <a:cubicBezTo>
                  <a:pt x="8147849" y="4210515"/>
                  <a:pt x="8153438" y="4208995"/>
                  <a:pt x="8150077" y="4207153"/>
                </a:cubicBezTo>
                <a:close/>
                <a:moveTo>
                  <a:pt x="8984912" y="4191662"/>
                </a:moveTo>
                <a:cubicBezTo>
                  <a:pt x="9025370" y="4195103"/>
                  <a:pt x="9062872" y="4220771"/>
                  <a:pt x="9094508" y="4251126"/>
                </a:cubicBezTo>
                <a:cubicBezTo>
                  <a:pt x="9122334" y="4278564"/>
                  <a:pt x="9136157" y="4306761"/>
                  <a:pt x="9141485" y="4333805"/>
                </a:cubicBezTo>
                <a:cubicBezTo>
                  <a:pt x="9157451" y="4414918"/>
                  <a:pt x="9096914" y="4485637"/>
                  <a:pt x="9108343" y="4494390"/>
                </a:cubicBezTo>
                <a:cubicBezTo>
                  <a:pt x="9086029" y="4520159"/>
                  <a:pt x="9053460" y="4544190"/>
                  <a:pt x="9014461" y="4549518"/>
                </a:cubicBezTo>
                <a:lnTo>
                  <a:pt x="9007292" y="4548591"/>
                </a:lnTo>
                <a:lnTo>
                  <a:pt x="9007721" y="4549102"/>
                </a:lnTo>
                <a:cubicBezTo>
                  <a:pt x="9009961" y="4558482"/>
                  <a:pt x="9008525" y="4568491"/>
                  <a:pt x="9007087" y="4578502"/>
                </a:cubicBezTo>
                <a:lnTo>
                  <a:pt x="9002386" y="4591418"/>
                </a:lnTo>
                <a:lnTo>
                  <a:pt x="9019557" y="4595685"/>
                </a:lnTo>
                <a:cubicBezTo>
                  <a:pt x="9036019" y="4606240"/>
                  <a:pt x="9037944" y="4629855"/>
                  <a:pt x="9027946" y="4642701"/>
                </a:cubicBezTo>
                <a:cubicBezTo>
                  <a:pt x="9023503" y="4648413"/>
                  <a:pt x="9016703" y="4651994"/>
                  <a:pt x="9007779" y="4651358"/>
                </a:cubicBezTo>
                <a:cubicBezTo>
                  <a:pt x="9001622" y="4640507"/>
                  <a:pt x="8994100" y="4629449"/>
                  <a:pt x="8990674" y="4619009"/>
                </a:cubicBezTo>
                <a:lnTo>
                  <a:pt x="8990185" y="4613663"/>
                </a:lnTo>
                <a:lnTo>
                  <a:pt x="8986632" y="4621050"/>
                </a:lnTo>
                <a:cubicBezTo>
                  <a:pt x="8985913" y="4626054"/>
                  <a:pt x="8985195" y="4631057"/>
                  <a:pt x="8979812" y="4635231"/>
                </a:cubicBezTo>
                <a:cubicBezTo>
                  <a:pt x="8981293" y="4637419"/>
                  <a:pt x="8979543" y="4643362"/>
                  <a:pt x="8975476" y="4651532"/>
                </a:cubicBezTo>
                <a:lnTo>
                  <a:pt x="8971153" y="4658561"/>
                </a:lnTo>
                <a:lnTo>
                  <a:pt x="8974836" y="4659574"/>
                </a:lnTo>
                <a:cubicBezTo>
                  <a:pt x="8978662" y="4660626"/>
                  <a:pt x="8982379" y="4662637"/>
                  <a:pt x="8985657" y="4668482"/>
                </a:cubicBezTo>
                <a:cubicBezTo>
                  <a:pt x="8976909" y="4675960"/>
                  <a:pt x="8968600" y="4679606"/>
                  <a:pt x="8959852" y="4687085"/>
                </a:cubicBezTo>
                <a:lnTo>
                  <a:pt x="8955682" y="4683166"/>
                </a:lnTo>
                <a:lnTo>
                  <a:pt x="8930577" y="4715036"/>
                </a:lnTo>
                <a:cubicBezTo>
                  <a:pt x="8920895" y="4725996"/>
                  <a:pt x="8910724" y="4736124"/>
                  <a:pt x="8900975" y="4743892"/>
                </a:cubicBezTo>
                <a:cubicBezTo>
                  <a:pt x="8887977" y="4754249"/>
                  <a:pt x="8875727" y="4760413"/>
                  <a:pt x="8866396" y="4758753"/>
                </a:cubicBezTo>
                <a:cubicBezTo>
                  <a:pt x="8858501" y="4747085"/>
                  <a:pt x="8847733" y="4755431"/>
                  <a:pt x="8839841" y="4743764"/>
                </a:cubicBezTo>
                <a:cubicBezTo>
                  <a:pt x="8870527" y="4679942"/>
                  <a:pt x="8902426" y="4645199"/>
                  <a:pt x="8942799" y="4588873"/>
                </a:cubicBezTo>
                <a:lnTo>
                  <a:pt x="8972576" y="4544084"/>
                </a:lnTo>
                <a:lnTo>
                  <a:pt x="8951614" y="4541365"/>
                </a:lnTo>
                <a:cubicBezTo>
                  <a:pt x="8929377" y="4532560"/>
                  <a:pt x="8906013" y="4516952"/>
                  <a:pt x="8881994" y="4492431"/>
                </a:cubicBezTo>
                <a:cubicBezTo>
                  <a:pt x="8803492" y="4420049"/>
                  <a:pt x="8837538" y="4384897"/>
                  <a:pt x="8789501" y="4335854"/>
                </a:cubicBezTo>
                <a:lnTo>
                  <a:pt x="8808239" y="4325471"/>
                </a:lnTo>
                <a:lnTo>
                  <a:pt x="8798990" y="4316789"/>
                </a:lnTo>
                <a:cubicBezTo>
                  <a:pt x="8792939" y="4306933"/>
                  <a:pt x="8790654" y="4296078"/>
                  <a:pt x="8794367" y="4285245"/>
                </a:cubicBezTo>
                <a:lnTo>
                  <a:pt x="8812254" y="4296650"/>
                </a:lnTo>
                <a:lnTo>
                  <a:pt x="8814712" y="4287412"/>
                </a:lnTo>
                <a:cubicBezTo>
                  <a:pt x="8820918" y="4282462"/>
                  <a:pt x="8829450" y="4275655"/>
                  <a:pt x="8838013" y="4276684"/>
                </a:cubicBezTo>
                <a:lnTo>
                  <a:pt x="8844047" y="4279528"/>
                </a:lnTo>
                <a:lnTo>
                  <a:pt x="8845872" y="4276290"/>
                </a:lnTo>
                <a:cubicBezTo>
                  <a:pt x="8848129" y="4273619"/>
                  <a:pt x="8851724" y="4270250"/>
                  <a:pt x="8857594" y="4265562"/>
                </a:cubicBezTo>
                <a:cubicBezTo>
                  <a:pt x="8901044" y="4207006"/>
                  <a:pt x="8944457" y="4188220"/>
                  <a:pt x="8984912" y="4191662"/>
                </a:cubicBezTo>
                <a:close/>
                <a:moveTo>
                  <a:pt x="8346290" y="4186641"/>
                </a:moveTo>
                <a:cubicBezTo>
                  <a:pt x="8348957" y="4187023"/>
                  <a:pt x="8350291" y="4187213"/>
                  <a:pt x="8350689" y="4187986"/>
                </a:cubicBezTo>
                <a:cubicBezTo>
                  <a:pt x="8351087" y="4188758"/>
                  <a:pt x="8350548" y="4190113"/>
                  <a:pt x="8349473" y="4192822"/>
                </a:cubicBezTo>
                <a:cubicBezTo>
                  <a:pt x="8344135" y="4192060"/>
                  <a:pt x="8347881" y="4189731"/>
                  <a:pt x="8346290" y="4186641"/>
                </a:cubicBezTo>
                <a:close/>
                <a:moveTo>
                  <a:pt x="7954812" y="4172145"/>
                </a:moveTo>
                <a:cubicBezTo>
                  <a:pt x="7959997" y="4173410"/>
                  <a:pt x="7972046" y="4170409"/>
                  <a:pt x="7972115" y="4179342"/>
                </a:cubicBezTo>
                <a:cubicBezTo>
                  <a:pt x="7963498" y="4180210"/>
                  <a:pt x="7958315" y="4178945"/>
                  <a:pt x="7954812" y="4172145"/>
                </a:cubicBezTo>
                <a:close/>
                <a:moveTo>
                  <a:pt x="8929094" y="4161415"/>
                </a:moveTo>
                <a:cubicBezTo>
                  <a:pt x="8937538" y="4161208"/>
                  <a:pt x="8945717" y="4164984"/>
                  <a:pt x="8949223" y="4171914"/>
                </a:cubicBezTo>
                <a:cubicBezTo>
                  <a:pt x="8942318" y="4201080"/>
                  <a:pt x="8910347" y="4189703"/>
                  <a:pt x="8907373" y="4174810"/>
                </a:cubicBezTo>
                <a:cubicBezTo>
                  <a:pt x="8911940" y="4165811"/>
                  <a:pt x="8920650" y="4161622"/>
                  <a:pt x="8929094" y="4161415"/>
                </a:cubicBezTo>
                <a:close/>
                <a:moveTo>
                  <a:pt x="8668539" y="4152644"/>
                </a:moveTo>
                <a:cubicBezTo>
                  <a:pt x="8672892" y="4153151"/>
                  <a:pt x="8677331" y="4155393"/>
                  <a:pt x="8682313" y="4160162"/>
                </a:cubicBezTo>
                <a:cubicBezTo>
                  <a:pt x="8678178" y="4176108"/>
                  <a:pt x="8651864" y="4185368"/>
                  <a:pt x="8628935" y="4196334"/>
                </a:cubicBezTo>
                <a:cubicBezTo>
                  <a:pt x="8625927" y="4185799"/>
                  <a:pt x="8624424" y="4180531"/>
                  <a:pt x="8619538" y="4173555"/>
                </a:cubicBezTo>
                <a:cubicBezTo>
                  <a:pt x="8643219" y="4165222"/>
                  <a:pt x="8655483" y="4151124"/>
                  <a:pt x="8668539" y="4152644"/>
                </a:cubicBezTo>
                <a:close/>
                <a:moveTo>
                  <a:pt x="8206024" y="4152549"/>
                </a:moveTo>
                <a:cubicBezTo>
                  <a:pt x="8216018" y="4153905"/>
                  <a:pt x="8233505" y="4156275"/>
                  <a:pt x="8240389" y="4163322"/>
                </a:cubicBezTo>
                <a:cubicBezTo>
                  <a:pt x="8242684" y="4165672"/>
                  <a:pt x="8243800" y="4168539"/>
                  <a:pt x="8243068" y="4172063"/>
                </a:cubicBezTo>
                <a:cubicBezTo>
                  <a:pt x="8240915" y="4177344"/>
                  <a:pt x="8236017" y="4175566"/>
                  <a:pt x="8232490" y="4177317"/>
                </a:cubicBezTo>
                <a:cubicBezTo>
                  <a:pt x="8224065" y="4177289"/>
                  <a:pt x="8203872" y="4157831"/>
                  <a:pt x="8206024" y="4152549"/>
                </a:cubicBezTo>
                <a:close/>
                <a:moveTo>
                  <a:pt x="8093165" y="4147816"/>
                </a:moveTo>
                <a:cubicBezTo>
                  <a:pt x="8109795" y="4159798"/>
                  <a:pt x="8115804" y="4194703"/>
                  <a:pt x="8110565" y="4227408"/>
                </a:cubicBezTo>
                <a:cubicBezTo>
                  <a:pt x="8105325" y="4260111"/>
                  <a:pt x="8088836" y="4290616"/>
                  <a:pt x="8060471" y="4293802"/>
                </a:cubicBezTo>
                <a:cubicBezTo>
                  <a:pt x="8090133" y="4244300"/>
                  <a:pt x="8051537" y="4197031"/>
                  <a:pt x="8093165" y="4147816"/>
                </a:cubicBezTo>
                <a:close/>
                <a:moveTo>
                  <a:pt x="8050655" y="4132939"/>
                </a:moveTo>
                <a:cubicBezTo>
                  <a:pt x="8058131" y="4130467"/>
                  <a:pt x="8066771" y="4132100"/>
                  <a:pt x="8072343" y="4138182"/>
                </a:cubicBezTo>
                <a:cubicBezTo>
                  <a:pt x="8076434" y="4169583"/>
                  <a:pt x="8043849" y="4166621"/>
                  <a:pt x="8035949" y="4152329"/>
                </a:cubicBezTo>
                <a:cubicBezTo>
                  <a:pt x="8036866" y="4141989"/>
                  <a:pt x="8043179" y="4135411"/>
                  <a:pt x="8050655" y="4132939"/>
                </a:cubicBezTo>
                <a:close/>
                <a:moveTo>
                  <a:pt x="8407498" y="4120845"/>
                </a:moveTo>
                <a:cubicBezTo>
                  <a:pt x="8419587" y="4127040"/>
                  <a:pt x="8424740" y="4128407"/>
                  <a:pt x="8431677" y="4133233"/>
                </a:cubicBezTo>
                <a:cubicBezTo>
                  <a:pt x="8435047" y="4131137"/>
                  <a:pt x="8438417" y="4129043"/>
                  <a:pt x="8443571" y="4130408"/>
                </a:cubicBezTo>
                <a:cubicBezTo>
                  <a:pt x="8453879" y="4133139"/>
                  <a:pt x="8454074" y="4142158"/>
                  <a:pt x="8461009" y="4146985"/>
                </a:cubicBezTo>
                <a:cubicBezTo>
                  <a:pt x="8459422" y="4152541"/>
                  <a:pt x="8454462" y="4160194"/>
                  <a:pt x="8444157" y="4157462"/>
                </a:cubicBezTo>
                <a:cubicBezTo>
                  <a:pt x="8430478" y="4156826"/>
                  <a:pt x="8425130" y="4146441"/>
                  <a:pt x="8423152" y="4133962"/>
                </a:cubicBezTo>
                <a:cubicBezTo>
                  <a:pt x="8416216" y="4129135"/>
                  <a:pt x="8407691" y="4129864"/>
                  <a:pt x="8407498" y="4120845"/>
                </a:cubicBezTo>
                <a:close/>
                <a:moveTo>
                  <a:pt x="7704543" y="4118190"/>
                </a:moveTo>
                <a:cubicBezTo>
                  <a:pt x="7705408" y="4117358"/>
                  <a:pt x="7707191" y="4118099"/>
                  <a:pt x="7709701" y="4119320"/>
                </a:cubicBezTo>
                <a:cubicBezTo>
                  <a:pt x="7714727" y="4121761"/>
                  <a:pt x="7722667" y="4126122"/>
                  <a:pt x="7732032" y="4123660"/>
                </a:cubicBezTo>
                <a:cubicBezTo>
                  <a:pt x="7743183" y="4155134"/>
                  <a:pt x="7743183" y="4155134"/>
                  <a:pt x="7743183" y="4155134"/>
                </a:cubicBezTo>
                <a:cubicBezTo>
                  <a:pt x="7731244" y="4159348"/>
                  <a:pt x="7723928" y="4159928"/>
                  <a:pt x="7719416" y="4158360"/>
                </a:cubicBezTo>
                <a:cubicBezTo>
                  <a:pt x="7705874" y="4153656"/>
                  <a:pt x="7717514" y="4129631"/>
                  <a:pt x="7704887" y="4126500"/>
                </a:cubicBezTo>
                <a:cubicBezTo>
                  <a:pt x="7703730" y="4121429"/>
                  <a:pt x="7703678" y="4119023"/>
                  <a:pt x="7704543" y="4118190"/>
                </a:cubicBezTo>
                <a:close/>
                <a:moveTo>
                  <a:pt x="8262135" y="4076305"/>
                </a:moveTo>
                <a:cubicBezTo>
                  <a:pt x="8262135" y="4076305"/>
                  <a:pt x="8270769" y="4076474"/>
                  <a:pt x="8270769" y="4076474"/>
                </a:cubicBezTo>
                <a:cubicBezTo>
                  <a:pt x="8280858" y="4080378"/>
                  <a:pt x="8285903" y="4082330"/>
                  <a:pt x="8294539" y="4082498"/>
                </a:cubicBezTo>
                <a:cubicBezTo>
                  <a:pt x="8293856" y="4091753"/>
                  <a:pt x="8290265" y="4093537"/>
                  <a:pt x="8285219" y="4091584"/>
                </a:cubicBezTo>
                <a:cubicBezTo>
                  <a:pt x="8285219" y="4091584"/>
                  <a:pt x="8280176" y="4089633"/>
                  <a:pt x="8275131" y="4087680"/>
                </a:cubicBezTo>
                <a:cubicBezTo>
                  <a:pt x="8270086" y="4085730"/>
                  <a:pt x="8266496" y="4087513"/>
                  <a:pt x="8266496" y="4087513"/>
                </a:cubicBezTo>
                <a:cubicBezTo>
                  <a:pt x="8261450" y="4085560"/>
                  <a:pt x="8259998" y="4081825"/>
                  <a:pt x="8262135" y="4076305"/>
                </a:cubicBezTo>
                <a:close/>
                <a:moveTo>
                  <a:pt x="8329287" y="4074151"/>
                </a:moveTo>
                <a:cubicBezTo>
                  <a:pt x="8340572" y="4078200"/>
                  <a:pt x="8352642" y="4084271"/>
                  <a:pt x="8356692" y="4093120"/>
                </a:cubicBezTo>
                <a:cubicBezTo>
                  <a:pt x="8358043" y="4096071"/>
                  <a:pt x="8358501" y="4099329"/>
                  <a:pt x="8357743" y="4102923"/>
                </a:cubicBezTo>
                <a:cubicBezTo>
                  <a:pt x="8356926" y="4111911"/>
                  <a:pt x="8348294" y="4111908"/>
                  <a:pt x="8338264" y="4108309"/>
                </a:cubicBezTo>
                <a:cubicBezTo>
                  <a:pt x="8315986" y="4106504"/>
                  <a:pt x="8308172" y="4097513"/>
                  <a:pt x="8314823" y="4081336"/>
                </a:cubicBezTo>
                <a:cubicBezTo>
                  <a:pt x="8318440" y="4079539"/>
                  <a:pt x="8330686" y="4077748"/>
                  <a:pt x="8329287" y="4074151"/>
                </a:cubicBezTo>
                <a:close/>
                <a:moveTo>
                  <a:pt x="7962786" y="4068943"/>
                </a:moveTo>
                <a:cubicBezTo>
                  <a:pt x="7964817" y="4070053"/>
                  <a:pt x="7966893" y="4072184"/>
                  <a:pt x="7968967" y="4074314"/>
                </a:cubicBezTo>
                <a:cubicBezTo>
                  <a:pt x="7973119" y="4078575"/>
                  <a:pt x="7977270" y="4082836"/>
                  <a:pt x="7981422" y="4087097"/>
                </a:cubicBezTo>
                <a:cubicBezTo>
                  <a:pt x="7981422" y="4087097"/>
                  <a:pt x="7981422" y="4087097"/>
                  <a:pt x="7956874" y="4069690"/>
                </a:cubicBezTo>
                <a:cubicBezTo>
                  <a:pt x="7958770" y="4067741"/>
                  <a:pt x="7960755" y="4067833"/>
                  <a:pt x="7962786" y="4068943"/>
                </a:cubicBezTo>
                <a:close/>
                <a:moveTo>
                  <a:pt x="8222565" y="4067039"/>
                </a:moveTo>
                <a:cubicBezTo>
                  <a:pt x="8228619" y="4067184"/>
                  <a:pt x="8234461" y="4069187"/>
                  <a:pt x="8239639" y="4072572"/>
                </a:cubicBezTo>
                <a:cubicBezTo>
                  <a:pt x="8244817" y="4075958"/>
                  <a:pt x="8249331" y="4080726"/>
                  <a:pt x="8252730" y="4086397"/>
                </a:cubicBezTo>
                <a:cubicBezTo>
                  <a:pt x="8234884" y="4100881"/>
                  <a:pt x="8218740" y="4100495"/>
                  <a:pt x="8199408" y="4092578"/>
                </a:cubicBezTo>
                <a:cubicBezTo>
                  <a:pt x="8200257" y="4085144"/>
                  <a:pt x="8213641" y="4074281"/>
                  <a:pt x="8222565" y="4067039"/>
                </a:cubicBezTo>
                <a:close/>
                <a:moveTo>
                  <a:pt x="8713608" y="4066009"/>
                </a:moveTo>
                <a:cubicBezTo>
                  <a:pt x="8715740" y="4065806"/>
                  <a:pt x="8718011" y="4068041"/>
                  <a:pt x="8720243" y="4071562"/>
                </a:cubicBezTo>
                <a:cubicBezTo>
                  <a:pt x="8726941" y="4082125"/>
                  <a:pt x="8733306" y="4104256"/>
                  <a:pt x="8734620" y="4106803"/>
                </a:cubicBezTo>
                <a:cubicBezTo>
                  <a:pt x="8734620" y="4106803"/>
                  <a:pt x="8736370" y="4110202"/>
                  <a:pt x="8738121" y="4113603"/>
                </a:cubicBezTo>
                <a:cubicBezTo>
                  <a:pt x="8736483" y="4119109"/>
                  <a:pt x="8733095" y="4121215"/>
                  <a:pt x="8734846" y="4124615"/>
                </a:cubicBezTo>
                <a:cubicBezTo>
                  <a:pt x="8719428" y="4120736"/>
                  <a:pt x="8717564" y="4108431"/>
                  <a:pt x="8715700" y="4096126"/>
                </a:cubicBezTo>
                <a:cubicBezTo>
                  <a:pt x="8715586" y="4087220"/>
                  <a:pt x="8713835" y="4083820"/>
                  <a:pt x="8706945" y="4079128"/>
                </a:cubicBezTo>
                <a:cubicBezTo>
                  <a:pt x="8706945" y="4079128"/>
                  <a:pt x="8706945" y="4079128"/>
                  <a:pt x="8710221" y="4068116"/>
                </a:cubicBezTo>
                <a:close/>
                <a:moveTo>
                  <a:pt x="8482793" y="4047110"/>
                </a:moveTo>
                <a:cubicBezTo>
                  <a:pt x="8485408" y="4047730"/>
                  <a:pt x="8488022" y="4048349"/>
                  <a:pt x="8489550" y="4050202"/>
                </a:cubicBezTo>
                <a:cubicBezTo>
                  <a:pt x="8491079" y="4052058"/>
                  <a:pt x="8491524" y="4055147"/>
                  <a:pt x="8489797" y="4060708"/>
                </a:cubicBezTo>
                <a:cubicBezTo>
                  <a:pt x="8489809" y="4065189"/>
                  <a:pt x="8488945" y="4067970"/>
                  <a:pt x="8486337" y="4069592"/>
                </a:cubicBezTo>
                <a:lnTo>
                  <a:pt x="8473929" y="4071308"/>
                </a:lnTo>
                <a:lnTo>
                  <a:pt x="8473805" y="4073798"/>
                </a:lnTo>
                <a:lnTo>
                  <a:pt x="8449036" y="4067191"/>
                </a:lnTo>
                <a:lnTo>
                  <a:pt x="8439310" y="4069656"/>
                </a:lnTo>
                <a:cubicBezTo>
                  <a:pt x="8439310" y="4069656"/>
                  <a:pt x="8439310" y="4069656"/>
                  <a:pt x="8437559" y="4066255"/>
                </a:cubicBezTo>
                <a:lnTo>
                  <a:pt x="8440328" y="4064868"/>
                </a:lnTo>
                <a:lnTo>
                  <a:pt x="8440275" y="4064854"/>
                </a:lnTo>
                <a:cubicBezTo>
                  <a:pt x="8430643" y="4060126"/>
                  <a:pt x="8423523" y="4055109"/>
                  <a:pt x="8421821" y="4054176"/>
                </a:cubicBezTo>
                <a:cubicBezTo>
                  <a:pt x="8423982" y="4050916"/>
                  <a:pt x="8423982" y="4050916"/>
                  <a:pt x="8423982" y="4050916"/>
                </a:cubicBezTo>
                <a:cubicBezTo>
                  <a:pt x="8428278" y="4054939"/>
                  <a:pt x="8434876" y="4056475"/>
                  <a:pt x="8442115" y="4057658"/>
                </a:cubicBezTo>
                <a:lnTo>
                  <a:pt x="8450985" y="4059527"/>
                </a:lnTo>
                <a:lnTo>
                  <a:pt x="8460823" y="4054597"/>
                </a:lnTo>
                <a:cubicBezTo>
                  <a:pt x="8468432" y="4050428"/>
                  <a:pt x="8475825" y="4046954"/>
                  <a:pt x="8482793" y="4047110"/>
                </a:cubicBezTo>
                <a:close/>
                <a:moveTo>
                  <a:pt x="8295816" y="4043449"/>
                </a:moveTo>
                <a:cubicBezTo>
                  <a:pt x="8299547" y="4041596"/>
                  <a:pt x="8302261" y="4048569"/>
                  <a:pt x="8302261" y="4048569"/>
                </a:cubicBezTo>
                <a:cubicBezTo>
                  <a:pt x="8305991" y="4046715"/>
                  <a:pt x="8309722" y="4044862"/>
                  <a:pt x="8314809" y="4046496"/>
                </a:cubicBezTo>
                <a:cubicBezTo>
                  <a:pt x="8312436" y="4051836"/>
                  <a:pt x="8316166" y="4049983"/>
                  <a:pt x="8317524" y="4053470"/>
                </a:cubicBezTo>
                <a:cubicBezTo>
                  <a:pt x="8312436" y="4051836"/>
                  <a:pt x="8301243" y="4057397"/>
                  <a:pt x="8292425" y="4057616"/>
                </a:cubicBezTo>
                <a:cubicBezTo>
                  <a:pt x="8291069" y="4054130"/>
                  <a:pt x="8285980" y="4052496"/>
                  <a:pt x="8284623" y="4049008"/>
                </a:cubicBezTo>
                <a:cubicBezTo>
                  <a:pt x="8288355" y="4047155"/>
                  <a:pt x="8294459" y="4039963"/>
                  <a:pt x="8295816" y="4043449"/>
                </a:cubicBezTo>
                <a:close/>
                <a:moveTo>
                  <a:pt x="7969769" y="4042931"/>
                </a:moveTo>
                <a:cubicBezTo>
                  <a:pt x="7973873" y="4041132"/>
                  <a:pt x="7977760" y="4041224"/>
                  <a:pt x="7981214" y="4045101"/>
                </a:cubicBezTo>
                <a:cubicBezTo>
                  <a:pt x="7976462" y="4052576"/>
                  <a:pt x="7979917" y="4056453"/>
                  <a:pt x="7967390" y="4063742"/>
                </a:cubicBezTo>
                <a:cubicBezTo>
                  <a:pt x="7963935" y="4059866"/>
                  <a:pt x="7960482" y="4055989"/>
                  <a:pt x="7957026" y="4052112"/>
                </a:cubicBezTo>
                <a:cubicBezTo>
                  <a:pt x="7961346" y="4048421"/>
                  <a:pt x="7965666" y="4044730"/>
                  <a:pt x="7969769" y="4042931"/>
                </a:cubicBezTo>
                <a:close/>
                <a:moveTo>
                  <a:pt x="8408041" y="4032726"/>
                </a:moveTo>
                <a:cubicBezTo>
                  <a:pt x="8408041" y="4032726"/>
                  <a:pt x="8408041" y="4032726"/>
                  <a:pt x="8409194" y="4038027"/>
                </a:cubicBezTo>
                <a:cubicBezTo>
                  <a:pt x="8402350" y="4034273"/>
                  <a:pt x="8389854" y="4046090"/>
                  <a:pt x="8387547" y="4035490"/>
                </a:cubicBezTo>
                <a:cubicBezTo>
                  <a:pt x="8393237" y="4033943"/>
                  <a:pt x="8402350" y="4034273"/>
                  <a:pt x="8408041" y="4032726"/>
                </a:cubicBezTo>
                <a:close/>
                <a:moveTo>
                  <a:pt x="8452470" y="4028088"/>
                </a:moveTo>
                <a:cubicBezTo>
                  <a:pt x="8474815" y="4028091"/>
                  <a:pt x="8484564" y="4042191"/>
                  <a:pt x="8503256" y="4034938"/>
                </a:cubicBezTo>
                <a:cubicBezTo>
                  <a:pt x="8502115" y="4043647"/>
                  <a:pt x="8502115" y="4043647"/>
                  <a:pt x="8494183" y="4048632"/>
                </a:cubicBezTo>
                <a:cubicBezTo>
                  <a:pt x="8490788" y="4046771"/>
                  <a:pt x="8488520" y="4050194"/>
                  <a:pt x="8487393" y="4044909"/>
                </a:cubicBezTo>
                <a:cubicBezTo>
                  <a:pt x="8473797" y="4051455"/>
                  <a:pt x="8436439" y="4044969"/>
                  <a:pt x="8425129" y="4034097"/>
                </a:cubicBezTo>
                <a:cubicBezTo>
                  <a:pt x="8436174" y="4029652"/>
                  <a:pt x="8445022" y="4028086"/>
                  <a:pt x="8452470" y="4028088"/>
                </a:cubicBezTo>
                <a:close/>
                <a:moveTo>
                  <a:pt x="8298190" y="4014046"/>
                </a:moveTo>
                <a:cubicBezTo>
                  <a:pt x="8301641" y="4014462"/>
                  <a:pt x="8304321" y="4015932"/>
                  <a:pt x="8305703" y="4018939"/>
                </a:cubicBezTo>
                <a:cubicBezTo>
                  <a:pt x="8306814" y="4024051"/>
                  <a:pt x="8301328" y="4025542"/>
                  <a:pt x="8299141" y="4028844"/>
                </a:cubicBezTo>
                <a:cubicBezTo>
                  <a:pt x="8291464" y="4033637"/>
                  <a:pt x="8261803" y="4030872"/>
                  <a:pt x="8260691" y="4025761"/>
                </a:cubicBezTo>
                <a:cubicBezTo>
                  <a:pt x="8270564" y="4021047"/>
                  <a:pt x="8287838" y="4012799"/>
                  <a:pt x="8298190" y="4014046"/>
                </a:cubicBezTo>
                <a:close/>
                <a:moveTo>
                  <a:pt x="9099624" y="4007583"/>
                </a:moveTo>
                <a:cubicBezTo>
                  <a:pt x="9119401" y="4010934"/>
                  <a:pt x="9144598" y="4027149"/>
                  <a:pt x="9180648" y="4063549"/>
                </a:cubicBezTo>
                <a:cubicBezTo>
                  <a:pt x="9185270" y="4091368"/>
                  <a:pt x="9176951" y="4121556"/>
                  <a:pt x="9181576" y="4149375"/>
                </a:cubicBezTo>
                <a:cubicBezTo>
                  <a:pt x="9179263" y="4135461"/>
                  <a:pt x="9179263" y="4135461"/>
                  <a:pt x="9179263" y="4135461"/>
                </a:cubicBezTo>
                <a:cubicBezTo>
                  <a:pt x="9179263" y="4135461"/>
                  <a:pt x="9147373" y="4184293"/>
                  <a:pt x="9103930" y="4163583"/>
                </a:cubicBezTo>
                <a:cubicBezTo>
                  <a:pt x="9090986" y="4165947"/>
                  <a:pt x="9080703" y="4164249"/>
                  <a:pt x="9073655" y="4161955"/>
                </a:cubicBezTo>
                <a:cubicBezTo>
                  <a:pt x="9066606" y="4159660"/>
                  <a:pt x="9062794" y="4156773"/>
                  <a:pt x="9062794" y="4156773"/>
                </a:cubicBezTo>
                <a:cubicBezTo>
                  <a:pt x="9055169" y="4151003"/>
                  <a:pt x="9049826" y="4143919"/>
                  <a:pt x="9045825" y="4136142"/>
                </a:cubicBezTo>
                <a:lnTo>
                  <a:pt x="9039141" y="4117545"/>
                </a:lnTo>
                <a:lnTo>
                  <a:pt x="9032592" y="4106803"/>
                </a:lnTo>
                <a:lnTo>
                  <a:pt x="9034189" y="4100745"/>
                </a:lnTo>
                <a:lnTo>
                  <a:pt x="9030428" y="4086111"/>
                </a:lnTo>
                <a:cubicBezTo>
                  <a:pt x="9028044" y="4078038"/>
                  <a:pt x="9025126" y="4070510"/>
                  <a:pt x="9020734" y="4064149"/>
                </a:cubicBezTo>
                <a:cubicBezTo>
                  <a:pt x="9043149" y="4038547"/>
                  <a:pt x="9059095" y="4014132"/>
                  <a:pt x="9081452" y="4008249"/>
                </a:cubicBezTo>
                <a:cubicBezTo>
                  <a:pt x="9087041" y="4006778"/>
                  <a:pt x="9093032" y="4006466"/>
                  <a:pt x="9099624" y="4007583"/>
                </a:cubicBezTo>
                <a:close/>
                <a:moveTo>
                  <a:pt x="8662041" y="3995379"/>
                </a:moveTo>
                <a:cubicBezTo>
                  <a:pt x="8677554" y="3998536"/>
                  <a:pt x="8683205" y="4013623"/>
                  <a:pt x="8684870" y="4011111"/>
                </a:cubicBezTo>
                <a:cubicBezTo>
                  <a:pt x="8690489" y="4009627"/>
                  <a:pt x="8690489" y="4009627"/>
                  <a:pt x="8692709" y="4006277"/>
                </a:cubicBezTo>
                <a:cubicBezTo>
                  <a:pt x="8696109" y="4008144"/>
                  <a:pt x="8705130" y="4008524"/>
                  <a:pt x="8710750" y="4007040"/>
                </a:cubicBezTo>
                <a:cubicBezTo>
                  <a:pt x="8708531" y="4010389"/>
                  <a:pt x="8706312" y="4013739"/>
                  <a:pt x="8709712" y="4015604"/>
                </a:cubicBezTo>
                <a:cubicBezTo>
                  <a:pt x="8698473" y="4018571"/>
                  <a:pt x="8695072" y="4016706"/>
                  <a:pt x="8689452" y="4018190"/>
                </a:cubicBezTo>
                <a:cubicBezTo>
                  <a:pt x="8692852" y="4020056"/>
                  <a:pt x="8687233" y="4021539"/>
                  <a:pt x="8687233" y="4021539"/>
                </a:cubicBezTo>
                <a:cubicBezTo>
                  <a:pt x="8687233" y="4021539"/>
                  <a:pt x="8687233" y="4021539"/>
                  <a:pt x="8689595" y="4031968"/>
                </a:cubicBezTo>
                <a:cubicBezTo>
                  <a:pt x="8689595" y="4031968"/>
                  <a:pt x="8692102" y="4056174"/>
                  <a:pt x="8667402" y="4065460"/>
                </a:cubicBezTo>
                <a:cubicBezTo>
                  <a:pt x="8666221" y="4060245"/>
                  <a:pt x="8632502" y="4069150"/>
                  <a:pt x="8623337" y="4054990"/>
                </a:cubicBezTo>
                <a:cubicBezTo>
                  <a:pt x="8618754" y="4047910"/>
                  <a:pt x="8617574" y="4042697"/>
                  <a:pt x="8612991" y="4035617"/>
                </a:cubicBezTo>
                <a:cubicBezTo>
                  <a:pt x="8619649" y="4025569"/>
                  <a:pt x="8616105" y="4009925"/>
                  <a:pt x="8643024" y="3997292"/>
                </a:cubicBezTo>
                <a:cubicBezTo>
                  <a:pt x="8650604" y="3994600"/>
                  <a:pt x="8656870" y="3994327"/>
                  <a:pt x="8662041" y="3995379"/>
                </a:cubicBezTo>
                <a:close/>
                <a:moveTo>
                  <a:pt x="7988193" y="3952111"/>
                </a:moveTo>
                <a:cubicBezTo>
                  <a:pt x="7995323" y="3960060"/>
                  <a:pt x="8004670" y="3948616"/>
                  <a:pt x="8011357" y="3960444"/>
                </a:cubicBezTo>
                <a:cubicBezTo>
                  <a:pt x="8007808" y="3991474"/>
                  <a:pt x="7938351" y="4036490"/>
                  <a:pt x="7909389" y="4008573"/>
                </a:cubicBezTo>
                <a:cubicBezTo>
                  <a:pt x="7935214" y="3993632"/>
                  <a:pt x="7960594" y="3982569"/>
                  <a:pt x="7988193" y="3952111"/>
                </a:cubicBezTo>
                <a:close/>
                <a:moveTo>
                  <a:pt x="7894120" y="3933855"/>
                </a:moveTo>
                <a:cubicBezTo>
                  <a:pt x="7914280" y="3925944"/>
                  <a:pt x="7918477" y="3937658"/>
                  <a:pt x="7922674" y="3949374"/>
                </a:cubicBezTo>
                <a:cubicBezTo>
                  <a:pt x="7908640" y="3951736"/>
                  <a:pt x="7912193" y="3969206"/>
                  <a:pt x="7896384" y="3962833"/>
                </a:cubicBezTo>
                <a:cubicBezTo>
                  <a:pt x="7891543" y="3956873"/>
                  <a:pt x="7889768" y="3948139"/>
                  <a:pt x="7894120" y="3933855"/>
                </a:cubicBezTo>
                <a:close/>
                <a:moveTo>
                  <a:pt x="9084523" y="3925405"/>
                </a:moveTo>
                <a:cubicBezTo>
                  <a:pt x="9113899" y="3929850"/>
                  <a:pt x="9107432" y="3961117"/>
                  <a:pt x="9110851" y="3958992"/>
                </a:cubicBezTo>
                <a:cubicBezTo>
                  <a:pt x="9116042" y="3960305"/>
                  <a:pt x="9116042" y="3960305"/>
                  <a:pt x="9119461" y="3958179"/>
                </a:cubicBezTo>
                <a:cubicBezTo>
                  <a:pt x="9121233" y="3961620"/>
                  <a:pt x="9128196" y="3966373"/>
                  <a:pt x="9133387" y="3967688"/>
                </a:cubicBezTo>
                <a:cubicBezTo>
                  <a:pt x="9129969" y="3969813"/>
                  <a:pt x="9126548" y="3971939"/>
                  <a:pt x="9128319" y="3975379"/>
                </a:cubicBezTo>
                <a:cubicBezTo>
                  <a:pt x="9117937" y="3972750"/>
                  <a:pt x="9116166" y="3969311"/>
                  <a:pt x="9110975" y="3967997"/>
                </a:cubicBezTo>
                <a:cubicBezTo>
                  <a:pt x="9112746" y="3971436"/>
                  <a:pt x="9107555" y="3970122"/>
                  <a:pt x="9107555" y="3970122"/>
                </a:cubicBezTo>
                <a:cubicBezTo>
                  <a:pt x="9107555" y="3970122"/>
                  <a:pt x="9107555" y="3970122"/>
                  <a:pt x="9104259" y="3981254"/>
                </a:cubicBezTo>
                <a:cubicBezTo>
                  <a:pt x="9104259" y="3981254"/>
                  <a:pt x="9094247" y="4005642"/>
                  <a:pt x="9070063" y="4002511"/>
                </a:cubicBezTo>
                <a:cubicBezTo>
                  <a:pt x="9071712" y="3996945"/>
                  <a:pt x="9040564" y="3989062"/>
                  <a:pt x="9040316" y="3971049"/>
                </a:cubicBezTo>
                <a:cubicBezTo>
                  <a:pt x="9040192" y="3962044"/>
                  <a:pt x="9041841" y="3956479"/>
                  <a:pt x="9041716" y="3947474"/>
                </a:cubicBezTo>
                <a:cubicBezTo>
                  <a:pt x="9051975" y="3941096"/>
                  <a:pt x="9056919" y="3924399"/>
                  <a:pt x="9084523" y="3925405"/>
                </a:cubicBezTo>
                <a:close/>
                <a:moveTo>
                  <a:pt x="8300463" y="3923710"/>
                </a:moveTo>
                <a:cubicBezTo>
                  <a:pt x="8302842" y="3927305"/>
                  <a:pt x="8303473" y="3929944"/>
                  <a:pt x="8302796" y="3931865"/>
                </a:cubicBezTo>
                <a:cubicBezTo>
                  <a:pt x="8302117" y="3933786"/>
                  <a:pt x="8300131" y="3934988"/>
                  <a:pt x="8297271" y="3935713"/>
                </a:cubicBezTo>
                <a:cubicBezTo>
                  <a:pt x="8297271" y="3935713"/>
                  <a:pt x="8291552" y="3937160"/>
                  <a:pt x="8285831" y="3938607"/>
                </a:cubicBezTo>
                <a:cubicBezTo>
                  <a:pt x="8280112" y="3940054"/>
                  <a:pt x="8277883" y="3943416"/>
                  <a:pt x="8277883" y="3943416"/>
                </a:cubicBezTo>
                <a:cubicBezTo>
                  <a:pt x="8272164" y="3944864"/>
                  <a:pt x="8268672" y="3942948"/>
                  <a:pt x="8267409" y="3937670"/>
                </a:cubicBezTo>
                <a:cubicBezTo>
                  <a:pt x="8267409" y="3937670"/>
                  <a:pt x="8275357" y="3932861"/>
                  <a:pt x="8275357" y="3932861"/>
                </a:cubicBezTo>
                <a:cubicBezTo>
                  <a:pt x="8286796" y="3929966"/>
                  <a:pt x="8292515" y="3928519"/>
                  <a:pt x="8300463" y="3923710"/>
                </a:cubicBezTo>
                <a:close/>
                <a:moveTo>
                  <a:pt x="8186458" y="3923520"/>
                </a:moveTo>
                <a:cubicBezTo>
                  <a:pt x="8189974" y="3932174"/>
                  <a:pt x="8188796" y="3943609"/>
                  <a:pt x="8184421" y="3955642"/>
                </a:cubicBezTo>
                <a:cubicBezTo>
                  <a:pt x="8171300" y="3991749"/>
                  <a:pt x="8129413" y="4033253"/>
                  <a:pt x="8099227" y="4021231"/>
                </a:cubicBezTo>
                <a:cubicBezTo>
                  <a:pt x="8133839" y="3988448"/>
                  <a:pt x="8140246" y="3953974"/>
                  <a:pt x="8186458" y="3923520"/>
                </a:cubicBezTo>
                <a:close/>
                <a:moveTo>
                  <a:pt x="8346591" y="3893993"/>
                </a:moveTo>
                <a:cubicBezTo>
                  <a:pt x="8352896" y="3893474"/>
                  <a:pt x="8358727" y="3893914"/>
                  <a:pt x="8363138" y="3896009"/>
                </a:cubicBezTo>
                <a:cubicBezTo>
                  <a:pt x="8366079" y="3897405"/>
                  <a:pt x="8368389" y="3899538"/>
                  <a:pt x="8369788" y="3902613"/>
                </a:cubicBezTo>
                <a:cubicBezTo>
                  <a:pt x="8374265" y="3909686"/>
                  <a:pt x="8366416" y="3914615"/>
                  <a:pt x="8355208" y="3917700"/>
                </a:cubicBezTo>
                <a:cubicBezTo>
                  <a:pt x="8333907" y="3929101"/>
                  <a:pt x="8321581" y="3926956"/>
                  <a:pt x="8318230" y="3911267"/>
                </a:cubicBezTo>
                <a:cubicBezTo>
                  <a:pt x="8320473" y="3907881"/>
                  <a:pt x="8330565" y="3899568"/>
                  <a:pt x="8327204" y="3897724"/>
                </a:cubicBezTo>
                <a:cubicBezTo>
                  <a:pt x="8333509" y="3895988"/>
                  <a:pt x="8340287" y="3894511"/>
                  <a:pt x="8346591" y="3893993"/>
                </a:cubicBezTo>
                <a:close/>
                <a:moveTo>
                  <a:pt x="8437485" y="3890582"/>
                </a:moveTo>
                <a:cubicBezTo>
                  <a:pt x="8441681" y="3890682"/>
                  <a:pt x="8442393" y="3892512"/>
                  <a:pt x="8441977" y="3895449"/>
                </a:cubicBezTo>
                <a:cubicBezTo>
                  <a:pt x="8441562" y="3898385"/>
                  <a:pt x="8440019" y="3902429"/>
                  <a:pt x="8439703" y="3906955"/>
                </a:cubicBezTo>
                <a:lnTo>
                  <a:pt x="8424982" y="3901162"/>
                </a:lnTo>
                <a:cubicBezTo>
                  <a:pt x="8427039" y="3895771"/>
                  <a:pt x="8432579" y="3888650"/>
                  <a:pt x="8437485" y="3890582"/>
                </a:cubicBezTo>
                <a:close/>
                <a:moveTo>
                  <a:pt x="7940587" y="3890037"/>
                </a:moveTo>
                <a:cubicBezTo>
                  <a:pt x="7945935" y="3891181"/>
                  <a:pt x="7948361" y="3895660"/>
                  <a:pt x="7948718" y="3901091"/>
                </a:cubicBezTo>
                <a:cubicBezTo>
                  <a:pt x="7949904" y="3919193"/>
                  <a:pt x="7928095" y="3947879"/>
                  <a:pt x="7914915" y="3898980"/>
                </a:cubicBezTo>
                <a:cubicBezTo>
                  <a:pt x="7926965" y="3891080"/>
                  <a:pt x="7935237" y="3888890"/>
                  <a:pt x="7940587" y="3890037"/>
                </a:cubicBezTo>
                <a:close/>
                <a:moveTo>
                  <a:pt x="8589678" y="3886419"/>
                </a:moveTo>
                <a:cubicBezTo>
                  <a:pt x="8594863" y="3887684"/>
                  <a:pt x="8598330" y="3890016"/>
                  <a:pt x="8600510" y="3893149"/>
                </a:cubicBezTo>
                <a:cubicBezTo>
                  <a:pt x="8602690" y="3896281"/>
                  <a:pt x="8603583" y="3900214"/>
                  <a:pt x="8603617" y="3904681"/>
                </a:cubicBezTo>
                <a:cubicBezTo>
                  <a:pt x="8601935" y="3910214"/>
                  <a:pt x="8595070" y="3914483"/>
                  <a:pt x="8583018" y="3917485"/>
                </a:cubicBezTo>
                <a:cubicBezTo>
                  <a:pt x="8576083" y="3912821"/>
                  <a:pt x="8581130" y="3896220"/>
                  <a:pt x="8581061" y="3887288"/>
                </a:cubicBezTo>
                <a:cubicBezTo>
                  <a:pt x="8586246" y="3888554"/>
                  <a:pt x="8591430" y="3889818"/>
                  <a:pt x="8589678" y="3886419"/>
                </a:cubicBezTo>
                <a:close/>
                <a:moveTo>
                  <a:pt x="8297977" y="3885670"/>
                </a:moveTo>
                <a:cubicBezTo>
                  <a:pt x="8298922" y="3890950"/>
                  <a:pt x="8301236" y="3887457"/>
                  <a:pt x="8304495" y="3889244"/>
                </a:cubicBezTo>
                <a:cubicBezTo>
                  <a:pt x="8298922" y="3890950"/>
                  <a:pt x="8291977" y="3901431"/>
                  <a:pt x="8284088" y="3906630"/>
                </a:cubicBezTo>
                <a:cubicBezTo>
                  <a:pt x="8280829" y="3904842"/>
                  <a:pt x="8275255" y="3906548"/>
                  <a:pt x="8271996" y="3904762"/>
                </a:cubicBezTo>
                <a:cubicBezTo>
                  <a:pt x="8274312" y="3901268"/>
                  <a:pt x="8275682" y="3892493"/>
                  <a:pt x="8278940" y="3894281"/>
                </a:cubicBezTo>
                <a:cubicBezTo>
                  <a:pt x="8281255" y="3890788"/>
                  <a:pt x="8287774" y="3894361"/>
                  <a:pt x="8287774" y="3894361"/>
                </a:cubicBezTo>
                <a:cubicBezTo>
                  <a:pt x="8290089" y="3890869"/>
                  <a:pt x="8292404" y="3887375"/>
                  <a:pt x="8297977" y="3885670"/>
                </a:cubicBezTo>
                <a:close/>
                <a:moveTo>
                  <a:pt x="8469129" y="3883703"/>
                </a:moveTo>
                <a:cubicBezTo>
                  <a:pt x="8470519" y="3887276"/>
                  <a:pt x="8474136" y="3885480"/>
                  <a:pt x="8475526" y="3889054"/>
                </a:cubicBezTo>
                <a:cubicBezTo>
                  <a:pt x="8475526" y="3889054"/>
                  <a:pt x="8478725" y="3891729"/>
                  <a:pt x="8481262" y="3896867"/>
                </a:cubicBezTo>
                <a:cubicBezTo>
                  <a:pt x="8483801" y="3902003"/>
                  <a:pt x="8485678" y="3909600"/>
                  <a:pt x="8483037" y="3919442"/>
                </a:cubicBezTo>
                <a:cubicBezTo>
                  <a:pt x="8480812" y="3924812"/>
                  <a:pt x="8472744" y="3937350"/>
                  <a:pt x="8471353" y="3933776"/>
                </a:cubicBezTo>
                <a:cubicBezTo>
                  <a:pt x="8466347" y="3931999"/>
                  <a:pt x="8467738" y="3935572"/>
                  <a:pt x="8464122" y="3937369"/>
                </a:cubicBezTo>
                <a:lnTo>
                  <a:pt x="8458997" y="3934009"/>
                </a:lnTo>
                <a:lnTo>
                  <a:pt x="8457139" y="3936812"/>
                </a:lnTo>
                <a:cubicBezTo>
                  <a:pt x="8451885" y="3944741"/>
                  <a:pt x="8451885" y="3944741"/>
                  <a:pt x="8446529" y="3943408"/>
                </a:cubicBezTo>
                <a:cubicBezTo>
                  <a:pt x="8443850" y="3942742"/>
                  <a:pt x="8442031" y="3939210"/>
                  <a:pt x="8440213" y="3935678"/>
                </a:cubicBezTo>
                <a:lnTo>
                  <a:pt x="8436851" y="3931564"/>
                </a:lnTo>
                <a:lnTo>
                  <a:pt x="8429805" y="3937905"/>
                </a:lnTo>
                <a:cubicBezTo>
                  <a:pt x="8426869" y="3941126"/>
                  <a:pt x="8423700" y="3944769"/>
                  <a:pt x="8419219" y="3948695"/>
                </a:cubicBezTo>
                <a:cubicBezTo>
                  <a:pt x="8409053" y="3942020"/>
                  <a:pt x="8394286" y="3918594"/>
                  <a:pt x="8400183" y="3899574"/>
                </a:cubicBezTo>
                <a:cubicBezTo>
                  <a:pt x="8405893" y="3897601"/>
                  <a:pt x="8410908" y="3896887"/>
                  <a:pt x="8415283" y="3897327"/>
                </a:cubicBezTo>
                <a:cubicBezTo>
                  <a:pt x="8421848" y="3897988"/>
                  <a:pt x="8426974" y="3901247"/>
                  <a:pt x="8430862" y="3906750"/>
                </a:cubicBezTo>
                <a:lnTo>
                  <a:pt x="8436826" y="3923527"/>
                </a:lnTo>
                <a:lnTo>
                  <a:pt x="8439151" y="3920017"/>
                </a:lnTo>
                <a:lnTo>
                  <a:pt x="8446042" y="3918319"/>
                </a:lnTo>
                <a:lnTo>
                  <a:pt x="8444372" y="3908796"/>
                </a:lnTo>
                <a:cubicBezTo>
                  <a:pt x="8448824" y="3898055"/>
                  <a:pt x="8455499" y="3881944"/>
                  <a:pt x="8469129" y="3883703"/>
                </a:cubicBezTo>
                <a:close/>
                <a:moveTo>
                  <a:pt x="8884279" y="3870152"/>
                </a:moveTo>
                <a:cubicBezTo>
                  <a:pt x="8887104" y="3882034"/>
                  <a:pt x="8902161" y="3888870"/>
                  <a:pt x="8910446" y="3900556"/>
                </a:cubicBezTo>
                <a:cubicBezTo>
                  <a:pt x="8913207" y="3904451"/>
                  <a:pt x="8915217" y="3908886"/>
                  <a:pt x="8915769" y="3914225"/>
                </a:cubicBezTo>
                <a:cubicBezTo>
                  <a:pt x="8915769" y="3914225"/>
                  <a:pt x="8915769" y="3914225"/>
                  <a:pt x="8913995" y="3910781"/>
                </a:cubicBezTo>
                <a:cubicBezTo>
                  <a:pt x="8913995" y="3910781"/>
                  <a:pt x="8915769" y="3914225"/>
                  <a:pt x="8912440" y="3916295"/>
                </a:cubicBezTo>
                <a:cubicBezTo>
                  <a:pt x="8893583" y="3905284"/>
                  <a:pt x="8882723" y="3875665"/>
                  <a:pt x="8880951" y="3872221"/>
                </a:cubicBezTo>
                <a:cubicBezTo>
                  <a:pt x="8884279" y="3870152"/>
                  <a:pt x="8884279" y="3870152"/>
                  <a:pt x="8884279" y="3870152"/>
                </a:cubicBezTo>
                <a:close/>
                <a:moveTo>
                  <a:pt x="8063787" y="3867014"/>
                </a:moveTo>
                <a:cubicBezTo>
                  <a:pt x="8067759" y="3867196"/>
                  <a:pt x="8075700" y="3867561"/>
                  <a:pt x="8079852" y="3871822"/>
                </a:cubicBezTo>
                <a:cubicBezTo>
                  <a:pt x="8083823" y="3872004"/>
                  <a:pt x="8080393" y="3884057"/>
                  <a:pt x="8080393" y="3884057"/>
                </a:cubicBezTo>
                <a:cubicBezTo>
                  <a:pt x="8076601" y="3887954"/>
                  <a:pt x="8064328" y="3879250"/>
                  <a:pt x="8060355" y="3879068"/>
                </a:cubicBezTo>
                <a:cubicBezTo>
                  <a:pt x="8060176" y="3874989"/>
                  <a:pt x="8063967" y="3871092"/>
                  <a:pt x="8063787" y="3867014"/>
                </a:cubicBezTo>
                <a:close/>
                <a:moveTo>
                  <a:pt x="8024487" y="3861821"/>
                </a:moveTo>
                <a:cubicBezTo>
                  <a:pt x="8027387" y="3860983"/>
                  <a:pt x="8031354" y="3862135"/>
                  <a:pt x="8037412" y="3866289"/>
                </a:cubicBezTo>
                <a:cubicBezTo>
                  <a:pt x="8037412" y="3866289"/>
                  <a:pt x="8037584" y="3870172"/>
                  <a:pt x="8037584" y="3870172"/>
                </a:cubicBezTo>
                <a:cubicBezTo>
                  <a:pt x="8030249" y="3881466"/>
                  <a:pt x="8026153" y="3877402"/>
                  <a:pt x="8017962" y="3869272"/>
                </a:cubicBezTo>
                <a:cubicBezTo>
                  <a:pt x="8019752" y="3865479"/>
                  <a:pt x="8021586" y="3862655"/>
                  <a:pt x="8024487" y="3861821"/>
                </a:cubicBezTo>
                <a:close/>
                <a:moveTo>
                  <a:pt x="8893525" y="3854612"/>
                </a:moveTo>
                <a:cubicBezTo>
                  <a:pt x="8937365" y="3859092"/>
                  <a:pt x="8930499" y="3890560"/>
                  <a:pt x="8955050" y="3893431"/>
                </a:cubicBezTo>
                <a:cubicBezTo>
                  <a:pt x="8949829" y="3901212"/>
                  <a:pt x="8949829" y="3901212"/>
                  <a:pt x="8941069" y="3902123"/>
                </a:cubicBezTo>
                <a:cubicBezTo>
                  <a:pt x="8939301" y="3898689"/>
                  <a:pt x="8935806" y="3900862"/>
                  <a:pt x="8937532" y="3895256"/>
                </a:cubicBezTo>
                <a:cubicBezTo>
                  <a:pt x="8923509" y="3894906"/>
                  <a:pt x="8897104" y="3870520"/>
                  <a:pt x="8893525" y="3854612"/>
                </a:cubicBezTo>
                <a:close/>
                <a:moveTo>
                  <a:pt x="8708387" y="3847677"/>
                </a:moveTo>
                <a:cubicBezTo>
                  <a:pt x="8726704" y="3870385"/>
                  <a:pt x="8724603" y="3857743"/>
                  <a:pt x="8726704" y="3870385"/>
                </a:cubicBezTo>
                <a:cubicBezTo>
                  <a:pt x="8710487" y="3860324"/>
                  <a:pt x="8696368" y="3862906"/>
                  <a:pt x="8708387" y="3847677"/>
                </a:cubicBezTo>
                <a:close/>
                <a:moveTo>
                  <a:pt x="8420190" y="3847605"/>
                </a:moveTo>
                <a:cubicBezTo>
                  <a:pt x="8425115" y="3849448"/>
                  <a:pt x="8426514" y="3853044"/>
                  <a:pt x="8426514" y="3853044"/>
                </a:cubicBezTo>
                <a:cubicBezTo>
                  <a:pt x="8423662" y="3867334"/>
                  <a:pt x="8415883" y="3879781"/>
                  <a:pt x="8401108" y="3874248"/>
                </a:cubicBezTo>
                <a:cubicBezTo>
                  <a:pt x="8396183" y="3872404"/>
                  <a:pt x="8391258" y="3870560"/>
                  <a:pt x="8394784" y="3868809"/>
                </a:cubicBezTo>
                <a:cubicBezTo>
                  <a:pt x="8393384" y="3865212"/>
                  <a:pt x="8396911" y="3863461"/>
                  <a:pt x="8399037" y="3858114"/>
                </a:cubicBezTo>
                <a:cubicBezTo>
                  <a:pt x="8404689" y="3851014"/>
                  <a:pt x="8415266" y="3845760"/>
                  <a:pt x="8420190" y="3847605"/>
                </a:cubicBezTo>
                <a:close/>
                <a:moveTo>
                  <a:pt x="8863040" y="3837659"/>
                </a:moveTo>
                <a:cubicBezTo>
                  <a:pt x="8868318" y="3838948"/>
                  <a:pt x="8875379" y="3843697"/>
                  <a:pt x="8880656" y="3844987"/>
                </a:cubicBezTo>
                <a:cubicBezTo>
                  <a:pt x="8880656" y="3844987"/>
                  <a:pt x="8880656" y="3844987"/>
                  <a:pt x="8878944" y="3850620"/>
                </a:cubicBezTo>
                <a:cubicBezTo>
                  <a:pt x="8875379" y="3843697"/>
                  <a:pt x="8859614" y="3848929"/>
                  <a:pt x="8863040" y="3837659"/>
                </a:cubicBezTo>
                <a:close/>
                <a:moveTo>
                  <a:pt x="8831097" y="3814641"/>
                </a:moveTo>
                <a:cubicBezTo>
                  <a:pt x="8830859" y="3818240"/>
                  <a:pt x="8831097" y="3814641"/>
                  <a:pt x="8826422" y="3821151"/>
                </a:cubicBezTo>
                <a:cubicBezTo>
                  <a:pt x="8822460" y="3816864"/>
                  <a:pt x="8826661" y="3817553"/>
                  <a:pt x="8831097" y="3814641"/>
                </a:cubicBezTo>
                <a:close/>
                <a:moveTo>
                  <a:pt x="7885750" y="3813319"/>
                </a:moveTo>
                <a:cubicBezTo>
                  <a:pt x="7891670" y="3812198"/>
                  <a:pt x="7897024" y="3812786"/>
                  <a:pt x="7901568" y="3815500"/>
                </a:cubicBezTo>
                <a:lnTo>
                  <a:pt x="7903100" y="3817590"/>
                </a:lnTo>
                <a:lnTo>
                  <a:pt x="7906035" y="3815561"/>
                </a:lnTo>
                <a:cubicBezTo>
                  <a:pt x="7911448" y="3816754"/>
                  <a:pt x="7916422" y="3819263"/>
                  <a:pt x="7919822" y="3822130"/>
                </a:cubicBezTo>
                <a:cubicBezTo>
                  <a:pt x="7923222" y="3824996"/>
                  <a:pt x="7925049" y="3828222"/>
                  <a:pt x="7924169" y="3830851"/>
                </a:cubicBezTo>
                <a:cubicBezTo>
                  <a:pt x="7922848" y="3834793"/>
                  <a:pt x="7921528" y="3838736"/>
                  <a:pt x="7919536" y="3841935"/>
                </a:cubicBezTo>
                <a:lnTo>
                  <a:pt x="7914897" y="3845486"/>
                </a:lnTo>
                <a:lnTo>
                  <a:pt x="7917998" y="3865134"/>
                </a:lnTo>
                <a:cubicBezTo>
                  <a:pt x="7913019" y="3900460"/>
                  <a:pt x="7879898" y="3936676"/>
                  <a:pt x="7847470" y="3965001"/>
                </a:cubicBezTo>
                <a:cubicBezTo>
                  <a:pt x="7848703" y="3950964"/>
                  <a:pt x="7807936" y="3960656"/>
                  <a:pt x="7794754" y="3959209"/>
                </a:cubicBezTo>
                <a:cubicBezTo>
                  <a:pt x="7758918" y="3912757"/>
                  <a:pt x="7775796" y="3872098"/>
                  <a:pt x="7845395" y="3837228"/>
                </a:cubicBezTo>
                <a:cubicBezTo>
                  <a:pt x="7859807" y="3824641"/>
                  <a:pt x="7873910" y="3815563"/>
                  <a:pt x="7885750" y="3813319"/>
                </a:cubicBezTo>
                <a:close/>
                <a:moveTo>
                  <a:pt x="8068101" y="3808379"/>
                </a:moveTo>
                <a:cubicBezTo>
                  <a:pt x="8075437" y="3806215"/>
                  <a:pt x="8088669" y="3814618"/>
                  <a:pt x="8097491" y="3820221"/>
                </a:cubicBezTo>
                <a:cubicBezTo>
                  <a:pt x="8099720" y="3831869"/>
                  <a:pt x="8094612" y="3845680"/>
                  <a:pt x="8085095" y="3856692"/>
                </a:cubicBezTo>
                <a:cubicBezTo>
                  <a:pt x="8067452" y="3845487"/>
                  <a:pt x="8064480" y="3829954"/>
                  <a:pt x="8068101" y="3808379"/>
                </a:cubicBezTo>
                <a:close/>
                <a:moveTo>
                  <a:pt x="9285191" y="3791593"/>
                </a:moveTo>
                <a:cubicBezTo>
                  <a:pt x="9291269" y="3791975"/>
                  <a:pt x="9297988" y="3793172"/>
                  <a:pt x="9303365" y="3794130"/>
                </a:cubicBezTo>
                <a:cubicBezTo>
                  <a:pt x="9311074" y="3803897"/>
                  <a:pt x="9313169" y="3818264"/>
                  <a:pt x="9309889" y="3831674"/>
                </a:cubicBezTo>
                <a:cubicBezTo>
                  <a:pt x="9288385" y="3827844"/>
                  <a:pt x="9278107" y="3814820"/>
                  <a:pt x="9270873" y="3793940"/>
                </a:cubicBezTo>
                <a:cubicBezTo>
                  <a:pt x="9273679" y="3791641"/>
                  <a:pt x="9279114" y="3791210"/>
                  <a:pt x="9285191" y="3791593"/>
                </a:cubicBezTo>
                <a:close/>
                <a:moveTo>
                  <a:pt x="8767286" y="3766625"/>
                </a:moveTo>
                <a:cubicBezTo>
                  <a:pt x="8777449" y="3766917"/>
                  <a:pt x="8795233" y="3767428"/>
                  <a:pt x="8802822" y="3773657"/>
                </a:cubicBezTo>
                <a:cubicBezTo>
                  <a:pt x="8805353" y="3775735"/>
                  <a:pt x="8806748" y="3778446"/>
                  <a:pt x="8806352" y="3781998"/>
                </a:cubicBezTo>
                <a:cubicBezTo>
                  <a:pt x="8804700" y="3787430"/>
                  <a:pt x="8799611" y="3786187"/>
                  <a:pt x="8796240" y="3788282"/>
                </a:cubicBezTo>
                <a:cubicBezTo>
                  <a:pt x="8787779" y="3789136"/>
                  <a:pt x="8765634" y="3772058"/>
                  <a:pt x="8767286" y="3766625"/>
                </a:cubicBezTo>
                <a:close/>
                <a:moveTo>
                  <a:pt x="8445364" y="3751935"/>
                </a:moveTo>
                <a:cubicBezTo>
                  <a:pt x="8452568" y="3749553"/>
                  <a:pt x="8460868" y="3752298"/>
                  <a:pt x="8466898" y="3762893"/>
                </a:cubicBezTo>
                <a:cubicBezTo>
                  <a:pt x="8453424" y="3773777"/>
                  <a:pt x="8439950" y="3784661"/>
                  <a:pt x="8430414" y="3771745"/>
                </a:cubicBezTo>
                <a:cubicBezTo>
                  <a:pt x="8432055" y="3761828"/>
                  <a:pt x="8438162" y="3754317"/>
                  <a:pt x="8445364" y="3751935"/>
                </a:cubicBezTo>
                <a:close/>
                <a:moveTo>
                  <a:pt x="9163934" y="3749181"/>
                </a:moveTo>
                <a:cubicBezTo>
                  <a:pt x="9166639" y="3770807"/>
                  <a:pt x="9146815" y="3800292"/>
                  <a:pt x="9121144" y="3819332"/>
                </a:cubicBezTo>
                <a:cubicBezTo>
                  <a:pt x="9095475" y="3838372"/>
                  <a:pt x="9063957" y="3846969"/>
                  <a:pt x="9043272" y="3826824"/>
                </a:cubicBezTo>
                <a:cubicBezTo>
                  <a:pt x="9096314" y="3815168"/>
                  <a:pt x="9103276" y="3751183"/>
                  <a:pt x="9163934" y="3749181"/>
                </a:cubicBezTo>
                <a:close/>
                <a:moveTo>
                  <a:pt x="9188888" y="3736449"/>
                </a:moveTo>
                <a:cubicBezTo>
                  <a:pt x="9192528" y="3737046"/>
                  <a:pt x="9192275" y="3740885"/>
                  <a:pt x="9195913" y="3741482"/>
                </a:cubicBezTo>
                <a:cubicBezTo>
                  <a:pt x="9195913" y="3741482"/>
                  <a:pt x="9195659" y="3745322"/>
                  <a:pt x="9195659" y="3745322"/>
                </a:cubicBezTo>
                <a:cubicBezTo>
                  <a:pt x="9197478" y="3745620"/>
                  <a:pt x="9197478" y="3745620"/>
                  <a:pt x="9196505" y="3746430"/>
                </a:cubicBezTo>
                <a:cubicBezTo>
                  <a:pt x="9195532" y="3747241"/>
                  <a:pt x="9193585" y="3748862"/>
                  <a:pt x="9191511" y="3752403"/>
                </a:cubicBezTo>
                <a:cubicBezTo>
                  <a:pt x="9187618" y="3755648"/>
                  <a:pt x="9187363" y="3759487"/>
                  <a:pt x="9183978" y="3755050"/>
                </a:cubicBezTo>
                <a:cubicBezTo>
                  <a:pt x="9180593" y="3750614"/>
                  <a:pt x="9180593" y="3750614"/>
                  <a:pt x="9181355" y="3739095"/>
                </a:cubicBezTo>
                <a:cubicBezTo>
                  <a:pt x="9184740" y="3743533"/>
                  <a:pt x="9184740" y="3743533"/>
                  <a:pt x="9188633" y="3740289"/>
                </a:cubicBezTo>
                <a:cubicBezTo>
                  <a:pt x="9188633" y="3740289"/>
                  <a:pt x="9188633" y="3740289"/>
                  <a:pt x="9188888" y="3736449"/>
                </a:cubicBezTo>
                <a:close/>
                <a:moveTo>
                  <a:pt x="8941219" y="3728776"/>
                </a:moveTo>
                <a:cubicBezTo>
                  <a:pt x="8949339" y="3730106"/>
                  <a:pt x="8955393" y="3737853"/>
                  <a:pt x="8955393" y="3737853"/>
                </a:cubicBezTo>
                <a:cubicBezTo>
                  <a:pt x="8955393" y="3737853"/>
                  <a:pt x="8955393" y="3737853"/>
                  <a:pt x="8955654" y="3733893"/>
                </a:cubicBezTo>
                <a:cubicBezTo>
                  <a:pt x="8955130" y="3741811"/>
                  <a:pt x="8958456" y="3750362"/>
                  <a:pt x="8957931" y="3758281"/>
                </a:cubicBezTo>
                <a:cubicBezTo>
                  <a:pt x="8932738" y="3786173"/>
                  <a:pt x="8925825" y="3773033"/>
                  <a:pt x="8911214" y="3758632"/>
                </a:cubicBezTo>
                <a:cubicBezTo>
                  <a:pt x="8915588" y="3751343"/>
                  <a:pt x="8912524" y="3738834"/>
                  <a:pt x="8920746" y="3732176"/>
                </a:cubicBezTo>
                <a:cubicBezTo>
                  <a:pt x="8920746" y="3732176"/>
                  <a:pt x="8924858" y="3728846"/>
                  <a:pt x="8932557" y="3730109"/>
                </a:cubicBezTo>
                <a:cubicBezTo>
                  <a:pt x="8935576" y="3728602"/>
                  <a:pt x="8938512" y="3728332"/>
                  <a:pt x="8941219" y="3728776"/>
                </a:cubicBezTo>
                <a:close/>
                <a:moveTo>
                  <a:pt x="7953817" y="3726305"/>
                </a:moveTo>
                <a:cubicBezTo>
                  <a:pt x="7966054" y="3724028"/>
                  <a:pt x="7978903" y="3724291"/>
                  <a:pt x="7992907" y="3729283"/>
                </a:cubicBezTo>
                <a:cubicBezTo>
                  <a:pt x="7984809" y="3749914"/>
                  <a:pt x="7952438" y="3769594"/>
                  <a:pt x="7919857" y="3777682"/>
                </a:cubicBezTo>
                <a:cubicBezTo>
                  <a:pt x="7887277" y="3785770"/>
                  <a:pt x="7854485" y="3782263"/>
                  <a:pt x="7845545" y="3756523"/>
                </a:cubicBezTo>
                <a:lnTo>
                  <a:pt x="7869086" y="3754349"/>
                </a:lnTo>
                <a:lnTo>
                  <a:pt x="7879145" y="3745368"/>
                </a:lnTo>
                <a:cubicBezTo>
                  <a:pt x="7889813" y="3738776"/>
                  <a:pt x="7903078" y="3734802"/>
                  <a:pt x="7913104" y="3733099"/>
                </a:cubicBezTo>
                <a:lnTo>
                  <a:pt x="7919494" y="3738207"/>
                </a:lnTo>
                <a:close/>
                <a:moveTo>
                  <a:pt x="8318926" y="3700997"/>
                </a:moveTo>
                <a:cubicBezTo>
                  <a:pt x="8322798" y="3698675"/>
                  <a:pt x="8324509" y="3699613"/>
                  <a:pt x="8325837" y="3702009"/>
                </a:cubicBezTo>
                <a:cubicBezTo>
                  <a:pt x="8327166" y="3704404"/>
                  <a:pt x="8328112" y="3708258"/>
                  <a:pt x="8330453" y="3711765"/>
                </a:cubicBezTo>
                <a:lnTo>
                  <a:pt x="8313706" y="3715916"/>
                </a:lnTo>
                <a:cubicBezTo>
                  <a:pt x="8312445" y="3710779"/>
                  <a:pt x="8313344" y="3702381"/>
                  <a:pt x="8318926" y="3700997"/>
                </a:cubicBezTo>
                <a:close/>
                <a:moveTo>
                  <a:pt x="8375666" y="3646459"/>
                </a:moveTo>
                <a:cubicBezTo>
                  <a:pt x="8386153" y="3646635"/>
                  <a:pt x="8396595" y="3649016"/>
                  <a:pt x="8407036" y="3651396"/>
                </a:cubicBezTo>
                <a:cubicBezTo>
                  <a:pt x="8429929" y="3686555"/>
                  <a:pt x="8404294" y="3689855"/>
                  <a:pt x="8378939" y="3691454"/>
                </a:cubicBezTo>
                <a:lnTo>
                  <a:pt x="8373130" y="3691985"/>
                </a:lnTo>
                <a:lnTo>
                  <a:pt x="8377101" y="3696186"/>
                </a:lnTo>
                <a:cubicBezTo>
                  <a:pt x="8377650" y="3698794"/>
                  <a:pt x="8377911" y="3703555"/>
                  <a:pt x="8377618" y="3707434"/>
                </a:cubicBezTo>
                <a:cubicBezTo>
                  <a:pt x="8377326" y="3711313"/>
                  <a:pt x="8376478" y="3714311"/>
                  <a:pt x="8374808" y="3713395"/>
                </a:cubicBezTo>
                <a:cubicBezTo>
                  <a:pt x="8369224" y="3714948"/>
                  <a:pt x="8372564" y="3716781"/>
                  <a:pt x="8370321" y="3720166"/>
                </a:cubicBezTo>
                <a:cubicBezTo>
                  <a:pt x="8353567" y="3724827"/>
                  <a:pt x="8341303" y="3722718"/>
                  <a:pt x="8335769" y="3710449"/>
                </a:cubicBezTo>
                <a:cubicBezTo>
                  <a:pt x="8333575" y="3700012"/>
                  <a:pt x="8330284" y="3684358"/>
                  <a:pt x="8343696" y="3677864"/>
                </a:cubicBezTo>
                <a:lnTo>
                  <a:pt x="8347383" y="3677979"/>
                </a:lnTo>
                <a:lnTo>
                  <a:pt x="8345810" y="3674946"/>
                </a:lnTo>
                <a:cubicBezTo>
                  <a:pt x="8344173" y="3669398"/>
                  <a:pt x="8343853" y="3663596"/>
                  <a:pt x="8344030" y="3654766"/>
                </a:cubicBezTo>
                <a:cubicBezTo>
                  <a:pt x="8354650" y="3648318"/>
                  <a:pt x="8365181" y="3646286"/>
                  <a:pt x="8375666" y="3646459"/>
                </a:cubicBezTo>
                <a:close/>
                <a:moveTo>
                  <a:pt x="7722512" y="3639731"/>
                </a:moveTo>
                <a:cubicBezTo>
                  <a:pt x="7731957" y="3651185"/>
                  <a:pt x="7743624" y="3678521"/>
                  <a:pt x="7740294" y="3682719"/>
                </a:cubicBezTo>
                <a:cubicBezTo>
                  <a:pt x="7735294" y="3675007"/>
                  <a:pt x="7719739" y="3647900"/>
                  <a:pt x="7722512" y="3639731"/>
                </a:cubicBezTo>
                <a:close/>
                <a:moveTo>
                  <a:pt x="9286504" y="3629096"/>
                </a:moveTo>
                <a:cubicBezTo>
                  <a:pt x="9306823" y="3663312"/>
                  <a:pt x="9268019" y="3695913"/>
                  <a:pt x="9244995" y="3683862"/>
                </a:cubicBezTo>
                <a:cubicBezTo>
                  <a:pt x="9237320" y="3679843"/>
                  <a:pt x="9231399" y="3670865"/>
                  <a:pt x="9230005" y="3655330"/>
                </a:cubicBezTo>
                <a:cubicBezTo>
                  <a:pt x="9256354" y="3645816"/>
                  <a:pt x="9262497" y="3626101"/>
                  <a:pt x="9286504" y="3629096"/>
                </a:cubicBezTo>
                <a:close/>
                <a:moveTo>
                  <a:pt x="7871404" y="3623012"/>
                </a:moveTo>
                <a:cubicBezTo>
                  <a:pt x="7867772" y="3634245"/>
                  <a:pt x="7862390" y="3642080"/>
                  <a:pt x="7849938" y="3645332"/>
                </a:cubicBezTo>
                <a:cubicBezTo>
                  <a:pt x="7857137" y="3631880"/>
                  <a:pt x="7858953" y="3626263"/>
                  <a:pt x="7871404" y="3623012"/>
                </a:cubicBezTo>
                <a:close/>
                <a:moveTo>
                  <a:pt x="8894974" y="3620739"/>
                </a:moveTo>
                <a:cubicBezTo>
                  <a:pt x="8906523" y="3622127"/>
                  <a:pt x="8916747" y="3628849"/>
                  <a:pt x="8924027" y="3636099"/>
                </a:cubicBezTo>
                <a:cubicBezTo>
                  <a:pt x="8920950" y="3638623"/>
                  <a:pt x="8940728" y="3658520"/>
                  <a:pt x="8938473" y="3681620"/>
                </a:cubicBezTo>
                <a:cubicBezTo>
                  <a:pt x="8937721" y="3689320"/>
                  <a:pt x="8934520" y="3697377"/>
                  <a:pt x="8927207" y="3705262"/>
                </a:cubicBezTo>
                <a:cubicBezTo>
                  <a:pt x="8910533" y="3722720"/>
                  <a:pt x="8886446" y="3734924"/>
                  <a:pt x="8857592" y="3701933"/>
                </a:cubicBezTo>
                <a:cubicBezTo>
                  <a:pt x="8850178" y="3696680"/>
                  <a:pt x="8854017" y="3697309"/>
                  <a:pt x="8850444" y="3692685"/>
                </a:cubicBezTo>
                <a:lnTo>
                  <a:pt x="8848638" y="3691407"/>
                </a:lnTo>
                <a:lnTo>
                  <a:pt x="8847207" y="3697242"/>
                </a:lnTo>
                <a:cubicBezTo>
                  <a:pt x="8845717" y="3698750"/>
                  <a:pt x="8843546" y="3698935"/>
                  <a:pt x="8840919" y="3698235"/>
                </a:cubicBezTo>
                <a:cubicBezTo>
                  <a:pt x="8840919" y="3698235"/>
                  <a:pt x="8835668" y="3696839"/>
                  <a:pt x="8830415" y="3695440"/>
                </a:cubicBezTo>
                <a:cubicBezTo>
                  <a:pt x="8825163" y="3694043"/>
                  <a:pt x="8821731" y="3696176"/>
                  <a:pt x="8821731" y="3696176"/>
                </a:cubicBezTo>
                <a:cubicBezTo>
                  <a:pt x="8816478" y="3694778"/>
                  <a:pt x="8814658" y="3691247"/>
                  <a:pt x="8816273" y="3685580"/>
                </a:cubicBezTo>
                <a:cubicBezTo>
                  <a:pt x="8816273" y="3685580"/>
                  <a:pt x="8824959" y="3684845"/>
                  <a:pt x="8824959" y="3684845"/>
                </a:cubicBezTo>
                <a:cubicBezTo>
                  <a:pt x="8830210" y="3686241"/>
                  <a:pt x="8834150" y="3687290"/>
                  <a:pt x="8837862" y="3687897"/>
                </a:cubicBezTo>
                <a:lnTo>
                  <a:pt x="8843989" y="3688112"/>
                </a:lnTo>
                <a:lnTo>
                  <a:pt x="8835620" y="3682181"/>
                </a:lnTo>
                <a:cubicBezTo>
                  <a:pt x="8838764" y="3678658"/>
                  <a:pt x="8840434" y="3675399"/>
                  <a:pt x="8841496" y="3672166"/>
                </a:cubicBezTo>
                <a:lnTo>
                  <a:pt x="8843603" y="3662853"/>
                </a:lnTo>
                <a:lnTo>
                  <a:pt x="8836222" y="3656315"/>
                </a:lnTo>
                <a:cubicBezTo>
                  <a:pt x="8839789" y="3654097"/>
                  <a:pt x="8845224" y="3646366"/>
                  <a:pt x="8846921" y="3649662"/>
                </a:cubicBezTo>
                <a:lnTo>
                  <a:pt x="8848350" y="3650064"/>
                </a:lnTo>
                <a:lnTo>
                  <a:pt x="8857984" y="3637391"/>
                </a:lnTo>
                <a:cubicBezTo>
                  <a:pt x="8870556" y="3623300"/>
                  <a:pt x="8883427" y="3619353"/>
                  <a:pt x="8894974" y="3620739"/>
                </a:cubicBezTo>
                <a:close/>
                <a:moveTo>
                  <a:pt x="7836587" y="3618805"/>
                </a:moveTo>
                <a:cubicBezTo>
                  <a:pt x="7840686" y="3617975"/>
                  <a:pt x="7844686" y="3618630"/>
                  <a:pt x="7850553" y="3621593"/>
                </a:cubicBezTo>
                <a:cubicBezTo>
                  <a:pt x="7842030" y="3628202"/>
                  <a:pt x="7833770" y="3630851"/>
                  <a:pt x="7822033" y="3624926"/>
                </a:cubicBezTo>
                <a:cubicBezTo>
                  <a:pt x="7828295" y="3621949"/>
                  <a:pt x="7832490" y="3619634"/>
                  <a:pt x="7836587" y="3618805"/>
                </a:cubicBezTo>
                <a:close/>
                <a:moveTo>
                  <a:pt x="7524620" y="3603469"/>
                </a:moveTo>
                <a:lnTo>
                  <a:pt x="7521607" y="3608085"/>
                </a:lnTo>
                <a:lnTo>
                  <a:pt x="7521932" y="3609245"/>
                </a:lnTo>
                <a:lnTo>
                  <a:pt x="7524668" y="3603531"/>
                </a:lnTo>
                <a:close/>
                <a:moveTo>
                  <a:pt x="8152467" y="3597216"/>
                </a:moveTo>
                <a:cubicBezTo>
                  <a:pt x="8152300" y="3593429"/>
                  <a:pt x="8156154" y="3593606"/>
                  <a:pt x="8156321" y="3597393"/>
                </a:cubicBezTo>
                <a:cubicBezTo>
                  <a:pt x="8164198" y="3601534"/>
                  <a:pt x="8156822" y="3608754"/>
                  <a:pt x="8153137" y="3612366"/>
                </a:cubicBezTo>
                <a:cubicBezTo>
                  <a:pt x="8152634" y="3601003"/>
                  <a:pt x="8148613" y="3597038"/>
                  <a:pt x="8152467" y="3597216"/>
                </a:cubicBezTo>
                <a:close/>
                <a:moveTo>
                  <a:pt x="8578458" y="3595551"/>
                </a:moveTo>
                <a:cubicBezTo>
                  <a:pt x="8585225" y="3596558"/>
                  <a:pt x="8588431" y="3599334"/>
                  <a:pt x="8589411" y="3603216"/>
                </a:cubicBezTo>
                <a:cubicBezTo>
                  <a:pt x="8590390" y="3607098"/>
                  <a:pt x="8589144" y="3612086"/>
                  <a:pt x="8587008" y="3617516"/>
                </a:cubicBezTo>
                <a:cubicBezTo>
                  <a:pt x="8582734" y="3628378"/>
                  <a:pt x="8574188" y="3628255"/>
                  <a:pt x="8574188" y="3628255"/>
                </a:cubicBezTo>
                <a:cubicBezTo>
                  <a:pt x="8560655" y="3626240"/>
                  <a:pt x="8552819" y="3617025"/>
                  <a:pt x="8555668" y="3602504"/>
                </a:cubicBezTo>
                <a:cubicBezTo>
                  <a:pt x="8561366" y="3595305"/>
                  <a:pt x="8569912" y="3595427"/>
                  <a:pt x="8578458" y="3595551"/>
                </a:cubicBezTo>
                <a:close/>
                <a:moveTo>
                  <a:pt x="9140171" y="3573831"/>
                </a:moveTo>
                <a:cubicBezTo>
                  <a:pt x="9150832" y="3575423"/>
                  <a:pt x="9161494" y="3577014"/>
                  <a:pt x="9160730" y="3587966"/>
                </a:cubicBezTo>
                <a:cubicBezTo>
                  <a:pt x="9152542" y="3589509"/>
                  <a:pt x="9152161" y="3594985"/>
                  <a:pt x="9139024" y="3590259"/>
                </a:cubicBezTo>
                <a:cubicBezTo>
                  <a:pt x="9139405" y="3584783"/>
                  <a:pt x="9139788" y="3579307"/>
                  <a:pt x="9140171" y="3573831"/>
                </a:cubicBezTo>
                <a:close/>
                <a:moveTo>
                  <a:pt x="8617021" y="3563023"/>
                </a:moveTo>
                <a:cubicBezTo>
                  <a:pt x="8621554" y="3562759"/>
                  <a:pt x="8626283" y="3563891"/>
                  <a:pt x="8630649" y="3566756"/>
                </a:cubicBezTo>
                <a:cubicBezTo>
                  <a:pt x="8632310" y="3572356"/>
                  <a:pt x="8637465" y="3580249"/>
                  <a:pt x="8637300" y="3589158"/>
                </a:cubicBezTo>
                <a:cubicBezTo>
                  <a:pt x="8624664" y="3603405"/>
                  <a:pt x="8610532" y="3603145"/>
                  <a:pt x="8596564" y="3593974"/>
                </a:cubicBezTo>
                <a:cubicBezTo>
                  <a:pt x="8591574" y="3577173"/>
                  <a:pt x="8603421" y="3563816"/>
                  <a:pt x="8617021" y="3563023"/>
                </a:cubicBezTo>
                <a:close/>
                <a:moveTo>
                  <a:pt x="8277497" y="3557810"/>
                </a:moveTo>
                <a:cubicBezTo>
                  <a:pt x="8280600" y="3562182"/>
                  <a:pt x="8283702" y="3566556"/>
                  <a:pt x="8288142" y="3562850"/>
                </a:cubicBezTo>
                <a:cubicBezTo>
                  <a:pt x="8293739" y="3569492"/>
                  <a:pt x="8297990" y="3577041"/>
                  <a:pt x="8301007" y="3585186"/>
                </a:cubicBezTo>
                <a:cubicBezTo>
                  <a:pt x="8311567" y="3613693"/>
                  <a:pt x="8307004" y="3649495"/>
                  <a:pt x="8292083" y="3679283"/>
                </a:cubicBezTo>
                <a:lnTo>
                  <a:pt x="8287973" y="3684638"/>
                </a:lnTo>
                <a:lnTo>
                  <a:pt x="8290140" y="3697635"/>
                </a:lnTo>
                <a:cubicBezTo>
                  <a:pt x="8288812" y="3703097"/>
                  <a:pt x="8284690" y="3707587"/>
                  <a:pt x="8276367" y="3709774"/>
                </a:cubicBezTo>
                <a:cubicBezTo>
                  <a:pt x="8273593" y="3710504"/>
                  <a:pt x="8270819" y="3711233"/>
                  <a:pt x="8269012" y="3711367"/>
                </a:cubicBezTo>
                <a:lnTo>
                  <a:pt x="8268227" y="3710367"/>
                </a:lnTo>
                <a:lnTo>
                  <a:pt x="8262530" y="3717790"/>
                </a:lnTo>
                <a:cubicBezTo>
                  <a:pt x="8250486" y="3728013"/>
                  <a:pt x="8236450" y="3735069"/>
                  <a:pt x="8221015" y="3737293"/>
                </a:cubicBezTo>
                <a:cubicBezTo>
                  <a:pt x="8200232" y="3715474"/>
                  <a:pt x="8192681" y="3688480"/>
                  <a:pt x="8195223" y="3661876"/>
                </a:cubicBezTo>
                <a:cubicBezTo>
                  <a:pt x="8199458" y="3617534"/>
                  <a:pt x="8231728" y="3574265"/>
                  <a:pt x="8277497" y="3557810"/>
                </a:cubicBezTo>
                <a:close/>
                <a:moveTo>
                  <a:pt x="8009459" y="3518422"/>
                </a:moveTo>
                <a:cubicBezTo>
                  <a:pt x="8048234" y="3520518"/>
                  <a:pt x="8084897" y="3548373"/>
                  <a:pt x="8098155" y="3584712"/>
                </a:cubicBezTo>
                <a:cubicBezTo>
                  <a:pt x="8101102" y="3592789"/>
                  <a:pt x="8102892" y="3601284"/>
                  <a:pt x="8103294" y="3610007"/>
                </a:cubicBezTo>
                <a:lnTo>
                  <a:pt x="8100326" y="3634737"/>
                </a:lnTo>
                <a:lnTo>
                  <a:pt x="8106074" y="3635278"/>
                </a:lnTo>
                <a:cubicBezTo>
                  <a:pt x="8118073" y="3639652"/>
                  <a:pt x="8120623" y="3652581"/>
                  <a:pt x="8116298" y="3671734"/>
                </a:cubicBezTo>
                <a:cubicBezTo>
                  <a:pt x="8107813" y="3674339"/>
                  <a:pt x="8101703" y="3679871"/>
                  <a:pt x="8090162" y="3685241"/>
                </a:cubicBezTo>
                <a:cubicBezTo>
                  <a:pt x="8086596" y="3680850"/>
                  <a:pt x="8083539" y="3672190"/>
                  <a:pt x="8082986" y="3662534"/>
                </a:cubicBezTo>
                <a:lnTo>
                  <a:pt x="8089202" y="3639796"/>
                </a:lnTo>
                <a:lnTo>
                  <a:pt x="8058340" y="3648634"/>
                </a:lnTo>
                <a:cubicBezTo>
                  <a:pt x="8044971" y="3649413"/>
                  <a:pt x="8032303" y="3647174"/>
                  <a:pt x="8020798" y="3642480"/>
                </a:cubicBezTo>
                <a:cubicBezTo>
                  <a:pt x="7982453" y="3626834"/>
                  <a:pt x="7957040" y="3583928"/>
                  <a:pt x="7961666" y="3534706"/>
                </a:cubicBezTo>
                <a:cubicBezTo>
                  <a:pt x="7966949" y="3532791"/>
                  <a:pt x="7972232" y="3530875"/>
                  <a:pt x="7970770" y="3525554"/>
                </a:cubicBezTo>
                <a:cubicBezTo>
                  <a:pt x="7983375" y="3519888"/>
                  <a:pt x="7996534" y="3517724"/>
                  <a:pt x="8009459" y="3518422"/>
                </a:cubicBezTo>
                <a:close/>
                <a:moveTo>
                  <a:pt x="9138693" y="3505349"/>
                </a:moveTo>
                <a:cubicBezTo>
                  <a:pt x="9165716" y="3515156"/>
                  <a:pt x="9189811" y="3527360"/>
                  <a:pt x="9228550" y="3527572"/>
                </a:cubicBezTo>
                <a:cubicBezTo>
                  <a:pt x="9227797" y="3538838"/>
                  <a:pt x="9241687" y="3538109"/>
                  <a:pt x="9238003" y="3551772"/>
                </a:cubicBezTo>
                <a:cubicBezTo>
                  <a:pt x="9214575" y="3570962"/>
                  <a:pt x="9138607" y="3548010"/>
                  <a:pt x="9138693" y="3505349"/>
                </a:cubicBezTo>
                <a:close/>
                <a:moveTo>
                  <a:pt x="7928006" y="3504366"/>
                </a:moveTo>
                <a:cubicBezTo>
                  <a:pt x="7931062" y="3506042"/>
                  <a:pt x="7928006" y="3504366"/>
                  <a:pt x="7931686" y="3511386"/>
                </a:cubicBezTo>
                <a:cubicBezTo>
                  <a:pt x="7926199" y="3513378"/>
                  <a:pt x="7928631" y="3509711"/>
                  <a:pt x="7928006" y="3504366"/>
                </a:cubicBezTo>
                <a:close/>
                <a:moveTo>
                  <a:pt x="7569454" y="3502354"/>
                </a:moveTo>
                <a:cubicBezTo>
                  <a:pt x="7569454" y="3502354"/>
                  <a:pt x="7569454" y="3502354"/>
                  <a:pt x="7558681" y="3505353"/>
                </a:cubicBezTo>
                <a:cubicBezTo>
                  <a:pt x="7558681" y="3505353"/>
                  <a:pt x="7557139" y="3505602"/>
                  <a:pt x="7554721" y="3505599"/>
                </a:cubicBezTo>
                <a:lnTo>
                  <a:pt x="7549045" y="3504820"/>
                </a:lnTo>
                <a:lnTo>
                  <a:pt x="7550786" y="3505329"/>
                </a:lnTo>
                <a:lnTo>
                  <a:pt x="7557544" y="3511344"/>
                </a:lnTo>
                <a:lnTo>
                  <a:pt x="7559011" y="3511255"/>
                </a:lnTo>
                <a:lnTo>
                  <a:pt x="7559139" y="3512763"/>
                </a:lnTo>
                <a:lnTo>
                  <a:pt x="7560791" y="3514234"/>
                </a:lnTo>
                <a:lnTo>
                  <a:pt x="7560693" y="3515537"/>
                </a:lnTo>
                <a:lnTo>
                  <a:pt x="7572503" y="3509270"/>
                </a:lnTo>
                <a:lnTo>
                  <a:pt x="7572587" y="3504365"/>
                </a:lnTo>
                <a:cubicBezTo>
                  <a:pt x="7570335" y="3507874"/>
                  <a:pt x="7569454" y="3502354"/>
                  <a:pt x="7569454" y="3502354"/>
                </a:cubicBezTo>
                <a:close/>
                <a:moveTo>
                  <a:pt x="8088956" y="3498577"/>
                </a:moveTo>
                <a:lnTo>
                  <a:pt x="8117799" y="3525789"/>
                </a:lnTo>
                <a:lnTo>
                  <a:pt x="8134723" y="3518774"/>
                </a:lnTo>
                <a:cubicBezTo>
                  <a:pt x="8147705" y="3514395"/>
                  <a:pt x="8161148" y="3511957"/>
                  <a:pt x="8173054" y="3515676"/>
                </a:cubicBezTo>
                <a:cubicBezTo>
                  <a:pt x="8180991" y="3518156"/>
                  <a:pt x="8188246" y="3523372"/>
                  <a:pt x="8194225" y="3532575"/>
                </a:cubicBezTo>
                <a:cubicBezTo>
                  <a:pt x="8189814" y="3542244"/>
                  <a:pt x="8181996" y="3550732"/>
                  <a:pt x="8172645" y="3557435"/>
                </a:cubicBezTo>
                <a:lnTo>
                  <a:pt x="8159489" y="3563485"/>
                </a:lnTo>
                <a:lnTo>
                  <a:pt x="8160275" y="3569196"/>
                </a:lnTo>
                <a:cubicBezTo>
                  <a:pt x="8159986" y="3571319"/>
                  <a:pt x="8158919" y="3573670"/>
                  <a:pt x="8156417" y="3576444"/>
                </a:cubicBezTo>
                <a:cubicBezTo>
                  <a:pt x="8148763" y="3578701"/>
                  <a:pt x="8139413" y="3577384"/>
                  <a:pt x="8130022" y="3573535"/>
                </a:cubicBezTo>
                <a:lnTo>
                  <a:pt x="8127031" y="3571502"/>
                </a:lnTo>
                <a:lnTo>
                  <a:pt x="8113133" y="3571421"/>
                </a:lnTo>
                <a:cubicBezTo>
                  <a:pt x="8105145" y="3568575"/>
                  <a:pt x="8099372" y="3562740"/>
                  <a:pt x="8097688" y="3553312"/>
                </a:cubicBezTo>
                <a:lnTo>
                  <a:pt x="8098147" y="3547106"/>
                </a:lnTo>
                <a:lnTo>
                  <a:pt x="8086378" y="3528359"/>
                </a:lnTo>
                <a:cubicBezTo>
                  <a:pt x="8083424" y="3518537"/>
                  <a:pt x="8083733" y="3508263"/>
                  <a:pt x="8088956" y="3498577"/>
                </a:cubicBezTo>
                <a:close/>
                <a:moveTo>
                  <a:pt x="8264405" y="3488502"/>
                </a:moveTo>
                <a:cubicBezTo>
                  <a:pt x="8265677" y="3491771"/>
                  <a:pt x="8264405" y="3488502"/>
                  <a:pt x="8263034" y="3496985"/>
                </a:cubicBezTo>
                <a:cubicBezTo>
                  <a:pt x="8257843" y="3495662"/>
                  <a:pt x="8261761" y="3493716"/>
                  <a:pt x="8264405" y="3488502"/>
                </a:cubicBezTo>
                <a:close/>
                <a:moveTo>
                  <a:pt x="8974426" y="3484123"/>
                </a:moveTo>
                <a:cubicBezTo>
                  <a:pt x="8978647" y="3483784"/>
                  <a:pt x="8979538" y="3485513"/>
                  <a:pt x="8979402" y="3488454"/>
                </a:cubicBezTo>
                <a:cubicBezTo>
                  <a:pt x="8979269" y="3491392"/>
                  <a:pt x="8978109" y="3495541"/>
                  <a:pt x="8978228" y="3500037"/>
                </a:cubicBezTo>
                <a:lnTo>
                  <a:pt x="8962892" y="3495862"/>
                </a:lnTo>
                <a:cubicBezTo>
                  <a:pt x="8964437" y="3490332"/>
                  <a:pt x="8969313" y="3482730"/>
                  <a:pt x="8974426" y="3484123"/>
                </a:cubicBezTo>
                <a:close/>
                <a:moveTo>
                  <a:pt x="9005530" y="3474033"/>
                </a:moveTo>
                <a:cubicBezTo>
                  <a:pt x="9007270" y="3477414"/>
                  <a:pt x="9010728" y="3475265"/>
                  <a:pt x="9012467" y="3478644"/>
                </a:cubicBezTo>
                <a:cubicBezTo>
                  <a:pt x="9012467" y="3478644"/>
                  <a:pt x="9015936" y="3480948"/>
                  <a:pt x="9018979" y="3485747"/>
                </a:cubicBezTo>
                <a:cubicBezTo>
                  <a:pt x="9020501" y="3488147"/>
                  <a:pt x="9021916" y="3491171"/>
                  <a:pt x="9022736" y="3494842"/>
                </a:cubicBezTo>
                <a:cubicBezTo>
                  <a:pt x="9023558" y="3498514"/>
                  <a:pt x="9023785" y="3502833"/>
                  <a:pt x="9022933" y="3507823"/>
                </a:cubicBezTo>
                <a:cubicBezTo>
                  <a:pt x="9021217" y="3513351"/>
                  <a:pt x="9014325" y="3526557"/>
                  <a:pt x="9012586" y="3523178"/>
                </a:cubicBezTo>
                <a:cubicBezTo>
                  <a:pt x="9007388" y="3521949"/>
                  <a:pt x="9009128" y="3525327"/>
                  <a:pt x="9005672" y="3527476"/>
                </a:cubicBezTo>
                <a:cubicBezTo>
                  <a:pt x="8990079" y="3523787"/>
                  <a:pt x="8981400" y="3515800"/>
                  <a:pt x="8983094" y="3501365"/>
                </a:cubicBezTo>
                <a:cubicBezTo>
                  <a:pt x="8986529" y="3490308"/>
                  <a:pt x="8991678" y="3473723"/>
                  <a:pt x="9005530" y="3474033"/>
                </a:cubicBezTo>
                <a:close/>
                <a:moveTo>
                  <a:pt x="7964016" y="3446605"/>
                </a:moveTo>
                <a:cubicBezTo>
                  <a:pt x="7968724" y="3448377"/>
                  <a:pt x="7973298" y="3452129"/>
                  <a:pt x="7976854" y="3456714"/>
                </a:cubicBezTo>
                <a:cubicBezTo>
                  <a:pt x="7980541" y="3459319"/>
                  <a:pt x="7982187" y="3463592"/>
                  <a:pt x="7982369" y="3468125"/>
                </a:cubicBezTo>
                <a:cubicBezTo>
                  <a:pt x="7982552" y="3472658"/>
                  <a:pt x="7981270" y="3477451"/>
                  <a:pt x="7979099" y="3481098"/>
                </a:cubicBezTo>
                <a:cubicBezTo>
                  <a:pt x="7975018" y="3484432"/>
                  <a:pt x="7975018" y="3484432"/>
                  <a:pt x="7970941" y="3487766"/>
                </a:cubicBezTo>
                <a:cubicBezTo>
                  <a:pt x="7963304" y="3486514"/>
                  <a:pt x="7955407" y="3489224"/>
                  <a:pt x="7948034" y="3484012"/>
                </a:cubicBezTo>
                <a:cubicBezTo>
                  <a:pt x="7940923" y="3474842"/>
                  <a:pt x="7946050" y="3455670"/>
                  <a:pt x="7950391" y="3448375"/>
                </a:cubicBezTo>
                <a:cubicBezTo>
                  <a:pt x="7954473" y="3445041"/>
                  <a:pt x="7959310" y="3444834"/>
                  <a:pt x="7964016" y="3446605"/>
                </a:cubicBezTo>
                <a:close/>
                <a:moveTo>
                  <a:pt x="7536969" y="3445436"/>
                </a:moveTo>
                <a:lnTo>
                  <a:pt x="7535750" y="3450084"/>
                </a:lnTo>
                <a:lnTo>
                  <a:pt x="7536630" y="3448888"/>
                </a:lnTo>
                <a:close/>
                <a:moveTo>
                  <a:pt x="8952926" y="3443551"/>
                </a:moveTo>
                <a:cubicBezTo>
                  <a:pt x="8958045" y="3444855"/>
                  <a:pt x="8959797" y="3448255"/>
                  <a:pt x="8959797" y="3448255"/>
                </a:cubicBezTo>
                <a:cubicBezTo>
                  <a:pt x="8958309" y="3462644"/>
                  <a:pt x="8951698" y="3475729"/>
                  <a:pt x="8936333" y="3471816"/>
                </a:cubicBezTo>
                <a:cubicBezTo>
                  <a:pt x="8931211" y="3470512"/>
                  <a:pt x="8926090" y="3469209"/>
                  <a:pt x="8929460" y="3467113"/>
                </a:cubicBezTo>
                <a:cubicBezTo>
                  <a:pt x="8927709" y="3463713"/>
                  <a:pt x="8931080" y="3461618"/>
                  <a:pt x="8932701" y="3456122"/>
                </a:cubicBezTo>
                <a:cubicBezTo>
                  <a:pt x="8937690" y="3448533"/>
                  <a:pt x="8947803" y="3442246"/>
                  <a:pt x="8952926" y="3443551"/>
                </a:cubicBezTo>
                <a:close/>
                <a:moveTo>
                  <a:pt x="8290101" y="3403006"/>
                </a:moveTo>
                <a:cubicBezTo>
                  <a:pt x="8293247" y="3405300"/>
                  <a:pt x="8295012" y="3409677"/>
                  <a:pt x="8296224" y="3414889"/>
                </a:cubicBezTo>
                <a:cubicBezTo>
                  <a:pt x="8298649" y="3425312"/>
                  <a:pt x="8290808" y="3430105"/>
                  <a:pt x="8290808" y="3430105"/>
                </a:cubicBezTo>
                <a:cubicBezTo>
                  <a:pt x="8277336" y="3436354"/>
                  <a:pt x="8264859" y="3434059"/>
                  <a:pt x="8259013" y="3421759"/>
                </a:cubicBezTo>
                <a:cubicBezTo>
                  <a:pt x="8260010" y="3413213"/>
                  <a:pt x="8267851" y="3408420"/>
                  <a:pt x="8275693" y="3403628"/>
                </a:cubicBezTo>
                <a:cubicBezTo>
                  <a:pt x="8282429" y="3400502"/>
                  <a:pt x="8286956" y="3400712"/>
                  <a:pt x="8290101" y="3403006"/>
                </a:cubicBezTo>
                <a:close/>
                <a:moveTo>
                  <a:pt x="8228173" y="3401774"/>
                </a:moveTo>
                <a:cubicBezTo>
                  <a:pt x="8232282" y="3417828"/>
                  <a:pt x="8236390" y="3433883"/>
                  <a:pt x="8220625" y="3439905"/>
                </a:cubicBezTo>
                <a:cubicBezTo>
                  <a:pt x="8204065" y="3431545"/>
                  <a:pt x="8203842" y="3408130"/>
                  <a:pt x="8228173" y="3401774"/>
                </a:cubicBezTo>
                <a:close/>
                <a:moveTo>
                  <a:pt x="7988598" y="3396755"/>
                </a:moveTo>
                <a:cubicBezTo>
                  <a:pt x="7990707" y="3397659"/>
                  <a:pt x="7992960" y="3399581"/>
                  <a:pt x="7995212" y="3401504"/>
                </a:cubicBezTo>
                <a:cubicBezTo>
                  <a:pt x="7999716" y="3405349"/>
                  <a:pt x="8004220" y="3409193"/>
                  <a:pt x="8008726" y="3413038"/>
                </a:cubicBezTo>
                <a:cubicBezTo>
                  <a:pt x="8008726" y="3413038"/>
                  <a:pt x="8008726" y="3413038"/>
                  <a:pt x="7982841" y="3398120"/>
                </a:cubicBezTo>
                <a:cubicBezTo>
                  <a:pt x="7984521" y="3395967"/>
                  <a:pt x="7986488" y="3395851"/>
                  <a:pt x="7988598" y="3396755"/>
                </a:cubicBezTo>
                <a:close/>
                <a:moveTo>
                  <a:pt x="8650091" y="3394515"/>
                </a:moveTo>
                <a:cubicBezTo>
                  <a:pt x="8654330" y="3396202"/>
                  <a:pt x="8659745" y="3402051"/>
                  <a:pt x="8670574" y="3413750"/>
                </a:cubicBezTo>
                <a:cubicBezTo>
                  <a:pt x="8674140" y="3418304"/>
                  <a:pt x="8676685" y="3423681"/>
                  <a:pt x="8677762" y="3429316"/>
                </a:cubicBezTo>
                <a:cubicBezTo>
                  <a:pt x="8678839" y="3434950"/>
                  <a:pt x="8678450" y="3440842"/>
                  <a:pt x="8676146" y="3446418"/>
                </a:cubicBezTo>
                <a:cubicBezTo>
                  <a:pt x="8679453" y="3454900"/>
                  <a:pt x="8678672" y="3466680"/>
                  <a:pt x="8674327" y="3473907"/>
                </a:cubicBezTo>
                <a:cubicBezTo>
                  <a:pt x="8666155" y="3480507"/>
                  <a:pt x="8658501" y="3479254"/>
                  <a:pt x="8654936" y="3474698"/>
                </a:cubicBezTo>
                <a:cubicBezTo>
                  <a:pt x="8622320" y="3441569"/>
                  <a:pt x="8639964" y="3408735"/>
                  <a:pt x="8636658" y="3400254"/>
                </a:cubicBezTo>
                <a:cubicBezTo>
                  <a:pt x="8642786" y="3395304"/>
                  <a:pt x="8645852" y="3392828"/>
                  <a:pt x="8650091" y="3394515"/>
                </a:cubicBezTo>
                <a:close/>
                <a:moveTo>
                  <a:pt x="8164366" y="3386439"/>
                </a:moveTo>
                <a:cubicBezTo>
                  <a:pt x="8174288" y="3389091"/>
                  <a:pt x="8183323" y="3393839"/>
                  <a:pt x="8192358" y="3398587"/>
                </a:cubicBezTo>
                <a:cubicBezTo>
                  <a:pt x="8203492" y="3450565"/>
                  <a:pt x="8154121" y="3428038"/>
                  <a:pt x="8127096" y="3426650"/>
                </a:cubicBezTo>
                <a:cubicBezTo>
                  <a:pt x="8123384" y="3409324"/>
                  <a:pt x="8123950" y="3403641"/>
                  <a:pt x="8131049" y="3386871"/>
                </a:cubicBezTo>
                <a:cubicBezTo>
                  <a:pt x="8143634" y="3383233"/>
                  <a:pt x="8154444" y="3383787"/>
                  <a:pt x="8164366" y="3386439"/>
                </a:cubicBezTo>
                <a:close/>
                <a:moveTo>
                  <a:pt x="7911327" y="3354767"/>
                </a:moveTo>
                <a:cubicBezTo>
                  <a:pt x="7918049" y="3358453"/>
                  <a:pt x="7926999" y="3358776"/>
                  <a:pt x="7933720" y="3362464"/>
                </a:cubicBezTo>
                <a:cubicBezTo>
                  <a:pt x="7937099" y="3371195"/>
                  <a:pt x="7938726" y="3377817"/>
                  <a:pt x="7938966" y="3382964"/>
                </a:cubicBezTo>
                <a:lnTo>
                  <a:pt x="7938454" y="3384083"/>
                </a:lnTo>
                <a:lnTo>
                  <a:pt x="7947858" y="3386317"/>
                </a:lnTo>
                <a:cubicBezTo>
                  <a:pt x="7946330" y="3404413"/>
                  <a:pt x="7936970" y="3413397"/>
                  <a:pt x="7921958" y="3407854"/>
                </a:cubicBezTo>
                <a:lnTo>
                  <a:pt x="7922402" y="3402588"/>
                </a:lnTo>
                <a:lnTo>
                  <a:pt x="7913705" y="3406500"/>
                </a:lnTo>
                <a:cubicBezTo>
                  <a:pt x="7909212" y="3399451"/>
                  <a:pt x="7896901" y="3397284"/>
                  <a:pt x="7894635" y="3386872"/>
                </a:cubicBezTo>
                <a:cubicBezTo>
                  <a:pt x="7894635" y="3386872"/>
                  <a:pt x="7893503" y="3381667"/>
                  <a:pt x="7897959" y="3374942"/>
                </a:cubicBezTo>
                <a:cubicBezTo>
                  <a:pt x="7897921" y="3361168"/>
                  <a:pt x="7914687" y="3356610"/>
                  <a:pt x="7914687" y="3356610"/>
                </a:cubicBezTo>
                <a:cubicBezTo>
                  <a:pt x="7914687" y="3356610"/>
                  <a:pt x="7914687" y="3356610"/>
                  <a:pt x="7911327" y="3354767"/>
                </a:cubicBezTo>
                <a:close/>
                <a:moveTo>
                  <a:pt x="8013682" y="3346879"/>
                </a:moveTo>
                <a:cubicBezTo>
                  <a:pt x="8019671" y="3367950"/>
                  <a:pt x="7995068" y="3386932"/>
                  <a:pt x="7977568" y="3382298"/>
                </a:cubicBezTo>
                <a:cubicBezTo>
                  <a:pt x="7971733" y="3380755"/>
                  <a:pt x="7966688" y="3376586"/>
                  <a:pt x="7963828" y="3368996"/>
                </a:cubicBezTo>
                <a:cubicBezTo>
                  <a:pt x="7968051" y="3344345"/>
                  <a:pt x="7990610" y="3354584"/>
                  <a:pt x="8013682" y="3346879"/>
                </a:cubicBezTo>
                <a:close/>
                <a:moveTo>
                  <a:pt x="8339054" y="3342974"/>
                </a:moveTo>
                <a:cubicBezTo>
                  <a:pt x="8341852" y="3350166"/>
                  <a:pt x="8348242" y="3355575"/>
                  <a:pt x="8351039" y="3362766"/>
                </a:cubicBezTo>
                <a:lnTo>
                  <a:pt x="8349928" y="3365751"/>
                </a:lnTo>
                <a:lnTo>
                  <a:pt x="8352391" y="3363051"/>
                </a:lnTo>
                <a:cubicBezTo>
                  <a:pt x="8362261" y="3366678"/>
                  <a:pt x="8369820" y="3372520"/>
                  <a:pt x="8374009" y="3380567"/>
                </a:cubicBezTo>
                <a:cubicBezTo>
                  <a:pt x="8378199" y="3388616"/>
                  <a:pt x="8379017" y="3398871"/>
                  <a:pt x="8375405" y="3411328"/>
                </a:cubicBezTo>
                <a:cubicBezTo>
                  <a:pt x="8359075" y="3423704"/>
                  <a:pt x="8340098" y="3407542"/>
                  <a:pt x="8328838" y="3400341"/>
                </a:cubicBezTo>
                <a:lnTo>
                  <a:pt x="8331975" y="3393377"/>
                </a:lnTo>
                <a:lnTo>
                  <a:pt x="8323417" y="3393986"/>
                </a:lnTo>
                <a:cubicBezTo>
                  <a:pt x="8319580" y="3393412"/>
                  <a:pt x="8315388" y="3392276"/>
                  <a:pt x="8310748" y="3391364"/>
                </a:cubicBezTo>
                <a:cubicBezTo>
                  <a:pt x="8311541" y="3382389"/>
                  <a:pt x="8303751" y="3373385"/>
                  <a:pt x="8308136" y="3362626"/>
                </a:cubicBezTo>
                <a:cubicBezTo>
                  <a:pt x="8308136" y="3362626"/>
                  <a:pt x="8310326" y="3357246"/>
                  <a:pt x="8317508" y="3353678"/>
                </a:cubicBezTo>
                <a:cubicBezTo>
                  <a:pt x="8325483" y="3341135"/>
                  <a:pt x="8340453" y="3346572"/>
                  <a:pt x="8340453" y="3346572"/>
                </a:cubicBezTo>
                <a:cubicBezTo>
                  <a:pt x="8340453" y="3346572"/>
                  <a:pt x="8340453" y="3346572"/>
                  <a:pt x="8339054" y="3342974"/>
                </a:cubicBezTo>
                <a:close/>
                <a:moveTo>
                  <a:pt x="7748201" y="3310444"/>
                </a:moveTo>
                <a:cubicBezTo>
                  <a:pt x="7758667" y="3312158"/>
                  <a:pt x="7768945" y="3316696"/>
                  <a:pt x="7776013" y="3320136"/>
                </a:cubicBezTo>
                <a:lnTo>
                  <a:pt x="7783944" y="3323905"/>
                </a:lnTo>
                <a:lnTo>
                  <a:pt x="7784204" y="3319990"/>
                </a:lnTo>
                <a:lnTo>
                  <a:pt x="7788038" y="3324895"/>
                </a:lnTo>
                <a:lnTo>
                  <a:pt x="7788823" y="3325025"/>
                </a:lnTo>
                <a:cubicBezTo>
                  <a:pt x="7788557" y="3329039"/>
                  <a:pt x="7792407" y="3329670"/>
                  <a:pt x="7792673" y="3325655"/>
                </a:cubicBezTo>
                <a:cubicBezTo>
                  <a:pt x="7798180" y="3330615"/>
                  <a:pt x="7802793" y="3334415"/>
                  <a:pt x="7805000" y="3337820"/>
                </a:cubicBezTo>
                <a:cubicBezTo>
                  <a:pt x="7807207" y="3341225"/>
                  <a:pt x="7807007" y="3344236"/>
                  <a:pt x="7802892" y="3347619"/>
                </a:cubicBezTo>
                <a:cubicBezTo>
                  <a:pt x="7798512" y="3355016"/>
                  <a:pt x="7791079" y="3349740"/>
                  <a:pt x="7782849" y="3356507"/>
                </a:cubicBezTo>
                <a:cubicBezTo>
                  <a:pt x="7778120" y="3361819"/>
                  <a:pt x="7779270" y="3369235"/>
                  <a:pt x="7781226" y="3377924"/>
                </a:cubicBezTo>
                <a:lnTo>
                  <a:pt x="7781409" y="3379583"/>
                </a:lnTo>
                <a:lnTo>
                  <a:pt x="7785632" y="3366141"/>
                </a:lnTo>
                <a:cubicBezTo>
                  <a:pt x="7791873" y="3355851"/>
                  <a:pt x="7802220" y="3348955"/>
                  <a:pt x="7811749" y="3345038"/>
                </a:cubicBezTo>
                <a:cubicBezTo>
                  <a:pt x="7812625" y="3348947"/>
                  <a:pt x="7838690" y="3338390"/>
                  <a:pt x="7857979" y="3349827"/>
                </a:cubicBezTo>
                <a:cubicBezTo>
                  <a:pt x="7864410" y="3353639"/>
                  <a:pt x="7870087" y="3359895"/>
                  <a:pt x="7873829" y="3369947"/>
                </a:cubicBezTo>
                <a:cubicBezTo>
                  <a:pt x="7875844" y="3375624"/>
                  <a:pt x="7877372" y="3381603"/>
                  <a:pt x="7877879" y="3387596"/>
                </a:cubicBezTo>
                <a:lnTo>
                  <a:pt x="7874416" y="3401737"/>
                </a:lnTo>
                <a:lnTo>
                  <a:pt x="7873726" y="3405783"/>
                </a:lnTo>
                <a:lnTo>
                  <a:pt x="7876608" y="3402721"/>
                </a:lnTo>
                <a:cubicBezTo>
                  <a:pt x="7881301" y="3400924"/>
                  <a:pt x="7886870" y="3400829"/>
                  <a:pt x="7892027" y="3402112"/>
                </a:cubicBezTo>
                <a:cubicBezTo>
                  <a:pt x="7896307" y="3401695"/>
                  <a:pt x="7899761" y="3404036"/>
                  <a:pt x="7902156" y="3407596"/>
                </a:cubicBezTo>
                <a:cubicBezTo>
                  <a:pt x="7904552" y="3411156"/>
                  <a:pt x="7905888" y="3415936"/>
                  <a:pt x="7905938" y="3420393"/>
                </a:cubicBezTo>
                <a:cubicBezTo>
                  <a:pt x="7904283" y="3425910"/>
                  <a:pt x="7904283" y="3425910"/>
                  <a:pt x="7902630" y="3431424"/>
                </a:cubicBezTo>
                <a:cubicBezTo>
                  <a:pt x="7895820" y="3435658"/>
                  <a:pt x="7890761" y="3443291"/>
                  <a:pt x="7882201" y="3444124"/>
                </a:cubicBezTo>
                <a:cubicBezTo>
                  <a:pt x="7877045" y="3442841"/>
                  <a:pt x="7873130" y="3437421"/>
                  <a:pt x="7870491" y="3431207"/>
                </a:cubicBezTo>
                <a:lnTo>
                  <a:pt x="7867380" y="3417621"/>
                </a:lnTo>
                <a:lnTo>
                  <a:pt x="7859790" y="3424921"/>
                </a:lnTo>
                <a:cubicBezTo>
                  <a:pt x="7854719" y="3428353"/>
                  <a:pt x="7848404" y="3431425"/>
                  <a:pt x="7840622" y="3434012"/>
                </a:cubicBezTo>
                <a:cubicBezTo>
                  <a:pt x="7832788" y="3438859"/>
                  <a:pt x="7835010" y="3435506"/>
                  <a:pt x="7829398" y="3437001"/>
                </a:cubicBezTo>
                <a:cubicBezTo>
                  <a:pt x="7823786" y="3438492"/>
                  <a:pt x="7815953" y="3443337"/>
                  <a:pt x="7813731" y="3446690"/>
                </a:cubicBezTo>
                <a:cubicBezTo>
                  <a:pt x="7806834" y="3429194"/>
                  <a:pt x="7793388" y="3435533"/>
                  <a:pt x="7784153" y="3407613"/>
                </a:cubicBezTo>
                <a:lnTo>
                  <a:pt x="7784146" y="3407572"/>
                </a:lnTo>
                <a:lnTo>
                  <a:pt x="7775697" y="3425063"/>
                </a:lnTo>
                <a:lnTo>
                  <a:pt x="7781574" y="3427443"/>
                </a:lnTo>
                <a:cubicBezTo>
                  <a:pt x="7785116" y="3432097"/>
                  <a:pt x="7787367" y="3438693"/>
                  <a:pt x="7788308" y="3444964"/>
                </a:cubicBezTo>
                <a:cubicBezTo>
                  <a:pt x="7786525" y="3441502"/>
                  <a:pt x="7786525" y="3441502"/>
                  <a:pt x="7786525" y="3441502"/>
                </a:cubicBezTo>
                <a:cubicBezTo>
                  <a:pt x="7781275" y="3440196"/>
                  <a:pt x="7783058" y="3443657"/>
                  <a:pt x="7779590" y="3445813"/>
                </a:cubicBezTo>
                <a:cubicBezTo>
                  <a:pt x="7779590" y="3445813"/>
                  <a:pt x="7783058" y="3443657"/>
                  <a:pt x="7781373" y="3449274"/>
                </a:cubicBezTo>
                <a:cubicBezTo>
                  <a:pt x="7779590" y="3445813"/>
                  <a:pt x="7776122" y="3447969"/>
                  <a:pt x="7772654" y="3450126"/>
                </a:cubicBezTo>
                <a:cubicBezTo>
                  <a:pt x="7762154" y="3447514"/>
                  <a:pt x="7749869" y="3441442"/>
                  <a:pt x="7749771" y="3432363"/>
                </a:cubicBezTo>
                <a:lnTo>
                  <a:pt x="7755840" y="3424672"/>
                </a:lnTo>
                <a:lnTo>
                  <a:pt x="7745487" y="3423995"/>
                </a:lnTo>
                <a:cubicBezTo>
                  <a:pt x="7741959" y="3423101"/>
                  <a:pt x="7738675" y="3421294"/>
                  <a:pt x="7735987" y="3417811"/>
                </a:cubicBezTo>
                <a:lnTo>
                  <a:pt x="7723766" y="3402569"/>
                </a:lnTo>
                <a:lnTo>
                  <a:pt x="7719001" y="3410150"/>
                </a:lnTo>
                <a:cubicBezTo>
                  <a:pt x="7716483" y="3413065"/>
                  <a:pt x="7713512" y="3415065"/>
                  <a:pt x="7709635" y="3415235"/>
                </a:cubicBezTo>
                <a:cubicBezTo>
                  <a:pt x="7707050" y="3415349"/>
                  <a:pt x="7704061" y="3414649"/>
                  <a:pt x="7700536" y="3412863"/>
                </a:cubicBezTo>
                <a:cubicBezTo>
                  <a:pt x="7700536" y="3412863"/>
                  <a:pt x="7700536" y="3412863"/>
                  <a:pt x="7699561" y="3409120"/>
                </a:cubicBezTo>
                <a:cubicBezTo>
                  <a:pt x="7697612" y="3401632"/>
                  <a:pt x="7696639" y="3397889"/>
                  <a:pt x="7695665" y="3394145"/>
                </a:cubicBezTo>
                <a:cubicBezTo>
                  <a:pt x="7697042" y="3391591"/>
                  <a:pt x="7700038" y="3387419"/>
                  <a:pt x="7703277" y="3384183"/>
                </a:cubicBezTo>
                <a:lnTo>
                  <a:pt x="7711731" y="3380134"/>
                </a:lnTo>
                <a:lnTo>
                  <a:pt x="7710088" y="3375525"/>
                </a:lnTo>
                <a:cubicBezTo>
                  <a:pt x="7709341" y="3364751"/>
                  <a:pt x="7714818" y="3355505"/>
                  <a:pt x="7721521" y="3342401"/>
                </a:cubicBezTo>
                <a:cubicBezTo>
                  <a:pt x="7721256" y="3346415"/>
                  <a:pt x="7725371" y="3343032"/>
                  <a:pt x="7725371" y="3343032"/>
                </a:cubicBezTo>
                <a:cubicBezTo>
                  <a:pt x="7733600" y="3336266"/>
                  <a:pt x="7710772" y="3328466"/>
                  <a:pt x="7719266" y="3317686"/>
                </a:cubicBezTo>
                <a:cubicBezTo>
                  <a:pt x="7727082" y="3309836"/>
                  <a:pt x="7737735" y="3308729"/>
                  <a:pt x="7748201" y="3310444"/>
                </a:cubicBezTo>
                <a:close/>
                <a:moveTo>
                  <a:pt x="7838377" y="3299464"/>
                </a:moveTo>
                <a:cubicBezTo>
                  <a:pt x="7856522" y="3296795"/>
                  <a:pt x="7872822" y="3314703"/>
                  <a:pt x="7874004" y="3332003"/>
                </a:cubicBezTo>
                <a:cubicBezTo>
                  <a:pt x="7874530" y="3339694"/>
                  <a:pt x="7872068" y="3347261"/>
                  <a:pt x="7865454" y="3352849"/>
                </a:cubicBezTo>
                <a:cubicBezTo>
                  <a:pt x="7843135" y="3343604"/>
                  <a:pt x="7816493" y="3337424"/>
                  <a:pt x="7820113" y="3309775"/>
                </a:cubicBezTo>
                <a:cubicBezTo>
                  <a:pt x="7826079" y="3303529"/>
                  <a:pt x="7832330" y="3300352"/>
                  <a:pt x="7838377" y="3299464"/>
                </a:cubicBezTo>
                <a:close/>
                <a:moveTo>
                  <a:pt x="8271520" y="3277244"/>
                </a:moveTo>
                <a:cubicBezTo>
                  <a:pt x="8269892" y="3281299"/>
                  <a:pt x="8295182" y="3286591"/>
                  <a:pt x="8302716" y="3308008"/>
                </a:cubicBezTo>
                <a:cubicBezTo>
                  <a:pt x="8305228" y="3315148"/>
                  <a:pt x="8305765" y="3324078"/>
                  <a:pt x="8302675" y="3335352"/>
                </a:cubicBezTo>
                <a:cubicBezTo>
                  <a:pt x="8295411" y="3360604"/>
                  <a:pt x="8279575" y="3385785"/>
                  <a:pt x="8241053" y="3374623"/>
                </a:cubicBezTo>
                <a:cubicBezTo>
                  <a:pt x="8232480" y="3374553"/>
                  <a:pt x="8236061" y="3372774"/>
                  <a:pt x="8231068" y="3370926"/>
                </a:cubicBezTo>
                <a:cubicBezTo>
                  <a:pt x="8226078" y="3369077"/>
                  <a:pt x="8217505" y="3369008"/>
                  <a:pt x="8213924" y="3370786"/>
                </a:cubicBezTo>
                <a:cubicBezTo>
                  <a:pt x="8219020" y="3350941"/>
                  <a:pt x="8205455" y="3349020"/>
                  <a:pt x="8214887" y="3318364"/>
                </a:cubicBezTo>
                <a:cubicBezTo>
                  <a:pt x="8225077" y="3278673"/>
                  <a:pt x="8252963" y="3273477"/>
                  <a:pt x="8271520" y="3277244"/>
                </a:cubicBezTo>
                <a:close/>
                <a:moveTo>
                  <a:pt x="8719743" y="3251624"/>
                </a:moveTo>
                <a:cubicBezTo>
                  <a:pt x="8731625" y="3250026"/>
                  <a:pt x="8741473" y="3260726"/>
                  <a:pt x="8750950" y="3273665"/>
                </a:cubicBezTo>
                <a:cubicBezTo>
                  <a:pt x="8745817" y="3281279"/>
                  <a:pt x="8744502" y="3289231"/>
                  <a:pt x="8739370" y="3296846"/>
                </a:cubicBezTo>
                <a:cubicBezTo>
                  <a:pt x="8726931" y="3301797"/>
                  <a:pt x="8702055" y="3289770"/>
                  <a:pt x="8700110" y="3274093"/>
                </a:cubicBezTo>
                <a:cubicBezTo>
                  <a:pt x="8699462" y="3268865"/>
                  <a:pt x="8701362" y="3263237"/>
                  <a:pt x="8707120" y="3257694"/>
                </a:cubicBezTo>
                <a:cubicBezTo>
                  <a:pt x="8711594" y="3254056"/>
                  <a:pt x="8715781" y="3252157"/>
                  <a:pt x="8719743" y="3251624"/>
                </a:cubicBezTo>
                <a:close/>
                <a:moveTo>
                  <a:pt x="8358101" y="3248183"/>
                </a:moveTo>
                <a:cubicBezTo>
                  <a:pt x="8362003" y="3248361"/>
                  <a:pt x="8365902" y="3248541"/>
                  <a:pt x="8369979" y="3252704"/>
                </a:cubicBezTo>
                <a:cubicBezTo>
                  <a:pt x="8374054" y="3256866"/>
                  <a:pt x="8370155" y="3256688"/>
                  <a:pt x="8374054" y="3256866"/>
                </a:cubicBezTo>
                <a:cubicBezTo>
                  <a:pt x="8378130" y="3261030"/>
                  <a:pt x="8377953" y="3257045"/>
                  <a:pt x="8377953" y="3257045"/>
                </a:cubicBezTo>
                <a:cubicBezTo>
                  <a:pt x="8377953" y="3257045"/>
                  <a:pt x="8378130" y="3261030"/>
                  <a:pt x="8378130" y="3261030"/>
                </a:cubicBezTo>
                <a:cubicBezTo>
                  <a:pt x="8378130" y="3261030"/>
                  <a:pt x="8378130" y="3261030"/>
                  <a:pt x="8386282" y="3269356"/>
                </a:cubicBezTo>
                <a:cubicBezTo>
                  <a:pt x="8398333" y="3277861"/>
                  <a:pt x="8402234" y="3278041"/>
                  <a:pt x="8410209" y="3282383"/>
                </a:cubicBezTo>
                <a:cubicBezTo>
                  <a:pt x="8418362" y="3290709"/>
                  <a:pt x="8418538" y="3294693"/>
                  <a:pt x="8426865" y="3307004"/>
                </a:cubicBezTo>
                <a:cubicBezTo>
                  <a:pt x="8423317" y="3314794"/>
                  <a:pt x="8423317" y="3314794"/>
                  <a:pt x="8419417" y="3314614"/>
                </a:cubicBezTo>
                <a:cubicBezTo>
                  <a:pt x="8423317" y="3314794"/>
                  <a:pt x="8423493" y="3318778"/>
                  <a:pt x="8427569" y="3322940"/>
                </a:cubicBezTo>
                <a:cubicBezTo>
                  <a:pt x="8437582" y="3329364"/>
                  <a:pt x="8440860" y="3337467"/>
                  <a:pt x="8439793" y="3346365"/>
                </a:cubicBezTo>
                <a:lnTo>
                  <a:pt x="8430034" y="3366248"/>
                </a:lnTo>
                <a:lnTo>
                  <a:pt x="8437778" y="3370801"/>
                </a:lnTo>
                <a:cubicBezTo>
                  <a:pt x="8437220" y="3376541"/>
                  <a:pt x="8439108" y="3385296"/>
                  <a:pt x="8435540" y="3393761"/>
                </a:cubicBezTo>
                <a:cubicBezTo>
                  <a:pt x="8418050" y="3404364"/>
                  <a:pt x="8404686" y="3400765"/>
                  <a:pt x="8394890" y="3388701"/>
                </a:cubicBezTo>
                <a:lnTo>
                  <a:pt x="8396611" y="3384460"/>
                </a:lnTo>
                <a:lnTo>
                  <a:pt x="8391827" y="3383926"/>
                </a:lnTo>
                <a:cubicBezTo>
                  <a:pt x="8387396" y="3382729"/>
                  <a:pt x="8383407" y="3380557"/>
                  <a:pt x="8379332" y="3376393"/>
                </a:cubicBezTo>
                <a:cubicBezTo>
                  <a:pt x="8367104" y="3363905"/>
                  <a:pt x="8358072" y="3335657"/>
                  <a:pt x="8369244" y="3324240"/>
                </a:cubicBezTo>
                <a:cubicBezTo>
                  <a:pt x="8380241" y="3308841"/>
                  <a:pt x="8391766" y="3305393"/>
                  <a:pt x="8403466" y="3305931"/>
                </a:cubicBezTo>
                <a:cubicBezTo>
                  <a:pt x="8403466" y="3305931"/>
                  <a:pt x="8403466" y="3305931"/>
                  <a:pt x="8399565" y="3305751"/>
                </a:cubicBezTo>
                <a:cubicBezTo>
                  <a:pt x="8383262" y="3289099"/>
                  <a:pt x="8354731" y="3259957"/>
                  <a:pt x="8358101" y="3248183"/>
                </a:cubicBezTo>
                <a:close/>
                <a:moveTo>
                  <a:pt x="8590957" y="3245784"/>
                </a:moveTo>
                <a:cubicBezTo>
                  <a:pt x="8615021" y="3262815"/>
                  <a:pt x="8617840" y="3326652"/>
                  <a:pt x="8606689" y="3338086"/>
                </a:cubicBezTo>
                <a:cubicBezTo>
                  <a:pt x="8594481" y="3325581"/>
                  <a:pt x="8597669" y="3309799"/>
                  <a:pt x="8585284" y="3293304"/>
                </a:cubicBezTo>
                <a:cubicBezTo>
                  <a:pt x="8592542" y="3281691"/>
                  <a:pt x="8579981" y="3261207"/>
                  <a:pt x="8590957" y="3245784"/>
                </a:cubicBezTo>
                <a:close/>
                <a:moveTo>
                  <a:pt x="7962103" y="3227717"/>
                </a:moveTo>
                <a:cubicBezTo>
                  <a:pt x="7967100" y="3229548"/>
                  <a:pt x="7972097" y="3231379"/>
                  <a:pt x="7977095" y="3233209"/>
                </a:cubicBezTo>
                <a:lnTo>
                  <a:pt x="7975148" y="3251674"/>
                </a:lnTo>
                <a:lnTo>
                  <a:pt x="7979077" y="3262725"/>
                </a:lnTo>
                <a:cubicBezTo>
                  <a:pt x="7985420" y="3268084"/>
                  <a:pt x="7989583" y="3278782"/>
                  <a:pt x="7988790" y="3287688"/>
                </a:cubicBezTo>
                <a:cubicBezTo>
                  <a:pt x="7984427" y="3298366"/>
                  <a:pt x="7977288" y="3301912"/>
                  <a:pt x="7972332" y="3300119"/>
                </a:cubicBezTo>
                <a:cubicBezTo>
                  <a:pt x="7930496" y="3291116"/>
                  <a:pt x="7932284" y="3251928"/>
                  <a:pt x="7925939" y="3246569"/>
                </a:cubicBezTo>
                <a:cubicBezTo>
                  <a:pt x="7930848" y="3234557"/>
                  <a:pt x="7932075" y="3231553"/>
                  <a:pt x="7944343" y="3233836"/>
                </a:cubicBezTo>
                <a:lnTo>
                  <a:pt x="7956542" y="3236725"/>
                </a:lnTo>
                <a:close/>
                <a:moveTo>
                  <a:pt x="8220860" y="3212587"/>
                </a:moveTo>
                <a:cubicBezTo>
                  <a:pt x="8227858" y="3218239"/>
                  <a:pt x="8235879" y="3216070"/>
                  <a:pt x="8241852" y="3229543"/>
                </a:cubicBezTo>
                <a:cubicBezTo>
                  <a:pt x="8233318" y="3235620"/>
                  <a:pt x="8225298" y="3237790"/>
                  <a:pt x="8216763" y="3243867"/>
                </a:cubicBezTo>
                <a:cubicBezTo>
                  <a:pt x="8202769" y="3232564"/>
                  <a:pt x="8211814" y="3222576"/>
                  <a:pt x="8220860" y="3212587"/>
                </a:cubicBezTo>
                <a:close/>
                <a:moveTo>
                  <a:pt x="8541973" y="3203939"/>
                </a:moveTo>
                <a:cubicBezTo>
                  <a:pt x="8545369" y="3202252"/>
                  <a:pt x="8546726" y="3205739"/>
                  <a:pt x="8550122" y="3204052"/>
                </a:cubicBezTo>
                <a:cubicBezTo>
                  <a:pt x="8550122" y="3204052"/>
                  <a:pt x="8551479" y="3207540"/>
                  <a:pt x="8551479" y="3207540"/>
                </a:cubicBezTo>
                <a:cubicBezTo>
                  <a:pt x="8553175" y="3206697"/>
                  <a:pt x="8553175" y="3206697"/>
                  <a:pt x="8552666" y="3207990"/>
                </a:cubicBezTo>
                <a:cubicBezTo>
                  <a:pt x="8552157" y="3209283"/>
                  <a:pt x="8551137" y="3211870"/>
                  <a:pt x="8550796" y="3216199"/>
                </a:cubicBezTo>
                <a:cubicBezTo>
                  <a:pt x="8548759" y="3221373"/>
                  <a:pt x="8550115" y="3224860"/>
                  <a:pt x="8545364" y="3223060"/>
                </a:cubicBezTo>
                <a:cubicBezTo>
                  <a:pt x="8540610" y="3221259"/>
                  <a:pt x="8540610" y="3221259"/>
                  <a:pt x="8536541" y="3210798"/>
                </a:cubicBezTo>
                <a:cubicBezTo>
                  <a:pt x="8541292" y="3212600"/>
                  <a:pt x="8541292" y="3212600"/>
                  <a:pt x="8543331" y="3207427"/>
                </a:cubicBezTo>
                <a:cubicBezTo>
                  <a:pt x="8543331" y="3207427"/>
                  <a:pt x="8543331" y="3207427"/>
                  <a:pt x="8541973" y="3203939"/>
                </a:cubicBezTo>
                <a:close/>
                <a:moveTo>
                  <a:pt x="7517660" y="3188987"/>
                </a:moveTo>
                <a:cubicBezTo>
                  <a:pt x="7517660" y="3188987"/>
                  <a:pt x="7518475" y="3190031"/>
                  <a:pt x="7518824" y="3191452"/>
                </a:cubicBezTo>
                <a:cubicBezTo>
                  <a:pt x="7519172" y="3192874"/>
                  <a:pt x="7519053" y="3194676"/>
                  <a:pt x="7517184" y="3196187"/>
                </a:cubicBezTo>
                <a:cubicBezTo>
                  <a:pt x="7517184" y="3196187"/>
                  <a:pt x="7517184" y="3196187"/>
                  <a:pt x="7513684" y="3195614"/>
                </a:cubicBezTo>
                <a:cubicBezTo>
                  <a:pt x="7513684" y="3195614"/>
                  <a:pt x="7513922" y="3192014"/>
                  <a:pt x="7517660" y="3188987"/>
                </a:cubicBezTo>
                <a:close/>
                <a:moveTo>
                  <a:pt x="7894649" y="3185260"/>
                </a:moveTo>
                <a:cubicBezTo>
                  <a:pt x="7900029" y="3192145"/>
                  <a:pt x="7911613" y="3204550"/>
                  <a:pt x="7913599" y="3213131"/>
                </a:cubicBezTo>
                <a:cubicBezTo>
                  <a:pt x="7914260" y="3215991"/>
                  <a:pt x="7913855" y="3218427"/>
                  <a:pt x="7911800" y="3220091"/>
                </a:cubicBezTo>
                <a:cubicBezTo>
                  <a:pt x="7904625" y="3210910"/>
                  <a:pt x="7889751" y="3200467"/>
                  <a:pt x="7894649" y="3185260"/>
                </a:cubicBezTo>
                <a:close/>
                <a:moveTo>
                  <a:pt x="8068693" y="3183489"/>
                </a:moveTo>
                <a:cubicBezTo>
                  <a:pt x="8072626" y="3183258"/>
                  <a:pt x="8080491" y="3182795"/>
                  <a:pt x="8084997" y="3186640"/>
                </a:cubicBezTo>
                <a:cubicBezTo>
                  <a:pt x="8088930" y="3186408"/>
                  <a:pt x="8086711" y="3198869"/>
                  <a:pt x="8086711" y="3198869"/>
                </a:cubicBezTo>
                <a:cubicBezTo>
                  <a:pt x="8083348" y="3203176"/>
                  <a:pt x="8070406" y="3195717"/>
                  <a:pt x="8066473" y="3195948"/>
                </a:cubicBezTo>
                <a:cubicBezTo>
                  <a:pt x="8065902" y="3191871"/>
                  <a:pt x="8069264" y="3187564"/>
                  <a:pt x="8068693" y="3183489"/>
                </a:cubicBezTo>
                <a:close/>
                <a:moveTo>
                  <a:pt x="8029442" y="3182369"/>
                </a:moveTo>
                <a:cubicBezTo>
                  <a:pt x="8032220" y="3181228"/>
                  <a:pt x="8036244" y="3181970"/>
                  <a:pt x="8042618" y="3185510"/>
                </a:cubicBezTo>
                <a:cubicBezTo>
                  <a:pt x="8042618" y="3185510"/>
                  <a:pt x="8043161" y="3189391"/>
                  <a:pt x="8043161" y="3189391"/>
                </a:cubicBezTo>
                <a:cubicBezTo>
                  <a:pt x="8037020" y="3201493"/>
                  <a:pt x="8032589" y="3197839"/>
                  <a:pt x="8023728" y="3190533"/>
                </a:cubicBezTo>
                <a:cubicBezTo>
                  <a:pt x="8025127" y="3186538"/>
                  <a:pt x="8026663" y="3183511"/>
                  <a:pt x="8029442" y="3182369"/>
                </a:cubicBezTo>
                <a:close/>
                <a:moveTo>
                  <a:pt x="9087540" y="3178471"/>
                </a:moveTo>
                <a:cubicBezTo>
                  <a:pt x="9094430" y="3178756"/>
                  <a:pt x="9097916" y="3181160"/>
                  <a:pt x="9099272" y="3184886"/>
                </a:cubicBezTo>
                <a:cubicBezTo>
                  <a:pt x="9100629" y="3188611"/>
                  <a:pt x="9099859" y="3193661"/>
                  <a:pt x="9098236" y="3199238"/>
                </a:cubicBezTo>
                <a:cubicBezTo>
                  <a:pt x="9094993" y="3210393"/>
                  <a:pt x="9086400" y="3211166"/>
                  <a:pt x="9086400" y="3211166"/>
                </a:cubicBezTo>
                <a:cubicBezTo>
                  <a:pt x="9072621" y="3210593"/>
                  <a:pt x="9063868" y="3202326"/>
                  <a:pt x="9065329" y="3187708"/>
                </a:cubicBezTo>
                <a:cubicBezTo>
                  <a:pt x="9070356" y="3180013"/>
                  <a:pt x="9078947" y="3179241"/>
                  <a:pt x="9087540" y="3178471"/>
                </a:cubicBezTo>
                <a:close/>
                <a:moveTo>
                  <a:pt x="7869220" y="3174839"/>
                </a:moveTo>
                <a:cubicBezTo>
                  <a:pt x="7874463" y="3176269"/>
                  <a:pt x="7879343" y="3179541"/>
                  <a:pt x="7883146" y="3185043"/>
                </a:cubicBezTo>
                <a:cubicBezTo>
                  <a:pt x="7878082" y="3192860"/>
                  <a:pt x="7876735" y="3201004"/>
                  <a:pt x="7871669" y="3208822"/>
                </a:cubicBezTo>
                <a:cubicBezTo>
                  <a:pt x="7856802" y="3207509"/>
                  <a:pt x="7842956" y="3222815"/>
                  <a:pt x="7831457" y="3201141"/>
                </a:cubicBezTo>
                <a:cubicBezTo>
                  <a:pt x="7834490" y="3182813"/>
                  <a:pt x="7853490" y="3170544"/>
                  <a:pt x="7869220" y="3174839"/>
                </a:cubicBezTo>
                <a:close/>
                <a:moveTo>
                  <a:pt x="9210367" y="3151272"/>
                </a:moveTo>
                <a:cubicBezTo>
                  <a:pt x="9222589" y="3148520"/>
                  <a:pt x="9235111" y="3157288"/>
                  <a:pt x="9236011" y="3169628"/>
                </a:cubicBezTo>
                <a:cubicBezTo>
                  <a:pt x="9219749" y="3196798"/>
                  <a:pt x="9196021" y="3174269"/>
                  <a:pt x="9198687" y="3158158"/>
                </a:cubicBezTo>
                <a:cubicBezTo>
                  <a:pt x="9202253" y="3154387"/>
                  <a:pt x="9206294" y="3152189"/>
                  <a:pt x="9210367" y="3151272"/>
                </a:cubicBezTo>
                <a:close/>
                <a:moveTo>
                  <a:pt x="7734383" y="3142980"/>
                </a:moveTo>
                <a:lnTo>
                  <a:pt x="7735356" y="3154350"/>
                </a:lnTo>
                <a:lnTo>
                  <a:pt x="7731762" y="3169911"/>
                </a:lnTo>
                <a:lnTo>
                  <a:pt x="7747498" y="3156977"/>
                </a:lnTo>
                <a:cubicBezTo>
                  <a:pt x="7744478" y="3153065"/>
                  <a:pt x="7743046" y="3150223"/>
                  <a:pt x="7742615" y="3147939"/>
                </a:cubicBezTo>
                <a:lnTo>
                  <a:pt x="7743466" y="3143654"/>
                </a:lnTo>
                <a:lnTo>
                  <a:pt x="7738099" y="3147778"/>
                </a:lnTo>
                <a:close/>
                <a:moveTo>
                  <a:pt x="8129055" y="3141319"/>
                </a:moveTo>
                <a:cubicBezTo>
                  <a:pt x="8135106" y="3141863"/>
                  <a:pt x="8140269" y="3142967"/>
                  <a:pt x="8144586" y="3143515"/>
                </a:cubicBezTo>
                <a:cubicBezTo>
                  <a:pt x="8147656" y="3154671"/>
                  <a:pt x="8152581" y="3162475"/>
                  <a:pt x="8155653" y="3173632"/>
                </a:cubicBezTo>
                <a:lnTo>
                  <a:pt x="8154793" y="3175161"/>
                </a:lnTo>
                <a:lnTo>
                  <a:pt x="8155579" y="3175374"/>
                </a:lnTo>
                <a:cubicBezTo>
                  <a:pt x="8161124" y="3180407"/>
                  <a:pt x="8162792" y="3184804"/>
                  <a:pt x="8162004" y="3189314"/>
                </a:cubicBezTo>
                <a:cubicBezTo>
                  <a:pt x="8161216" y="3193824"/>
                  <a:pt x="8157969" y="3198446"/>
                  <a:pt x="8153689" y="3203931"/>
                </a:cubicBezTo>
                <a:cubicBezTo>
                  <a:pt x="8145126" y="3214900"/>
                  <a:pt x="8133767" y="3208915"/>
                  <a:pt x="8125474" y="3215804"/>
                </a:cubicBezTo>
                <a:cubicBezTo>
                  <a:pt x="8123806" y="3211406"/>
                  <a:pt x="8121237" y="3205831"/>
                  <a:pt x="8120672" y="3199552"/>
                </a:cubicBezTo>
                <a:lnTo>
                  <a:pt x="8124119" y="3189801"/>
                </a:lnTo>
                <a:lnTo>
                  <a:pt x="8118479" y="3188650"/>
                </a:lnTo>
                <a:cubicBezTo>
                  <a:pt x="8106002" y="3179886"/>
                  <a:pt x="8098006" y="3160925"/>
                  <a:pt x="8108202" y="3142483"/>
                </a:cubicBezTo>
                <a:cubicBezTo>
                  <a:pt x="8116066" y="3140790"/>
                  <a:pt x="8123005" y="3140773"/>
                  <a:pt x="8129055" y="3141319"/>
                </a:cubicBezTo>
                <a:close/>
                <a:moveTo>
                  <a:pt x="8943242" y="3133673"/>
                </a:moveTo>
                <a:cubicBezTo>
                  <a:pt x="8947939" y="3172845"/>
                  <a:pt x="8873777" y="3241205"/>
                  <a:pt x="8840877" y="3215392"/>
                </a:cubicBezTo>
                <a:cubicBezTo>
                  <a:pt x="8880090" y="3189190"/>
                  <a:pt x="8894010" y="3154816"/>
                  <a:pt x="8943242" y="3133673"/>
                </a:cubicBezTo>
                <a:close/>
                <a:moveTo>
                  <a:pt x="8022501" y="3132086"/>
                </a:moveTo>
                <a:cubicBezTo>
                  <a:pt x="8022501" y="3132086"/>
                  <a:pt x="8025761" y="3133875"/>
                  <a:pt x="8025761" y="3133875"/>
                </a:cubicBezTo>
                <a:cubicBezTo>
                  <a:pt x="8026815" y="3132285"/>
                  <a:pt x="8026815" y="3132285"/>
                  <a:pt x="8027102" y="3133526"/>
                </a:cubicBezTo>
                <a:cubicBezTo>
                  <a:pt x="8027391" y="3134766"/>
                  <a:pt x="8027967" y="3137250"/>
                  <a:pt x="8030173" y="3140628"/>
                </a:cubicBezTo>
                <a:cubicBezTo>
                  <a:pt x="8030749" y="3143111"/>
                  <a:pt x="8031852" y="3144800"/>
                  <a:pt x="8032139" y="3146042"/>
                </a:cubicBezTo>
                <a:cubicBezTo>
                  <a:pt x="8032428" y="3147284"/>
                  <a:pt x="8031901" y="3148079"/>
                  <a:pt x="8029218" y="3148774"/>
                </a:cubicBezTo>
                <a:cubicBezTo>
                  <a:pt x="8023852" y="3150166"/>
                  <a:pt x="8023852" y="3150166"/>
                  <a:pt x="8014075" y="3144802"/>
                </a:cubicBezTo>
                <a:cubicBezTo>
                  <a:pt x="8019441" y="3143411"/>
                  <a:pt x="8019441" y="3143411"/>
                  <a:pt x="8018288" y="3138445"/>
                </a:cubicBezTo>
                <a:cubicBezTo>
                  <a:pt x="8018288" y="3138445"/>
                  <a:pt x="8018288" y="3138445"/>
                  <a:pt x="8015030" y="3136657"/>
                </a:cubicBezTo>
                <a:cubicBezTo>
                  <a:pt x="8017137" y="3133478"/>
                  <a:pt x="8020395" y="3135264"/>
                  <a:pt x="8022501" y="3132086"/>
                </a:cubicBezTo>
                <a:close/>
                <a:moveTo>
                  <a:pt x="7939694" y="3129304"/>
                </a:moveTo>
                <a:cubicBezTo>
                  <a:pt x="7945709" y="3129512"/>
                  <a:pt x="7951014" y="3131700"/>
                  <a:pt x="7953553" y="3138198"/>
                </a:cubicBezTo>
                <a:cubicBezTo>
                  <a:pt x="7951339" y="3141647"/>
                  <a:pt x="7954506" y="3143679"/>
                  <a:pt x="7952294" y="3147128"/>
                </a:cubicBezTo>
                <a:cubicBezTo>
                  <a:pt x="7952294" y="3147128"/>
                  <a:pt x="7951664" y="3151591"/>
                  <a:pt x="7948741" y="3157018"/>
                </a:cubicBezTo>
                <a:cubicBezTo>
                  <a:pt x="7945817" y="3162445"/>
                  <a:pt x="7940599" y="3168833"/>
                  <a:pt x="7931423" y="3172681"/>
                </a:cubicBezTo>
                <a:cubicBezTo>
                  <a:pt x="7926042" y="3174096"/>
                  <a:pt x="7912112" y="3174894"/>
                  <a:pt x="7914325" y="3171446"/>
                </a:cubicBezTo>
                <a:cubicBezTo>
                  <a:pt x="7913372" y="3165965"/>
                  <a:pt x="7911158" y="3169414"/>
                  <a:pt x="7907990" y="3167381"/>
                </a:cubicBezTo>
                <a:cubicBezTo>
                  <a:pt x="7905127" y="3150936"/>
                  <a:pt x="7908598" y="3138560"/>
                  <a:pt x="7921572" y="3132279"/>
                </a:cubicBezTo>
                <a:cubicBezTo>
                  <a:pt x="7926953" y="3130864"/>
                  <a:pt x="7933679" y="3129095"/>
                  <a:pt x="7939694" y="3129304"/>
                </a:cubicBezTo>
                <a:close/>
                <a:moveTo>
                  <a:pt x="8681790" y="3113994"/>
                </a:moveTo>
                <a:cubicBezTo>
                  <a:pt x="8692391" y="3115113"/>
                  <a:pt x="8702606" y="3120800"/>
                  <a:pt x="8708297" y="3129035"/>
                </a:cubicBezTo>
                <a:cubicBezTo>
                  <a:pt x="8712091" y="3134525"/>
                  <a:pt x="8713872" y="3141149"/>
                  <a:pt x="8712416" y="3148308"/>
                </a:cubicBezTo>
                <a:cubicBezTo>
                  <a:pt x="8693132" y="3175052"/>
                  <a:pt x="8654257" y="3151457"/>
                  <a:pt x="8652972" y="3126349"/>
                </a:cubicBezTo>
                <a:cubicBezTo>
                  <a:pt x="8660203" y="3116320"/>
                  <a:pt x="8671190" y="3112873"/>
                  <a:pt x="8681790" y="3113994"/>
                </a:cubicBezTo>
                <a:close/>
                <a:moveTo>
                  <a:pt x="7927412" y="3110083"/>
                </a:moveTo>
                <a:cubicBezTo>
                  <a:pt x="7930267" y="3110667"/>
                  <a:pt x="7932554" y="3112135"/>
                  <a:pt x="7932945" y="3114880"/>
                </a:cubicBezTo>
                <a:cubicBezTo>
                  <a:pt x="7934863" y="3118604"/>
                  <a:pt x="7933729" y="3120370"/>
                  <a:pt x="7931169" y="3121844"/>
                </a:cubicBezTo>
                <a:cubicBezTo>
                  <a:pt x="7928608" y="3123318"/>
                  <a:pt x="7924621" y="3124499"/>
                  <a:pt x="7920829" y="3127053"/>
                </a:cubicBezTo>
                <a:lnTo>
                  <a:pt x="7918479" y="3110583"/>
                </a:lnTo>
                <a:cubicBezTo>
                  <a:pt x="7921138" y="3109795"/>
                  <a:pt x="7924558" y="3109497"/>
                  <a:pt x="7927412" y="3110083"/>
                </a:cubicBezTo>
                <a:close/>
                <a:moveTo>
                  <a:pt x="8734385" y="3105985"/>
                </a:moveTo>
                <a:cubicBezTo>
                  <a:pt x="8739771" y="3112821"/>
                  <a:pt x="8749340" y="3122576"/>
                  <a:pt x="8746852" y="3132588"/>
                </a:cubicBezTo>
                <a:cubicBezTo>
                  <a:pt x="8746023" y="3135925"/>
                  <a:pt x="8743854" y="3139292"/>
                  <a:pt x="8739746" y="3142588"/>
                </a:cubicBezTo>
                <a:cubicBezTo>
                  <a:pt x="8739486" y="3146515"/>
                  <a:pt x="8723828" y="3147919"/>
                  <a:pt x="8720238" y="3143361"/>
                </a:cubicBezTo>
                <a:cubicBezTo>
                  <a:pt x="8709210" y="3133615"/>
                  <a:pt x="8717690" y="3123096"/>
                  <a:pt x="8722577" y="3108018"/>
                </a:cubicBezTo>
                <a:cubicBezTo>
                  <a:pt x="8726167" y="3112577"/>
                  <a:pt x="8730277" y="3109280"/>
                  <a:pt x="8734385" y="3105985"/>
                </a:cubicBezTo>
                <a:close/>
                <a:moveTo>
                  <a:pt x="8761949" y="3105718"/>
                </a:moveTo>
                <a:cubicBezTo>
                  <a:pt x="8763541" y="3108808"/>
                  <a:pt x="8761949" y="3105718"/>
                  <a:pt x="8761388" y="3114228"/>
                </a:cubicBezTo>
                <a:cubicBezTo>
                  <a:pt x="8756051" y="3113464"/>
                  <a:pt x="8759797" y="3111137"/>
                  <a:pt x="8761949" y="3105718"/>
                </a:cubicBezTo>
                <a:close/>
                <a:moveTo>
                  <a:pt x="8890173" y="3095373"/>
                </a:moveTo>
                <a:cubicBezTo>
                  <a:pt x="8893019" y="3094495"/>
                  <a:pt x="8895909" y="3094628"/>
                  <a:pt x="8897925" y="3096738"/>
                </a:cubicBezTo>
                <a:cubicBezTo>
                  <a:pt x="8898105" y="3100784"/>
                  <a:pt x="8901958" y="3100962"/>
                  <a:pt x="8902136" y="3105007"/>
                </a:cubicBezTo>
                <a:cubicBezTo>
                  <a:pt x="8906349" y="3113278"/>
                  <a:pt x="8906527" y="3117323"/>
                  <a:pt x="8902851" y="3121191"/>
                </a:cubicBezTo>
                <a:cubicBezTo>
                  <a:pt x="8903030" y="3125239"/>
                  <a:pt x="8899177" y="3125062"/>
                  <a:pt x="8895500" y="3128931"/>
                </a:cubicBezTo>
                <a:cubicBezTo>
                  <a:pt x="8891646" y="3128754"/>
                  <a:pt x="8887613" y="3124531"/>
                  <a:pt x="8887613" y="3124531"/>
                </a:cubicBezTo>
                <a:cubicBezTo>
                  <a:pt x="8883580" y="3120308"/>
                  <a:pt x="8883580" y="3120308"/>
                  <a:pt x="8879905" y="3124178"/>
                </a:cubicBezTo>
                <a:cubicBezTo>
                  <a:pt x="8879905" y="3124178"/>
                  <a:pt x="8879726" y="3120131"/>
                  <a:pt x="8879726" y="3120131"/>
                </a:cubicBezTo>
                <a:cubicBezTo>
                  <a:pt x="8883580" y="3120308"/>
                  <a:pt x="8879726" y="3120131"/>
                  <a:pt x="8875692" y="3115907"/>
                </a:cubicBezTo>
                <a:cubicBezTo>
                  <a:pt x="8879190" y="3107993"/>
                  <a:pt x="8879011" y="3103946"/>
                  <a:pt x="8882687" y="3100076"/>
                </a:cubicBezTo>
                <a:cubicBezTo>
                  <a:pt x="8884525" y="3098143"/>
                  <a:pt x="8887326" y="3096252"/>
                  <a:pt x="8890173" y="3095373"/>
                </a:cubicBezTo>
                <a:close/>
                <a:moveTo>
                  <a:pt x="7944909" y="3094636"/>
                </a:moveTo>
                <a:cubicBezTo>
                  <a:pt x="7948786" y="3095574"/>
                  <a:pt x="7953590" y="3099515"/>
                  <a:pt x="7959169" y="3108227"/>
                </a:cubicBezTo>
                <a:cubicBezTo>
                  <a:pt x="7949801" y="3118904"/>
                  <a:pt x="7943259" y="3121338"/>
                  <a:pt x="7939177" y="3119711"/>
                </a:cubicBezTo>
                <a:cubicBezTo>
                  <a:pt x="7929995" y="3116050"/>
                  <a:pt x="7933280" y="3091823"/>
                  <a:pt x="7944909" y="3094636"/>
                </a:cubicBezTo>
                <a:close/>
                <a:moveTo>
                  <a:pt x="7374447" y="3083878"/>
                </a:moveTo>
                <a:lnTo>
                  <a:pt x="7371146" y="3083946"/>
                </a:lnTo>
                <a:cubicBezTo>
                  <a:pt x="7364584" y="3085031"/>
                  <a:pt x="7358108" y="3087645"/>
                  <a:pt x="7352575" y="3093507"/>
                </a:cubicBezTo>
                <a:cubicBezTo>
                  <a:pt x="7361064" y="3114906"/>
                  <a:pt x="7371462" y="3127131"/>
                  <a:pt x="7382576" y="3135916"/>
                </a:cubicBezTo>
                <a:lnTo>
                  <a:pt x="7383033" y="3136205"/>
                </a:lnTo>
                <a:lnTo>
                  <a:pt x="7388672" y="3132850"/>
                </a:lnTo>
                <a:lnTo>
                  <a:pt x="7398453" y="3131126"/>
                </a:lnTo>
                <a:lnTo>
                  <a:pt x="7382618" y="3104079"/>
                </a:lnTo>
                <a:close/>
                <a:moveTo>
                  <a:pt x="7700002" y="3077955"/>
                </a:moveTo>
                <a:cubicBezTo>
                  <a:pt x="7700002" y="3077955"/>
                  <a:pt x="7703979" y="3085597"/>
                  <a:pt x="7703979" y="3085597"/>
                </a:cubicBezTo>
                <a:cubicBezTo>
                  <a:pt x="7705643" y="3096842"/>
                  <a:pt x="7706476" y="3102467"/>
                  <a:pt x="7710454" y="3110109"/>
                </a:cubicBezTo>
                <a:cubicBezTo>
                  <a:pt x="7702682" y="3115298"/>
                  <a:pt x="7699536" y="3113280"/>
                  <a:pt x="7698704" y="3107656"/>
                </a:cubicBezTo>
                <a:cubicBezTo>
                  <a:pt x="7698704" y="3107656"/>
                  <a:pt x="7697871" y="3102034"/>
                  <a:pt x="7697039" y="3096410"/>
                </a:cubicBezTo>
                <a:cubicBezTo>
                  <a:pt x="7696206" y="3090787"/>
                  <a:pt x="7693061" y="3088768"/>
                  <a:pt x="7693061" y="3088768"/>
                </a:cubicBezTo>
                <a:cubicBezTo>
                  <a:pt x="7692229" y="3083144"/>
                  <a:pt x="7694542" y="3079540"/>
                  <a:pt x="7700002" y="3077955"/>
                </a:cubicBezTo>
                <a:close/>
                <a:moveTo>
                  <a:pt x="7611934" y="3076652"/>
                </a:moveTo>
                <a:cubicBezTo>
                  <a:pt x="7615604" y="3086222"/>
                  <a:pt x="7622026" y="3102967"/>
                  <a:pt x="7619634" y="3113381"/>
                </a:cubicBezTo>
                <a:cubicBezTo>
                  <a:pt x="7618837" y="3116852"/>
                  <a:pt x="7617062" y="3119620"/>
                  <a:pt x="7613878" y="3121184"/>
                </a:cubicBezTo>
                <a:cubicBezTo>
                  <a:pt x="7608604" y="3122608"/>
                  <a:pt x="7607701" y="3117220"/>
                  <a:pt x="7604613" y="3115238"/>
                </a:cubicBezTo>
                <a:cubicBezTo>
                  <a:pt x="7600622" y="3107867"/>
                  <a:pt x="7606659" y="3078077"/>
                  <a:pt x="7611934" y="3076652"/>
                </a:cubicBezTo>
                <a:close/>
                <a:moveTo>
                  <a:pt x="8738350" y="3062090"/>
                </a:moveTo>
                <a:cubicBezTo>
                  <a:pt x="8753489" y="3067531"/>
                  <a:pt x="8763582" y="3071161"/>
                  <a:pt x="8770037" y="3076594"/>
                </a:cubicBezTo>
                <a:cubicBezTo>
                  <a:pt x="8763942" y="3105548"/>
                  <a:pt x="8714886" y="3091031"/>
                  <a:pt x="8738350" y="3062090"/>
                </a:cubicBezTo>
                <a:close/>
                <a:moveTo>
                  <a:pt x="7940755" y="3061023"/>
                </a:moveTo>
                <a:cubicBezTo>
                  <a:pt x="7949158" y="3061518"/>
                  <a:pt x="7958425" y="3067464"/>
                  <a:pt x="7959285" y="3072916"/>
                </a:cubicBezTo>
                <a:cubicBezTo>
                  <a:pt x="7960148" y="3078366"/>
                  <a:pt x="7957921" y="3081836"/>
                  <a:pt x="7957921" y="3081836"/>
                </a:cubicBezTo>
                <a:cubicBezTo>
                  <a:pt x="7945065" y="3088281"/>
                  <a:pt x="7931347" y="3089273"/>
                  <a:pt x="7928761" y="3072918"/>
                </a:cubicBezTo>
                <a:cubicBezTo>
                  <a:pt x="7927898" y="3067467"/>
                  <a:pt x="7927037" y="3062016"/>
                  <a:pt x="7930125" y="3063998"/>
                </a:cubicBezTo>
                <a:cubicBezTo>
                  <a:pt x="7932352" y="3060528"/>
                  <a:pt x="7935440" y="3062510"/>
                  <a:pt x="7940755" y="3061023"/>
                </a:cubicBezTo>
                <a:close/>
                <a:moveTo>
                  <a:pt x="7447805" y="3061011"/>
                </a:moveTo>
                <a:cubicBezTo>
                  <a:pt x="7459309" y="3062027"/>
                  <a:pt x="7465046" y="3068511"/>
                  <a:pt x="7465185" y="3076491"/>
                </a:cubicBezTo>
                <a:cubicBezTo>
                  <a:pt x="7465324" y="3084473"/>
                  <a:pt x="7459864" y="3093952"/>
                  <a:pt x="7448977" y="3100960"/>
                </a:cubicBezTo>
                <a:cubicBezTo>
                  <a:pt x="7442282" y="3094393"/>
                  <a:pt x="7439584" y="3087182"/>
                  <a:pt x="7439763" y="3080223"/>
                </a:cubicBezTo>
                <a:lnTo>
                  <a:pt x="7441878" y="3075170"/>
                </a:lnTo>
                <a:lnTo>
                  <a:pt x="7443434" y="3070946"/>
                </a:lnTo>
                <a:lnTo>
                  <a:pt x="7443591" y="3071080"/>
                </a:lnTo>
                <a:close/>
                <a:moveTo>
                  <a:pt x="8036672" y="3057541"/>
                </a:moveTo>
                <a:cubicBezTo>
                  <a:pt x="8039985" y="3053334"/>
                  <a:pt x="8039985" y="3053334"/>
                  <a:pt x="8043681" y="3057862"/>
                </a:cubicBezTo>
                <a:cubicBezTo>
                  <a:pt x="8040370" y="3062073"/>
                  <a:pt x="8040177" y="3057702"/>
                  <a:pt x="8036672" y="3057541"/>
                </a:cubicBezTo>
                <a:close/>
                <a:moveTo>
                  <a:pt x="7897397" y="3050477"/>
                </a:moveTo>
                <a:cubicBezTo>
                  <a:pt x="7904387" y="3050756"/>
                  <a:pt x="7907920" y="3053184"/>
                  <a:pt x="7909517" y="3057393"/>
                </a:cubicBezTo>
                <a:cubicBezTo>
                  <a:pt x="7911114" y="3061602"/>
                  <a:pt x="7910776" y="3067591"/>
                  <a:pt x="7910025" y="3074995"/>
                </a:cubicBezTo>
                <a:cubicBezTo>
                  <a:pt x="7908522" y="3089801"/>
                  <a:pt x="7896347" y="3092746"/>
                  <a:pt x="7893041" y="3104049"/>
                </a:cubicBezTo>
                <a:cubicBezTo>
                  <a:pt x="7885976" y="3099193"/>
                  <a:pt x="7873650" y="3092982"/>
                  <a:pt x="7876806" y="3072526"/>
                </a:cubicBezTo>
                <a:cubicBezTo>
                  <a:pt x="7878459" y="3066874"/>
                  <a:pt x="7878459" y="3066874"/>
                  <a:pt x="7881915" y="3064725"/>
                </a:cubicBezTo>
                <a:cubicBezTo>
                  <a:pt x="7887026" y="3056924"/>
                  <a:pt x="7888678" y="3051272"/>
                  <a:pt x="7897397" y="3050477"/>
                </a:cubicBezTo>
                <a:close/>
                <a:moveTo>
                  <a:pt x="8221009" y="3037915"/>
                </a:moveTo>
                <a:cubicBezTo>
                  <a:pt x="8229516" y="3038387"/>
                  <a:pt x="8233488" y="3045923"/>
                  <a:pt x="8237460" y="3053459"/>
                </a:cubicBezTo>
                <a:cubicBezTo>
                  <a:pt x="8239872" y="3059996"/>
                  <a:pt x="8239165" y="3064529"/>
                  <a:pt x="8236509" y="3067811"/>
                </a:cubicBezTo>
                <a:cubicBezTo>
                  <a:pt x="8233851" y="3071092"/>
                  <a:pt x="8229246" y="3073124"/>
                  <a:pt x="8223858" y="3074654"/>
                </a:cubicBezTo>
                <a:cubicBezTo>
                  <a:pt x="8213085" y="3077715"/>
                  <a:pt x="8209113" y="3070179"/>
                  <a:pt x="8209113" y="3070179"/>
                </a:cubicBezTo>
                <a:cubicBezTo>
                  <a:pt x="8204288" y="3057108"/>
                  <a:pt x="8207970" y="3044508"/>
                  <a:pt x="8221009" y="3037915"/>
                </a:cubicBezTo>
                <a:close/>
                <a:moveTo>
                  <a:pt x="7405806" y="3016961"/>
                </a:moveTo>
                <a:lnTo>
                  <a:pt x="7411243" y="3024001"/>
                </a:lnTo>
                <a:lnTo>
                  <a:pt x="7413182" y="3023060"/>
                </a:lnTo>
                <a:lnTo>
                  <a:pt x="7408742" y="3017442"/>
                </a:lnTo>
                <a:close/>
                <a:moveTo>
                  <a:pt x="8506681" y="3010787"/>
                </a:moveTo>
                <a:cubicBezTo>
                  <a:pt x="8506858" y="3014792"/>
                  <a:pt x="8507212" y="3022803"/>
                  <a:pt x="8515097" y="3027164"/>
                </a:cubicBezTo>
                <a:cubicBezTo>
                  <a:pt x="8507742" y="3034821"/>
                  <a:pt x="8500387" y="3042478"/>
                  <a:pt x="8492324" y="3034114"/>
                </a:cubicBezTo>
                <a:cubicBezTo>
                  <a:pt x="8488294" y="3029932"/>
                  <a:pt x="8484262" y="3025748"/>
                  <a:pt x="8483908" y="3017738"/>
                </a:cubicBezTo>
                <a:cubicBezTo>
                  <a:pt x="8491262" y="3010079"/>
                  <a:pt x="8503003" y="3014615"/>
                  <a:pt x="8506681" y="3010787"/>
                </a:cubicBezTo>
                <a:close/>
                <a:moveTo>
                  <a:pt x="8942812" y="3008585"/>
                </a:moveTo>
                <a:cubicBezTo>
                  <a:pt x="8957115" y="3009434"/>
                  <a:pt x="8979444" y="3018089"/>
                  <a:pt x="8979580" y="3021147"/>
                </a:cubicBezTo>
                <a:cubicBezTo>
                  <a:pt x="8983489" y="3021328"/>
                  <a:pt x="8983669" y="3025406"/>
                  <a:pt x="8987579" y="3025586"/>
                </a:cubicBezTo>
                <a:cubicBezTo>
                  <a:pt x="8987579" y="3025586"/>
                  <a:pt x="8991488" y="3025765"/>
                  <a:pt x="8995578" y="3030022"/>
                </a:cubicBezTo>
                <a:cubicBezTo>
                  <a:pt x="8999669" y="3034281"/>
                  <a:pt x="9003757" y="3038538"/>
                  <a:pt x="9000208" y="3046517"/>
                </a:cubicBezTo>
                <a:cubicBezTo>
                  <a:pt x="8968391" y="3032845"/>
                  <a:pt x="8952752" y="3032128"/>
                  <a:pt x="8928753" y="3018815"/>
                </a:cubicBezTo>
                <a:cubicBezTo>
                  <a:pt x="8928573" y="3014738"/>
                  <a:pt x="8932483" y="3014917"/>
                  <a:pt x="8932303" y="3010838"/>
                </a:cubicBezTo>
                <a:cubicBezTo>
                  <a:pt x="8934168" y="3008888"/>
                  <a:pt x="8938045" y="3008303"/>
                  <a:pt x="8942812" y="3008585"/>
                </a:cubicBezTo>
                <a:close/>
                <a:moveTo>
                  <a:pt x="7397642" y="3006380"/>
                </a:moveTo>
                <a:lnTo>
                  <a:pt x="7395471" y="3007779"/>
                </a:lnTo>
                <a:lnTo>
                  <a:pt x="7397641" y="3009152"/>
                </a:lnTo>
                <a:close/>
                <a:moveTo>
                  <a:pt x="8132979" y="3003284"/>
                </a:moveTo>
                <a:cubicBezTo>
                  <a:pt x="8152634" y="3007645"/>
                  <a:pt x="8170756" y="3023863"/>
                  <a:pt x="8178679" y="3045462"/>
                </a:cubicBezTo>
                <a:cubicBezTo>
                  <a:pt x="8188187" y="3071380"/>
                  <a:pt x="8183010" y="3105051"/>
                  <a:pt x="8148174" y="3135281"/>
                </a:cubicBezTo>
                <a:cubicBezTo>
                  <a:pt x="8096032" y="3122414"/>
                  <a:pt x="8060598" y="3075399"/>
                  <a:pt x="8078086" y="3032247"/>
                </a:cubicBezTo>
                <a:cubicBezTo>
                  <a:pt x="8092140" y="3006420"/>
                  <a:pt x="8113325" y="2998924"/>
                  <a:pt x="8132979" y="3003284"/>
                </a:cubicBezTo>
                <a:close/>
                <a:moveTo>
                  <a:pt x="7406387" y="3000745"/>
                </a:moveTo>
                <a:lnTo>
                  <a:pt x="7399460" y="3005209"/>
                </a:lnTo>
                <a:lnTo>
                  <a:pt x="7409867" y="3015590"/>
                </a:lnTo>
                <a:lnTo>
                  <a:pt x="7415278" y="3022046"/>
                </a:lnTo>
                <a:lnTo>
                  <a:pt x="7418181" y="3020639"/>
                </a:lnTo>
                <a:cubicBezTo>
                  <a:pt x="7423819" y="3019920"/>
                  <a:pt x="7429606" y="3022633"/>
                  <a:pt x="7431528" y="3027569"/>
                </a:cubicBezTo>
                <a:lnTo>
                  <a:pt x="7430067" y="3034856"/>
                </a:lnTo>
                <a:lnTo>
                  <a:pt x="7431059" y="3036891"/>
                </a:lnTo>
                <a:cubicBezTo>
                  <a:pt x="7432837" y="3039183"/>
                  <a:pt x="7438367" y="3043091"/>
                  <a:pt x="7443962" y="3046009"/>
                </a:cubicBezTo>
                <a:lnTo>
                  <a:pt x="7454409" y="3048507"/>
                </a:lnTo>
                <a:lnTo>
                  <a:pt x="7440450" y="3023660"/>
                </a:lnTo>
                <a:cubicBezTo>
                  <a:pt x="7430528" y="3009142"/>
                  <a:pt x="7419651" y="2999211"/>
                  <a:pt x="7406387" y="3000745"/>
                </a:cubicBezTo>
                <a:close/>
                <a:moveTo>
                  <a:pt x="8227067" y="2997958"/>
                </a:moveTo>
                <a:cubicBezTo>
                  <a:pt x="8234953" y="3002316"/>
                  <a:pt x="8242838" y="3006676"/>
                  <a:pt x="8250723" y="3011035"/>
                </a:cubicBezTo>
                <a:cubicBezTo>
                  <a:pt x="8262817" y="3023582"/>
                  <a:pt x="8274910" y="3036130"/>
                  <a:pt x="8267733" y="3047794"/>
                </a:cubicBezTo>
                <a:cubicBezTo>
                  <a:pt x="8251962" y="3039075"/>
                  <a:pt x="8240221" y="3034539"/>
                  <a:pt x="8224450" y="3025820"/>
                </a:cubicBezTo>
                <a:cubicBezTo>
                  <a:pt x="8220418" y="3021637"/>
                  <a:pt x="8212004" y="3005260"/>
                  <a:pt x="8215681" y="3001432"/>
                </a:cubicBezTo>
                <a:cubicBezTo>
                  <a:pt x="8219358" y="2997604"/>
                  <a:pt x="8223212" y="2997780"/>
                  <a:pt x="8227067" y="2997958"/>
                </a:cubicBezTo>
                <a:close/>
                <a:moveTo>
                  <a:pt x="7906354" y="2996028"/>
                </a:moveTo>
                <a:cubicBezTo>
                  <a:pt x="7911060" y="3003042"/>
                  <a:pt x="7917700" y="3006394"/>
                  <a:pt x="7922404" y="3013408"/>
                </a:cubicBezTo>
                <a:lnTo>
                  <a:pt x="7922350" y="3013558"/>
                </a:lnTo>
                <a:lnTo>
                  <a:pt x="7934208" y="3014694"/>
                </a:lnTo>
                <a:cubicBezTo>
                  <a:pt x="7932437" y="3030843"/>
                  <a:pt x="7914722" y="3041792"/>
                  <a:pt x="7899691" y="3042640"/>
                </a:cubicBezTo>
                <a:lnTo>
                  <a:pt x="7895066" y="3041712"/>
                </a:lnTo>
                <a:lnTo>
                  <a:pt x="7885053" y="3046079"/>
                </a:lnTo>
                <a:cubicBezTo>
                  <a:pt x="7880044" y="3045363"/>
                  <a:pt x="7875756" y="3042038"/>
                  <a:pt x="7873194" y="3034946"/>
                </a:cubicBezTo>
                <a:cubicBezTo>
                  <a:pt x="7867650" y="3013593"/>
                  <a:pt x="7885344" y="3003973"/>
                  <a:pt x="7906354" y="2996028"/>
                </a:cubicBezTo>
                <a:close/>
                <a:moveTo>
                  <a:pt x="8362085" y="2975827"/>
                </a:moveTo>
                <a:cubicBezTo>
                  <a:pt x="8376118" y="2979231"/>
                  <a:pt x="8395962" y="2993387"/>
                  <a:pt x="8404912" y="3002629"/>
                </a:cubicBezTo>
                <a:cubicBezTo>
                  <a:pt x="8393847" y="3009972"/>
                  <a:pt x="8362544" y="2988909"/>
                  <a:pt x="8350611" y="2976587"/>
                </a:cubicBezTo>
                <a:cubicBezTo>
                  <a:pt x="8353378" y="2974752"/>
                  <a:pt x="8357408" y="2974693"/>
                  <a:pt x="8362085" y="2975827"/>
                </a:cubicBezTo>
                <a:close/>
                <a:moveTo>
                  <a:pt x="7803189" y="2966364"/>
                </a:moveTo>
                <a:cubicBezTo>
                  <a:pt x="7807759" y="2965720"/>
                  <a:pt x="7813470" y="2969383"/>
                  <a:pt x="7821683" y="2973972"/>
                </a:cubicBezTo>
                <a:cubicBezTo>
                  <a:pt x="7815150" y="2990219"/>
                  <a:pt x="7806556" y="2990155"/>
                  <a:pt x="7791543" y="2984612"/>
                </a:cubicBezTo>
                <a:cubicBezTo>
                  <a:pt x="7795192" y="2971963"/>
                  <a:pt x="7798620" y="2967010"/>
                  <a:pt x="7803189" y="2966364"/>
                </a:cubicBezTo>
                <a:close/>
                <a:moveTo>
                  <a:pt x="8289960" y="2956024"/>
                </a:moveTo>
                <a:cubicBezTo>
                  <a:pt x="8293613" y="2960699"/>
                  <a:pt x="8293079" y="2968761"/>
                  <a:pt x="8296731" y="2973435"/>
                </a:cubicBezTo>
                <a:cubicBezTo>
                  <a:pt x="8292812" y="2972793"/>
                  <a:pt x="8288626" y="2976183"/>
                  <a:pt x="8284707" y="2975540"/>
                </a:cubicBezTo>
                <a:cubicBezTo>
                  <a:pt x="8277401" y="2966194"/>
                  <a:pt x="8286040" y="2955382"/>
                  <a:pt x="8289960" y="2956024"/>
                </a:cubicBezTo>
                <a:close/>
                <a:moveTo>
                  <a:pt x="8822876" y="2954417"/>
                </a:moveTo>
                <a:cubicBezTo>
                  <a:pt x="8826378" y="2961217"/>
                  <a:pt x="8833314" y="2965883"/>
                  <a:pt x="8836815" y="2972681"/>
                </a:cubicBezTo>
                <a:cubicBezTo>
                  <a:pt x="8830223" y="3012683"/>
                  <a:pt x="8818105" y="3006752"/>
                  <a:pt x="8799119" y="3005091"/>
                </a:cubicBezTo>
                <a:cubicBezTo>
                  <a:pt x="8799050" y="2996158"/>
                  <a:pt x="8790364" y="2988093"/>
                  <a:pt x="8793729" y="2977026"/>
                </a:cubicBezTo>
                <a:cubicBezTo>
                  <a:pt x="8793729" y="2977026"/>
                  <a:pt x="8795410" y="2971492"/>
                  <a:pt x="8802277" y="2967223"/>
                </a:cubicBezTo>
                <a:cubicBezTo>
                  <a:pt x="8809075" y="2954021"/>
                  <a:pt x="8824628" y="2957818"/>
                  <a:pt x="8824628" y="2957818"/>
                </a:cubicBezTo>
                <a:cubicBezTo>
                  <a:pt x="8824628" y="2957818"/>
                  <a:pt x="8824628" y="2957818"/>
                  <a:pt x="8822876" y="2954417"/>
                </a:cubicBezTo>
                <a:close/>
                <a:moveTo>
                  <a:pt x="7889682" y="2931953"/>
                </a:moveTo>
                <a:cubicBezTo>
                  <a:pt x="7897150" y="2934625"/>
                  <a:pt x="7909437" y="2937298"/>
                  <a:pt x="7911397" y="2947495"/>
                </a:cubicBezTo>
                <a:cubicBezTo>
                  <a:pt x="7912050" y="2950894"/>
                  <a:pt x="7911555" y="2955129"/>
                  <a:pt x="7909353" y="2960479"/>
                </a:cubicBezTo>
                <a:cubicBezTo>
                  <a:pt x="7910740" y="2964045"/>
                  <a:pt x="7897764" y="2974746"/>
                  <a:pt x="7892786" y="2972965"/>
                </a:cubicBezTo>
                <a:cubicBezTo>
                  <a:pt x="7879237" y="2971184"/>
                  <a:pt x="7882256" y="2956917"/>
                  <a:pt x="7880297" y="2940870"/>
                </a:cubicBezTo>
                <a:cubicBezTo>
                  <a:pt x="7885275" y="2942652"/>
                  <a:pt x="7887479" y="2937302"/>
                  <a:pt x="7889682" y="2931953"/>
                </a:cubicBezTo>
                <a:close/>
                <a:moveTo>
                  <a:pt x="8822937" y="2929915"/>
                </a:moveTo>
                <a:cubicBezTo>
                  <a:pt x="8824447" y="2929163"/>
                  <a:pt x="8826371" y="2929477"/>
                  <a:pt x="8830089" y="2932088"/>
                </a:cubicBezTo>
                <a:cubicBezTo>
                  <a:pt x="8833939" y="2932718"/>
                  <a:pt x="8837527" y="2937308"/>
                  <a:pt x="8841377" y="2937941"/>
                </a:cubicBezTo>
                <a:cubicBezTo>
                  <a:pt x="8841377" y="2937941"/>
                  <a:pt x="8842142" y="2941068"/>
                  <a:pt x="8842393" y="2944610"/>
                </a:cubicBezTo>
                <a:cubicBezTo>
                  <a:pt x="8842645" y="2948155"/>
                  <a:pt x="8842384" y="2952115"/>
                  <a:pt x="8840328" y="2953779"/>
                </a:cubicBezTo>
                <a:cubicBezTo>
                  <a:pt x="8835953" y="2961068"/>
                  <a:pt x="8825192" y="2947296"/>
                  <a:pt x="8821342" y="2946666"/>
                </a:cubicBezTo>
                <a:cubicBezTo>
                  <a:pt x="8817754" y="2942075"/>
                  <a:pt x="8814168" y="2937485"/>
                  <a:pt x="8818279" y="2934156"/>
                </a:cubicBezTo>
                <a:cubicBezTo>
                  <a:pt x="8820335" y="2932492"/>
                  <a:pt x="8821428" y="2930668"/>
                  <a:pt x="8822937" y="2929915"/>
                </a:cubicBezTo>
                <a:close/>
                <a:moveTo>
                  <a:pt x="8177271" y="2924322"/>
                </a:moveTo>
                <a:cubicBezTo>
                  <a:pt x="8189232" y="2921255"/>
                  <a:pt x="8200772" y="2928543"/>
                  <a:pt x="8204446" y="2943068"/>
                </a:cubicBezTo>
                <a:cubicBezTo>
                  <a:pt x="8206895" y="2952751"/>
                  <a:pt x="8205850" y="2965653"/>
                  <a:pt x="8199102" y="2980848"/>
                </a:cubicBezTo>
                <a:cubicBezTo>
                  <a:pt x="8182824" y="2993241"/>
                  <a:pt x="8149643" y="2983887"/>
                  <a:pt x="8147562" y="2967694"/>
                </a:cubicBezTo>
                <a:cubicBezTo>
                  <a:pt x="8152924" y="2940806"/>
                  <a:pt x="8165309" y="2927388"/>
                  <a:pt x="8177271" y="2924322"/>
                </a:cubicBezTo>
                <a:close/>
                <a:moveTo>
                  <a:pt x="8416112" y="2888031"/>
                </a:moveTo>
                <a:cubicBezTo>
                  <a:pt x="8420291" y="2888354"/>
                  <a:pt x="8425758" y="2889129"/>
                  <a:pt x="8433047" y="2890160"/>
                </a:cubicBezTo>
                <a:cubicBezTo>
                  <a:pt x="8438197" y="2891411"/>
                  <a:pt x="8442926" y="2894034"/>
                  <a:pt x="8446594" y="2897874"/>
                </a:cubicBezTo>
                <a:cubicBezTo>
                  <a:pt x="8450260" y="2901714"/>
                  <a:pt x="8452866" y="2906771"/>
                  <a:pt x="8453763" y="2912890"/>
                </a:cubicBezTo>
                <a:cubicBezTo>
                  <a:pt x="8460648" y="2917511"/>
                  <a:pt x="8465858" y="2927626"/>
                  <a:pt x="8465919" y="2936491"/>
                </a:cubicBezTo>
                <a:cubicBezTo>
                  <a:pt x="8462568" y="2947475"/>
                  <a:pt x="8455742" y="2951719"/>
                  <a:pt x="8450593" y="2950468"/>
                </a:cubicBezTo>
                <a:lnTo>
                  <a:pt x="8425793" y="2941860"/>
                </a:lnTo>
                <a:lnTo>
                  <a:pt x="8423460" y="2943864"/>
                </a:lnTo>
                <a:cubicBezTo>
                  <a:pt x="8410738" y="2946480"/>
                  <a:pt x="8397967" y="2928090"/>
                  <a:pt x="8397474" y="2913182"/>
                </a:cubicBezTo>
                <a:lnTo>
                  <a:pt x="8399481" y="2903607"/>
                </a:lnTo>
                <a:lnTo>
                  <a:pt x="8398863" y="2902510"/>
                </a:lnTo>
                <a:cubicBezTo>
                  <a:pt x="8402633" y="2890151"/>
                  <a:pt x="8403576" y="2887062"/>
                  <a:pt x="8416112" y="2888031"/>
                </a:cubicBezTo>
                <a:close/>
                <a:moveTo>
                  <a:pt x="7940814" y="2872999"/>
                </a:moveTo>
                <a:cubicBezTo>
                  <a:pt x="7943693" y="2872065"/>
                  <a:pt x="7947166" y="2872357"/>
                  <a:pt x="7951901" y="2874481"/>
                </a:cubicBezTo>
                <a:cubicBezTo>
                  <a:pt x="7953711" y="2891310"/>
                  <a:pt x="7927742" y="2905797"/>
                  <a:pt x="7912688" y="2898204"/>
                </a:cubicBezTo>
                <a:cubicBezTo>
                  <a:pt x="7928852" y="2889646"/>
                  <a:pt x="7932171" y="2875802"/>
                  <a:pt x="7940814" y="2872999"/>
                </a:cubicBezTo>
                <a:close/>
                <a:moveTo>
                  <a:pt x="8792265" y="2868804"/>
                </a:moveTo>
                <a:cubicBezTo>
                  <a:pt x="8796370" y="2866498"/>
                  <a:pt x="8801227" y="2865953"/>
                  <a:pt x="8807786" y="2869100"/>
                </a:cubicBezTo>
                <a:cubicBezTo>
                  <a:pt x="8814646" y="2878503"/>
                  <a:pt x="8825531" y="2885908"/>
                  <a:pt x="8828955" y="2898819"/>
                </a:cubicBezTo>
                <a:cubicBezTo>
                  <a:pt x="8830095" y="2903122"/>
                  <a:pt x="8830407" y="2908039"/>
                  <a:pt x="8829466" y="2913845"/>
                </a:cubicBezTo>
                <a:cubicBezTo>
                  <a:pt x="8813466" y="2911117"/>
                  <a:pt x="8799753" y="2911525"/>
                  <a:pt x="8786388" y="2912826"/>
                </a:cubicBezTo>
                <a:lnTo>
                  <a:pt x="8775385" y="2913993"/>
                </a:lnTo>
                <a:lnTo>
                  <a:pt x="8783029" y="2923733"/>
                </a:lnTo>
                <a:cubicBezTo>
                  <a:pt x="8786238" y="2930512"/>
                  <a:pt x="8787637" y="2939262"/>
                  <a:pt x="8785621" y="2950703"/>
                </a:cubicBezTo>
                <a:cubicBezTo>
                  <a:pt x="8780762" y="2976361"/>
                  <a:pt x="8767289" y="3002847"/>
                  <a:pt x="8727540" y="2995864"/>
                </a:cubicBezTo>
                <a:cubicBezTo>
                  <a:pt x="8718927" y="2996690"/>
                  <a:pt x="8722350" y="2994564"/>
                  <a:pt x="8717160" y="2993262"/>
                </a:cubicBezTo>
                <a:cubicBezTo>
                  <a:pt x="8711971" y="2991960"/>
                  <a:pt x="8703359" y="2992786"/>
                  <a:pt x="8699935" y="2994914"/>
                </a:cubicBezTo>
                <a:cubicBezTo>
                  <a:pt x="8703140" y="2974813"/>
                  <a:pt x="8689337" y="2974337"/>
                  <a:pt x="8695854" y="2943120"/>
                </a:cubicBezTo>
                <a:cubicBezTo>
                  <a:pt x="8700660" y="2912967"/>
                  <a:pt x="8717327" y="2900910"/>
                  <a:pt x="8733372" y="2897513"/>
                </a:cubicBezTo>
                <a:lnTo>
                  <a:pt x="8746455" y="2896785"/>
                </a:lnTo>
                <a:lnTo>
                  <a:pt x="8749959" y="2885018"/>
                </a:lnTo>
                <a:cubicBezTo>
                  <a:pt x="8774409" y="2898494"/>
                  <a:pt x="8779953" y="2875722"/>
                  <a:pt x="8792265" y="2868804"/>
                </a:cubicBezTo>
                <a:close/>
                <a:moveTo>
                  <a:pt x="7987650" y="2866953"/>
                </a:moveTo>
                <a:cubicBezTo>
                  <a:pt x="7990037" y="2866557"/>
                  <a:pt x="7992972" y="2867705"/>
                  <a:pt x="7997007" y="2871938"/>
                </a:cubicBezTo>
                <a:cubicBezTo>
                  <a:pt x="8004894" y="2876351"/>
                  <a:pt x="8005073" y="2880408"/>
                  <a:pt x="7997902" y="2892226"/>
                </a:cubicBezTo>
                <a:cubicBezTo>
                  <a:pt x="7990550" y="2899990"/>
                  <a:pt x="7987056" y="2907928"/>
                  <a:pt x="7983201" y="2907752"/>
                </a:cubicBezTo>
                <a:cubicBezTo>
                  <a:pt x="7983380" y="2911808"/>
                  <a:pt x="7979705" y="2915689"/>
                  <a:pt x="7979884" y="2919747"/>
                </a:cubicBezTo>
                <a:cubicBezTo>
                  <a:pt x="7979884" y="2919747"/>
                  <a:pt x="7979884" y="2919747"/>
                  <a:pt x="7976029" y="2919570"/>
                </a:cubicBezTo>
                <a:cubicBezTo>
                  <a:pt x="7979168" y="2903516"/>
                  <a:pt x="7974418" y="2883051"/>
                  <a:pt x="7981589" y="2871230"/>
                </a:cubicBezTo>
                <a:cubicBezTo>
                  <a:pt x="7983427" y="2869290"/>
                  <a:pt x="7985265" y="2867350"/>
                  <a:pt x="7987650" y="2866953"/>
                </a:cubicBezTo>
                <a:close/>
                <a:moveTo>
                  <a:pt x="7345670" y="2855646"/>
                </a:moveTo>
                <a:cubicBezTo>
                  <a:pt x="7345670" y="2855646"/>
                  <a:pt x="7345670" y="2855646"/>
                  <a:pt x="7354464" y="2856201"/>
                </a:cubicBezTo>
                <a:cubicBezTo>
                  <a:pt x="7357705" y="2858281"/>
                  <a:pt x="7360946" y="2860361"/>
                  <a:pt x="7361874" y="2866046"/>
                </a:cubicBezTo>
                <a:cubicBezTo>
                  <a:pt x="7362802" y="2871729"/>
                  <a:pt x="7358175" y="2878939"/>
                  <a:pt x="7355862" y="2882544"/>
                </a:cubicBezTo>
                <a:cubicBezTo>
                  <a:pt x="7352621" y="2880464"/>
                  <a:pt x="7350308" y="2884068"/>
                  <a:pt x="7347067" y="2881988"/>
                </a:cubicBezTo>
                <a:cubicBezTo>
                  <a:pt x="7338272" y="2881434"/>
                  <a:pt x="7338272" y="2881434"/>
                  <a:pt x="7337345" y="2875748"/>
                </a:cubicBezTo>
                <a:cubicBezTo>
                  <a:pt x="7336416" y="2870064"/>
                  <a:pt x="7346598" y="2861330"/>
                  <a:pt x="7345670" y="2855646"/>
                </a:cubicBezTo>
                <a:close/>
                <a:moveTo>
                  <a:pt x="8319132" y="2844266"/>
                </a:moveTo>
                <a:cubicBezTo>
                  <a:pt x="8314641" y="2854015"/>
                  <a:pt x="8307951" y="2862555"/>
                  <a:pt x="8300052" y="2869720"/>
                </a:cubicBezTo>
                <a:lnTo>
                  <a:pt x="8278889" y="2883540"/>
                </a:lnTo>
                <a:lnTo>
                  <a:pt x="8281203" y="2895418"/>
                </a:lnTo>
                <a:lnTo>
                  <a:pt x="8292061" y="2877954"/>
                </a:lnTo>
                <a:cubicBezTo>
                  <a:pt x="8311220" y="2857993"/>
                  <a:pt x="8338493" y="2854273"/>
                  <a:pt x="8365769" y="2850553"/>
                </a:cubicBezTo>
                <a:cubicBezTo>
                  <a:pt x="8365048" y="2870571"/>
                  <a:pt x="8351139" y="2884035"/>
                  <a:pt x="8333132" y="2892435"/>
                </a:cubicBezTo>
                <a:lnTo>
                  <a:pt x="8281489" y="2902812"/>
                </a:lnTo>
                <a:lnTo>
                  <a:pt x="8281367" y="2914834"/>
                </a:lnTo>
                <a:cubicBezTo>
                  <a:pt x="8275091" y="2919870"/>
                  <a:pt x="8270125" y="2920067"/>
                  <a:pt x="8264835" y="2917684"/>
                </a:cubicBezTo>
                <a:lnTo>
                  <a:pt x="8256419" y="2911932"/>
                </a:lnTo>
                <a:lnTo>
                  <a:pt x="8254427" y="2935826"/>
                </a:lnTo>
                <a:cubicBezTo>
                  <a:pt x="8241682" y="2925098"/>
                  <a:pt x="8243301" y="2907233"/>
                  <a:pt x="8212602" y="2905425"/>
                </a:cubicBezTo>
                <a:lnTo>
                  <a:pt x="8225395" y="2892834"/>
                </a:lnTo>
                <a:lnTo>
                  <a:pt x="8222889" y="2892584"/>
                </a:lnTo>
                <a:lnTo>
                  <a:pt x="8238172" y="2872903"/>
                </a:lnTo>
                <a:lnTo>
                  <a:pt x="8239464" y="2867033"/>
                </a:lnTo>
                <a:cubicBezTo>
                  <a:pt x="8239404" y="2860452"/>
                  <a:pt x="8239867" y="2853454"/>
                  <a:pt x="8246144" y="2848417"/>
                </a:cubicBezTo>
                <a:lnTo>
                  <a:pt x="8264101" y="2855115"/>
                </a:lnTo>
                <a:lnTo>
                  <a:pt x="8267820" y="2852924"/>
                </a:lnTo>
                <a:cubicBezTo>
                  <a:pt x="8286325" y="2845428"/>
                  <a:pt x="8305896" y="2843097"/>
                  <a:pt x="8319132" y="2844266"/>
                </a:cubicBezTo>
                <a:close/>
                <a:moveTo>
                  <a:pt x="8102492" y="2842005"/>
                </a:moveTo>
                <a:cubicBezTo>
                  <a:pt x="8118774" y="2842502"/>
                  <a:pt x="8128953" y="2848522"/>
                  <a:pt x="8136756" y="2851616"/>
                </a:cubicBezTo>
                <a:lnTo>
                  <a:pt x="8135884" y="2879357"/>
                </a:lnTo>
                <a:lnTo>
                  <a:pt x="8157176" y="2894310"/>
                </a:lnTo>
                <a:cubicBezTo>
                  <a:pt x="8156268" y="2922740"/>
                  <a:pt x="8113545" y="2951554"/>
                  <a:pt x="8091099" y="2949572"/>
                </a:cubicBezTo>
                <a:lnTo>
                  <a:pt x="8083376" y="2938233"/>
                </a:lnTo>
                <a:lnTo>
                  <a:pt x="8079232" y="2940555"/>
                </a:lnTo>
                <a:lnTo>
                  <a:pt x="8062315" y="2946014"/>
                </a:lnTo>
                <a:lnTo>
                  <a:pt x="8063374" y="2947908"/>
                </a:lnTo>
                <a:cubicBezTo>
                  <a:pt x="8064016" y="2951372"/>
                  <a:pt x="8063209" y="2955260"/>
                  <a:pt x="8059458" y="2959011"/>
                </a:cubicBezTo>
                <a:cubicBezTo>
                  <a:pt x="8052130" y="2970450"/>
                  <a:pt x="8040356" y="2969909"/>
                  <a:pt x="8028409" y="2965437"/>
                </a:cubicBezTo>
                <a:cubicBezTo>
                  <a:pt x="8020734" y="2969010"/>
                  <a:pt x="8017157" y="2976696"/>
                  <a:pt x="8009135" y="2972401"/>
                </a:cubicBezTo>
                <a:cubicBezTo>
                  <a:pt x="8020561" y="2965077"/>
                  <a:pt x="8024312" y="2961325"/>
                  <a:pt x="8031986" y="2957751"/>
                </a:cubicBezTo>
                <a:cubicBezTo>
                  <a:pt x="8031814" y="2953819"/>
                  <a:pt x="8031639" y="2949887"/>
                  <a:pt x="8035390" y="2946133"/>
                </a:cubicBezTo>
                <a:lnTo>
                  <a:pt x="8043052" y="2942900"/>
                </a:lnTo>
                <a:lnTo>
                  <a:pt x="8041469" y="2937977"/>
                </a:lnTo>
                <a:cubicBezTo>
                  <a:pt x="8040020" y="2934249"/>
                  <a:pt x="8038346" y="2930929"/>
                  <a:pt x="8035813" y="2927045"/>
                </a:cubicBezTo>
                <a:cubicBezTo>
                  <a:pt x="8047594" y="2924782"/>
                  <a:pt x="8056476" y="2920617"/>
                  <a:pt x="8064055" y="2917470"/>
                </a:cubicBezTo>
                <a:lnTo>
                  <a:pt x="8076661" y="2915332"/>
                </a:lnTo>
                <a:lnTo>
                  <a:pt x="8076506" y="2914107"/>
                </a:lnTo>
                <a:cubicBezTo>
                  <a:pt x="8077634" y="2905951"/>
                  <a:pt x="8081798" y="2898597"/>
                  <a:pt x="8087769" y="2892666"/>
                </a:cubicBezTo>
                <a:lnTo>
                  <a:pt x="8094760" y="2888582"/>
                </a:lnTo>
                <a:lnTo>
                  <a:pt x="8094611" y="2888507"/>
                </a:lnTo>
                <a:cubicBezTo>
                  <a:pt x="8086078" y="2877185"/>
                  <a:pt x="8085719" y="2857194"/>
                  <a:pt x="8102492" y="2842005"/>
                </a:cubicBezTo>
                <a:close/>
                <a:moveTo>
                  <a:pt x="9172127" y="2837349"/>
                </a:moveTo>
                <a:cubicBezTo>
                  <a:pt x="9181281" y="2864169"/>
                  <a:pt x="9178998" y="2877258"/>
                  <a:pt x="9172141" y="2881886"/>
                </a:cubicBezTo>
                <a:cubicBezTo>
                  <a:pt x="9151567" y="2895767"/>
                  <a:pt x="9089815" y="2833494"/>
                  <a:pt x="9172127" y="2837349"/>
                </a:cubicBezTo>
                <a:close/>
                <a:moveTo>
                  <a:pt x="7867583" y="2830283"/>
                </a:moveTo>
                <a:cubicBezTo>
                  <a:pt x="7867766" y="2834410"/>
                  <a:pt x="7871770" y="2834594"/>
                  <a:pt x="7871952" y="2838720"/>
                </a:cubicBezTo>
                <a:cubicBezTo>
                  <a:pt x="7876320" y="2847158"/>
                  <a:pt x="7876320" y="2847158"/>
                  <a:pt x="7872498" y="2851101"/>
                </a:cubicBezTo>
                <a:cubicBezTo>
                  <a:pt x="7868676" y="2855046"/>
                  <a:pt x="7856480" y="2850367"/>
                  <a:pt x="7852658" y="2854310"/>
                </a:cubicBezTo>
                <a:cubicBezTo>
                  <a:pt x="7852658" y="2854310"/>
                  <a:pt x="7852658" y="2854310"/>
                  <a:pt x="7848289" y="2845872"/>
                </a:cubicBezTo>
                <a:cubicBezTo>
                  <a:pt x="7848107" y="2841745"/>
                  <a:pt x="7847925" y="2837619"/>
                  <a:pt x="7851748" y="2833675"/>
                </a:cubicBezTo>
                <a:cubicBezTo>
                  <a:pt x="7855569" y="2829731"/>
                  <a:pt x="7863578" y="2830099"/>
                  <a:pt x="7867583" y="2830283"/>
                </a:cubicBezTo>
                <a:close/>
                <a:moveTo>
                  <a:pt x="7884906" y="2805399"/>
                </a:moveTo>
                <a:cubicBezTo>
                  <a:pt x="7891194" y="2805928"/>
                  <a:pt x="7897798" y="2809022"/>
                  <a:pt x="7903178" y="2815939"/>
                </a:cubicBezTo>
                <a:cubicBezTo>
                  <a:pt x="7914199" y="2825792"/>
                  <a:pt x="7913145" y="2841715"/>
                  <a:pt x="7923903" y="2855550"/>
                </a:cubicBezTo>
                <a:cubicBezTo>
                  <a:pt x="7911301" y="2869580"/>
                  <a:pt x="7907188" y="2872932"/>
                  <a:pt x="7888468" y="2861816"/>
                </a:cubicBezTo>
                <a:cubicBezTo>
                  <a:pt x="7888468" y="2861816"/>
                  <a:pt x="7884882" y="2857204"/>
                  <a:pt x="7884882" y="2857204"/>
                </a:cubicBezTo>
                <a:cubicBezTo>
                  <a:pt x="7870275" y="2842739"/>
                  <a:pt x="7864157" y="2817592"/>
                  <a:pt x="7868534" y="2810261"/>
                </a:cubicBezTo>
                <a:cubicBezTo>
                  <a:pt x="7872647" y="2806912"/>
                  <a:pt x="7878618" y="2804872"/>
                  <a:pt x="7884906" y="2805399"/>
                </a:cubicBezTo>
                <a:close/>
                <a:moveTo>
                  <a:pt x="9021390" y="2795380"/>
                </a:moveTo>
                <a:cubicBezTo>
                  <a:pt x="9021390" y="2795380"/>
                  <a:pt x="9023090" y="2798677"/>
                  <a:pt x="9023090" y="2798677"/>
                </a:cubicBezTo>
                <a:cubicBezTo>
                  <a:pt x="9024712" y="2797669"/>
                  <a:pt x="9024712" y="2797669"/>
                  <a:pt x="9024323" y="2798998"/>
                </a:cubicBezTo>
                <a:cubicBezTo>
                  <a:pt x="9023938" y="2800326"/>
                  <a:pt x="9023164" y="2802983"/>
                  <a:pt x="9023238" y="2807287"/>
                </a:cubicBezTo>
                <a:cubicBezTo>
                  <a:pt x="9021690" y="2812602"/>
                  <a:pt x="9023389" y="2815899"/>
                  <a:pt x="9018445" y="2814620"/>
                </a:cubicBezTo>
                <a:cubicBezTo>
                  <a:pt x="9013501" y="2813341"/>
                  <a:pt x="9013501" y="2813341"/>
                  <a:pt x="9008407" y="2803452"/>
                </a:cubicBezTo>
                <a:cubicBezTo>
                  <a:pt x="9013351" y="2804730"/>
                  <a:pt x="9013351" y="2804730"/>
                  <a:pt x="9014898" y="2799416"/>
                </a:cubicBezTo>
                <a:cubicBezTo>
                  <a:pt x="9014898" y="2799416"/>
                  <a:pt x="9014898" y="2799416"/>
                  <a:pt x="9013200" y="2796120"/>
                </a:cubicBezTo>
                <a:cubicBezTo>
                  <a:pt x="9016447" y="2794102"/>
                  <a:pt x="9018145" y="2797398"/>
                  <a:pt x="9021390" y="2795380"/>
                </a:cubicBezTo>
                <a:close/>
                <a:moveTo>
                  <a:pt x="7691628" y="2793290"/>
                </a:moveTo>
                <a:lnTo>
                  <a:pt x="7673898" y="2831458"/>
                </a:lnTo>
                <a:lnTo>
                  <a:pt x="7680831" y="2836675"/>
                </a:lnTo>
                <a:cubicBezTo>
                  <a:pt x="7684298" y="2841297"/>
                  <a:pt x="7687435" y="2850933"/>
                  <a:pt x="7688670" y="2860765"/>
                </a:cubicBezTo>
                <a:cubicBezTo>
                  <a:pt x="7689906" y="2870597"/>
                  <a:pt x="7689243" y="2880626"/>
                  <a:pt x="7685111" y="2886030"/>
                </a:cubicBezTo>
                <a:cubicBezTo>
                  <a:pt x="7677911" y="2880796"/>
                  <a:pt x="7670710" y="2875562"/>
                  <a:pt x="7663511" y="2870327"/>
                </a:cubicBezTo>
                <a:cubicBezTo>
                  <a:pt x="7665377" y="2870633"/>
                  <a:pt x="7665041" y="2861455"/>
                  <a:pt x="7664238" y="2852201"/>
                </a:cubicBezTo>
                <a:lnTo>
                  <a:pt x="7664229" y="2852112"/>
                </a:lnTo>
                <a:lnTo>
                  <a:pt x="7655365" y="2871044"/>
                </a:lnTo>
                <a:cubicBezTo>
                  <a:pt x="7641686" y="2893111"/>
                  <a:pt x="7623869" y="2902669"/>
                  <a:pt x="7594273" y="2873746"/>
                </a:cubicBezTo>
                <a:cubicBezTo>
                  <a:pt x="7635885" y="2853134"/>
                  <a:pt x="7653316" y="2793955"/>
                  <a:pt x="7691628" y="2793290"/>
                </a:cubicBezTo>
                <a:close/>
                <a:moveTo>
                  <a:pt x="7897561" y="2779735"/>
                </a:moveTo>
                <a:cubicBezTo>
                  <a:pt x="7902839" y="2781023"/>
                  <a:pt x="7906404" y="2787946"/>
                  <a:pt x="7911682" y="2789234"/>
                </a:cubicBezTo>
                <a:cubicBezTo>
                  <a:pt x="7908187" y="2791407"/>
                  <a:pt x="7906474" y="2797041"/>
                  <a:pt x="7902978" y="2799214"/>
                </a:cubicBezTo>
                <a:cubicBezTo>
                  <a:pt x="7892421" y="2796638"/>
                  <a:pt x="7894064" y="2781908"/>
                  <a:pt x="7897561" y="2779735"/>
                </a:cubicBezTo>
                <a:close/>
                <a:moveTo>
                  <a:pt x="8527045" y="2776317"/>
                </a:moveTo>
                <a:cubicBezTo>
                  <a:pt x="8527860" y="2781590"/>
                  <a:pt x="8527860" y="2781590"/>
                  <a:pt x="8532993" y="2780134"/>
                </a:cubicBezTo>
                <a:cubicBezTo>
                  <a:pt x="8532993" y="2780134"/>
                  <a:pt x="8532993" y="2780134"/>
                  <a:pt x="8535152" y="2776770"/>
                </a:cubicBezTo>
                <a:cubicBezTo>
                  <a:pt x="8538127" y="2778679"/>
                  <a:pt x="8535968" y="2782044"/>
                  <a:pt x="8538941" y="2783952"/>
                </a:cubicBezTo>
                <a:cubicBezTo>
                  <a:pt x="8538941" y="2783952"/>
                  <a:pt x="8536783" y="2787317"/>
                  <a:pt x="8536783" y="2787317"/>
                </a:cubicBezTo>
                <a:cubicBezTo>
                  <a:pt x="8538270" y="2788270"/>
                  <a:pt x="8538270" y="2788270"/>
                  <a:pt x="8536985" y="2788634"/>
                </a:cubicBezTo>
                <a:cubicBezTo>
                  <a:pt x="8535702" y="2788999"/>
                  <a:pt x="8533137" y="2789727"/>
                  <a:pt x="8529491" y="2792135"/>
                </a:cubicBezTo>
                <a:cubicBezTo>
                  <a:pt x="8524357" y="2793591"/>
                  <a:pt x="8522198" y="2796955"/>
                  <a:pt x="8521383" y="2791683"/>
                </a:cubicBezTo>
                <a:cubicBezTo>
                  <a:pt x="8520568" y="2786410"/>
                  <a:pt x="8520568" y="2786410"/>
                  <a:pt x="8527045" y="2776317"/>
                </a:cubicBezTo>
                <a:close/>
                <a:moveTo>
                  <a:pt x="7965250" y="2757633"/>
                </a:moveTo>
                <a:cubicBezTo>
                  <a:pt x="7968584" y="2759447"/>
                  <a:pt x="7971651" y="2764347"/>
                  <a:pt x="7973631" y="2773983"/>
                </a:cubicBezTo>
                <a:cubicBezTo>
                  <a:pt x="7960619" y="2781954"/>
                  <a:pt x="7953454" y="2782728"/>
                  <a:pt x="7950190" y="2780208"/>
                </a:cubicBezTo>
                <a:cubicBezTo>
                  <a:pt x="7942846" y="2774537"/>
                  <a:pt x="7955249" y="2752191"/>
                  <a:pt x="7965250" y="2757633"/>
                </a:cubicBezTo>
                <a:close/>
                <a:moveTo>
                  <a:pt x="7913276" y="2721291"/>
                </a:moveTo>
                <a:cubicBezTo>
                  <a:pt x="7913276" y="2721291"/>
                  <a:pt x="7915222" y="2723542"/>
                  <a:pt x="7916896" y="2726465"/>
                </a:cubicBezTo>
                <a:cubicBezTo>
                  <a:pt x="7918568" y="2729390"/>
                  <a:pt x="7919968" y="2732985"/>
                  <a:pt x="7918872" y="2735674"/>
                </a:cubicBezTo>
                <a:cubicBezTo>
                  <a:pt x="7918079" y="2744651"/>
                  <a:pt x="7903109" y="2739214"/>
                  <a:pt x="7899519" y="2740999"/>
                </a:cubicBezTo>
                <a:cubicBezTo>
                  <a:pt x="7894528" y="2739186"/>
                  <a:pt x="7889538" y="2737375"/>
                  <a:pt x="7891731" y="2731995"/>
                </a:cubicBezTo>
                <a:cubicBezTo>
                  <a:pt x="7893922" y="2726615"/>
                  <a:pt x="7892523" y="2723020"/>
                  <a:pt x="7901103" y="2723047"/>
                </a:cubicBezTo>
                <a:cubicBezTo>
                  <a:pt x="7904694" y="2721263"/>
                  <a:pt x="7909685" y="2723075"/>
                  <a:pt x="7913276" y="2721291"/>
                </a:cubicBezTo>
                <a:close/>
                <a:moveTo>
                  <a:pt x="8551040" y="2697620"/>
                </a:moveTo>
                <a:cubicBezTo>
                  <a:pt x="8575847" y="2697813"/>
                  <a:pt x="8595629" y="2706291"/>
                  <a:pt x="8612648" y="2701014"/>
                </a:cubicBezTo>
                <a:cubicBezTo>
                  <a:pt x="8612648" y="2701014"/>
                  <a:pt x="8612648" y="2701014"/>
                  <a:pt x="8620687" y="2709461"/>
                </a:cubicBezTo>
                <a:cubicBezTo>
                  <a:pt x="8624529" y="2709636"/>
                  <a:pt x="8624529" y="2709636"/>
                  <a:pt x="8624529" y="2709636"/>
                </a:cubicBezTo>
                <a:cubicBezTo>
                  <a:pt x="8628370" y="2709814"/>
                  <a:pt x="8628727" y="2717905"/>
                  <a:pt x="8628727" y="2717905"/>
                </a:cubicBezTo>
                <a:cubicBezTo>
                  <a:pt x="8625244" y="2725821"/>
                  <a:pt x="8613541" y="2721247"/>
                  <a:pt x="8605858" y="2720894"/>
                </a:cubicBezTo>
                <a:cubicBezTo>
                  <a:pt x="8602374" y="2728811"/>
                  <a:pt x="8590136" y="2712097"/>
                  <a:pt x="8586651" y="2720013"/>
                </a:cubicBezTo>
                <a:cubicBezTo>
                  <a:pt x="8570572" y="2703123"/>
                  <a:pt x="8552257" y="2722472"/>
                  <a:pt x="8524475" y="2701008"/>
                </a:cubicBezTo>
                <a:cubicBezTo>
                  <a:pt x="8533944" y="2698414"/>
                  <a:pt x="8542772" y="2697558"/>
                  <a:pt x="8551040" y="2697620"/>
                </a:cubicBezTo>
                <a:close/>
                <a:moveTo>
                  <a:pt x="8299575" y="2671672"/>
                </a:moveTo>
                <a:cubicBezTo>
                  <a:pt x="8301705" y="2671814"/>
                  <a:pt x="8304621" y="2672462"/>
                  <a:pt x="8307766" y="2674479"/>
                </a:cubicBezTo>
                <a:cubicBezTo>
                  <a:pt x="8321656" y="2673597"/>
                  <a:pt x="8324413" y="2690062"/>
                  <a:pt x="8324413" y="2690062"/>
                </a:cubicBezTo>
                <a:cubicBezTo>
                  <a:pt x="8324413" y="2690062"/>
                  <a:pt x="8324413" y="2690062"/>
                  <a:pt x="8326640" y="2686591"/>
                </a:cubicBezTo>
                <a:cubicBezTo>
                  <a:pt x="8322187" y="2693531"/>
                  <a:pt x="8320879" y="2702489"/>
                  <a:pt x="8316426" y="2709428"/>
                </a:cubicBezTo>
                <a:cubicBezTo>
                  <a:pt x="8279740" y="2725070"/>
                  <a:pt x="8280129" y="2710624"/>
                  <a:pt x="8274226" y="2692141"/>
                </a:cubicBezTo>
                <a:cubicBezTo>
                  <a:pt x="8281825" y="2687221"/>
                  <a:pt x="8285358" y="2674795"/>
                  <a:pt x="8296103" y="2671893"/>
                </a:cubicBezTo>
                <a:cubicBezTo>
                  <a:pt x="8296103" y="2671893"/>
                  <a:pt x="8297446" y="2671531"/>
                  <a:pt x="8299575" y="2671672"/>
                </a:cubicBezTo>
                <a:close/>
                <a:moveTo>
                  <a:pt x="7575331" y="2664830"/>
                </a:moveTo>
                <a:cubicBezTo>
                  <a:pt x="7571809" y="2678619"/>
                  <a:pt x="7589220" y="2682445"/>
                  <a:pt x="7576992" y="2694319"/>
                </a:cubicBezTo>
                <a:cubicBezTo>
                  <a:pt x="7569581" y="2696332"/>
                  <a:pt x="7560876" y="2694418"/>
                  <a:pt x="7549579" y="2684654"/>
                </a:cubicBezTo>
                <a:cubicBezTo>
                  <a:pt x="7550510" y="2663017"/>
                  <a:pt x="7562920" y="2663925"/>
                  <a:pt x="7575331" y="2664830"/>
                </a:cubicBezTo>
                <a:close/>
                <a:moveTo>
                  <a:pt x="8386780" y="2642268"/>
                </a:moveTo>
                <a:cubicBezTo>
                  <a:pt x="8395360" y="2642297"/>
                  <a:pt x="8405340" y="2645920"/>
                  <a:pt x="8415321" y="2649542"/>
                </a:cubicBezTo>
                <a:cubicBezTo>
                  <a:pt x="8414342" y="2680065"/>
                  <a:pt x="8368032" y="2660163"/>
                  <a:pt x="8386780" y="2642268"/>
                </a:cubicBezTo>
                <a:close/>
                <a:moveTo>
                  <a:pt x="7617983" y="2591104"/>
                </a:moveTo>
                <a:cubicBezTo>
                  <a:pt x="7621563" y="2591325"/>
                  <a:pt x="7624841" y="2592696"/>
                  <a:pt x="7627705" y="2595493"/>
                </a:cubicBezTo>
                <a:cubicBezTo>
                  <a:pt x="7608732" y="2618243"/>
                  <a:pt x="7570551" y="2688151"/>
                  <a:pt x="7537061" y="2660768"/>
                </a:cubicBezTo>
                <a:cubicBezTo>
                  <a:pt x="7553081" y="2644372"/>
                  <a:pt x="7592924" y="2589558"/>
                  <a:pt x="7617983" y="2591104"/>
                </a:cubicBezTo>
                <a:close/>
                <a:moveTo>
                  <a:pt x="8349452" y="2584748"/>
                </a:moveTo>
                <a:lnTo>
                  <a:pt x="8346159" y="2584941"/>
                </a:lnTo>
                <a:lnTo>
                  <a:pt x="8346638" y="2585585"/>
                </a:lnTo>
                <a:close/>
                <a:moveTo>
                  <a:pt x="7515012" y="2566382"/>
                </a:moveTo>
                <a:cubicBezTo>
                  <a:pt x="7520289" y="2568221"/>
                  <a:pt x="7524770" y="2573675"/>
                  <a:pt x="7527239" y="2579385"/>
                </a:cubicBezTo>
                <a:cubicBezTo>
                  <a:pt x="7528886" y="2583192"/>
                  <a:pt x="7529637" y="2587112"/>
                  <a:pt x="7529135" y="2590152"/>
                </a:cubicBezTo>
                <a:cubicBezTo>
                  <a:pt x="7514739" y="2609436"/>
                  <a:pt x="7496001" y="2587226"/>
                  <a:pt x="7498012" y="2575070"/>
                </a:cubicBezTo>
                <a:cubicBezTo>
                  <a:pt x="7503662" y="2566319"/>
                  <a:pt x="7509735" y="2564543"/>
                  <a:pt x="7515012" y="2566382"/>
                </a:cubicBezTo>
                <a:close/>
                <a:moveTo>
                  <a:pt x="7883409" y="2560819"/>
                </a:moveTo>
                <a:cubicBezTo>
                  <a:pt x="7913531" y="2563478"/>
                  <a:pt x="7915105" y="2600143"/>
                  <a:pt x="7922430" y="2625140"/>
                </a:cubicBezTo>
                <a:cubicBezTo>
                  <a:pt x="7944565" y="2606802"/>
                  <a:pt x="7973112" y="2572797"/>
                  <a:pt x="7992395" y="2594792"/>
                </a:cubicBezTo>
                <a:cubicBezTo>
                  <a:pt x="7990865" y="2627123"/>
                  <a:pt x="7951229" y="2635798"/>
                  <a:pt x="7927770" y="2662135"/>
                </a:cubicBezTo>
                <a:cubicBezTo>
                  <a:pt x="7922960" y="2673886"/>
                  <a:pt x="7929112" y="2684322"/>
                  <a:pt x="7921562" y="2696400"/>
                </a:cubicBezTo>
                <a:lnTo>
                  <a:pt x="7916395" y="2701451"/>
                </a:lnTo>
                <a:lnTo>
                  <a:pt x="7917257" y="2720993"/>
                </a:lnTo>
                <a:cubicBezTo>
                  <a:pt x="7909727" y="2724646"/>
                  <a:pt x="7897633" y="2712098"/>
                  <a:pt x="7889748" y="2707739"/>
                </a:cubicBezTo>
                <a:cubicBezTo>
                  <a:pt x="7893425" y="2703911"/>
                  <a:pt x="7897102" y="2700081"/>
                  <a:pt x="7893248" y="2699904"/>
                </a:cubicBezTo>
                <a:lnTo>
                  <a:pt x="7902033" y="2695247"/>
                </a:lnTo>
                <a:lnTo>
                  <a:pt x="7897966" y="2686555"/>
                </a:lnTo>
                <a:lnTo>
                  <a:pt x="7894141" y="2690985"/>
                </a:lnTo>
                <a:cubicBezTo>
                  <a:pt x="7884164" y="2698950"/>
                  <a:pt x="7873097" y="2705856"/>
                  <a:pt x="7861343" y="2712072"/>
                </a:cubicBezTo>
                <a:lnTo>
                  <a:pt x="7841092" y="2721366"/>
                </a:lnTo>
                <a:lnTo>
                  <a:pt x="7850082" y="2725754"/>
                </a:lnTo>
                <a:cubicBezTo>
                  <a:pt x="7866159" y="2737647"/>
                  <a:pt x="7866222" y="2751209"/>
                  <a:pt x="7870170" y="2752155"/>
                </a:cubicBezTo>
                <a:cubicBezTo>
                  <a:pt x="7864989" y="2768975"/>
                  <a:pt x="7854461" y="2766453"/>
                  <a:pt x="7836941" y="2768277"/>
                </a:cubicBezTo>
                <a:cubicBezTo>
                  <a:pt x="7838668" y="2762669"/>
                  <a:pt x="7822876" y="2758887"/>
                  <a:pt x="7817612" y="2757626"/>
                </a:cubicBezTo>
                <a:cubicBezTo>
                  <a:pt x="7819338" y="2752019"/>
                  <a:pt x="7815812" y="2747412"/>
                  <a:pt x="7812502" y="2742104"/>
                </a:cubicBezTo>
                <a:lnTo>
                  <a:pt x="7809165" y="2735061"/>
                </a:lnTo>
                <a:lnTo>
                  <a:pt x="7747893" y="2759335"/>
                </a:lnTo>
                <a:cubicBezTo>
                  <a:pt x="7746800" y="2745139"/>
                  <a:pt x="7736687" y="2739111"/>
                  <a:pt x="7739236" y="2716554"/>
                </a:cubicBezTo>
                <a:cubicBezTo>
                  <a:pt x="7773949" y="2707903"/>
                  <a:pt x="7806451" y="2694926"/>
                  <a:pt x="7837530" y="2682605"/>
                </a:cubicBezTo>
                <a:lnTo>
                  <a:pt x="7888190" y="2665665"/>
                </a:lnTo>
                <a:lnTo>
                  <a:pt x="7881792" y="2651989"/>
                </a:lnTo>
                <a:cubicBezTo>
                  <a:pt x="7876453" y="2633256"/>
                  <a:pt x="7874622" y="2614831"/>
                  <a:pt x="7876100" y="2596700"/>
                </a:cubicBezTo>
                <a:cubicBezTo>
                  <a:pt x="7877085" y="2584611"/>
                  <a:pt x="7879541" y="2572652"/>
                  <a:pt x="7883409" y="2560819"/>
                </a:cubicBezTo>
                <a:close/>
                <a:moveTo>
                  <a:pt x="9027505" y="2556970"/>
                </a:moveTo>
                <a:cubicBezTo>
                  <a:pt x="9031574" y="2567431"/>
                  <a:pt x="9026424" y="2586632"/>
                  <a:pt x="9015847" y="2591886"/>
                </a:cubicBezTo>
                <a:cubicBezTo>
                  <a:pt x="9002559" y="2590167"/>
                  <a:pt x="9003369" y="2581442"/>
                  <a:pt x="8994961" y="2581459"/>
                </a:cubicBezTo>
                <a:cubicBezTo>
                  <a:pt x="9000111" y="2562255"/>
                  <a:pt x="9010688" y="2557003"/>
                  <a:pt x="9027505" y="2556970"/>
                </a:cubicBezTo>
                <a:close/>
                <a:moveTo>
                  <a:pt x="8299150" y="2531497"/>
                </a:moveTo>
                <a:cubicBezTo>
                  <a:pt x="8303014" y="2531270"/>
                  <a:pt x="8306875" y="2531043"/>
                  <a:pt x="8311297" y="2534799"/>
                </a:cubicBezTo>
                <a:cubicBezTo>
                  <a:pt x="8315717" y="2538552"/>
                  <a:pt x="8311855" y="2538780"/>
                  <a:pt x="8315717" y="2538552"/>
                </a:cubicBezTo>
                <a:cubicBezTo>
                  <a:pt x="8320137" y="2542309"/>
                  <a:pt x="8319579" y="2538325"/>
                  <a:pt x="8319579" y="2538325"/>
                </a:cubicBezTo>
                <a:cubicBezTo>
                  <a:pt x="8319579" y="2538325"/>
                  <a:pt x="8320137" y="2542309"/>
                  <a:pt x="8320137" y="2542309"/>
                </a:cubicBezTo>
                <a:cubicBezTo>
                  <a:pt x="8320137" y="2542309"/>
                  <a:pt x="8320137" y="2542309"/>
                  <a:pt x="8328979" y="2549818"/>
                </a:cubicBezTo>
                <a:cubicBezTo>
                  <a:pt x="8341682" y="2557101"/>
                  <a:pt x="8345546" y="2556874"/>
                  <a:pt x="8353828" y="2560403"/>
                </a:cubicBezTo>
                <a:cubicBezTo>
                  <a:pt x="8362670" y="2567912"/>
                  <a:pt x="8363229" y="2571894"/>
                  <a:pt x="8372628" y="2583387"/>
                </a:cubicBezTo>
                <a:cubicBezTo>
                  <a:pt x="8369882" y="2591577"/>
                  <a:pt x="8369882" y="2591577"/>
                  <a:pt x="8366017" y="2591804"/>
                </a:cubicBezTo>
                <a:cubicBezTo>
                  <a:pt x="8369882" y="2591577"/>
                  <a:pt x="8370439" y="2595559"/>
                  <a:pt x="8374861" y="2599314"/>
                </a:cubicBezTo>
                <a:cubicBezTo>
                  <a:pt x="8395847" y="2610125"/>
                  <a:pt x="8390911" y="2630489"/>
                  <a:pt x="8378251" y="2651305"/>
                </a:cubicBezTo>
                <a:cubicBezTo>
                  <a:pt x="8373831" y="2647550"/>
                  <a:pt x="8367779" y="2659949"/>
                  <a:pt x="8360612" y="2664386"/>
                </a:cubicBezTo>
                <a:cubicBezTo>
                  <a:pt x="8349025" y="2665066"/>
                  <a:pt x="8341299" y="2665519"/>
                  <a:pt x="8332458" y="2658010"/>
                </a:cubicBezTo>
                <a:lnTo>
                  <a:pt x="8323391" y="2643919"/>
                </a:lnTo>
                <a:lnTo>
                  <a:pt x="8315445" y="2650076"/>
                </a:lnTo>
                <a:cubicBezTo>
                  <a:pt x="8291669" y="2659524"/>
                  <a:pt x="8263867" y="2661446"/>
                  <a:pt x="8254498" y="2620845"/>
                </a:cubicBezTo>
                <a:cubicBezTo>
                  <a:pt x="8250471" y="2613320"/>
                  <a:pt x="8253608" y="2615332"/>
                  <a:pt x="8252717" y="2609820"/>
                </a:cubicBezTo>
                <a:lnTo>
                  <a:pt x="8252202" y="2608390"/>
                </a:lnTo>
                <a:lnTo>
                  <a:pt x="8238282" y="2626414"/>
                </a:lnTo>
                <a:cubicBezTo>
                  <a:pt x="8232458" y="2636528"/>
                  <a:pt x="8228262" y="2646822"/>
                  <a:pt x="8227637" y="2653925"/>
                </a:cubicBezTo>
                <a:cubicBezTo>
                  <a:pt x="8214599" y="2652489"/>
                  <a:pt x="8214599" y="2652489"/>
                  <a:pt x="8200322" y="2665258"/>
                </a:cubicBezTo>
                <a:cubicBezTo>
                  <a:pt x="8187281" y="2663824"/>
                  <a:pt x="8244973" y="2756200"/>
                  <a:pt x="8160516" y="2818620"/>
                </a:cubicBezTo>
                <a:cubicBezTo>
                  <a:pt x="8118909" y="2842729"/>
                  <a:pt x="8089268" y="2843057"/>
                  <a:pt x="8065140" y="2836824"/>
                </a:cubicBezTo>
                <a:cubicBezTo>
                  <a:pt x="8041005" y="2830586"/>
                  <a:pt x="8022387" y="2817786"/>
                  <a:pt x="8002835" y="2815637"/>
                </a:cubicBezTo>
                <a:cubicBezTo>
                  <a:pt x="7992299" y="2785800"/>
                  <a:pt x="7980505" y="2770166"/>
                  <a:pt x="7969971" y="2740325"/>
                </a:cubicBezTo>
                <a:cubicBezTo>
                  <a:pt x="7948889" y="2680652"/>
                  <a:pt x="8034596" y="2604033"/>
                  <a:pt x="8022807" y="2588400"/>
                </a:cubicBezTo>
                <a:cubicBezTo>
                  <a:pt x="8040349" y="2575988"/>
                  <a:pt x="8057269" y="2570678"/>
                  <a:pt x="8072780" y="2569692"/>
                </a:cubicBezTo>
                <a:cubicBezTo>
                  <a:pt x="8119312" y="2566741"/>
                  <a:pt x="8153165" y="2602721"/>
                  <a:pt x="8153165" y="2602721"/>
                </a:cubicBezTo>
                <a:lnTo>
                  <a:pt x="8164519" y="2617779"/>
                </a:lnTo>
                <a:lnTo>
                  <a:pt x="8167348" y="2618307"/>
                </a:lnTo>
                <a:cubicBezTo>
                  <a:pt x="8171056" y="2620497"/>
                  <a:pt x="8174216" y="2624389"/>
                  <a:pt x="8176948" y="2630920"/>
                </a:cubicBezTo>
                <a:lnTo>
                  <a:pt x="8175081" y="2631786"/>
                </a:lnTo>
                <a:lnTo>
                  <a:pt x="8176743" y="2633990"/>
                </a:lnTo>
                <a:cubicBezTo>
                  <a:pt x="8176743" y="2633990"/>
                  <a:pt x="8191028" y="2621223"/>
                  <a:pt x="8189776" y="2635422"/>
                </a:cubicBezTo>
                <a:cubicBezTo>
                  <a:pt x="8204063" y="2622654"/>
                  <a:pt x="8205312" y="2608450"/>
                  <a:pt x="8233878" y="2582911"/>
                </a:cubicBezTo>
                <a:cubicBezTo>
                  <a:pt x="8233252" y="2590010"/>
                  <a:pt x="8236199" y="2593918"/>
                  <a:pt x="8240931" y="2596231"/>
                </a:cubicBezTo>
                <a:lnTo>
                  <a:pt x="8246775" y="2597463"/>
                </a:lnTo>
                <a:lnTo>
                  <a:pt x="8244665" y="2594769"/>
                </a:lnTo>
                <a:cubicBezTo>
                  <a:pt x="8263058" y="2586808"/>
                  <a:pt x="8258142" y="2573769"/>
                  <a:pt x="8287300" y="2562834"/>
                </a:cubicBezTo>
                <a:cubicBezTo>
                  <a:pt x="8296495" y="2558853"/>
                  <a:pt x="8304485" y="2557187"/>
                  <a:pt x="8311386" y="2557214"/>
                </a:cubicBezTo>
                <a:lnTo>
                  <a:pt x="8316404" y="2558514"/>
                </a:lnTo>
                <a:lnTo>
                  <a:pt x="8314919" y="2557168"/>
                </a:lnTo>
                <a:cubicBezTo>
                  <a:pt x="8305246" y="2547198"/>
                  <a:pt x="8298056" y="2537583"/>
                  <a:pt x="8299150" y="2531497"/>
                </a:cubicBezTo>
                <a:close/>
                <a:moveTo>
                  <a:pt x="8827780" y="2530539"/>
                </a:moveTo>
                <a:cubicBezTo>
                  <a:pt x="8822313" y="2544496"/>
                  <a:pt x="8839208" y="2547742"/>
                  <a:pt x="8825294" y="2560075"/>
                </a:cubicBezTo>
                <a:cubicBezTo>
                  <a:pt x="8817592" y="2562345"/>
                  <a:pt x="8809143" y="2560724"/>
                  <a:pt x="8799205" y="2551309"/>
                </a:cubicBezTo>
                <a:cubicBezTo>
                  <a:pt x="8803181" y="2529565"/>
                  <a:pt x="8815480" y="2530053"/>
                  <a:pt x="8827780" y="2530539"/>
                </a:cubicBezTo>
                <a:close/>
                <a:moveTo>
                  <a:pt x="8528509" y="2504817"/>
                </a:moveTo>
                <a:cubicBezTo>
                  <a:pt x="8553880" y="2519407"/>
                  <a:pt x="8562822" y="2583208"/>
                  <a:pt x="8552930" y="2595849"/>
                </a:cubicBezTo>
                <a:cubicBezTo>
                  <a:pt x="8539685" y="2584567"/>
                  <a:pt x="8541308" y="2568390"/>
                  <a:pt x="8527504" y="2553120"/>
                </a:cubicBezTo>
                <a:cubicBezTo>
                  <a:pt x="8533539" y="2540705"/>
                  <a:pt x="8519177" y="2521445"/>
                  <a:pt x="8528509" y="2504817"/>
                </a:cubicBezTo>
                <a:close/>
                <a:moveTo>
                  <a:pt x="8019086" y="2492599"/>
                </a:moveTo>
                <a:cubicBezTo>
                  <a:pt x="8036752" y="2515610"/>
                  <a:pt x="8006229" y="2533083"/>
                  <a:pt x="7992777" y="2526291"/>
                </a:cubicBezTo>
                <a:cubicBezTo>
                  <a:pt x="7985200" y="2508373"/>
                  <a:pt x="8003675" y="2489515"/>
                  <a:pt x="8019086" y="2492599"/>
                </a:cubicBezTo>
                <a:close/>
                <a:moveTo>
                  <a:pt x="8676832" y="2488618"/>
                </a:moveTo>
                <a:cubicBezTo>
                  <a:pt x="8681172" y="2487744"/>
                  <a:pt x="8686056" y="2487859"/>
                  <a:pt x="8692096" y="2489575"/>
                </a:cubicBezTo>
                <a:cubicBezTo>
                  <a:pt x="8713275" y="2527086"/>
                  <a:pt x="8675115" y="2553464"/>
                  <a:pt x="8651739" y="2537695"/>
                </a:cubicBezTo>
                <a:cubicBezTo>
                  <a:pt x="8643947" y="2532440"/>
                  <a:pt x="8637797" y="2522502"/>
                  <a:pt x="8636036" y="2506731"/>
                </a:cubicBezTo>
                <a:cubicBezTo>
                  <a:pt x="8655690" y="2502772"/>
                  <a:pt x="8663812" y="2491242"/>
                  <a:pt x="8676832" y="2488618"/>
                </a:cubicBezTo>
                <a:close/>
                <a:moveTo>
                  <a:pt x="7899618" y="2460979"/>
                </a:moveTo>
                <a:cubicBezTo>
                  <a:pt x="7902695" y="2459832"/>
                  <a:pt x="7905768" y="2459972"/>
                  <a:pt x="7908694" y="2462070"/>
                </a:cubicBezTo>
                <a:cubicBezTo>
                  <a:pt x="7912651" y="2466177"/>
                  <a:pt x="7909041" y="2469935"/>
                  <a:pt x="7909216" y="2473868"/>
                </a:cubicBezTo>
                <a:cubicBezTo>
                  <a:pt x="7905777" y="2481561"/>
                  <a:pt x="7879808" y="2492145"/>
                  <a:pt x="7875850" y="2488037"/>
                </a:cubicBezTo>
                <a:cubicBezTo>
                  <a:pt x="7881137" y="2479449"/>
                  <a:pt x="7890386" y="2464419"/>
                  <a:pt x="7899618" y="2460979"/>
                </a:cubicBezTo>
                <a:close/>
                <a:moveTo>
                  <a:pt x="7528040" y="2452688"/>
                </a:moveTo>
                <a:cubicBezTo>
                  <a:pt x="7539593" y="2455366"/>
                  <a:pt x="7550152" y="2465630"/>
                  <a:pt x="7556366" y="2478791"/>
                </a:cubicBezTo>
                <a:cubicBezTo>
                  <a:pt x="7538977" y="2490385"/>
                  <a:pt x="7523572" y="2486813"/>
                  <a:pt x="7505310" y="2474763"/>
                </a:cubicBezTo>
                <a:cubicBezTo>
                  <a:pt x="7506302" y="2467180"/>
                  <a:pt x="7519345" y="2458485"/>
                  <a:pt x="7528040" y="2452688"/>
                </a:cubicBezTo>
                <a:close/>
                <a:moveTo>
                  <a:pt x="8064406" y="2431262"/>
                </a:moveTo>
                <a:cubicBezTo>
                  <a:pt x="8069197" y="2430816"/>
                  <a:pt x="8074088" y="2431283"/>
                  <a:pt x="8079055" y="2433448"/>
                </a:cubicBezTo>
                <a:cubicBezTo>
                  <a:pt x="8079055" y="2433448"/>
                  <a:pt x="8079055" y="2433448"/>
                  <a:pt x="8075150" y="2433269"/>
                </a:cubicBezTo>
                <a:cubicBezTo>
                  <a:pt x="8075150" y="2433269"/>
                  <a:pt x="8079055" y="2433448"/>
                  <a:pt x="8079226" y="2437333"/>
                </a:cubicBezTo>
                <a:cubicBezTo>
                  <a:pt x="8060218" y="2448090"/>
                  <a:pt x="8028811" y="2442773"/>
                  <a:pt x="8024907" y="2442593"/>
                </a:cubicBezTo>
                <a:cubicBezTo>
                  <a:pt x="8024736" y="2438709"/>
                  <a:pt x="8024736" y="2438709"/>
                  <a:pt x="8024736" y="2438709"/>
                </a:cubicBezTo>
                <a:cubicBezTo>
                  <a:pt x="8036578" y="2442159"/>
                  <a:pt x="8050036" y="2432602"/>
                  <a:pt x="8064406" y="2431262"/>
                </a:cubicBezTo>
                <a:close/>
                <a:moveTo>
                  <a:pt x="8000825" y="2429375"/>
                </a:moveTo>
                <a:cubicBezTo>
                  <a:pt x="8000825" y="2429375"/>
                  <a:pt x="8000825" y="2429375"/>
                  <a:pt x="8004930" y="2433633"/>
                </a:cubicBezTo>
                <a:cubicBezTo>
                  <a:pt x="7997080" y="2433273"/>
                  <a:pt x="7993876" y="2449407"/>
                  <a:pt x="7985668" y="2440890"/>
                </a:cubicBezTo>
                <a:cubicBezTo>
                  <a:pt x="7989411" y="2436992"/>
                  <a:pt x="7997080" y="2433273"/>
                  <a:pt x="8000825" y="2429375"/>
                </a:cubicBezTo>
                <a:close/>
                <a:moveTo>
                  <a:pt x="8668089" y="2416235"/>
                </a:moveTo>
                <a:cubicBezTo>
                  <a:pt x="8700132" y="2412064"/>
                  <a:pt x="8746773" y="2440743"/>
                  <a:pt x="8759576" y="2457068"/>
                </a:cubicBezTo>
                <a:cubicBezTo>
                  <a:pt x="8725108" y="2456907"/>
                  <a:pt x="8668393" y="2454835"/>
                  <a:pt x="8642706" y="2433030"/>
                </a:cubicBezTo>
                <a:cubicBezTo>
                  <a:pt x="8648349" y="2422666"/>
                  <a:pt x="8657409" y="2417625"/>
                  <a:pt x="8668089" y="2416235"/>
                </a:cubicBezTo>
                <a:close/>
                <a:moveTo>
                  <a:pt x="8080217" y="2389409"/>
                </a:moveTo>
                <a:cubicBezTo>
                  <a:pt x="8084471" y="2397744"/>
                  <a:pt x="8084471" y="2397744"/>
                  <a:pt x="8080938" y="2405722"/>
                </a:cubicBezTo>
                <a:cubicBezTo>
                  <a:pt x="8077045" y="2405544"/>
                  <a:pt x="8077225" y="2409622"/>
                  <a:pt x="8073152" y="2405365"/>
                </a:cubicBezTo>
                <a:cubicBezTo>
                  <a:pt x="8065905" y="2417243"/>
                  <a:pt x="8031406" y="2427870"/>
                  <a:pt x="8015653" y="2423078"/>
                </a:cubicBezTo>
                <a:cubicBezTo>
                  <a:pt x="8041285" y="2387623"/>
                  <a:pt x="8065545" y="2409087"/>
                  <a:pt x="8080217" y="2389409"/>
                </a:cubicBezTo>
                <a:close/>
                <a:moveTo>
                  <a:pt x="8335567" y="2385864"/>
                </a:moveTo>
                <a:cubicBezTo>
                  <a:pt x="8335567" y="2385864"/>
                  <a:pt x="8337739" y="2387880"/>
                  <a:pt x="8339700" y="2390587"/>
                </a:cubicBezTo>
                <a:cubicBezTo>
                  <a:pt x="8341660" y="2393296"/>
                  <a:pt x="8343412" y="2396696"/>
                  <a:pt x="8342572" y="2399462"/>
                </a:cubicBezTo>
                <a:cubicBezTo>
                  <a:pt x="8342639" y="2408396"/>
                  <a:pt x="8327088" y="2404600"/>
                  <a:pt x="8323654" y="2406734"/>
                </a:cubicBezTo>
                <a:cubicBezTo>
                  <a:pt x="8318471" y="2405468"/>
                  <a:pt x="8313287" y="2404202"/>
                  <a:pt x="8314969" y="2398669"/>
                </a:cubicBezTo>
                <a:cubicBezTo>
                  <a:pt x="8316649" y="2393135"/>
                  <a:pt x="8314899" y="2389736"/>
                  <a:pt x="8323517" y="2388867"/>
                </a:cubicBezTo>
                <a:cubicBezTo>
                  <a:pt x="8326950" y="2386734"/>
                  <a:pt x="8332134" y="2387999"/>
                  <a:pt x="8335567" y="2385864"/>
                </a:cubicBezTo>
                <a:close/>
                <a:moveTo>
                  <a:pt x="8494574" y="2379633"/>
                </a:moveTo>
                <a:cubicBezTo>
                  <a:pt x="8513200" y="2383393"/>
                  <a:pt x="8531969" y="2397873"/>
                  <a:pt x="8548142" y="2416413"/>
                </a:cubicBezTo>
                <a:cubicBezTo>
                  <a:pt x="8548142" y="2416413"/>
                  <a:pt x="8550452" y="2430324"/>
                  <a:pt x="8540061" y="2446558"/>
                </a:cubicBezTo>
                <a:cubicBezTo>
                  <a:pt x="8529667" y="2462788"/>
                  <a:pt x="8491549" y="2469764"/>
                  <a:pt x="8463825" y="2460503"/>
                </a:cubicBezTo>
                <a:cubicBezTo>
                  <a:pt x="8448809" y="2448924"/>
                  <a:pt x="8436099" y="2451250"/>
                  <a:pt x="8433791" y="2437339"/>
                </a:cubicBezTo>
                <a:cubicBezTo>
                  <a:pt x="8427438" y="2438500"/>
                  <a:pt x="8426860" y="2435024"/>
                  <a:pt x="8429169" y="2429227"/>
                </a:cubicBezTo>
                <a:lnTo>
                  <a:pt x="8434479" y="2420019"/>
                </a:lnTo>
                <a:lnTo>
                  <a:pt x="8431159" y="2415089"/>
                </a:lnTo>
                <a:cubicBezTo>
                  <a:pt x="8428886" y="2409246"/>
                  <a:pt x="8428209" y="2402073"/>
                  <a:pt x="8430727" y="2392242"/>
                </a:cubicBezTo>
                <a:cubicBezTo>
                  <a:pt x="8437115" y="2386923"/>
                  <a:pt x="8443318" y="2383841"/>
                  <a:pt x="8450394" y="2383007"/>
                </a:cubicBezTo>
                <a:lnTo>
                  <a:pt x="8464460" y="2385406"/>
                </a:lnTo>
                <a:lnTo>
                  <a:pt x="8467086" y="2382873"/>
                </a:lnTo>
                <a:cubicBezTo>
                  <a:pt x="8475984" y="2378557"/>
                  <a:pt x="8485261" y="2377755"/>
                  <a:pt x="8494574" y="2379633"/>
                </a:cubicBezTo>
                <a:close/>
                <a:moveTo>
                  <a:pt x="7847647" y="2378737"/>
                </a:moveTo>
                <a:cubicBezTo>
                  <a:pt x="7855832" y="2383109"/>
                  <a:pt x="7856009" y="2387115"/>
                  <a:pt x="7852180" y="2390938"/>
                </a:cubicBezTo>
                <a:cubicBezTo>
                  <a:pt x="7852180" y="2390938"/>
                  <a:pt x="7848354" y="2394758"/>
                  <a:pt x="7844526" y="2398580"/>
                </a:cubicBezTo>
                <a:cubicBezTo>
                  <a:pt x="7840698" y="2402403"/>
                  <a:pt x="7840875" y="2406409"/>
                  <a:pt x="7840875" y="2406409"/>
                </a:cubicBezTo>
                <a:cubicBezTo>
                  <a:pt x="7837047" y="2410230"/>
                  <a:pt x="7833043" y="2410047"/>
                  <a:pt x="7828862" y="2405856"/>
                </a:cubicBezTo>
                <a:cubicBezTo>
                  <a:pt x="7828862" y="2405856"/>
                  <a:pt x="7832512" y="2398030"/>
                  <a:pt x="7832512" y="2398030"/>
                </a:cubicBezTo>
                <a:cubicBezTo>
                  <a:pt x="7840168" y="2390386"/>
                  <a:pt x="7843995" y="2386564"/>
                  <a:pt x="7847647" y="2378737"/>
                </a:cubicBezTo>
                <a:close/>
                <a:moveTo>
                  <a:pt x="7966837" y="2370117"/>
                </a:moveTo>
                <a:cubicBezTo>
                  <a:pt x="7967704" y="2370066"/>
                  <a:pt x="7968724" y="2371107"/>
                  <a:pt x="7970766" y="2373187"/>
                </a:cubicBezTo>
                <a:cubicBezTo>
                  <a:pt x="7967908" y="2377760"/>
                  <a:pt x="7967295" y="2373392"/>
                  <a:pt x="7963825" y="2373595"/>
                </a:cubicBezTo>
                <a:cubicBezTo>
                  <a:pt x="7965254" y="2371310"/>
                  <a:pt x="7965969" y="2370168"/>
                  <a:pt x="7966837" y="2370117"/>
                </a:cubicBezTo>
                <a:close/>
                <a:moveTo>
                  <a:pt x="9338025" y="2361633"/>
                </a:moveTo>
                <a:cubicBezTo>
                  <a:pt x="9339864" y="2376260"/>
                  <a:pt x="9356806" y="2373137"/>
                  <a:pt x="9350174" y="2389324"/>
                </a:cubicBezTo>
                <a:cubicBezTo>
                  <a:pt x="9344281" y="2394152"/>
                  <a:pt x="9335810" y="2395712"/>
                  <a:pt x="9322184" y="2390741"/>
                </a:cubicBezTo>
                <a:cubicBezTo>
                  <a:pt x="9315189" y="2369584"/>
                  <a:pt x="9326608" y="2365608"/>
                  <a:pt x="9338025" y="2361633"/>
                </a:cubicBezTo>
                <a:close/>
                <a:moveTo>
                  <a:pt x="7312977" y="2356705"/>
                </a:moveTo>
                <a:cubicBezTo>
                  <a:pt x="7321555" y="2357282"/>
                  <a:pt x="7330046" y="2359085"/>
                  <a:pt x="7338186" y="2362251"/>
                </a:cubicBezTo>
                <a:lnTo>
                  <a:pt x="7359595" y="2374979"/>
                </a:lnTo>
                <a:lnTo>
                  <a:pt x="7362418" y="2369943"/>
                </a:lnTo>
                <a:cubicBezTo>
                  <a:pt x="7371276" y="2360742"/>
                  <a:pt x="7384129" y="2363647"/>
                  <a:pt x="7399891" y="2375358"/>
                </a:cubicBezTo>
                <a:cubicBezTo>
                  <a:pt x="7398836" y="2384172"/>
                  <a:pt x="7401420" y="2391998"/>
                  <a:pt x="7401657" y="2404726"/>
                </a:cubicBezTo>
                <a:cubicBezTo>
                  <a:pt x="7396197" y="2406207"/>
                  <a:pt x="7387041" y="2405495"/>
                  <a:pt x="7377988" y="2402090"/>
                </a:cubicBezTo>
                <a:lnTo>
                  <a:pt x="7359716" y="2387199"/>
                </a:lnTo>
                <a:lnTo>
                  <a:pt x="7355299" y="2418997"/>
                </a:lnTo>
                <a:cubicBezTo>
                  <a:pt x="7350597" y="2431535"/>
                  <a:pt x="7343419" y="2442211"/>
                  <a:pt x="7334468" y="2450830"/>
                </a:cubicBezTo>
                <a:lnTo>
                  <a:pt x="7313627" y="2464753"/>
                </a:lnTo>
                <a:lnTo>
                  <a:pt x="7312906" y="2485112"/>
                </a:lnTo>
                <a:cubicBezTo>
                  <a:pt x="7294498" y="2490417"/>
                  <a:pt x="7277563" y="2488683"/>
                  <a:pt x="7261058" y="2479656"/>
                </a:cubicBezTo>
                <a:lnTo>
                  <a:pt x="7254300" y="2474414"/>
                </a:lnTo>
                <a:lnTo>
                  <a:pt x="7245119" y="2473855"/>
                </a:lnTo>
                <a:cubicBezTo>
                  <a:pt x="7233945" y="2471456"/>
                  <a:pt x="7222763" y="2467291"/>
                  <a:pt x="7211980" y="2461251"/>
                </a:cubicBezTo>
                <a:cubicBezTo>
                  <a:pt x="7212368" y="2455643"/>
                  <a:pt x="7212757" y="2450037"/>
                  <a:pt x="7207298" y="2449220"/>
                </a:cubicBezTo>
                <a:cubicBezTo>
                  <a:pt x="7206995" y="2393940"/>
                  <a:pt x="7261517" y="2353247"/>
                  <a:pt x="7312977" y="2356705"/>
                </a:cubicBezTo>
                <a:close/>
                <a:moveTo>
                  <a:pt x="8894481" y="2352685"/>
                </a:moveTo>
                <a:cubicBezTo>
                  <a:pt x="8898950" y="2352878"/>
                  <a:pt x="8903559" y="2354146"/>
                  <a:pt x="8908654" y="2357215"/>
                </a:cubicBezTo>
                <a:cubicBezTo>
                  <a:pt x="8914472" y="2398039"/>
                  <a:pt x="8868022" y="2414171"/>
                  <a:pt x="8851790" y="2393581"/>
                </a:cubicBezTo>
                <a:cubicBezTo>
                  <a:pt x="8846378" y="2386715"/>
                  <a:pt x="8844324" y="2375774"/>
                  <a:pt x="8848684" y="2360303"/>
                </a:cubicBezTo>
                <a:cubicBezTo>
                  <a:pt x="8868923" y="2361184"/>
                  <a:pt x="8881073" y="2352101"/>
                  <a:pt x="8894481" y="2352685"/>
                </a:cubicBezTo>
                <a:close/>
                <a:moveTo>
                  <a:pt x="7822937" y="2345623"/>
                </a:moveTo>
                <a:cubicBezTo>
                  <a:pt x="7826860" y="2349955"/>
                  <a:pt x="7826676" y="2345795"/>
                  <a:pt x="7830413" y="2345966"/>
                </a:cubicBezTo>
                <a:cubicBezTo>
                  <a:pt x="7826860" y="2349955"/>
                  <a:pt x="7827411" y="2362441"/>
                  <a:pt x="7824040" y="2370592"/>
                </a:cubicBezTo>
                <a:cubicBezTo>
                  <a:pt x="7820303" y="2370422"/>
                  <a:pt x="7816749" y="2374411"/>
                  <a:pt x="7813010" y="2374240"/>
                </a:cubicBezTo>
                <a:cubicBezTo>
                  <a:pt x="7812827" y="2370078"/>
                  <a:pt x="7808723" y="2361584"/>
                  <a:pt x="7812460" y="2361755"/>
                </a:cubicBezTo>
                <a:cubicBezTo>
                  <a:pt x="7812276" y="2357593"/>
                  <a:pt x="7819752" y="2357935"/>
                  <a:pt x="7819752" y="2357935"/>
                </a:cubicBezTo>
                <a:cubicBezTo>
                  <a:pt x="7819568" y="2353774"/>
                  <a:pt x="7819384" y="2349612"/>
                  <a:pt x="7822937" y="2345623"/>
                </a:cubicBezTo>
                <a:close/>
                <a:moveTo>
                  <a:pt x="7882529" y="2326209"/>
                </a:moveTo>
                <a:cubicBezTo>
                  <a:pt x="7885774" y="2326170"/>
                  <a:pt x="7888938" y="2327070"/>
                  <a:pt x="7891918" y="2329219"/>
                </a:cubicBezTo>
                <a:cubicBezTo>
                  <a:pt x="7899805" y="2333606"/>
                  <a:pt x="7896307" y="2341497"/>
                  <a:pt x="7888954" y="2349210"/>
                </a:cubicBezTo>
                <a:cubicBezTo>
                  <a:pt x="7878281" y="2368849"/>
                  <a:pt x="7866896" y="2372351"/>
                  <a:pt x="7854800" y="2359719"/>
                </a:cubicBezTo>
                <a:cubicBezTo>
                  <a:pt x="7854620" y="2355685"/>
                  <a:pt x="7857942" y="2343762"/>
                  <a:pt x="7854087" y="2343585"/>
                </a:cubicBezTo>
                <a:cubicBezTo>
                  <a:pt x="7862359" y="2334907"/>
                  <a:pt x="7872797" y="2326329"/>
                  <a:pt x="7882529" y="2326209"/>
                </a:cubicBezTo>
                <a:close/>
                <a:moveTo>
                  <a:pt x="7469508" y="2322768"/>
                </a:moveTo>
                <a:cubicBezTo>
                  <a:pt x="7488307" y="2318370"/>
                  <a:pt x="7508966" y="2322685"/>
                  <a:pt x="7520378" y="2340550"/>
                </a:cubicBezTo>
                <a:cubicBezTo>
                  <a:pt x="7518157" y="2377133"/>
                  <a:pt x="7468843" y="2397300"/>
                  <a:pt x="7442408" y="2394966"/>
                </a:cubicBezTo>
                <a:cubicBezTo>
                  <a:pt x="7430246" y="2381633"/>
                  <a:pt x="7427137" y="2368587"/>
                  <a:pt x="7429789" y="2357264"/>
                </a:cubicBezTo>
                <a:cubicBezTo>
                  <a:pt x="7433766" y="2340279"/>
                  <a:pt x="7450708" y="2327167"/>
                  <a:pt x="7469508" y="2322768"/>
                </a:cubicBezTo>
                <a:close/>
                <a:moveTo>
                  <a:pt x="8437873" y="2319658"/>
                </a:moveTo>
                <a:cubicBezTo>
                  <a:pt x="8458543" y="2322797"/>
                  <a:pt x="8469423" y="2355030"/>
                  <a:pt x="8460701" y="2370202"/>
                </a:cubicBezTo>
                <a:cubicBezTo>
                  <a:pt x="8457795" y="2375259"/>
                  <a:pt x="8452710" y="2378423"/>
                  <a:pt x="8445082" y="2377979"/>
                </a:cubicBezTo>
                <a:cubicBezTo>
                  <a:pt x="8423798" y="2363301"/>
                  <a:pt x="8438912" y="2345567"/>
                  <a:pt x="8437873" y="2319658"/>
                </a:cubicBezTo>
                <a:close/>
                <a:moveTo>
                  <a:pt x="8088792" y="2315212"/>
                </a:moveTo>
                <a:cubicBezTo>
                  <a:pt x="8146561" y="2352313"/>
                  <a:pt x="8160353" y="2435988"/>
                  <a:pt x="8186039" y="2504647"/>
                </a:cubicBezTo>
                <a:cubicBezTo>
                  <a:pt x="8172328" y="2505325"/>
                  <a:pt x="8166204" y="2515618"/>
                  <a:pt x="8144551" y="2512250"/>
                </a:cubicBezTo>
                <a:cubicBezTo>
                  <a:pt x="8130047" y="2439708"/>
                  <a:pt x="8098593" y="2375775"/>
                  <a:pt x="8088792" y="2315212"/>
                </a:cubicBezTo>
                <a:close/>
                <a:moveTo>
                  <a:pt x="8776706" y="2297832"/>
                </a:moveTo>
                <a:cubicBezTo>
                  <a:pt x="8785034" y="2298599"/>
                  <a:pt x="8792546" y="2302670"/>
                  <a:pt x="8797552" y="2309349"/>
                </a:cubicBezTo>
                <a:cubicBezTo>
                  <a:pt x="8800887" y="2313803"/>
                  <a:pt x="8803110" y="2319416"/>
                  <a:pt x="8803715" y="2325984"/>
                </a:cubicBezTo>
                <a:lnTo>
                  <a:pt x="8803466" y="2327020"/>
                </a:lnTo>
                <a:lnTo>
                  <a:pt x="8809014" y="2322614"/>
                </a:lnTo>
                <a:cubicBezTo>
                  <a:pt x="8811735" y="2321436"/>
                  <a:pt x="8814598" y="2321266"/>
                  <a:pt x="8816791" y="2323176"/>
                </a:cubicBezTo>
                <a:cubicBezTo>
                  <a:pt x="8817357" y="2327220"/>
                  <a:pt x="8821173" y="2326995"/>
                  <a:pt x="8821740" y="2331039"/>
                </a:cubicBezTo>
                <a:cubicBezTo>
                  <a:pt x="8826691" y="2338903"/>
                  <a:pt x="8827258" y="2342946"/>
                  <a:pt x="8824007" y="2347215"/>
                </a:cubicBezTo>
                <a:cubicBezTo>
                  <a:pt x="8824575" y="2351258"/>
                  <a:pt x="8820757" y="2351482"/>
                  <a:pt x="8817506" y="2355751"/>
                </a:cubicBezTo>
                <a:cubicBezTo>
                  <a:pt x="8813688" y="2355975"/>
                  <a:pt x="8809305" y="2352154"/>
                  <a:pt x="8809305" y="2352154"/>
                </a:cubicBezTo>
                <a:cubicBezTo>
                  <a:pt x="8804920" y="2348335"/>
                  <a:pt x="8804920" y="2348335"/>
                  <a:pt x="8801671" y="2352604"/>
                </a:cubicBezTo>
                <a:cubicBezTo>
                  <a:pt x="8801671" y="2352604"/>
                  <a:pt x="8801103" y="2348559"/>
                  <a:pt x="8801103" y="2348559"/>
                </a:cubicBezTo>
                <a:cubicBezTo>
                  <a:pt x="8803011" y="2348447"/>
                  <a:pt x="8803011" y="2348447"/>
                  <a:pt x="8801986" y="2347999"/>
                </a:cubicBezTo>
                <a:lnTo>
                  <a:pt x="8798900" y="2346089"/>
                </a:lnTo>
                <a:lnTo>
                  <a:pt x="8796322" y="2356859"/>
                </a:lnTo>
                <a:cubicBezTo>
                  <a:pt x="8781250" y="2372966"/>
                  <a:pt x="8741395" y="2358290"/>
                  <a:pt x="8737945" y="2338457"/>
                </a:cubicBezTo>
                <a:cubicBezTo>
                  <a:pt x="8742288" y="2327680"/>
                  <a:pt x="8746630" y="2316905"/>
                  <a:pt x="8750972" y="2306128"/>
                </a:cubicBezTo>
                <a:cubicBezTo>
                  <a:pt x="8759235" y="2299599"/>
                  <a:pt x="8768378" y="2297065"/>
                  <a:pt x="8776706" y="2297832"/>
                </a:cubicBezTo>
                <a:close/>
                <a:moveTo>
                  <a:pt x="8422732" y="2277662"/>
                </a:moveTo>
                <a:cubicBezTo>
                  <a:pt x="8423294" y="2281665"/>
                  <a:pt x="8424416" y="2289673"/>
                  <a:pt x="8432612" y="2293226"/>
                </a:cubicBezTo>
                <a:cubicBezTo>
                  <a:pt x="8426099" y="2301682"/>
                  <a:pt x="8419586" y="2310137"/>
                  <a:pt x="8410829" y="2302579"/>
                </a:cubicBezTo>
                <a:cubicBezTo>
                  <a:pt x="8406451" y="2298799"/>
                  <a:pt x="8402071" y="2295020"/>
                  <a:pt x="8400950" y="2287013"/>
                </a:cubicBezTo>
                <a:cubicBezTo>
                  <a:pt x="8407462" y="2278558"/>
                  <a:pt x="8419476" y="2281889"/>
                  <a:pt x="8422732" y="2277662"/>
                </a:cubicBezTo>
                <a:close/>
                <a:moveTo>
                  <a:pt x="8219938" y="2264045"/>
                </a:moveTo>
                <a:cubicBezTo>
                  <a:pt x="8222690" y="2264957"/>
                  <a:pt x="8224441" y="2267790"/>
                  <a:pt x="8226445" y="2273857"/>
                </a:cubicBezTo>
                <a:lnTo>
                  <a:pt x="8227063" y="2276068"/>
                </a:lnTo>
                <a:lnTo>
                  <a:pt x="8233732" y="2272892"/>
                </a:lnTo>
                <a:cubicBezTo>
                  <a:pt x="8233909" y="2276881"/>
                  <a:pt x="8234085" y="2280872"/>
                  <a:pt x="8237984" y="2281051"/>
                </a:cubicBezTo>
                <a:lnTo>
                  <a:pt x="8230183" y="2287213"/>
                </a:lnTo>
                <a:lnTo>
                  <a:pt x="8231158" y="2290696"/>
                </a:lnTo>
                <a:lnTo>
                  <a:pt x="8230118" y="2303484"/>
                </a:lnTo>
                <a:lnTo>
                  <a:pt x="8231241" y="2304632"/>
                </a:lnTo>
                <a:cubicBezTo>
                  <a:pt x="8231241" y="2304632"/>
                  <a:pt x="8247722" y="2325297"/>
                  <a:pt x="8233003" y="2344531"/>
                </a:cubicBezTo>
                <a:cubicBezTo>
                  <a:pt x="8228927" y="2340361"/>
                  <a:pt x="8206584" y="2363227"/>
                  <a:pt x="8190630" y="2354530"/>
                </a:cubicBezTo>
                <a:cubicBezTo>
                  <a:pt x="8182655" y="2350183"/>
                  <a:pt x="8178579" y="2346014"/>
                  <a:pt x="8170602" y="2341667"/>
                </a:cubicBezTo>
                <a:lnTo>
                  <a:pt x="8167973" y="2330818"/>
                </a:lnTo>
                <a:lnTo>
                  <a:pt x="8145909" y="2322173"/>
                </a:lnTo>
                <a:cubicBezTo>
                  <a:pt x="8141531" y="2318395"/>
                  <a:pt x="8131652" y="2302830"/>
                  <a:pt x="8134909" y="2298601"/>
                </a:cubicBezTo>
                <a:cubicBezTo>
                  <a:pt x="8138164" y="2294375"/>
                  <a:pt x="8141981" y="2294151"/>
                  <a:pt x="8145798" y="2293926"/>
                </a:cubicBezTo>
                <a:lnTo>
                  <a:pt x="8168332" y="2303700"/>
                </a:lnTo>
                <a:lnTo>
                  <a:pt x="8172388" y="2293967"/>
                </a:lnTo>
                <a:cubicBezTo>
                  <a:pt x="8177000" y="2288207"/>
                  <a:pt x="8181976" y="2285200"/>
                  <a:pt x="8186842" y="2283868"/>
                </a:cubicBezTo>
                <a:lnTo>
                  <a:pt x="8191969" y="2283849"/>
                </a:lnTo>
                <a:lnTo>
                  <a:pt x="8191175" y="2279215"/>
                </a:lnTo>
                <a:lnTo>
                  <a:pt x="8202991" y="2273191"/>
                </a:lnTo>
                <a:lnTo>
                  <a:pt x="8207435" y="2265756"/>
                </a:lnTo>
                <a:cubicBezTo>
                  <a:pt x="8213437" y="2264143"/>
                  <a:pt x="8217187" y="2263133"/>
                  <a:pt x="8219938" y="2264045"/>
                </a:cubicBezTo>
                <a:close/>
                <a:moveTo>
                  <a:pt x="8276791" y="2257634"/>
                </a:moveTo>
                <a:cubicBezTo>
                  <a:pt x="8290952" y="2259588"/>
                  <a:pt x="8311886" y="2271734"/>
                  <a:pt x="8321603" y="2280079"/>
                </a:cubicBezTo>
                <a:cubicBezTo>
                  <a:pt x="8311401" y="2288604"/>
                  <a:pt x="8278505" y="2270721"/>
                  <a:pt x="8265549" y="2259594"/>
                </a:cubicBezTo>
                <a:cubicBezTo>
                  <a:pt x="8268099" y="2257463"/>
                  <a:pt x="8272068" y="2256981"/>
                  <a:pt x="8276791" y="2257634"/>
                </a:cubicBezTo>
                <a:close/>
                <a:moveTo>
                  <a:pt x="7974025" y="2252643"/>
                </a:moveTo>
                <a:cubicBezTo>
                  <a:pt x="7978464" y="2256345"/>
                  <a:pt x="7983452" y="2263979"/>
                  <a:pt x="7976780" y="2272296"/>
                </a:cubicBezTo>
                <a:cubicBezTo>
                  <a:pt x="7970659" y="2284545"/>
                  <a:pt x="7958998" y="2285229"/>
                  <a:pt x="7946787" y="2281983"/>
                </a:cubicBezTo>
                <a:cubicBezTo>
                  <a:pt x="7939564" y="2286371"/>
                  <a:pt x="7936779" y="2294460"/>
                  <a:pt x="7928455" y="2290985"/>
                </a:cubicBezTo>
                <a:cubicBezTo>
                  <a:pt x="7939014" y="2282440"/>
                  <a:pt x="7942350" y="2278281"/>
                  <a:pt x="7949572" y="2273894"/>
                </a:cubicBezTo>
                <a:cubicBezTo>
                  <a:pt x="7949022" y="2269964"/>
                  <a:pt x="7948471" y="2266034"/>
                  <a:pt x="7951807" y="2261875"/>
                </a:cubicBezTo>
                <a:cubicBezTo>
                  <a:pt x="7958478" y="2253556"/>
                  <a:pt x="7966803" y="2257030"/>
                  <a:pt x="7974025" y="2252643"/>
                </a:cubicBezTo>
                <a:close/>
                <a:moveTo>
                  <a:pt x="8666990" y="2236222"/>
                </a:moveTo>
                <a:cubicBezTo>
                  <a:pt x="8674741" y="2234962"/>
                  <a:pt x="8683420" y="2238555"/>
                  <a:pt x="8692842" y="2246030"/>
                </a:cubicBezTo>
                <a:cubicBezTo>
                  <a:pt x="8690546" y="2254912"/>
                  <a:pt x="8692032" y="2262676"/>
                  <a:pt x="8690478" y="2275442"/>
                </a:cubicBezTo>
                <a:cubicBezTo>
                  <a:pt x="8679130" y="2278786"/>
                  <a:pt x="8654206" y="2273832"/>
                  <a:pt x="8646709" y="2255534"/>
                </a:cubicBezTo>
                <a:cubicBezTo>
                  <a:pt x="8652417" y="2243597"/>
                  <a:pt x="8659239" y="2237482"/>
                  <a:pt x="8666990" y="2236222"/>
                </a:cubicBezTo>
                <a:close/>
                <a:moveTo>
                  <a:pt x="8852538" y="2229991"/>
                </a:moveTo>
                <a:cubicBezTo>
                  <a:pt x="8866722" y="2229351"/>
                  <a:pt x="8889574" y="2235714"/>
                  <a:pt x="8890002" y="2238772"/>
                </a:cubicBezTo>
                <a:cubicBezTo>
                  <a:pt x="8893875" y="2238544"/>
                  <a:pt x="8894446" y="2242620"/>
                  <a:pt x="8898318" y="2242392"/>
                </a:cubicBezTo>
                <a:cubicBezTo>
                  <a:pt x="8898318" y="2242392"/>
                  <a:pt x="8902190" y="2242165"/>
                  <a:pt x="8906634" y="2246015"/>
                </a:cubicBezTo>
                <a:cubicBezTo>
                  <a:pt x="8911078" y="2249863"/>
                  <a:pt x="8915521" y="2253711"/>
                  <a:pt x="8912792" y="2262090"/>
                </a:cubicBezTo>
                <a:cubicBezTo>
                  <a:pt x="8880100" y="2251682"/>
                  <a:pt x="8864612" y="2252592"/>
                  <a:pt x="8839664" y="2241728"/>
                </a:cubicBezTo>
                <a:cubicBezTo>
                  <a:pt x="8839093" y="2237652"/>
                  <a:pt x="8842965" y="2237424"/>
                  <a:pt x="8842393" y="2233348"/>
                </a:cubicBezTo>
                <a:cubicBezTo>
                  <a:pt x="8844043" y="2231196"/>
                  <a:pt x="8847810" y="2230204"/>
                  <a:pt x="8852538" y="2229991"/>
                </a:cubicBezTo>
                <a:close/>
                <a:moveTo>
                  <a:pt x="8746721" y="2228200"/>
                </a:moveTo>
                <a:cubicBezTo>
                  <a:pt x="8771993" y="2226228"/>
                  <a:pt x="8800420" y="2227973"/>
                  <a:pt x="8806257" y="2262113"/>
                </a:cubicBezTo>
                <a:cubicBezTo>
                  <a:pt x="8777328" y="2295224"/>
                  <a:pt x="8707770" y="2290421"/>
                  <a:pt x="8715209" y="2249895"/>
                </a:cubicBezTo>
                <a:cubicBezTo>
                  <a:pt x="8716272" y="2244107"/>
                  <a:pt x="8718905" y="2237588"/>
                  <a:pt x="8723453" y="2230348"/>
                </a:cubicBezTo>
                <a:cubicBezTo>
                  <a:pt x="8730223" y="2229927"/>
                  <a:pt x="8738296" y="2228858"/>
                  <a:pt x="8746721" y="2228200"/>
                </a:cubicBezTo>
                <a:close/>
                <a:moveTo>
                  <a:pt x="8492047" y="2224722"/>
                </a:moveTo>
                <a:cubicBezTo>
                  <a:pt x="8500677" y="2237736"/>
                  <a:pt x="8511851" y="2246637"/>
                  <a:pt x="8518026" y="2254629"/>
                </a:cubicBezTo>
                <a:cubicBezTo>
                  <a:pt x="8524207" y="2262616"/>
                  <a:pt x="8525381" y="2269694"/>
                  <a:pt x="8514008" y="2279074"/>
                </a:cubicBezTo>
                <a:cubicBezTo>
                  <a:pt x="8508911" y="2287302"/>
                  <a:pt x="8499499" y="2289026"/>
                  <a:pt x="8489498" y="2287208"/>
                </a:cubicBezTo>
                <a:cubicBezTo>
                  <a:pt x="8479497" y="2285392"/>
                  <a:pt x="8468913" y="2280029"/>
                  <a:pt x="8461462" y="2274096"/>
                </a:cubicBezTo>
                <a:close/>
                <a:moveTo>
                  <a:pt x="7897093" y="2187353"/>
                </a:moveTo>
                <a:cubicBezTo>
                  <a:pt x="7899408" y="2186707"/>
                  <a:pt x="7902413" y="2187551"/>
                  <a:pt x="7906798" y="2191383"/>
                </a:cubicBezTo>
                <a:cubicBezTo>
                  <a:pt x="7915002" y="2194991"/>
                  <a:pt x="7915570" y="2199045"/>
                  <a:pt x="7909640" y="2211659"/>
                </a:cubicBezTo>
                <a:cubicBezTo>
                  <a:pt x="7903142" y="2220218"/>
                  <a:pt x="7900462" y="2228554"/>
                  <a:pt x="7896644" y="2228777"/>
                </a:cubicBezTo>
                <a:cubicBezTo>
                  <a:pt x="7897212" y="2232832"/>
                  <a:pt x="7893963" y="2237111"/>
                  <a:pt x="7894532" y="2241168"/>
                </a:cubicBezTo>
                <a:cubicBezTo>
                  <a:pt x="7894532" y="2241168"/>
                  <a:pt x="7894532" y="2241168"/>
                  <a:pt x="7890714" y="2241392"/>
                </a:cubicBezTo>
                <a:cubicBezTo>
                  <a:pt x="7892259" y="2224946"/>
                  <a:pt x="7885600" y="2204896"/>
                  <a:pt x="7891529" y="2192279"/>
                </a:cubicBezTo>
                <a:cubicBezTo>
                  <a:pt x="7893154" y="2190140"/>
                  <a:pt x="7894779" y="2188001"/>
                  <a:pt x="7897093" y="2187353"/>
                </a:cubicBezTo>
                <a:close/>
                <a:moveTo>
                  <a:pt x="7395561" y="2171423"/>
                </a:moveTo>
                <a:cubicBezTo>
                  <a:pt x="7456241" y="2175203"/>
                  <a:pt x="7519108" y="2246110"/>
                  <a:pt x="7502242" y="2306163"/>
                </a:cubicBezTo>
                <a:cubicBezTo>
                  <a:pt x="7473874" y="2316329"/>
                  <a:pt x="7446136" y="2312301"/>
                  <a:pt x="7422840" y="2299204"/>
                </a:cubicBezTo>
                <a:cubicBezTo>
                  <a:pt x="7384011" y="2277373"/>
                  <a:pt x="7357518" y="2230346"/>
                  <a:pt x="7361008" y="2181833"/>
                </a:cubicBezTo>
                <a:cubicBezTo>
                  <a:pt x="7366262" y="2180767"/>
                  <a:pt x="7371517" y="2179702"/>
                  <a:pt x="7369926" y="2174141"/>
                </a:cubicBezTo>
                <a:cubicBezTo>
                  <a:pt x="7378268" y="2171713"/>
                  <a:pt x="7386891" y="2170883"/>
                  <a:pt x="7395561" y="2171423"/>
                </a:cubicBezTo>
                <a:close/>
                <a:moveTo>
                  <a:pt x="8031498" y="2169079"/>
                </a:moveTo>
                <a:cubicBezTo>
                  <a:pt x="8035804" y="2171648"/>
                  <a:pt x="8038667" y="2175651"/>
                  <a:pt x="8040301" y="2180377"/>
                </a:cubicBezTo>
                <a:cubicBezTo>
                  <a:pt x="8042753" y="2187463"/>
                  <a:pt x="8042438" y="2196178"/>
                  <a:pt x="8040073" y="2204118"/>
                </a:cubicBezTo>
                <a:lnTo>
                  <a:pt x="8033711" y="2213826"/>
                </a:lnTo>
                <a:lnTo>
                  <a:pt x="8035963" y="2219096"/>
                </a:lnTo>
                <a:cubicBezTo>
                  <a:pt x="8010494" y="2250808"/>
                  <a:pt x="7989438" y="2229653"/>
                  <a:pt x="7993695" y="2206101"/>
                </a:cubicBezTo>
                <a:cubicBezTo>
                  <a:pt x="7995115" y="2198250"/>
                  <a:pt x="7999347" y="2190134"/>
                  <a:pt x="8007165" y="2183619"/>
                </a:cubicBezTo>
                <a:cubicBezTo>
                  <a:pt x="8010013" y="2183871"/>
                  <a:pt x="8013362" y="2185453"/>
                  <a:pt x="8016753" y="2187875"/>
                </a:cubicBezTo>
                <a:lnTo>
                  <a:pt x="8017846" y="2188908"/>
                </a:lnTo>
                <a:close/>
                <a:moveTo>
                  <a:pt x="7736332" y="2168180"/>
                </a:moveTo>
                <a:cubicBezTo>
                  <a:pt x="7738848" y="2169748"/>
                  <a:pt x="7741921" y="2172797"/>
                  <a:pt x="7745930" y="2174919"/>
                </a:cubicBezTo>
                <a:lnTo>
                  <a:pt x="7734672" y="2186032"/>
                </a:lnTo>
                <a:cubicBezTo>
                  <a:pt x="7730576" y="2181968"/>
                  <a:pt x="7726309" y="2174019"/>
                  <a:pt x="7730062" y="2170316"/>
                </a:cubicBezTo>
                <a:cubicBezTo>
                  <a:pt x="7731853" y="2166520"/>
                  <a:pt x="7733815" y="2166610"/>
                  <a:pt x="7736332" y="2168180"/>
                </a:cubicBezTo>
                <a:close/>
                <a:moveTo>
                  <a:pt x="7292336" y="2165735"/>
                </a:moveTo>
                <a:cubicBezTo>
                  <a:pt x="7295839" y="2165897"/>
                  <a:pt x="7292336" y="2165735"/>
                  <a:pt x="7299537" y="2170425"/>
                </a:cubicBezTo>
                <a:cubicBezTo>
                  <a:pt x="7296226" y="2174636"/>
                  <a:pt x="7296033" y="2170265"/>
                  <a:pt x="7292336" y="2165735"/>
                </a:cubicBezTo>
                <a:close/>
                <a:moveTo>
                  <a:pt x="7377878" y="2161259"/>
                </a:moveTo>
                <a:cubicBezTo>
                  <a:pt x="7381981" y="2162055"/>
                  <a:pt x="7385249" y="2164152"/>
                  <a:pt x="7389038" y="2169033"/>
                </a:cubicBezTo>
                <a:cubicBezTo>
                  <a:pt x="7378049" y="2171777"/>
                  <a:pt x="7369285" y="2171052"/>
                  <a:pt x="7361707" y="2161290"/>
                </a:cubicBezTo>
                <a:cubicBezTo>
                  <a:pt x="7368836" y="2160967"/>
                  <a:pt x="7373774" y="2160462"/>
                  <a:pt x="7377878" y="2161259"/>
                </a:cubicBezTo>
                <a:close/>
                <a:moveTo>
                  <a:pt x="9076572" y="2151947"/>
                </a:moveTo>
                <a:cubicBezTo>
                  <a:pt x="9078817" y="2160829"/>
                  <a:pt x="9083956" y="2167342"/>
                  <a:pt x="9088771" y="2179482"/>
                </a:cubicBezTo>
                <a:cubicBezTo>
                  <a:pt x="9080088" y="2186594"/>
                  <a:pt x="9055014" y="2191049"/>
                  <a:pt x="9039272" y="2177140"/>
                </a:cubicBezTo>
                <a:cubicBezTo>
                  <a:pt x="9038002" y="2151374"/>
                  <a:pt x="9052148" y="2145148"/>
                  <a:pt x="9076572" y="2151947"/>
                </a:cubicBezTo>
                <a:close/>
                <a:moveTo>
                  <a:pt x="7753537" y="2132834"/>
                </a:moveTo>
                <a:cubicBezTo>
                  <a:pt x="7759262" y="2132593"/>
                  <a:pt x="7766968" y="2133953"/>
                  <a:pt x="7774897" y="2140354"/>
                </a:cubicBezTo>
                <a:cubicBezTo>
                  <a:pt x="7778906" y="2144563"/>
                  <a:pt x="7787102" y="2157017"/>
                  <a:pt x="7783271" y="2156842"/>
                </a:cubicBezTo>
                <a:cubicBezTo>
                  <a:pt x="7779620" y="2160699"/>
                  <a:pt x="7783450" y="2160875"/>
                  <a:pt x="7783628" y="2164908"/>
                </a:cubicBezTo>
                <a:lnTo>
                  <a:pt x="7778480" y="2168233"/>
                </a:lnTo>
                <a:lnTo>
                  <a:pt x="7780291" y="2171066"/>
                </a:lnTo>
                <a:cubicBezTo>
                  <a:pt x="7785414" y="2179083"/>
                  <a:pt x="7785414" y="2179083"/>
                  <a:pt x="7782024" y="2183441"/>
                </a:cubicBezTo>
                <a:cubicBezTo>
                  <a:pt x="7778638" y="2187798"/>
                  <a:pt x="7766160" y="2184372"/>
                  <a:pt x="7762773" y="2188730"/>
                </a:cubicBezTo>
                <a:cubicBezTo>
                  <a:pt x="7762773" y="2188730"/>
                  <a:pt x="7762773" y="2188730"/>
                  <a:pt x="7757650" y="2180713"/>
                </a:cubicBezTo>
                <a:lnTo>
                  <a:pt x="7758888" y="2173725"/>
                </a:lnTo>
                <a:lnTo>
                  <a:pt x="7749504" y="2171394"/>
                </a:lnTo>
                <a:cubicBezTo>
                  <a:pt x="7741487" y="2162974"/>
                  <a:pt x="7729459" y="2150347"/>
                  <a:pt x="7736586" y="2138597"/>
                </a:cubicBezTo>
                <a:cubicBezTo>
                  <a:pt x="7740418" y="2138772"/>
                  <a:pt x="7740241" y="2134738"/>
                  <a:pt x="7744071" y="2134914"/>
                </a:cubicBezTo>
                <a:cubicBezTo>
                  <a:pt x="7744071" y="2134914"/>
                  <a:pt x="7747813" y="2133074"/>
                  <a:pt x="7753537" y="2132834"/>
                </a:cubicBezTo>
                <a:close/>
                <a:moveTo>
                  <a:pt x="8287070" y="2104398"/>
                </a:moveTo>
                <a:cubicBezTo>
                  <a:pt x="8297989" y="2106158"/>
                  <a:pt x="8306343" y="2104668"/>
                  <a:pt x="8317262" y="2106429"/>
                </a:cubicBezTo>
                <a:cubicBezTo>
                  <a:pt x="8335547" y="2123564"/>
                  <a:pt x="8332473" y="2140801"/>
                  <a:pt x="8321300" y="2149284"/>
                </a:cubicBezTo>
                <a:cubicBezTo>
                  <a:pt x="8310124" y="2157768"/>
                  <a:pt x="8290853" y="2157499"/>
                  <a:pt x="8276743" y="2139618"/>
                </a:cubicBezTo>
                <a:cubicBezTo>
                  <a:pt x="8277729" y="2122753"/>
                  <a:pt x="8283847" y="2112389"/>
                  <a:pt x="8287070" y="2104398"/>
                </a:cubicBezTo>
                <a:close/>
                <a:moveTo>
                  <a:pt x="7301570" y="2097110"/>
                </a:moveTo>
                <a:cubicBezTo>
                  <a:pt x="7305424" y="2096183"/>
                  <a:pt x="7308830" y="2097244"/>
                  <a:pt x="7310992" y="2101494"/>
                </a:cubicBezTo>
                <a:cubicBezTo>
                  <a:pt x="7315875" y="2118157"/>
                  <a:pt x="7283106" y="2131499"/>
                  <a:pt x="7276238" y="2126833"/>
                </a:cubicBezTo>
                <a:cubicBezTo>
                  <a:pt x="7274406" y="2120585"/>
                  <a:pt x="7290007" y="2099894"/>
                  <a:pt x="7301570" y="2097110"/>
                </a:cubicBezTo>
                <a:close/>
                <a:moveTo>
                  <a:pt x="7625224" y="2091713"/>
                </a:moveTo>
                <a:cubicBezTo>
                  <a:pt x="7629719" y="2108439"/>
                  <a:pt x="7634213" y="2125167"/>
                  <a:pt x="7618542" y="2128655"/>
                </a:cubicBezTo>
                <a:cubicBezTo>
                  <a:pt x="7601738" y="2117623"/>
                  <a:pt x="7600966" y="2094156"/>
                  <a:pt x="7625224" y="2091713"/>
                </a:cubicBezTo>
                <a:close/>
                <a:moveTo>
                  <a:pt x="8538937" y="2070472"/>
                </a:moveTo>
                <a:cubicBezTo>
                  <a:pt x="8542950" y="2070629"/>
                  <a:pt x="8548675" y="2072252"/>
                  <a:pt x="8554951" y="2074666"/>
                </a:cubicBezTo>
                <a:cubicBezTo>
                  <a:pt x="8567503" y="2079492"/>
                  <a:pt x="8582259" y="2087476"/>
                  <a:pt x="8589923" y="2093197"/>
                </a:cubicBezTo>
                <a:cubicBezTo>
                  <a:pt x="8614062" y="2117271"/>
                  <a:pt x="8621915" y="2144323"/>
                  <a:pt x="8623728" y="2165359"/>
                </a:cubicBezTo>
                <a:cubicBezTo>
                  <a:pt x="8625547" y="2186397"/>
                  <a:pt x="8621331" y="2201413"/>
                  <a:pt x="8621331" y="2201413"/>
                </a:cubicBezTo>
                <a:cubicBezTo>
                  <a:pt x="8623627" y="2215235"/>
                  <a:pt x="8610598" y="2217622"/>
                  <a:pt x="8612894" y="2231450"/>
                </a:cubicBezTo>
                <a:cubicBezTo>
                  <a:pt x="8595643" y="2248850"/>
                  <a:pt x="8575521" y="2248973"/>
                  <a:pt x="8555883" y="2241881"/>
                </a:cubicBezTo>
                <a:cubicBezTo>
                  <a:pt x="8536241" y="2234788"/>
                  <a:pt x="8517079" y="2220490"/>
                  <a:pt x="8501750" y="2209046"/>
                </a:cubicBezTo>
                <a:cubicBezTo>
                  <a:pt x="8485274" y="2190693"/>
                  <a:pt x="8478570" y="2170551"/>
                  <a:pt x="8480010" y="2148919"/>
                </a:cubicBezTo>
                <a:lnTo>
                  <a:pt x="8481671" y="2142018"/>
                </a:lnTo>
                <a:lnTo>
                  <a:pt x="8469836" y="2138405"/>
                </a:lnTo>
                <a:cubicBezTo>
                  <a:pt x="8465258" y="2135747"/>
                  <a:pt x="8461463" y="2131856"/>
                  <a:pt x="8456160" y="2125404"/>
                </a:cubicBezTo>
                <a:cubicBezTo>
                  <a:pt x="8463358" y="2099233"/>
                  <a:pt x="8481162" y="2085967"/>
                  <a:pt x="8498967" y="2072700"/>
                </a:cubicBezTo>
                <a:cubicBezTo>
                  <a:pt x="8505288" y="2073842"/>
                  <a:pt x="8510105" y="2075428"/>
                  <a:pt x="8513665" y="2077376"/>
                </a:cubicBezTo>
                <a:lnTo>
                  <a:pt x="8518674" y="2082176"/>
                </a:lnTo>
                <a:lnTo>
                  <a:pt x="8521030" y="2082651"/>
                </a:lnTo>
                <a:cubicBezTo>
                  <a:pt x="8524575" y="2083783"/>
                  <a:pt x="8527832" y="2083187"/>
                  <a:pt x="8533200" y="2075082"/>
                </a:cubicBezTo>
                <a:cubicBezTo>
                  <a:pt x="8532625" y="2071626"/>
                  <a:pt x="8534924" y="2070315"/>
                  <a:pt x="8538937" y="2070472"/>
                </a:cubicBezTo>
                <a:close/>
                <a:moveTo>
                  <a:pt x="7624568" y="2065611"/>
                </a:moveTo>
                <a:cubicBezTo>
                  <a:pt x="7624950" y="2061817"/>
                  <a:pt x="7628783" y="2061881"/>
                  <a:pt x="7628401" y="2065675"/>
                </a:cubicBezTo>
                <a:cubicBezTo>
                  <a:pt x="7635685" y="2069597"/>
                  <a:pt x="7627256" y="2077059"/>
                  <a:pt x="7623042" y="2080788"/>
                </a:cubicBezTo>
                <a:cubicBezTo>
                  <a:pt x="7624187" y="2069406"/>
                  <a:pt x="7620736" y="2065547"/>
                  <a:pt x="7624568" y="2065611"/>
                </a:cubicBezTo>
                <a:close/>
                <a:moveTo>
                  <a:pt x="8815781" y="2064308"/>
                </a:moveTo>
                <a:cubicBezTo>
                  <a:pt x="8866207" y="2054433"/>
                  <a:pt x="8842964" y="2104903"/>
                  <a:pt x="8840783" y="2132881"/>
                </a:cubicBezTo>
                <a:cubicBezTo>
                  <a:pt x="8823975" y="2136172"/>
                  <a:pt x="8818517" y="2135404"/>
                  <a:pt x="8802580" y="2127505"/>
                </a:cubicBezTo>
                <a:cubicBezTo>
                  <a:pt x="8796356" y="2101172"/>
                  <a:pt x="8806069" y="2082740"/>
                  <a:pt x="8815781" y="2064308"/>
                </a:cubicBezTo>
                <a:close/>
                <a:moveTo>
                  <a:pt x="7045746" y="2061840"/>
                </a:moveTo>
                <a:cubicBezTo>
                  <a:pt x="7050775" y="2066371"/>
                  <a:pt x="7053192" y="2070672"/>
                  <a:pt x="7053821" y="2074878"/>
                </a:cubicBezTo>
                <a:cubicBezTo>
                  <a:pt x="7055706" y="2087496"/>
                  <a:pt x="7041479" y="2099266"/>
                  <a:pt x="7033286" y="2113869"/>
                </a:cubicBezTo>
                <a:cubicBezTo>
                  <a:pt x="7025128" y="2104975"/>
                  <a:pt x="7022663" y="2096582"/>
                  <a:pt x="7025029" y="2088106"/>
                </a:cubicBezTo>
                <a:cubicBezTo>
                  <a:pt x="7027393" y="2079633"/>
                  <a:pt x="7034588" y="2071072"/>
                  <a:pt x="7045746" y="2061840"/>
                </a:cubicBezTo>
                <a:close/>
                <a:moveTo>
                  <a:pt x="7142820" y="2057612"/>
                </a:moveTo>
                <a:cubicBezTo>
                  <a:pt x="7150365" y="2058206"/>
                  <a:pt x="7158749" y="2061331"/>
                  <a:pt x="7167806" y="2068723"/>
                </a:cubicBezTo>
                <a:cubicBezTo>
                  <a:pt x="7187953" y="2085590"/>
                  <a:pt x="7204562" y="2110267"/>
                  <a:pt x="7178757" y="2140969"/>
                </a:cubicBezTo>
                <a:cubicBezTo>
                  <a:pt x="7175220" y="2148779"/>
                  <a:pt x="7175044" y="2144785"/>
                  <a:pt x="7171333" y="2148601"/>
                </a:cubicBezTo>
                <a:cubicBezTo>
                  <a:pt x="7167621" y="2152416"/>
                  <a:pt x="7164086" y="2160226"/>
                  <a:pt x="7164262" y="2164220"/>
                </a:cubicBezTo>
                <a:cubicBezTo>
                  <a:pt x="7148179" y="2151524"/>
                  <a:pt x="7140931" y="2163149"/>
                  <a:pt x="7116720" y="2142109"/>
                </a:cubicBezTo>
                <a:cubicBezTo>
                  <a:pt x="7084558" y="2116719"/>
                  <a:pt x="7091099" y="2089118"/>
                  <a:pt x="7102059" y="2073676"/>
                </a:cubicBezTo>
                <a:cubicBezTo>
                  <a:pt x="7105107" y="2076806"/>
                  <a:pt x="7120187" y="2055826"/>
                  <a:pt x="7142820" y="2057612"/>
                </a:cubicBezTo>
                <a:close/>
                <a:moveTo>
                  <a:pt x="8075695" y="2055636"/>
                </a:moveTo>
                <a:cubicBezTo>
                  <a:pt x="8082148" y="2060756"/>
                  <a:pt x="8084827" y="2070268"/>
                  <a:pt x="8085985" y="2081675"/>
                </a:cubicBezTo>
                <a:lnTo>
                  <a:pt x="8086937" y="2112185"/>
                </a:lnTo>
                <a:lnTo>
                  <a:pt x="8097754" y="2119025"/>
                </a:lnTo>
                <a:cubicBezTo>
                  <a:pt x="8093350" y="2122713"/>
                  <a:pt x="8096424" y="2127059"/>
                  <a:pt x="8099499" y="2131407"/>
                </a:cubicBezTo>
                <a:cubicBezTo>
                  <a:pt x="8090411" y="2166268"/>
                  <a:pt x="8021906" y="2174040"/>
                  <a:pt x="8020285" y="2144028"/>
                </a:cubicBezTo>
                <a:cubicBezTo>
                  <a:pt x="8020053" y="2139741"/>
                  <a:pt x="8021188" y="2134682"/>
                  <a:pt x="8024052" y="2128822"/>
                </a:cubicBezTo>
                <a:cubicBezTo>
                  <a:pt x="8030658" y="2123291"/>
                  <a:pt x="8037139" y="2118513"/>
                  <a:pt x="8043502" y="2114808"/>
                </a:cubicBezTo>
                <a:lnTo>
                  <a:pt x="8061965" y="2107340"/>
                </a:lnTo>
                <a:lnTo>
                  <a:pt x="8060526" y="2078466"/>
                </a:lnTo>
                <a:cubicBezTo>
                  <a:pt x="8060303" y="2068244"/>
                  <a:pt x="8062940" y="2060881"/>
                  <a:pt x="8075695" y="2055636"/>
                </a:cubicBezTo>
                <a:close/>
                <a:moveTo>
                  <a:pt x="7565931" y="2050558"/>
                </a:moveTo>
                <a:cubicBezTo>
                  <a:pt x="7576623" y="2047623"/>
                  <a:pt x="7583755" y="2057099"/>
                  <a:pt x="7585542" y="2068041"/>
                </a:cubicBezTo>
                <a:cubicBezTo>
                  <a:pt x="7587548" y="2071779"/>
                  <a:pt x="7586880" y="2076249"/>
                  <a:pt x="7584766" y="2080402"/>
                </a:cubicBezTo>
                <a:cubicBezTo>
                  <a:pt x="7582651" y="2084556"/>
                  <a:pt x="7579088" y="2088392"/>
                  <a:pt x="7575302" y="2090860"/>
                </a:cubicBezTo>
                <a:cubicBezTo>
                  <a:pt x="7569955" y="2092328"/>
                  <a:pt x="7569955" y="2092328"/>
                  <a:pt x="7564611" y="2093794"/>
                </a:cubicBezTo>
                <a:cubicBezTo>
                  <a:pt x="7558371" y="2089790"/>
                  <a:pt x="7549904" y="2089256"/>
                  <a:pt x="7545892" y="2081781"/>
                </a:cubicBezTo>
                <a:cubicBezTo>
                  <a:pt x="7544106" y="2070839"/>
                  <a:pt x="7558358" y="2055495"/>
                  <a:pt x="7565931" y="2050558"/>
                </a:cubicBezTo>
                <a:close/>
                <a:moveTo>
                  <a:pt x="7904661" y="2045555"/>
                </a:moveTo>
                <a:cubicBezTo>
                  <a:pt x="7906898" y="2059043"/>
                  <a:pt x="7893458" y="2061502"/>
                  <a:pt x="7909142" y="2072534"/>
                </a:cubicBezTo>
                <a:cubicBezTo>
                  <a:pt x="7897941" y="2088482"/>
                  <a:pt x="7884494" y="2090940"/>
                  <a:pt x="7871048" y="2093401"/>
                </a:cubicBezTo>
                <a:cubicBezTo>
                  <a:pt x="7871048" y="2093401"/>
                  <a:pt x="7875531" y="2120376"/>
                  <a:pt x="7862085" y="2122837"/>
                </a:cubicBezTo>
                <a:cubicBezTo>
                  <a:pt x="7864325" y="2136326"/>
                  <a:pt x="7835199" y="2127758"/>
                  <a:pt x="7821751" y="2130219"/>
                </a:cubicBezTo>
                <a:cubicBezTo>
                  <a:pt x="7819511" y="2116726"/>
                  <a:pt x="7830714" y="2100783"/>
                  <a:pt x="7828476" y="2087294"/>
                </a:cubicBezTo>
                <a:cubicBezTo>
                  <a:pt x="7853122" y="2068885"/>
                  <a:pt x="7893458" y="2061502"/>
                  <a:pt x="7904661" y="2045555"/>
                </a:cubicBezTo>
                <a:close/>
                <a:moveTo>
                  <a:pt x="7845899" y="2042041"/>
                </a:moveTo>
                <a:cubicBezTo>
                  <a:pt x="7845793" y="2057150"/>
                  <a:pt x="7842629" y="2064113"/>
                  <a:pt x="7838722" y="2066207"/>
                </a:cubicBezTo>
                <a:cubicBezTo>
                  <a:pt x="7826999" y="2072492"/>
                  <a:pt x="7808579" y="2034955"/>
                  <a:pt x="7845899" y="2042041"/>
                </a:cubicBezTo>
                <a:close/>
                <a:moveTo>
                  <a:pt x="8431644" y="2034787"/>
                </a:moveTo>
                <a:cubicBezTo>
                  <a:pt x="8432582" y="2040248"/>
                  <a:pt x="8437937" y="2038825"/>
                  <a:pt x="8443289" y="2037404"/>
                </a:cubicBezTo>
                <a:cubicBezTo>
                  <a:pt x="8444695" y="2045593"/>
                  <a:pt x="8448399" y="2057989"/>
                  <a:pt x="8441127" y="2066074"/>
                </a:cubicBezTo>
                <a:cubicBezTo>
                  <a:pt x="8438704" y="2068769"/>
                  <a:pt x="8435061" y="2070986"/>
                  <a:pt x="8429708" y="2072407"/>
                </a:cubicBezTo>
                <a:cubicBezTo>
                  <a:pt x="8427500" y="2075848"/>
                  <a:pt x="8412708" y="2071214"/>
                  <a:pt x="8411771" y="2065753"/>
                </a:cubicBezTo>
                <a:cubicBezTo>
                  <a:pt x="8406751" y="2052817"/>
                  <a:pt x="8419668" y="2046532"/>
                  <a:pt x="8431644" y="2034787"/>
                </a:cubicBezTo>
                <a:close/>
                <a:moveTo>
                  <a:pt x="9026442" y="2026474"/>
                </a:moveTo>
                <a:cubicBezTo>
                  <a:pt x="9032872" y="2031789"/>
                  <a:pt x="9041574" y="2031722"/>
                  <a:pt x="9046617" y="2033471"/>
                </a:cubicBezTo>
                <a:cubicBezTo>
                  <a:pt x="9050780" y="2044170"/>
                  <a:pt x="9049899" y="2053119"/>
                  <a:pt x="9041705" y="2065699"/>
                </a:cubicBezTo>
                <a:cubicBezTo>
                  <a:pt x="9024306" y="2065833"/>
                  <a:pt x="9029349" y="2067580"/>
                  <a:pt x="9012831" y="2058767"/>
                </a:cubicBezTo>
                <a:cubicBezTo>
                  <a:pt x="9017367" y="2048003"/>
                  <a:pt x="9021905" y="2037237"/>
                  <a:pt x="9026442" y="2026474"/>
                </a:cubicBezTo>
                <a:close/>
                <a:moveTo>
                  <a:pt x="7798430" y="2022297"/>
                </a:moveTo>
                <a:cubicBezTo>
                  <a:pt x="7802177" y="2021572"/>
                  <a:pt x="7806134" y="2022349"/>
                  <a:pt x="7810232" y="2024126"/>
                </a:cubicBezTo>
                <a:cubicBezTo>
                  <a:pt x="7814611" y="2027906"/>
                  <a:pt x="7815733" y="2035910"/>
                  <a:pt x="7813598" y="2048145"/>
                </a:cubicBezTo>
                <a:cubicBezTo>
                  <a:pt x="7806525" y="2052597"/>
                  <a:pt x="7793389" y="2041260"/>
                  <a:pt x="7785194" y="2037705"/>
                </a:cubicBezTo>
                <a:cubicBezTo>
                  <a:pt x="7788451" y="2033478"/>
                  <a:pt x="7791707" y="2029250"/>
                  <a:pt x="7787890" y="2029475"/>
                </a:cubicBezTo>
                <a:cubicBezTo>
                  <a:pt x="7791146" y="2025247"/>
                  <a:pt x="7794683" y="2023021"/>
                  <a:pt x="7798430" y="2022297"/>
                </a:cubicBezTo>
                <a:close/>
                <a:moveTo>
                  <a:pt x="7238035" y="2021811"/>
                </a:moveTo>
                <a:cubicBezTo>
                  <a:pt x="7247091" y="2021240"/>
                  <a:pt x="7256798" y="2024644"/>
                  <a:pt x="7266726" y="2032991"/>
                </a:cubicBezTo>
                <a:cubicBezTo>
                  <a:pt x="7271429" y="2052936"/>
                  <a:pt x="7248965" y="2063741"/>
                  <a:pt x="7237822" y="2071121"/>
                </a:cubicBezTo>
                <a:lnTo>
                  <a:pt x="7232724" y="2065430"/>
                </a:lnTo>
                <a:lnTo>
                  <a:pt x="7229816" y="2073501"/>
                </a:lnTo>
                <a:cubicBezTo>
                  <a:pt x="7227737" y="2076779"/>
                  <a:pt x="7225001" y="2080151"/>
                  <a:pt x="7222287" y="2084024"/>
                </a:cubicBezTo>
                <a:cubicBezTo>
                  <a:pt x="7214402" y="2079665"/>
                  <a:pt x="7203016" y="2083141"/>
                  <a:pt x="7194953" y="2074774"/>
                </a:cubicBezTo>
                <a:cubicBezTo>
                  <a:pt x="7194953" y="2074774"/>
                  <a:pt x="7190922" y="2070593"/>
                  <a:pt x="7190568" y="2062581"/>
                </a:cubicBezTo>
                <a:cubicBezTo>
                  <a:pt x="7182330" y="2050211"/>
                  <a:pt x="7193362" y="2038724"/>
                  <a:pt x="7193362" y="2038724"/>
                </a:cubicBezTo>
                <a:cubicBezTo>
                  <a:pt x="7193362" y="2038724"/>
                  <a:pt x="7193362" y="2038724"/>
                  <a:pt x="7189507" y="2038547"/>
                </a:cubicBezTo>
                <a:cubicBezTo>
                  <a:pt x="7197215" y="2038901"/>
                  <a:pt x="7204748" y="2035249"/>
                  <a:pt x="7212457" y="2035603"/>
                </a:cubicBezTo>
                <a:lnTo>
                  <a:pt x="7214737" y="2037829"/>
                </a:lnTo>
                <a:lnTo>
                  <a:pt x="7213266" y="2034483"/>
                </a:lnTo>
                <a:cubicBezTo>
                  <a:pt x="7220578" y="2026928"/>
                  <a:pt x="7228981" y="2022382"/>
                  <a:pt x="7238035" y="2021811"/>
                </a:cubicBezTo>
                <a:close/>
                <a:moveTo>
                  <a:pt x="8032634" y="1985008"/>
                </a:moveTo>
                <a:cubicBezTo>
                  <a:pt x="8040242" y="1985542"/>
                  <a:pt x="8046661" y="1986285"/>
                  <a:pt x="8048092" y="1986201"/>
                </a:cubicBezTo>
                <a:cubicBezTo>
                  <a:pt x="8048092" y="1986201"/>
                  <a:pt x="8051908" y="1985977"/>
                  <a:pt x="8055726" y="1985753"/>
                </a:cubicBezTo>
                <a:cubicBezTo>
                  <a:pt x="8060097" y="1989479"/>
                  <a:pt x="8060651" y="1993432"/>
                  <a:pt x="8064468" y="1993207"/>
                </a:cubicBezTo>
                <a:cubicBezTo>
                  <a:pt x="8054678" y="2005733"/>
                  <a:pt x="8042671" y="2002455"/>
                  <a:pt x="8030666" y="1999175"/>
                </a:cubicBezTo>
                <a:cubicBezTo>
                  <a:pt x="8022478" y="1995673"/>
                  <a:pt x="8018660" y="1995897"/>
                  <a:pt x="8011579" y="2000297"/>
                </a:cubicBezTo>
                <a:cubicBezTo>
                  <a:pt x="8011579" y="2000297"/>
                  <a:pt x="8011579" y="2000297"/>
                  <a:pt x="8002837" y="1992843"/>
                </a:cubicBezTo>
                <a:lnTo>
                  <a:pt x="8002283" y="1988892"/>
                </a:lnTo>
                <a:cubicBezTo>
                  <a:pt x="8002960" y="1986859"/>
                  <a:pt x="8005923" y="1985690"/>
                  <a:pt x="8010048" y="1985073"/>
                </a:cubicBezTo>
                <a:cubicBezTo>
                  <a:pt x="8016233" y="1984151"/>
                  <a:pt x="8025028" y="1984475"/>
                  <a:pt x="8032634" y="1985008"/>
                </a:cubicBezTo>
                <a:close/>
                <a:moveTo>
                  <a:pt x="7254931" y="1959549"/>
                </a:moveTo>
                <a:cubicBezTo>
                  <a:pt x="7259952" y="1962385"/>
                  <a:pt x="7268722" y="1964203"/>
                  <a:pt x="7275016" y="1970894"/>
                </a:cubicBezTo>
                <a:cubicBezTo>
                  <a:pt x="7277628" y="1991180"/>
                  <a:pt x="7268927" y="2001941"/>
                  <a:pt x="7253928" y="2006012"/>
                </a:cubicBezTo>
                <a:cubicBezTo>
                  <a:pt x="7233844" y="1994669"/>
                  <a:pt x="7236186" y="1964639"/>
                  <a:pt x="7254931" y="1959549"/>
                </a:cubicBezTo>
                <a:close/>
                <a:moveTo>
                  <a:pt x="7504862" y="1952764"/>
                </a:moveTo>
                <a:cubicBezTo>
                  <a:pt x="7515752" y="1949778"/>
                  <a:pt x="7519838" y="1957389"/>
                  <a:pt x="7520749" y="1962960"/>
                </a:cubicBezTo>
                <a:cubicBezTo>
                  <a:pt x="7524381" y="1967786"/>
                  <a:pt x="7523931" y="1973731"/>
                  <a:pt x="7521325" y="1979538"/>
                </a:cubicBezTo>
                <a:cubicBezTo>
                  <a:pt x="7518720" y="1985347"/>
                  <a:pt x="7513957" y="1991019"/>
                  <a:pt x="7508967" y="1995298"/>
                </a:cubicBezTo>
                <a:cubicBezTo>
                  <a:pt x="7511234" y="1991766"/>
                  <a:pt x="7511234" y="1991766"/>
                  <a:pt x="7511234" y="1991766"/>
                </a:cubicBezTo>
                <a:cubicBezTo>
                  <a:pt x="7510325" y="1986194"/>
                  <a:pt x="7508058" y="1989726"/>
                  <a:pt x="7504880" y="1987687"/>
                </a:cubicBezTo>
                <a:cubicBezTo>
                  <a:pt x="7504880" y="1987687"/>
                  <a:pt x="7508058" y="1989726"/>
                  <a:pt x="7502613" y="1991220"/>
                </a:cubicBezTo>
                <a:cubicBezTo>
                  <a:pt x="7504880" y="1987687"/>
                  <a:pt x="7501703" y="1985648"/>
                  <a:pt x="7498525" y="1983610"/>
                </a:cubicBezTo>
                <a:cubicBezTo>
                  <a:pt x="7496705" y="1972466"/>
                  <a:pt x="7497151" y="1957790"/>
                  <a:pt x="7504862" y="1952764"/>
                </a:cubicBezTo>
                <a:close/>
                <a:moveTo>
                  <a:pt x="8507380" y="1940706"/>
                </a:moveTo>
                <a:cubicBezTo>
                  <a:pt x="8512357" y="1938132"/>
                  <a:pt x="8516462" y="1940264"/>
                  <a:pt x="8519292" y="1944554"/>
                </a:cubicBezTo>
                <a:cubicBezTo>
                  <a:pt x="8526367" y="1955278"/>
                  <a:pt x="8525474" y="1979497"/>
                  <a:pt x="8510339" y="1977416"/>
                </a:cubicBezTo>
                <a:lnTo>
                  <a:pt x="8507208" y="1975498"/>
                </a:lnTo>
                <a:lnTo>
                  <a:pt x="8505519" y="1976525"/>
                </a:lnTo>
                <a:cubicBezTo>
                  <a:pt x="8501239" y="1976777"/>
                  <a:pt x="8496342" y="1976044"/>
                  <a:pt x="8492537" y="1976268"/>
                </a:cubicBezTo>
                <a:cubicBezTo>
                  <a:pt x="8489867" y="1984580"/>
                  <a:pt x="8476187" y="1969074"/>
                  <a:pt x="8473514" y="1977384"/>
                </a:cubicBezTo>
                <a:cubicBezTo>
                  <a:pt x="8456031" y="1962104"/>
                  <a:pt x="8439840" y="1983440"/>
                  <a:pt x="8410375" y="1964786"/>
                </a:cubicBezTo>
                <a:cubicBezTo>
                  <a:pt x="8419463" y="1961194"/>
                  <a:pt x="8428083" y="1959414"/>
                  <a:pt x="8436241" y="1958616"/>
                </a:cubicBezTo>
                <a:cubicBezTo>
                  <a:pt x="8448481" y="1957419"/>
                  <a:pt x="8459681" y="1958434"/>
                  <a:pt x="8469855" y="1958863"/>
                </a:cubicBezTo>
                <a:lnTo>
                  <a:pt x="8495262" y="1955846"/>
                </a:lnTo>
                <a:lnTo>
                  <a:pt x="8499308" y="1948416"/>
                </a:lnTo>
                <a:cubicBezTo>
                  <a:pt x="8502183" y="1944458"/>
                  <a:pt x="8504891" y="1941994"/>
                  <a:pt x="8507380" y="1940706"/>
                </a:cubicBezTo>
                <a:close/>
                <a:moveTo>
                  <a:pt x="8336210" y="1938539"/>
                </a:moveTo>
                <a:cubicBezTo>
                  <a:pt x="8341838" y="1978496"/>
                  <a:pt x="8269047" y="2034964"/>
                  <a:pt x="8235443" y="2003837"/>
                </a:cubicBezTo>
                <a:cubicBezTo>
                  <a:pt x="8274163" y="1983930"/>
                  <a:pt x="8287322" y="1951772"/>
                  <a:pt x="8336210" y="1938539"/>
                </a:cubicBezTo>
                <a:close/>
                <a:moveTo>
                  <a:pt x="7181477" y="1924735"/>
                </a:moveTo>
                <a:cubicBezTo>
                  <a:pt x="7185024" y="1924608"/>
                  <a:pt x="7188031" y="1927012"/>
                  <a:pt x="7189895" y="1930447"/>
                </a:cubicBezTo>
                <a:cubicBezTo>
                  <a:pt x="7193622" y="1937316"/>
                  <a:pt x="7192775" y="1948309"/>
                  <a:pt x="7182531" y="1951430"/>
                </a:cubicBezTo>
                <a:cubicBezTo>
                  <a:pt x="7179354" y="1947124"/>
                  <a:pt x="7172340" y="1942481"/>
                  <a:pt x="7169816" y="1934208"/>
                </a:cubicBezTo>
                <a:cubicBezTo>
                  <a:pt x="7173841" y="1927520"/>
                  <a:pt x="7177929" y="1924862"/>
                  <a:pt x="7181477" y="1924735"/>
                </a:cubicBezTo>
                <a:close/>
                <a:moveTo>
                  <a:pt x="7999679" y="1919246"/>
                </a:moveTo>
                <a:cubicBezTo>
                  <a:pt x="8008728" y="1924767"/>
                  <a:pt x="8017034" y="1926413"/>
                  <a:pt x="8026083" y="1931935"/>
                </a:cubicBezTo>
                <a:cubicBezTo>
                  <a:pt x="8034316" y="1954078"/>
                  <a:pt x="8023117" y="1968642"/>
                  <a:pt x="8008840" y="1972341"/>
                </a:cubicBezTo>
                <a:cubicBezTo>
                  <a:pt x="7994561" y="1976040"/>
                  <a:pt x="7977207" y="1968873"/>
                  <a:pt x="7973128" y="1947550"/>
                </a:cubicBezTo>
                <a:cubicBezTo>
                  <a:pt x="7982250" y="1932575"/>
                  <a:pt x="7992856" y="1925353"/>
                  <a:pt x="7999679" y="1919246"/>
                </a:cubicBezTo>
                <a:close/>
                <a:moveTo>
                  <a:pt x="7528842" y="1915029"/>
                </a:moveTo>
                <a:cubicBezTo>
                  <a:pt x="7532789" y="1915706"/>
                  <a:pt x="7536843" y="1918866"/>
                  <a:pt x="7540944" y="1923019"/>
                </a:cubicBezTo>
                <a:cubicBezTo>
                  <a:pt x="7549144" y="1931324"/>
                  <a:pt x="7545570" y="1939089"/>
                  <a:pt x="7545570" y="1939089"/>
                </a:cubicBezTo>
                <a:cubicBezTo>
                  <a:pt x="7538248" y="1950647"/>
                  <a:pt x="7526649" y="1954079"/>
                  <a:pt x="7514526" y="1945593"/>
                </a:cubicBezTo>
                <a:cubicBezTo>
                  <a:pt x="7510250" y="1937469"/>
                  <a:pt x="7513824" y="1929704"/>
                  <a:pt x="7517397" y="1921939"/>
                </a:cubicBezTo>
                <a:cubicBezTo>
                  <a:pt x="7521059" y="1916160"/>
                  <a:pt x="7524895" y="1914353"/>
                  <a:pt x="7528842" y="1915029"/>
                </a:cubicBezTo>
                <a:close/>
                <a:moveTo>
                  <a:pt x="7787115" y="1914788"/>
                </a:moveTo>
                <a:cubicBezTo>
                  <a:pt x="7801415" y="1932495"/>
                  <a:pt x="7799615" y="1954946"/>
                  <a:pt x="7791378" y="1975802"/>
                </a:cubicBezTo>
                <a:lnTo>
                  <a:pt x="7781002" y="1994831"/>
                </a:lnTo>
                <a:lnTo>
                  <a:pt x="7791646" y="2007414"/>
                </a:lnTo>
                <a:cubicBezTo>
                  <a:pt x="7768172" y="2026602"/>
                  <a:pt x="7757629" y="2043424"/>
                  <a:pt x="7736548" y="2077059"/>
                </a:cubicBezTo>
                <a:cubicBezTo>
                  <a:pt x="7736548" y="2077059"/>
                  <a:pt x="7735080" y="2078259"/>
                  <a:pt x="7732879" y="2080057"/>
                </a:cubicBezTo>
                <a:lnTo>
                  <a:pt x="7731047" y="2081555"/>
                </a:lnTo>
                <a:lnTo>
                  <a:pt x="7732184" y="2084928"/>
                </a:lnTo>
                <a:cubicBezTo>
                  <a:pt x="7738223" y="2134053"/>
                  <a:pt x="7720390" y="2193056"/>
                  <a:pt x="7712748" y="2246783"/>
                </a:cubicBezTo>
                <a:cubicBezTo>
                  <a:pt x="7699977" y="2242475"/>
                  <a:pt x="7689398" y="2249631"/>
                  <a:pt x="7671395" y="2238791"/>
                </a:cubicBezTo>
                <a:lnTo>
                  <a:pt x="7683194" y="2186109"/>
                </a:lnTo>
                <a:lnTo>
                  <a:pt x="7681328" y="2178915"/>
                </a:lnTo>
                <a:cubicBezTo>
                  <a:pt x="7681133" y="2174491"/>
                  <a:pt x="7681922" y="2170601"/>
                  <a:pt x="7683763" y="2168724"/>
                </a:cubicBezTo>
                <a:lnTo>
                  <a:pt x="7687484" y="2166957"/>
                </a:lnTo>
                <a:lnTo>
                  <a:pt x="7694751" y="2134510"/>
                </a:lnTo>
                <a:lnTo>
                  <a:pt x="7706124" y="2085860"/>
                </a:lnTo>
                <a:lnTo>
                  <a:pt x="7699762" y="2076346"/>
                </a:lnTo>
                <a:cubicBezTo>
                  <a:pt x="7698562" y="2069121"/>
                  <a:pt x="7700597" y="2061304"/>
                  <a:pt x="7705867" y="2052894"/>
                </a:cubicBezTo>
                <a:cubicBezTo>
                  <a:pt x="7705867" y="2052894"/>
                  <a:pt x="7709101" y="2052303"/>
                  <a:pt x="7713654" y="2049608"/>
                </a:cubicBezTo>
                <a:lnTo>
                  <a:pt x="7714893" y="2048353"/>
                </a:lnTo>
                <a:lnTo>
                  <a:pt x="7716925" y="2039658"/>
                </a:lnTo>
                <a:lnTo>
                  <a:pt x="7718592" y="2044604"/>
                </a:lnTo>
                <a:lnTo>
                  <a:pt x="7729347" y="2033706"/>
                </a:lnTo>
                <a:cubicBezTo>
                  <a:pt x="7739886" y="2016884"/>
                  <a:pt x="7750426" y="2000067"/>
                  <a:pt x="7750426" y="2000067"/>
                </a:cubicBezTo>
                <a:lnTo>
                  <a:pt x="7760005" y="1993337"/>
                </a:lnTo>
                <a:lnTo>
                  <a:pt x="7761912" y="1971660"/>
                </a:lnTo>
                <a:cubicBezTo>
                  <a:pt x="7765485" y="1952960"/>
                  <a:pt x="7772444" y="1934046"/>
                  <a:pt x="7787115" y="1914788"/>
                </a:cubicBezTo>
                <a:close/>
                <a:moveTo>
                  <a:pt x="8611462" y="1912107"/>
                </a:moveTo>
                <a:cubicBezTo>
                  <a:pt x="8613199" y="1911997"/>
                  <a:pt x="8614772" y="1913006"/>
                  <a:pt x="8616805" y="1916759"/>
                </a:cubicBezTo>
                <a:cubicBezTo>
                  <a:pt x="8619950" y="1918778"/>
                  <a:pt x="8620869" y="1924267"/>
                  <a:pt x="8624015" y="1926286"/>
                </a:cubicBezTo>
                <a:cubicBezTo>
                  <a:pt x="8624015" y="1926286"/>
                  <a:pt x="8623131" y="1929391"/>
                  <a:pt x="8621576" y="1932680"/>
                </a:cubicBezTo>
                <a:cubicBezTo>
                  <a:pt x="8620021" y="1935967"/>
                  <a:pt x="8617794" y="1939438"/>
                  <a:pt x="8615108" y="1940163"/>
                </a:cubicBezTo>
                <a:cubicBezTo>
                  <a:pt x="8607510" y="1945083"/>
                  <a:pt x="8604753" y="1928618"/>
                  <a:pt x="8601607" y="1926600"/>
                </a:cubicBezTo>
                <a:cubicBezTo>
                  <a:pt x="8600689" y="1921111"/>
                  <a:pt x="8599769" y="1915623"/>
                  <a:pt x="8605141" y="1914173"/>
                </a:cubicBezTo>
                <a:cubicBezTo>
                  <a:pt x="8607828" y="1913447"/>
                  <a:pt x="8609727" y="1912217"/>
                  <a:pt x="8611462" y="1912107"/>
                </a:cubicBezTo>
                <a:close/>
                <a:moveTo>
                  <a:pt x="8606201" y="1833705"/>
                </a:moveTo>
                <a:cubicBezTo>
                  <a:pt x="8610828" y="1836380"/>
                  <a:pt x="8619354" y="1837906"/>
                  <a:pt x="8624715" y="1844403"/>
                </a:cubicBezTo>
                <a:cubicBezTo>
                  <a:pt x="8624476" y="1864673"/>
                  <a:pt x="8614248" y="1875769"/>
                  <a:pt x="8598660" y="1880366"/>
                </a:cubicBezTo>
                <a:cubicBezTo>
                  <a:pt x="8580144" y="1869666"/>
                  <a:pt x="8586714" y="1839451"/>
                  <a:pt x="8606201" y="1833705"/>
                </a:cubicBezTo>
                <a:close/>
                <a:moveTo>
                  <a:pt x="8411322" y="1828077"/>
                </a:moveTo>
                <a:cubicBezTo>
                  <a:pt x="8421267" y="1831717"/>
                  <a:pt x="8427016" y="1824571"/>
                  <a:pt x="8436962" y="1828212"/>
                </a:cubicBezTo>
                <a:cubicBezTo>
                  <a:pt x="8423915" y="1860439"/>
                  <a:pt x="8412267" y="1896261"/>
                  <a:pt x="8386628" y="1896127"/>
                </a:cubicBezTo>
                <a:cubicBezTo>
                  <a:pt x="8374660" y="1876326"/>
                  <a:pt x="8396252" y="1844146"/>
                  <a:pt x="8411322" y="1828077"/>
                </a:cubicBezTo>
                <a:close/>
                <a:moveTo>
                  <a:pt x="8796664" y="1808939"/>
                </a:moveTo>
                <a:cubicBezTo>
                  <a:pt x="8799419" y="1809321"/>
                  <a:pt x="8802920" y="1809093"/>
                  <a:pt x="8806738" y="1809267"/>
                </a:cubicBezTo>
                <a:cubicBezTo>
                  <a:pt x="8810556" y="1809438"/>
                  <a:pt x="8814691" y="1810012"/>
                  <a:pt x="8818713" y="1811998"/>
                </a:cubicBezTo>
                <a:cubicBezTo>
                  <a:pt x="8828384" y="1830475"/>
                  <a:pt x="8824500" y="1844215"/>
                  <a:pt x="8812572" y="1853985"/>
                </a:cubicBezTo>
                <a:cubicBezTo>
                  <a:pt x="8790522" y="1850929"/>
                  <a:pt x="8781754" y="1821152"/>
                  <a:pt x="8796664" y="1808939"/>
                </a:cubicBezTo>
                <a:close/>
                <a:moveTo>
                  <a:pt x="6906329" y="1796362"/>
                </a:moveTo>
                <a:lnTo>
                  <a:pt x="6907256" y="1800505"/>
                </a:lnTo>
                <a:lnTo>
                  <a:pt x="6909872" y="1799708"/>
                </a:lnTo>
                <a:close/>
                <a:moveTo>
                  <a:pt x="8780562" y="1746908"/>
                </a:moveTo>
                <a:cubicBezTo>
                  <a:pt x="8770627" y="1786378"/>
                  <a:pt x="8679669" y="1823022"/>
                  <a:pt x="8659572" y="1785348"/>
                </a:cubicBezTo>
                <a:cubicBezTo>
                  <a:pt x="8704080" y="1775525"/>
                  <a:pt x="8728923" y="1747950"/>
                  <a:pt x="8780562" y="1746908"/>
                </a:cubicBezTo>
                <a:close/>
                <a:moveTo>
                  <a:pt x="7867845" y="1746646"/>
                </a:moveTo>
                <a:cubicBezTo>
                  <a:pt x="7867845" y="1746646"/>
                  <a:pt x="7867845" y="1746646"/>
                  <a:pt x="7872304" y="1750494"/>
                </a:cubicBezTo>
                <a:cubicBezTo>
                  <a:pt x="7864530" y="1750950"/>
                  <a:pt x="7862928" y="1767483"/>
                  <a:pt x="7854012" y="1759787"/>
                </a:cubicBezTo>
                <a:cubicBezTo>
                  <a:pt x="7857328" y="1755482"/>
                  <a:pt x="7864530" y="1750950"/>
                  <a:pt x="7867845" y="1746646"/>
                </a:cubicBezTo>
                <a:close/>
                <a:moveTo>
                  <a:pt x="8044622" y="1724585"/>
                </a:moveTo>
                <a:cubicBezTo>
                  <a:pt x="8042501" y="1741617"/>
                  <a:pt x="8040381" y="1758648"/>
                  <a:pt x="8024115" y="1758263"/>
                </a:cubicBezTo>
                <a:cubicBezTo>
                  <a:pt x="8012330" y="1743749"/>
                  <a:pt x="8020579" y="1721168"/>
                  <a:pt x="8044622" y="1724585"/>
                </a:cubicBezTo>
                <a:close/>
                <a:moveTo>
                  <a:pt x="7711926" y="1711772"/>
                </a:moveTo>
                <a:cubicBezTo>
                  <a:pt x="7720419" y="1715308"/>
                  <a:pt x="7720981" y="1719313"/>
                  <a:pt x="7717575" y="1723549"/>
                </a:cubicBezTo>
                <a:cubicBezTo>
                  <a:pt x="7717575" y="1723549"/>
                  <a:pt x="7714170" y="1727784"/>
                  <a:pt x="7710765" y="1732022"/>
                </a:cubicBezTo>
                <a:cubicBezTo>
                  <a:pt x="7707360" y="1736257"/>
                  <a:pt x="7707921" y="1740260"/>
                  <a:pt x="7707921" y="1740260"/>
                </a:cubicBezTo>
                <a:cubicBezTo>
                  <a:pt x="7704515" y="1744496"/>
                  <a:pt x="7700549" y="1744730"/>
                  <a:pt x="7696023" y="1740959"/>
                </a:cubicBezTo>
                <a:cubicBezTo>
                  <a:pt x="7696023" y="1740959"/>
                  <a:pt x="7698867" y="1732719"/>
                  <a:pt x="7698867" y="1732719"/>
                </a:cubicBezTo>
                <a:cubicBezTo>
                  <a:pt x="7705677" y="1724247"/>
                  <a:pt x="7709082" y="1720011"/>
                  <a:pt x="7711926" y="1711772"/>
                </a:cubicBezTo>
                <a:close/>
                <a:moveTo>
                  <a:pt x="8114457" y="1700150"/>
                </a:moveTo>
                <a:cubicBezTo>
                  <a:pt x="8119862" y="1704243"/>
                  <a:pt x="8123513" y="1711312"/>
                  <a:pt x="8125750" y="1719796"/>
                </a:cubicBezTo>
                <a:cubicBezTo>
                  <a:pt x="8132461" y="1745248"/>
                  <a:pt x="8126437" y="1783439"/>
                  <a:pt x="8116823" y="1792288"/>
                </a:cubicBezTo>
                <a:cubicBezTo>
                  <a:pt x="8106415" y="1780101"/>
                  <a:pt x="8111895" y="1764175"/>
                  <a:pt x="8101890" y="1747989"/>
                </a:cubicBezTo>
                <a:cubicBezTo>
                  <a:pt x="8110838" y="1736126"/>
                  <a:pt x="8101235" y="1715944"/>
                  <a:pt x="8114457" y="1700150"/>
                </a:cubicBezTo>
                <a:close/>
                <a:moveTo>
                  <a:pt x="7942268" y="1698245"/>
                </a:moveTo>
                <a:cubicBezTo>
                  <a:pt x="7947267" y="1706170"/>
                  <a:pt x="7947267" y="1706170"/>
                  <a:pt x="7944554" y="1714549"/>
                </a:cubicBezTo>
                <a:cubicBezTo>
                  <a:pt x="7940698" y="1714775"/>
                  <a:pt x="7941269" y="1718851"/>
                  <a:pt x="7936842" y="1715001"/>
                </a:cubicBezTo>
                <a:cubicBezTo>
                  <a:pt x="7933842" y="1721341"/>
                  <a:pt x="7924095" y="1728078"/>
                  <a:pt x="7913098" y="1732833"/>
                </a:cubicBezTo>
                <a:lnTo>
                  <a:pt x="7911482" y="1733141"/>
                </a:lnTo>
                <a:lnTo>
                  <a:pt x="7918491" y="1737518"/>
                </a:lnTo>
                <a:cubicBezTo>
                  <a:pt x="7921734" y="1739073"/>
                  <a:pt x="7924542" y="1740120"/>
                  <a:pt x="7928219" y="1742180"/>
                </a:cubicBezTo>
                <a:lnTo>
                  <a:pt x="7928574" y="1742742"/>
                </a:lnTo>
                <a:lnTo>
                  <a:pt x="7930718" y="1741914"/>
                </a:lnTo>
                <a:cubicBezTo>
                  <a:pt x="7935398" y="1740965"/>
                  <a:pt x="7940267" y="1740924"/>
                  <a:pt x="7945373" y="1742581"/>
                </a:cubicBezTo>
                <a:cubicBezTo>
                  <a:pt x="7945373" y="1742581"/>
                  <a:pt x="7945373" y="1742581"/>
                  <a:pt x="7941505" y="1742809"/>
                </a:cubicBezTo>
                <a:cubicBezTo>
                  <a:pt x="7941505" y="1742809"/>
                  <a:pt x="7945373" y="1742581"/>
                  <a:pt x="7945917" y="1746464"/>
                </a:cubicBezTo>
                <a:lnTo>
                  <a:pt x="7933453" y="1750464"/>
                </a:lnTo>
                <a:lnTo>
                  <a:pt x="7934921" y="1752788"/>
                </a:lnTo>
                <a:cubicBezTo>
                  <a:pt x="7936509" y="1756314"/>
                  <a:pt x="7938046" y="1760339"/>
                  <a:pt x="7941323" y="1766392"/>
                </a:cubicBezTo>
                <a:cubicBezTo>
                  <a:pt x="7936641" y="1774311"/>
                  <a:pt x="7936641" y="1774311"/>
                  <a:pt x="7932763" y="1774244"/>
                </a:cubicBezTo>
                <a:cubicBezTo>
                  <a:pt x="7936641" y="1774311"/>
                  <a:pt x="7936240" y="1778304"/>
                  <a:pt x="7939716" y="1782359"/>
                </a:cubicBezTo>
                <a:cubicBezTo>
                  <a:pt x="7948809" y="1788509"/>
                  <a:pt x="7950914" y="1796542"/>
                  <a:pt x="7948556" y="1805499"/>
                </a:cubicBezTo>
                <a:lnTo>
                  <a:pt x="7937110" y="1823808"/>
                </a:lnTo>
                <a:lnTo>
                  <a:pt x="7944520" y="1840826"/>
                </a:lnTo>
                <a:cubicBezTo>
                  <a:pt x="7948538" y="1876372"/>
                  <a:pt x="7925717" y="1920852"/>
                  <a:pt x="7901597" y="1957516"/>
                </a:cubicBezTo>
                <a:cubicBezTo>
                  <a:pt x="7899285" y="1943603"/>
                  <a:pt x="7862503" y="1964670"/>
                  <a:pt x="7849473" y="1967052"/>
                </a:cubicBezTo>
                <a:cubicBezTo>
                  <a:pt x="7826457" y="1949765"/>
                  <a:pt x="7816474" y="1930094"/>
                  <a:pt x="7819523" y="1908038"/>
                </a:cubicBezTo>
                <a:lnTo>
                  <a:pt x="7823813" y="1897609"/>
                </a:lnTo>
                <a:lnTo>
                  <a:pt x="7803735" y="1895268"/>
                </a:lnTo>
                <a:cubicBezTo>
                  <a:pt x="7791503" y="1890784"/>
                  <a:pt x="7780988" y="1883673"/>
                  <a:pt x="7772397" y="1874661"/>
                </a:cubicBezTo>
                <a:lnTo>
                  <a:pt x="7759951" y="1855947"/>
                </a:lnTo>
                <a:lnTo>
                  <a:pt x="7756457" y="1872744"/>
                </a:lnTo>
                <a:cubicBezTo>
                  <a:pt x="7748973" y="1891866"/>
                  <a:pt x="7737151" y="1911115"/>
                  <a:pt x="7718706" y="1929778"/>
                </a:cubicBezTo>
                <a:cubicBezTo>
                  <a:pt x="7692919" y="1929022"/>
                  <a:pt x="7686536" y="1908865"/>
                  <a:pt x="7691216" y="1885475"/>
                </a:cubicBezTo>
                <a:cubicBezTo>
                  <a:pt x="7697065" y="1856238"/>
                  <a:pt x="7720200" y="1821950"/>
                  <a:pt x="7744323" y="1814195"/>
                </a:cubicBezTo>
                <a:lnTo>
                  <a:pt x="7746532" y="1814404"/>
                </a:lnTo>
                <a:lnTo>
                  <a:pt x="7747345" y="1782733"/>
                </a:lnTo>
                <a:cubicBezTo>
                  <a:pt x="7749298" y="1771072"/>
                  <a:pt x="7752950" y="1759346"/>
                  <a:pt x="7758424" y="1747978"/>
                </a:cubicBezTo>
                <a:cubicBezTo>
                  <a:pt x="7763838" y="1748205"/>
                  <a:pt x="7769252" y="1748434"/>
                  <a:pt x="7769865" y="1742749"/>
                </a:cubicBezTo>
                <a:cubicBezTo>
                  <a:pt x="7805365" y="1741389"/>
                  <a:pt x="7835401" y="1765499"/>
                  <a:pt x="7850983" y="1797566"/>
                </a:cubicBezTo>
                <a:cubicBezTo>
                  <a:pt x="7856826" y="1809590"/>
                  <a:pt x="7860637" y="1822734"/>
                  <a:pt x="7861940" y="1836073"/>
                </a:cubicBezTo>
                <a:lnTo>
                  <a:pt x="7861329" y="1842011"/>
                </a:lnTo>
                <a:lnTo>
                  <a:pt x="7867762" y="1834713"/>
                </a:lnTo>
                <a:lnTo>
                  <a:pt x="7877701" y="1821755"/>
                </a:lnTo>
                <a:lnTo>
                  <a:pt x="7873686" y="1811245"/>
                </a:lnTo>
                <a:cubicBezTo>
                  <a:pt x="7872751" y="1801233"/>
                  <a:pt x="7874724" y="1791269"/>
                  <a:pt x="7881144" y="1785378"/>
                </a:cubicBezTo>
                <a:cubicBezTo>
                  <a:pt x="7894384" y="1769605"/>
                  <a:pt x="7906420" y="1765808"/>
                  <a:pt x="7918055" y="1766003"/>
                </a:cubicBezTo>
                <a:cubicBezTo>
                  <a:pt x="7918055" y="1766003"/>
                  <a:pt x="7918055" y="1766003"/>
                  <a:pt x="7914175" y="1765939"/>
                </a:cubicBezTo>
                <a:lnTo>
                  <a:pt x="7907110" y="1757029"/>
                </a:lnTo>
                <a:lnTo>
                  <a:pt x="7900297" y="1757399"/>
                </a:lnTo>
                <a:cubicBezTo>
                  <a:pt x="7896525" y="1757437"/>
                  <a:pt x="7893832" y="1757351"/>
                  <a:pt x="7892866" y="1757407"/>
                </a:cubicBezTo>
                <a:cubicBezTo>
                  <a:pt x="7892322" y="1753525"/>
                  <a:pt x="7892322" y="1753525"/>
                  <a:pt x="7892322" y="1753525"/>
                </a:cubicBezTo>
                <a:lnTo>
                  <a:pt x="7902606" y="1751348"/>
                </a:lnTo>
                <a:lnTo>
                  <a:pt x="7891226" y="1736995"/>
                </a:lnTo>
                <a:lnTo>
                  <a:pt x="7881859" y="1738779"/>
                </a:lnTo>
                <a:lnTo>
                  <a:pt x="7888033" y="1731655"/>
                </a:lnTo>
                <a:lnTo>
                  <a:pt x="7882099" y="1720978"/>
                </a:lnTo>
                <a:cubicBezTo>
                  <a:pt x="7880315" y="1716387"/>
                  <a:pt x="7879746" y="1712379"/>
                  <a:pt x="7881016" y="1709401"/>
                </a:cubicBezTo>
                <a:cubicBezTo>
                  <a:pt x="7884895" y="1709467"/>
                  <a:pt x="7888773" y="1709532"/>
                  <a:pt x="7892251" y="1713587"/>
                </a:cubicBezTo>
                <a:cubicBezTo>
                  <a:pt x="7895726" y="1717644"/>
                  <a:pt x="7891849" y="1717579"/>
                  <a:pt x="7895726" y="1717644"/>
                </a:cubicBezTo>
                <a:cubicBezTo>
                  <a:pt x="7899203" y="1721702"/>
                  <a:pt x="7899605" y="1717709"/>
                  <a:pt x="7899605" y="1717709"/>
                </a:cubicBezTo>
                <a:lnTo>
                  <a:pt x="7899476" y="1718983"/>
                </a:lnTo>
                <a:lnTo>
                  <a:pt x="7915544" y="1712142"/>
                </a:lnTo>
                <a:cubicBezTo>
                  <a:pt x="7926344" y="1709453"/>
                  <a:pt x="7935984" y="1708887"/>
                  <a:pt x="7942268" y="1698245"/>
                </a:cubicBezTo>
                <a:close/>
                <a:moveTo>
                  <a:pt x="8133599" y="1621350"/>
                </a:moveTo>
                <a:cubicBezTo>
                  <a:pt x="8140004" y="1625461"/>
                  <a:pt x="8143208" y="1627517"/>
                  <a:pt x="8147364" y="1635132"/>
                </a:cubicBezTo>
                <a:cubicBezTo>
                  <a:pt x="8151791" y="1677555"/>
                  <a:pt x="8130938" y="1688911"/>
                  <a:pt x="8131892" y="1694471"/>
                </a:cubicBezTo>
                <a:cubicBezTo>
                  <a:pt x="8115536" y="1698818"/>
                  <a:pt x="8113629" y="1687698"/>
                  <a:pt x="8105316" y="1672468"/>
                </a:cubicBezTo>
                <a:cubicBezTo>
                  <a:pt x="8110767" y="1671018"/>
                  <a:pt x="8107907" y="1654339"/>
                  <a:pt x="8106953" y="1648778"/>
                </a:cubicBezTo>
                <a:cubicBezTo>
                  <a:pt x="8117856" y="1645881"/>
                  <a:pt x="8117244" y="1625697"/>
                  <a:pt x="8133599" y="1621350"/>
                </a:cubicBezTo>
                <a:close/>
                <a:moveTo>
                  <a:pt x="8082384" y="1565259"/>
                </a:moveTo>
                <a:cubicBezTo>
                  <a:pt x="8082943" y="1569245"/>
                  <a:pt x="8083502" y="1573234"/>
                  <a:pt x="8087364" y="1573007"/>
                </a:cubicBezTo>
                <a:cubicBezTo>
                  <a:pt x="8080756" y="1581435"/>
                  <a:pt x="8076894" y="1581662"/>
                  <a:pt x="8073590" y="1585876"/>
                </a:cubicBezTo>
                <a:cubicBezTo>
                  <a:pt x="8077454" y="1585650"/>
                  <a:pt x="8074149" y="1589864"/>
                  <a:pt x="8074149" y="1589864"/>
                </a:cubicBezTo>
                <a:cubicBezTo>
                  <a:pt x="8074149" y="1589864"/>
                  <a:pt x="8074149" y="1589864"/>
                  <a:pt x="8082992" y="1597385"/>
                </a:cubicBezTo>
                <a:cubicBezTo>
                  <a:pt x="8082992" y="1597385"/>
                  <a:pt x="8101237" y="1616416"/>
                  <a:pt x="8088580" y="1637260"/>
                </a:cubicBezTo>
                <a:cubicBezTo>
                  <a:pt x="8084158" y="1633498"/>
                  <a:pt x="8064337" y="1658785"/>
                  <a:pt x="8047768" y="1651717"/>
                </a:cubicBezTo>
                <a:cubicBezTo>
                  <a:pt x="8039483" y="1648184"/>
                  <a:pt x="8035063" y="1644423"/>
                  <a:pt x="8026778" y="1640890"/>
                </a:cubicBezTo>
                <a:cubicBezTo>
                  <a:pt x="8025101" y="1628927"/>
                  <a:pt x="8011837" y="1617645"/>
                  <a:pt x="8023935" y="1592813"/>
                </a:cubicBezTo>
                <a:cubicBezTo>
                  <a:pt x="8039897" y="1567754"/>
                  <a:pt x="8065865" y="1586331"/>
                  <a:pt x="8065307" y="1582342"/>
                </a:cubicBezTo>
                <a:cubicBezTo>
                  <a:pt x="8068610" y="1578128"/>
                  <a:pt x="8068610" y="1578128"/>
                  <a:pt x="8068051" y="1574141"/>
                </a:cubicBezTo>
                <a:cubicBezTo>
                  <a:pt x="8071915" y="1573914"/>
                  <a:pt x="8079080" y="1569472"/>
                  <a:pt x="8082384" y="1565259"/>
                </a:cubicBezTo>
                <a:close/>
                <a:moveTo>
                  <a:pt x="8435786" y="1540455"/>
                </a:moveTo>
                <a:cubicBezTo>
                  <a:pt x="8438762" y="1539489"/>
                  <a:pt x="8441635" y="1539536"/>
                  <a:pt x="8443348" y="1541596"/>
                </a:cubicBezTo>
                <a:cubicBezTo>
                  <a:pt x="8442941" y="1545649"/>
                  <a:pt x="8446772" y="1545713"/>
                  <a:pt x="8446365" y="1549767"/>
                </a:cubicBezTo>
                <a:cubicBezTo>
                  <a:pt x="8449383" y="1557940"/>
                  <a:pt x="8448975" y="1561993"/>
                  <a:pt x="8444734" y="1565984"/>
                </a:cubicBezTo>
                <a:cubicBezTo>
                  <a:pt x="8444326" y="1570037"/>
                  <a:pt x="8440494" y="1569974"/>
                  <a:pt x="8436254" y="1573963"/>
                </a:cubicBezTo>
                <a:cubicBezTo>
                  <a:pt x="8432420" y="1573899"/>
                  <a:pt x="8428995" y="1569782"/>
                  <a:pt x="8428995" y="1569782"/>
                </a:cubicBezTo>
                <a:cubicBezTo>
                  <a:pt x="8425571" y="1565663"/>
                  <a:pt x="8425571" y="1565663"/>
                  <a:pt x="8421332" y="1569653"/>
                </a:cubicBezTo>
                <a:cubicBezTo>
                  <a:pt x="8421332" y="1569653"/>
                  <a:pt x="8421739" y="1565599"/>
                  <a:pt x="8421739" y="1565599"/>
                </a:cubicBezTo>
                <a:cubicBezTo>
                  <a:pt x="8425571" y="1565663"/>
                  <a:pt x="8421739" y="1565599"/>
                  <a:pt x="8418314" y="1561481"/>
                </a:cubicBezTo>
                <a:cubicBezTo>
                  <a:pt x="8422963" y="1553437"/>
                  <a:pt x="8423370" y="1549383"/>
                  <a:pt x="8427610" y="1545393"/>
                </a:cubicBezTo>
                <a:cubicBezTo>
                  <a:pt x="8429729" y="1543399"/>
                  <a:pt x="8432809" y="1541420"/>
                  <a:pt x="8435786" y="1540455"/>
                </a:cubicBezTo>
                <a:close/>
                <a:moveTo>
                  <a:pt x="8162653" y="1507667"/>
                </a:moveTo>
                <a:cubicBezTo>
                  <a:pt x="8173908" y="1505706"/>
                  <a:pt x="8185653" y="1510588"/>
                  <a:pt x="8191689" y="1519678"/>
                </a:cubicBezTo>
                <a:cubicBezTo>
                  <a:pt x="8195713" y="1525738"/>
                  <a:pt x="8197200" y="1533669"/>
                  <a:pt x="8194312" y="1542686"/>
                </a:cubicBezTo>
                <a:cubicBezTo>
                  <a:pt x="8171458" y="1549707"/>
                  <a:pt x="8146442" y="1562134"/>
                  <a:pt x="8136549" y="1536709"/>
                </a:cubicBezTo>
                <a:cubicBezTo>
                  <a:pt x="8140629" y="1518429"/>
                  <a:pt x="8151396" y="1509626"/>
                  <a:pt x="8162653" y="1507667"/>
                </a:cubicBezTo>
                <a:close/>
                <a:moveTo>
                  <a:pt x="6699644" y="1504402"/>
                </a:moveTo>
                <a:cubicBezTo>
                  <a:pt x="6708984" y="1503270"/>
                  <a:pt x="6714637" y="1504523"/>
                  <a:pt x="6718293" y="1508056"/>
                </a:cubicBezTo>
                <a:cubicBezTo>
                  <a:pt x="6721947" y="1511589"/>
                  <a:pt x="6723600" y="1517399"/>
                  <a:pt x="6724938" y="1525382"/>
                </a:cubicBezTo>
                <a:cubicBezTo>
                  <a:pt x="6711468" y="1526239"/>
                  <a:pt x="6707527" y="1518959"/>
                  <a:pt x="6699644" y="1504402"/>
                </a:cubicBezTo>
                <a:close/>
                <a:moveTo>
                  <a:pt x="7770452" y="1501579"/>
                </a:moveTo>
                <a:cubicBezTo>
                  <a:pt x="7778583" y="1504608"/>
                  <a:pt x="7797196" y="1517670"/>
                  <a:pt x="7805943" y="1531649"/>
                </a:cubicBezTo>
                <a:cubicBezTo>
                  <a:pt x="7808860" y="1536308"/>
                  <a:pt x="7810679" y="1541070"/>
                  <a:pt x="7810650" y="1545597"/>
                </a:cubicBezTo>
                <a:cubicBezTo>
                  <a:pt x="7810610" y="1551631"/>
                  <a:pt x="7807283" y="1557247"/>
                  <a:pt x="7798883" y="1561644"/>
                </a:cubicBezTo>
                <a:cubicBezTo>
                  <a:pt x="7784881" y="1541908"/>
                  <a:pt x="7762615" y="1533004"/>
                  <a:pt x="7762313" y="1518525"/>
                </a:cubicBezTo>
                <a:cubicBezTo>
                  <a:pt x="7762213" y="1513698"/>
                  <a:pt x="7764552" y="1508252"/>
                  <a:pt x="7770452" y="1501579"/>
                </a:cubicBezTo>
                <a:close/>
                <a:moveTo>
                  <a:pt x="8064166" y="1466869"/>
                </a:moveTo>
                <a:cubicBezTo>
                  <a:pt x="8063763" y="1470882"/>
                  <a:pt x="8062955" y="1478909"/>
                  <a:pt x="8070217" y="1483051"/>
                </a:cubicBezTo>
                <a:cubicBezTo>
                  <a:pt x="8061744" y="1490950"/>
                  <a:pt x="8053270" y="1498848"/>
                  <a:pt x="8046413" y="1490693"/>
                </a:cubicBezTo>
                <a:cubicBezTo>
                  <a:pt x="8042985" y="1486615"/>
                  <a:pt x="8039556" y="1482538"/>
                  <a:pt x="8040362" y="1474510"/>
                </a:cubicBezTo>
                <a:cubicBezTo>
                  <a:pt x="8048835" y="1466613"/>
                  <a:pt x="8059930" y="1470817"/>
                  <a:pt x="8064166" y="1466869"/>
                </a:cubicBezTo>
                <a:close/>
                <a:moveTo>
                  <a:pt x="8501061" y="1451838"/>
                </a:moveTo>
                <a:cubicBezTo>
                  <a:pt x="8515256" y="1452268"/>
                  <a:pt x="8536353" y="1460295"/>
                  <a:pt x="8536045" y="1463359"/>
                </a:cubicBezTo>
                <a:cubicBezTo>
                  <a:pt x="8539933" y="1463424"/>
                  <a:pt x="8539521" y="1467511"/>
                  <a:pt x="8543409" y="1467576"/>
                </a:cubicBezTo>
                <a:cubicBezTo>
                  <a:pt x="8543409" y="1467576"/>
                  <a:pt x="8547297" y="1467641"/>
                  <a:pt x="8550774" y="1471792"/>
                </a:cubicBezTo>
                <a:cubicBezTo>
                  <a:pt x="8552512" y="1473868"/>
                  <a:pt x="8554250" y="1475944"/>
                  <a:pt x="8554965" y="1478515"/>
                </a:cubicBezTo>
                <a:cubicBezTo>
                  <a:pt x="8555680" y="1481085"/>
                  <a:pt x="8555372" y="1484150"/>
                  <a:pt x="8553017" y="1488203"/>
                </a:cubicBezTo>
                <a:cubicBezTo>
                  <a:pt x="8523148" y="1475423"/>
                  <a:pt x="8507598" y="1475164"/>
                  <a:pt x="8485506" y="1462515"/>
                </a:cubicBezTo>
                <a:cubicBezTo>
                  <a:pt x="8485917" y="1458428"/>
                  <a:pt x="8489804" y="1458492"/>
                  <a:pt x="8490215" y="1454407"/>
                </a:cubicBezTo>
                <a:cubicBezTo>
                  <a:pt x="8492364" y="1452396"/>
                  <a:pt x="8496329" y="1451695"/>
                  <a:pt x="8501061" y="1451838"/>
                </a:cubicBezTo>
                <a:close/>
                <a:moveTo>
                  <a:pt x="7813114" y="1444697"/>
                </a:moveTo>
                <a:cubicBezTo>
                  <a:pt x="7823881" y="1441759"/>
                  <a:pt x="7838702" y="1446346"/>
                  <a:pt x="7841423" y="1462865"/>
                </a:cubicBezTo>
                <a:cubicBezTo>
                  <a:pt x="7846384" y="1475897"/>
                  <a:pt x="7837430" y="1489849"/>
                  <a:pt x="7840151" y="1506369"/>
                </a:cubicBezTo>
                <a:cubicBezTo>
                  <a:pt x="7830956" y="1510317"/>
                  <a:pt x="7825012" y="1512658"/>
                  <a:pt x="7819961" y="1511878"/>
                </a:cubicBezTo>
                <a:lnTo>
                  <a:pt x="7818149" y="1510265"/>
                </a:lnTo>
                <a:lnTo>
                  <a:pt x="7779468" y="1490247"/>
                </a:lnTo>
                <a:cubicBezTo>
                  <a:pt x="7776038" y="1486171"/>
                  <a:pt x="7769989" y="1469988"/>
                  <a:pt x="7774226" y="1466039"/>
                </a:cubicBezTo>
                <a:cubicBezTo>
                  <a:pt x="7778460" y="1462090"/>
                  <a:pt x="7782294" y="1462155"/>
                  <a:pt x="7786127" y="1462217"/>
                </a:cubicBezTo>
                <a:lnTo>
                  <a:pt x="7803784" y="1472289"/>
                </a:lnTo>
                <a:lnTo>
                  <a:pt x="7803607" y="1463834"/>
                </a:lnTo>
                <a:cubicBezTo>
                  <a:pt x="7805612" y="1454656"/>
                  <a:pt x="7809302" y="1447175"/>
                  <a:pt x="7813114" y="1444697"/>
                </a:cubicBezTo>
                <a:close/>
                <a:moveTo>
                  <a:pt x="7924492" y="1436046"/>
                </a:moveTo>
                <a:cubicBezTo>
                  <a:pt x="7938044" y="1439048"/>
                  <a:pt x="7955857" y="1452667"/>
                  <a:pt x="7963476" y="1461676"/>
                </a:cubicBezTo>
                <a:cubicBezTo>
                  <a:pt x="7951335" y="1469367"/>
                  <a:pt x="7923055" y="1449158"/>
                  <a:pt x="7912895" y="1437147"/>
                </a:cubicBezTo>
                <a:cubicBezTo>
                  <a:pt x="7915931" y="1435224"/>
                  <a:pt x="7919974" y="1435044"/>
                  <a:pt x="7924492" y="1436046"/>
                </a:cubicBezTo>
                <a:close/>
                <a:moveTo>
                  <a:pt x="6769514" y="1375079"/>
                </a:moveTo>
                <a:cubicBezTo>
                  <a:pt x="6784828" y="1378879"/>
                  <a:pt x="6795164" y="1391135"/>
                  <a:pt x="6787244" y="1408559"/>
                </a:cubicBezTo>
                <a:cubicBezTo>
                  <a:pt x="6785324" y="1417782"/>
                  <a:pt x="6793492" y="1419806"/>
                  <a:pt x="6793492" y="1419806"/>
                </a:cubicBezTo>
                <a:lnTo>
                  <a:pt x="6832585" y="1430472"/>
                </a:lnTo>
                <a:lnTo>
                  <a:pt x="6834218" y="1414841"/>
                </a:lnTo>
                <a:cubicBezTo>
                  <a:pt x="6837519" y="1400424"/>
                  <a:pt x="6844167" y="1389325"/>
                  <a:pt x="6859135" y="1388470"/>
                </a:cubicBezTo>
                <a:cubicBezTo>
                  <a:pt x="6864642" y="1393643"/>
                  <a:pt x="6867336" y="1399775"/>
                  <a:pt x="6868307" y="1406595"/>
                </a:cubicBezTo>
                <a:lnTo>
                  <a:pt x="6865873" y="1429808"/>
                </a:lnTo>
                <a:lnTo>
                  <a:pt x="6895356" y="1425678"/>
                </a:lnTo>
                <a:cubicBezTo>
                  <a:pt x="6891519" y="1444114"/>
                  <a:pt x="6920352" y="1470655"/>
                  <a:pt x="6939108" y="1504389"/>
                </a:cubicBezTo>
                <a:cubicBezTo>
                  <a:pt x="6898757" y="1533163"/>
                  <a:pt x="6874746" y="1565986"/>
                  <a:pt x="6883410" y="1606913"/>
                </a:cubicBezTo>
                <a:cubicBezTo>
                  <a:pt x="6869234" y="1613089"/>
                  <a:pt x="6856988" y="1610051"/>
                  <a:pt x="6846172" y="1600100"/>
                </a:cubicBezTo>
                <a:cubicBezTo>
                  <a:pt x="6835357" y="1590152"/>
                  <a:pt x="6825984" y="1573281"/>
                  <a:pt x="6817567" y="1551805"/>
                </a:cubicBezTo>
                <a:cubicBezTo>
                  <a:pt x="6812276" y="1535950"/>
                  <a:pt x="6807464" y="1517791"/>
                  <a:pt x="6802652" y="1499633"/>
                </a:cubicBezTo>
                <a:lnTo>
                  <a:pt x="6802172" y="1497953"/>
                </a:lnTo>
                <a:lnTo>
                  <a:pt x="6774932" y="1479949"/>
                </a:lnTo>
                <a:cubicBezTo>
                  <a:pt x="6767003" y="1471892"/>
                  <a:pt x="6760249" y="1462770"/>
                  <a:pt x="6754621" y="1452626"/>
                </a:cubicBezTo>
                <a:cubicBezTo>
                  <a:pt x="6760637" y="1447178"/>
                  <a:pt x="6766863" y="1444399"/>
                  <a:pt x="6773181" y="1443440"/>
                </a:cubicBezTo>
                <a:lnTo>
                  <a:pt x="6778740" y="1443946"/>
                </a:lnTo>
                <a:lnTo>
                  <a:pt x="6774102" y="1435599"/>
                </a:lnTo>
                <a:cubicBezTo>
                  <a:pt x="6773321" y="1434194"/>
                  <a:pt x="6773321" y="1434194"/>
                  <a:pt x="6773321" y="1434194"/>
                </a:cubicBezTo>
                <a:cubicBezTo>
                  <a:pt x="6773321" y="1434194"/>
                  <a:pt x="6767068" y="1422948"/>
                  <a:pt x="6758902" y="1420922"/>
                </a:cubicBezTo>
                <a:cubicBezTo>
                  <a:pt x="6748816" y="1428117"/>
                  <a:pt x="6736311" y="1405624"/>
                  <a:pt x="6721894" y="1392355"/>
                </a:cubicBezTo>
                <a:cubicBezTo>
                  <a:pt x="6733897" y="1375944"/>
                  <a:pt x="6754197" y="1371281"/>
                  <a:pt x="6769514" y="1375079"/>
                </a:cubicBezTo>
                <a:close/>
                <a:moveTo>
                  <a:pt x="7834809" y="1288138"/>
                </a:moveTo>
                <a:cubicBezTo>
                  <a:pt x="7874323" y="1283418"/>
                  <a:pt x="7888416" y="1332099"/>
                  <a:pt x="7868074" y="1348269"/>
                </a:cubicBezTo>
                <a:cubicBezTo>
                  <a:pt x="7861290" y="1353659"/>
                  <a:pt x="7850683" y="1355438"/>
                  <a:pt x="7835914" y="1350421"/>
                </a:cubicBezTo>
                <a:cubicBezTo>
                  <a:pt x="7837887" y="1322477"/>
                  <a:pt x="7822350" y="1308876"/>
                  <a:pt x="7834809" y="1288138"/>
                </a:cubicBezTo>
                <a:close/>
                <a:moveTo>
                  <a:pt x="6638708" y="1239084"/>
                </a:moveTo>
                <a:cubicBezTo>
                  <a:pt x="6639682" y="1244696"/>
                  <a:pt x="6648431" y="1245324"/>
                  <a:pt x="6649405" y="1250936"/>
                </a:cubicBezTo>
                <a:cubicBezTo>
                  <a:pt x="6649405" y="1250936"/>
                  <a:pt x="6648515" y="1254105"/>
                  <a:pt x="6647625" y="1257275"/>
                </a:cubicBezTo>
                <a:lnTo>
                  <a:pt x="6645907" y="1263394"/>
                </a:lnTo>
                <a:lnTo>
                  <a:pt x="6652314" y="1266901"/>
                </a:lnTo>
                <a:cubicBezTo>
                  <a:pt x="6659788" y="1268250"/>
                  <a:pt x="6666364" y="1263622"/>
                  <a:pt x="6670595" y="1276909"/>
                </a:cubicBezTo>
                <a:cubicBezTo>
                  <a:pt x="6669552" y="1284872"/>
                  <a:pt x="6664647" y="1291939"/>
                  <a:pt x="6652016" y="1297214"/>
                </a:cubicBezTo>
                <a:cubicBezTo>
                  <a:pt x="6642880" y="1290993"/>
                  <a:pt x="6639669" y="1285121"/>
                  <a:pt x="6639419" y="1279422"/>
                </a:cubicBezTo>
                <a:lnTo>
                  <a:pt x="6644214" y="1263912"/>
                </a:lnTo>
                <a:lnTo>
                  <a:pt x="6641309" y="1264443"/>
                </a:lnTo>
                <a:cubicBezTo>
                  <a:pt x="6640903" y="1264183"/>
                  <a:pt x="6641470" y="1263300"/>
                  <a:pt x="6642603" y="1261533"/>
                </a:cubicBezTo>
                <a:cubicBezTo>
                  <a:pt x="6633855" y="1260907"/>
                  <a:pt x="6630615" y="1258826"/>
                  <a:pt x="6627374" y="1256746"/>
                </a:cubicBezTo>
                <a:cubicBezTo>
                  <a:pt x="6626399" y="1251134"/>
                  <a:pt x="6630934" y="1244069"/>
                  <a:pt x="6638708" y="1239084"/>
                </a:cubicBezTo>
                <a:close/>
                <a:moveTo>
                  <a:pt x="7903341" y="1208823"/>
                </a:moveTo>
                <a:cubicBezTo>
                  <a:pt x="7905016" y="1217403"/>
                  <a:pt x="7909741" y="1223222"/>
                  <a:pt x="7911416" y="1231802"/>
                </a:cubicBezTo>
                <a:cubicBezTo>
                  <a:pt x="7905811" y="1244450"/>
                  <a:pt x="7878895" y="1256517"/>
                  <a:pt x="7866241" y="1248568"/>
                </a:cubicBezTo>
                <a:cubicBezTo>
                  <a:pt x="7862023" y="1245920"/>
                  <a:pt x="7859389" y="1241047"/>
                  <a:pt x="7859657" y="1233232"/>
                </a:cubicBezTo>
                <a:cubicBezTo>
                  <a:pt x="7862406" y="1210549"/>
                  <a:pt x="7881692" y="1208232"/>
                  <a:pt x="7903341" y="1208823"/>
                </a:cubicBezTo>
                <a:close/>
                <a:moveTo>
                  <a:pt x="8435745" y="1188798"/>
                </a:moveTo>
                <a:cubicBezTo>
                  <a:pt x="8439620" y="1187945"/>
                  <a:pt x="8443846" y="1187991"/>
                  <a:pt x="8449470" y="1191634"/>
                </a:cubicBezTo>
                <a:cubicBezTo>
                  <a:pt x="8445217" y="1202328"/>
                  <a:pt x="8439566" y="1209427"/>
                  <a:pt x="8435313" y="1220121"/>
                </a:cubicBezTo>
                <a:cubicBezTo>
                  <a:pt x="8418412" y="1219935"/>
                  <a:pt x="8421265" y="1205645"/>
                  <a:pt x="8424119" y="1191356"/>
                </a:cubicBezTo>
                <a:cubicBezTo>
                  <a:pt x="8428344" y="1191402"/>
                  <a:pt x="8431870" y="1189650"/>
                  <a:pt x="8435745" y="1188798"/>
                </a:cubicBezTo>
                <a:close/>
                <a:moveTo>
                  <a:pt x="7507334" y="1166685"/>
                </a:moveTo>
                <a:cubicBezTo>
                  <a:pt x="7511217" y="1166247"/>
                  <a:pt x="7514948" y="1167315"/>
                  <a:pt x="7518579" y="1169386"/>
                </a:cubicBezTo>
                <a:cubicBezTo>
                  <a:pt x="7522008" y="1173463"/>
                  <a:pt x="7521199" y="1181490"/>
                  <a:pt x="7516155" y="1193467"/>
                </a:cubicBezTo>
                <a:cubicBezTo>
                  <a:pt x="7508087" y="1197352"/>
                  <a:pt x="7497801" y="1185119"/>
                  <a:pt x="7490540" y="1180977"/>
                </a:cubicBezTo>
                <a:cubicBezTo>
                  <a:pt x="7494776" y="1177028"/>
                  <a:pt x="7499011" y="1173078"/>
                  <a:pt x="7495180" y="1173014"/>
                </a:cubicBezTo>
                <a:cubicBezTo>
                  <a:pt x="7499415" y="1169066"/>
                  <a:pt x="7503449" y="1167124"/>
                  <a:pt x="7507334" y="1166685"/>
                </a:cubicBezTo>
                <a:close/>
                <a:moveTo>
                  <a:pt x="8153975" y="1151384"/>
                </a:moveTo>
                <a:cubicBezTo>
                  <a:pt x="8178780" y="1150848"/>
                  <a:pt x="8197352" y="1158772"/>
                  <a:pt x="8215152" y="1152979"/>
                </a:cubicBezTo>
                <a:cubicBezTo>
                  <a:pt x="8215152" y="1152979"/>
                  <a:pt x="8215152" y="1152979"/>
                  <a:pt x="8221976" y="1161214"/>
                </a:cubicBezTo>
                <a:cubicBezTo>
                  <a:pt x="8225796" y="1161278"/>
                  <a:pt x="8225796" y="1161278"/>
                  <a:pt x="8225796" y="1161278"/>
                </a:cubicBezTo>
                <a:cubicBezTo>
                  <a:pt x="8227706" y="1161311"/>
                  <a:pt x="8228457" y="1163354"/>
                  <a:pt x="8228730" y="1165388"/>
                </a:cubicBezTo>
                <a:cubicBezTo>
                  <a:pt x="8229004" y="1167424"/>
                  <a:pt x="8228800" y="1169450"/>
                  <a:pt x="8228800" y="1169450"/>
                </a:cubicBezTo>
                <a:cubicBezTo>
                  <a:pt x="8224165" y="1177495"/>
                  <a:pt x="8213113" y="1173248"/>
                  <a:pt x="8205473" y="1173121"/>
                </a:cubicBezTo>
                <a:cubicBezTo>
                  <a:pt x="8200839" y="1181165"/>
                  <a:pt x="8191012" y="1164758"/>
                  <a:pt x="8186376" y="1172801"/>
                </a:cubicBezTo>
                <a:cubicBezTo>
                  <a:pt x="8172727" y="1156330"/>
                  <a:pt x="8151590" y="1176279"/>
                  <a:pt x="8126892" y="1155563"/>
                </a:cubicBezTo>
                <a:cubicBezTo>
                  <a:pt x="8136746" y="1152682"/>
                  <a:pt x="8145708" y="1151563"/>
                  <a:pt x="8153975" y="1151384"/>
                </a:cubicBezTo>
                <a:close/>
                <a:moveTo>
                  <a:pt x="7725736" y="1145643"/>
                </a:moveTo>
                <a:cubicBezTo>
                  <a:pt x="7738424" y="1144739"/>
                  <a:pt x="7760253" y="1149569"/>
                  <a:pt x="7763127" y="1149618"/>
                </a:cubicBezTo>
                <a:cubicBezTo>
                  <a:pt x="7763127" y="1149618"/>
                  <a:pt x="7766959" y="1149681"/>
                  <a:pt x="7770792" y="1149744"/>
                </a:cubicBezTo>
                <a:cubicBezTo>
                  <a:pt x="7774226" y="1153770"/>
                  <a:pt x="7773827" y="1157732"/>
                  <a:pt x="7777661" y="1157797"/>
                </a:cubicBezTo>
                <a:cubicBezTo>
                  <a:pt x="7764968" y="1169488"/>
                  <a:pt x="7753867" y="1165333"/>
                  <a:pt x="7742767" y="1161180"/>
                </a:cubicBezTo>
                <a:cubicBezTo>
                  <a:pt x="7735501" y="1157090"/>
                  <a:pt x="7731669" y="1157026"/>
                  <a:pt x="7723605" y="1160860"/>
                </a:cubicBezTo>
                <a:cubicBezTo>
                  <a:pt x="7723605" y="1160860"/>
                  <a:pt x="7723605" y="1160860"/>
                  <a:pt x="7716736" y="1152809"/>
                </a:cubicBezTo>
                <a:lnTo>
                  <a:pt x="7717135" y="1148847"/>
                </a:lnTo>
                <a:cubicBezTo>
                  <a:pt x="7718292" y="1146883"/>
                  <a:pt x="7721507" y="1145944"/>
                  <a:pt x="7725736" y="1145643"/>
                </a:cubicBezTo>
                <a:close/>
                <a:moveTo>
                  <a:pt x="7270244" y="1108365"/>
                </a:moveTo>
                <a:cubicBezTo>
                  <a:pt x="7269524" y="1117194"/>
                  <a:pt x="7274388" y="1119013"/>
                  <a:pt x="7266703" y="1131301"/>
                </a:cubicBezTo>
                <a:cubicBezTo>
                  <a:pt x="7261840" y="1129482"/>
                  <a:pt x="7256977" y="1127663"/>
                  <a:pt x="7252113" y="1125843"/>
                </a:cubicBezTo>
                <a:cubicBezTo>
                  <a:pt x="7256315" y="1115285"/>
                  <a:pt x="7260518" y="1104727"/>
                  <a:pt x="7270244" y="1108365"/>
                </a:cubicBezTo>
                <a:close/>
                <a:moveTo>
                  <a:pt x="6749646" y="1090766"/>
                </a:moveTo>
                <a:cubicBezTo>
                  <a:pt x="6760859" y="1091281"/>
                  <a:pt x="6776330" y="1103766"/>
                  <a:pt x="6776850" y="1115564"/>
                </a:cubicBezTo>
                <a:cubicBezTo>
                  <a:pt x="6769896" y="1127018"/>
                  <a:pt x="6762248" y="1122743"/>
                  <a:pt x="6758859" y="1130437"/>
                </a:cubicBezTo>
                <a:cubicBezTo>
                  <a:pt x="6743386" y="1117953"/>
                  <a:pt x="6742865" y="1106155"/>
                  <a:pt x="6749646" y="1090766"/>
                </a:cubicBezTo>
                <a:close/>
                <a:moveTo>
                  <a:pt x="8042924" y="1087080"/>
                </a:moveTo>
                <a:cubicBezTo>
                  <a:pt x="8052278" y="1099907"/>
                  <a:pt x="8037465" y="1129110"/>
                  <a:pt x="8021416" y="1132716"/>
                </a:cubicBezTo>
                <a:cubicBezTo>
                  <a:pt x="8033997" y="1108990"/>
                  <a:pt x="8023218" y="1092500"/>
                  <a:pt x="8042924" y="1087080"/>
                </a:cubicBezTo>
                <a:close/>
                <a:moveTo>
                  <a:pt x="7257447" y="1019418"/>
                </a:moveTo>
                <a:cubicBezTo>
                  <a:pt x="7268773" y="1048524"/>
                  <a:pt x="7228309" y="1120728"/>
                  <a:pt x="7189672" y="1109531"/>
                </a:cubicBezTo>
                <a:cubicBezTo>
                  <a:pt x="7205554" y="1084274"/>
                  <a:pt x="7222851" y="1062655"/>
                  <a:pt x="7233069" y="1022844"/>
                </a:cubicBezTo>
                <a:cubicBezTo>
                  <a:pt x="7243083" y="1026553"/>
                  <a:pt x="7246017" y="1012070"/>
                  <a:pt x="7257447" y="1019418"/>
                </a:cubicBezTo>
                <a:close/>
                <a:moveTo>
                  <a:pt x="7987528" y="1014834"/>
                </a:moveTo>
                <a:cubicBezTo>
                  <a:pt x="7997066" y="1017308"/>
                  <a:pt x="8003535" y="1022246"/>
                  <a:pt x="8007463" y="1028378"/>
                </a:cubicBezTo>
                <a:cubicBezTo>
                  <a:pt x="8019241" y="1046771"/>
                  <a:pt x="8008134" y="1075896"/>
                  <a:pt x="7988374" y="1081438"/>
                </a:cubicBezTo>
                <a:cubicBezTo>
                  <a:pt x="7979591" y="1083904"/>
                  <a:pt x="7969098" y="1081710"/>
                  <a:pt x="7958146" y="1071844"/>
                </a:cubicBezTo>
                <a:cubicBezTo>
                  <a:pt x="7973567" y="1047153"/>
                  <a:pt x="7966104" y="1029209"/>
                  <a:pt x="7987528" y="1014834"/>
                </a:cubicBezTo>
                <a:close/>
                <a:moveTo>
                  <a:pt x="7511678" y="1012200"/>
                </a:moveTo>
                <a:cubicBezTo>
                  <a:pt x="7517837" y="1012782"/>
                  <a:pt x="7524053" y="1014895"/>
                  <a:pt x="7529704" y="1018328"/>
                </a:cubicBezTo>
                <a:cubicBezTo>
                  <a:pt x="7520668" y="1039461"/>
                  <a:pt x="7506205" y="1046646"/>
                  <a:pt x="7485412" y="1048653"/>
                </a:cubicBezTo>
                <a:cubicBezTo>
                  <a:pt x="7482697" y="1041682"/>
                  <a:pt x="7489474" y="1025831"/>
                  <a:pt x="7493994" y="1015264"/>
                </a:cubicBezTo>
                <a:cubicBezTo>
                  <a:pt x="7499417" y="1012571"/>
                  <a:pt x="7505519" y="1011619"/>
                  <a:pt x="7511678" y="1012200"/>
                </a:cubicBezTo>
                <a:close/>
                <a:moveTo>
                  <a:pt x="7111989" y="939721"/>
                </a:moveTo>
                <a:cubicBezTo>
                  <a:pt x="7116333" y="940673"/>
                  <a:pt x="7119453" y="942675"/>
                  <a:pt x="7119900" y="945411"/>
                </a:cubicBezTo>
                <a:cubicBezTo>
                  <a:pt x="7121239" y="953618"/>
                  <a:pt x="7122579" y="961825"/>
                  <a:pt x="7116399" y="967273"/>
                </a:cubicBezTo>
                <a:cubicBezTo>
                  <a:pt x="7114339" y="969089"/>
                  <a:pt x="7111442" y="970598"/>
                  <a:pt x="7107433" y="971698"/>
                </a:cubicBezTo>
                <a:cubicBezTo>
                  <a:pt x="7107433" y="971698"/>
                  <a:pt x="7107433" y="971698"/>
                  <a:pt x="7104314" y="969697"/>
                </a:cubicBezTo>
                <a:cubicBezTo>
                  <a:pt x="7098075" y="965692"/>
                  <a:pt x="7094955" y="963690"/>
                  <a:pt x="7091835" y="961688"/>
                </a:cubicBezTo>
                <a:cubicBezTo>
                  <a:pt x="7090943" y="956216"/>
                  <a:pt x="7091384" y="941805"/>
                  <a:pt x="7096729" y="940337"/>
                </a:cubicBezTo>
                <a:cubicBezTo>
                  <a:pt x="7102074" y="938870"/>
                  <a:pt x="7107644" y="938770"/>
                  <a:pt x="7111989" y="939721"/>
                </a:cubicBezTo>
                <a:close/>
                <a:moveTo>
                  <a:pt x="7536195" y="933128"/>
                </a:moveTo>
                <a:cubicBezTo>
                  <a:pt x="7539442" y="931887"/>
                  <a:pt x="7542498" y="931938"/>
                  <a:pt x="7545123" y="933955"/>
                </a:cubicBezTo>
                <a:cubicBezTo>
                  <a:pt x="7548489" y="937959"/>
                  <a:pt x="7544330" y="941836"/>
                  <a:pt x="7543934" y="945777"/>
                </a:cubicBezTo>
                <a:cubicBezTo>
                  <a:pt x="7539377" y="953596"/>
                  <a:pt x="7511847" y="964976"/>
                  <a:pt x="7508481" y="960973"/>
                </a:cubicBezTo>
                <a:cubicBezTo>
                  <a:pt x="7515017" y="952200"/>
                  <a:pt x="7526456" y="936850"/>
                  <a:pt x="7536195" y="933128"/>
                </a:cubicBezTo>
                <a:close/>
                <a:moveTo>
                  <a:pt x="7395146" y="905125"/>
                </a:moveTo>
                <a:cubicBezTo>
                  <a:pt x="7402290" y="911143"/>
                  <a:pt x="7406579" y="921808"/>
                  <a:pt x="7408318" y="934493"/>
                </a:cubicBezTo>
                <a:cubicBezTo>
                  <a:pt x="7413541" y="972553"/>
                  <a:pt x="7395832" y="1028798"/>
                  <a:pt x="7363522" y="1032234"/>
                </a:cubicBezTo>
                <a:cubicBezTo>
                  <a:pt x="7378861" y="987096"/>
                  <a:pt x="7368459" y="953610"/>
                  <a:pt x="7395146" y="905125"/>
                </a:cubicBezTo>
                <a:close/>
                <a:moveTo>
                  <a:pt x="6592975" y="901170"/>
                </a:moveTo>
                <a:cubicBezTo>
                  <a:pt x="6619650" y="898733"/>
                  <a:pt x="6630921" y="904491"/>
                  <a:pt x="6633339" y="912753"/>
                </a:cubicBezTo>
                <a:cubicBezTo>
                  <a:pt x="6640594" y="937540"/>
                  <a:pt x="6568178" y="984874"/>
                  <a:pt x="6592975" y="901170"/>
                </a:cubicBezTo>
                <a:close/>
                <a:moveTo>
                  <a:pt x="7705461" y="898470"/>
                </a:moveTo>
                <a:cubicBezTo>
                  <a:pt x="7710321" y="897881"/>
                  <a:pt x="7715150" y="898206"/>
                  <a:pt x="7719807" y="900232"/>
                </a:cubicBezTo>
                <a:cubicBezTo>
                  <a:pt x="7719807" y="900232"/>
                  <a:pt x="7719807" y="900232"/>
                  <a:pt x="7715926" y="900167"/>
                </a:cubicBezTo>
                <a:cubicBezTo>
                  <a:pt x="7715926" y="900167"/>
                  <a:pt x="7719807" y="900232"/>
                  <a:pt x="7719416" y="904125"/>
                </a:cubicBezTo>
                <a:cubicBezTo>
                  <a:pt x="7698829" y="915476"/>
                  <a:pt x="7668160" y="911063"/>
                  <a:pt x="7664278" y="910998"/>
                </a:cubicBezTo>
                <a:cubicBezTo>
                  <a:pt x="7664670" y="907106"/>
                  <a:pt x="7664670" y="907106"/>
                  <a:pt x="7664670" y="907106"/>
                </a:cubicBezTo>
                <a:cubicBezTo>
                  <a:pt x="7676024" y="910221"/>
                  <a:pt x="7690882" y="900236"/>
                  <a:pt x="7705461" y="898470"/>
                </a:cubicBezTo>
                <a:close/>
                <a:moveTo>
                  <a:pt x="7642088" y="898446"/>
                </a:moveTo>
                <a:cubicBezTo>
                  <a:pt x="7642088" y="898446"/>
                  <a:pt x="7642088" y="898446"/>
                  <a:pt x="7645579" y="902598"/>
                </a:cubicBezTo>
                <a:cubicBezTo>
                  <a:pt x="7637775" y="902467"/>
                  <a:pt x="7632228" y="918747"/>
                  <a:pt x="7625245" y="910444"/>
                </a:cubicBezTo>
                <a:cubicBezTo>
                  <a:pt x="7629559" y="906423"/>
                  <a:pt x="7637775" y="902467"/>
                  <a:pt x="7642088" y="898446"/>
                </a:cubicBezTo>
                <a:close/>
                <a:moveTo>
                  <a:pt x="7727356" y="856017"/>
                </a:moveTo>
                <a:cubicBezTo>
                  <a:pt x="7730406" y="864254"/>
                  <a:pt x="7730406" y="864254"/>
                  <a:pt x="7725713" y="872361"/>
                </a:cubicBezTo>
                <a:cubicBezTo>
                  <a:pt x="7721841" y="872297"/>
                  <a:pt x="7721431" y="876382"/>
                  <a:pt x="7717970" y="872232"/>
                </a:cubicBezTo>
                <a:cubicBezTo>
                  <a:pt x="7708993" y="884362"/>
                  <a:pt x="7672919" y="896038"/>
                  <a:pt x="7657845" y="891692"/>
                </a:cubicBezTo>
                <a:cubicBezTo>
                  <a:pt x="7688643" y="855368"/>
                  <a:pt x="7709816" y="876190"/>
                  <a:pt x="7727356" y="856017"/>
                </a:cubicBezTo>
                <a:close/>
                <a:moveTo>
                  <a:pt x="7496095" y="852148"/>
                </a:moveTo>
                <a:cubicBezTo>
                  <a:pt x="7499875" y="854220"/>
                  <a:pt x="7501664" y="856260"/>
                  <a:pt x="7501960" y="858276"/>
                </a:cubicBezTo>
                <a:cubicBezTo>
                  <a:pt x="7502255" y="860291"/>
                  <a:pt x="7501058" y="862281"/>
                  <a:pt x="7498865" y="864255"/>
                </a:cubicBezTo>
                <a:cubicBezTo>
                  <a:pt x="7498865" y="864255"/>
                  <a:pt x="7494481" y="868201"/>
                  <a:pt x="7490094" y="872148"/>
                </a:cubicBezTo>
                <a:cubicBezTo>
                  <a:pt x="7485709" y="876095"/>
                  <a:pt x="7485304" y="880108"/>
                  <a:pt x="7485304" y="880108"/>
                </a:cubicBezTo>
                <a:cubicBezTo>
                  <a:pt x="7480920" y="884055"/>
                  <a:pt x="7476937" y="883988"/>
                  <a:pt x="7473359" y="879908"/>
                </a:cubicBezTo>
                <a:cubicBezTo>
                  <a:pt x="7473359" y="879908"/>
                  <a:pt x="7478149" y="871948"/>
                  <a:pt x="7478149" y="871948"/>
                </a:cubicBezTo>
                <a:cubicBezTo>
                  <a:pt x="7486920" y="864054"/>
                  <a:pt x="7491305" y="860108"/>
                  <a:pt x="7496095" y="852148"/>
                </a:cubicBezTo>
                <a:close/>
                <a:moveTo>
                  <a:pt x="6607639" y="833471"/>
                </a:moveTo>
                <a:cubicBezTo>
                  <a:pt x="6613016" y="832062"/>
                  <a:pt x="6618718" y="832158"/>
                  <a:pt x="6624218" y="834248"/>
                </a:cubicBezTo>
                <a:cubicBezTo>
                  <a:pt x="6632221" y="830386"/>
                  <a:pt x="6643625" y="830578"/>
                  <a:pt x="6650825" y="834694"/>
                </a:cubicBezTo>
                <a:cubicBezTo>
                  <a:pt x="6654225" y="838746"/>
                  <a:pt x="6655724" y="842768"/>
                  <a:pt x="6655848" y="846265"/>
                </a:cubicBezTo>
                <a:cubicBezTo>
                  <a:pt x="6655972" y="849764"/>
                  <a:pt x="6654721" y="852741"/>
                  <a:pt x="6652619" y="854702"/>
                </a:cubicBezTo>
                <a:cubicBezTo>
                  <a:pt x="6622402" y="890160"/>
                  <a:pt x="6589800" y="873630"/>
                  <a:pt x="6581795" y="877493"/>
                </a:cubicBezTo>
                <a:cubicBezTo>
                  <a:pt x="6571597" y="865335"/>
                  <a:pt x="6571597" y="865335"/>
                  <a:pt x="6593008" y="841717"/>
                </a:cubicBezTo>
                <a:cubicBezTo>
                  <a:pt x="6597212" y="837793"/>
                  <a:pt x="6602262" y="834880"/>
                  <a:pt x="6607639" y="833471"/>
                </a:cubicBezTo>
                <a:close/>
                <a:moveTo>
                  <a:pt x="7476162" y="819653"/>
                </a:moveTo>
                <a:cubicBezTo>
                  <a:pt x="7479459" y="823884"/>
                  <a:pt x="7479878" y="819715"/>
                  <a:pt x="7483595" y="819777"/>
                </a:cubicBezTo>
                <a:cubicBezTo>
                  <a:pt x="7479459" y="823884"/>
                  <a:pt x="7478201" y="836394"/>
                  <a:pt x="7473645" y="844670"/>
                </a:cubicBezTo>
                <a:cubicBezTo>
                  <a:pt x="7469929" y="844608"/>
                  <a:pt x="7465793" y="848716"/>
                  <a:pt x="7462077" y="848655"/>
                </a:cubicBezTo>
                <a:cubicBezTo>
                  <a:pt x="7462497" y="844485"/>
                  <a:pt x="7459619" y="836083"/>
                  <a:pt x="7463335" y="836145"/>
                </a:cubicBezTo>
                <a:cubicBezTo>
                  <a:pt x="7463754" y="831976"/>
                  <a:pt x="7471187" y="832098"/>
                  <a:pt x="7471187" y="832098"/>
                </a:cubicBezTo>
                <a:cubicBezTo>
                  <a:pt x="7471607" y="827930"/>
                  <a:pt x="7472027" y="823760"/>
                  <a:pt x="7476162" y="819653"/>
                </a:cubicBezTo>
                <a:close/>
                <a:moveTo>
                  <a:pt x="6299628" y="805311"/>
                </a:moveTo>
                <a:lnTo>
                  <a:pt x="6301111" y="807054"/>
                </a:lnTo>
                <a:lnTo>
                  <a:pt x="6302546" y="806269"/>
                </a:lnTo>
                <a:close/>
                <a:moveTo>
                  <a:pt x="7538630" y="798425"/>
                </a:moveTo>
                <a:cubicBezTo>
                  <a:pt x="7541883" y="798289"/>
                  <a:pt x="7544920" y="799099"/>
                  <a:pt x="7547591" y="801167"/>
                </a:cubicBezTo>
                <a:cubicBezTo>
                  <a:pt x="7554850" y="805337"/>
                  <a:pt x="7550203" y="813357"/>
                  <a:pt x="7541726" y="821311"/>
                </a:cubicBezTo>
                <a:cubicBezTo>
                  <a:pt x="7528195" y="841327"/>
                  <a:pt x="7516291" y="845176"/>
                  <a:pt x="7506012" y="832858"/>
                </a:cubicBezTo>
                <a:cubicBezTo>
                  <a:pt x="7506419" y="828816"/>
                  <a:pt x="7511472" y="816757"/>
                  <a:pt x="7507638" y="816692"/>
                </a:cubicBezTo>
                <a:cubicBezTo>
                  <a:pt x="7517177" y="807743"/>
                  <a:pt x="7528870" y="798829"/>
                  <a:pt x="7538630" y="798425"/>
                </a:cubicBezTo>
                <a:close/>
                <a:moveTo>
                  <a:pt x="8185755" y="769305"/>
                </a:moveTo>
                <a:cubicBezTo>
                  <a:pt x="8193243" y="798327"/>
                  <a:pt x="8159655" y="803166"/>
                  <a:pt x="8150081" y="791376"/>
                </a:cubicBezTo>
                <a:cubicBezTo>
                  <a:pt x="8149772" y="771196"/>
                  <a:pt x="8173091" y="760312"/>
                  <a:pt x="8185755" y="769305"/>
                </a:cubicBezTo>
                <a:close/>
                <a:moveTo>
                  <a:pt x="6971099" y="654781"/>
                </a:moveTo>
                <a:cubicBezTo>
                  <a:pt x="6974584" y="654840"/>
                  <a:pt x="6971099" y="654781"/>
                  <a:pt x="6977628" y="659277"/>
                </a:cubicBezTo>
                <a:cubicBezTo>
                  <a:pt x="6973702" y="663596"/>
                  <a:pt x="6974143" y="659218"/>
                  <a:pt x="6971099" y="654781"/>
                </a:cubicBezTo>
                <a:close/>
                <a:moveTo>
                  <a:pt x="7415194" y="644181"/>
                </a:moveTo>
                <a:cubicBezTo>
                  <a:pt x="7417486" y="645681"/>
                  <a:pt x="7420119" y="648649"/>
                  <a:pt x="7423825" y="650660"/>
                </a:cubicBezTo>
                <a:lnTo>
                  <a:pt x="7410945" y="662140"/>
                </a:lnTo>
                <a:cubicBezTo>
                  <a:pt x="7407435" y="658183"/>
                  <a:pt x="7404315" y="650334"/>
                  <a:pt x="7408608" y="646508"/>
                </a:cubicBezTo>
                <a:cubicBezTo>
                  <a:pt x="7410951" y="642649"/>
                  <a:pt x="7412902" y="642680"/>
                  <a:pt x="7415194" y="644181"/>
                </a:cubicBezTo>
                <a:close/>
                <a:moveTo>
                  <a:pt x="7370554" y="642461"/>
                </a:moveTo>
                <a:cubicBezTo>
                  <a:pt x="7375906" y="646496"/>
                  <a:pt x="7380202" y="651502"/>
                  <a:pt x="7381574" y="656953"/>
                </a:cubicBezTo>
                <a:cubicBezTo>
                  <a:pt x="7382945" y="662404"/>
                  <a:pt x="7381392" y="668297"/>
                  <a:pt x="7375048" y="674112"/>
                </a:cubicBezTo>
                <a:cubicBezTo>
                  <a:pt x="7370819" y="677989"/>
                  <a:pt x="7366591" y="681866"/>
                  <a:pt x="7366987" y="677924"/>
                </a:cubicBezTo>
                <a:cubicBezTo>
                  <a:pt x="7363154" y="677861"/>
                  <a:pt x="7363551" y="673920"/>
                  <a:pt x="7360114" y="669915"/>
                </a:cubicBezTo>
                <a:cubicBezTo>
                  <a:pt x="7357074" y="661970"/>
                  <a:pt x="7358263" y="650149"/>
                  <a:pt x="7362493" y="646272"/>
                </a:cubicBezTo>
                <a:cubicBezTo>
                  <a:pt x="7366721" y="642396"/>
                  <a:pt x="7370554" y="642461"/>
                  <a:pt x="7370554" y="642461"/>
                </a:cubicBezTo>
                <a:close/>
                <a:moveTo>
                  <a:pt x="7437542" y="608214"/>
                </a:moveTo>
                <a:cubicBezTo>
                  <a:pt x="7443308" y="607804"/>
                  <a:pt x="7450824" y="608942"/>
                  <a:pt x="7457833" y="615132"/>
                </a:cubicBezTo>
                <a:cubicBezTo>
                  <a:pt x="7459534" y="617184"/>
                  <a:pt x="7461984" y="621274"/>
                  <a:pt x="7463533" y="624842"/>
                </a:cubicBezTo>
                <a:cubicBezTo>
                  <a:pt x="7465083" y="628410"/>
                  <a:pt x="7465730" y="631458"/>
                  <a:pt x="7463826" y="631426"/>
                </a:cubicBezTo>
                <a:cubicBezTo>
                  <a:pt x="7459610" y="635403"/>
                  <a:pt x="7463419" y="635467"/>
                  <a:pt x="7463013" y="639508"/>
                </a:cubicBezTo>
                <a:cubicBezTo>
                  <a:pt x="7450364" y="651442"/>
                  <a:pt x="7438531" y="655292"/>
                  <a:pt x="7427915" y="647018"/>
                </a:cubicBezTo>
                <a:cubicBezTo>
                  <a:pt x="7421109" y="638807"/>
                  <a:pt x="7410900" y="626493"/>
                  <a:pt x="7419738" y="614495"/>
                </a:cubicBezTo>
                <a:cubicBezTo>
                  <a:pt x="7423549" y="614558"/>
                  <a:pt x="7423955" y="610518"/>
                  <a:pt x="7427764" y="610581"/>
                </a:cubicBezTo>
                <a:cubicBezTo>
                  <a:pt x="7427764" y="610581"/>
                  <a:pt x="7431777" y="608624"/>
                  <a:pt x="7437542" y="608214"/>
                </a:cubicBezTo>
                <a:close/>
                <a:moveTo>
                  <a:pt x="6225112" y="597708"/>
                </a:moveTo>
                <a:cubicBezTo>
                  <a:pt x="6227293" y="597580"/>
                  <a:pt x="6229819" y="598510"/>
                  <a:pt x="6233058" y="601270"/>
                </a:cubicBezTo>
                <a:cubicBezTo>
                  <a:pt x="6235907" y="608592"/>
                  <a:pt x="6235129" y="617716"/>
                  <a:pt x="6227096" y="630445"/>
                </a:cubicBezTo>
                <a:cubicBezTo>
                  <a:pt x="6206112" y="632131"/>
                  <a:pt x="6205464" y="619346"/>
                  <a:pt x="6204818" y="606561"/>
                </a:cubicBezTo>
                <a:cubicBezTo>
                  <a:pt x="6215116" y="607999"/>
                  <a:pt x="6218565" y="598093"/>
                  <a:pt x="6225112" y="597708"/>
                </a:cubicBezTo>
                <a:close/>
                <a:moveTo>
                  <a:pt x="6837106" y="550705"/>
                </a:moveTo>
                <a:cubicBezTo>
                  <a:pt x="6844572" y="551080"/>
                  <a:pt x="6852512" y="553968"/>
                  <a:pt x="6860508" y="561116"/>
                </a:cubicBezTo>
                <a:cubicBezTo>
                  <a:pt x="6864937" y="565199"/>
                  <a:pt x="6869076" y="569777"/>
                  <a:pt x="6872318" y="574842"/>
                </a:cubicBezTo>
                <a:cubicBezTo>
                  <a:pt x="6882046" y="590036"/>
                  <a:pt x="6883708" y="609606"/>
                  <a:pt x="6860994" y="633275"/>
                </a:cubicBezTo>
                <a:cubicBezTo>
                  <a:pt x="6856323" y="641215"/>
                  <a:pt x="6856726" y="637212"/>
                  <a:pt x="6852457" y="641151"/>
                </a:cubicBezTo>
                <a:cubicBezTo>
                  <a:pt x="6848188" y="645086"/>
                  <a:pt x="6843517" y="653025"/>
                  <a:pt x="6843114" y="657026"/>
                </a:cubicBezTo>
                <a:cubicBezTo>
                  <a:pt x="6828857" y="644763"/>
                  <a:pt x="6819915" y="656639"/>
                  <a:pt x="6798730" y="636243"/>
                </a:cubicBezTo>
                <a:cubicBezTo>
                  <a:pt x="6770215" y="611715"/>
                  <a:pt x="6780766" y="583833"/>
                  <a:pt x="6793974" y="568019"/>
                </a:cubicBezTo>
                <a:cubicBezTo>
                  <a:pt x="6796571" y="571069"/>
                  <a:pt x="6814710" y="549579"/>
                  <a:pt x="6837106" y="550705"/>
                </a:cubicBezTo>
                <a:close/>
                <a:moveTo>
                  <a:pt x="7193165" y="550555"/>
                </a:moveTo>
                <a:cubicBezTo>
                  <a:pt x="7201343" y="549048"/>
                  <a:pt x="7210193" y="550282"/>
                  <a:pt x="7219773" y="555636"/>
                </a:cubicBezTo>
                <a:cubicBezTo>
                  <a:pt x="7222194" y="598078"/>
                  <a:pt x="7167574" y="649208"/>
                  <a:pt x="7144034" y="618984"/>
                </a:cubicBezTo>
                <a:cubicBezTo>
                  <a:pt x="7140670" y="614665"/>
                  <a:pt x="7137940" y="608688"/>
                  <a:pt x="7136103" y="600788"/>
                </a:cubicBezTo>
                <a:cubicBezTo>
                  <a:pt x="7150141" y="584251"/>
                  <a:pt x="7168631" y="555074"/>
                  <a:pt x="7193165" y="550555"/>
                </a:cubicBezTo>
                <a:close/>
                <a:moveTo>
                  <a:pt x="6910005" y="526577"/>
                </a:moveTo>
                <a:cubicBezTo>
                  <a:pt x="6917065" y="532726"/>
                  <a:pt x="6921591" y="537826"/>
                  <a:pt x="6924203" y="542267"/>
                </a:cubicBezTo>
                <a:cubicBezTo>
                  <a:pt x="6932040" y="555589"/>
                  <a:pt x="6922661" y="562970"/>
                  <a:pt x="6912826" y="574866"/>
                </a:cubicBezTo>
                <a:cubicBezTo>
                  <a:pt x="6905564" y="570724"/>
                  <a:pt x="6893663" y="574546"/>
                  <a:pt x="6886804" y="566391"/>
                </a:cubicBezTo>
                <a:cubicBezTo>
                  <a:pt x="6886804" y="566391"/>
                  <a:pt x="6883377" y="562313"/>
                  <a:pt x="6884184" y="554287"/>
                </a:cubicBezTo>
                <a:cubicBezTo>
                  <a:pt x="6877730" y="542118"/>
                  <a:pt x="6890438" y="530271"/>
                  <a:pt x="6890438" y="530271"/>
                </a:cubicBezTo>
                <a:cubicBezTo>
                  <a:pt x="6890438" y="530271"/>
                  <a:pt x="6890438" y="530271"/>
                  <a:pt x="6886605" y="530206"/>
                </a:cubicBezTo>
                <a:cubicBezTo>
                  <a:pt x="6894271" y="530334"/>
                  <a:pt x="6902340" y="526447"/>
                  <a:pt x="6910005" y="526577"/>
                </a:cubicBezTo>
                <a:close/>
                <a:moveTo>
                  <a:pt x="7928727" y="511850"/>
                </a:moveTo>
                <a:cubicBezTo>
                  <a:pt x="7931069" y="525921"/>
                  <a:pt x="7943960" y="523562"/>
                  <a:pt x="7956848" y="521204"/>
                </a:cubicBezTo>
                <a:cubicBezTo>
                  <a:pt x="7946295" y="537640"/>
                  <a:pt x="7938082" y="568146"/>
                  <a:pt x="7940422" y="582221"/>
                </a:cubicBezTo>
                <a:cubicBezTo>
                  <a:pt x="7927532" y="584579"/>
                  <a:pt x="7927532" y="584579"/>
                  <a:pt x="7916983" y="601010"/>
                </a:cubicBezTo>
                <a:cubicBezTo>
                  <a:pt x="7904089" y="603368"/>
                  <a:pt x="7982571" y="676022"/>
                  <a:pt x="7916927" y="760545"/>
                </a:cubicBezTo>
                <a:lnTo>
                  <a:pt x="7895359" y="779715"/>
                </a:lnTo>
                <a:lnTo>
                  <a:pt x="7894825" y="791931"/>
                </a:lnTo>
                <a:cubicBezTo>
                  <a:pt x="7893626" y="796603"/>
                  <a:pt x="7891185" y="801568"/>
                  <a:pt x="7886804" y="806500"/>
                </a:cubicBezTo>
                <a:cubicBezTo>
                  <a:pt x="7883328" y="802437"/>
                  <a:pt x="7857648" y="826034"/>
                  <a:pt x="7842939" y="817779"/>
                </a:cubicBezTo>
                <a:cubicBezTo>
                  <a:pt x="7835584" y="813652"/>
                  <a:pt x="7832110" y="809590"/>
                  <a:pt x="7824755" y="805463"/>
                </a:cubicBezTo>
                <a:lnTo>
                  <a:pt x="7824726" y="805168"/>
                </a:lnTo>
                <a:lnTo>
                  <a:pt x="7795144" y="803224"/>
                </a:lnTo>
                <a:cubicBezTo>
                  <a:pt x="7784360" y="802025"/>
                  <a:pt x="7774254" y="801156"/>
                  <a:pt x="7764587" y="802926"/>
                </a:cubicBezTo>
                <a:cubicBezTo>
                  <a:pt x="7747022" y="777131"/>
                  <a:pt x="7731793" y="765418"/>
                  <a:pt x="7714228" y="739627"/>
                </a:cubicBezTo>
                <a:cubicBezTo>
                  <a:pt x="7679094" y="688044"/>
                  <a:pt x="7742398" y="589449"/>
                  <a:pt x="7727172" y="577737"/>
                </a:cubicBezTo>
                <a:cubicBezTo>
                  <a:pt x="7782265" y="509644"/>
                  <a:pt x="7856066" y="554149"/>
                  <a:pt x="7856066" y="554149"/>
                </a:cubicBezTo>
                <a:cubicBezTo>
                  <a:pt x="7886526" y="577577"/>
                  <a:pt x="7886526" y="577577"/>
                  <a:pt x="7886526" y="577577"/>
                </a:cubicBezTo>
                <a:cubicBezTo>
                  <a:pt x="7886526" y="577577"/>
                  <a:pt x="7897075" y="561146"/>
                  <a:pt x="7899413" y="575218"/>
                </a:cubicBezTo>
                <a:cubicBezTo>
                  <a:pt x="7909965" y="558786"/>
                  <a:pt x="7907626" y="544713"/>
                  <a:pt x="7928727" y="511850"/>
                </a:cubicBezTo>
                <a:close/>
                <a:moveTo>
                  <a:pt x="6072351" y="510573"/>
                </a:moveTo>
                <a:cubicBezTo>
                  <a:pt x="6092944" y="510296"/>
                  <a:pt x="6115919" y="515994"/>
                  <a:pt x="6148418" y="545584"/>
                </a:cubicBezTo>
                <a:cubicBezTo>
                  <a:pt x="6136463" y="561755"/>
                  <a:pt x="6114621" y="563516"/>
                  <a:pt x="6094670" y="556175"/>
                </a:cubicBezTo>
                <a:cubicBezTo>
                  <a:pt x="6074724" y="548840"/>
                  <a:pt x="6056673" y="532398"/>
                  <a:pt x="6052287" y="512178"/>
                </a:cubicBezTo>
                <a:cubicBezTo>
                  <a:pt x="6058887" y="511421"/>
                  <a:pt x="6065487" y="510666"/>
                  <a:pt x="6072351" y="510573"/>
                </a:cubicBezTo>
                <a:close/>
                <a:moveTo>
                  <a:pt x="7244194" y="396312"/>
                </a:moveTo>
                <a:cubicBezTo>
                  <a:pt x="7248047" y="396876"/>
                  <a:pt x="7251649" y="399925"/>
                  <a:pt x="7255151" y="403971"/>
                </a:cubicBezTo>
                <a:cubicBezTo>
                  <a:pt x="7262155" y="412062"/>
                  <a:pt x="7257452" y="419958"/>
                  <a:pt x="7257452" y="419958"/>
                </a:cubicBezTo>
                <a:cubicBezTo>
                  <a:pt x="7248447" y="431766"/>
                  <a:pt x="7236338" y="435552"/>
                  <a:pt x="7225432" y="427395"/>
                </a:cubicBezTo>
                <a:cubicBezTo>
                  <a:pt x="7222330" y="419370"/>
                  <a:pt x="7227033" y="411475"/>
                  <a:pt x="7231737" y="403579"/>
                </a:cubicBezTo>
                <a:cubicBezTo>
                  <a:pt x="7236240" y="397674"/>
                  <a:pt x="7240342" y="395749"/>
                  <a:pt x="7244194" y="396312"/>
                </a:cubicBezTo>
                <a:close/>
                <a:moveTo>
                  <a:pt x="6885897" y="280504"/>
                </a:moveTo>
                <a:cubicBezTo>
                  <a:pt x="6886731" y="281467"/>
                  <a:pt x="6888398" y="283396"/>
                  <a:pt x="6891924" y="285356"/>
                </a:cubicBezTo>
                <a:cubicBezTo>
                  <a:pt x="6893592" y="287285"/>
                  <a:pt x="6895355" y="288265"/>
                  <a:pt x="6896188" y="289229"/>
                </a:cubicBezTo>
                <a:cubicBezTo>
                  <a:pt x="6897022" y="290194"/>
                  <a:pt x="6896927" y="291142"/>
                  <a:pt x="6894877" y="293008"/>
                </a:cubicBezTo>
                <a:cubicBezTo>
                  <a:pt x="6890779" y="296741"/>
                  <a:pt x="6890779" y="296741"/>
                  <a:pt x="6879629" y="296554"/>
                </a:cubicBezTo>
                <a:cubicBezTo>
                  <a:pt x="6883728" y="292822"/>
                  <a:pt x="6883728" y="292822"/>
                  <a:pt x="6880392" y="288965"/>
                </a:cubicBezTo>
                <a:cubicBezTo>
                  <a:pt x="6880392" y="288965"/>
                  <a:pt x="6880392" y="288965"/>
                  <a:pt x="6876677" y="288902"/>
                </a:cubicBezTo>
                <a:cubicBezTo>
                  <a:pt x="6877059" y="285108"/>
                  <a:pt x="6880774" y="285169"/>
                  <a:pt x="6881156" y="281375"/>
                </a:cubicBezTo>
                <a:cubicBezTo>
                  <a:pt x="6881156" y="281375"/>
                  <a:pt x="6884874" y="281438"/>
                  <a:pt x="6884874" y="281438"/>
                </a:cubicBezTo>
                <a:cubicBezTo>
                  <a:pt x="6885065" y="279541"/>
                  <a:pt x="6885065" y="279541"/>
                  <a:pt x="6885897" y="280504"/>
                </a:cubicBezTo>
                <a:close/>
                <a:moveTo>
                  <a:pt x="5268867" y="77125"/>
                </a:moveTo>
                <a:lnTo>
                  <a:pt x="5269276" y="77205"/>
                </a:lnTo>
                <a:lnTo>
                  <a:pt x="5269554" y="77553"/>
                </a:lnTo>
                <a:close/>
                <a:moveTo>
                  <a:pt x="5251919" y="66586"/>
                </a:moveTo>
                <a:lnTo>
                  <a:pt x="5268867" y="77125"/>
                </a:lnTo>
                <a:lnTo>
                  <a:pt x="5254574" y="74293"/>
                </a:lnTo>
                <a:cubicBezTo>
                  <a:pt x="5247403" y="67815"/>
                  <a:pt x="5247870" y="65581"/>
                  <a:pt x="5251919" y="66586"/>
                </a:cubicBezTo>
                <a:close/>
                <a:moveTo>
                  <a:pt x="5266399" y="58424"/>
                </a:moveTo>
                <a:cubicBezTo>
                  <a:pt x="5282598" y="62440"/>
                  <a:pt x="5329345" y="83437"/>
                  <a:pt x="5303843" y="124116"/>
                </a:cubicBezTo>
                <a:cubicBezTo>
                  <a:pt x="5289499" y="111157"/>
                  <a:pt x="5283723" y="97974"/>
                  <a:pt x="5278262" y="88394"/>
                </a:cubicBezTo>
                <a:lnTo>
                  <a:pt x="5269554" y="77553"/>
                </a:lnTo>
                <a:lnTo>
                  <a:pt x="5270779" y="78313"/>
                </a:lnTo>
                <a:cubicBezTo>
                  <a:pt x="5272639" y="69374"/>
                  <a:pt x="5274497" y="60433"/>
                  <a:pt x="5266399" y="58424"/>
                </a:cubicBezTo>
                <a:close/>
                <a:moveTo>
                  <a:pt x="5787038" y="0"/>
                </a:moveTo>
                <a:lnTo>
                  <a:pt x="5822763" y="0"/>
                </a:lnTo>
                <a:lnTo>
                  <a:pt x="5837414" y="6722"/>
                </a:lnTo>
                <a:cubicBezTo>
                  <a:pt x="5850635" y="8174"/>
                  <a:pt x="5849404" y="22210"/>
                  <a:pt x="5862621" y="23661"/>
                </a:cubicBezTo>
                <a:cubicBezTo>
                  <a:pt x="5868616" y="31406"/>
                  <a:pt x="5867689" y="41934"/>
                  <a:pt x="5863458" y="52099"/>
                </a:cubicBezTo>
                <a:cubicBezTo>
                  <a:pt x="5859225" y="62262"/>
                  <a:pt x="5851691" y="72063"/>
                  <a:pt x="5844467" y="78355"/>
                </a:cubicBezTo>
                <a:cubicBezTo>
                  <a:pt x="5830015" y="90937"/>
                  <a:pt x="5816794" y="89482"/>
                  <a:pt x="5789120" y="100615"/>
                </a:cubicBezTo>
                <a:cubicBezTo>
                  <a:pt x="5777134" y="85123"/>
                  <a:pt x="5778368" y="71092"/>
                  <a:pt x="5777134" y="85123"/>
                </a:cubicBezTo>
                <a:cubicBezTo>
                  <a:pt x="5777134" y="85123"/>
                  <a:pt x="5763916" y="83673"/>
                  <a:pt x="5763916" y="83673"/>
                </a:cubicBezTo>
                <a:cubicBezTo>
                  <a:pt x="5778368" y="71092"/>
                  <a:pt x="5778368" y="71092"/>
                  <a:pt x="5766380" y="55599"/>
                </a:cubicBezTo>
                <a:cubicBezTo>
                  <a:pt x="5766380" y="55599"/>
                  <a:pt x="5754394" y="40113"/>
                  <a:pt x="5755630" y="26077"/>
                </a:cubicBezTo>
                <a:cubicBezTo>
                  <a:pt x="5770081" y="13490"/>
                  <a:pt x="5771315" y="-540"/>
                  <a:pt x="5784536" y="913"/>
                </a:cubicBezTo>
                <a:close/>
                <a:moveTo>
                  <a:pt x="5157652" y="0"/>
                </a:moveTo>
                <a:lnTo>
                  <a:pt x="5273266" y="0"/>
                </a:lnTo>
                <a:lnTo>
                  <a:pt x="5275526" y="11838"/>
                </a:lnTo>
                <a:cubicBezTo>
                  <a:pt x="5263512" y="27997"/>
                  <a:pt x="5249280" y="34036"/>
                  <a:pt x="5235204" y="34132"/>
                </a:cubicBezTo>
                <a:cubicBezTo>
                  <a:pt x="5221125" y="34230"/>
                  <a:pt x="5207205" y="28383"/>
                  <a:pt x="5195814" y="20777"/>
                </a:cubicBezTo>
                <a:cubicBezTo>
                  <a:pt x="5185691" y="27833"/>
                  <a:pt x="5171135" y="14657"/>
                  <a:pt x="5164802" y="3518"/>
                </a:cubicBezTo>
                <a:close/>
                <a:moveTo>
                  <a:pt x="0" y="0"/>
                </a:moveTo>
                <a:lnTo>
                  <a:pt x="5038554" y="0"/>
                </a:lnTo>
                <a:lnTo>
                  <a:pt x="5044608" y="3503"/>
                </a:lnTo>
                <a:lnTo>
                  <a:pt x="5042240" y="0"/>
                </a:lnTo>
                <a:lnTo>
                  <a:pt x="5056664" y="0"/>
                </a:lnTo>
                <a:lnTo>
                  <a:pt x="5061021" y="7576"/>
                </a:lnTo>
                <a:cubicBezTo>
                  <a:pt x="5061021" y="7576"/>
                  <a:pt x="5059111" y="16744"/>
                  <a:pt x="5059111" y="16744"/>
                </a:cubicBezTo>
                <a:cubicBezTo>
                  <a:pt x="5081819" y="32025"/>
                  <a:pt x="5112732" y="49332"/>
                  <a:pt x="5135436" y="64613"/>
                </a:cubicBezTo>
                <a:cubicBezTo>
                  <a:pt x="5137346" y="55435"/>
                  <a:pt x="5141163" y="37093"/>
                  <a:pt x="5143073" y="27921"/>
                </a:cubicBezTo>
                <a:cubicBezTo>
                  <a:pt x="5163866" y="52371"/>
                  <a:pt x="5168260" y="72754"/>
                  <a:pt x="5172644" y="93130"/>
                </a:cubicBezTo>
                <a:cubicBezTo>
                  <a:pt x="5187146" y="106375"/>
                  <a:pt x="5195347" y="108409"/>
                  <a:pt x="5209854" y="121651"/>
                </a:cubicBezTo>
                <a:cubicBezTo>
                  <a:pt x="5226264" y="125720"/>
                  <a:pt x="5242673" y="129788"/>
                  <a:pt x="5263471" y="154241"/>
                </a:cubicBezTo>
                <a:cubicBezTo>
                  <a:pt x="5292475" y="180727"/>
                  <a:pt x="5321475" y="207210"/>
                  <a:pt x="5352387" y="224519"/>
                </a:cubicBezTo>
                <a:cubicBezTo>
                  <a:pt x="5352387" y="224519"/>
                  <a:pt x="5360595" y="226555"/>
                  <a:pt x="5360595" y="226555"/>
                </a:cubicBezTo>
                <a:cubicBezTo>
                  <a:pt x="5366889" y="237760"/>
                  <a:pt x="5375098" y="239795"/>
                  <a:pt x="5383301" y="241832"/>
                </a:cubicBezTo>
                <a:cubicBezTo>
                  <a:pt x="5420509" y="270353"/>
                  <a:pt x="5457716" y="298873"/>
                  <a:pt x="5505041" y="320255"/>
                </a:cubicBezTo>
                <a:cubicBezTo>
                  <a:pt x="5517064" y="303942"/>
                  <a:pt x="5510767" y="292737"/>
                  <a:pt x="5514584" y="274388"/>
                </a:cubicBezTo>
                <a:cubicBezTo>
                  <a:pt x="5471078" y="234665"/>
                  <a:pt x="5457148" y="260144"/>
                  <a:pt x="5418030" y="240801"/>
                </a:cubicBezTo>
                <a:cubicBezTo>
                  <a:pt x="5422802" y="217866"/>
                  <a:pt x="5420942" y="195702"/>
                  <a:pt x="5417033" y="173028"/>
                </a:cubicBezTo>
                <a:lnTo>
                  <a:pt x="5415298" y="163793"/>
                </a:lnTo>
                <a:lnTo>
                  <a:pt x="5395843" y="151516"/>
                </a:lnTo>
                <a:cubicBezTo>
                  <a:pt x="5365343" y="128433"/>
                  <a:pt x="5386599" y="95879"/>
                  <a:pt x="5407859" y="63322"/>
                </a:cubicBezTo>
                <a:lnTo>
                  <a:pt x="5431821" y="79021"/>
                </a:lnTo>
                <a:lnTo>
                  <a:pt x="5446094" y="64481"/>
                </a:lnTo>
                <a:cubicBezTo>
                  <a:pt x="5509827" y="89933"/>
                  <a:pt x="5561533" y="131695"/>
                  <a:pt x="5613245" y="173454"/>
                </a:cubicBezTo>
                <a:cubicBezTo>
                  <a:pt x="5673158" y="217253"/>
                  <a:pt x="5726780" y="249843"/>
                  <a:pt x="5823330" y="283434"/>
                </a:cubicBezTo>
                <a:cubicBezTo>
                  <a:pt x="5782872" y="311986"/>
                  <a:pt x="5777146" y="339501"/>
                  <a:pt x="5771420" y="367021"/>
                </a:cubicBezTo>
                <a:cubicBezTo>
                  <a:pt x="5787830" y="371090"/>
                  <a:pt x="5806723" y="404712"/>
                  <a:pt x="5786494" y="418992"/>
                </a:cubicBezTo>
                <a:cubicBezTo>
                  <a:pt x="5771991" y="405749"/>
                  <a:pt x="5771991" y="405749"/>
                  <a:pt x="5771991" y="405749"/>
                </a:cubicBezTo>
                <a:cubicBezTo>
                  <a:pt x="5780194" y="407782"/>
                  <a:pt x="5778285" y="416956"/>
                  <a:pt x="5778285" y="416956"/>
                </a:cubicBezTo>
                <a:cubicBezTo>
                  <a:pt x="5768174" y="424093"/>
                  <a:pt x="5768174" y="424093"/>
                  <a:pt x="5768174" y="424093"/>
                </a:cubicBezTo>
                <a:cubicBezTo>
                  <a:pt x="5784586" y="428162"/>
                  <a:pt x="5799085" y="441404"/>
                  <a:pt x="5805384" y="452611"/>
                </a:cubicBezTo>
                <a:cubicBezTo>
                  <a:pt x="5813591" y="454645"/>
                  <a:pt x="5811681" y="463821"/>
                  <a:pt x="5819884" y="465854"/>
                </a:cubicBezTo>
                <a:cubicBezTo>
                  <a:pt x="5829998" y="458713"/>
                  <a:pt x="5838206" y="460750"/>
                  <a:pt x="5844497" y="471958"/>
                </a:cubicBezTo>
                <a:cubicBezTo>
                  <a:pt x="5862247" y="428131"/>
                  <a:pt x="5849084" y="366992"/>
                  <a:pt x="5895839" y="349647"/>
                </a:cubicBezTo>
                <a:cubicBezTo>
                  <a:pt x="5967775" y="377132"/>
                  <a:pt x="5921595" y="433198"/>
                  <a:pt x="5948686" y="468859"/>
                </a:cubicBezTo>
                <a:cubicBezTo>
                  <a:pt x="6055924" y="534037"/>
                  <a:pt x="6099999" y="612491"/>
                  <a:pt x="6162391" y="685842"/>
                </a:cubicBezTo>
                <a:lnTo>
                  <a:pt x="6142134" y="695504"/>
                </a:lnTo>
                <a:lnTo>
                  <a:pt x="6138480" y="703227"/>
                </a:lnTo>
                <a:cubicBezTo>
                  <a:pt x="6136570" y="706116"/>
                  <a:pt x="6134688" y="708723"/>
                  <a:pt x="6134537" y="710228"/>
                </a:cubicBezTo>
                <a:cubicBezTo>
                  <a:pt x="6130300" y="714176"/>
                  <a:pt x="6126065" y="718126"/>
                  <a:pt x="6122635" y="714048"/>
                </a:cubicBezTo>
                <a:cubicBezTo>
                  <a:pt x="6119206" y="709971"/>
                  <a:pt x="6115373" y="709908"/>
                  <a:pt x="6120013" y="701944"/>
                </a:cubicBezTo>
                <a:lnTo>
                  <a:pt x="6120928" y="699772"/>
                </a:lnTo>
                <a:lnTo>
                  <a:pt x="6099232" y="699116"/>
                </a:lnTo>
                <a:cubicBezTo>
                  <a:pt x="6113731" y="712359"/>
                  <a:pt x="6128234" y="725601"/>
                  <a:pt x="6138913" y="757188"/>
                </a:cubicBezTo>
                <a:cubicBezTo>
                  <a:pt x="6110483" y="769429"/>
                  <a:pt x="6072704" y="702182"/>
                  <a:pt x="6044272" y="714426"/>
                </a:cubicBezTo>
                <a:cubicBezTo>
                  <a:pt x="6037978" y="703219"/>
                  <a:pt x="6039888" y="694045"/>
                  <a:pt x="6041798" y="684870"/>
                </a:cubicBezTo>
                <a:cubicBezTo>
                  <a:pt x="6010883" y="667559"/>
                  <a:pt x="5981879" y="641076"/>
                  <a:pt x="5962988" y="607451"/>
                </a:cubicBezTo>
                <a:cubicBezTo>
                  <a:pt x="5923873" y="588104"/>
                  <a:pt x="5950970" y="623765"/>
                  <a:pt x="5928831" y="647210"/>
                </a:cubicBezTo>
                <a:cubicBezTo>
                  <a:pt x="5947719" y="680835"/>
                  <a:pt x="5968517" y="705286"/>
                  <a:pt x="5991225" y="720561"/>
                </a:cubicBezTo>
                <a:cubicBezTo>
                  <a:pt x="5991225" y="720561"/>
                  <a:pt x="6001338" y="713425"/>
                  <a:pt x="6007635" y="724630"/>
                </a:cubicBezTo>
                <a:cubicBezTo>
                  <a:pt x="6015841" y="726666"/>
                  <a:pt x="6022135" y="737870"/>
                  <a:pt x="6028436" y="749082"/>
                </a:cubicBezTo>
                <a:cubicBezTo>
                  <a:pt x="6051142" y="764359"/>
                  <a:pt x="6075754" y="770464"/>
                  <a:pt x="6098462" y="785739"/>
                </a:cubicBezTo>
                <a:cubicBezTo>
                  <a:pt x="6112962" y="798982"/>
                  <a:pt x="6129943" y="841778"/>
                  <a:pt x="6150738" y="866229"/>
                </a:cubicBezTo>
                <a:cubicBezTo>
                  <a:pt x="6150738" y="866229"/>
                  <a:pt x="6152648" y="857055"/>
                  <a:pt x="6154558" y="847883"/>
                </a:cubicBezTo>
                <a:cubicBezTo>
                  <a:pt x="6175355" y="872334"/>
                  <a:pt x="6189856" y="885576"/>
                  <a:pt x="6202452" y="907991"/>
                </a:cubicBezTo>
                <a:cubicBezTo>
                  <a:pt x="6210655" y="910024"/>
                  <a:pt x="6218863" y="912059"/>
                  <a:pt x="6237180" y="906956"/>
                </a:cubicBezTo>
                <a:cubicBezTo>
                  <a:pt x="6264275" y="942614"/>
                  <a:pt x="6291366" y="978269"/>
                  <a:pt x="6318464" y="1013930"/>
                </a:cubicBezTo>
                <a:cubicBezTo>
                  <a:pt x="6326667" y="1015962"/>
                  <a:pt x="6326667" y="1015962"/>
                  <a:pt x="6326667" y="1015962"/>
                </a:cubicBezTo>
                <a:cubicBezTo>
                  <a:pt x="6353762" y="1051623"/>
                  <a:pt x="6353762" y="1051623"/>
                  <a:pt x="6353762" y="1051623"/>
                </a:cubicBezTo>
                <a:cubicBezTo>
                  <a:pt x="6345555" y="1049587"/>
                  <a:pt x="6345555" y="1049587"/>
                  <a:pt x="6345555" y="1049587"/>
                </a:cubicBezTo>
                <a:cubicBezTo>
                  <a:pt x="6366353" y="1074035"/>
                  <a:pt x="6395355" y="1100521"/>
                  <a:pt x="6416153" y="1124971"/>
                </a:cubicBezTo>
                <a:cubicBezTo>
                  <a:pt x="6433906" y="1081140"/>
                  <a:pt x="6413108" y="1056691"/>
                  <a:pt x="6384104" y="1030208"/>
                </a:cubicBezTo>
                <a:cubicBezTo>
                  <a:pt x="6361396" y="1014931"/>
                  <a:pt x="6330484" y="997620"/>
                  <a:pt x="6321707" y="956857"/>
                </a:cubicBezTo>
                <a:cubicBezTo>
                  <a:pt x="6313503" y="954823"/>
                  <a:pt x="6315413" y="945651"/>
                  <a:pt x="6307207" y="943619"/>
                </a:cubicBezTo>
                <a:cubicBezTo>
                  <a:pt x="6300911" y="932405"/>
                  <a:pt x="6286412" y="919166"/>
                  <a:pt x="6280112" y="907958"/>
                </a:cubicBezTo>
                <a:lnTo>
                  <a:pt x="6282518" y="896402"/>
                </a:lnTo>
                <a:lnTo>
                  <a:pt x="6264168" y="876900"/>
                </a:lnTo>
                <a:cubicBezTo>
                  <a:pt x="6271632" y="873172"/>
                  <a:pt x="6275096" y="865190"/>
                  <a:pt x="6278737" y="861286"/>
                </a:cubicBezTo>
                <a:cubicBezTo>
                  <a:pt x="6290205" y="861813"/>
                  <a:pt x="6298030" y="866242"/>
                  <a:pt x="6306215" y="878828"/>
                </a:cubicBezTo>
                <a:cubicBezTo>
                  <a:pt x="6302753" y="886810"/>
                  <a:pt x="6301932" y="889825"/>
                  <a:pt x="6300133" y="892287"/>
                </a:cubicBezTo>
                <a:lnTo>
                  <a:pt x="6299522" y="892805"/>
                </a:lnTo>
                <a:lnTo>
                  <a:pt x="6300345" y="893684"/>
                </a:lnTo>
                <a:cubicBezTo>
                  <a:pt x="6306638" y="904891"/>
                  <a:pt x="6312934" y="916099"/>
                  <a:pt x="6327434" y="929339"/>
                </a:cubicBezTo>
                <a:cubicBezTo>
                  <a:pt x="6325524" y="938511"/>
                  <a:pt x="6333735" y="940546"/>
                  <a:pt x="6340026" y="951756"/>
                </a:cubicBezTo>
                <a:cubicBezTo>
                  <a:pt x="6341936" y="942582"/>
                  <a:pt x="6341936" y="942582"/>
                  <a:pt x="6341936" y="942582"/>
                </a:cubicBezTo>
                <a:cubicBezTo>
                  <a:pt x="6364644" y="957861"/>
                  <a:pt x="6364644" y="957861"/>
                  <a:pt x="6364644" y="957861"/>
                </a:cubicBezTo>
                <a:cubicBezTo>
                  <a:pt x="6365982" y="909961"/>
                  <a:pt x="6287749" y="871266"/>
                  <a:pt x="6278977" y="830505"/>
                </a:cubicBezTo>
                <a:cubicBezTo>
                  <a:pt x="6266383" y="808090"/>
                  <a:pt x="6251880" y="794845"/>
                  <a:pt x="6237378" y="781605"/>
                </a:cubicBezTo>
                <a:cubicBezTo>
                  <a:pt x="6229175" y="779569"/>
                  <a:pt x="6231082" y="770401"/>
                  <a:pt x="6232992" y="761227"/>
                </a:cubicBezTo>
                <a:cubicBezTo>
                  <a:pt x="6234902" y="752055"/>
                  <a:pt x="6251314" y="756123"/>
                  <a:pt x="6259515" y="758158"/>
                </a:cubicBezTo>
                <a:cubicBezTo>
                  <a:pt x="6266766" y="764779"/>
                  <a:pt x="6273540" y="773693"/>
                  <a:pt x="6280314" y="782606"/>
                </a:cubicBezTo>
                <a:lnTo>
                  <a:pt x="6296108" y="801173"/>
                </a:lnTo>
                <a:lnTo>
                  <a:pt x="6296952" y="797916"/>
                </a:lnTo>
                <a:cubicBezTo>
                  <a:pt x="6296203" y="795893"/>
                  <a:pt x="6294504" y="793855"/>
                  <a:pt x="6292805" y="791817"/>
                </a:cubicBezTo>
                <a:cubicBezTo>
                  <a:pt x="6299113" y="785891"/>
                  <a:pt x="6308013" y="775487"/>
                  <a:pt x="6317800" y="777537"/>
                </a:cubicBezTo>
                <a:cubicBezTo>
                  <a:pt x="6321064" y="778219"/>
                  <a:pt x="6324425" y="780285"/>
                  <a:pt x="6327822" y="784361"/>
                </a:cubicBezTo>
                <a:cubicBezTo>
                  <a:pt x="6329723" y="784393"/>
                  <a:pt x="6331220" y="788439"/>
                  <a:pt x="6331716" y="792970"/>
                </a:cubicBezTo>
                <a:cubicBezTo>
                  <a:pt x="6332212" y="797501"/>
                  <a:pt x="6331707" y="802518"/>
                  <a:pt x="6329603" y="804492"/>
                </a:cubicBezTo>
                <a:lnTo>
                  <a:pt x="6316206" y="809706"/>
                </a:lnTo>
                <a:lnTo>
                  <a:pt x="6316997" y="812352"/>
                </a:lnTo>
                <a:cubicBezTo>
                  <a:pt x="6318225" y="815520"/>
                  <a:pt x="6320192" y="819022"/>
                  <a:pt x="6323817" y="822332"/>
                </a:cubicBezTo>
                <a:cubicBezTo>
                  <a:pt x="6346520" y="837611"/>
                  <a:pt x="6357974" y="782573"/>
                  <a:pt x="6372477" y="795816"/>
                </a:cubicBezTo>
                <a:cubicBezTo>
                  <a:pt x="6428006" y="819235"/>
                  <a:pt x="6508721" y="887478"/>
                  <a:pt x="6564815" y="949621"/>
                </a:cubicBezTo>
                <a:cubicBezTo>
                  <a:pt x="6596012" y="986300"/>
                  <a:pt x="6618050" y="1025525"/>
                  <a:pt x="6627302" y="1063994"/>
                </a:cubicBezTo>
                <a:lnTo>
                  <a:pt x="6628497" y="1081645"/>
                </a:lnTo>
                <a:lnTo>
                  <a:pt x="6634917" y="1053134"/>
                </a:lnTo>
                <a:cubicBezTo>
                  <a:pt x="6637230" y="1067045"/>
                  <a:pt x="6650000" y="1064704"/>
                  <a:pt x="6665084" y="1076277"/>
                </a:cubicBezTo>
                <a:cubicBezTo>
                  <a:pt x="6667397" y="1090186"/>
                  <a:pt x="6669708" y="1104094"/>
                  <a:pt x="6669708" y="1104094"/>
                </a:cubicBezTo>
                <a:cubicBezTo>
                  <a:pt x="6671440" y="1114523"/>
                  <a:pt x="6699244" y="1192744"/>
                  <a:pt x="6703234" y="1239043"/>
                </a:cubicBezTo>
                <a:cubicBezTo>
                  <a:pt x="6704565" y="1254473"/>
                  <a:pt x="6703251" y="1266363"/>
                  <a:pt x="6697442" y="1271009"/>
                </a:cubicBezTo>
                <a:lnTo>
                  <a:pt x="6684669" y="1273346"/>
                </a:lnTo>
                <a:cubicBezTo>
                  <a:pt x="6654499" y="1250201"/>
                  <a:pt x="6654499" y="1250201"/>
                  <a:pt x="6654499" y="1250201"/>
                </a:cubicBezTo>
                <a:cubicBezTo>
                  <a:pt x="6662650" y="1220048"/>
                  <a:pt x="6660339" y="1206136"/>
                  <a:pt x="6642944" y="1180652"/>
                </a:cubicBezTo>
                <a:lnTo>
                  <a:pt x="6625861" y="1136234"/>
                </a:lnTo>
                <a:lnTo>
                  <a:pt x="6613080" y="1173810"/>
                </a:lnTo>
                <a:cubicBezTo>
                  <a:pt x="6599145" y="1199294"/>
                  <a:pt x="6643987" y="1191119"/>
                  <a:pt x="6654674" y="1222708"/>
                </a:cubicBezTo>
                <a:cubicBezTo>
                  <a:pt x="6609832" y="1230878"/>
                  <a:pt x="6563078" y="1248221"/>
                  <a:pt x="6505072" y="1195253"/>
                </a:cubicBezTo>
                <a:cubicBezTo>
                  <a:pt x="6491138" y="1220737"/>
                  <a:pt x="6518235" y="1256394"/>
                  <a:pt x="6539031" y="1280845"/>
                </a:cubicBezTo>
                <a:cubicBezTo>
                  <a:pt x="6568038" y="1307328"/>
                  <a:pt x="6595130" y="1342989"/>
                  <a:pt x="6597608" y="1372543"/>
                </a:cubicBezTo>
                <a:cubicBezTo>
                  <a:pt x="6618406" y="1396990"/>
                  <a:pt x="6639205" y="1421441"/>
                  <a:pt x="6660001" y="1445890"/>
                </a:cubicBezTo>
                <a:cubicBezTo>
                  <a:pt x="6647980" y="1462201"/>
                  <a:pt x="6658662" y="1493790"/>
                  <a:pt x="6632140" y="1496859"/>
                </a:cubicBezTo>
                <a:cubicBezTo>
                  <a:pt x="6677551" y="1527411"/>
                  <a:pt x="6727353" y="1578345"/>
                  <a:pt x="6770859" y="1618074"/>
                </a:cubicBezTo>
                <a:cubicBezTo>
                  <a:pt x="6791657" y="1642524"/>
                  <a:pt x="6810403" y="1666466"/>
                  <a:pt x="6828840" y="1686714"/>
                </a:cubicBezTo>
                <a:lnTo>
                  <a:pt x="6835146" y="1692920"/>
                </a:lnTo>
                <a:lnTo>
                  <a:pt x="6837033" y="1678779"/>
                </a:lnTo>
                <a:cubicBezTo>
                  <a:pt x="6840446" y="1683013"/>
                  <a:pt x="6842901" y="1687231"/>
                  <a:pt x="6843867" y="1691947"/>
                </a:cubicBezTo>
                <a:lnTo>
                  <a:pt x="6842763" y="1700416"/>
                </a:lnTo>
                <a:lnTo>
                  <a:pt x="6856481" y="1713916"/>
                </a:lnTo>
                <a:cubicBezTo>
                  <a:pt x="6865762" y="1721795"/>
                  <a:pt x="6875183" y="1728351"/>
                  <a:pt x="6884962" y="1733187"/>
                </a:cubicBezTo>
                <a:cubicBezTo>
                  <a:pt x="6905189" y="1718910"/>
                  <a:pt x="6905189" y="1718910"/>
                  <a:pt x="6905189" y="1718910"/>
                </a:cubicBezTo>
                <a:cubicBezTo>
                  <a:pt x="6912154" y="1706171"/>
                  <a:pt x="6922746" y="1696736"/>
                  <a:pt x="6934912" y="1690107"/>
                </a:cubicBezTo>
                <a:lnTo>
                  <a:pt x="6967801" y="1680037"/>
                </a:lnTo>
                <a:lnTo>
                  <a:pt x="6954874" y="1655168"/>
                </a:lnTo>
                <a:cubicBezTo>
                  <a:pt x="6944934" y="1617791"/>
                  <a:pt x="6940075" y="1580330"/>
                  <a:pt x="6939693" y="1542637"/>
                </a:cubicBezTo>
                <a:lnTo>
                  <a:pt x="6943030" y="1510095"/>
                </a:lnTo>
                <a:lnTo>
                  <a:pt x="6941899" y="1497611"/>
                </a:lnTo>
                <a:lnTo>
                  <a:pt x="6945209" y="1488853"/>
                </a:lnTo>
                <a:lnTo>
                  <a:pt x="6945645" y="1484597"/>
                </a:lnTo>
                <a:lnTo>
                  <a:pt x="6937190" y="1477384"/>
                </a:lnTo>
                <a:cubicBezTo>
                  <a:pt x="6966820" y="1454853"/>
                  <a:pt x="6923920" y="1436957"/>
                  <a:pt x="6946055" y="1418064"/>
                </a:cubicBezTo>
                <a:lnTo>
                  <a:pt x="6960333" y="1413604"/>
                </a:lnTo>
                <a:lnTo>
                  <a:pt x="6968977" y="1399022"/>
                </a:lnTo>
                <a:lnTo>
                  <a:pt x="6965247" y="1387249"/>
                </a:lnTo>
                <a:cubicBezTo>
                  <a:pt x="6959062" y="1322350"/>
                  <a:pt x="6990708" y="1275512"/>
                  <a:pt x="6954735" y="1229189"/>
                </a:cubicBezTo>
                <a:cubicBezTo>
                  <a:pt x="6982406" y="1218108"/>
                  <a:pt x="6933213" y="1170328"/>
                  <a:pt x="6960884" y="1159247"/>
                </a:cubicBezTo>
                <a:lnTo>
                  <a:pt x="6961655" y="1115801"/>
                </a:lnTo>
                <a:lnTo>
                  <a:pt x="6941727" y="1119604"/>
                </a:lnTo>
                <a:cubicBezTo>
                  <a:pt x="6921656" y="1117804"/>
                  <a:pt x="6902573" y="1100017"/>
                  <a:pt x="6896299" y="1073830"/>
                </a:cubicBezTo>
                <a:cubicBezTo>
                  <a:pt x="6882193" y="1020457"/>
                  <a:pt x="6899225" y="987067"/>
                  <a:pt x="6899225" y="987067"/>
                </a:cubicBezTo>
                <a:cubicBezTo>
                  <a:pt x="6908092" y="983525"/>
                  <a:pt x="6915793" y="982523"/>
                  <a:pt x="6922509" y="983464"/>
                </a:cubicBezTo>
                <a:cubicBezTo>
                  <a:pt x="6942653" y="986286"/>
                  <a:pt x="6953927" y="1006593"/>
                  <a:pt x="6961211" y="1028233"/>
                </a:cubicBezTo>
                <a:cubicBezTo>
                  <a:pt x="6964450" y="1037852"/>
                  <a:pt x="6966900" y="1047734"/>
                  <a:pt x="6968991" y="1056462"/>
                </a:cubicBezTo>
                <a:lnTo>
                  <a:pt x="6974366" y="1083433"/>
                </a:lnTo>
                <a:lnTo>
                  <a:pt x="6981481" y="1076767"/>
                </a:lnTo>
                <a:cubicBezTo>
                  <a:pt x="6981481" y="1076767"/>
                  <a:pt x="7007919" y="1079672"/>
                  <a:pt x="7006691" y="1093662"/>
                </a:cubicBezTo>
                <a:cubicBezTo>
                  <a:pt x="7006691" y="1093662"/>
                  <a:pt x="7006691" y="1093662"/>
                  <a:pt x="7005461" y="1107650"/>
                </a:cubicBezTo>
                <a:cubicBezTo>
                  <a:pt x="7029444" y="1138533"/>
                  <a:pt x="7029444" y="1138533"/>
                  <a:pt x="7029444" y="1138533"/>
                </a:cubicBezTo>
                <a:cubicBezTo>
                  <a:pt x="7016762" y="1168919"/>
                  <a:pt x="7015063" y="1202493"/>
                  <a:pt x="7015150" y="1239748"/>
                </a:cubicBezTo>
                <a:lnTo>
                  <a:pt x="7012679" y="1325313"/>
                </a:lnTo>
                <a:lnTo>
                  <a:pt x="7025471" y="1303742"/>
                </a:lnTo>
                <a:cubicBezTo>
                  <a:pt x="7041722" y="1286453"/>
                  <a:pt x="7060032" y="1271439"/>
                  <a:pt x="7080559" y="1259451"/>
                </a:cubicBezTo>
                <a:lnTo>
                  <a:pt x="7093293" y="1254585"/>
                </a:lnTo>
                <a:lnTo>
                  <a:pt x="7083937" y="1243252"/>
                </a:lnTo>
                <a:cubicBezTo>
                  <a:pt x="7086179" y="1239759"/>
                  <a:pt x="7085249" y="1234229"/>
                  <a:pt x="7082077" y="1232194"/>
                </a:cubicBezTo>
                <a:cubicBezTo>
                  <a:pt x="7081148" y="1226665"/>
                  <a:pt x="7080219" y="1221137"/>
                  <a:pt x="7077977" y="1224630"/>
                </a:cubicBezTo>
                <a:cubicBezTo>
                  <a:pt x="7075188" y="1208042"/>
                  <a:pt x="7072017" y="1206007"/>
                  <a:pt x="7081914" y="1197562"/>
                </a:cubicBezTo>
                <a:cubicBezTo>
                  <a:pt x="7093480" y="1207450"/>
                  <a:pt x="7104156" y="1220468"/>
                  <a:pt x="7112454" y="1231959"/>
                </a:cubicBezTo>
                <a:lnTo>
                  <a:pt x="7120671" y="1244123"/>
                </a:lnTo>
                <a:lnTo>
                  <a:pt x="7148951" y="1233318"/>
                </a:lnTo>
                <a:cubicBezTo>
                  <a:pt x="7172205" y="1231025"/>
                  <a:pt x="7186085" y="1212982"/>
                  <a:pt x="7207994" y="1204987"/>
                </a:cubicBezTo>
                <a:cubicBezTo>
                  <a:pt x="7214122" y="1187708"/>
                  <a:pt x="7196743" y="1186085"/>
                  <a:pt x="7188178" y="1178590"/>
                </a:cubicBezTo>
                <a:cubicBezTo>
                  <a:pt x="7202620" y="1182170"/>
                  <a:pt x="7218404" y="1191455"/>
                  <a:pt x="7229622" y="1186182"/>
                </a:cubicBezTo>
                <a:cubicBezTo>
                  <a:pt x="7225341" y="1182434"/>
                  <a:pt x="7221591" y="1176136"/>
                  <a:pt x="7217842" y="1169834"/>
                </a:cubicBezTo>
                <a:cubicBezTo>
                  <a:pt x="7217561" y="1159018"/>
                  <a:pt x="7230406" y="1170265"/>
                  <a:pt x="7234404" y="1163196"/>
                </a:cubicBezTo>
                <a:cubicBezTo>
                  <a:pt x="7233063" y="1157492"/>
                  <a:pt x="7228251" y="1156298"/>
                  <a:pt x="7223970" y="1152552"/>
                </a:cubicBezTo>
                <a:cubicBezTo>
                  <a:pt x="7258193" y="1158353"/>
                  <a:pt x="7290009" y="1163559"/>
                  <a:pt x="7323420" y="1161103"/>
                </a:cubicBezTo>
                <a:lnTo>
                  <a:pt x="7367533" y="1163398"/>
                </a:lnTo>
                <a:lnTo>
                  <a:pt x="7372624" y="1153704"/>
                </a:lnTo>
                <a:cubicBezTo>
                  <a:pt x="7378086" y="1148032"/>
                  <a:pt x="7386491" y="1145450"/>
                  <a:pt x="7394257" y="1148232"/>
                </a:cubicBezTo>
                <a:lnTo>
                  <a:pt x="7399677" y="1164414"/>
                </a:lnTo>
                <a:lnTo>
                  <a:pt x="7417463" y="1164294"/>
                </a:lnTo>
                <a:lnTo>
                  <a:pt x="7417169" y="1147049"/>
                </a:lnTo>
                <a:cubicBezTo>
                  <a:pt x="7422243" y="1147761"/>
                  <a:pt x="7427399" y="1150050"/>
                  <a:pt x="7432443" y="1153573"/>
                </a:cubicBezTo>
                <a:lnTo>
                  <a:pt x="7443500" y="1164117"/>
                </a:lnTo>
                <a:lnTo>
                  <a:pt x="7454412" y="1164044"/>
                </a:lnTo>
                <a:lnTo>
                  <a:pt x="7446830" y="1167294"/>
                </a:lnTo>
                <a:lnTo>
                  <a:pt x="7447050" y="1167503"/>
                </a:lnTo>
                <a:lnTo>
                  <a:pt x="7463365" y="1197694"/>
                </a:lnTo>
                <a:lnTo>
                  <a:pt x="7498195" y="1218308"/>
                </a:lnTo>
                <a:lnTo>
                  <a:pt x="7498767" y="1207773"/>
                </a:lnTo>
                <a:cubicBezTo>
                  <a:pt x="7511316" y="1205474"/>
                  <a:pt x="7513657" y="1219563"/>
                  <a:pt x="7513657" y="1219563"/>
                </a:cubicBezTo>
                <a:cubicBezTo>
                  <a:pt x="7511316" y="1205474"/>
                  <a:pt x="7511316" y="1205474"/>
                  <a:pt x="7511316" y="1205474"/>
                </a:cubicBezTo>
                <a:lnTo>
                  <a:pt x="7517753" y="1229879"/>
                </a:lnTo>
                <a:lnTo>
                  <a:pt x="7543804" y="1245294"/>
                </a:lnTo>
                <a:lnTo>
                  <a:pt x="7575182" y="1275468"/>
                </a:lnTo>
                <a:lnTo>
                  <a:pt x="7581458" y="1248017"/>
                </a:lnTo>
                <a:cubicBezTo>
                  <a:pt x="7587747" y="1229676"/>
                  <a:pt x="7595437" y="1214697"/>
                  <a:pt x="7604151" y="1205863"/>
                </a:cubicBezTo>
                <a:cubicBezTo>
                  <a:pt x="7588642" y="1194220"/>
                  <a:pt x="7601817" y="1191810"/>
                  <a:pt x="7599484" y="1177763"/>
                </a:cubicBezTo>
                <a:cubicBezTo>
                  <a:pt x="7623500" y="1158888"/>
                  <a:pt x="7623500" y="1158888"/>
                  <a:pt x="7652186" y="1168117"/>
                </a:cubicBezTo>
                <a:cubicBezTo>
                  <a:pt x="7623916" y="1202246"/>
                  <a:pt x="7629752" y="1237370"/>
                  <a:pt x="7629878" y="1278970"/>
                </a:cubicBezTo>
                <a:lnTo>
                  <a:pt x="7624064" y="1322478"/>
                </a:lnTo>
                <a:lnTo>
                  <a:pt x="7659526" y="1356576"/>
                </a:lnTo>
                <a:cubicBezTo>
                  <a:pt x="7692760" y="1399058"/>
                  <a:pt x="7719419" y="1447296"/>
                  <a:pt x="7735796" y="1502383"/>
                </a:cubicBezTo>
                <a:cubicBezTo>
                  <a:pt x="7742312" y="1528842"/>
                  <a:pt x="7744051" y="1556970"/>
                  <a:pt x="7741793" y="1585490"/>
                </a:cubicBezTo>
                <a:lnTo>
                  <a:pt x="7725126" y="1664704"/>
                </a:lnTo>
                <a:lnTo>
                  <a:pt x="7727217" y="1662437"/>
                </a:lnTo>
                <a:cubicBezTo>
                  <a:pt x="7731696" y="1658673"/>
                  <a:pt x="7736459" y="1655964"/>
                  <a:pt x="7741251" y="1655397"/>
                </a:cubicBezTo>
                <a:cubicBezTo>
                  <a:pt x="7744446" y="1655019"/>
                  <a:pt x="7747653" y="1655593"/>
                  <a:pt x="7750798" y="1657441"/>
                </a:cubicBezTo>
                <a:cubicBezTo>
                  <a:pt x="7758998" y="1661023"/>
                  <a:pt x="7756309" y="1669311"/>
                  <a:pt x="7749806" y="1677821"/>
                </a:cubicBezTo>
                <a:cubicBezTo>
                  <a:pt x="7741178" y="1698650"/>
                  <a:pt x="7730290" y="1703354"/>
                  <a:pt x="7717143" y="1691932"/>
                </a:cubicBezTo>
                <a:lnTo>
                  <a:pt x="7717206" y="1685158"/>
                </a:lnTo>
                <a:lnTo>
                  <a:pt x="7686524" y="1751133"/>
                </a:lnTo>
                <a:lnTo>
                  <a:pt x="7649343" y="1799288"/>
                </a:lnTo>
                <a:lnTo>
                  <a:pt x="7651053" y="1808490"/>
                </a:lnTo>
                <a:cubicBezTo>
                  <a:pt x="7651955" y="1814465"/>
                  <a:pt x="7652369" y="1820470"/>
                  <a:pt x="7651105" y="1824710"/>
                </a:cubicBezTo>
                <a:cubicBezTo>
                  <a:pt x="7650262" y="1827538"/>
                  <a:pt x="7648674" y="1829579"/>
                  <a:pt x="7645988" y="1830304"/>
                </a:cubicBezTo>
                <a:cubicBezTo>
                  <a:pt x="7645069" y="1824817"/>
                  <a:pt x="7642577" y="1818319"/>
                  <a:pt x="7641821" y="1811711"/>
                </a:cubicBezTo>
                <a:lnTo>
                  <a:pt x="7641992" y="1808808"/>
                </a:lnTo>
                <a:lnTo>
                  <a:pt x="7634612" y="1818366"/>
                </a:lnTo>
                <a:cubicBezTo>
                  <a:pt x="7633015" y="1826030"/>
                  <a:pt x="7620982" y="1823047"/>
                  <a:pt x="7621794" y="1831303"/>
                </a:cubicBezTo>
                <a:cubicBezTo>
                  <a:pt x="7578255" y="1858104"/>
                  <a:pt x="7535926" y="1891250"/>
                  <a:pt x="7491285" y="1918783"/>
                </a:cubicBezTo>
                <a:lnTo>
                  <a:pt x="7480853" y="1922671"/>
                </a:lnTo>
                <a:lnTo>
                  <a:pt x="7474532" y="1934310"/>
                </a:lnTo>
                <a:lnTo>
                  <a:pt x="7488521" y="1937213"/>
                </a:lnTo>
                <a:cubicBezTo>
                  <a:pt x="7493227" y="1939353"/>
                  <a:pt x="7497501" y="1942688"/>
                  <a:pt x="7500994" y="1947502"/>
                </a:cubicBezTo>
                <a:cubicBezTo>
                  <a:pt x="7487107" y="1962300"/>
                  <a:pt x="7475015" y="1966239"/>
                  <a:pt x="7463741" y="1965243"/>
                </a:cubicBezTo>
                <a:lnTo>
                  <a:pt x="7451606" y="1960791"/>
                </a:lnTo>
                <a:lnTo>
                  <a:pt x="7427965" y="1986851"/>
                </a:lnTo>
                <a:cubicBezTo>
                  <a:pt x="7424223" y="1984019"/>
                  <a:pt x="7422801" y="1975485"/>
                  <a:pt x="7423143" y="1963987"/>
                </a:cubicBezTo>
                <a:lnTo>
                  <a:pt x="7423502" y="1961435"/>
                </a:lnTo>
                <a:lnTo>
                  <a:pt x="7417634" y="1965938"/>
                </a:lnTo>
                <a:cubicBezTo>
                  <a:pt x="7416746" y="1960402"/>
                  <a:pt x="7410113" y="1958628"/>
                  <a:pt x="7403369" y="1956161"/>
                </a:cubicBezTo>
                <a:lnTo>
                  <a:pt x="7398112" y="1953518"/>
                </a:lnTo>
                <a:lnTo>
                  <a:pt x="7346897" y="1972609"/>
                </a:lnTo>
                <a:cubicBezTo>
                  <a:pt x="7327643" y="1967834"/>
                  <a:pt x="7305985" y="1962464"/>
                  <a:pt x="7296606" y="1946710"/>
                </a:cubicBezTo>
                <a:cubicBezTo>
                  <a:pt x="7280826" y="1937425"/>
                  <a:pt x="7274387" y="1919717"/>
                  <a:pt x="7258073" y="1912986"/>
                </a:cubicBezTo>
                <a:cubicBezTo>
                  <a:pt x="7190431" y="1909638"/>
                  <a:pt x="7115267" y="1869511"/>
                  <a:pt x="7068698" y="1825738"/>
                </a:cubicBezTo>
                <a:cubicBezTo>
                  <a:pt x="7049413" y="1796784"/>
                  <a:pt x="7024589" y="1773173"/>
                  <a:pt x="7002769" y="1747282"/>
                </a:cubicBezTo>
                <a:lnTo>
                  <a:pt x="6990028" y="1722779"/>
                </a:lnTo>
                <a:lnTo>
                  <a:pt x="6974647" y="1716844"/>
                </a:lnTo>
                <a:cubicBezTo>
                  <a:pt x="6958237" y="1712775"/>
                  <a:pt x="6939917" y="1717875"/>
                  <a:pt x="6925987" y="1743360"/>
                </a:cubicBezTo>
                <a:cubicBezTo>
                  <a:pt x="6936097" y="1736225"/>
                  <a:pt x="6936097" y="1736225"/>
                  <a:pt x="6936097" y="1736225"/>
                </a:cubicBezTo>
                <a:cubicBezTo>
                  <a:pt x="6942399" y="1747433"/>
                  <a:pt x="6932280" y="1754569"/>
                  <a:pt x="6932280" y="1754569"/>
                </a:cubicBezTo>
                <a:cubicBezTo>
                  <a:pt x="6945018" y="1786665"/>
                  <a:pt x="6959579" y="1786658"/>
                  <a:pt x="6971376" y="1794105"/>
                </a:cubicBezTo>
                <a:lnTo>
                  <a:pt x="6972380" y="1795173"/>
                </a:lnTo>
                <a:lnTo>
                  <a:pt x="6992743" y="1798729"/>
                </a:lnTo>
                <a:cubicBezTo>
                  <a:pt x="7007745" y="1805938"/>
                  <a:pt x="7020045" y="1817484"/>
                  <a:pt x="7027163" y="1833593"/>
                </a:cubicBezTo>
                <a:cubicBezTo>
                  <a:pt x="7013209" y="1863504"/>
                  <a:pt x="6990974" y="1882768"/>
                  <a:pt x="6966324" y="1892005"/>
                </a:cubicBezTo>
                <a:lnTo>
                  <a:pt x="6936711" y="1897964"/>
                </a:lnTo>
                <a:lnTo>
                  <a:pt x="6957839" y="1963473"/>
                </a:lnTo>
                <a:cubicBezTo>
                  <a:pt x="6971670" y="2000666"/>
                  <a:pt x="6983450" y="2037350"/>
                  <a:pt x="6992154" y="2073270"/>
                </a:cubicBezTo>
                <a:lnTo>
                  <a:pt x="6998874" y="2117867"/>
                </a:lnTo>
                <a:lnTo>
                  <a:pt x="7006625" y="2116907"/>
                </a:lnTo>
                <a:cubicBezTo>
                  <a:pt x="7035470" y="2118833"/>
                  <a:pt x="7061189" y="2134397"/>
                  <a:pt x="7069222" y="2165766"/>
                </a:cubicBezTo>
                <a:lnTo>
                  <a:pt x="7069361" y="2174570"/>
                </a:lnTo>
                <a:lnTo>
                  <a:pt x="7085916" y="2205795"/>
                </a:lnTo>
                <a:cubicBezTo>
                  <a:pt x="7095126" y="2239277"/>
                  <a:pt x="7089150" y="2275776"/>
                  <a:pt x="7132228" y="2286459"/>
                </a:cubicBezTo>
                <a:cubicBezTo>
                  <a:pt x="7132085" y="2276778"/>
                  <a:pt x="7133866" y="2267574"/>
                  <a:pt x="7137155" y="2258895"/>
                </a:cubicBezTo>
                <a:lnTo>
                  <a:pt x="7140948" y="2252269"/>
                </a:lnTo>
                <a:lnTo>
                  <a:pt x="7136590" y="2239688"/>
                </a:lnTo>
                <a:cubicBezTo>
                  <a:pt x="7138120" y="2232618"/>
                  <a:pt x="7143424" y="2225182"/>
                  <a:pt x="7154033" y="2218978"/>
                </a:cubicBezTo>
                <a:lnTo>
                  <a:pt x="7156443" y="2220692"/>
                </a:lnTo>
                <a:lnTo>
                  <a:pt x="7158504" y="2215872"/>
                </a:lnTo>
                <a:cubicBezTo>
                  <a:pt x="7164947" y="2207873"/>
                  <a:pt x="7172946" y="2201535"/>
                  <a:pt x="7180947" y="2195197"/>
                </a:cubicBezTo>
                <a:lnTo>
                  <a:pt x="7192820" y="2199190"/>
                </a:lnTo>
                <a:lnTo>
                  <a:pt x="7196301" y="2196243"/>
                </a:lnTo>
                <a:lnTo>
                  <a:pt x="7216301" y="2187632"/>
                </a:lnTo>
                <a:lnTo>
                  <a:pt x="7207372" y="2188628"/>
                </a:lnTo>
                <a:cubicBezTo>
                  <a:pt x="7200709" y="2184676"/>
                  <a:pt x="7196344" y="2176151"/>
                  <a:pt x="7198365" y="2163741"/>
                </a:cubicBezTo>
                <a:cubicBezTo>
                  <a:pt x="7206537" y="2165114"/>
                  <a:pt x="7214708" y="2166486"/>
                  <a:pt x="7220727" y="2169623"/>
                </a:cubicBezTo>
                <a:lnTo>
                  <a:pt x="7228137" y="2182536"/>
                </a:lnTo>
                <a:lnTo>
                  <a:pt x="7247836" y="2174055"/>
                </a:lnTo>
                <a:cubicBezTo>
                  <a:pt x="7263865" y="2169589"/>
                  <a:pt x="7277641" y="2168181"/>
                  <a:pt x="7285846" y="2170215"/>
                </a:cubicBezTo>
                <a:cubicBezTo>
                  <a:pt x="7273823" y="2186527"/>
                  <a:pt x="7282455" y="2217607"/>
                  <a:pt x="7288083" y="2252765"/>
                </a:cubicBezTo>
                <a:lnTo>
                  <a:pt x="7290788" y="2298383"/>
                </a:lnTo>
                <a:lnTo>
                  <a:pt x="7307102" y="2286850"/>
                </a:lnTo>
                <a:cubicBezTo>
                  <a:pt x="7313714" y="2296538"/>
                  <a:pt x="7322917" y="2286441"/>
                  <a:pt x="7329012" y="2300087"/>
                </a:cubicBezTo>
                <a:cubicBezTo>
                  <a:pt x="7326939" y="2315912"/>
                  <a:pt x="7309052" y="2332147"/>
                  <a:pt x="7288312" y="2340076"/>
                </a:cubicBezTo>
                <a:lnTo>
                  <a:pt x="7282159" y="2340966"/>
                </a:lnTo>
                <a:lnTo>
                  <a:pt x="7272287" y="2359776"/>
                </a:lnTo>
                <a:lnTo>
                  <a:pt x="7260542" y="2344094"/>
                </a:lnTo>
                <a:lnTo>
                  <a:pt x="7256683" y="2344652"/>
                </a:lnTo>
                <a:lnTo>
                  <a:pt x="7236388" y="2333478"/>
                </a:lnTo>
                <a:lnTo>
                  <a:pt x="7217712" y="2331775"/>
                </a:lnTo>
                <a:cubicBezTo>
                  <a:pt x="7197819" y="2334077"/>
                  <a:pt x="7176971" y="2340964"/>
                  <a:pt x="7157410" y="2331290"/>
                </a:cubicBezTo>
                <a:cubicBezTo>
                  <a:pt x="7170575" y="2392433"/>
                  <a:pt x="7181687" y="2453065"/>
                  <a:pt x="7200145" y="2509491"/>
                </a:cubicBezTo>
                <a:lnTo>
                  <a:pt x="7213181" y="2540221"/>
                </a:lnTo>
                <a:lnTo>
                  <a:pt x="7213938" y="2539983"/>
                </a:lnTo>
                <a:cubicBezTo>
                  <a:pt x="7240848" y="2527632"/>
                  <a:pt x="7268285" y="2505574"/>
                  <a:pt x="7296355" y="2492752"/>
                </a:cubicBezTo>
                <a:cubicBezTo>
                  <a:pt x="7317758" y="2502804"/>
                  <a:pt x="7338879" y="2508747"/>
                  <a:pt x="7359999" y="2514692"/>
                </a:cubicBezTo>
                <a:lnTo>
                  <a:pt x="7394437" y="2526564"/>
                </a:lnTo>
                <a:lnTo>
                  <a:pt x="7402539" y="2511483"/>
                </a:lnTo>
                <a:lnTo>
                  <a:pt x="7411275" y="2532368"/>
                </a:lnTo>
                <a:lnTo>
                  <a:pt x="7423644" y="2536632"/>
                </a:lnTo>
                <a:cubicBezTo>
                  <a:pt x="7426362" y="2589911"/>
                  <a:pt x="7487243" y="2640168"/>
                  <a:pt x="7462107" y="2699150"/>
                </a:cubicBezTo>
                <a:cubicBezTo>
                  <a:pt x="7440501" y="2713563"/>
                  <a:pt x="7430428" y="2727973"/>
                  <a:pt x="7423280" y="2742133"/>
                </a:cubicBezTo>
                <a:lnTo>
                  <a:pt x="7414985" y="2760286"/>
                </a:lnTo>
                <a:lnTo>
                  <a:pt x="7417473" y="2781632"/>
                </a:lnTo>
                <a:cubicBezTo>
                  <a:pt x="7412416" y="2785201"/>
                  <a:pt x="7407845" y="2787082"/>
                  <a:pt x="7403642" y="2787679"/>
                </a:cubicBezTo>
                <a:lnTo>
                  <a:pt x="7394875" y="2786429"/>
                </a:lnTo>
                <a:lnTo>
                  <a:pt x="7350447" y="2804042"/>
                </a:lnTo>
                <a:lnTo>
                  <a:pt x="7332222" y="2807537"/>
                </a:lnTo>
                <a:lnTo>
                  <a:pt x="7333341" y="2828291"/>
                </a:lnTo>
                <a:cubicBezTo>
                  <a:pt x="7335271" y="2855296"/>
                  <a:pt x="7336175" y="2882047"/>
                  <a:pt x="7331403" y="2904980"/>
                </a:cubicBezTo>
                <a:cubicBezTo>
                  <a:pt x="7354586" y="2917963"/>
                  <a:pt x="7353621" y="2930385"/>
                  <a:pt x="7368191" y="2943946"/>
                </a:cubicBezTo>
                <a:lnTo>
                  <a:pt x="7384191" y="2954506"/>
                </a:lnTo>
                <a:lnTo>
                  <a:pt x="7387790" y="2954084"/>
                </a:lnTo>
                <a:cubicBezTo>
                  <a:pt x="7387790" y="2954084"/>
                  <a:pt x="7387790" y="2954084"/>
                  <a:pt x="7392459" y="2956219"/>
                </a:cubicBezTo>
                <a:lnTo>
                  <a:pt x="7388868" y="2957592"/>
                </a:lnTo>
                <a:lnTo>
                  <a:pt x="7389411" y="2957951"/>
                </a:lnTo>
                <a:cubicBezTo>
                  <a:pt x="7481004" y="2932436"/>
                  <a:pt x="7406021" y="2836668"/>
                  <a:pt x="7393427" y="2814254"/>
                </a:cubicBezTo>
                <a:cubicBezTo>
                  <a:pt x="7400535" y="2811193"/>
                  <a:pt x="7408311" y="2810107"/>
                  <a:pt x="7416707" y="2809928"/>
                </a:cubicBezTo>
                <a:lnTo>
                  <a:pt x="7433244" y="2810613"/>
                </a:lnTo>
                <a:lnTo>
                  <a:pt x="7435537" y="2810080"/>
                </a:lnTo>
                <a:lnTo>
                  <a:pt x="7438210" y="2810819"/>
                </a:lnTo>
                <a:lnTo>
                  <a:pt x="7443708" y="2811046"/>
                </a:lnTo>
                <a:cubicBezTo>
                  <a:pt x="7462885" y="2812184"/>
                  <a:pt x="7484352" y="2812685"/>
                  <a:pt x="7507727" y="2804015"/>
                </a:cubicBezTo>
                <a:cubicBezTo>
                  <a:pt x="7532912" y="2848844"/>
                  <a:pt x="7562487" y="2914058"/>
                  <a:pt x="7573738" y="2984366"/>
                </a:cubicBezTo>
                <a:cubicBezTo>
                  <a:pt x="7576026" y="3035578"/>
                  <a:pt x="7574771" y="3080484"/>
                  <a:pt x="7563052" y="3117369"/>
                </a:cubicBezTo>
                <a:lnTo>
                  <a:pt x="7562700" y="3118146"/>
                </a:lnTo>
                <a:lnTo>
                  <a:pt x="7572449" y="3123899"/>
                </a:lnTo>
                <a:cubicBezTo>
                  <a:pt x="7579777" y="3133053"/>
                  <a:pt x="7580135" y="3147801"/>
                  <a:pt x="7567384" y="3164798"/>
                </a:cubicBezTo>
                <a:cubicBezTo>
                  <a:pt x="7550460" y="3171073"/>
                  <a:pt x="7535469" y="3165726"/>
                  <a:pt x="7528244" y="3155454"/>
                </a:cubicBezTo>
                <a:lnTo>
                  <a:pt x="7526155" y="3146547"/>
                </a:lnTo>
                <a:lnTo>
                  <a:pt x="7519549" y="3145016"/>
                </a:lnTo>
                <a:cubicBezTo>
                  <a:pt x="7495328" y="3133131"/>
                  <a:pt x="7481521" y="3106193"/>
                  <a:pt x="7468785" y="3074096"/>
                </a:cubicBezTo>
                <a:lnTo>
                  <a:pt x="7459679" y="3057888"/>
                </a:lnTo>
                <a:lnTo>
                  <a:pt x="7448838" y="3059817"/>
                </a:lnTo>
                <a:cubicBezTo>
                  <a:pt x="7445283" y="3055231"/>
                  <a:pt x="7445544" y="3051272"/>
                  <a:pt x="7441988" y="3046686"/>
                </a:cubicBezTo>
                <a:cubicBezTo>
                  <a:pt x="7438171" y="3046062"/>
                  <a:pt x="7430536" y="3044809"/>
                  <a:pt x="7426980" y="3040224"/>
                </a:cubicBezTo>
                <a:lnTo>
                  <a:pt x="7426528" y="3039436"/>
                </a:lnTo>
                <a:lnTo>
                  <a:pt x="7417625" y="3037230"/>
                </a:lnTo>
                <a:lnTo>
                  <a:pt x="7419081" y="3040397"/>
                </a:lnTo>
                <a:cubicBezTo>
                  <a:pt x="7415717" y="3048570"/>
                  <a:pt x="7411500" y="3051748"/>
                  <a:pt x="7405943" y="3052883"/>
                </a:cubicBezTo>
                <a:lnTo>
                  <a:pt x="7390594" y="3053048"/>
                </a:lnTo>
                <a:lnTo>
                  <a:pt x="7392888" y="3059796"/>
                </a:lnTo>
                <a:cubicBezTo>
                  <a:pt x="7397130" y="3065973"/>
                  <a:pt x="7402806" y="3069793"/>
                  <a:pt x="7409437" y="3069026"/>
                </a:cubicBezTo>
                <a:cubicBezTo>
                  <a:pt x="7410057" y="3076414"/>
                  <a:pt x="7408197" y="3080173"/>
                  <a:pt x="7404711" y="3082021"/>
                </a:cubicBezTo>
                <a:lnTo>
                  <a:pt x="7393717" y="3083186"/>
                </a:lnTo>
                <a:lnTo>
                  <a:pt x="7402714" y="3093231"/>
                </a:lnTo>
                <a:lnTo>
                  <a:pt x="7408806" y="3076382"/>
                </a:lnTo>
                <a:cubicBezTo>
                  <a:pt x="7410400" y="3067470"/>
                  <a:pt x="7414227" y="3065896"/>
                  <a:pt x="7424116" y="3070086"/>
                </a:cubicBezTo>
                <a:cubicBezTo>
                  <a:pt x="7423320" y="3074541"/>
                  <a:pt x="7419932" y="3081095"/>
                  <a:pt x="7415646" y="3086470"/>
                </a:cubicBezTo>
                <a:lnTo>
                  <a:pt x="7403793" y="3094435"/>
                </a:lnTo>
                <a:lnTo>
                  <a:pt x="7405347" y="3096171"/>
                </a:lnTo>
                <a:cubicBezTo>
                  <a:pt x="7410002" y="3103595"/>
                  <a:pt x="7412999" y="3111565"/>
                  <a:pt x="7413223" y="3119345"/>
                </a:cubicBezTo>
                <a:lnTo>
                  <a:pt x="7408255" y="3131836"/>
                </a:lnTo>
                <a:lnTo>
                  <a:pt x="7415564" y="3135274"/>
                </a:lnTo>
                <a:lnTo>
                  <a:pt x="7416769" y="3157616"/>
                </a:lnTo>
                <a:lnTo>
                  <a:pt x="7416874" y="3157683"/>
                </a:lnTo>
                <a:lnTo>
                  <a:pt x="7428549" y="3237185"/>
                </a:lnTo>
                <a:lnTo>
                  <a:pt x="7430474" y="3234556"/>
                </a:lnTo>
                <a:cubicBezTo>
                  <a:pt x="7449149" y="3214195"/>
                  <a:pt x="7470668" y="3205972"/>
                  <a:pt x="7491266" y="3206349"/>
                </a:cubicBezTo>
                <a:lnTo>
                  <a:pt x="7517799" y="3212213"/>
                </a:lnTo>
                <a:lnTo>
                  <a:pt x="7520669" y="3209709"/>
                </a:lnTo>
                <a:lnTo>
                  <a:pt x="7540107" y="3205917"/>
                </a:lnTo>
                <a:lnTo>
                  <a:pt x="7540659" y="3196799"/>
                </a:lnTo>
                <a:cubicBezTo>
                  <a:pt x="7546045" y="3194122"/>
                  <a:pt x="7554600" y="3194084"/>
                  <a:pt x="7562325" y="3196040"/>
                </a:cubicBezTo>
                <a:lnTo>
                  <a:pt x="7568720" y="3200335"/>
                </a:lnTo>
                <a:lnTo>
                  <a:pt x="7569866" y="3200112"/>
                </a:lnTo>
                <a:lnTo>
                  <a:pt x="7571864" y="3200965"/>
                </a:lnTo>
                <a:lnTo>
                  <a:pt x="7593007" y="3189303"/>
                </a:lnTo>
                <a:lnTo>
                  <a:pt x="7619157" y="3189729"/>
                </a:lnTo>
                <a:lnTo>
                  <a:pt x="7620024" y="3185457"/>
                </a:lnTo>
                <a:cubicBezTo>
                  <a:pt x="7626023" y="3165031"/>
                  <a:pt x="7634165" y="3145289"/>
                  <a:pt x="7645246" y="3128561"/>
                </a:cubicBezTo>
                <a:cubicBezTo>
                  <a:pt x="7657937" y="3129957"/>
                  <a:pt x="7656689" y="3144175"/>
                  <a:pt x="7656689" y="3144175"/>
                </a:cubicBezTo>
                <a:cubicBezTo>
                  <a:pt x="7657937" y="3129957"/>
                  <a:pt x="7657937" y="3129957"/>
                  <a:pt x="7657937" y="3129957"/>
                </a:cubicBezTo>
                <a:cubicBezTo>
                  <a:pt x="7662721" y="3148429"/>
                  <a:pt x="7661952" y="3166288"/>
                  <a:pt x="7658230" y="3183597"/>
                </a:cubicBezTo>
                <a:lnTo>
                  <a:pt x="7653091" y="3199534"/>
                </a:lnTo>
                <a:lnTo>
                  <a:pt x="7663482" y="3204823"/>
                </a:lnTo>
                <a:cubicBezTo>
                  <a:pt x="7672351" y="3211411"/>
                  <a:pt x="7680611" y="3219411"/>
                  <a:pt x="7688996" y="3228139"/>
                </a:cubicBezTo>
                <a:lnTo>
                  <a:pt x="7693239" y="3232611"/>
                </a:lnTo>
                <a:lnTo>
                  <a:pt x="7715077" y="3190991"/>
                </a:lnTo>
                <a:lnTo>
                  <a:pt x="7728477" y="3173891"/>
                </a:lnTo>
                <a:lnTo>
                  <a:pt x="7724124" y="3178043"/>
                </a:lnTo>
                <a:cubicBezTo>
                  <a:pt x="7716504" y="3182949"/>
                  <a:pt x="7712396" y="3175414"/>
                  <a:pt x="7710513" y="3164410"/>
                </a:cubicBezTo>
                <a:cubicBezTo>
                  <a:pt x="7701355" y="3143837"/>
                  <a:pt x="7704867" y="3131397"/>
                  <a:pt x="7721050" y="3127086"/>
                </a:cubicBezTo>
                <a:lnTo>
                  <a:pt x="7725239" y="3130926"/>
                </a:lnTo>
                <a:lnTo>
                  <a:pt x="7713460" y="3109075"/>
                </a:lnTo>
                <a:lnTo>
                  <a:pt x="7732333" y="3096082"/>
                </a:lnTo>
                <a:lnTo>
                  <a:pt x="7729465" y="3092707"/>
                </a:lnTo>
                <a:cubicBezTo>
                  <a:pt x="7731624" y="3089343"/>
                  <a:pt x="7730515" y="3083881"/>
                  <a:pt x="7732675" y="3080517"/>
                </a:cubicBezTo>
                <a:cubicBezTo>
                  <a:pt x="7735942" y="3082614"/>
                  <a:pt x="7744637" y="3083445"/>
                  <a:pt x="7742478" y="3086809"/>
                </a:cubicBezTo>
                <a:lnTo>
                  <a:pt x="7742761" y="3088903"/>
                </a:lnTo>
                <a:lnTo>
                  <a:pt x="7788964" y="3057098"/>
                </a:lnTo>
                <a:lnTo>
                  <a:pt x="7788149" y="3055258"/>
                </a:lnTo>
                <a:cubicBezTo>
                  <a:pt x="7786730" y="3039583"/>
                  <a:pt x="7796087" y="3015523"/>
                  <a:pt x="7816057" y="3025014"/>
                </a:cubicBezTo>
                <a:cubicBezTo>
                  <a:pt x="7819841" y="3026371"/>
                  <a:pt x="7821563" y="3030098"/>
                  <a:pt x="7821701" y="3034814"/>
                </a:cubicBezTo>
                <a:lnTo>
                  <a:pt x="7821610" y="3035066"/>
                </a:lnTo>
                <a:lnTo>
                  <a:pt x="7868461" y="3003572"/>
                </a:lnTo>
                <a:cubicBezTo>
                  <a:pt x="7861731" y="3053221"/>
                  <a:pt x="7820644" y="3085384"/>
                  <a:pt x="7778863" y="3116459"/>
                </a:cubicBezTo>
                <a:lnTo>
                  <a:pt x="7772119" y="3121641"/>
                </a:lnTo>
                <a:lnTo>
                  <a:pt x="7777574" y="3120917"/>
                </a:lnTo>
                <a:cubicBezTo>
                  <a:pt x="7784238" y="3121647"/>
                  <a:pt x="7790587" y="3125924"/>
                  <a:pt x="7803288" y="3134477"/>
                </a:cubicBezTo>
                <a:cubicBezTo>
                  <a:pt x="7758533" y="3165347"/>
                  <a:pt x="7764856" y="3213011"/>
                  <a:pt x="7744483" y="3265431"/>
                </a:cubicBezTo>
                <a:lnTo>
                  <a:pt x="7738791" y="3276753"/>
                </a:lnTo>
                <a:lnTo>
                  <a:pt x="7746670" y="3283761"/>
                </a:lnTo>
                <a:lnTo>
                  <a:pt x="7732901" y="3288470"/>
                </a:lnTo>
                <a:lnTo>
                  <a:pt x="7728433" y="3297357"/>
                </a:lnTo>
                <a:cubicBezTo>
                  <a:pt x="7721601" y="3308125"/>
                  <a:pt x="7713078" y="3318987"/>
                  <a:pt x="7702243" y="3329847"/>
                </a:cubicBezTo>
                <a:lnTo>
                  <a:pt x="7695495" y="3335318"/>
                </a:lnTo>
                <a:lnTo>
                  <a:pt x="7701868" y="3343249"/>
                </a:lnTo>
                <a:cubicBezTo>
                  <a:pt x="7704938" y="3347755"/>
                  <a:pt x="7706580" y="3352027"/>
                  <a:pt x="7704414" y="3355675"/>
                </a:cubicBezTo>
                <a:cubicBezTo>
                  <a:pt x="7699261" y="3360834"/>
                  <a:pt x="7692910" y="3362295"/>
                  <a:pt x="7686107" y="3361493"/>
                </a:cubicBezTo>
                <a:lnTo>
                  <a:pt x="7670371" y="3355683"/>
                </a:lnTo>
                <a:lnTo>
                  <a:pt x="7662180" y="3362323"/>
                </a:lnTo>
                <a:lnTo>
                  <a:pt x="7662870" y="3352753"/>
                </a:lnTo>
                <a:lnTo>
                  <a:pt x="7649644" y="3359971"/>
                </a:lnTo>
                <a:cubicBezTo>
                  <a:pt x="7644212" y="3361797"/>
                  <a:pt x="7638169" y="3362681"/>
                  <a:pt x="7631303" y="3362333"/>
                </a:cubicBezTo>
                <a:lnTo>
                  <a:pt x="7603490" y="3355862"/>
                </a:lnTo>
                <a:lnTo>
                  <a:pt x="7602012" y="3364478"/>
                </a:lnTo>
                <a:cubicBezTo>
                  <a:pt x="7588421" y="3362588"/>
                  <a:pt x="7584706" y="3355791"/>
                  <a:pt x="7584404" y="3346760"/>
                </a:cubicBezTo>
                <a:lnTo>
                  <a:pt x="7584515" y="3345558"/>
                </a:lnTo>
                <a:lnTo>
                  <a:pt x="7568964" y="3332809"/>
                </a:lnTo>
                <a:lnTo>
                  <a:pt x="7561817" y="3361282"/>
                </a:lnTo>
                <a:cubicBezTo>
                  <a:pt x="7558161" y="3371381"/>
                  <a:pt x="7553784" y="3381168"/>
                  <a:pt x="7549865" y="3389764"/>
                </a:cubicBezTo>
                <a:cubicBezTo>
                  <a:pt x="7542271" y="3407892"/>
                  <a:pt x="7532571" y="3426791"/>
                  <a:pt x="7520643" y="3432692"/>
                </a:cubicBezTo>
                <a:lnTo>
                  <a:pt x="7519181" y="3432814"/>
                </a:lnTo>
                <a:lnTo>
                  <a:pt x="7512768" y="3442487"/>
                </a:lnTo>
                <a:lnTo>
                  <a:pt x="7501355" y="3449904"/>
                </a:lnTo>
                <a:lnTo>
                  <a:pt x="7502341" y="3462235"/>
                </a:lnTo>
                <a:cubicBezTo>
                  <a:pt x="7503808" y="3470737"/>
                  <a:pt x="7505793" y="3478690"/>
                  <a:pt x="7508518" y="3485678"/>
                </a:cubicBezTo>
                <a:lnTo>
                  <a:pt x="7513106" y="3493304"/>
                </a:lnTo>
                <a:lnTo>
                  <a:pt x="7514948" y="3493252"/>
                </a:lnTo>
                <a:lnTo>
                  <a:pt x="7525897" y="3489771"/>
                </a:lnTo>
                <a:lnTo>
                  <a:pt x="7523874" y="3493443"/>
                </a:lnTo>
                <a:lnTo>
                  <a:pt x="7537459" y="3501436"/>
                </a:lnTo>
                <a:lnTo>
                  <a:pt x="7543414" y="3503176"/>
                </a:lnTo>
                <a:lnTo>
                  <a:pt x="7535053" y="3498553"/>
                </a:lnTo>
                <a:cubicBezTo>
                  <a:pt x="7531804" y="3495538"/>
                  <a:pt x="7529014" y="3491269"/>
                  <a:pt x="7527351" y="3485246"/>
                </a:cubicBezTo>
                <a:cubicBezTo>
                  <a:pt x="7529370" y="3484683"/>
                  <a:pt x="7529890" y="3479672"/>
                  <a:pt x="7530556" y="3473101"/>
                </a:cubicBezTo>
                <a:lnTo>
                  <a:pt x="7532761" y="3461494"/>
                </a:lnTo>
                <a:lnTo>
                  <a:pt x="7531422" y="3466604"/>
                </a:lnTo>
                <a:cubicBezTo>
                  <a:pt x="7527093" y="3471493"/>
                  <a:pt x="7520833" y="3473933"/>
                  <a:pt x="7513992" y="3474158"/>
                </a:cubicBezTo>
                <a:cubicBezTo>
                  <a:pt x="7502394" y="3459461"/>
                  <a:pt x="7507634" y="3446094"/>
                  <a:pt x="7521212" y="3443290"/>
                </a:cubicBezTo>
                <a:lnTo>
                  <a:pt x="7537076" y="3444338"/>
                </a:lnTo>
                <a:lnTo>
                  <a:pt x="7537111" y="3443977"/>
                </a:lnTo>
                <a:cubicBezTo>
                  <a:pt x="7537950" y="3436745"/>
                  <a:pt x="7538747" y="3430537"/>
                  <a:pt x="7539139" y="3426866"/>
                </a:cubicBezTo>
                <a:cubicBezTo>
                  <a:pt x="7542596" y="3424718"/>
                  <a:pt x="7542596" y="3424718"/>
                  <a:pt x="7542596" y="3424718"/>
                </a:cubicBezTo>
                <a:cubicBezTo>
                  <a:pt x="7546944" y="3424300"/>
                  <a:pt x="7549145" y="3426358"/>
                  <a:pt x="7550063" y="3430356"/>
                </a:cubicBezTo>
                <a:lnTo>
                  <a:pt x="7549981" y="3436557"/>
                </a:lnTo>
                <a:lnTo>
                  <a:pt x="7563397" y="3429078"/>
                </a:lnTo>
                <a:cubicBezTo>
                  <a:pt x="7568097" y="3432093"/>
                  <a:pt x="7574486" y="3432477"/>
                  <a:pt x="7580924" y="3435369"/>
                </a:cubicBezTo>
                <a:lnTo>
                  <a:pt x="7587763" y="3440316"/>
                </a:lnTo>
                <a:lnTo>
                  <a:pt x="7591419" y="3431143"/>
                </a:lnTo>
                <a:lnTo>
                  <a:pt x="7597963" y="3429835"/>
                </a:lnTo>
                <a:lnTo>
                  <a:pt x="7622421" y="3399182"/>
                </a:lnTo>
                <a:cubicBezTo>
                  <a:pt x="7634489" y="3414934"/>
                  <a:pt x="7634489" y="3414934"/>
                  <a:pt x="7634489" y="3414934"/>
                </a:cubicBezTo>
                <a:lnTo>
                  <a:pt x="7618839" y="3433291"/>
                </a:lnTo>
                <a:lnTo>
                  <a:pt x="7631657" y="3442542"/>
                </a:lnTo>
                <a:lnTo>
                  <a:pt x="7634153" y="3440416"/>
                </a:lnTo>
                <a:cubicBezTo>
                  <a:pt x="7643487" y="3434614"/>
                  <a:pt x="7654068" y="3431234"/>
                  <a:pt x="7661504" y="3429171"/>
                </a:cubicBezTo>
                <a:lnTo>
                  <a:pt x="7669802" y="3426783"/>
                </a:lnTo>
                <a:lnTo>
                  <a:pt x="7668071" y="3423421"/>
                </a:lnTo>
                <a:lnTo>
                  <a:pt x="7673612" y="3424775"/>
                </a:lnTo>
                <a:lnTo>
                  <a:pt x="7674311" y="3424339"/>
                </a:lnTo>
                <a:cubicBezTo>
                  <a:pt x="7676086" y="3427785"/>
                  <a:pt x="7679519" y="3425651"/>
                  <a:pt x="7677745" y="3422204"/>
                </a:cubicBezTo>
                <a:cubicBezTo>
                  <a:pt x="7684669" y="3422450"/>
                  <a:pt x="7690292" y="3422366"/>
                  <a:pt x="7693769" y="3423617"/>
                </a:cubicBezTo>
                <a:cubicBezTo>
                  <a:pt x="7697246" y="3424868"/>
                  <a:pt x="7698577" y="3427453"/>
                  <a:pt x="7696919" y="3433033"/>
                </a:cubicBezTo>
                <a:cubicBezTo>
                  <a:pt x="7697035" y="3442060"/>
                  <a:pt x="7688395" y="3442881"/>
                  <a:pt x="7685079" y="3454043"/>
                </a:cubicBezTo>
                <a:cubicBezTo>
                  <a:pt x="7681880" y="3474231"/>
                  <a:pt x="7719994" y="3477835"/>
                  <a:pt x="7713596" y="3518212"/>
                </a:cubicBezTo>
                <a:cubicBezTo>
                  <a:pt x="7705785" y="3516244"/>
                  <a:pt x="7698170" y="3529508"/>
                  <a:pt x="7688259" y="3534603"/>
                </a:cubicBezTo>
                <a:lnTo>
                  <a:pt x="7679781" y="3535788"/>
                </a:lnTo>
                <a:lnTo>
                  <a:pt x="7687650" y="3586022"/>
                </a:lnTo>
                <a:cubicBezTo>
                  <a:pt x="7689522" y="3608147"/>
                  <a:pt x="7689342" y="3629762"/>
                  <a:pt x="7685532" y="3648072"/>
                </a:cubicBezTo>
                <a:cubicBezTo>
                  <a:pt x="7776461" y="3709123"/>
                  <a:pt x="7775743" y="3795589"/>
                  <a:pt x="7767399" y="3918667"/>
                </a:cubicBezTo>
                <a:cubicBezTo>
                  <a:pt x="7755231" y="3925278"/>
                  <a:pt x="7745789" y="3926547"/>
                  <a:pt x="7737994" y="3924462"/>
                </a:cubicBezTo>
                <a:lnTo>
                  <a:pt x="7730326" y="3919675"/>
                </a:lnTo>
                <a:lnTo>
                  <a:pt x="7729431" y="3922180"/>
                </a:lnTo>
                <a:lnTo>
                  <a:pt x="7707320" y="3907124"/>
                </a:lnTo>
                <a:lnTo>
                  <a:pt x="7704772" y="3907837"/>
                </a:lnTo>
                <a:cubicBezTo>
                  <a:pt x="7675842" y="3907212"/>
                  <a:pt x="7657609" y="3875018"/>
                  <a:pt x="7666485" y="3840228"/>
                </a:cubicBezTo>
                <a:cubicBezTo>
                  <a:pt x="7669585" y="3826780"/>
                  <a:pt x="7673825" y="3815343"/>
                  <a:pt x="7678440" y="3805753"/>
                </a:cubicBezTo>
                <a:lnTo>
                  <a:pt x="7691578" y="3784125"/>
                </a:lnTo>
                <a:lnTo>
                  <a:pt x="7653797" y="3712400"/>
                </a:lnTo>
                <a:lnTo>
                  <a:pt x="7642422" y="3672968"/>
                </a:lnTo>
                <a:lnTo>
                  <a:pt x="7635780" y="3680049"/>
                </a:lnTo>
                <a:cubicBezTo>
                  <a:pt x="7617274" y="3676174"/>
                  <a:pt x="7613012" y="3665224"/>
                  <a:pt x="7601628" y="3657811"/>
                </a:cubicBezTo>
                <a:cubicBezTo>
                  <a:pt x="7604646" y="3642530"/>
                  <a:pt x="7610256" y="3632938"/>
                  <a:pt x="7616735" y="3627685"/>
                </a:cubicBezTo>
                <a:lnTo>
                  <a:pt x="7628792" y="3625251"/>
                </a:lnTo>
                <a:lnTo>
                  <a:pt x="7617594" y="3585493"/>
                </a:lnTo>
                <a:cubicBezTo>
                  <a:pt x="7609635" y="3566673"/>
                  <a:pt x="7598120" y="3549377"/>
                  <a:pt x="7579493" y="3535133"/>
                </a:cubicBezTo>
                <a:lnTo>
                  <a:pt x="7579328" y="3533264"/>
                </a:lnTo>
                <a:lnTo>
                  <a:pt x="7566345" y="3535650"/>
                </a:lnTo>
                <a:lnTo>
                  <a:pt x="7561136" y="3536190"/>
                </a:lnTo>
                <a:lnTo>
                  <a:pt x="7561753" y="3543437"/>
                </a:lnTo>
                <a:cubicBezTo>
                  <a:pt x="7560191" y="3552244"/>
                  <a:pt x="7556530" y="3559475"/>
                  <a:pt x="7551902" y="3566165"/>
                </a:cubicBezTo>
                <a:lnTo>
                  <a:pt x="7537922" y="3583568"/>
                </a:lnTo>
                <a:lnTo>
                  <a:pt x="7542656" y="3581836"/>
                </a:lnTo>
                <a:cubicBezTo>
                  <a:pt x="7546826" y="3613660"/>
                  <a:pt x="7540728" y="3653411"/>
                  <a:pt x="7538956" y="3662396"/>
                </a:cubicBezTo>
                <a:lnTo>
                  <a:pt x="7537539" y="3665055"/>
                </a:lnTo>
                <a:lnTo>
                  <a:pt x="7567987" y="3773931"/>
                </a:lnTo>
                <a:cubicBezTo>
                  <a:pt x="7586134" y="3826662"/>
                  <a:pt x="7608314" y="3875570"/>
                  <a:pt x="7638559" y="3916831"/>
                </a:cubicBezTo>
                <a:cubicBezTo>
                  <a:pt x="7638559" y="3916831"/>
                  <a:pt x="7646763" y="3918866"/>
                  <a:pt x="7646763" y="3918866"/>
                </a:cubicBezTo>
                <a:cubicBezTo>
                  <a:pt x="7666992" y="3904590"/>
                  <a:pt x="7673289" y="3915794"/>
                  <a:pt x="7689697" y="3919865"/>
                </a:cubicBezTo>
                <a:lnTo>
                  <a:pt x="7698525" y="3959914"/>
                </a:lnTo>
                <a:lnTo>
                  <a:pt x="7711308" y="3955562"/>
                </a:lnTo>
                <a:cubicBezTo>
                  <a:pt x="7717695" y="3958100"/>
                  <a:pt x="7723595" y="3966112"/>
                  <a:pt x="7728853" y="3981412"/>
                </a:cubicBezTo>
                <a:lnTo>
                  <a:pt x="7706784" y="3997408"/>
                </a:lnTo>
                <a:lnTo>
                  <a:pt x="7710777" y="4015525"/>
                </a:lnTo>
                <a:cubicBezTo>
                  <a:pt x="7717121" y="4047242"/>
                  <a:pt x="7721650" y="4077304"/>
                  <a:pt x="7720977" y="4101256"/>
                </a:cubicBezTo>
                <a:cubicBezTo>
                  <a:pt x="7696368" y="4095152"/>
                  <a:pt x="7679955" y="4091083"/>
                  <a:pt x="7669268" y="4059495"/>
                </a:cubicBezTo>
                <a:cubicBezTo>
                  <a:pt x="7671749" y="4089047"/>
                  <a:pt x="7666022" y="4116566"/>
                  <a:pt x="7666594" y="4155293"/>
                </a:cubicBezTo>
                <a:cubicBezTo>
                  <a:pt x="7671936" y="4171087"/>
                  <a:pt x="7674750" y="4188666"/>
                  <a:pt x="7675512" y="4205735"/>
                </a:cubicBezTo>
                <a:lnTo>
                  <a:pt x="7674720" y="4216803"/>
                </a:lnTo>
                <a:lnTo>
                  <a:pt x="7686730" y="4219881"/>
                </a:lnTo>
                <a:cubicBezTo>
                  <a:pt x="7693015" y="4223857"/>
                  <a:pt x="7698981" y="4230277"/>
                  <a:pt x="7705505" y="4239848"/>
                </a:cubicBezTo>
                <a:cubicBezTo>
                  <a:pt x="7704226" y="4249623"/>
                  <a:pt x="7696213" y="4258845"/>
                  <a:pt x="7686480" y="4262631"/>
                </a:cubicBezTo>
                <a:lnTo>
                  <a:pt x="7674109" y="4263436"/>
                </a:lnTo>
                <a:lnTo>
                  <a:pt x="7676269" y="4274649"/>
                </a:lnTo>
                <a:lnTo>
                  <a:pt x="7678115" y="4293952"/>
                </a:lnTo>
                <a:lnTo>
                  <a:pt x="7683578" y="4306080"/>
                </a:lnTo>
                <a:cubicBezTo>
                  <a:pt x="7686426" y="4315130"/>
                  <a:pt x="7687758" y="4323120"/>
                  <a:pt x="7685883" y="4325017"/>
                </a:cubicBezTo>
                <a:lnTo>
                  <a:pt x="7680491" y="4312766"/>
                </a:lnTo>
                <a:lnTo>
                  <a:pt x="7682137" y="4323382"/>
                </a:lnTo>
                <a:lnTo>
                  <a:pt x="7688384" y="4327316"/>
                </a:lnTo>
                <a:lnTo>
                  <a:pt x="7688466" y="4326839"/>
                </a:lnTo>
                <a:cubicBezTo>
                  <a:pt x="7696386" y="4312438"/>
                  <a:pt x="7713635" y="4300481"/>
                  <a:pt x="7732000" y="4298626"/>
                </a:cubicBezTo>
                <a:lnTo>
                  <a:pt x="7751313" y="4302687"/>
                </a:lnTo>
                <a:lnTo>
                  <a:pt x="7750350" y="4291816"/>
                </a:lnTo>
                <a:cubicBezTo>
                  <a:pt x="7744057" y="4280608"/>
                  <a:pt x="7744057" y="4280608"/>
                  <a:pt x="7744057" y="4280608"/>
                </a:cubicBezTo>
                <a:cubicBezTo>
                  <a:pt x="7737761" y="4269401"/>
                  <a:pt x="7739671" y="4260229"/>
                  <a:pt x="7747875" y="4262265"/>
                </a:cubicBezTo>
                <a:cubicBezTo>
                  <a:pt x="7749785" y="4253093"/>
                  <a:pt x="7766196" y="4257165"/>
                  <a:pt x="7764289" y="4266334"/>
                </a:cubicBezTo>
                <a:cubicBezTo>
                  <a:pt x="7770583" y="4277538"/>
                  <a:pt x="7770583" y="4277538"/>
                  <a:pt x="7770583" y="4277538"/>
                </a:cubicBezTo>
                <a:cubicBezTo>
                  <a:pt x="7805315" y="4276510"/>
                  <a:pt x="7802835" y="4246953"/>
                  <a:pt x="7814858" y="4230643"/>
                </a:cubicBezTo>
                <a:cubicBezTo>
                  <a:pt x="7814858" y="4230643"/>
                  <a:pt x="7816766" y="4221472"/>
                  <a:pt x="7816766" y="4221472"/>
                </a:cubicBezTo>
                <a:cubicBezTo>
                  <a:pt x="7817721" y="4216885"/>
                  <a:pt x="7816147" y="4214083"/>
                  <a:pt x="7814573" y="4211281"/>
                </a:cubicBezTo>
                <a:lnTo>
                  <a:pt x="7813034" y="4204130"/>
                </a:lnTo>
                <a:lnTo>
                  <a:pt x="7810879" y="4200341"/>
                </a:lnTo>
                <a:lnTo>
                  <a:pt x="7810868" y="4196622"/>
                </a:lnTo>
                <a:lnTo>
                  <a:pt x="7807035" y="4185296"/>
                </a:lnTo>
                <a:cubicBezTo>
                  <a:pt x="7805938" y="4180200"/>
                  <a:pt x="7804841" y="4175105"/>
                  <a:pt x="7801693" y="4169502"/>
                </a:cubicBezTo>
                <a:cubicBezTo>
                  <a:pt x="7791579" y="4176641"/>
                  <a:pt x="7787196" y="4156259"/>
                  <a:pt x="7777074" y="4163397"/>
                </a:cubicBezTo>
                <a:lnTo>
                  <a:pt x="7776348" y="4136068"/>
                </a:lnTo>
                <a:lnTo>
                  <a:pt x="7764884" y="4139328"/>
                </a:lnTo>
                <a:lnTo>
                  <a:pt x="7769291" y="4118819"/>
                </a:lnTo>
                <a:lnTo>
                  <a:pt x="7765107" y="4115787"/>
                </a:lnTo>
                <a:lnTo>
                  <a:pt x="7763155" y="4117851"/>
                </a:lnTo>
                <a:cubicBezTo>
                  <a:pt x="7754700" y="4118855"/>
                  <a:pt x="7737529" y="4109240"/>
                  <a:pt x="7727330" y="4108121"/>
                </a:cubicBezTo>
                <a:cubicBezTo>
                  <a:pt x="7728527" y="4094506"/>
                  <a:pt x="7743320" y="4082394"/>
                  <a:pt x="7744519" y="4068781"/>
                </a:cubicBezTo>
                <a:lnTo>
                  <a:pt x="7757145" y="4066483"/>
                </a:lnTo>
                <a:lnTo>
                  <a:pt x="7758981" y="4059871"/>
                </a:lnTo>
                <a:cubicBezTo>
                  <a:pt x="7759187" y="4058130"/>
                  <a:pt x="7758723" y="4057310"/>
                  <a:pt x="7756917" y="4058333"/>
                </a:cubicBezTo>
                <a:cubicBezTo>
                  <a:pt x="7759550" y="4050345"/>
                  <a:pt x="7760402" y="4045532"/>
                  <a:pt x="7762183" y="4042358"/>
                </a:cubicBezTo>
                <a:lnTo>
                  <a:pt x="7765438" y="4040514"/>
                </a:lnTo>
                <a:lnTo>
                  <a:pt x="7762774" y="4024803"/>
                </a:lnTo>
                <a:lnTo>
                  <a:pt x="7805886" y="4056460"/>
                </a:lnTo>
                <a:lnTo>
                  <a:pt x="7828495" y="4050520"/>
                </a:lnTo>
                <a:cubicBezTo>
                  <a:pt x="7827298" y="4064132"/>
                  <a:pt x="7813703" y="4062639"/>
                  <a:pt x="7826101" y="4077744"/>
                </a:cubicBezTo>
                <a:lnTo>
                  <a:pt x="7816575" y="4079816"/>
                </a:lnTo>
                <a:lnTo>
                  <a:pt x="7832037" y="4148088"/>
                </a:lnTo>
                <a:cubicBezTo>
                  <a:pt x="7835184" y="4153692"/>
                  <a:pt x="7837854" y="4161589"/>
                  <a:pt x="7840525" y="4169485"/>
                </a:cubicBezTo>
                <a:lnTo>
                  <a:pt x="7840660" y="4169827"/>
                </a:lnTo>
                <a:lnTo>
                  <a:pt x="7848912" y="4181193"/>
                </a:lnTo>
                <a:cubicBezTo>
                  <a:pt x="7851815" y="4186248"/>
                  <a:pt x="7854773" y="4192514"/>
                  <a:pt x="7857745" y="4200170"/>
                </a:cubicBezTo>
                <a:lnTo>
                  <a:pt x="7845714" y="4206753"/>
                </a:lnTo>
                <a:lnTo>
                  <a:pt x="7845198" y="4209230"/>
                </a:lnTo>
                <a:lnTo>
                  <a:pt x="7857148" y="4230219"/>
                </a:lnTo>
                <a:lnTo>
                  <a:pt x="7882189" y="4214313"/>
                </a:lnTo>
                <a:cubicBezTo>
                  <a:pt x="7890681" y="4210073"/>
                  <a:pt x="7898887" y="4206998"/>
                  <a:pt x="7905797" y="4205227"/>
                </a:cubicBezTo>
                <a:cubicBezTo>
                  <a:pt x="7903565" y="4225232"/>
                  <a:pt x="7890725" y="4244070"/>
                  <a:pt x="7874803" y="4257867"/>
                </a:cubicBezTo>
                <a:lnTo>
                  <a:pt x="7873407" y="4258776"/>
                </a:lnTo>
                <a:lnTo>
                  <a:pt x="7880086" y="4270506"/>
                </a:lnTo>
                <a:lnTo>
                  <a:pt x="7880237" y="4270485"/>
                </a:lnTo>
                <a:cubicBezTo>
                  <a:pt x="7885390" y="4272382"/>
                  <a:pt x="7888298" y="4279854"/>
                  <a:pt x="7889752" y="4283591"/>
                </a:cubicBezTo>
                <a:lnTo>
                  <a:pt x="7888455" y="4285207"/>
                </a:lnTo>
                <a:lnTo>
                  <a:pt x="7889242" y="4286589"/>
                </a:lnTo>
                <a:lnTo>
                  <a:pt x="7889855" y="4285738"/>
                </a:lnTo>
                <a:cubicBezTo>
                  <a:pt x="7896957" y="4279521"/>
                  <a:pt x="7904205" y="4275835"/>
                  <a:pt x="7908443" y="4276351"/>
                </a:cubicBezTo>
                <a:cubicBezTo>
                  <a:pt x="7913171" y="4278756"/>
                  <a:pt x="7917454" y="4283390"/>
                  <a:pt x="7919518" y="4289352"/>
                </a:cubicBezTo>
                <a:cubicBezTo>
                  <a:pt x="7921582" y="4295316"/>
                  <a:pt x="7921429" y="4302607"/>
                  <a:pt x="7917281" y="4310327"/>
                </a:cubicBezTo>
                <a:lnTo>
                  <a:pt x="7909090" y="4321449"/>
                </a:lnTo>
                <a:lnTo>
                  <a:pt x="7911547" y="4325764"/>
                </a:lnTo>
                <a:cubicBezTo>
                  <a:pt x="7921420" y="4345696"/>
                  <a:pt x="7930089" y="4366234"/>
                  <a:pt x="7936636" y="4387903"/>
                </a:cubicBezTo>
                <a:lnTo>
                  <a:pt x="7942525" y="4420766"/>
                </a:lnTo>
                <a:lnTo>
                  <a:pt x="7959319" y="4425079"/>
                </a:lnTo>
                <a:cubicBezTo>
                  <a:pt x="7963583" y="4429480"/>
                  <a:pt x="7966145" y="4435946"/>
                  <a:pt x="7965753" y="4444751"/>
                </a:cubicBezTo>
                <a:cubicBezTo>
                  <a:pt x="7963293" y="4447996"/>
                  <a:pt x="7959318" y="4450867"/>
                  <a:pt x="7954551" y="4453303"/>
                </a:cubicBezTo>
                <a:lnTo>
                  <a:pt x="7948743" y="4455465"/>
                </a:lnTo>
                <a:lnTo>
                  <a:pt x="7948988" y="4456831"/>
                </a:lnTo>
                <a:lnTo>
                  <a:pt x="7939842" y="4458777"/>
                </a:lnTo>
                <a:lnTo>
                  <a:pt x="7938595" y="4459241"/>
                </a:lnTo>
                <a:lnTo>
                  <a:pt x="7932559" y="4460326"/>
                </a:lnTo>
                <a:lnTo>
                  <a:pt x="7926417" y="4461632"/>
                </a:lnTo>
                <a:cubicBezTo>
                  <a:pt x="7919912" y="4464389"/>
                  <a:pt x="7914283" y="4468117"/>
                  <a:pt x="7909107" y="4472259"/>
                </a:cubicBezTo>
                <a:lnTo>
                  <a:pt x="7906472" y="4474563"/>
                </a:lnTo>
                <a:lnTo>
                  <a:pt x="7909784" y="4485376"/>
                </a:lnTo>
                <a:lnTo>
                  <a:pt x="7901997" y="4478475"/>
                </a:lnTo>
                <a:lnTo>
                  <a:pt x="7884896" y="4493427"/>
                </a:lnTo>
                <a:lnTo>
                  <a:pt x="7889600" y="4498540"/>
                </a:lnTo>
                <a:cubicBezTo>
                  <a:pt x="7895546" y="4504196"/>
                  <a:pt x="7900033" y="4509072"/>
                  <a:pt x="7901036" y="4515809"/>
                </a:cubicBezTo>
                <a:cubicBezTo>
                  <a:pt x="7901704" y="4520300"/>
                  <a:pt x="7900824" y="4525618"/>
                  <a:pt x="7897796" y="4532545"/>
                </a:cubicBezTo>
                <a:lnTo>
                  <a:pt x="7886285" y="4530445"/>
                </a:lnTo>
                <a:lnTo>
                  <a:pt x="7890255" y="4551499"/>
                </a:lnTo>
                <a:lnTo>
                  <a:pt x="7876622" y="4561891"/>
                </a:lnTo>
                <a:cubicBezTo>
                  <a:pt x="7870182" y="4569697"/>
                  <a:pt x="7863388" y="4580325"/>
                  <a:pt x="7854736" y="4593847"/>
                </a:cubicBezTo>
                <a:cubicBezTo>
                  <a:pt x="7844851" y="4609303"/>
                  <a:pt x="7834963" y="4624757"/>
                  <a:pt x="7825074" y="4640214"/>
                </a:cubicBezTo>
                <a:lnTo>
                  <a:pt x="7802965" y="4690047"/>
                </a:lnTo>
                <a:lnTo>
                  <a:pt x="7819753" y="4690640"/>
                </a:lnTo>
                <a:cubicBezTo>
                  <a:pt x="7821608" y="4693915"/>
                  <a:pt x="7821608" y="4693915"/>
                  <a:pt x="7821608" y="4693915"/>
                </a:cubicBezTo>
                <a:cubicBezTo>
                  <a:pt x="7821636" y="4698224"/>
                  <a:pt x="7819361" y="4700594"/>
                  <a:pt x="7815245" y="4701843"/>
                </a:cubicBezTo>
                <a:lnTo>
                  <a:pt x="7799045" y="4702967"/>
                </a:lnTo>
                <a:lnTo>
                  <a:pt x="7796059" y="4755776"/>
                </a:lnTo>
                <a:cubicBezTo>
                  <a:pt x="7801357" y="4793633"/>
                  <a:pt x="7821549" y="4830279"/>
                  <a:pt x="7856400" y="4864065"/>
                </a:cubicBezTo>
                <a:cubicBezTo>
                  <a:pt x="7858247" y="4877231"/>
                  <a:pt x="7865035" y="4882673"/>
                  <a:pt x="7869978" y="4874949"/>
                </a:cubicBezTo>
                <a:cubicBezTo>
                  <a:pt x="7881708" y="4872659"/>
                  <a:pt x="7888492" y="4878101"/>
                  <a:pt x="7895280" y="4883540"/>
                </a:cubicBezTo>
                <a:cubicBezTo>
                  <a:pt x="7908852" y="4894420"/>
                  <a:pt x="7922740" y="4896784"/>
                  <a:pt x="7935939" y="4894214"/>
                </a:cubicBezTo>
                <a:lnTo>
                  <a:pt x="7957696" y="4882917"/>
                </a:lnTo>
                <a:lnTo>
                  <a:pt x="7957762" y="4888258"/>
                </a:lnTo>
                <a:lnTo>
                  <a:pt x="7960379" y="4932411"/>
                </a:lnTo>
                <a:lnTo>
                  <a:pt x="7967953" y="4923028"/>
                </a:lnTo>
                <a:cubicBezTo>
                  <a:pt x="7977933" y="4926652"/>
                  <a:pt x="7978540" y="4939224"/>
                  <a:pt x="7983530" y="4941036"/>
                </a:cubicBezTo>
                <a:cubicBezTo>
                  <a:pt x="7979939" y="4942820"/>
                  <a:pt x="7972757" y="4946388"/>
                  <a:pt x="7971965" y="4955362"/>
                </a:cubicBezTo>
                <a:lnTo>
                  <a:pt x="7961440" y="4950307"/>
                </a:lnTo>
                <a:lnTo>
                  <a:pt x="7962694" y="4971475"/>
                </a:lnTo>
                <a:cubicBezTo>
                  <a:pt x="7936169" y="4974543"/>
                  <a:pt x="7909644" y="4977613"/>
                  <a:pt x="7895145" y="4964370"/>
                </a:cubicBezTo>
                <a:cubicBezTo>
                  <a:pt x="7891326" y="4982713"/>
                  <a:pt x="7890991" y="4994689"/>
                  <a:pt x="7893971" y="5006279"/>
                </a:cubicBezTo>
                <a:lnTo>
                  <a:pt x="7911620" y="5043619"/>
                </a:lnTo>
                <a:lnTo>
                  <a:pt x="7869007" y="5036215"/>
                </a:lnTo>
                <a:cubicBezTo>
                  <a:pt x="7860712" y="5039073"/>
                  <a:pt x="7852924" y="5044166"/>
                  <a:pt x="7845356" y="5051445"/>
                </a:cubicBezTo>
                <a:lnTo>
                  <a:pt x="7823647" y="5078987"/>
                </a:lnTo>
                <a:lnTo>
                  <a:pt x="7836863" y="5080546"/>
                </a:lnTo>
                <a:cubicBezTo>
                  <a:pt x="7834953" y="5088993"/>
                  <a:pt x="7833043" y="5097440"/>
                  <a:pt x="7829673" y="5103247"/>
                </a:cubicBezTo>
                <a:lnTo>
                  <a:pt x="7828687" y="5103672"/>
                </a:lnTo>
                <a:lnTo>
                  <a:pt x="7846803" y="5123775"/>
                </a:lnTo>
                <a:lnTo>
                  <a:pt x="7848719" y="5123320"/>
                </a:lnTo>
                <a:cubicBezTo>
                  <a:pt x="7854647" y="5125086"/>
                  <a:pt x="7858103" y="5130145"/>
                  <a:pt x="7860224" y="5136828"/>
                </a:cubicBezTo>
                <a:lnTo>
                  <a:pt x="7863351" y="5157587"/>
                </a:lnTo>
                <a:lnTo>
                  <a:pt x="7866534" y="5164784"/>
                </a:lnTo>
                <a:lnTo>
                  <a:pt x="7878423" y="5150819"/>
                </a:lnTo>
                <a:cubicBezTo>
                  <a:pt x="7899399" y="5123929"/>
                  <a:pt x="7919468" y="5098337"/>
                  <a:pt x="7942257" y="5077241"/>
                </a:cubicBezTo>
                <a:cubicBezTo>
                  <a:pt x="7944120" y="5101313"/>
                  <a:pt x="7936452" y="5124581"/>
                  <a:pt x="7923903" y="5147355"/>
                </a:cubicBezTo>
                <a:lnTo>
                  <a:pt x="7880492" y="5208540"/>
                </a:lnTo>
                <a:lnTo>
                  <a:pt x="7886857" y="5204353"/>
                </a:lnTo>
                <a:lnTo>
                  <a:pt x="7891042" y="5201984"/>
                </a:lnTo>
                <a:lnTo>
                  <a:pt x="7892972" y="5198957"/>
                </a:lnTo>
                <a:lnTo>
                  <a:pt x="7895645" y="5199379"/>
                </a:lnTo>
                <a:lnTo>
                  <a:pt x="7906620" y="5193168"/>
                </a:lnTo>
                <a:lnTo>
                  <a:pt x="7905993" y="5189913"/>
                </a:lnTo>
                <a:cubicBezTo>
                  <a:pt x="7905881" y="5183436"/>
                  <a:pt x="7907638" y="5177474"/>
                  <a:pt x="7913529" y="5173937"/>
                </a:cubicBezTo>
                <a:cubicBezTo>
                  <a:pt x="7915183" y="5174908"/>
                  <a:pt x="7916441" y="5174481"/>
                  <a:pt x="7917699" y="5174053"/>
                </a:cubicBezTo>
                <a:lnTo>
                  <a:pt x="7920976" y="5174143"/>
                </a:lnTo>
                <a:lnTo>
                  <a:pt x="7931128" y="5162623"/>
                </a:lnTo>
                <a:cubicBezTo>
                  <a:pt x="7935854" y="5159282"/>
                  <a:pt x="7941630" y="5157331"/>
                  <a:pt x="7949235" y="5157578"/>
                </a:cubicBezTo>
                <a:cubicBezTo>
                  <a:pt x="7991450" y="5156316"/>
                  <a:pt x="7989559" y="5143095"/>
                  <a:pt x="7965239" y="5100200"/>
                </a:cubicBezTo>
                <a:lnTo>
                  <a:pt x="7982999" y="5072437"/>
                </a:lnTo>
                <a:lnTo>
                  <a:pt x="7985626" y="5080254"/>
                </a:lnTo>
                <a:lnTo>
                  <a:pt x="7985723" y="5081532"/>
                </a:lnTo>
                <a:lnTo>
                  <a:pt x="8013755" y="5038054"/>
                </a:lnTo>
                <a:cubicBezTo>
                  <a:pt x="8025634" y="5023176"/>
                  <a:pt x="8040607" y="5009687"/>
                  <a:pt x="8062563" y="4999489"/>
                </a:cubicBezTo>
                <a:cubicBezTo>
                  <a:pt x="8069159" y="5032986"/>
                  <a:pt x="8038729" y="5059041"/>
                  <a:pt x="8010105" y="5073925"/>
                </a:cubicBezTo>
                <a:lnTo>
                  <a:pt x="7985907" y="5083958"/>
                </a:lnTo>
                <a:lnTo>
                  <a:pt x="7989591" y="5132482"/>
                </a:lnTo>
                <a:lnTo>
                  <a:pt x="7993117" y="5234672"/>
                </a:lnTo>
                <a:lnTo>
                  <a:pt x="7937687" y="5239438"/>
                </a:lnTo>
                <a:cubicBezTo>
                  <a:pt x="7927800" y="5243860"/>
                  <a:pt x="7918511" y="5249853"/>
                  <a:pt x="7910159" y="5257142"/>
                </a:cubicBezTo>
                <a:lnTo>
                  <a:pt x="7896114" y="5273468"/>
                </a:lnTo>
                <a:lnTo>
                  <a:pt x="7900407" y="5282098"/>
                </a:lnTo>
                <a:cubicBezTo>
                  <a:pt x="7901182" y="5285227"/>
                  <a:pt x="7900986" y="5288196"/>
                  <a:pt x="7898912" y="5289859"/>
                </a:cubicBezTo>
                <a:cubicBezTo>
                  <a:pt x="7895024" y="5289221"/>
                  <a:pt x="7894761" y="5293180"/>
                  <a:pt x="7890873" y="5292543"/>
                </a:cubicBezTo>
                <a:lnTo>
                  <a:pt x="7884322" y="5291470"/>
                </a:lnTo>
                <a:lnTo>
                  <a:pt x="7875955" y="5310354"/>
                </a:lnTo>
                <a:cubicBezTo>
                  <a:pt x="7869361" y="5337213"/>
                  <a:pt x="7878532" y="5361999"/>
                  <a:pt x="7891518" y="5389839"/>
                </a:cubicBezTo>
                <a:lnTo>
                  <a:pt x="7918493" y="5419526"/>
                </a:lnTo>
                <a:lnTo>
                  <a:pt x="7920372" y="5416731"/>
                </a:lnTo>
                <a:cubicBezTo>
                  <a:pt x="7922296" y="5413780"/>
                  <a:pt x="7923588" y="5411041"/>
                  <a:pt x="7921924" y="5410064"/>
                </a:cubicBezTo>
                <a:cubicBezTo>
                  <a:pt x="7927606" y="5408154"/>
                  <a:pt x="7933755" y="5406518"/>
                  <a:pt x="7939567" y="5405913"/>
                </a:cubicBezTo>
                <a:lnTo>
                  <a:pt x="7948045" y="5407019"/>
                </a:lnTo>
                <a:lnTo>
                  <a:pt x="7944672" y="5406096"/>
                </a:lnTo>
                <a:cubicBezTo>
                  <a:pt x="7958558" y="5375891"/>
                  <a:pt x="7959622" y="5359825"/>
                  <a:pt x="7972975" y="5337653"/>
                </a:cubicBezTo>
                <a:cubicBezTo>
                  <a:pt x="7976894" y="5338294"/>
                  <a:pt x="7976628" y="5342311"/>
                  <a:pt x="7980548" y="5342953"/>
                </a:cubicBezTo>
                <a:cubicBezTo>
                  <a:pt x="7982374" y="5345282"/>
                  <a:pt x="7982844" y="5349420"/>
                  <a:pt x="7982459" y="5354305"/>
                </a:cubicBezTo>
                <a:cubicBezTo>
                  <a:pt x="7981303" y="5368960"/>
                  <a:pt x="7972458" y="5390348"/>
                  <a:pt x="7969518" y="5389867"/>
                </a:cubicBezTo>
                <a:cubicBezTo>
                  <a:pt x="7969251" y="5393882"/>
                  <a:pt x="7965333" y="5393241"/>
                  <a:pt x="7965068" y="5397257"/>
                </a:cubicBezTo>
                <a:cubicBezTo>
                  <a:pt x="7965068" y="5397257"/>
                  <a:pt x="7964801" y="5401274"/>
                  <a:pt x="7960616" y="5404647"/>
                </a:cubicBezTo>
                <a:lnTo>
                  <a:pt x="7955076" y="5407936"/>
                </a:lnTo>
                <a:lnTo>
                  <a:pt x="7955187" y="5407951"/>
                </a:lnTo>
                <a:cubicBezTo>
                  <a:pt x="7958076" y="5409428"/>
                  <a:pt x="7960455" y="5411699"/>
                  <a:pt x="7962090" y="5414990"/>
                </a:cubicBezTo>
                <a:lnTo>
                  <a:pt x="7961860" y="5421683"/>
                </a:lnTo>
                <a:lnTo>
                  <a:pt x="7981905" y="5427228"/>
                </a:lnTo>
                <a:cubicBezTo>
                  <a:pt x="7978565" y="5443878"/>
                  <a:pt x="7972962" y="5460890"/>
                  <a:pt x="7962783" y="5477149"/>
                </a:cubicBezTo>
                <a:cubicBezTo>
                  <a:pt x="7957694" y="5485279"/>
                  <a:pt x="7951461" y="5493221"/>
                  <a:pt x="7943794" y="5500836"/>
                </a:cubicBezTo>
                <a:lnTo>
                  <a:pt x="7932952" y="5509374"/>
                </a:lnTo>
                <a:lnTo>
                  <a:pt x="7910332" y="5537117"/>
                </a:lnTo>
                <a:lnTo>
                  <a:pt x="7915001" y="5540343"/>
                </a:lnTo>
                <a:cubicBezTo>
                  <a:pt x="7916588" y="5545822"/>
                  <a:pt x="7911642" y="5547464"/>
                  <a:pt x="7909963" y="5551025"/>
                </a:cubicBezTo>
                <a:lnTo>
                  <a:pt x="7901992" y="5553444"/>
                </a:lnTo>
                <a:lnTo>
                  <a:pt x="7901786" y="5554433"/>
                </a:lnTo>
                <a:cubicBezTo>
                  <a:pt x="7897969" y="5572776"/>
                  <a:pt x="7897969" y="5572776"/>
                  <a:pt x="7897969" y="5572776"/>
                </a:cubicBezTo>
                <a:cubicBezTo>
                  <a:pt x="7900639" y="5580674"/>
                  <a:pt x="7904656" y="5584686"/>
                  <a:pt x="7909566" y="5586355"/>
                </a:cubicBezTo>
                <a:lnTo>
                  <a:pt x="7910008" y="5586343"/>
                </a:lnTo>
                <a:lnTo>
                  <a:pt x="7905710" y="5574269"/>
                </a:lnTo>
                <a:cubicBezTo>
                  <a:pt x="7908590" y="5571909"/>
                  <a:pt x="7912105" y="5570354"/>
                  <a:pt x="7916934" y="5569714"/>
                </a:cubicBezTo>
                <a:cubicBezTo>
                  <a:pt x="7921762" y="5569072"/>
                  <a:pt x="7927904" y="5569343"/>
                  <a:pt x="7936037" y="5570637"/>
                </a:cubicBezTo>
                <a:lnTo>
                  <a:pt x="7937336" y="5584219"/>
                </a:lnTo>
                <a:lnTo>
                  <a:pt x="7953831" y="5581679"/>
                </a:lnTo>
                <a:lnTo>
                  <a:pt x="7956550" y="5570073"/>
                </a:lnTo>
                <a:cubicBezTo>
                  <a:pt x="7962568" y="5553426"/>
                  <a:pt x="7972170" y="5537256"/>
                  <a:pt x="7989921" y="5522307"/>
                </a:cubicBezTo>
                <a:cubicBezTo>
                  <a:pt x="7996366" y="5531955"/>
                  <a:pt x="7998436" y="5541900"/>
                  <a:pt x="7997497" y="5551648"/>
                </a:cubicBezTo>
                <a:lnTo>
                  <a:pt x="7995479" y="5557072"/>
                </a:lnTo>
                <a:lnTo>
                  <a:pt x="8011751" y="5554367"/>
                </a:lnTo>
                <a:cubicBezTo>
                  <a:pt x="8011751" y="5554367"/>
                  <a:pt x="8011751" y="5554367"/>
                  <a:pt x="8013398" y="5560048"/>
                </a:cubicBezTo>
                <a:cubicBezTo>
                  <a:pt x="8008315" y="5557064"/>
                  <a:pt x="8001219" y="5563507"/>
                  <a:pt x="7996600" y="5562122"/>
                </a:cubicBezTo>
                <a:lnTo>
                  <a:pt x="7994567" y="5559524"/>
                </a:lnTo>
                <a:lnTo>
                  <a:pt x="7987020" y="5579805"/>
                </a:lnTo>
                <a:cubicBezTo>
                  <a:pt x="7981430" y="5588664"/>
                  <a:pt x="7974197" y="5596830"/>
                  <a:pt x="7966686" y="5603811"/>
                </a:cubicBezTo>
                <a:lnTo>
                  <a:pt x="7960141" y="5608835"/>
                </a:lnTo>
                <a:lnTo>
                  <a:pt x="7961748" y="5609979"/>
                </a:lnTo>
                <a:lnTo>
                  <a:pt x="7964979" y="5623720"/>
                </a:lnTo>
                <a:lnTo>
                  <a:pt x="7974988" y="5616599"/>
                </a:lnTo>
                <a:cubicBezTo>
                  <a:pt x="7983002" y="5613397"/>
                  <a:pt x="7992335" y="5613858"/>
                  <a:pt x="7998433" y="5618814"/>
                </a:cubicBezTo>
                <a:cubicBezTo>
                  <a:pt x="8002110" y="5640258"/>
                  <a:pt x="7983258" y="5646311"/>
                  <a:pt x="7969917" y="5642817"/>
                </a:cubicBezTo>
                <a:lnTo>
                  <a:pt x="7959480" y="5636373"/>
                </a:lnTo>
                <a:lnTo>
                  <a:pt x="7956339" y="5641751"/>
                </a:lnTo>
                <a:cubicBezTo>
                  <a:pt x="7953177" y="5647075"/>
                  <a:pt x="7949506" y="5652071"/>
                  <a:pt x="7944102" y="5655504"/>
                </a:cubicBezTo>
                <a:cubicBezTo>
                  <a:pt x="7940499" y="5657793"/>
                  <a:pt x="7936124" y="5659386"/>
                  <a:pt x="7930619" y="5659920"/>
                </a:cubicBezTo>
                <a:cubicBezTo>
                  <a:pt x="7928924" y="5642748"/>
                  <a:pt x="7924984" y="5628742"/>
                  <a:pt x="7920324" y="5615325"/>
                </a:cubicBezTo>
                <a:lnTo>
                  <a:pt x="7918581" y="5610427"/>
                </a:lnTo>
                <a:lnTo>
                  <a:pt x="7914831" y="5613154"/>
                </a:lnTo>
                <a:cubicBezTo>
                  <a:pt x="7908400" y="5623205"/>
                  <a:pt x="7903518" y="5634862"/>
                  <a:pt x="7900110" y="5648244"/>
                </a:cubicBezTo>
                <a:lnTo>
                  <a:pt x="7895831" y="5681303"/>
                </a:lnTo>
                <a:lnTo>
                  <a:pt x="7897156" y="5681015"/>
                </a:lnTo>
                <a:lnTo>
                  <a:pt x="7906566" y="5682010"/>
                </a:lnTo>
                <a:lnTo>
                  <a:pt x="7909481" y="5679877"/>
                </a:lnTo>
                <a:cubicBezTo>
                  <a:pt x="7916947" y="5677446"/>
                  <a:pt x="7926074" y="5679669"/>
                  <a:pt x="7936529" y="5685615"/>
                </a:cubicBezTo>
                <a:cubicBezTo>
                  <a:pt x="7935619" y="5694742"/>
                  <a:pt x="7938275" y="5702189"/>
                  <a:pt x="7938693" y="5715042"/>
                </a:cubicBezTo>
                <a:cubicBezTo>
                  <a:pt x="7933342" y="5717563"/>
                  <a:pt x="7924319" y="5718553"/>
                  <a:pt x="7915358" y="5716795"/>
                </a:cubicBezTo>
                <a:lnTo>
                  <a:pt x="7908175" y="5712188"/>
                </a:lnTo>
                <a:lnTo>
                  <a:pt x="7899260" y="5714594"/>
                </a:lnTo>
                <a:lnTo>
                  <a:pt x="7904480" y="5736296"/>
                </a:lnTo>
                <a:cubicBezTo>
                  <a:pt x="7910430" y="5749394"/>
                  <a:pt x="7918715" y="5761105"/>
                  <a:pt x="7928743" y="5770595"/>
                </a:cubicBezTo>
                <a:lnTo>
                  <a:pt x="7956606" y="5787414"/>
                </a:lnTo>
                <a:lnTo>
                  <a:pt x="7947043" y="5857520"/>
                </a:lnTo>
                <a:lnTo>
                  <a:pt x="7973593" y="5857275"/>
                </a:lnTo>
                <a:cubicBezTo>
                  <a:pt x="7998865" y="5861933"/>
                  <a:pt x="8024667" y="5874508"/>
                  <a:pt x="8034766" y="5883956"/>
                </a:cubicBezTo>
                <a:lnTo>
                  <a:pt x="8030707" y="5884477"/>
                </a:lnTo>
                <a:lnTo>
                  <a:pt x="8033011" y="5885510"/>
                </a:lnTo>
                <a:cubicBezTo>
                  <a:pt x="8029749" y="5887357"/>
                  <a:pt x="8033011" y="5885510"/>
                  <a:pt x="8024479" y="5885657"/>
                </a:cubicBezTo>
                <a:lnTo>
                  <a:pt x="8024920" y="5885220"/>
                </a:lnTo>
                <a:lnTo>
                  <a:pt x="8005805" y="5887674"/>
                </a:lnTo>
                <a:cubicBezTo>
                  <a:pt x="7995279" y="5888740"/>
                  <a:pt x="7984141" y="5889497"/>
                  <a:pt x="7973170" y="5889545"/>
                </a:cubicBezTo>
                <a:lnTo>
                  <a:pt x="7942986" y="5887263"/>
                </a:lnTo>
                <a:lnTo>
                  <a:pt x="7939733" y="5911108"/>
                </a:lnTo>
                <a:lnTo>
                  <a:pt x="7951729" y="5950777"/>
                </a:lnTo>
                <a:lnTo>
                  <a:pt x="7935332" y="5949390"/>
                </a:lnTo>
                <a:cubicBezTo>
                  <a:pt x="7928510" y="5943923"/>
                  <a:pt x="7916773" y="5946128"/>
                  <a:pt x="7911860" y="5953809"/>
                </a:cubicBezTo>
                <a:cubicBezTo>
                  <a:pt x="7901081" y="5962592"/>
                  <a:pt x="7889073" y="5973294"/>
                  <a:pt x="7880476" y="5986731"/>
                </a:cubicBezTo>
                <a:lnTo>
                  <a:pt x="7872539" y="6004880"/>
                </a:lnTo>
                <a:lnTo>
                  <a:pt x="7872700" y="6004769"/>
                </a:lnTo>
                <a:lnTo>
                  <a:pt x="7880789" y="6004415"/>
                </a:lnTo>
                <a:lnTo>
                  <a:pt x="7880692" y="6004279"/>
                </a:lnTo>
                <a:cubicBezTo>
                  <a:pt x="7878421" y="5990285"/>
                  <a:pt x="7887423" y="5972431"/>
                  <a:pt x="7909342" y="5966813"/>
                </a:cubicBezTo>
                <a:cubicBezTo>
                  <a:pt x="7923514" y="5974843"/>
                  <a:pt x="7929714" y="5984914"/>
                  <a:pt x="7935175" y="5991288"/>
                </a:cubicBezTo>
                <a:lnTo>
                  <a:pt x="7921472" y="6015425"/>
                </a:lnTo>
                <a:lnTo>
                  <a:pt x="7933339" y="6038579"/>
                </a:lnTo>
                <a:cubicBezTo>
                  <a:pt x="7922796" y="6057126"/>
                  <a:pt x="7891344" y="6064898"/>
                  <a:pt x="7868289" y="6062472"/>
                </a:cubicBezTo>
                <a:lnTo>
                  <a:pt x="7867565" y="6062252"/>
                </a:lnTo>
                <a:lnTo>
                  <a:pt x="7865414" y="6090456"/>
                </a:lnTo>
                <a:lnTo>
                  <a:pt x="7857513" y="6122270"/>
                </a:lnTo>
                <a:lnTo>
                  <a:pt x="7861131" y="6123709"/>
                </a:lnTo>
                <a:lnTo>
                  <a:pt x="7863641" y="6127430"/>
                </a:lnTo>
                <a:lnTo>
                  <a:pt x="7863793" y="6127291"/>
                </a:lnTo>
                <a:cubicBezTo>
                  <a:pt x="7868754" y="6125840"/>
                  <a:pt x="7874724" y="6126019"/>
                  <a:pt x="7880306" y="6127466"/>
                </a:cubicBezTo>
                <a:cubicBezTo>
                  <a:pt x="7884880" y="6127283"/>
                  <a:pt x="7888679" y="6129638"/>
                  <a:pt x="7891394" y="6133078"/>
                </a:cubicBezTo>
                <a:cubicBezTo>
                  <a:pt x="7894108" y="6136520"/>
                  <a:pt x="7895736" y="6141049"/>
                  <a:pt x="7895969" y="6145215"/>
                </a:cubicBezTo>
                <a:cubicBezTo>
                  <a:pt x="7894418" y="6150288"/>
                  <a:pt x="7894418" y="6150288"/>
                  <a:pt x="7892869" y="6155360"/>
                </a:cubicBezTo>
                <a:cubicBezTo>
                  <a:pt x="7889303" y="6157173"/>
                  <a:pt x="7886241" y="6159801"/>
                  <a:pt x="7882927" y="6162022"/>
                </a:cubicBezTo>
                <a:lnTo>
                  <a:pt x="7879877" y="6163144"/>
                </a:lnTo>
                <a:lnTo>
                  <a:pt x="7881900" y="6182327"/>
                </a:lnTo>
                <a:cubicBezTo>
                  <a:pt x="7879147" y="6202849"/>
                  <a:pt x="7867054" y="6223377"/>
                  <a:pt x="7842232" y="6236791"/>
                </a:cubicBezTo>
                <a:lnTo>
                  <a:pt x="7835622" y="6239232"/>
                </a:lnTo>
                <a:lnTo>
                  <a:pt x="7834647" y="6252017"/>
                </a:lnTo>
                <a:cubicBezTo>
                  <a:pt x="7836562" y="6265167"/>
                  <a:pt x="7824825" y="6267376"/>
                  <a:pt x="7814997" y="6282734"/>
                </a:cubicBezTo>
                <a:lnTo>
                  <a:pt x="7800417" y="6295660"/>
                </a:lnTo>
                <a:lnTo>
                  <a:pt x="7800089" y="6301819"/>
                </a:lnTo>
                <a:cubicBezTo>
                  <a:pt x="7797290" y="6305442"/>
                  <a:pt x="7792263" y="6308018"/>
                  <a:pt x="7785919" y="6310875"/>
                </a:cubicBezTo>
                <a:lnTo>
                  <a:pt x="7783259" y="6310872"/>
                </a:lnTo>
                <a:lnTo>
                  <a:pt x="7773465" y="6319555"/>
                </a:lnTo>
                <a:lnTo>
                  <a:pt x="7783267" y="6318839"/>
                </a:lnTo>
                <a:lnTo>
                  <a:pt x="7754718" y="6358885"/>
                </a:lnTo>
                <a:lnTo>
                  <a:pt x="7753942" y="6364012"/>
                </a:lnTo>
                <a:lnTo>
                  <a:pt x="7761291" y="6362398"/>
                </a:lnTo>
                <a:cubicBezTo>
                  <a:pt x="7765470" y="6362078"/>
                  <a:pt x="7770991" y="6362006"/>
                  <a:pt x="7778352" y="6361911"/>
                </a:cubicBezTo>
                <a:cubicBezTo>
                  <a:pt x="7783632" y="6362359"/>
                  <a:pt x="7788706" y="6364228"/>
                  <a:pt x="7792918" y="6367461"/>
                </a:cubicBezTo>
                <a:cubicBezTo>
                  <a:pt x="7797129" y="6370695"/>
                  <a:pt x="7800478" y="6375294"/>
                  <a:pt x="7802302" y="6381203"/>
                </a:cubicBezTo>
                <a:cubicBezTo>
                  <a:pt x="7809812" y="6384717"/>
                  <a:pt x="7816508" y="6393915"/>
                  <a:pt x="7817925" y="6402666"/>
                </a:cubicBezTo>
                <a:cubicBezTo>
                  <a:pt x="7816294" y="6414034"/>
                  <a:pt x="7810198" y="6419271"/>
                  <a:pt x="7804919" y="6418823"/>
                </a:cubicBezTo>
                <a:lnTo>
                  <a:pt x="7779092" y="6414112"/>
                </a:lnTo>
                <a:lnTo>
                  <a:pt x="7777093" y="6416449"/>
                </a:lnTo>
                <a:cubicBezTo>
                  <a:pt x="7771008" y="6418715"/>
                  <a:pt x="7764107" y="6415793"/>
                  <a:pt x="7758381" y="6410473"/>
                </a:cubicBezTo>
                <a:lnTo>
                  <a:pt x="7747794" y="6391981"/>
                </a:lnTo>
                <a:lnTo>
                  <a:pt x="7744724" y="6400645"/>
                </a:lnTo>
                <a:cubicBezTo>
                  <a:pt x="7741040" y="6406404"/>
                  <a:pt x="7737356" y="6412164"/>
                  <a:pt x="7738314" y="6418740"/>
                </a:cubicBezTo>
                <a:lnTo>
                  <a:pt x="7696839" y="6470452"/>
                </a:lnTo>
                <a:lnTo>
                  <a:pt x="7710287" y="6477317"/>
                </a:lnTo>
                <a:lnTo>
                  <a:pt x="7719042" y="6488224"/>
                </a:lnTo>
                <a:lnTo>
                  <a:pt x="7717075" y="6473086"/>
                </a:lnTo>
                <a:cubicBezTo>
                  <a:pt x="7717444" y="6462192"/>
                  <a:pt x="7719627" y="6451149"/>
                  <a:pt x="7723815" y="6440337"/>
                </a:cubicBezTo>
                <a:cubicBezTo>
                  <a:pt x="7729655" y="6440259"/>
                  <a:pt x="7735493" y="6440180"/>
                  <a:pt x="7735310" y="6434888"/>
                </a:cubicBezTo>
                <a:cubicBezTo>
                  <a:pt x="7744777" y="6434099"/>
                  <a:pt x="7754112" y="6434801"/>
                  <a:pt x="7763126" y="6436748"/>
                </a:cubicBezTo>
                <a:lnTo>
                  <a:pt x="7783879" y="6444230"/>
                </a:lnTo>
                <a:lnTo>
                  <a:pt x="7786717" y="6440641"/>
                </a:lnTo>
                <a:cubicBezTo>
                  <a:pt x="7800476" y="6425459"/>
                  <a:pt x="7814128" y="6419969"/>
                  <a:pt x="7826174" y="6419772"/>
                </a:cubicBezTo>
                <a:cubicBezTo>
                  <a:pt x="7838219" y="6419575"/>
                  <a:pt x="7848657" y="6424672"/>
                  <a:pt x="7855988" y="6430663"/>
                </a:cubicBezTo>
                <a:cubicBezTo>
                  <a:pt x="7852658" y="6433492"/>
                  <a:pt x="7872565" y="6449962"/>
                  <a:pt x="7869246" y="6472422"/>
                </a:cubicBezTo>
                <a:cubicBezTo>
                  <a:pt x="7868140" y="6479909"/>
                  <a:pt x="7864452" y="6488061"/>
                  <a:pt x="7856463" y="6496595"/>
                </a:cubicBezTo>
                <a:lnTo>
                  <a:pt x="7844374" y="6506955"/>
                </a:lnTo>
                <a:lnTo>
                  <a:pt x="7848816" y="6523202"/>
                </a:lnTo>
                <a:lnTo>
                  <a:pt x="7861043" y="6519722"/>
                </a:lnTo>
                <a:cubicBezTo>
                  <a:pt x="7867494" y="6516033"/>
                  <a:pt x="7873397" y="6517135"/>
                  <a:pt x="7877687" y="6519160"/>
                </a:cubicBezTo>
                <a:cubicBezTo>
                  <a:pt x="7881977" y="6521184"/>
                  <a:pt x="7884655" y="6524131"/>
                  <a:pt x="7884655" y="6524131"/>
                </a:cubicBezTo>
                <a:cubicBezTo>
                  <a:pt x="7884655" y="6524131"/>
                  <a:pt x="7884655" y="6524131"/>
                  <a:pt x="7885094" y="6520297"/>
                </a:cubicBezTo>
                <a:cubicBezTo>
                  <a:pt x="7884218" y="6527963"/>
                  <a:pt x="7887349" y="6535727"/>
                  <a:pt x="7886472" y="6543393"/>
                </a:cubicBezTo>
                <a:lnTo>
                  <a:pt x="7884096" y="6545516"/>
                </a:lnTo>
                <a:lnTo>
                  <a:pt x="7887535" y="6544276"/>
                </a:lnTo>
                <a:cubicBezTo>
                  <a:pt x="7894575" y="6552085"/>
                  <a:pt x="7898539" y="6560778"/>
                  <a:pt x="7898494" y="6569850"/>
                </a:cubicBezTo>
                <a:cubicBezTo>
                  <a:pt x="7898449" y="6578923"/>
                  <a:pt x="7894392" y="6588377"/>
                  <a:pt x="7885390" y="6597715"/>
                </a:cubicBezTo>
                <a:cubicBezTo>
                  <a:pt x="7865173" y="6601051"/>
                  <a:pt x="7855919" y="6577906"/>
                  <a:pt x="7849313" y="6566287"/>
                </a:cubicBezTo>
                <a:lnTo>
                  <a:pt x="7855336" y="6561588"/>
                </a:lnTo>
                <a:lnTo>
                  <a:pt x="7847481" y="6558138"/>
                </a:lnTo>
                <a:lnTo>
                  <a:pt x="7847325" y="6558010"/>
                </a:lnTo>
                <a:lnTo>
                  <a:pt x="7839555" y="6576450"/>
                </a:lnTo>
                <a:cubicBezTo>
                  <a:pt x="7806846" y="6580861"/>
                  <a:pt x="7778624" y="6572553"/>
                  <a:pt x="7757536" y="6556796"/>
                </a:cubicBezTo>
                <a:lnTo>
                  <a:pt x="7746445" y="6545339"/>
                </a:lnTo>
                <a:lnTo>
                  <a:pt x="7735134" y="6550843"/>
                </a:lnTo>
                <a:cubicBezTo>
                  <a:pt x="7732446" y="6547064"/>
                  <a:pt x="7731100" y="6542929"/>
                  <a:pt x="7730975" y="6538941"/>
                </a:cubicBezTo>
                <a:lnTo>
                  <a:pt x="7733471" y="6530268"/>
                </a:lnTo>
                <a:lnTo>
                  <a:pt x="7724282" y="6511277"/>
                </a:lnTo>
                <a:lnTo>
                  <a:pt x="7719506" y="6520785"/>
                </a:lnTo>
                <a:cubicBezTo>
                  <a:pt x="7708020" y="6532154"/>
                  <a:pt x="7692290" y="6521055"/>
                  <a:pt x="7677426" y="6509421"/>
                </a:cubicBezTo>
                <a:lnTo>
                  <a:pt x="7669985" y="6503934"/>
                </a:lnTo>
                <a:lnTo>
                  <a:pt x="7636241" y="6546007"/>
                </a:lnTo>
                <a:cubicBezTo>
                  <a:pt x="7627916" y="6550953"/>
                  <a:pt x="7620819" y="6553976"/>
                  <a:pt x="7614337" y="6556039"/>
                </a:cubicBezTo>
                <a:lnTo>
                  <a:pt x="7610383" y="6556966"/>
                </a:lnTo>
                <a:lnTo>
                  <a:pt x="7611309" y="6567541"/>
                </a:lnTo>
                <a:lnTo>
                  <a:pt x="7602528" y="6574210"/>
                </a:lnTo>
                <a:lnTo>
                  <a:pt x="7604467" y="6579881"/>
                </a:lnTo>
                <a:cubicBezTo>
                  <a:pt x="7609835" y="6592914"/>
                  <a:pt x="7617160" y="6606340"/>
                  <a:pt x="7629375" y="6620748"/>
                </a:cubicBezTo>
                <a:cubicBezTo>
                  <a:pt x="7619260" y="6626687"/>
                  <a:pt x="7628708" y="6636556"/>
                  <a:pt x="7614680" y="6641708"/>
                </a:cubicBezTo>
                <a:cubicBezTo>
                  <a:pt x="7591209" y="6636993"/>
                  <a:pt x="7569235" y="6596715"/>
                  <a:pt x="7575132" y="6566518"/>
                </a:cubicBezTo>
                <a:lnTo>
                  <a:pt x="7581245" y="6557008"/>
                </a:lnTo>
                <a:lnTo>
                  <a:pt x="7581017" y="6555846"/>
                </a:lnTo>
                <a:lnTo>
                  <a:pt x="7584354" y="6550880"/>
                </a:lnTo>
                <a:lnTo>
                  <a:pt x="7582470" y="6549369"/>
                </a:lnTo>
                <a:cubicBezTo>
                  <a:pt x="7577352" y="6545267"/>
                  <a:pt x="7572234" y="6541164"/>
                  <a:pt x="7568821" y="6538428"/>
                </a:cubicBezTo>
                <a:cubicBezTo>
                  <a:pt x="7561142" y="6532273"/>
                  <a:pt x="7553043" y="6529047"/>
                  <a:pt x="7546120" y="6528806"/>
                </a:cubicBezTo>
                <a:lnTo>
                  <a:pt x="7533455" y="6535513"/>
                </a:lnTo>
                <a:lnTo>
                  <a:pt x="7550741" y="6554305"/>
                </a:lnTo>
                <a:cubicBezTo>
                  <a:pt x="7554082" y="6560345"/>
                  <a:pt x="7556590" y="6567003"/>
                  <a:pt x="7558007" y="6574144"/>
                </a:cubicBezTo>
                <a:lnTo>
                  <a:pt x="7558584" y="6592395"/>
                </a:lnTo>
                <a:lnTo>
                  <a:pt x="7558735" y="6592872"/>
                </a:lnTo>
                <a:cubicBezTo>
                  <a:pt x="7560346" y="6602486"/>
                  <a:pt x="7560585" y="6612281"/>
                  <a:pt x="7559282" y="6621864"/>
                </a:cubicBezTo>
                <a:cubicBezTo>
                  <a:pt x="7558124" y="6630383"/>
                  <a:pt x="7555748" y="6638733"/>
                  <a:pt x="7552037" y="6646637"/>
                </a:cubicBezTo>
                <a:lnTo>
                  <a:pt x="7537883" y="6667132"/>
                </a:lnTo>
                <a:lnTo>
                  <a:pt x="7542716" y="6670290"/>
                </a:lnTo>
                <a:lnTo>
                  <a:pt x="7542765" y="6670490"/>
                </a:lnTo>
                <a:lnTo>
                  <a:pt x="7566423" y="6683807"/>
                </a:lnTo>
                <a:cubicBezTo>
                  <a:pt x="7576110" y="6691910"/>
                  <a:pt x="7584211" y="6701637"/>
                  <a:pt x="7590027" y="6712185"/>
                </a:cubicBezTo>
                <a:cubicBezTo>
                  <a:pt x="7597006" y="6724843"/>
                  <a:pt x="7600694" y="6738685"/>
                  <a:pt x="7599879" y="6752325"/>
                </a:cubicBezTo>
                <a:lnTo>
                  <a:pt x="7596231" y="6767788"/>
                </a:lnTo>
                <a:lnTo>
                  <a:pt x="7609186" y="6735379"/>
                </a:lnTo>
                <a:lnTo>
                  <a:pt x="7611200" y="6733135"/>
                </a:lnTo>
                <a:lnTo>
                  <a:pt x="7606983" y="6732982"/>
                </a:lnTo>
                <a:cubicBezTo>
                  <a:pt x="7610062" y="6721312"/>
                  <a:pt x="7615794" y="6714705"/>
                  <a:pt x="7624205" y="6712118"/>
                </a:cubicBezTo>
                <a:lnTo>
                  <a:pt x="7629581" y="6712643"/>
                </a:lnTo>
                <a:lnTo>
                  <a:pt x="7631668" y="6710316"/>
                </a:lnTo>
                <a:cubicBezTo>
                  <a:pt x="7657929" y="6688382"/>
                  <a:pt x="7694364" y="6676582"/>
                  <a:pt x="7730487" y="6681666"/>
                </a:cubicBezTo>
                <a:cubicBezTo>
                  <a:pt x="7731193" y="6686980"/>
                  <a:pt x="7731899" y="6692296"/>
                  <a:pt x="7737555" y="6691087"/>
                </a:cubicBezTo>
                <a:cubicBezTo>
                  <a:pt x="7739410" y="6699572"/>
                  <a:pt x="7739651" y="6708233"/>
                  <a:pt x="7738524" y="6716845"/>
                </a:cubicBezTo>
                <a:cubicBezTo>
                  <a:pt x="7736550" y="6731916"/>
                  <a:pt x="7730382" y="6746838"/>
                  <a:pt x="7721321" y="6760418"/>
                </a:cubicBezTo>
                <a:lnTo>
                  <a:pt x="7699438" y="6782907"/>
                </a:lnTo>
                <a:lnTo>
                  <a:pt x="7713489" y="6794780"/>
                </a:lnTo>
                <a:cubicBezTo>
                  <a:pt x="7717064" y="6801451"/>
                  <a:pt x="7718962" y="6810195"/>
                  <a:pt x="7717633" y="6821809"/>
                </a:cubicBezTo>
                <a:cubicBezTo>
                  <a:pt x="7714319" y="6847875"/>
                  <a:pt x="7702522" y="6875182"/>
                  <a:pt x="7662746" y="6870046"/>
                </a:cubicBezTo>
                <a:cubicBezTo>
                  <a:pt x="7654263" y="6871288"/>
                  <a:pt x="7657529" y="6868983"/>
                  <a:pt x="7652313" y="6867920"/>
                </a:cubicBezTo>
                <a:cubicBezTo>
                  <a:pt x="7647098" y="6866857"/>
                  <a:pt x="7638615" y="6868100"/>
                  <a:pt x="7635349" y="6870405"/>
                </a:cubicBezTo>
                <a:cubicBezTo>
                  <a:pt x="7637348" y="6850013"/>
                  <a:pt x="7623649" y="6850192"/>
                  <a:pt x="7628280" y="6818452"/>
                </a:cubicBezTo>
                <a:lnTo>
                  <a:pt x="7629054" y="6815599"/>
                </a:lnTo>
                <a:lnTo>
                  <a:pt x="7596848" y="6814124"/>
                </a:lnTo>
                <a:lnTo>
                  <a:pt x="7594508" y="6773400"/>
                </a:lnTo>
                <a:lnTo>
                  <a:pt x="7582716" y="6791255"/>
                </a:lnTo>
                <a:cubicBezTo>
                  <a:pt x="7574313" y="6800285"/>
                  <a:pt x="7562592" y="6808393"/>
                  <a:pt x="7547019" y="6814970"/>
                </a:cubicBezTo>
                <a:cubicBezTo>
                  <a:pt x="7514200" y="6826687"/>
                  <a:pt x="7481409" y="6816337"/>
                  <a:pt x="7441796" y="6810210"/>
                </a:cubicBezTo>
                <a:lnTo>
                  <a:pt x="7432852" y="6809416"/>
                </a:lnTo>
                <a:lnTo>
                  <a:pt x="7439533" y="6814983"/>
                </a:lnTo>
                <a:cubicBezTo>
                  <a:pt x="7443067" y="6819705"/>
                  <a:pt x="7446313" y="6825373"/>
                  <a:pt x="7448909" y="6829908"/>
                </a:cubicBezTo>
                <a:cubicBezTo>
                  <a:pt x="7445451" y="6841252"/>
                  <a:pt x="7434493" y="6851089"/>
                  <a:pt x="7420940" y="6856395"/>
                </a:cubicBezTo>
                <a:cubicBezTo>
                  <a:pt x="7415747" y="6847326"/>
                  <a:pt x="7414304" y="6839010"/>
                  <a:pt x="7415817" y="6830786"/>
                </a:cubicBezTo>
                <a:lnTo>
                  <a:pt x="7426842" y="6808882"/>
                </a:lnTo>
                <a:lnTo>
                  <a:pt x="7399656" y="6806466"/>
                </a:lnTo>
                <a:lnTo>
                  <a:pt x="7405729" y="6798664"/>
                </a:lnTo>
                <a:lnTo>
                  <a:pt x="7401314" y="6796552"/>
                </a:lnTo>
                <a:cubicBezTo>
                  <a:pt x="7396059" y="6782193"/>
                  <a:pt x="7399986" y="6768036"/>
                  <a:pt x="7409534" y="6760286"/>
                </a:cubicBezTo>
                <a:lnTo>
                  <a:pt x="7425256" y="6755041"/>
                </a:lnTo>
                <a:lnTo>
                  <a:pt x="7427456" y="6732258"/>
                </a:lnTo>
                <a:lnTo>
                  <a:pt x="7407869" y="6737560"/>
                </a:lnTo>
                <a:cubicBezTo>
                  <a:pt x="7391492" y="6738952"/>
                  <a:pt x="7377093" y="6733218"/>
                  <a:pt x="7348296" y="6721751"/>
                </a:cubicBezTo>
                <a:cubicBezTo>
                  <a:pt x="7350687" y="6738188"/>
                  <a:pt x="7349784" y="6752711"/>
                  <a:pt x="7346382" y="6765593"/>
                </a:cubicBezTo>
                <a:lnTo>
                  <a:pt x="7340098" y="6778226"/>
                </a:lnTo>
                <a:lnTo>
                  <a:pt x="7347987" y="6776316"/>
                </a:lnTo>
                <a:lnTo>
                  <a:pt x="7360485" y="6777306"/>
                </a:lnTo>
                <a:lnTo>
                  <a:pt x="7364602" y="6767552"/>
                </a:lnTo>
                <a:cubicBezTo>
                  <a:pt x="7369820" y="6768597"/>
                  <a:pt x="7375039" y="6769641"/>
                  <a:pt x="7380259" y="6770686"/>
                </a:cubicBezTo>
                <a:lnTo>
                  <a:pt x="7381159" y="6789230"/>
                </a:lnTo>
                <a:lnTo>
                  <a:pt x="7386732" y="6799551"/>
                </a:lnTo>
                <a:cubicBezTo>
                  <a:pt x="7393822" y="6803876"/>
                  <a:pt x="7399573" y="6813811"/>
                  <a:pt x="7400151" y="6822733"/>
                </a:cubicBezTo>
                <a:cubicBezTo>
                  <a:pt x="7397474" y="6833953"/>
                  <a:pt x="7390962" y="6838549"/>
                  <a:pt x="7385789" y="6837536"/>
                </a:cubicBezTo>
                <a:cubicBezTo>
                  <a:pt x="7353749" y="6835664"/>
                  <a:pt x="7343360" y="6813259"/>
                  <a:pt x="7337177" y="6800349"/>
                </a:cubicBezTo>
                <a:lnTo>
                  <a:pt x="7332664" y="6793171"/>
                </a:lnTo>
                <a:lnTo>
                  <a:pt x="7329471" y="6799590"/>
                </a:lnTo>
                <a:cubicBezTo>
                  <a:pt x="7314257" y="6819337"/>
                  <a:pt x="7292218" y="6833613"/>
                  <a:pt x="7269703" y="6844604"/>
                </a:cubicBezTo>
                <a:cubicBezTo>
                  <a:pt x="7253050" y="6854490"/>
                  <a:pt x="7236402" y="6864379"/>
                  <a:pt x="7219749" y="6874262"/>
                </a:cubicBezTo>
                <a:lnTo>
                  <a:pt x="7189501" y="6885045"/>
                </a:lnTo>
                <a:lnTo>
                  <a:pt x="7182649" y="6909919"/>
                </a:lnTo>
                <a:cubicBezTo>
                  <a:pt x="7176060" y="6911126"/>
                  <a:pt x="7164413" y="6902310"/>
                  <a:pt x="7157118" y="6889051"/>
                </a:cubicBezTo>
                <a:lnTo>
                  <a:pt x="7157118" y="6888881"/>
                </a:lnTo>
                <a:lnTo>
                  <a:pt x="7149336" y="6887510"/>
                </a:lnTo>
                <a:cubicBezTo>
                  <a:pt x="7142509" y="6882038"/>
                  <a:pt x="7135686" y="6876571"/>
                  <a:pt x="7135686" y="6876571"/>
                </a:cubicBezTo>
                <a:cubicBezTo>
                  <a:pt x="7122037" y="6865626"/>
                  <a:pt x="7115209" y="6860157"/>
                  <a:pt x="7108387" y="6854684"/>
                </a:cubicBezTo>
                <a:cubicBezTo>
                  <a:pt x="7097737" y="6822915"/>
                  <a:pt x="7084089" y="6811976"/>
                  <a:pt x="7064439" y="6842686"/>
                </a:cubicBezTo>
                <a:cubicBezTo>
                  <a:pt x="7059527" y="6850364"/>
                  <a:pt x="7050725" y="6852021"/>
                  <a:pt x="7042776" y="6854362"/>
                </a:cubicBezTo>
                <a:lnTo>
                  <a:pt x="7039902" y="6855669"/>
                </a:lnTo>
                <a:lnTo>
                  <a:pt x="7046574" y="6863739"/>
                </a:lnTo>
                <a:cubicBezTo>
                  <a:pt x="7051623" y="6874631"/>
                  <a:pt x="7054260" y="6887783"/>
                  <a:pt x="7053638" y="6903349"/>
                </a:cubicBezTo>
                <a:cubicBezTo>
                  <a:pt x="7052500" y="6913959"/>
                  <a:pt x="7048955" y="6923451"/>
                  <a:pt x="7043845" y="6932475"/>
                </a:cubicBezTo>
                <a:lnTo>
                  <a:pt x="7039086" y="6938611"/>
                </a:lnTo>
                <a:lnTo>
                  <a:pt x="7041065" y="6938646"/>
                </a:lnTo>
                <a:cubicBezTo>
                  <a:pt x="7050352" y="6938475"/>
                  <a:pt x="7059748" y="6937843"/>
                  <a:pt x="7059748" y="6937843"/>
                </a:cubicBezTo>
                <a:cubicBezTo>
                  <a:pt x="7062867" y="6942062"/>
                  <a:pt x="7064426" y="6944172"/>
                  <a:pt x="7063887" y="6946474"/>
                </a:cubicBezTo>
                <a:cubicBezTo>
                  <a:pt x="7063348" y="6948775"/>
                  <a:pt x="7060707" y="6951268"/>
                  <a:pt x="7055428" y="6956255"/>
                </a:cubicBezTo>
                <a:cubicBezTo>
                  <a:pt x="7050581" y="6959400"/>
                  <a:pt x="7040754" y="6961875"/>
                  <a:pt x="7030860" y="6962439"/>
                </a:cubicBezTo>
                <a:lnTo>
                  <a:pt x="7022047" y="6960579"/>
                </a:lnTo>
                <a:lnTo>
                  <a:pt x="7013116" y="6972093"/>
                </a:lnTo>
                <a:lnTo>
                  <a:pt x="6997973" y="6992259"/>
                </a:lnTo>
                <a:lnTo>
                  <a:pt x="7001699" y="7027605"/>
                </a:lnTo>
                <a:lnTo>
                  <a:pt x="7019003" y="7030951"/>
                </a:lnTo>
                <a:lnTo>
                  <a:pt x="7020972" y="7027189"/>
                </a:lnTo>
                <a:lnTo>
                  <a:pt x="7020796" y="7026933"/>
                </a:lnTo>
                <a:cubicBezTo>
                  <a:pt x="7020350" y="7021529"/>
                  <a:pt x="7021367" y="7015198"/>
                  <a:pt x="7024212" y="7007887"/>
                </a:cubicBezTo>
                <a:cubicBezTo>
                  <a:pt x="7045340" y="7003264"/>
                  <a:pt x="7077288" y="6991359"/>
                  <a:pt x="7100620" y="7002454"/>
                </a:cubicBezTo>
                <a:lnTo>
                  <a:pt x="7104092" y="7005952"/>
                </a:lnTo>
                <a:lnTo>
                  <a:pt x="7109659" y="7006431"/>
                </a:lnTo>
                <a:lnTo>
                  <a:pt x="7110284" y="7005893"/>
                </a:lnTo>
                <a:cubicBezTo>
                  <a:pt x="7112566" y="7009027"/>
                  <a:pt x="7115632" y="7006393"/>
                  <a:pt x="7113351" y="7003258"/>
                </a:cubicBezTo>
                <a:cubicBezTo>
                  <a:pt x="7120231" y="7002442"/>
                  <a:pt x="7125775" y="7001499"/>
                  <a:pt x="7129403" y="7002203"/>
                </a:cubicBezTo>
                <a:cubicBezTo>
                  <a:pt x="7133030" y="7002908"/>
                  <a:pt x="7134740" y="7005258"/>
                  <a:pt x="7133956" y="7011026"/>
                </a:cubicBezTo>
                <a:cubicBezTo>
                  <a:pt x="7135453" y="7019929"/>
                  <a:pt x="7127040" y="7022063"/>
                  <a:pt x="7125470" y="7033600"/>
                </a:cubicBezTo>
                <a:lnTo>
                  <a:pt x="7129327" y="7041475"/>
                </a:lnTo>
                <a:lnTo>
                  <a:pt x="7136935" y="7040601"/>
                </a:lnTo>
                <a:cubicBezTo>
                  <a:pt x="7146261" y="7041835"/>
                  <a:pt x="7156342" y="7046325"/>
                  <a:pt x="7167974" y="7055053"/>
                </a:cubicBezTo>
                <a:cubicBezTo>
                  <a:pt x="7165264" y="7059169"/>
                  <a:pt x="7166431" y="7066195"/>
                  <a:pt x="7168558" y="7076438"/>
                </a:cubicBezTo>
                <a:lnTo>
                  <a:pt x="7170507" y="7088956"/>
                </a:lnTo>
                <a:lnTo>
                  <a:pt x="7170580" y="7089176"/>
                </a:lnTo>
                <a:lnTo>
                  <a:pt x="7170532" y="7089118"/>
                </a:lnTo>
                <a:lnTo>
                  <a:pt x="7174894" y="7117128"/>
                </a:lnTo>
                <a:lnTo>
                  <a:pt x="7171473" y="7156141"/>
                </a:lnTo>
                <a:lnTo>
                  <a:pt x="7196482" y="7135581"/>
                </a:lnTo>
                <a:cubicBezTo>
                  <a:pt x="7207149" y="7126794"/>
                  <a:pt x="7217922" y="7117252"/>
                  <a:pt x="7227936" y="7105713"/>
                </a:cubicBezTo>
                <a:cubicBezTo>
                  <a:pt x="7275534" y="7126511"/>
                  <a:pt x="7296446" y="7105119"/>
                  <a:pt x="7324415" y="7097205"/>
                </a:cubicBezTo>
                <a:cubicBezTo>
                  <a:pt x="7330258" y="7103980"/>
                  <a:pt x="7337629" y="7109840"/>
                  <a:pt x="7345939" y="7115165"/>
                </a:cubicBezTo>
                <a:lnTo>
                  <a:pt x="7346519" y="7115481"/>
                </a:lnTo>
                <a:lnTo>
                  <a:pt x="7363916" y="7091932"/>
                </a:lnTo>
                <a:cubicBezTo>
                  <a:pt x="7374848" y="7080204"/>
                  <a:pt x="7387947" y="7068907"/>
                  <a:pt x="7403653" y="7058337"/>
                </a:cubicBezTo>
                <a:cubicBezTo>
                  <a:pt x="7407211" y="7055215"/>
                  <a:pt x="7411505" y="7053051"/>
                  <a:pt x="7416314" y="7052042"/>
                </a:cubicBezTo>
                <a:cubicBezTo>
                  <a:pt x="7421124" y="7051033"/>
                  <a:pt x="7426448" y="7051178"/>
                  <a:pt x="7432063" y="7052673"/>
                </a:cubicBezTo>
                <a:lnTo>
                  <a:pt x="7435872" y="7054574"/>
                </a:lnTo>
                <a:lnTo>
                  <a:pt x="7455882" y="7047588"/>
                </a:lnTo>
                <a:cubicBezTo>
                  <a:pt x="7494520" y="7043726"/>
                  <a:pt x="7535014" y="7065644"/>
                  <a:pt x="7553676" y="7099526"/>
                </a:cubicBezTo>
                <a:cubicBezTo>
                  <a:pt x="7557824" y="7107057"/>
                  <a:pt x="7560892" y="7115177"/>
                  <a:pt x="7562625" y="7123737"/>
                </a:cubicBezTo>
                <a:lnTo>
                  <a:pt x="7563476" y="7148629"/>
                </a:lnTo>
                <a:lnTo>
                  <a:pt x="7569239" y="7148285"/>
                </a:lnTo>
                <a:cubicBezTo>
                  <a:pt x="7581767" y="7150770"/>
                  <a:pt x="7586264" y="7163157"/>
                  <a:pt x="7584921" y="7182747"/>
                </a:cubicBezTo>
                <a:cubicBezTo>
                  <a:pt x="7576934" y="7186620"/>
                  <a:pt x="7571743" y="7193021"/>
                  <a:pt x="7561159" y="7200095"/>
                </a:cubicBezTo>
                <a:cubicBezTo>
                  <a:pt x="7556963" y="7196300"/>
                  <a:pt x="7552617" y="7188210"/>
                  <a:pt x="7550593" y="7178752"/>
                </a:cubicBezTo>
                <a:lnTo>
                  <a:pt x="7553257" y="7155331"/>
                </a:lnTo>
                <a:lnTo>
                  <a:pt x="7536091" y="7163257"/>
                </a:lnTo>
                <a:lnTo>
                  <a:pt x="7546546" y="7177065"/>
                </a:lnTo>
                <a:cubicBezTo>
                  <a:pt x="7549453" y="7182134"/>
                  <a:pt x="7551279" y="7187313"/>
                  <a:pt x="7551008" y="7192171"/>
                </a:cubicBezTo>
                <a:cubicBezTo>
                  <a:pt x="7550827" y="7195412"/>
                  <a:pt x="7549714" y="7198507"/>
                  <a:pt x="7547367" y="7201334"/>
                </a:cubicBezTo>
                <a:cubicBezTo>
                  <a:pt x="7542455" y="7208904"/>
                  <a:pt x="7534820" y="7204878"/>
                  <a:pt x="7527624" y="7197019"/>
                </a:cubicBezTo>
                <a:cubicBezTo>
                  <a:pt x="7518190" y="7191028"/>
                  <a:pt x="7512793" y="7185133"/>
                  <a:pt x="7511432" y="7179334"/>
                </a:cubicBezTo>
                <a:lnTo>
                  <a:pt x="7516413" y="7168720"/>
                </a:lnTo>
                <a:lnTo>
                  <a:pt x="7486069" y="7168450"/>
                </a:lnTo>
                <a:lnTo>
                  <a:pt x="7464192" y="7158910"/>
                </a:lnTo>
                <a:lnTo>
                  <a:pt x="7458909" y="7176840"/>
                </a:lnTo>
                <a:cubicBezTo>
                  <a:pt x="7463579" y="7198434"/>
                  <a:pt x="7461744" y="7219319"/>
                  <a:pt x="7455187" y="7237922"/>
                </a:cubicBezTo>
                <a:lnTo>
                  <a:pt x="7450926" y="7244221"/>
                </a:lnTo>
                <a:lnTo>
                  <a:pt x="7454721" y="7259825"/>
                </a:lnTo>
                <a:lnTo>
                  <a:pt x="7471789" y="7258498"/>
                </a:lnTo>
                <a:lnTo>
                  <a:pt x="7458930" y="7277130"/>
                </a:lnTo>
                <a:lnTo>
                  <a:pt x="7462023" y="7289843"/>
                </a:lnTo>
                <a:cubicBezTo>
                  <a:pt x="7451180" y="7297609"/>
                  <a:pt x="7442460" y="7308333"/>
                  <a:pt x="7434490" y="7320216"/>
                </a:cubicBezTo>
                <a:lnTo>
                  <a:pt x="7429187" y="7328815"/>
                </a:lnTo>
                <a:lnTo>
                  <a:pt x="7429746" y="7345380"/>
                </a:lnTo>
                <a:cubicBezTo>
                  <a:pt x="7431415" y="7352150"/>
                  <a:pt x="7433660" y="7359276"/>
                  <a:pt x="7433840" y="7366491"/>
                </a:cubicBezTo>
                <a:lnTo>
                  <a:pt x="7432562" y="7372312"/>
                </a:lnTo>
                <a:lnTo>
                  <a:pt x="7434989" y="7390698"/>
                </a:lnTo>
                <a:cubicBezTo>
                  <a:pt x="7428218" y="7400281"/>
                  <a:pt x="7420680" y="7404054"/>
                  <a:pt x="7407094" y="7402599"/>
                </a:cubicBezTo>
                <a:cubicBezTo>
                  <a:pt x="7401408" y="7389968"/>
                  <a:pt x="7400418" y="7390076"/>
                  <a:pt x="7400261" y="7382222"/>
                </a:cubicBezTo>
                <a:lnTo>
                  <a:pt x="7400239" y="7371620"/>
                </a:lnTo>
                <a:lnTo>
                  <a:pt x="7394102" y="7379311"/>
                </a:lnTo>
                <a:lnTo>
                  <a:pt x="7393181" y="7390232"/>
                </a:lnTo>
                <a:cubicBezTo>
                  <a:pt x="7391493" y="7393907"/>
                  <a:pt x="7388636" y="7396700"/>
                  <a:pt x="7385004" y="7398904"/>
                </a:cubicBezTo>
                <a:cubicBezTo>
                  <a:pt x="7382409" y="7399419"/>
                  <a:pt x="7379556" y="7398500"/>
                  <a:pt x="7376444" y="7396147"/>
                </a:cubicBezTo>
                <a:lnTo>
                  <a:pt x="7375804" y="7395429"/>
                </a:lnTo>
                <a:lnTo>
                  <a:pt x="7346022" y="7409990"/>
                </a:lnTo>
                <a:cubicBezTo>
                  <a:pt x="7298424" y="7389192"/>
                  <a:pt x="7275748" y="7407215"/>
                  <a:pt x="7242484" y="7405021"/>
                </a:cubicBezTo>
                <a:cubicBezTo>
                  <a:pt x="7197359" y="7377996"/>
                  <a:pt x="7148504" y="7333995"/>
                  <a:pt x="7131613" y="7282038"/>
                </a:cubicBezTo>
                <a:lnTo>
                  <a:pt x="7130208" y="7266520"/>
                </a:lnTo>
                <a:lnTo>
                  <a:pt x="7107382" y="7280053"/>
                </a:lnTo>
                <a:lnTo>
                  <a:pt x="7107270" y="7291345"/>
                </a:lnTo>
                <a:cubicBezTo>
                  <a:pt x="7105140" y="7296892"/>
                  <a:pt x="7101606" y="7301958"/>
                  <a:pt x="7096609" y="7305945"/>
                </a:cubicBezTo>
                <a:cubicBezTo>
                  <a:pt x="7089951" y="7311260"/>
                  <a:pt x="7080699" y="7314660"/>
                  <a:pt x="7068732" y="7314735"/>
                </a:cubicBezTo>
                <a:cubicBezTo>
                  <a:pt x="7059052" y="7311577"/>
                  <a:pt x="7052866" y="7298414"/>
                  <a:pt x="7050898" y="7284338"/>
                </a:cubicBezTo>
                <a:lnTo>
                  <a:pt x="7050905" y="7283903"/>
                </a:lnTo>
                <a:lnTo>
                  <a:pt x="7048384" y="7288006"/>
                </a:lnTo>
                <a:cubicBezTo>
                  <a:pt x="7047630" y="7285186"/>
                  <a:pt x="7048102" y="7284417"/>
                  <a:pt x="7048999" y="7283970"/>
                </a:cubicBezTo>
                <a:lnTo>
                  <a:pt x="7050922" y="7282685"/>
                </a:lnTo>
                <a:lnTo>
                  <a:pt x="7051203" y="7263677"/>
                </a:lnTo>
                <a:lnTo>
                  <a:pt x="7051398" y="7263263"/>
                </a:lnTo>
                <a:lnTo>
                  <a:pt x="7048563" y="7259453"/>
                </a:lnTo>
                <a:cubicBezTo>
                  <a:pt x="7040167" y="7237010"/>
                  <a:pt x="7042330" y="7211732"/>
                  <a:pt x="7037812" y="7192199"/>
                </a:cubicBezTo>
                <a:lnTo>
                  <a:pt x="7036951" y="7190723"/>
                </a:lnTo>
                <a:lnTo>
                  <a:pt x="7021216" y="7197027"/>
                </a:lnTo>
                <a:lnTo>
                  <a:pt x="7023226" y="7199548"/>
                </a:lnTo>
                <a:cubicBezTo>
                  <a:pt x="7050757" y="7256536"/>
                  <a:pt x="7014215" y="7293200"/>
                  <a:pt x="7006296" y="7351490"/>
                </a:cubicBezTo>
                <a:cubicBezTo>
                  <a:pt x="6979996" y="7353763"/>
                  <a:pt x="6965428" y="7361929"/>
                  <a:pt x="6955007" y="7372014"/>
                </a:cubicBezTo>
                <a:lnTo>
                  <a:pt x="6948420" y="7380007"/>
                </a:lnTo>
                <a:lnTo>
                  <a:pt x="6953036" y="7399131"/>
                </a:lnTo>
                <a:lnTo>
                  <a:pt x="6955044" y="7398747"/>
                </a:lnTo>
                <a:cubicBezTo>
                  <a:pt x="6957431" y="7398099"/>
                  <a:pt x="6958385" y="7398031"/>
                  <a:pt x="6958367" y="7399943"/>
                </a:cubicBezTo>
                <a:cubicBezTo>
                  <a:pt x="6962179" y="7399671"/>
                  <a:pt x="6962143" y="7403494"/>
                  <a:pt x="6958331" y="7403766"/>
                </a:cubicBezTo>
                <a:cubicBezTo>
                  <a:pt x="6956389" y="7407726"/>
                  <a:pt x="6953530" y="7407929"/>
                  <a:pt x="6950683" y="7406699"/>
                </a:cubicBezTo>
                <a:lnTo>
                  <a:pt x="6948069" y="7404741"/>
                </a:lnTo>
                <a:lnTo>
                  <a:pt x="6925978" y="7413933"/>
                </a:lnTo>
                <a:lnTo>
                  <a:pt x="6912134" y="7410430"/>
                </a:lnTo>
                <a:lnTo>
                  <a:pt x="6908511" y="7417478"/>
                </a:lnTo>
                <a:cubicBezTo>
                  <a:pt x="6887962" y="7436292"/>
                  <a:pt x="6852160" y="7429821"/>
                  <a:pt x="6826812" y="7424697"/>
                </a:cubicBezTo>
                <a:cubicBezTo>
                  <a:pt x="6809069" y="7421792"/>
                  <a:pt x="6790373" y="7416905"/>
                  <a:pt x="6783542" y="7406125"/>
                </a:cubicBezTo>
                <a:cubicBezTo>
                  <a:pt x="6781265" y="7402531"/>
                  <a:pt x="6780307" y="7398282"/>
                  <a:pt x="6781140" y="7393233"/>
                </a:cubicBezTo>
                <a:lnTo>
                  <a:pt x="6783477" y="7387180"/>
                </a:lnTo>
                <a:lnTo>
                  <a:pt x="6782021" y="7381039"/>
                </a:lnTo>
                <a:lnTo>
                  <a:pt x="6752493" y="7352939"/>
                </a:lnTo>
                <a:lnTo>
                  <a:pt x="6758724" y="7366962"/>
                </a:lnTo>
                <a:cubicBezTo>
                  <a:pt x="6756756" y="7363561"/>
                  <a:pt x="6756756" y="7363561"/>
                  <a:pt x="6756756" y="7363561"/>
                </a:cubicBezTo>
                <a:cubicBezTo>
                  <a:pt x="6751480" y="7362497"/>
                  <a:pt x="6753448" y="7365897"/>
                  <a:pt x="6750139" y="7368233"/>
                </a:cubicBezTo>
                <a:cubicBezTo>
                  <a:pt x="6750139" y="7368233"/>
                  <a:pt x="6753448" y="7365897"/>
                  <a:pt x="6752107" y="7371633"/>
                </a:cubicBezTo>
                <a:cubicBezTo>
                  <a:pt x="6750139" y="7368233"/>
                  <a:pt x="6746830" y="7370569"/>
                  <a:pt x="6743521" y="7372904"/>
                </a:cubicBezTo>
                <a:cubicBezTo>
                  <a:pt x="6732968" y="7370776"/>
                  <a:pt x="6720446" y="7365247"/>
                  <a:pt x="6719818" y="7356111"/>
                </a:cubicBezTo>
                <a:cubicBezTo>
                  <a:pt x="6721159" y="7350375"/>
                  <a:pt x="6723976" y="7347190"/>
                  <a:pt x="6727117" y="7345571"/>
                </a:cubicBezTo>
                <a:lnTo>
                  <a:pt x="6732803" y="7344871"/>
                </a:lnTo>
                <a:lnTo>
                  <a:pt x="6735171" y="7336453"/>
                </a:lnTo>
                <a:lnTo>
                  <a:pt x="6700885" y="7303825"/>
                </a:lnTo>
                <a:cubicBezTo>
                  <a:pt x="6705728" y="7292092"/>
                  <a:pt x="6707066" y="7278824"/>
                  <a:pt x="6707099" y="7264916"/>
                </a:cubicBezTo>
                <a:lnTo>
                  <a:pt x="6705830" y="7231378"/>
                </a:lnTo>
                <a:lnTo>
                  <a:pt x="6692722" y="7230067"/>
                </a:lnTo>
                <a:cubicBezTo>
                  <a:pt x="6678598" y="7233991"/>
                  <a:pt x="6665029" y="7235910"/>
                  <a:pt x="6651965" y="7236013"/>
                </a:cubicBezTo>
                <a:lnTo>
                  <a:pt x="6646568" y="7235304"/>
                </a:lnTo>
                <a:lnTo>
                  <a:pt x="6646606" y="7236185"/>
                </a:lnTo>
                <a:cubicBezTo>
                  <a:pt x="6640654" y="7239428"/>
                  <a:pt x="6635801" y="7239926"/>
                  <a:pt x="6631978" y="7238702"/>
                </a:cubicBezTo>
                <a:lnTo>
                  <a:pt x="6625287" y="7232511"/>
                </a:lnTo>
                <a:lnTo>
                  <a:pt x="6614233" y="7231060"/>
                </a:lnTo>
                <a:cubicBezTo>
                  <a:pt x="6590017" y="7224375"/>
                  <a:pt x="6567609" y="7211176"/>
                  <a:pt x="6546592" y="7192966"/>
                </a:cubicBezTo>
                <a:lnTo>
                  <a:pt x="6531581" y="7177079"/>
                </a:lnTo>
                <a:lnTo>
                  <a:pt x="6529268" y="7181304"/>
                </a:lnTo>
                <a:cubicBezTo>
                  <a:pt x="6526539" y="7185997"/>
                  <a:pt x="6523101" y="7191648"/>
                  <a:pt x="6519407" y="7197294"/>
                </a:cubicBezTo>
                <a:lnTo>
                  <a:pt x="6519303" y="7197438"/>
                </a:lnTo>
                <a:lnTo>
                  <a:pt x="6553017" y="7236904"/>
                </a:lnTo>
                <a:lnTo>
                  <a:pt x="6561389" y="7228844"/>
                </a:lnTo>
                <a:lnTo>
                  <a:pt x="6557682" y="7242365"/>
                </a:lnTo>
                <a:lnTo>
                  <a:pt x="6577268" y="7265293"/>
                </a:lnTo>
                <a:lnTo>
                  <a:pt x="6594517" y="7285484"/>
                </a:lnTo>
                <a:lnTo>
                  <a:pt x="6595071" y="7285668"/>
                </a:lnTo>
                <a:cubicBezTo>
                  <a:pt x="6606261" y="7290713"/>
                  <a:pt x="6617450" y="7298053"/>
                  <a:pt x="6623553" y="7303558"/>
                </a:cubicBezTo>
                <a:cubicBezTo>
                  <a:pt x="6620501" y="7305392"/>
                  <a:pt x="6616178" y="7305622"/>
                  <a:pt x="6611219" y="7304761"/>
                </a:cubicBezTo>
                <a:lnTo>
                  <a:pt x="6610868" y="7304625"/>
                </a:lnTo>
                <a:lnTo>
                  <a:pt x="6649087" y="7349365"/>
                </a:lnTo>
                <a:lnTo>
                  <a:pt x="6663839" y="7349974"/>
                </a:lnTo>
                <a:cubicBezTo>
                  <a:pt x="6667357" y="7351069"/>
                  <a:pt x="6668826" y="7353607"/>
                  <a:pt x="6667511" y="7359305"/>
                </a:cubicBezTo>
                <a:lnTo>
                  <a:pt x="6664329" y="7367208"/>
                </a:lnTo>
                <a:lnTo>
                  <a:pt x="6669166" y="7372870"/>
                </a:lnTo>
                <a:lnTo>
                  <a:pt x="6672997" y="7374525"/>
                </a:lnTo>
                <a:lnTo>
                  <a:pt x="6674529" y="7368977"/>
                </a:lnTo>
                <a:lnTo>
                  <a:pt x="6685206" y="7362525"/>
                </a:lnTo>
                <a:lnTo>
                  <a:pt x="6678629" y="7357233"/>
                </a:lnTo>
                <a:cubicBezTo>
                  <a:pt x="6678629" y="7357233"/>
                  <a:pt x="6677472" y="7352038"/>
                  <a:pt x="6677472" y="7352038"/>
                </a:cubicBezTo>
                <a:lnTo>
                  <a:pt x="6676536" y="7336414"/>
                </a:lnTo>
                <a:lnTo>
                  <a:pt x="6672637" y="7337625"/>
                </a:lnTo>
                <a:cubicBezTo>
                  <a:pt x="6669562" y="7337352"/>
                  <a:pt x="6666492" y="7336587"/>
                  <a:pt x="6666492" y="7336587"/>
                </a:cubicBezTo>
                <a:cubicBezTo>
                  <a:pt x="6662423" y="7332939"/>
                  <a:pt x="6670745" y="7320534"/>
                  <a:pt x="6670782" y="7316595"/>
                </a:cubicBezTo>
                <a:lnTo>
                  <a:pt x="6679095" y="7318667"/>
                </a:lnTo>
                <a:lnTo>
                  <a:pt x="6685376" y="7307246"/>
                </a:lnTo>
                <a:cubicBezTo>
                  <a:pt x="6696823" y="7305090"/>
                  <a:pt x="6712869" y="7310188"/>
                  <a:pt x="6716343" y="7325772"/>
                </a:cubicBezTo>
                <a:cubicBezTo>
                  <a:pt x="6719222" y="7331996"/>
                  <a:pt x="6718378" y="7338245"/>
                  <a:pt x="6717250" y="7344885"/>
                </a:cubicBezTo>
                <a:lnTo>
                  <a:pt x="6716647" y="7360951"/>
                </a:lnTo>
                <a:lnTo>
                  <a:pt x="6721288" y="7361860"/>
                </a:lnTo>
                <a:cubicBezTo>
                  <a:pt x="6722442" y="7369821"/>
                  <a:pt x="6721988" y="7376745"/>
                  <a:pt x="6721033" y="7382745"/>
                </a:cubicBezTo>
                <a:cubicBezTo>
                  <a:pt x="6720078" y="7388744"/>
                  <a:pt x="6718625" y="7393821"/>
                  <a:pt x="6717785" y="7398089"/>
                </a:cubicBezTo>
                <a:lnTo>
                  <a:pt x="6687639" y="7406894"/>
                </a:lnTo>
                <a:lnTo>
                  <a:pt x="6685349" y="7411294"/>
                </a:lnTo>
                <a:lnTo>
                  <a:pt x="6682182" y="7414757"/>
                </a:lnTo>
                <a:lnTo>
                  <a:pt x="6683166" y="7415853"/>
                </a:lnTo>
                <a:lnTo>
                  <a:pt x="6683340" y="7417325"/>
                </a:lnTo>
                <a:lnTo>
                  <a:pt x="6685406" y="7419988"/>
                </a:lnTo>
                <a:cubicBezTo>
                  <a:pt x="6688374" y="7426238"/>
                  <a:pt x="6690001" y="7434030"/>
                  <a:pt x="6689007" y="7444269"/>
                </a:cubicBezTo>
                <a:lnTo>
                  <a:pt x="6684171" y="7445937"/>
                </a:lnTo>
                <a:lnTo>
                  <a:pt x="6679718" y="7458342"/>
                </a:lnTo>
                <a:cubicBezTo>
                  <a:pt x="6679718" y="7458342"/>
                  <a:pt x="6679718" y="7458342"/>
                  <a:pt x="6681821" y="7454921"/>
                </a:cubicBezTo>
                <a:cubicBezTo>
                  <a:pt x="6702611" y="7450597"/>
                  <a:pt x="6738991" y="7443029"/>
                  <a:pt x="6746174" y="7453470"/>
                </a:cubicBezTo>
                <a:cubicBezTo>
                  <a:pt x="6744071" y="7456890"/>
                  <a:pt x="6741970" y="7460312"/>
                  <a:pt x="6736773" y="7461393"/>
                </a:cubicBezTo>
                <a:cubicBezTo>
                  <a:pt x="6731575" y="7462473"/>
                  <a:pt x="6733677" y="7459053"/>
                  <a:pt x="6731575" y="7462473"/>
                </a:cubicBezTo>
                <a:cubicBezTo>
                  <a:pt x="6726378" y="7463554"/>
                  <a:pt x="6729473" y="7465895"/>
                  <a:pt x="6729473" y="7465895"/>
                </a:cubicBezTo>
                <a:cubicBezTo>
                  <a:pt x="6729473" y="7465895"/>
                  <a:pt x="6726378" y="7463554"/>
                  <a:pt x="6726378" y="7463554"/>
                </a:cubicBezTo>
                <a:cubicBezTo>
                  <a:pt x="6726378" y="7463554"/>
                  <a:pt x="6726378" y="7463554"/>
                  <a:pt x="6715983" y="7465717"/>
                </a:cubicBezTo>
                <a:cubicBezTo>
                  <a:pt x="6703485" y="7471299"/>
                  <a:pt x="6701383" y="7474721"/>
                  <a:pt x="6694085" y="7479222"/>
                </a:cubicBezTo>
                <a:cubicBezTo>
                  <a:pt x="6688887" y="7480303"/>
                  <a:pt x="6685514" y="7480259"/>
                  <a:pt x="6681755" y="7479923"/>
                </a:cubicBezTo>
                <a:lnTo>
                  <a:pt x="6673197" y="7479306"/>
                </a:lnTo>
                <a:lnTo>
                  <a:pt x="6679957" y="7486288"/>
                </a:lnTo>
                <a:cubicBezTo>
                  <a:pt x="6684729" y="7488662"/>
                  <a:pt x="6691383" y="7490367"/>
                  <a:pt x="6700663" y="7491999"/>
                </a:cubicBezTo>
                <a:cubicBezTo>
                  <a:pt x="6707490" y="7497466"/>
                  <a:pt x="6719227" y="7495261"/>
                  <a:pt x="6719227" y="7495261"/>
                </a:cubicBezTo>
                <a:cubicBezTo>
                  <a:pt x="6732875" y="7506203"/>
                  <a:pt x="6739697" y="7511672"/>
                  <a:pt x="6758260" y="7514934"/>
                </a:cubicBezTo>
                <a:cubicBezTo>
                  <a:pt x="6765080" y="7520409"/>
                  <a:pt x="6766995" y="7533553"/>
                  <a:pt x="6773817" y="7539026"/>
                </a:cubicBezTo>
                <a:cubicBezTo>
                  <a:pt x="6780645" y="7544495"/>
                  <a:pt x="6789377" y="7563118"/>
                  <a:pt x="6791294" y="7576265"/>
                </a:cubicBezTo>
                <a:cubicBezTo>
                  <a:pt x="6774642" y="7586153"/>
                  <a:pt x="6757994" y="7596039"/>
                  <a:pt x="6727697" y="7594983"/>
                </a:cubicBezTo>
                <a:cubicBezTo>
                  <a:pt x="6709139" y="7591721"/>
                  <a:pt x="6683754" y="7582985"/>
                  <a:pt x="6670928" y="7619173"/>
                </a:cubicBezTo>
                <a:cubicBezTo>
                  <a:pt x="6649366" y="7636737"/>
                  <a:pt x="6672836" y="7632321"/>
                  <a:pt x="6679664" y="7637790"/>
                </a:cubicBezTo>
                <a:cubicBezTo>
                  <a:pt x="6683075" y="7640527"/>
                  <a:pt x="6686487" y="7643261"/>
                  <a:pt x="6690752" y="7646680"/>
                </a:cubicBezTo>
                <a:lnTo>
                  <a:pt x="6701482" y="7655282"/>
                </a:lnTo>
                <a:lnTo>
                  <a:pt x="6711321" y="7647580"/>
                </a:lnTo>
                <a:cubicBezTo>
                  <a:pt x="6728852" y="7637644"/>
                  <a:pt x="6748908" y="7632185"/>
                  <a:pt x="6763216" y="7630969"/>
                </a:cubicBezTo>
                <a:cubicBezTo>
                  <a:pt x="6761112" y="7640532"/>
                  <a:pt x="6756356" y="7649384"/>
                  <a:pt x="6749947" y="7657202"/>
                </a:cubicBezTo>
                <a:lnTo>
                  <a:pt x="6723773" y="7676590"/>
                </a:lnTo>
                <a:lnTo>
                  <a:pt x="6726444" y="7679650"/>
                </a:lnTo>
                <a:cubicBezTo>
                  <a:pt x="6727161" y="7684580"/>
                  <a:pt x="6723477" y="7690339"/>
                  <a:pt x="6712696" y="7699119"/>
                </a:cubicBezTo>
                <a:cubicBezTo>
                  <a:pt x="6712696" y="7699119"/>
                  <a:pt x="6707786" y="7706796"/>
                  <a:pt x="6702870" y="7714479"/>
                </a:cubicBezTo>
                <a:cubicBezTo>
                  <a:pt x="6702870" y="7714479"/>
                  <a:pt x="6691135" y="7716682"/>
                  <a:pt x="6691135" y="7716682"/>
                </a:cubicBezTo>
                <a:cubicBezTo>
                  <a:pt x="6653058" y="7703581"/>
                  <a:pt x="6623119" y="7723146"/>
                  <a:pt x="6593604" y="7739780"/>
                </a:cubicBezTo>
                <a:lnTo>
                  <a:pt x="6591601" y="7740749"/>
                </a:lnTo>
                <a:lnTo>
                  <a:pt x="6589767" y="7743376"/>
                </a:lnTo>
                <a:cubicBezTo>
                  <a:pt x="6584004" y="7749282"/>
                  <a:pt x="6577272" y="7754446"/>
                  <a:pt x="6570463" y="7758263"/>
                </a:cubicBezTo>
                <a:lnTo>
                  <a:pt x="6554708" y="7763685"/>
                </a:lnTo>
                <a:lnTo>
                  <a:pt x="6551991" y="7766499"/>
                </a:lnTo>
                <a:cubicBezTo>
                  <a:pt x="6544072" y="7778120"/>
                  <a:pt x="6547706" y="7787568"/>
                  <a:pt x="6557944" y="7795773"/>
                </a:cubicBezTo>
                <a:cubicBezTo>
                  <a:pt x="6618540" y="7797883"/>
                  <a:pt x="6672310" y="7794523"/>
                  <a:pt x="6726080" y="7791166"/>
                </a:cubicBezTo>
                <a:cubicBezTo>
                  <a:pt x="6735361" y="7792797"/>
                  <a:pt x="6744642" y="7794427"/>
                  <a:pt x="6754161" y="7797702"/>
                </a:cubicBezTo>
                <a:lnTo>
                  <a:pt x="6768545" y="7805696"/>
                </a:lnTo>
                <a:lnTo>
                  <a:pt x="6781989" y="7793726"/>
                </a:lnTo>
                <a:lnTo>
                  <a:pt x="6786427" y="7792347"/>
                </a:lnTo>
                <a:lnTo>
                  <a:pt x="6759583" y="7753017"/>
                </a:lnTo>
                <a:lnTo>
                  <a:pt x="6751079" y="7742572"/>
                </a:lnTo>
                <a:lnTo>
                  <a:pt x="6746077" y="7742679"/>
                </a:lnTo>
                <a:cubicBezTo>
                  <a:pt x="6740869" y="7741292"/>
                  <a:pt x="6735953" y="7739505"/>
                  <a:pt x="6730150" y="7740646"/>
                </a:cubicBezTo>
                <a:cubicBezTo>
                  <a:pt x="6730756" y="7736396"/>
                  <a:pt x="6731082" y="7730823"/>
                  <a:pt x="6733724" y="7725483"/>
                </a:cubicBezTo>
                <a:lnTo>
                  <a:pt x="6735419" y="7723336"/>
                </a:lnTo>
                <a:lnTo>
                  <a:pt x="6734437" y="7722130"/>
                </a:lnTo>
                <a:lnTo>
                  <a:pt x="6736465" y="7722010"/>
                </a:lnTo>
                <a:lnTo>
                  <a:pt x="6739751" y="7717843"/>
                </a:lnTo>
                <a:cubicBezTo>
                  <a:pt x="6742556" y="7715485"/>
                  <a:pt x="6746265" y="7713378"/>
                  <a:pt x="6751203" y="7711719"/>
                </a:cubicBezTo>
                <a:cubicBezTo>
                  <a:pt x="6757007" y="7710577"/>
                  <a:pt x="6757007" y="7710577"/>
                  <a:pt x="6760472" y="7712650"/>
                </a:cubicBezTo>
                <a:cubicBezTo>
                  <a:pt x="6765106" y="7713116"/>
                  <a:pt x="6768874" y="7713064"/>
                  <a:pt x="6772057" y="7713815"/>
                </a:cubicBezTo>
                <a:lnTo>
                  <a:pt x="6773907" y="7715185"/>
                </a:lnTo>
                <a:lnTo>
                  <a:pt x="6779826" y="7713027"/>
                </a:lnTo>
                <a:cubicBezTo>
                  <a:pt x="6792952" y="7706429"/>
                  <a:pt x="6804609" y="7697412"/>
                  <a:pt x="6816393" y="7689424"/>
                </a:cubicBezTo>
                <a:lnTo>
                  <a:pt x="6816654" y="7689277"/>
                </a:lnTo>
                <a:lnTo>
                  <a:pt x="6812561" y="7682496"/>
                </a:lnTo>
                <a:cubicBezTo>
                  <a:pt x="6811703" y="7675231"/>
                  <a:pt x="6812275" y="7667693"/>
                  <a:pt x="6809420" y="7661483"/>
                </a:cubicBezTo>
                <a:cubicBezTo>
                  <a:pt x="6817553" y="7657908"/>
                  <a:pt x="6824923" y="7657041"/>
                  <a:pt x="6831199" y="7658004"/>
                </a:cubicBezTo>
                <a:lnTo>
                  <a:pt x="6840666" y="7662665"/>
                </a:lnTo>
                <a:lnTo>
                  <a:pt x="6840678" y="7655887"/>
                </a:lnTo>
                <a:cubicBezTo>
                  <a:pt x="6845027" y="7642120"/>
                  <a:pt x="6860500" y="7623282"/>
                  <a:pt x="6870329" y="7614981"/>
                </a:cubicBezTo>
                <a:cubicBezTo>
                  <a:pt x="6871973" y="7617866"/>
                  <a:pt x="6871758" y="7621891"/>
                  <a:pt x="6870308" y="7626481"/>
                </a:cubicBezTo>
                <a:cubicBezTo>
                  <a:pt x="6868133" y="7633365"/>
                  <a:pt x="6863178" y="7641516"/>
                  <a:pt x="6857538" y="7648984"/>
                </a:cubicBezTo>
                <a:lnTo>
                  <a:pt x="6843644" y="7664131"/>
                </a:lnTo>
                <a:lnTo>
                  <a:pt x="6846418" y="7665497"/>
                </a:lnTo>
                <a:lnTo>
                  <a:pt x="6850388" y="7673342"/>
                </a:lnTo>
                <a:lnTo>
                  <a:pt x="6858347" y="7671314"/>
                </a:lnTo>
                <a:cubicBezTo>
                  <a:pt x="6864589" y="7670666"/>
                  <a:pt x="6871207" y="7670975"/>
                  <a:pt x="6878342" y="7672545"/>
                </a:cubicBezTo>
                <a:cubicBezTo>
                  <a:pt x="6932786" y="7681984"/>
                  <a:pt x="6952513" y="7727223"/>
                  <a:pt x="6945079" y="7767613"/>
                </a:cubicBezTo>
                <a:lnTo>
                  <a:pt x="6943893" y="7770340"/>
                </a:lnTo>
                <a:lnTo>
                  <a:pt x="6943945" y="7770316"/>
                </a:lnTo>
                <a:lnTo>
                  <a:pt x="6955922" y="7769961"/>
                </a:lnTo>
                <a:lnTo>
                  <a:pt x="6952129" y="7762990"/>
                </a:lnTo>
                <a:cubicBezTo>
                  <a:pt x="6952159" y="7755314"/>
                  <a:pt x="6957175" y="7748423"/>
                  <a:pt x="6969629" y="7744883"/>
                </a:cubicBezTo>
                <a:cubicBezTo>
                  <a:pt x="6974791" y="7747970"/>
                  <a:pt x="6979444" y="7755150"/>
                  <a:pt x="6981970" y="7762707"/>
                </a:cubicBezTo>
                <a:lnTo>
                  <a:pt x="6981761" y="7772737"/>
                </a:lnTo>
                <a:lnTo>
                  <a:pt x="7004212" y="7784890"/>
                </a:lnTo>
                <a:cubicBezTo>
                  <a:pt x="7012830" y="7793153"/>
                  <a:pt x="7020296" y="7804686"/>
                  <a:pt x="7025955" y="7820017"/>
                </a:cubicBezTo>
                <a:cubicBezTo>
                  <a:pt x="7032457" y="7841560"/>
                  <a:pt x="7029004" y="7863109"/>
                  <a:pt x="7023372" y="7886650"/>
                </a:cubicBezTo>
                <a:lnTo>
                  <a:pt x="7019446" y="7902614"/>
                </a:lnTo>
                <a:lnTo>
                  <a:pt x="7021482" y="7908183"/>
                </a:lnTo>
                <a:cubicBezTo>
                  <a:pt x="7023265" y="7913680"/>
                  <a:pt x="7024528" y="7919228"/>
                  <a:pt x="7023751" y="7923211"/>
                </a:cubicBezTo>
                <a:cubicBezTo>
                  <a:pt x="7023232" y="7925866"/>
                  <a:pt x="7021807" y="7927826"/>
                  <a:pt x="7019024" y="7928613"/>
                </a:cubicBezTo>
                <a:lnTo>
                  <a:pt x="7015289" y="7919522"/>
                </a:lnTo>
                <a:lnTo>
                  <a:pt x="7014260" y="7923703"/>
                </a:lnTo>
                <a:cubicBezTo>
                  <a:pt x="7011326" y="7936717"/>
                  <a:pt x="7008819" y="7950476"/>
                  <a:pt x="7007710" y="7965230"/>
                </a:cubicBezTo>
                <a:cubicBezTo>
                  <a:pt x="6994277" y="7947915"/>
                  <a:pt x="6976700" y="7942612"/>
                  <a:pt x="6958535" y="7940231"/>
                </a:cubicBezTo>
                <a:lnTo>
                  <a:pt x="6938613" y="7938391"/>
                </a:lnTo>
                <a:lnTo>
                  <a:pt x="6937832" y="7942429"/>
                </a:lnTo>
                <a:cubicBezTo>
                  <a:pt x="6937347" y="7943794"/>
                  <a:pt x="6937347" y="7943794"/>
                  <a:pt x="6939084" y="7942835"/>
                </a:cubicBezTo>
                <a:cubicBezTo>
                  <a:pt x="6935199" y="7953752"/>
                  <a:pt x="6932845" y="7968214"/>
                  <a:pt x="6924366" y="7968509"/>
                </a:cubicBezTo>
                <a:cubicBezTo>
                  <a:pt x="6910115" y="7965409"/>
                  <a:pt x="6905726" y="7950285"/>
                  <a:pt x="6904761" y="7934367"/>
                </a:cubicBezTo>
                <a:lnTo>
                  <a:pt x="6904790" y="7932189"/>
                </a:lnTo>
                <a:lnTo>
                  <a:pt x="6891168" y="7924735"/>
                </a:lnTo>
                <a:cubicBezTo>
                  <a:pt x="6886698" y="7921150"/>
                  <a:pt x="6882690" y="7916541"/>
                  <a:pt x="6879274" y="7910575"/>
                </a:cubicBezTo>
                <a:lnTo>
                  <a:pt x="6869698" y="7883673"/>
                </a:lnTo>
                <a:lnTo>
                  <a:pt x="6861649" y="7887082"/>
                </a:lnTo>
                <a:cubicBezTo>
                  <a:pt x="6855899" y="7874623"/>
                  <a:pt x="6859612" y="7867826"/>
                  <a:pt x="6867050" y="7862694"/>
                </a:cubicBezTo>
                <a:lnTo>
                  <a:pt x="6868122" y="7862138"/>
                </a:lnTo>
                <a:lnTo>
                  <a:pt x="6870452" y="7842164"/>
                </a:lnTo>
                <a:lnTo>
                  <a:pt x="6842629" y="7851528"/>
                </a:lnTo>
                <a:cubicBezTo>
                  <a:pt x="6832155" y="7853906"/>
                  <a:pt x="6821554" y="7855508"/>
                  <a:pt x="6812203" y="7856853"/>
                </a:cubicBezTo>
                <a:cubicBezTo>
                  <a:pt x="6802524" y="7858553"/>
                  <a:pt x="6792399" y="7859914"/>
                  <a:pt x="6783267" y="7859994"/>
                </a:cubicBezTo>
                <a:lnTo>
                  <a:pt x="6779446" y="7859237"/>
                </a:lnTo>
                <a:lnTo>
                  <a:pt x="6778490" y="7869438"/>
                </a:lnTo>
                <a:lnTo>
                  <a:pt x="6778860" y="7869614"/>
                </a:lnTo>
                <a:cubicBezTo>
                  <a:pt x="6781560" y="7873048"/>
                  <a:pt x="6781017" y="7876012"/>
                  <a:pt x="6778148" y="7878944"/>
                </a:cubicBezTo>
                <a:lnTo>
                  <a:pt x="6777566" y="7879307"/>
                </a:lnTo>
                <a:lnTo>
                  <a:pt x="6777082" y="7884472"/>
                </a:lnTo>
                <a:lnTo>
                  <a:pt x="6786426" y="7889475"/>
                </a:lnTo>
                <a:cubicBezTo>
                  <a:pt x="6786426" y="7900643"/>
                  <a:pt x="6798940" y="7911812"/>
                  <a:pt x="6782254" y="7934149"/>
                </a:cubicBezTo>
                <a:cubicBezTo>
                  <a:pt x="6777040" y="7939734"/>
                  <a:pt x="6771566" y="7942758"/>
                  <a:pt x="6766286" y="7944213"/>
                </a:cubicBezTo>
                <a:lnTo>
                  <a:pt x="6759022" y="7944527"/>
                </a:lnTo>
                <a:lnTo>
                  <a:pt x="6755848" y="7954427"/>
                </a:lnTo>
                <a:lnTo>
                  <a:pt x="6748837" y="7953640"/>
                </a:lnTo>
                <a:lnTo>
                  <a:pt x="6754340" y="7968844"/>
                </a:lnTo>
                <a:cubicBezTo>
                  <a:pt x="6755584" y="7973656"/>
                  <a:pt x="6755474" y="7977825"/>
                  <a:pt x="6751753" y="7980275"/>
                </a:cubicBezTo>
                <a:cubicBezTo>
                  <a:pt x="6740674" y="7984501"/>
                  <a:pt x="6730319" y="7980762"/>
                  <a:pt x="6721233" y="7973992"/>
                </a:cubicBezTo>
                <a:lnTo>
                  <a:pt x="6705969" y="7957682"/>
                </a:lnTo>
                <a:lnTo>
                  <a:pt x="6639014" y="7959518"/>
                </a:lnTo>
                <a:lnTo>
                  <a:pt x="6605760" y="7981225"/>
                </a:lnTo>
                <a:lnTo>
                  <a:pt x="6601704" y="7983243"/>
                </a:lnTo>
                <a:lnTo>
                  <a:pt x="6602011" y="7995184"/>
                </a:lnTo>
                <a:cubicBezTo>
                  <a:pt x="6604434" y="8001482"/>
                  <a:pt x="6609553" y="8005584"/>
                  <a:pt x="6618833" y="8007216"/>
                </a:cubicBezTo>
                <a:cubicBezTo>
                  <a:pt x="6625658" y="8012688"/>
                  <a:pt x="6644218" y="8015950"/>
                  <a:pt x="6655955" y="8013744"/>
                </a:cubicBezTo>
                <a:cubicBezTo>
                  <a:pt x="6674518" y="8017009"/>
                  <a:pt x="6692600" y="8016984"/>
                  <a:pt x="6709829" y="8016276"/>
                </a:cubicBezTo>
                <a:lnTo>
                  <a:pt x="6748361" y="8015035"/>
                </a:lnTo>
                <a:lnTo>
                  <a:pt x="6749255" y="7999040"/>
                </a:lnTo>
                <a:cubicBezTo>
                  <a:pt x="6752983" y="7989581"/>
                  <a:pt x="6762401" y="7983363"/>
                  <a:pt x="6774672" y="7974224"/>
                </a:cubicBezTo>
                <a:cubicBezTo>
                  <a:pt x="6772729" y="7977580"/>
                  <a:pt x="6778322" y="7975961"/>
                  <a:pt x="6778322" y="7975961"/>
                </a:cubicBezTo>
                <a:cubicBezTo>
                  <a:pt x="6789505" y="7972724"/>
                  <a:pt x="6769546" y="7958950"/>
                  <a:pt x="6782672" y="7952357"/>
                </a:cubicBezTo>
                <a:cubicBezTo>
                  <a:pt x="6805098" y="7943770"/>
                  <a:pt x="6827831" y="7961805"/>
                  <a:pt x="6839335" y="7972092"/>
                </a:cubicBezTo>
                <a:lnTo>
                  <a:pt x="6845827" y="7977786"/>
                </a:lnTo>
                <a:lnTo>
                  <a:pt x="6847721" y="7974513"/>
                </a:lnTo>
                <a:lnTo>
                  <a:pt x="6849575" y="7979907"/>
                </a:lnTo>
                <a:lnTo>
                  <a:pt x="6850319" y="7980260"/>
                </a:lnTo>
                <a:cubicBezTo>
                  <a:pt x="6848378" y="7983615"/>
                  <a:pt x="6852028" y="7985352"/>
                  <a:pt x="6853971" y="7981997"/>
                </a:cubicBezTo>
                <a:cubicBezTo>
                  <a:pt x="6857503" y="7987957"/>
                  <a:pt x="6860611" y="7992644"/>
                  <a:pt x="6861436" y="7996246"/>
                </a:cubicBezTo>
                <a:cubicBezTo>
                  <a:pt x="6862261" y="7999848"/>
                  <a:pt x="6860805" y="8002364"/>
                  <a:pt x="6855213" y="8003983"/>
                </a:cubicBezTo>
                <a:cubicBezTo>
                  <a:pt x="6847679" y="8008956"/>
                  <a:pt x="6842321" y="8002128"/>
                  <a:pt x="6831137" y="8005366"/>
                </a:cubicBezTo>
                <a:cubicBezTo>
                  <a:pt x="6817098" y="8011525"/>
                  <a:pt x="6823462" y="8032203"/>
                  <a:pt x="6811727" y="8049085"/>
                </a:cubicBezTo>
                <a:lnTo>
                  <a:pt x="6810147" y="8050316"/>
                </a:lnTo>
                <a:lnTo>
                  <a:pt x="6810848" y="8066402"/>
                </a:lnTo>
                <a:cubicBezTo>
                  <a:pt x="6808049" y="8095740"/>
                  <a:pt x="6792235" y="8111380"/>
                  <a:pt x="6762145" y="8122104"/>
                </a:cubicBezTo>
                <a:cubicBezTo>
                  <a:pt x="6750408" y="8124313"/>
                  <a:pt x="6740378" y="8127888"/>
                  <a:pt x="6731200" y="8132147"/>
                </a:cubicBezTo>
                <a:lnTo>
                  <a:pt x="6713376" y="8141910"/>
                </a:lnTo>
                <a:lnTo>
                  <a:pt x="6715156" y="8145224"/>
                </a:lnTo>
                <a:cubicBezTo>
                  <a:pt x="6715839" y="8148124"/>
                  <a:pt x="6715511" y="8150998"/>
                  <a:pt x="6713268" y="8152867"/>
                </a:cubicBezTo>
                <a:cubicBezTo>
                  <a:pt x="6709219" y="8152771"/>
                  <a:pt x="6708780" y="8156603"/>
                  <a:pt x="6704732" y="8156506"/>
                </a:cubicBezTo>
                <a:lnTo>
                  <a:pt x="6693630" y="8156241"/>
                </a:lnTo>
                <a:lnTo>
                  <a:pt x="6691283" y="8158229"/>
                </a:lnTo>
                <a:cubicBezTo>
                  <a:pt x="6688451" y="8164671"/>
                  <a:pt x="6688179" y="8173166"/>
                  <a:pt x="6692547" y="8182478"/>
                </a:cubicBezTo>
                <a:cubicBezTo>
                  <a:pt x="6692547" y="8182478"/>
                  <a:pt x="6706197" y="8193417"/>
                  <a:pt x="6717934" y="8191212"/>
                </a:cubicBezTo>
                <a:cubicBezTo>
                  <a:pt x="6741410" y="8186793"/>
                  <a:pt x="6769789" y="8174699"/>
                  <a:pt x="6798177" y="8162605"/>
                </a:cubicBezTo>
                <a:cubicBezTo>
                  <a:pt x="6833387" y="8155986"/>
                  <a:pt x="6851950" y="8159248"/>
                  <a:pt x="6864512" y="8204165"/>
                </a:cubicBezTo>
                <a:cubicBezTo>
                  <a:pt x="6875159" y="8235937"/>
                  <a:pt x="6862333" y="8272120"/>
                  <a:pt x="6884719" y="8301679"/>
                </a:cubicBezTo>
                <a:lnTo>
                  <a:pt x="6884734" y="8301799"/>
                </a:lnTo>
                <a:lnTo>
                  <a:pt x="6912637" y="8281707"/>
                </a:lnTo>
                <a:cubicBezTo>
                  <a:pt x="6917103" y="8285119"/>
                  <a:pt x="6921568" y="8288531"/>
                  <a:pt x="6925257" y="8284426"/>
                </a:cubicBezTo>
                <a:lnTo>
                  <a:pt x="6927931" y="8287280"/>
                </a:lnTo>
                <a:lnTo>
                  <a:pt x="6933742" y="8279999"/>
                </a:lnTo>
                <a:cubicBezTo>
                  <a:pt x="6937819" y="8283913"/>
                  <a:pt x="6940455" y="8288451"/>
                  <a:pt x="6941899" y="8293421"/>
                </a:cubicBezTo>
                <a:lnTo>
                  <a:pt x="6942489" y="8302819"/>
                </a:lnTo>
                <a:lnTo>
                  <a:pt x="6952155" y="8313135"/>
                </a:lnTo>
                <a:lnTo>
                  <a:pt x="6953121" y="8315720"/>
                </a:lnTo>
                <a:lnTo>
                  <a:pt x="6983303" y="8304391"/>
                </a:lnTo>
                <a:cubicBezTo>
                  <a:pt x="6998529" y="8300552"/>
                  <a:pt x="7015063" y="8297948"/>
                  <a:pt x="7029274" y="8297484"/>
                </a:cubicBezTo>
                <a:cubicBezTo>
                  <a:pt x="7041904" y="8297071"/>
                  <a:pt x="7052701" y="8298349"/>
                  <a:pt x="7059115" y="8301955"/>
                </a:cubicBezTo>
                <a:cubicBezTo>
                  <a:pt x="7066725" y="8313209"/>
                  <a:pt x="7084761" y="8316377"/>
                  <a:pt x="7081957" y="8335711"/>
                </a:cubicBezTo>
                <a:cubicBezTo>
                  <a:pt x="7077943" y="8347400"/>
                  <a:pt x="7069480" y="8353964"/>
                  <a:pt x="7058348" y="8356960"/>
                </a:cubicBezTo>
                <a:cubicBezTo>
                  <a:pt x="7041655" y="8361461"/>
                  <a:pt x="7018975" y="8357940"/>
                  <a:pt x="6996374" y="8351644"/>
                </a:cubicBezTo>
                <a:cubicBezTo>
                  <a:pt x="6985072" y="8348495"/>
                  <a:pt x="6973789" y="8344652"/>
                  <a:pt x="6963285" y="8340772"/>
                </a:cubicBezTo>
                <a:lnTo>
                  <a:pt x="6962314" y="8340393"/>
                </a:lnTo>
                <a:lnTo>
                  <a:pt x="6964189" y="8369477"/>
                </a:lnTo>
                <a:cubicBezTo>
                  <a:pt x="6963468" y="8379249"/>
                  <a:pt x="6961417" y="8388928"/>
                  <a:pt x="6958081" y="8398088"/>
                </a:cubicBezTo>
                <a:lnTo>
                  <a:pt x="6951104" y="8410969"/>
                </a:lnTo>
                <a:lnTo>
                  <a:pt x="6951764" y="8411545"/>
                </a:lnTo>
                <a:cubicBezTo>
                  <a:pt x="6954302" y="8418258"/>
                  <a:pt x="6955196" y="8428711"/>
                  <a:pt x="6953427" y="8444060"/>
                </a:cubicBezTo>
                <a:cubicBezTo>
                  <a:pt x="6939736" y="8447715"/>
                  <a:pt x="6929665" y="8448751"/>
                  <a:pt x="6922498" y="8447978"/>
                </a:cubicBezTo>
                <a:lnTo>
                  <a:pt x="6917659" y="8445495"/>
                </a:lnTo>
                <a:lnTo>
                  <a:pt x="6903343" y="8452430"/>
                </a:lnTo>
                <a:lnTo>
                  <a:pt x="6905054" y="8455743"/>
                </a:lnTo>
                <a:lnTo>
                  <a:pt x="6919400" y="8457265"/>
                </a:lnTo>
                <a:lnTo>
                  <a:pt x="6927807" y="8464382"/>
                </a:lnTo>
                <a:lnTo>
                  <a:pt x="6912267" y="8475395"/>
                </a:lnTo>
                <a:lnTo>
                  <a:pt x="6890348" y="8480304"/>
                </a:lnTo>
                <a:lnTo>
                  <a:pt x="6880833" y="8485855"/>
                </a:lnTo>
                <a:lnTo>
                  <a:pt x="6875940" y="8483032"/>
                </a:lnTo>
                <a:lnTo>
                  <a:pt x="6846024" y="8485417"/>
                </a:lnTo>
                <a:cubicBezTo>
                  <a:pt x="6823635" y="8487325"/>
                  <a:pt x="6800987" y="8491205"/>
                  <a:pt x="6778231" y="8507266"/>
                </a:cubicBezTo>
                <a:cubicBezTo>
                  <a:pt x="6772504" y="8534786"/>
                  <a:pt x="6795207" y="8550065"/>
                  <a:pt x="6805894" y="8581651"/>
                </a:cubicBezTo>
                <a:cubicBezTo>
                  <a:pt x="6791961" y="8607136"/>
                  <a:pt x="6775549" y="8603067"/>
                  <a:pt x="6754754" y="8578614"/>
                </a:cubicBezTo>
                <a:cubicBezTo>
                  <a:pt x="6741777" y="8599510"/>
                  <a:pt x="6731327" y="8618623"/>
                  <a:pt x="6725458" y="8636460"/>
                </a:cubicBezTo>
                <a:lnTo>
                  <a:pt x="6723631" y="8645702"/>
                </a:lnTo>
                <a:lnTo>
                  <a:pt x="6723471" y="8653075"/>
                </a:lnTo>
                <a:lnTo>
                  <a:pt x="6722231" y="8652790"/>
                </a:lnTo>
                <a:lnTo>
                  <a:pt x="6720346" y="8662323"/>
                </a:lnTo>
                <a:cubicBezTo>
                  <a:pt x="6719958" y="8670668"/>
                  <a:pt x="6720972" y="8678757"/>
                  <a:pt x="6723644" y="8686654"/>
                </a:cubicBezTo>
                <a:cubicBezTo>
                  <a:pt x="6724882" y="8701432"/>
                  <a:pt x="6732752" y="8715438"/>
                  <a:pt x="6748993" y="8725497"/>
                </a:cubicBezTo>
                <a:lnTo>
                  <a:pt x="6803656" y="8736436"/>
                </a:lnTo>
                <a:lnTo>
                  <a:pt x="6920630" y="8633532"/>
                </a:lnTo>
                <a:lnTo>
                  <a:pt x="6882217" y="8609393"/>
                </a:lnTo>
                <a:cubicBezTo>
                  <a:pt x="6889355" y="8580117"/>
                  <a:pt x="6907994" y="8559183"/>
                  <a:pt x="6931757" y="8546953"/>
                </a:cubicBezTo>
                <a:cubicBezTo>
                  <a:pt x="6961462" y="8531664"/>
                  <a:pt x="6999175" y="8529973"/>
                  <a:pt x="7032447" y="8542584"/>
                </a:cubicBezTo>
                <a:lnTo>
                  <a:pt x="7037899" y="8545613"/>
                </a:lnTo>
                <a:lnTo>
                  <a:pt x="7100514" y="8510305"/>
                </a:lnTo>
                <a:cubicBezTo>
                  <a:pt x="7138954" y="8491858"/>
                  <a:pt x="7178744" y="8475857"/>
                  <a:pt x="7219498" y="8462447"/>
                </a:cubicBezTo>
                <a:cubicBezTo>
                  <a:pt x="7221120" y="8478977"/>
                  <a:pt x="7221120" y="8478977"/>
                  <a:pt x="7221120" y="8478977"/>
                </a:cubicBezTo>
                <a:cubicBezTo>
                  <a:pt x="7260411" y="8472593"/>
                  <a:pt x="7299559" y="8460803"/>
                  <a:pt x="7339250" y="8452504"/>
                </a:cubicBezTo>
                <a:lnTo>
                  <a:pt x="7407937" y="8449382"/>
                </a:lnTo>
                <a:lnTo>
                  <a:pt x="7367952" y="8460877"/>
                </a:lnTo>
                <a:lnTo>
                  <a:pt x="7368861" y="8465208"/>
                </a:lnTo>
                <a:lnTo>
                  <a:pt x="7369809" y="8466801"/>
                </a:lnTo>
                <a:cubicBezTo>
                  <a:pt x="7370278" y="8467589"/>
                  <a:pt x="7370278" y="8467589"/>
                  <a:pt x="7370278" y="8467589"/>
                </a:cubicBezTo>
                <a:cubicBezTo>
                  <a:pt x="7511938" y="8443593"/>
                  <a:pt x="7698036" y="8473616"/>
                  <a:pt x="7830178" y="8544010"/>
                </a:cubicBezTo>
                <a:cubicBezTo>
                  <a:pt x="7855864" y="8566506"/>
                  <a:pt x="7879930" y="8572474"/>
                  <a:pt x="7895992" y="8592587"/>
                </a:cubicBezTo>
                <a:cubicBezTo>
                  <a:pt x="7900803" y="8593783"/>
                  <a:pt x="7905619" y="8594976"/>
                  <a:pt x="7906684" y="8589862"/>
                </a:cubicBezTo>
                <a:cubicBezTo>
                  <a:pt x="7922745" y="8609970"/>
                  <a:pt x="7922745" y="8609970"/>
                  <a:pt x="7922745" y="8609970"/>
                </a:cubicBezTo>
                <a:cubicBezTo>
                  <a:pt x="7988564" y="8658543"/>
                  <a:pt x="8028744" y="8733013"/>
                  <a:pt x="8074804" y="8803562"/>
                </a:cubicBezTo>
                <a:cubicBezTo>
                  <a:pt x="8078554" y="8809869"/>
                  <a:pt x="8070549" y="8824009"/>
                  <a:pt x="8086054" y="8822477"/>
                </a:cubicBezTo>
                <a:cubicBezTo>
                  <a:pt x="8076982" y="8841729"/>
                  <a:pt x="8099986" y="8852810"/>
                  <a:pt x="8107490" y="8865421"/>
                </a:cubicBezTo>
                <a:lnTo>
                  <a:pt x="8119080" y="8897192"/>
                </a:lnTo>
                <a:lnTo>
                  <a:pt x="8126862" y="8896056"/>
                </a:lnTo>
                <a:cubicBezTo>
                  <a:pt x="8134088" y="8897911"/>
                  <a:pt x="8143007" y="8905940"/>
                  <a:pt x="8153310" y="8923779"/>
                </a:cubicBezTo>
                <a:lnTo>
                  <a:pt x="8136196" y="8940195"/>
                </a:lnTo>
                <a:lnTo>
                  <a:pt x="8150782" y="8973583"/>
                </a:lnTo>
                <a:cubicBezTo>
                  <a:pt x="8164989" y="9008686"/>
                  <a:pt x="8174250" y="9043235"/>
                  <a:pt x="8164397" y="9078418"/>
                </a:cubicBezTo>
                <a:cubicBezTo>
                  <a:pt x="8159583" y="9077225"/>
                  <a:pt x="8151022" y="9069722"/>
                  <a:pt x="8148897" y="9079947"/>
                </a:cubicBezTo>
                <a:cubicBezTo>
                  <a:pt x="8151581" y="9091365"/>
                  <a:pt x="8161207" y="9093751"/>
                  <a:pt x="8167084" y="9089836"/>
                </a:cubicBezTo>
                <a:cubicBezTo>
                  <a:pt x="8174638" y="9150833"/>
                  <a:pt x="8166688" y="9213365"/>
                  <a:pt x="8179051" y="9275561"/>
                </a:cubicBezTo>
                <a:cubicBezTo>
                  <a:pt x="8173732" y="9301119"/>
                  <a:pt x="8210110" y="9320888"/>
                  <a:pt x="8180725" y="9340476"/>
                </a:cubicBezTo>
                <a:cubicBezTo>
                  <a:pt x="8194661" y="9370809"/>
                  <a:pt x="8175968" y="9387675"/>
                  <a:pt x="8185090" y="9416812"/>
                </a:cubicBezTo>
                <a:cubicBezTo>
                  <a:pt x="8189901" y="9418005"/>
                  <a:pt x="8190964" y="9412897"/>
                  <a:pt x="8192030" y="9407783"/>
                </a:cubicBezTo>
                <a:cubicBezTo>
                  <a:pt x="8207534" y="9406253"/>
                  <a:pt x="8178150" y="9425842"/>
                  <a:pt x="8197404" y="9430616"/>
                </a:cubicBezTo>
                <a:cubicBezTo>
                  <a:pt x="8172830" y="9451400"/>
                  <a:pt x="8172830" y="9451400"/>
                  <a:pt x="8172830" y="9451400"/>
                </a:cubicBezTo>
                <a:cubicBezTo>
                  <a:pt x="8186207" y="9460093"/>
                  <a:pt x="8186207" y="9460093"/>
                  <a:pt x="8186207" y="9460093"/>
                </a:cubicBezTo>
                <a:cubicBezTo>
                  <a:pt x="8163258" y="9497403"/>
                  <a:pt x="8166557" y="9578848"/>
                  <a:pt x="8156425" y="9603213"/>
                </a:cubicBezTo>
                <a:cubicBezTo>
                  <a:pt x="8125976" y="9627913"/>
                  <a:pt x="8130843" y="9677497"/>
                  <a:pt x="8106271" y="9698279"/>
                </a:cubicBezTo>
                <a:cubicBezTo>
                  <a:pt x="8107333" y="9693170"/>
                  <a:pt x="8108395" y="9688056"/>
                  <a:pt x="8103585" y="9686863"/>
                </a:cubicBezTo>
                <a:cubicBezTo>
                  <a:pt x="8096645" y="9695893"/>
                  <a:pt x="8089705" y="9704925"/>
                  <a:pt x="8079015" y="9707650"/>
                </a:cubicBezTo>
                <a:cubicBezTo>
                  <a:pt x="8070505" y="9748539"/>
                  <a:pt x="8029872" y="9749212"/>
                  <a:pt x="8009049" y="9776300"/>
                </a:cubicBezTo>
                <a:cubicBezTo>
                  <a:pt x="8001550" y="9763692"/>
                  <a:pt x="8022930" y="9758242"/>
                  <a:pt x="8015432" y="9745633"/>
                </a:cubicBezTo>
                <a:cubicBezTo>
                  <a:pt x="7922518" y="9851597"/>
                  <a:pt x="7781416" y="9897230"/>
                  <a:pt x="7655819" y="9941337"/>
                </a:cubicBezTo>
                <a:cubicBezTo>
                  <a:pt x="7630686" y="9940481"/>
                  <a:pt x="7630686" y="9940481"/>
                  <a:pt x="7630686" y="9940481"/>
                </a:cubicBezTo>
                <a:cubicBezTo>
                  <a:pt x="7444139" y="9985597"/>
                  <a:pt x="7234482" y="9922854"/>
                  <a:pt x="7060082" y="9836602"/>
                </a:cubicBezTo>
                <a:cubicBezTo>
                  <a:pt x="6847689" y="9714055"/>
                  <a:pt x="6630873" y="9466780"/>
                  <a:pt x="6624171" y="9207102"/>
                </a:cubicBezTo>
                <a:cubicBezTo>
                  <a:pt x="6624788" y="9161565"/>
                  <a:pt x="6629459" y="9117454"/>
                  <a:pt x="6637797" y="9074913"/>
                </a:cubicBezTo>
                <a:lnTo>
                  <a:pt x="6651728" y="9026915"/>
                </a:lnTo>
                <a:lnTo>
                  <a:pt x="6649125" y="9024125"/>
                </a:lnTo>
                <a:cubicBezTo>
                  <a:pt x="6645699" y="9018197"/>
                  <a:pt x="6645449" y="9012706"/>
                  <a:pt x="6647235" y="9007646"/>
                </a:cubicBezTo>
                <a:lnTo>
                  <a:pt x="6655397" y="8996663"/>
                </a:lnTo>
                <a:lnTo>
                  <a:pt x="6635135" y="8982192"/>
                </a:lnTo>
                <a:cubicBezTo>
                  <a:pt x="6619985" y="8965597"/>
                  <a:pt x="6624258" y="8948023"/>
                  <a:pt x="6633074" y="8941120"/>
                </a:cubicBezTo>
                <a:cubicBezTo>
                  <a:pt x="6636013" y="8938820"/>
                  <a:pt x="6639457" y="8937705"/>
                  <a:pt x="6642854" y="8938206"/>
                </a:cubicBezTo>
                <a:cubicBezTo>
                  <a:pt x="6650498" y="8939335"/>
                  <a:pt x="6657908" y="8948650"/>
                  <a:pt x="6658810" y="8971065"/>
                </a:cubicBezTo>
                <a:lnTo>
                  <a:pt x="6658467" y="8977221"/>
                </a:lnTo>
                <a:lnTo>
                  <a:pt x="6660142" y="8973496"/>
                </a:lnTo>
                <a:cubicBezTo>
                  <a:pt x="6660800" y="8980256"/>
                  <a:pt x="6661537" y="8984905"/>
                  <a:pt x="6662071" y="8988919"/>
                </a:cubicBezTo>
                <a:lnTo>
                  <a:pt x="6662189" y="8990871"/>
                </a:lnTo>
                <a:lnTo>
                  <a:pt x="6673427" y="8952152"/>
                </a:lnTo>
                <a:lnTo>
                  <a:pt x="6737514" y="8845130"/>
                </a:lnTo>
                <a:lnTo>
                  <a:pt x="6731218" y="8836842"/>
                </a:lnTo>
                <a:cubicBezTo>
                  <a:pt x="6727830" y="8832385"/>
                  <a:pt x="6727830" y="8832385"/>
                  <a:pt x="6727830" y="8832385"/>
                </a:cubicBezTo>
                <a:cubicBezTo>
                  <a:pt x="6693672" y="8872144"/>
                  <a:pt x="6711991" y="8867041"/>
                  <a:pt x="6681651" y="8888454"/>
                </a:cubicBezTo>
                <a:cubicBezTo>
                  <a:pt x="6671871" y="8883619"/>
                  <a:pt x="6662127" y="8881203"/>
                  <a:pt x="6652499" y="8880172"/>
                </a:cubicBezTo>
                <a:lnTo>
                  <a:pt x="6650617" y="8880174"/>
                </a:lnTo>
                <a:lnTo>
                  <a:pt x="6650716" y="8880255"/>
                </a:lnTo>
                <a:cubicBezTo>
                  <a:pt x="6653463" y="8882459"/>
                  <a:pt x="6656062" y="8884014"/>
                  <a:pt x="6657197" y="8882454"/>
                </a:cubicBezTo>
                <a:cubicBezTo>
                  <a:pt x="6659885" y="8894138"/>
                  <a:pt x="6661295" y="8907575"/>
                  <a:pt x="6656035" y="8915763"/>
                </a:cubicBezTo>
                <a:cubicBezTo>
                  <a:pt x="6654281" y="8918494"/>
                  <a:pt x="6651787" y="8920639"/>
                  <a:pt x="6648352" y="8921942"/>
                </a:cubicBezTo>
                <a:cubicBezTo>
                  <a:pt x="6640347" y="8926109"/>
                  <a:pt x="6635687" y="8918843"/>
                  <a:pt x="6633299" y="8908458"/>
                </a:cubicBezTo>
                <a:cubicBezTo>
                  <a:pt x="6628042" y="8898596"/>
                  <a:pt x="6626251" y="8890807"/>
                  <a:pt x="6627924" y="8885091"/>
                </a:cubicBezTo>
                <a:lnTo>
                  <a:pt x="6634837" y="8880189"/>
                </a:lnTo>
                <a:lnTo>
                  <a:pt x="6624045" y="8880200"/>
                </a:lnTo>
                <a:cubicBezTo>
                  <a:pt x="6605416" y="8881608"/>
                  <a:pt x="6587574" y="8884417"/>
                  <a:pt x="6571163" y="8880347"/>
                </a:cubicBezTo>
                <a:cubicBezTo>
                  <a:pt x="6537003" y="8920106"/>
                  <a:pt x="6566010" y="8946592"/>
                  <a:pt x="6601308" y="8984285"/>
                </a:cubicBezTo>
                <a:cubicBezTo>
                  <a:pt x="6575354" y="9026080"/>
                  <a:pt x="6608745" y="9072945"/>
                  <a:pt x="6625723" y="9115742"/>
                </a:cubicBezTo>
                <a:cubicBezTo>
                  <a:pt x="6571336" y="9169775"/>
                  <a:pt x="6575722" y="9190157"/>
                  <a:pt x="6525155" y="9225847"/>
                </a:cubicBezTo>
                <a:lnTo>
                  <a:pt x="6508037" y="9217657"/>
                </a:lnTo>
                <a:lnTo>
                  <a:pt x="6507614" y="9218625"/>
                </a:lnTo>
                <a:lnTo>
                  <a:pt x="6509442" y="9221536"/>
                </a:lnTo>
                <a:cubicBezTo>
                  <a:pt x="6507144" y="9224694"/>
                  <a:pt x="6505977" y="9233056"/>
                  <a:pt x="6507106" y="9238264"/>
                </a:cubicBezTo>
                <a:cubicBezTo>
                  <a:pt x="6503680" y="9236214"/>
                  <a:pt x="6500252" y="9234163"/>
                  <a:pt x="6497955" y="9237319"/>
                </a:cubicBezTo>
                <a:cubicBezTo>
                  <a:pt x="6496825" y="9232112"/>
                  <a:pt x="6496835" y="9228720"/>
                  <a:pt x="6496986" y="9225978"/>
                </a:cubicBezTo>
                <a:lnTo>
                  <a:pt x="6496954" y="9224051"/>
                </a:lnTo>
                <a:lnTo>
                  <a:pt x="6494406" y="9220782"/>
                </a:lnTo>
                <a:lnTo>
                  <a:pt x="6493881" y="9217646"/>
                </a:lnTo>
                <a:lnTo>
                  <a:pt x="6493435" y="9216492"/>
                </a:lnTo>
                <a:cubicBezTo>
                  <a:pt x="6493435" y="9216492"/>
                  <a:pt x="6493435" y="9216492"/>
                  <a:pt x="6481987" y="9218704"/>
                </a:cubicBezTo>
                <a:cubicBezTo>
                  <a:pt x="6481987" y="9218704"/>
                  <a:pt x="6475406" y="9219298"/>
                  <a:pt x="6467831" y="9217031"/>
                </a:cubicBezTo>
                <a:lnTo>
                  <a:pt x="6459075" y="9212444"/>
                </a:lnTo>
                <a:lnTo>
                  <a:pt x="6454477" y="9242834"/>
                </a:lnTo>
                <a:cubicBezTo>
                  <a:pt x="6445639" y="9273650"/>
                  <a:pt x="6426065" y="9297735"/>
                  <a:pt x="6401877" y="9320677"/>
                </a:cubicBezTo>
                <a:cubicBezTo>
                  <a:pt x="6385752" y="9335970"/>
                  <a:pt x="6367576" y="9350754"/>
                  <a:pt x="6351212" y="9367193"/>
                </a:cubicBezTo>
                <a:lnTo>
                  <a:pt x="6345231" y="9374089"/>
                </a:lnTo>
                <a:lnTo>
                  <a:pt x="6355639" y="9382895"/>
                </a:lnTo>
                <a:cubicBezTo>
                  <a:pt x="6352138" y="9386776"/>
                  <a:pt x="6347457" y="9389145"/>
                  <a:pt x="6342280" y="9390271"/>
                </a:cubicBezTo>
                <a:lnTo>
                  <a:pt x="6331242" y="9390215"/>
                </a:lnTo>
                <a:lnTo>
                  <a:pt x="6328509" y="9393365"/>
                </a:lnTo>
                <a:cubicBezTo>
                  <a:pt x="6321717" y="9402683"/>
                  <a:pt x="6315860" y="9412685"/>
                  <a:pt x="6311423" y="9423642"/>
                </a:cubicBezTo>
                <a:cubicBezTo>
                  <a:pt x="6299397" y="9439955"/>
                  <a:pt x="6286810" y="9417537"/>
                  <a:pt x="6276693" y="9424676"/>
                </a:cubicBezTo>
                <a:cubicBezTo>
                  <a:pt x="6230513" y="9480748"/>
                  <a:pt x="6235469" y="9539852"/>
                  <a:pt x="6170968" y="9601027"/>
                </a:cubicBezTo>
                <a:cubicBezTo>
                  <a:pt x="6119259" y="9559265"/>
                  <a:pt x="6064300" y="9574574"/>
                  <a:pt x="6001138" y="9587847"/>
                </a:cubicBezTo>
                <a:cubicBezTo>
                  <a:pt x="5980338" y="9563399"/>
                  <a:pt x="6016979" y="9553194"/>
                  <a:pt x="6012590" y="9532815"/>
                </a:cubicBezTo>
                <a:cubicBezTo>
                  <a:pt x="6012590" y="9532815"/>
                  <a:pt x="6004384" y="9530779"/>
                  <a:pt x="6004384" y="9530779"/>
                </a:cubicBezTo>
                <a:cubicBezTo>
                  <a:pt x="6006292" y="9521605"/>
                  <a:pt x="6006292" y="9521605"/>
                  <a:pt x="5999998" y="9510397"/>
                </a:cubicBezTo>
                <a:cubicBezTo>
                  <a:pt x="5998091" y="9519572"/>
                  <a:pt x="5998091" y="9519572"/>
                  <a:pt x="5998091" y="9519572"/>
                </a:cubicBezTo>
                <a:cubicBezTo>
                  <a:pt x="5984155" y="9545056"/>
                  <a:pt x="5960111" y="9577674"/>
                  <a:pt x="5937974" y="9601123"/>
                </a:cubicBezTo>
                <a:cubicBezTo>
                  <a:pt x="5937974" y="9601123"/>
                  <a:pt x="5946180" y="9603159"/>
                  <a:pt x="5946180" y="9603159"/>
                </a:cubicBezTo>
                <a:cubicBezTo>
                  <a:pt x="5944841" y="9651055"/>
                  <a:pt x="5902476" y="9688784"/>
                  <a:pt x="5952278" y="9739718"/>
                </a:cubicBezTo>
                <a:cubicBezTo>
                  <a:pt x="5935099" y="9822273"/>
                  <a:pt x="5868118" y="9853892"/>
                  <a:pt x="5803049" y="9876342"/>
                </a:cubicBezTo>
                <a:cubicBezTo>
                  <a:pt x="5756294" y="9893687"/>
                  <a:pt x="5711451" y="9901857"/>
                  <a:pt x="5674812" y="9912063"/>
                </a:cubicBezTo>
                <a:cubicBezTo>
                  <a:pt x="5660882" y="9937548"/>
                  <a:pt x="5648859" y="9953855"/>
                  <a:pt x="5634925" y="9979340"/>
                </a:cubicBezTo>
                <a:cubicBezTo>
                  <a:pt x="5634925" y="9979340"/>
                  <a:pt x="5633018" y="9988514"/>
                  <a:pt x="5633018" y="9988514"/>
                </a:cubicBezTo>
                <a:cubicBezTo>
                  <a:pt x="5633018" y="9988514"/>
                  <a:pt x="5631108" y="9997688"/>
                  <a:pt x="5622902" y="9995656"/>
                </a:cubicBezTo>
                <a:cubicBezTo>
                  <a:pt x="5608974" y="10021135"/>
                  <a:pt x="5584927" y="10053758"/>
                  <a:pt x="5562793" y="10077207"/>
                </a:cubicBezTo>
                <a:cubicBezTo>
                  <a:pt x="5488177" y="10145515"/>
                  <a:pt x="5429973" y="10217897"/>
                  <a:pt x="5365467" y="10279070"/>
                </a:cubicBezTo>
                <a:lnTo>
                  <a:pt x="5354232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4206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Splash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xmlns="" id="{D0B40622-3AC8-41C8-8ACC-3F24E3313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38079" cy="6858000"/>
          </a:xfrm>
          <a:custGeom>
            <a:avLst/>
            <a:gdLst>
              <a:gd name="connsiteX0" fmla="*/ 3982843 w 10076157"/>
              <a:gd name="connsiteY0" fmla="*/ 10260503 h 10287000"/>
              <a:gd name="connsiteX1" fmla="*/ 3958613 w 10076157"/>
              <a:gd name="connsiteY1" fmla="*/ 10277407 h 10287000"/>
              <a:gd name="connsiteX2" fmla="*/ 3947307 w 10076157"/>
              <a:gd name="connsiteY2" fmla="*/ 10287000 h 10287000"/>
              <a:gd name="connsiteX3" fmla="*/ 3832954 w 10076157"/>
              <a:gd name="connsiteY3" fmla="*/ 10287000 h 10287000"/>
              <a:gd name="connsiteX4" fmla="*/ 3836301 w 10076157"/>
              <a:gd name="connsiteY4" fmla="*/ 10285843 h 10287000"/>
              <a:gd name="connsiteX5" fmla="*/ 3917236 w 10076157"/>
              <a:gd name="connsiteY5" fmla="*/ 10273399 h 10287000"/>
              <a:gd name="connsiteX6" fmla="*/ 3982843 w 10076157"/>
              <a:gd name="connsiteY6" fmla="*/ 10260503 h 10287000"/>
              <a:gd name="connsiteX7" fmla="*/ 3897010 w 10076157"/>
              <a:gd name="connsiteY7" fmla="*/ 10175297 h 10287000"/>
              <a:gd name="connsiteX8" fmla="*/ 3897010 w 10076157"/>
              <a:gd name="connsiteY8" fmla="*/ 10208739 h 10287000"/>
              <a:gd name="connsiteX9" fmla="*/ 3897010 w 10076157"/>
              <a:gd name="connsiteY9" fmla="*/ 10175297 h 10287000"/>
              <a:gd name="connsiteX10" fmla="*/ 3738961 w 10076157"/>
              <a:gd name="connsiteY10" fmla="*/ 10154474 h 10287000"/>
              <a:gd name="connsiteX11" fmla="*/ 3769829 w 10076157"/>
              <a:gd name="connsiteY11" fmla="*/ 10163412 h 10287000"/>
              <a:gd name="connsiteX12" fmla="*/ 3729658 w 10076157"/>
              <a:gd name="connsiteY12" fmla="*/ 10186599 h 10287000"/>
              <a:gd name="connsiteX13" fmla="*/ 3738961 w 10076157"/>
              <a:gd name="connsiteY13" fmla="*/ 10154474 h 10287000"/>
              <a:gd name="connsiteX14" fmla="*/ 3870231 w 10076157"/>
              <a:gd name="connsiteY14" fmla="*/ 10086122 h 10287000"/>
              <a:gd name="connsiteX15" fmla="*/ 3962616 w 10076157"/>
              <a:gd name="connsiteY15" fmla="*/ 10086122 h 10287000"/>
              <a:gd name="connsiteX16" fmla="*/ 3993408 w 10076157"/>
              <a:gd name="connsiteY16" fmla="*/ 10086122 h 10287000"/>
              <a:gd name="connsiteX17" fmla="*/ 3993408 w 10076157"/>
              <a:gd name="connsiteY17" fmla="*/ 10113991 h 10287000"/>
              <a:gd name="connsiteX18" fmla="*/ 3931818 w 10076157"/>
              <a:gd name="connsiteY18" fmla="*/ 10141859 h 10287000"/>
              <a:gd name="connsiteX19" fmla="*/ 3777841 w 10076157"/>
              <a:gd name="connsiteY19" fmla="*/ 10141859 h 10287000"/>
              <a:gd name="connsiteX20" fmla="*/ 3870231 w 10076157"/>
              <a:gd name="connsiteY20" fmla="*/ 10086122 h 10287000"/>
              <a:gd name="connsiteX21" fmla="*/ 4071817 w 10076157"/>
              <a:gd name="connsiteY21" fmla="*/ 10038575 h 10287000"/>
              <a:gd name="connsiteX22" fmla="*/ 4076420 w 10076157"/>
              <a:gd name="connsiteY22" fmla="*/ 10052685 h 10287000"/>
              <a:gd name="connsiteX23" fmla="*/ 4135330 w 10076157"/>
              <a:gd name="connsiteY23" fmla="*/ 10052685 h 10287000"/>
              <a:gd name="connsiteX24" fmla="*/ 4164788 w 10076157"/>
              <a:gd name="connsiteY24" fmla="*/ 10086122 h 10287000"/>
              <a:gd name="connsiteX25" fmla="*/ 4076420 w 10076157"/>
              <a:gd name="connsiteY25" fmla="*/ 10086122 h 10287000"/>
              <a:gd name="connsiteX26" fmla="*/ 4046961 w 10076157"/>
              <a:gd name="connsiteY26" fmla="*/ 10052685 h 10287000"/>
              <a:gd name="connsiteX27" fmla="*/ 4071817 w 10076157"/>
              <a:gd name="connsiteY27" fmla="*/ 10038575 h 10287000"/>
              <a:gd name="connsiteX28" fmla="*/ 5681746 w 10076157"/>
              <a:gd name="connsiteY28" fmla="*/ 10019809 h 10287000"/>
              <a:gd name="connsiteX29" fmla="*/ 5622317 w 10076157"/>
              <a:gd name="connsiteY29" fmla="*/ 10111715 h 10287000"/>
              <a:gd name="connsiteX30" fmla="*/ 5592609 w 10076157"/>
              <a:gd name="connsiteY30" fmla="*/ 10142343 h 10287000"/>
              <a:gd name="connsiteX31" fmla="*/ 5533179 w 10076157"/>
              <a:gd name="connsiteY31" fmla="*/ 10203614 h 10287000"/>
              <a:gd name="connsiteX32" fmla="*/ 5414321 w 10076157"/>
              <a:gd name="connsiteY32" fmla="*/ 10264878 h 10287000"/>
              <a:gd name="connsiteX33" fmla="*/ 5375517 w 10076157"/>
              <a:gd name="connsiteY33" fmla="*/ 10286999 h 10287000"/>
              <a:gd name="connsiteX34" fmla="*/ 5278136 w 10076157"/>
              <a:gd name="connsiteY34" fmla="*/ 10286999 h 10287000"/>
              <a:gd name="connsiteX35" fmla="*/ 5317284 w 10076157"/>
              <a:gd name="connsiteY35" fmla="*/ 10260095 h 10287000"/>
              <a:gd name="connsiteX36" fmla="*/ 5354891 w 10076157"/>
              <a:gd name="connsiteY36" fmla="*/ 10234249 h 10287000"/>
              <a:gd name="connsiteX37" fmla="*/ 5373659 w 10076157"/>
              <a:gd name="connsiteY37" fmla="*/ 10218236 h 10287000"/>
              <a:gd name="connsiteX38" fmla="*/ 5364861 w 10076157"/>
              <a:gd name="connsiteY38" fmla="*/ 10218569 h 10287000"/>
              <a:gd name="connsiteX39" fmla="*/ 5359893 w 10076157"/>
              <a:gd name="connsiteY39" fmla="*/ 10217675 h 10287000"/>
              <a:gd name="connsiteX40" fmla="*/ 5369195 w 10076157"/>
              <a:gd name="connsiteY40" fmla="*/ 10185549 h 10287000"/>
              <a:gd name="connsiteX41" fmla="*/ 5400064 w 10076157"/>
              <a:gd name="connsiteY41" fmla="*/ 10194488 h 10287000"/>
              <a:gd name="connsiteX42" fmla="*/ 5396086 w 10076157"/>
              <a:gd name="connsiteY42" fmla="*/ 10201188 h 10287000"/>
              <a:gd name="connsiteX43" fmla="*/ 5414321 w 10076157"/>
              <a:gd name="connsiteY43" fmla="*/ 10188296 h 10287000"/>
              <a:gd name="connsiteX44" fmla="*/ 5473749 w 10076157"/>
              <a:gd name="connsiteY44" fmla="*/ 10142343 h 10287000"/>
              <a:gd name="connsiteX45" fmla="*/ 5622317 w 10076157"/>
              <a:gd name="connsiteY45" fmla="*/ 10050444 h 10287000"/>
              <a:gd name="connsiteX46" fmla="*/ 5681746 w 10076157"/>
              <a:gd name="connsiteY46" fmla="*/ 10019809 h 10287000"/>
              <a:gd name="connsiteX47" fmla="*/ 5417998 w 10076157"/>
              <a:gd name="connsiteY47" fmla="*/ 9985796 h 10287000"/>
              <a:gd name="connsiteX48" fmla="*/ 5450135 w 10076157"/>
              <a:gd name="connsiteY48" fmla="*/ 9985796 h 10287000"/>
              <a:gd name="connsiteX49" fmla="*/ 5417998 w 10076157"/>
              <a:gd name="connsiteY49" fmla="*/ 10019241 h 10287000"/>
              <a:gd name="connsiteX50" fmla="*/ 5417998 w 10076157"/>
              <a:gd name="connsiteY50" fmla="*/ 9985796 h 10287000"/>
              <a:gd name="connsiteX51" fmla="*/ 5211425 w 10076157"/>
              <a:gd name="connsiteY51" fmla="*/ 9956825 h 10287000"/>
              <a:gd name="connsiteX52" fmla="*/ 5240497 w 10076157"/>
              <a:gd name="connsiteY52" fmla="*/ 9956825 h 10287000"/>
              <a:gd name="connsiteX53" fmla="*/ 5211425 w 10076157"/>
              <a:gd name="connsiteY53" fmla="*/ 9985803 h 10287000"/>
              <a:gd name="connsiteX54" fmla="*/ 5211425 w 10076157"/>
              <a:gd name="connsiteY54" fmla="*/ 9956825 h 10287000"/>
              <a:gd name="connsiteX55" fmla="*/ 4088132 w 10076157"/>
              <a:gd name="connsiteY55" fmla="*/ 9930649 h 10287000"/>
              <a:gd name="connsiteX56" fmla="*/ 4091729 w 10076157"/>
              <a:gd name="connsiteY56" fmla="*/ 9937495 h 10287000"/>
              <a:gd name="connsiteX57" fmla="*/ 4085031 w 10076157"/>
              <a:gd name="connsiteY57" fmla="*/ 9941361 h 10287000"/>
              <a:gd name="connsiteX58" fmla="*/ 4081437 w 10076157"/>
              <a:gd name="connsiteY58" fmla="*/ 9934515 h 10287000"/>
              <a:gd name="connsiteX59" fmla="*/ 4088132 w 10076157"/>
              <a:gd name="connsiteY59" fmla="*/ 9930649 h 10287000"/>
              <a:gd name="connsiteX60" fmla="*/ 4762189 w 10076157"/>
              <a:gd name="connsiteY60" fmla="*/ 9898756 h 10287000"/>
              <a:gd name="connsiteX61" fmla="*/ 4757298 w 10076157"/>
              <a:gd name="connsiteY61" fmla="*/ 9901440 h 10287000"/>
              <a:gd name="connsiteX62" fmla="*/ 4738513 w 10076157"/>
              <a:gd name="connsiteY62" fmla="*/ 9911750 h 10287000"/>
              <a:gd name="connsiteX63" fmla="*/ 4704592 w 10076157"/>
              <a:gd name="connsiteY63" fmla="*/ 9933426 h 10287000"/>
              <a:gd name="connsiteX64" fmla="*/ 4703759 w 10076157"/>
              <a:gd name="connsiteY64" fmla="*/ 9934796 h 10287000"/>
              <a:gd name="connsiteX65" fmla="*/ 4727180 w 10076157"/>
              <a:gd name="connsiteY65" fmla="*/ 9943229 h 10287000"/>
              <a:gd name="connsiteX66" fmla="*/ 4760610 w 10076157"/>
              <a:gd name="connsiteY66" fmla="*/ 9958547 h 10287000"/>
              <a:gd name="connsiteX67" fmla="*/ 4820040 w 10076157"/>
              <a:gd name="connsiteY67" fmla="*/ 9927910 h 10287000"/>
              <a:gd name="connsiteX68" fmla="*/ 4765716 w 10076157"/>
              <a:gd name="connsiteY68" fmla="*/ 9902063 h 10287000"/>
              <a:gd name="connsiteX69" fmla="*/ 5385868 w 10076157"/>
              <a:gd name="connsiteY69" fmla="*/ 9840891 h 10287000"/>
              <a:gd name="connsiteX70" fmla="*/ 5385868 w 10076157"/>
              <a:gd name="connsiteY70" fmla="*/ 9869878 h 10287000"/>
              <a:gd name="connsiteX71" fmla="*/ 5298646 w 10076157"/>
              <a:gd name="connsiteY71" fmla="*/ 9927841 h 10287000"/>
              <a:gd name="connsiteX72" fmla="*/ 5240497 w 10076157"/>
              <a:gd name="connsiteY72" fmla="*/ 9956825 h 10287000"/>
              <a:gd name="connsiteX73" fmla="*/ 5269573 w 10076157"/>
              <a:gd name="connsiteY73" fmla="*/ 9927841 h 10287000"/>
              <a:gd name="connsiteX74" fmla="*/ 5327721 w 10076157"/>
              <a:gd name="connsiteY74" fmla="*/ 9869878 h 10287000"/>
              <a:gd name="connsiteX75" fmla="*/ 5385868 w 10076157"/>
              <a:gd name="connsiteY75" fmla="*/ 9840891 h 10287000"/>
              <a:gd name="connsiteX76" fmla="*/ 5326958 w 10076157"/>
              <a:gd name="connsiteY76" fmla="*/ 9796305 h 10287000"/>
              <a:gd name="connsiteX77" fmla="*/ 5332315 w 10076157"/>
              <a:gd name="connsiteY77" fmla="*/ 9801880 h 10287000"/>
              <a:gd name="connsiteX78" fmla="*/ 5326958 w 10076157"/>
              <a:gd name="connsiteY78" fmla="*/ 9807454 h 10287000"/>
              <a:gd name="connsiteX79" fmla="*/ 5321600 w 10076157"/>
              <a:gd name="connsiteY79" fmla="*/ 9801880 h 10287000"/>
              <a:gd name="connsiteX80" fmla="*/ 5326958 w 10076157"/>
              <a:gd name="connsiteY80" fmla="*/ 9796305 h 10287000"/>
              <a:gd name="connsiteX81" fmla="*/ 4639653 w 10076157"/>
              <a:gd name="connsiteY81" fmla="*/ 9718273 h 10287000"/>
              <a:gd name="connsiteX82" fmla="*/ 4668213 w 10076157"/>
              <a:gd name="connsiteY82" fmla="*/ 9718273 h 10287000"/>
              <a:gd name="connsiteX83" fmla="*/ 4668213 w 10076157"/>
              <a:gd name="connsiteY83" fmla="*/ 9748930 h 10287000"/>
              <a:gd name="connsiteX84" fmla="*/ 4582524 w 10076157"/>
              <a:gd name="connsiteY84" fmla="*/ 9840891 h 10287000"/>
              <a:gd name="connsiteX85" fmla="*/ 4525395 w 10076157"/>
              <a:gd name="connsiteY85" fmla="*/ 9840891 h 10287000"/>
              <a:gd name="connsiteX86" fmla="*/ 4525395 w 10076157"/>
              <a:gd name="connsiteY86" fmla="*/ 9810236 h 10287000"/>
              <a:gd name="connsiteX87" fmla="*/ 4582524 w 10076157"/>
              <a:gd name="connsiteY87" fmla="*/ 9748930 h 10287000"/>
              <a:gd name="connsiteX88" fmla="*/ 4639653 w 10076157"/>
              <a:gd name="connsiteY88" fmla="*/ 9718273 h 10287000"/>
              <a:gd name="connsiteX89" fmla="*/ 6127413 w 10076157"/>
              <a:gd name="connsiteY89" fmla="*/ 9684838 h 10287000"/>
              <a:gd name="connsiteX90" fmla="*/ 6127413 w 10076157"/>
              <a:gd name="connsiteY90" fmla="*/ 9715802 h 10287000"/>
              <a:gd name="connsiteX91" fmla="*/ 6038425 w 10076157"/>
              <a:gd name="connsiteY91" fmla="*/ 9777732 h 10287000"/>
              <a:gd name="connsiteX92" fmla="*/ 5979102 w 10076157"/>
              <a:gd name="connsiteY92" fmla="*/ 9839655 h 10287000"/>
              <a:gd name="connsiteX93" fmla="*/ 5890120 w 10076157"/>
              <a:gd name="connsiteY93" fmla="*/ 9901587 h 10287000"/>
              <a:gd name="connsiteX94" fmla="*/ 5830793 w 10076157"/>
              <a:gd name="connsiteY94" fmla="*/ 9963510 h 10287000"/>
              <a:gd name="connsiteX95" fmla="*/ 5801131 w 10076157"/>
              <a:gd name="connsiteY95" fmla="*/ 9963510 h 10287000"/>
              <a:gd name="connsiteX96" fmla="*/ 5771471 w 10076157"/>
              <a:gd name="connsiteY96" fmla="*/ 9963510 h 10287000"/>
              <a:gd name="connsiteX97" fmla="*/ 5801131 w 10076157"/>
              <a:gd name="connsiteY97" fmla="*/ 9932545 h 10287000"/>
              <a:gd name="connsiteX98" fmla="*/ 5890120 w 10076157"/>
              <a:gd name="connsiteY98" fmla="*/ 9839655 h 10287000"/>
              <a:gd name="connsiteX99" fmla="*/ 6008764 w 10076157"/>
              <a:gd name="connsiteY99" fmla="*/ 9777732 h 10287000"/>
              <a:gd name="connsiteX100" fmla="*/ 6127413 w 10076157"/>
              <a:gd name="connsiteY100" fmla="*/ 9684838 h 10287000"/>
              <a:gd name="connsiteX101" fmla="*/ 5691138 w 10076157"/>
              <a:gd name="connsiteY101" fmla="*/ 9673686 h 10287000"/>
              <a:gd name="connsiteX102" fmla="*/ 5696496 w 10076157"/>
              <a:gd name="connsiteY102" fmla="*/ 9679262 h 10287000"/>
              <a:gd name="connsiteX103" fmla="*/ 5691138 w 10076157"/>
              <a:gd name="connsiteY103" fmla="*/ 9684838 h 10287000"/>
              <a:gd name="connsiteX104" fmla="*/ 5685782 w 10076157"/>
              <a:gd name="connsiteY104" fmla="*/ 9679262 h 10287000"/>
              <a:gd name="connsiteX105" fmla="*/ 5691138 w 10076157"/>
              <a:gd name="connsiteY105" fmla="*/ 9673686 h 10287000"/>
              <a:gd name="connsiteX106" fmla="*/ 4897920 w 10076157"/>
              <a:gd name="connsiteY106" fmla="*/ 9666135 h 10287000"/>
              <a:gd name="connsiteX107" fmla="*/ 4807230 w 10076157"/>
              <a:gd name="connsiteY107" fmla="*/ 9767528 h 10287000"/>
              <a:gd name="connsiteX108" fmla="*/ 4897920 w 10076157"/>
              <a:gd name="connsiteY108" fmla="*/ 9666135 h 10287000"/>
              <a:gd name="connsiteX109" fmla="*/ 3982485 w 10076157"/>
              <a:gd name="connsiteY109" fmla="*/ 9621553 h 10287000"/>
              <a:gd name="connsiteX110" fmla="*/ 4004052 w 10076157"/>
              <a:gd name="connsiteY110" fmla="*/ 9662615 h 10287000"/>
              <a:gd name="connsiteX111" fmla="*/ 3963883 w 10076157"/>
              <a:gd name="connsiteY111" fmla="*/ 9685795 h 10287000"/>
              <a:gd name="connsiteX112" fmla="*/ 3973183 w 10076157"/>
              <a:gd name="connsiteY112" fmla="*/ 9653677 h 10287000"/>
              <a:gd name="connsiteX113" fmla="*/ 3982485 w 10076157"/>
              <a:gd name="connsiteY113" fmla="*/ 9621553 h 10287000"/>
              <a:gd name="connsiteX114" fmla="*/ 4673570 w 10076157"/>
              <a:gd name="connsiteY114" fmla="*/ 9617955 h 10287000"/>
              <a:gd name="connsiteX115" fmla="*/ 4678928 w 10076157"/>
              <a:gd name="connsiteY115" fmla="*/ 9623532 h 10287000"/>
              <a:gd name="connsiteX116" fmla="*/ 4673570 w 10076157"/>
              <a:gd name="connsiteY116" fmla="*/ 9629106 h 10287000"/>
              <a:gd name="connsiteX117" fmla="*/ 4668213 w 10076157"/>
              <a:gd name="connsiteY117" fmla="*/ 9623532 h 10287000"/>
              <a:gd name="connsiteX118" fmla="*/ 4673570 w 10076157"/>
              <a:gd name="connsiteY118" fmla="*/ 9617955 h 10287000"/>
              <a:gd name="connsiteX119" fmla="*/ 5106035 w 10076157"/>
              <a:gd name="connsiteY119" fmla="*/ 9612849 h 10287000"/>
              <a:gd name="connsiteX120" fmla="*/ 5118085 w 10076157"/>
              <a:gd name="connsiteY120" fmla="*/ 9625391 h 10287000"/>
              <a:gd name="connsiteX121" fmla="*/ 5089522 w 10076157"/>
              <a:gd name="connsiteY121" fmla="*/ 9655114 h 10287000"/>
              <a:gd name="connsiteX122" fmla="*/ 5036226 w 10076157"/>
              <a:gd name="connsiteY122" fmla="*/ 9682843 h 10287000"/>
              <a:gd name="connsiteX123" fmla="*/ 5117179 w 10076157"/>
              <a:gd name="connsiteY123" fmla="*/ 9682843 h 10287000"/>
              <a:gd name="connsiteX124" fmla="*/ 5146895 w 10076157"/>
              <a:gd name="connsiteY124" fmla="*/ 9652215 h 10287000"/>
              <a:gd name="connsiteX125" fmla="*/ 5236031 w 10076157"/>
              <a:gd name="connsiteY125" fmla="*/ 9621579 h 10287000"/>
              <a:gd name="connsiteX126" fmla="*/ 5265747 w 10076157"/>
              <a:gd name="connsiteY126" fmla="*/ 9682843 h 10287000"/>
              <a:gd name="connsiteX127" fmla="*/ 5176611 w 10076157"/>
              <a:gd name="connsiteY127" fmla="*/ 9744112 h 10287000"/>
              <a:gd name="connsiteX128" fmla="*/ 5146895 w 10076157"/>
              <a:gd name="connsiteY128" fmla="*/ 9805377 h 10287000"/>
              <a:gd name="connsiteX129" fmla="*/ 5028036 w 10076157"/>
              <a:gd name="connsiteY129" fmla="*/ 9897276 h 10287000"/>
              <a:gd name="connsiteX130" fmla="*/ 4998320 w 10076157"/>
              <a:gd name="connsiteY130" fmla="*/ 9927910 h 10287000"/>
              <a:gd name="connsiteX131" fmla="*/ 4938892 w 10076157"/>
              <a:gd name="connsiteY131" fmla="*/ 9989181 h 10287000"/>
              <a:gd name="connsiteX132" fmla="*/ 4998320 w 10076157"/>
              <a:gd name="connsiteY132" fmla="*/ 10050444 h 10287000"/>
              <a:gd name="connsiteX133" fmla="*/ 5057751 w 10076157"/>
              <a:gd name="connsiteY133" fmla="*/ 10081080 h 10287000"/>
              <a:gd name="connsiteX134" fmla="*/ 5028036 w 10076157"/>
              <a:gd name="connsiteY134" fmla="*/ 10142343 h 10287000"/>
              <a:gd name="connsiteX135" fmla="*/ 5028036 w 10076157"/>
              <a:gd name="connsiteY135" fmla="*/ 10172979 h 10287000"/>
              <a:gd name="connsiteX136" fmla="*/ 4909183 w 10076157"/>
              <a:gd name="connsiteY136" fmla="*/ 10203614 h 10287000"/>
              <a:gd name="connsiteX137" fmla="*/ 4790322 w 10076157"/>
              <a:gd name="connsiteY137" fmla="*/ 10264878 h 10287000"/>
              <a:gd name="connsiteX138" fmla="*/ 4786609 w 10076157"/>
              <a:gd name="connsiteY138" fmla="*/ 10280196 h 10287000"/>
              <a:gd name="connsiteX139" fmla="*/ 4780910 w 10076157"/>
              <a:gd name="connsiteY139" fmla="*/ 10286999 h 10287000"/>
              <a:gd name="connsiteX140" fmla="*/ 4047467 w 10076157"/>
              <a:gd name="connsiteY140" fmla="*/ 10286999 h 10287000"/>
              <a:gd name="connsiteX141" fmla="*/ 4047467 w 10076157"/>
              <a:gd name="connsiteY141" fmla="*/ 10277802 h 10287000"/>
              <a:gd name="connsiteX142" fmla="*/ 4047467 w 10076157"/>
              <a:gd name="connsiteY142" fmla="*/ 10264878 h 10287000"/>
              <a:gd name="connsiteX143" fmla="*/ 4106897 w 10076157"/>
              <a:gd name="connsiteY143" fmla="*/ 10172979 h 10287000"/>
              <a:gd name="connsiteX144" fmla="*/ 4166325 w 10076157"/>
              <a:gd name="connsiteY144" fmla="*/ 10111715 h 10287000"/>
              <a:gd name="connsiteX145" fmla="*/ 4255465 w 10076157"/>
              <a:gd name="connsiteY145" fmla="*/ 10081080 h 10287000"/>
              <a:gd name="connsiteX146" fmla="*/ 4344609 w 10076157"/>
              <a:gd name="connsiteY146" fmla="*/ 10019809 h 10287000"/>
              <a:gd name="connsiteX147" fmla="*/ 4433753 w 10076157"/>
              <a:gd name="connsiteY147" fmla="*/ 9989181 h 10287000"/>
              <a:gd name="connsiteX148" fmla="*/ 4522898 w 10076157"/>
              <a:gd name="connsiteY148" fmla="*/ 9958547 h 10287000"/>
              <a:gd name="connsiteX149" fmla="*/ 4604536 w 10076157"/>
              <a:gd name="connsiteY149" fmla="*/ 9958547 h 10287000"/>
              <a:gd name="connsiteX150" fmla="*/ 4609719 w 10076157"/>
              <a:gd name="connsiteY150" fmla="*/ 9954187 h 10287000"/>
              <a:gd name="connsiteX151" fmla="*/ 4680215 w 10076157"/>
              <a:gd name="connsiteY151" fmla="*/ 9894869 h 10287000"/>
              <a:gd name="connsiteX152" fmla="*/ 4755346 w 10076157"/>
              <a:gd name="connsiteY152" fmla="*/ 9853626 h 10287000"/>
              <a:gd name="connsiteX153" fmla="*/ 4781488 w 10076157"/>
              <a:gd name="connsiteY153" fmla="*/ 9843478 h 10287000"/>
              <a:gd name="connsiteX154" fmla="*/ 4791401 w 10076157"/>
              <a:gd name="connsiteY154" fmla="*/ 9843457 h 10287000"/>
              <a:gd name="connsiteX155" fmla="*/ 4798217 w 10076157"/>
              <a:gd name="connsiteY155" fmla="*/ 9832660 h 10287000"/>
              <a:gd name="connsiteX156" fmla="*/ 4820040 w 10076157"/>
              <a:gd name="connsiteY156" fmla="*/ 9805377 h 10287000"/>
              <a:gd name="connsiteX157" fmla="*/ 4909183 w 10076157"/>
              <a:gd name="connsiteY157" fmla="*/ 9774742 h 10287000"/>
              <a:gd name="connsiteX158" fmla="*/ 4934966 w 10076157"/>
              <a:gd name="connsiteY158" fmla="*/ 9769701 h 10287000"/>
              <a:gd name="connsiteX159" fmla="*/ 4932273 w 10076157"/>
              <a:gd name="connsiteY159" fmla="*/ 9768921 h 10287000"/>
              <a:gd name="connsiteX160" fmla="*/ 4940026 w 10076157"/>
              <a:gd name="connsiteY160" fmla="*/ 9742151 h 10287000"/>
              <a:gd name="connsiteX161" fmla="*/ 4973501 w 10076157"/>
              <a:gd name="connsiteY161" fmla="*/ 9722830 h 10287000"/>
              <a:gd name="connsiteX162" fmla="*/ 4991934 w 10076157"/>
              <a:gd name="connsiteY162" fmla="*/ 9740407 h 10287000"/>
              <a:gd name="connsiteX163" fmla="*/ 4991904 w 10076157"/>
              <a:gd name="connsiteY163" fmla="*/ 9741531 h 10287000"/>
              <a:gd name="connsiteX164" fmla="*/ 5001107 w 10076157"/>
              <a:gd name="connsiteY164" fmla="*/ 9735974 h 10287000"/>
              <a:gd name="connsiteX165" fmla="*/ 5028036 w 10076157"/>
              <a:gd name="connsiteY165" fmla="*/ 9713478 h 10287000"/>
              <a:gd name="connsiteX166" fmla="*/ 5028036 w 10076157"/>
              <a:gd name="connsiteY166" fmla="*/ 9682843 h 10287000"/>
              <a:gd name="connsiteX167" fmla="*/ 5034310 w 10076157"/>
              <a:gd name="connsiteY167" fmla="*/ 9682843 h 10287000"/>
              <a:gd name="connsiteX168" fmla="*/ 5060954 w 10076157"/>
              <a:gd name="connsiteY168" fmla="*/ 9655114 h 10287000"/>
              <a:gd name="connsiteX169" fmla="*/ 5089522 w 10076157"/>
              <a:gd name="connsiteY169" fmla="*/ 9625391 h 10287000"/>
              <a:gd name="connsiteX170" fmla="*/ 5106035 w 10076157"/>
              <a:gd name="connsiteY170" fmla="*/ 9612849 h 10287000"/>
              <a:gd name="connsiteX171" fmla="*/ 4850307 w 10076157"/>
              <a:gd name="connsiteY171" fmla="*/ 9562226 h 10287000"/>
              <a:gd name="connsiteX172" fmla="*/ 4807462 w 10076157"/>
              <a:gd name="connsiteY172" fmla="*/ 9616565 h 10287000"/>
              <a:gd name="connsiteX173" fmla="*/ 4764618 w 10076157"/>
              <a:gd name="connsiteY173" fmla="*/ 9595670 h 10287000"/>
              <a:gd name="connsiteX174" fmla="*/ 4850307 w 10076157"/>
              <a:gd name="connsiteY174" fmla="*/ 9562226 h 10287000"/>
              <a:gd name="connsiteX175" fmla="*/ 6992549 w 10076157"/>
              <a:gd name="connsiteY175" fmla="*/ 9562218 h 10287000"/>
              <a:gd name="connsiteX176" fmla="*/ 7024686 w 10076157"/>
              <a:gd name="connsiteY176" fmla="*/ 9562218 h 10287000"/>
              <a:gd name="connsiteX177" fmla="*/ 6992549 w 10076157"/>
              <a:gd name="connsiteY177" fmla="*/ 9595663 h 10287000"/>
              <a:gd name="connsiteX178" fmla="*/ 6992549 w 10076157"/>
              <a:gd name="connsiteY178" fmla="*/ 9562218 h 10287000"/>
              <a:gd name="connsiteX179" fmla="*/ 4941355 w 10076157"/>
              <a:gd name="connsiteY179" fmla="*/ 9562218 h 10287000"/>
              <a:gd name="connsiteX180" fmla="*/ 4968135 w 10076157"/>
              <a:gd name="connsiteY180" fmla="*/ 9562218 h 10287000"/>
              <a:gd name="connsiteX181" fmla="*/ 4914575 w 10076157"/>
              <a:gd name="connsiteY181" fmla="*/ 9595663 h 10287000"/>
              <a:gd name="connsiteX182" fmla="*/ 4941355 w 10076157"/>
              <a:gd name="connsiteY182" fmla="*/ 9562218 h 10287000"/>
              <a:gd name="connsiteX183" fmla="*/ 5503689 w 10076157"/>
              <a:gd name="connsiteY183" fmla="*/ 9406170 h 10287000"/>
              <a:gd name="connsiteX184" fmla="*/ 5535825 w 10076157"/>
              <a:gd name="connsiteY184" fmla="*/ 9439614 h 10287000"/>
              <a:gd name="connsiteX185" fmla="*/ 5503689 w 10076157"/>
              <a:gd name="connsiteY185" fmla="*/ 9473051 h 10287000"/>
              <a:gd name="connsiteX186" fmla="*/ 5503689 w 10076157"/>
              <a:gd name="connsiteY186" fmla="*/ 9439614 h 10287000"/>
              <a:gd name="connsiteX187" fmla="*/ 5503689 w 10076157"/>
              <a:gd name="connsiteY187" fmla="*/ 9406170 h 10287000"/>
              <a:gd name="connsiteX188" fmla="*/ 6352331 w 10076157"/>
              <a:gd name="connsiteY188" fmla="*/ 9391434 h 10287000"/>
              <a:gd name="connsiteX189" fmla="*/ 6371299 w 10076157"/>
              <a:gd name="connsiteY189" fmla="*/ 9414126 h 10287000"/>
              <a:gd name="connsiteX190" fmla="*/ 6340950 w 10076157"/>
              <a:gd name="connsiteY190" fmla="*/ 9444383 h 10287000"/>
              <a:gd name="connsiteX191" fmla="*/ 6310600 w 10076157"/>
              <a:gd name="connsiteY191" fmla="*/ 9474638 h 10287000"/>
              <a:gd name="connsiteX192" fmla="*/ 6280250 w 10076157"/>
              <a:gd name="connsiteY192" fmla="*/ 9535151 h 10287000"/>
              <a:gd name="connsiteX193" fmla="*/ 6280250 w 10076157"/>
              <a:gd name="connsiteY193" fmla="*/ 9565406 h 10287000"/>
              <a:gd name="connsiteX194" fmla="*/ 6189206 w 10076157"/>
              <a:gd name="connsiteY194" fmla="*/ 9595663 h 10287000"/>
              <a:gd name="connsiteX195" fmla="*/ 6189206 w 10076157"/>
              <a:gd name="connsiteY195" fmla="*/ 9565406 h 10287000"/>
              <a:gd name="connsiteX196" fmla="*/ 6249905 w 10076157"/>
              <a:gd name="connsiteY196" fmla="*/ 9474638 h 10287000"/>
              <a:gd name="connsiteX197" fmla="*/ 6310600 w 10076157"/>
              <a:gd name="connsiteY197" fmla="*/ 9414126 h 10287000"/>
              <a:gd name="connsiteX198" fmla="*/ 6352331 w 10076157"/>
              <a:gd name="connsiteY198" fmla="*/ 9391434 h 10287000"/>
              <a:gd name="connsiteX199" fmla="*/ 4520403 w 10076157"/>
              <a:gd name="connsiteY199" fmla="*/ 9283553 h 10287000"/>
              <a:gd name="connsiteX200" fmla="*/ 4550392 w 10076157"/>
              <a:gd name="connsiteY200" fmla="*/ 9283553 h 10287000"/>
              <a:gd name="connsiteX201" fmla="*/ 4490409 w 10076157"/>
              <a:gd name="connsiteY201" fmla="*/ 9383876 h 10287000"/>
              <a:gd name="connsiteX202" fmla="*/ 4434180 w 10076157"/>
              <a:gd name="connsiteY202" fmla="*/ 9383876 h 10287000"/>
              <a:gd name="connsiteX203" fmla="*/ 4430427 w 10076157"/>
              <a:gd name="connsiteY203" fmla="*/ 9383876 h 10287000"/>
              <a:gd name="connsiteX204" fmla="*/ 4430427 w 10076157"/>
              <a:gd name="connsiteY204" fmla="*/ 9350439 h 10287000"/>
              <a:gd name="connsiteX205" fmla="*/ 4520403 w 10076157"/>
              <a:gd name="connsiteY205" fmla="*/ 9283553 h 10287000"/>
              <a:gd name="connsiteX206" fmla="*/ 4598408 w 10076157"/>
              <a:gd name="connsiteY206" fmla="*/ 9239932 h 10287000"/>
              <a:gd name="connsiteX207" fmla="*/ 4598408 w 10076157"/>
              <a:gd name="connsiteY207" fmla="*/ 9261481 h 10287000"/>
              <a:gd name="connsiteX208" fmla="*/ 4578212 w 10076157"/>
              <a:gd name="connsiteY208" fmla="*/ 9261481 h 10287000"/>
              <a:gd name="connsiteX209" fmla="*/ 4598408 w 10076157"/>
              <a:gd name="connsiteY209" fmla="*/ 9239932 h 10287000"/>
              <a:gd name="connsiteX210" fmla="*/ 6483768 w 10076157"/>
              <a:gd name="connsiteY210" fmla="*/ 9227814 h 10287000"/>
              <a:gd name="connsiteX211" fmla="*/ 6510548 w 10076157"/>
              <a:gd name="connsiteY211" fmla="*/ 9255683 h 10287000"/>
              <a:gd name="connsiteX212" fmla="*/ 6483768 w 10076157"/>
              <a:gd name="connsiteY212" fmla="*/ 9283553 h 10287000"/>
              <a:gd name="connsiteX213" fmla="*/ 6456989 w 10076157"/>
              <a:gd name="connsiteY213" fmla="*/ 9283553 h 10287000"/>
              <a:gd name="connsiteX214" fmla="*/ 6456989 w 10076157"/>
              <a:gd name="connsiteY214" fmla="*/ 9255683 h 10287000"/>
              <a:gd name="connsiteX215" fmla="*/ 6483768 w 10076157"/>
              <a:gd name="connsiteY215" fmla="*/ 9227814 h 10287000"/>
              <a:gd name="connsiteX216" fmla="*/ 5391226 w 10076157"/>
              <a:gd name="connsiteY216" fmla="*/ 9227808 h 10287000"/>
              <a:gd name="connsiteX217" fmla="*/ 5396580 w 10076157"/>
              <a:gd name="connsiteY217" fmla="*/ 9244532 h 10287000"/>
              <a:gd name="connsiteX218" fmla="*/ 5391226 w 10076157"/>
              <a:gd name="connsiteY218" fmla="*/ 9261258 h 10287000"/>
              <a:gd name="connsiteX219" fmla="*/ 5385868 w 10076157"/>
              <a:gd name="connsiteY219" fmla="*/ 9244532 h 10287000"/>
              <a:gd name="connsiteX220" fmla="*/ 5391226 w 10076157"/>
              <a:gd name="connsiteY220" fmla="*/ 9227808 h 10287000"/>
              <a:gd name="connsiteX221" fmla="*/ 4310461 w 10076157"/>
              <a:gd name="connsiteY221" fmla="*/ 9223995 h 10287000"/>
              <a:gd name="connsiteX222" fmla="*/ 4288893 w 10076157"/>
              <a:gd name="connsiteY222" fmla="*/ 9227171 h 10287000"/>
              <a:gd name="connsiteX223" fmla="*/ 4287594 w 10076157"/>
              <a:gd name="connsiteY223" fmla="*/ 9236550 h 10287000"/>
              <a:gd name="connsiteX224" fmla="*/ 4290460 w 10076157"/>
              <a:gd name="connsiteY224" fmla="*/ 9235112 h 10287000"/>
              <a:gd name="connsiteX225" fmla="*/ 4309155 w 10076157"/>
              <a:gd name="connsiteY225" fmla="*/ 9224913 h 10287000"/>
              <a:gd name="connsiteX226" fmla="*/ 4315957 w 10076157"/>
              <a:gd name="connsiteY226" fmla="*/ 9194428 h 10287000"/>
              <a:gd name="connsiteX227" fmla="*/ 4314894 w 10076157"/>
              <a:gd name="connsiteY227" fmla="*/ 9195134 h 10287000"/>
              <a:gd name="connsiteX228" fmla="*/ 4314894 w 10076157"/>
              <a:gd name="connsiteY228" fmla="*/ 9196535 h 10287000"/>
              <a:gd name="connsiteX229" fmla="*/ 4314894 w 10076157"/>
              <a:gd name="connsiteY229" fmla="*/ 9220875 h 10287000"/>
              <a:gd name="connsiteX230" fmla="*/ 4327017 w 10076157"/>
              <a:gd name="connsiteY230" fmla="*/ 9212346 h 10287000"/>
              <a:gd name="connsiteX231" fmla="*/ 6395401 w 10076157"/>
              <a:gd name="connsiteY231" fmla="*/ 9194378 h 10287000"/>
              <a:gd name="connsiteX232" fmla="*/ 6336490 w 10076157"/>
              <a:gd name="connsiteY232" fmla="*/ 9316995 h 10287000"/>
              <a:gd name="connsiteX233" fmla="*/ 6395401 w 10076157"/>
              <a:gd name="connsiteY233" fmla="*/ 9194378 h 10287000"/>
              <a:gd name="connsiteX234" fmla="*/ 4653931 w 10076157"/>
              <a:gd name="connsiteY234" fmla="*/ 9186236 h 10287000"/>
              <a:gd name="connsiteX235" fmla="*/ 4611386 w 10076157"/>
              <a:gd name="connsiteY235" fmla="*/ 9216443 h 10287000"/>
              <a:gd name="connsiteX236" fmla="*/ 4564872 w 10076157"/>
              <a:gd name="connsiteY236" fmla="*/ 9238958 h 10287000"/>
              <a:gd name="connsiteX237" fmla="*/ 4495095 w 10076157"/>
              <a:gd name="connsiteY237" fmla="*/ 9261481 h 10287000"/>
              <a:gd name="connsiteX238" fmla="*/ 4425320 w 10076157"/>
              <a:gd name="connsiteY238" fmla="*/ 9261481 h 10287000"/>
              <a:gd name="connsiteX239" fmla="*/ 4471835 w 10076157"/>
              <a:gd name="connsiteY239" fmla="*/ 9238958 h 10287000"/>
              <a:gd name="connsiteX240" fmla="*/ 4474741 w 10076157"/>
              <a:gd name="connsiteY240" fmla="*/ 9238958 h 10287000"/>
              <a:gd name="connsiteX241" fmla="*/ 4489627 w 10076157"/>
              <a:gd name="connsiteY241" fmla="*/ 9238958 h 10287000"/>
              <a:gd name="connsiteX242" fmla="*/ 4515276 w 10076157"/>
              <a:gd name="connsiteY242" fmla="*/ 9219155 h 10287000"/>
              <a:gd name="connsiteX243" fmla="*/ 4575067 w 10076157"/>
              <a:gd name="connsiteY243" fmla="*/ 9197987 h 10287000"/>
              <a:gd name="connsiteX244" fmla="*/ 4553891 w 10076157"/>
              <a:gd name="connsiteY244" fmla="*/ 9213862 h 10287000"/>
              <a:gd name="connsiteX245" fmla="*/ 4546567 w 10076157"/>
              <a:gd name="connsiteY245" fmla="*/ 9217920 h 10287000"/>
              <a:gd name="connsiteX246" fmla="*/ 4564872 w 10076157"/>
              <a:gd name="connsiteY246" fmla="*/ 9216443 h 10287000"/>
              <a:gd name="connsiteX247" fmla="*/ 4634647 w 10076157"/>
              <a:gd name="connsiteY247" fmla="*/ 9193920 h 10287000"/>
              <a:gd name="connsiteX248" fmla="*/ 4681162 w 10076157"/>
              <a:gd name="connsiteY248" fmla="*/ 9171400 h 10287000"/>
              <a:gd name="connsiteX249" fmla="*/ 4684068 w 10076157"/>
              <a:gd name="connsiteY249" fmla="*/ 9174217 h 10287000"/>
              <a:gd name="connsiteX250" fmla="*/ 4653931 w 10076157"/>
              <a:gd name="connsiteY250" fmla="*/ 9186236 h 10287000"/>
              <a:gd name="connsiteX251" fmla="*/ 4654998 w 10076157"/>
              <a:gd name="connsiteY251" fmla="*/ 9185478 h 10287000"/>
              <a:gd name="connsiteX252" fmla="*/ 4681162 w 10076157"/>
              <a:gd name="connsiteY252" fmla="*/ 9171400 h 10287000"/>
              <a:gd name="connsiteX253" fmla="*/ 4739753 w 10076157"/>
              <a:gd name="connsiteY253" fmla="*/ 9153736 h 10287000"/>
              <a:gd name="connsiteX254" fmla="*/ 4658981 w 10076157"/>
              <a:gd name="connsiteY254" fmla="*/ 9218382 h 10287000"/>
              <a:gd name="connsiteX255" fmla="*/ 4598408 w 10076157"/>
              <a:gd name="connsiteY255" fmla="*/ 9239932 h 10287000"/>
              <a:gd name="connsiteX256" fmla="*/ 4638790 w 10076157"/>
              <a:gd name="connsiteY256" fmla="*/ 9218382 h 10287000"/>
              <a:gd name="connsiteX257" fmla="*/ 4739753 w 10076157"/>
              <a:gd name="connsiteY257" fmla="*/ 9153736 h 10287000"/>
              <a:gd name="connsiteX258" fmla="*/ 5712561 w 10076157"/>
              <a:gd name="connsiteY258" fmla="*/ 9105202 h 10287000"/>
              <a:gd name="connsiteX259" fmla="*/ 5739342 w 10076157"/>
              <a:gd name="connsiteY259" fmla="*/ 9134932 h 10287000"/>
              <a:gd name="connsiteX260" fmla="*/ 5712561 w 10076157"/>
              <a:gd name="connsiteY260" fmla="*/ 9194378 h 10287000"/>
              <a:gd name="connsiteX261" fmla="*/ 5685782 w 10076157"/>
              <a:gd name="connsiteY261" fmla="*/ 9164655 h 10287000"/>
              <a:gd name="connsiteX262" fmla="*/ 5712561 w 10076157"/>
              <a:gd name="connsiteY262" fmla="*/ 9134932 h 10287000"/>
              <a:gd name="connsiteX263" fmla="*/ 5712561 w 10076157"/>
              <a:gd name="connsiteY263" fmla="*/ 9105202 h 10287000"/>
              <a:gd name="connsiteX264" fmla="*/ 4582609 w 10076157"/>
              <a:gd name="connsiteY264" fmla="*/ 9084509 h 10287000"/>
              <a:gd name="connsiteX265" fmla="*/ 4574541 w 10076157"/>
              <a:gd name="connsiteY265" fmla="*/ 9088149 h 10287000"/>
              <a:gd name="connsiteX266" fmla="*/ 4548476 w 10076157"/>
              <a:gd name="connsiteY266" fmla="*/ 9089829 h 10287000"/>
              <a:gd name="connsiteX267" fmla="*/ 4539744 w 10076157"/>
              <a:gd name="connsiteY267" fmla="*/ 9094455 h 10287000"/>
              <a:gd name="connsiteX268" fmla="*/ 4508579 w 10076157"/>
              <a:gd name="connsiteY268" fmla="*/ 9101135 h 10287000"/>
              <a:gd name="connsiteX269" fmla="*/ 4502314 w 10076157"/>
              <a:gd name="connsiteY269" fmla="*/ 9101713 h 10287000"/>
              <a:gd name="connsiteX270" fmla="*/ 4487976 w 10076157"/>
              <a:gd name="connsiteY270" fmla="*/ 9108281 h 10287000"/>
              <a:gd name="connsiteX271" fmla="*/ 4463468 w 10076157"/>
              <a:gd name="connsiteY271" fmla="*/ 9131442 h 10287000"/>
              <a:gd name="connsiteX272" fmla="*/ 4463468 w 10076157"/>
              <a:gd name="connsiteY272" fmla="*/ 9135272 h 10287000"/>
              <a:gd name="connsiteX273" fmla="*/ 4463468 w 10076157"/>
              <a:gd name="connsiteY273" fmla="*/ 9160888 h 10287000"/>
              <a:gd name="connsiteX274" fmla="*/ 4467521 w 10076157"/>
              <a:gd name="connsiteY274" fmla="*/ 9160212 h 10287000"/>
              <a:gd name="connsiteX275" fmla="*/ 4517381 w 10076157"/>
              <a:gd name="connsiteY275" fmla="*/ 9148961 h 10287000"/>
              <a:gd name="connsiteX276" fmla="*/ 4540843 w 10076157"/>
              <a:gd name="connsiteY276" fmla="*/ 9148961 h 10287000"/>
              <a:gd name="connsiteX277" fmla="*/ 4564304 w 10076157"/>
              <a:gd name="connsiteY277" fmla="*/ 9126456 h 10287000"/>
              <a:gd name="connsiteX278" fmla="*/ 4587399 w 10076157"/>
              <a:gd name="connsiteY278" fmla="*/ 9085312 h 10287000"/>
              <a:gd name="connsiteX279" fmla="*/ 5268040 w 10076157"/>
              <a:gd name="connsiteY279" fmla="*/ 9016030 h 10287000"/>
              <a:gd name="connsiteX280" fmla="*/ 5268040 w 10076157"/>
              <a:gd name="connsiteY280" fmla="*/ 9038323 h 10287000"/>
              <a:gd name="connsiteX281" fmla="*/ 5268040 w 10076157"/>
              <a:gd name="connsiteY281" fmla="*/ 9016030 h 10287000"/>
              <a:gd name="connsiteX282" fmla="*/ 5418004 w 10076157"/>
              <a:gd name="connsiteY282" fmla="*/ 8949148 h 10287000"/>
              <a:gd name="connsiteX283" fmla="*/ 5418004 w 10076157"/>
              <a:gd name="connsiteY283" fmla="*/ 8982592 h 10287000"/>
              <a:gd name="connsiteX284" fmla="*/ 5385868 w 10076157"/>
              <a:gd name="connsiteY284" fmla="*/ 8982592 h 10287000"/>
              <a:gd name="connsiteX285" fmla="*/ 5418004 w 10076157"/>
              <a:gd name="connsiteY285" fmla="*/ 8949148 h 10287000"/>
              <a:gd name="connsiteX286" fmla="*/ 5292475 w 10076157"/>
              <a:gd name="connsiteY286" fmla="*/ 8914081 h 10287000"/>
              <a:gd name="connsiteX287" fmla="*/ 5313359 w 10076157"/>
              <a:gd name="connsiteY287" fmla="*/ 8923504 h 10287000"/>
              <a:gd name="connsiteX288" fmla="*/ 5243010 w 10076157"/>
              <a:gd name="connsiteY288" fmla="*/ 8968171 h 10287000"/>
              <a:gd name="connsiteX289" fmla="*/ 5172661 w 10076157"/>
              <a:gd name="connsiteY289" fmla="*/ 9012838 h 10287000"/>
              <a:gd name="connsiteX290" fmla="*/ 5125756 w 10076157"/>
              <a:gd name="connsiteY290" fmla="*/ 9035172 h 10287000"/>
              <a:gd name="connsiteX291" fmla="*/ 5102303 w 10076157"/>
              <a:gd name="connsiteY291" fmla="*/ 9057502 h 10287000"/>
              <a:gd name="connsiteX292" fmla="*/ 5008506 w 10076157"/>
              <a:gd name="connsiteY292" fmla="*/ 9079839 h 10287000"/>
              <a:gd name="connsiteX293" fmla="*/ 5000131 w 10076157"/>
              <a:gd name="connsiteY293" fmla="*/ 9082151 h 10287000"/>
              <a:gd name="connsiteX294" fmla="*/ 4996691 w 10076157"/>
              <a:gd name="connsiteY294" fmla="*/ 9085002 h 10287000"/>
              <a:gd name="connsiteX295" fmla="*/ 4977052 w 10076157"/>
              <a:gd name="connsiteY295" fmla="*/ 9089793 h 10287000"/>
              <a:gd name="connsiteX296" fmla="*/ 4976854 w 10076157"/>
              <a:gd name="connsiteY296" fmla="*/ 9089514 h 10287000"/>
              <a:gd name="connsiteX297" fmla="*/ 4946949 w 10076157"/>
              <a:gd name="connsiteY297" fmla="*/ 9102172 h 10287000"/>
              <a:gd name="connsiteX298" fmla="*/ 4906276 w 10076157"/>
              <a:gd name="connsiteY298" fmla="*/ 9117526 h 10287000"/>
              <a:gd name="connsiteX299" fmla="*/ 4901269 w 10076157"/>
              <a:gd name="connsiteY299" fmla="*/ 9118435 h 10287000"/>
              <a:gd name="connsiteX300" fmla="*/ 4896718 w 10076157"/>
              <a:gd name="connsiteY300" fmla="*/ 9123318 h 10287000"/>
              <a:gd name="connsiteX301" fmla="*/ 4882437 w 10076157"/>
              <a:gd name="connsiteY301" fmla="*/ 9138647 h 10287000"/>
              <a:gd name="connsiteX302" fmla="*/ 4896718 w 10076157"/>
              <a:gd name="connsiteY302" fmla="*/ 9119488 h 10287000"/>
              <a:gd name="connsiteX303" fmla="*/ 4896802 w 10076157"/>
              <a:gd name="connsiteY303" fmla="*/ 9119245 h 10287000"/>
              <a:gd name="connsiteX304" fmla="*/ 4867800 w 10076157"/>
              <a:gd name="connsiteY304" fmla="*/ 9124506 h 10287000"/>
              <a:gd name="connsiteX305" fmla="*/ 4826763 w 10076157"/>
              <a:gd name="connsiteY305" fmla="*/ 9130087 h 10287000"/>
              <a:gd name="connsiteX306" fmla="*/ 4818176 w 10076157"/>
              <a:gd name="connsiteY306" fmla="*/ 9121398 h 10287000"/>
              <a:gd name="connsiteX307" fmla="*/ 4818176 w 10076157"/>
              <a:gd name="connsiteY307" fmla="*/ 9121924 h 10287000"/>
              <a:gd name="connsiteX308" fmla="*/ 4818176 w 10076157"/>
              <a:gd name="connsiteY308" fmla="*/ 9138647 h 10287000"/>
              <a:gd name="connsiteX309" fmla="*/ 4764618 w 10076157"/>
              <a:gd name="connsiteY309" fmla="*/ 9138647 h 10287000"/>
              <a:gd name="connsiteX310" fmla="*/ 4791397 w 10076157"/>
              <a:gd name="connsiteY310" fmla="*/ 9105202 h 10287000"/>
              <a:gd name="connsiteX311" fmla="*/ 4818176 w 10076157"/>
              <a:gd name="connsiteY311" fmla="*/ 9105202 h 10287000"/>
              <a:gd name="connsiteX312" fmla="*/ 4818176 w 10076157"/>
              <a:gd name="connsiteY312" fmla="*/ 9109632 h 10287000"/>
              <a:gd name="connsiteX313" fmla="*/ 4820903 w 10076157"/>
              <a:gd name="connsiteY313" fmla="*/ 9102170 h 10287000"/>
              <a:gd name="connsiteX314" fmla="*/ 4891254 w 10076157"/>
              <a:gd name="connsiteY314" fmla="*/ 9057502 h 10287000"/>
              <a:gd name="connsiteX315" fmla="*/ 4961603 w 10076157"/>
              <a:gd name="connsiteY315" fmla="*/ 9035172 h 10287000"/>
              <a:gd name="connsiteX316" fmla="*/ 4976260 w 10076157"/>
              <a:gd name="connsiteY316" fmla="*/ 9035172 h 10287000"/>
              <a:gd name="connsiteX317" fmla="*/ 4976990 w 10076157"/>
              <a:gd name="connsiteY317" fmla="*/ 9035172 h 10287000"/>
              <a:gd name="connsiteX318" fmla="*/ 4987315 w 10076157"/>
              <a:gd name="connsiteY318" fmla="*/ 9025609 h 10287000"/>
              <a:gd name="connsiteX319" fmla="*/ 4996687 w 10076157"/>
              <a:gd name="connsiteY319" fmla="*/ 9016030 h 10287000"/>
              <a:gd name="connsiteX320" fmla="*/ 5022240 w 10076157"/>
              <a:gd name="connsiteY320" fmla="*/ 9026996 h 10287000"/>
              <a:gd name="connsiteX321" fmla="*/ 5031954 w 10076157"/>
              <a:gd name="connsiteY321" fmla="*/ 9021212 h 10287000"/>
              <a:gd name="connsiteX322" fmla="*/ 5055405 w 10076157"/>
              <a:gd name="connsiteY322" fmla="*/ 8990502 h 10287000"/>
              <a:gd name="connsiteX323" fmla="*/ 5102303 w 10076157"/>
              <a:gd name="connsiteY323" fmla="*/ 8945835 h 10287000"/>
              <a:gd name="connsiteX324" fmla="*/ 5149208 w 10076157"/>
              <a:gd name="connsiteY324" fmla="*/ 8968171 h 10287000"/>
              <a:gd name="connsiteX325" fmla="*/ 5196107 w 10076157"/>
              <a:gd name="connsiteY325" fmla="*/ 8968171 h 10287000"/>
              <a:gd name="connsiteX326" fmla="*/ 5243010 w 10076157"/>
              <a:gd name="connsiteY326" fmla="*/ 8923504 h 10287000"/>
              <a:gd name="connsiteX327" fmla="*/ 5292475 w 10076157"/>
              <a:gd name="connsiteY327" fmla="*/ 8914081 h 10287000"/>
              <a:gd name="connsiteX328" fmla="*/ 4848403 w 10076157"/>
              <a:gd name="connsiteY328" fmla="*/ 8896563 h 10287000"/>
              <a:gd name="connsiteX329" fmla="*/ 4842551 w 10076157"/>
              <a:gd name="connsiteY329" fmla="*/ 8904901 h 10287000"/>
              <a:gd name="connsiteX330" fmla="*/ 4798495 w 10076157"/>
              <a:gd name="connsiteY330" fmla="*/ 8945944 h 10287000"/>
              <a:gd name="connsiteX331" fmla="*/ 4820527 w 10076157"/>
              <a:gd name="connsiteY331" fmla="*/ 8925423 h 10287000"/>
              <a:gd name="connsiteX332" fmla="*/ 4848403 w 10076157"/>
              <a:gd name="connsiteY332" fmla="*/ 8896563 h 10287000"/>
              <a:gd name="connsiteX333" fmla="*/ 5370846 w 10076157"/>
              <a:gd name="connsiteY333" fmla="*/ 8873189 h 10287000"/>
              <a:gd name="connsiteX334" fmla="*/ 5364105 w 10076157"/>
              <a:gd name="connsiteY334" fmla="*/ 8882061 h 10287000"/>
              <a:gd name="connsiteX335" fmla="*/ 5313359 w 10076157"/>
              <a:gd name="connsiteY335" fmla="*/ 8925733 h 10287000"/>
              <a:gd name="connsiteX336" fmla="*/ 5338738 w 10076157"/>
              <a:gd name="connsiteY336" fmla="*/ 8903897 h 10287000"/>
              <a:gd name="connsiteX337" fmla="*/ 5370846 w 10076157"/>
              <a:gd name="connsiteY337" fmla="*/ 8873189 h 10287000"/>
              <a:gd name="connsiteX338" fmla="*/ 5550133 w 10076157"/>
              <a:gd name="connsiteY338" fmla="*/ 8839215 h 10287000"/>
              <a:gd name="connsiteX339" fmla="*/ 5569431 w 10076157"/>
              <a:gd name="connsiteY339" fmla="*/ 8839363 h 10287000"/>
              <a:gd name="connsiteX340" fmla="*/ 5560129 w 10076157"/>
              <a:gd name="connsiteY340" fmla="*/ 8871489 h 10287000"/>
              <a:gd name="connsiteX341" fmla="*/ 5529261 w 10076157"/>
              <a:gd name="connsiteY341" fmla="*/ 8862551 h 10287000"/>
              <a:gd name="connsiteX342" fmla="*/ 5550133 w 10076157"/>
              <a:gd name="connsiteY342" fmla="*/ 8839215 h 10287000"/>
              <a:gd name="connsiteX343" fmla="*/ 5262250 w 10076157"/>
              <a:gd name="connsiteY343" fmla="*/ 8835498 h 10287000"/>
              <a:gd name="connsiteX344" fmla="*/ 5286624 w 10076157"/>
              <a:gd name="connsiteY344" fmla="*/ 8842555 h 10287000"/>
              <a:gd name="connsiteX345" fmla="*/ 5255417 w 10076157"/>
              <a:gd name="connsiteY345" fmla="*/ 8859098 h 10287000"/>
              <a:gd name="connsiteX346" fmla="*/ 5262250 w 10076157"/>
              <a:gd name="connsiteY346" fmla="*/ 8835498 h 10287000"/>
              <a:gd name="connsiteX347" fmla="*/ 5509045 w 10076157"/>
              <a:gd name="connsiteY347" fmla="*/ 8815387 h 10287000"/>
              <a:gd name="connsiteX348" fmla="*/ 5514400 w 10076157"/>
              <a:gd name="connsiteY348" fmla="*/ 8820962 h 10287000"/>
              <a:gd name="connsiteX349" fmla="*/ 5509045 w 10076157"/>
              <a:gd name="connsiteY349" fmla="*/ 8826536 h 10287000"/>
              <a:gd name="connsiteX350" fmla="*/ 5503689 w 10076157"/>
              <a:gd name="connsiteY350" fmla="*/ 8820962 h 10287000"/>
              <a:gd name="connsiteX351" fmla="*/ 5509045 w 10076157"/>
              <a:gd name="connsiteY351" fmla="*/ 8815387 h 10287000"/>
              <a:gd name="connsiteX352" fmla="*/ 3686119 w 10076157"/>
              <a:gd name="connsiteY352" fmla="*/ 8753548 h 10287000"/>
              <a:gd name="connsiteX353" fmla="*/ 3679913 w 10076157"/>
              <a:gd name="connsiteY353" fmla="*/ 8759504 h 10287000"/>
              <a:gd name="connsiteX354" fmla="*/ 3686303 w 10076157"/>
              <a:gd name="connsiteY354" fmla="*/ 8764285 h 10287000"/>
              <a:gd name="connsiteX355" fmla="*/ 3692767 w 10076157"/>
              <a:gd name="connsiteY355" fmla="*/ 8771867 h 10287000"/>
              <a:gd name="connsiteX356" fmla="*/ 3696484 w 10076157"/>
              <a:gd name="connsiteY356" fmla="*/ 8772886 h 10287000"/>
              <a:gd name="connsiteX357" fmla="*/ 3720612 w 10076157"/>
              <a:gd name="connsiteY357" fmla="*/ 8763841 h 10287000"/>
              <a:gd name="connsiteX358" fmla="*/ 3734339 w 10076157"/>
              <a:gd name="connsiteY358" fmla="*/ 8753548 h 10287000"/>
              <a:gd name="connsiteX359" fmla="*/ 3720544 w 10076157"/>
              <a:gd name="connsiteY359" fmla="*/ 8753548 h 10287000"/>
              <a:gd name="connsiteX360" fmla="*/ 5150221 w 10076157"/>
              <a:gd name="connsiteY360" fmla="*/ 8703918 h 10287000"/>
              <a:gd name="connsiteX361" fmla="*/ 5182359 w 10076157"/>
              <a:gd name="connsiteY361" fmla="*/ 8737361 h 10287000"/>
              <a:gd name="connsiteX362" fmla="*/ 5150221 w 10076157"/>
              <a:gd name="connsiteY362" fmla="*/ 8770799 h 10287000"/>
              <a:gd name="connsiteX363" fmla="*/ 5150221 w 10076157"/>
              <a:gd name="connsiteY363" fmla="*/ 8703918 h 10287000"/>
              <a:gd name="connsiteX364" fmla="*/ 3754102 w 10076157"/>
              <a:gd name="connsiteY364" fmla="*/ 8696675 h 10287000"/>
              <a:gd name="connsiteX365" fmla="*/ 3743133 w 10076157"/>
              <a:gd name="connsiteY365" fmla="*/ 8698868 h 10287000"/>
              <a:gd name="connsiteX366" fmla="*/ 3719668 w 10076157"/>
              <a:gd name="connsiteY366" fmla="*/ 8698868 h 10287000"/>
              <a:gd name="connsiteX367" fmla="*/ 3719668 w 10076157"/>
              <a:gd name="connsiteY367" fmla="*/ 8715066 h 10287000"/>
              <a:gd name="connsiteX368" fmla="*/ 3740335 w 10076157"/>
              <a:gd name="connsiteY368" fmla="*/ 8715066 h 10287000"/>
              <a:gd name="connsiteX369" fmla="*/ 3749865 w 10076157"/>
              <a:gd name="connsiteY369" fmla="*/ 8715066 h 10287000"/>
              <a:gd name="connsiteX370" fmla="*/ 3754711 w 10076157"/>
              <a:gd name="connsiteY370" fmla="*/ 8709026 h 10287000"/>
              <a:gd name="connsiteX371" fmla="*/ 3769319 w 10076157"/>
              <a:gd name="connsiteY371" fmla="*/ 8701081 h 10287000"/>
              <a:gd name="connsiteX372" fmla="*/ 3766929 w 10076157"/>
              <a:gd name="connsiteY372" fmla="*/ 8700389 h 10287000"/>
              <a:gd name="connsiteX373" fmla="*/ 3757077 w 10076157"/>
              <a:gd name="connsiteY373" fmla="*/ 8697536 h 10287000"/>
              <a:gd name="connsiteX374" fmla="*/ 3813514 w 10076157"/>
              <a:gd name="connsiteY374" fmla="*/ 8676360 h 10287000"/>
              <a:gd name="connsiteX375" fmla="*/ 3806834 w 10076157"/>
              <a:gd name="connsiteY375" fmla="*/ 8677695 h 10287000"/>
              <a:gd name="connsiteX376" fmla="*/ 3802418 w 10076157"/>
              <a:gd name="connsiteY376" fmla="*/ 8685856 h 10287000"/>
              <a:gd name="connsiteX377" fmla="*/ 3820278 w 10076157"/>
              <a:gd name="connsiteY377" fmla="*/ 8677936 h 10287000"/>
              <a:gd name="connsiteX378" fmla="*/ 3833036 w 10076157"/>
              <a:gd name="connsiteY378" fmla="*/ 8678575 h 10287000"/>
              <a:gd name="connsiteX379" fmla="*/ 3835184 w 10076157"/>
              <a:gd name="connsiteY379" fmla="*/ 8676360 h 10287000"/>
              <a:gd name="connsiteX380" fmla="*/ 3825244 w 10076157"/>
              <a:gd name="connsiteY380" fmla="*/ 8676360 h 10287000"/>
              <a:gd name="connsiteX381" fmla="*/ 3813514 w 10076157"/>
              <a:gd name="connsiteY381" fmla="*/ 8676360 h 10287000"/>
              <a:gd name="connsiteX382" fmla="*/ 3880095 w 10076157"/>
              <a:gd name="connsiteY382" fmla="*/ 8658267 h 10287000"/>
              <a:gd name="connsiteX383" fmla="*/ 3851067 w 10076157"/>
              <a:gd name="connsiteY383" fmla="*/ 8670446 h 10287000"/>
              <a:gd name="connsiteX384" fmla="*/ 3869179 w 10076157"/>
              <a:gd name="connsiteY384" fmla="*/ 8668113 h 10287000"/>
              <a:gd name="connsiteX385" fmla="*/ 5739333 w 10076157"/>
              <a:gd name="connsiteY385" fmla="*/ 8648188 h 10287000"/>
              <a:gd name="connsiteX386" fmla="*/ 5771471 w 10076157"/>
              <a:gd name="connsiteY386" fmla="*/ 8648188 h 10287000"/>
              <a:gd name="connsiteX387" fmla="*/ 5739333 w 10076157"/>
              <a:gd name="connsiteY387" fmla="*/ 8670481 h 10287000"/>
              <a:gd name="connsiteX388" fmla="*/ 5739333 w 10076157"/>
              <a:gd name="connsiteY388" fmla="*/ 8648188 h 10287000"/>
              <a:gd name="connsiteX389" fmla="*/ 5709578 w 10076157"/>
              <a:gd name="connsiteY389" fmla="*/ 8645147 h 10287000"/>
              <a:gd name="connsiteX390" fmla="*/ 5709578 w 10076157"/>
              <a:gd name="connsiteY390" fmla="*/ 8675544 h 10287000"/>
              <a:gd name="connsiteX391" fmla="*/ 5709578 w 10076157"/>
              <a:gd name="connsiteY391" fmla="*/ 8705947 h 10287000"/>
              <a:gd name="connsiteX392" fmla="*/ 5709578 w 10076157"/>
              <a:gd name="connsiteY392" fmla="*/ 8766747 h 10287000"/>
              <a:gd name="connsiteX393" fmla="*/ 5679831 w 10076157"/>
              <a:gd name="connsiteY393" fmla="*/ 8857951 h 10287000"/>
              <a:gd name="connsiteX394" fmla="*/ 5590564 w 10076157"/>
              <a:gd name="connsiteY394" fmla="*/ 8979552 h 10287000"/>
              <a:gd name="connsiteX395" fmla="*/ 5531062 w 10076157"/>
              <a:gd name="connsiteY395" fmla="*/ 9040352 h 10287000"/>
              <a:gd name="connsiteX396" fmla="*/ 5441801 w 10076157"/>
              <a:gd name="connsiteY396" fmla="*/ 9101152 h 10287000"/>
              <a:gd name="connsiteX397" fmla="*/ 5322789 w 10076157"/>
              <a:gd name="connsiteY397" fmla="*/ 9222753 h 10287000"/>
              <a:gd name="connsiteX398" fmla="*/ 5233530 w 10076157"/>
              <a:gd name="connsiteY398" fmla="*/ 9283553 h 10287000"/>
              <a:gd name="connsiteX399" fmla="*/ 5203775 w 10076157"/>
              <a:gd name="connsiteY399" fmla="*/ 9253155 h 10287000"/>
              <a:gd name="connsiteX400" fmla="*/ 5263277 w 10076157"/>
              <a:gd name="connsiteY400" fmla="*/ 9161952 h 10287000"/>
              <a:gd name="connsiteX401" fmla="*/ 5263277 w 10076157"/>
              <a:gd name="connsiteY401" fmla="*/ 9131556 h 10287000"/>
              <a:gd name="connsiteX402" fmla="*/ 5322789 w 10076157"/>
              <a:gd name="connsiteY402" fmla="*/ 9070749 h 10287000"/>
              <a:gd name="connsiteX403" fmla="*/ 5441801 w 10076157"/>
              <a:gd name="connsiteY403" fmla="*/ 9009948 h 10287000"/>
              <a:gd name="connsiteX404" fmla="*/ 5531062 w 10076157"/>
              <a:gd name="connsiteY404" fmla="*/ 8918751 h 10287000"/>
              <a:gd name="connsiteX405" fmla="*/ 5590564 w 10076157"/>
              <a:gd name="connsiteY405" fmla="*/ 8857951 h 10287000"/>
              <a:gd name="connsiteX406" fmla="*/ 5650075 w 10076157"/>
              <a:gd name="connsiteY406" fmla="*/ 8766747 h 10287000"/>
              <a:gd name="connsiteX407" fmla="*/ 5679831 w 10076157"/>
              <a:gd name="connsiteY407" fmla="*/ 8675544 h 10287000"/>
              <a:gd name="connsiteX408" fmla="*/ 5709578 w 10076157"/>
              <a:gd name="connsiteY408" fmla="*/ 8645147 h 10287000"/>
              <a:gd name="connsiteX409" fmla="*/ 5271071 w 10076157"/>
              <a:gd name="connsiteY409" fmla="*/ 8606362 h 10287000"/>
              <a:gd name="connsiteX410" fmla="*/ 5296447 w 10076157"/>
              <a:gd name="connsiteY410" fmla="*/ 8606362 h 10287000"/>
              <a:gd name="connsiteX411" fmla="*/ 5271071 w 10076157"/>
              <a:gd name="connsiteY411" fmla="*/ 8630931 h 10287000"/>
              <a:gd name="connsiteX412" fmla="*/ 5271071 w 10076157"/>
              <a:gd name="connsiteY412" fmla="*/ 8606362 h 10287000"/>
              <a:gd name="connsiteX413" fmla="*/ 5107962 w 10076157"/>
              <a:gd name="connsiteY413" fmla="*/ 8585078 h 10287000"/>
              <a:gd name="connsiteX414" fmla="*/ 5130918 w 10076157"/>
              <a:gd name="connsiteY414" fmla="*/ 8585078 h 10287000"/>
              <a:gd name="connsiteX415" fmla="*/ 5107962 w 10076157"/>
              <a:gd name="connsiteY415" fmla="*/ 8606367 h 10287000"/>
              <a:gd name="connsiteX416" fmla="*/ 5107962 w 10076157"/>
              <a:gd name="connsiteY416" fmla="*/ 8585078 h 10287000"/>
              <a:gd name="connsiteX417" fmla="*/ 4699370 w 10076157"/>
              <a:gd name="connsiteY417" fmla="*/ 8514972 h 10287000"/>
              <a:gd name="connsiteX418" fmla="*/ 4703042 w 10076157"/>
              <a:gd name="connsiteY418" fmla="*/ 8518821 h 10287000"/>
              <a:gd name="connsiteX419" fmla="*/ 4699370 w 10076157"/>
              <a:gd name="connsiteY419" fmla="*/ 8522670 h 10287000"/>
              <a:gd name="connsiteX420" fmla="*/ 4695695 w 10076157"/>
              <a:gd name="connsiteY420" fmla="*/ 8518821 h 10287000"/>
              <a:gd name="connsiteX421" fmla="*/ 4699370 w 10076157"/>
              <a:gd name="connsiteY421" fmla="*/ 8514972 h 10287000"/>
              <a:gd name="connsiteX422" fmla="*/ 5245700 w 10076157"/>
              <a:gd name="connsiteY422" fmla="*/ 8499907 h 10287000"/>
              <a:gd name="connsiteX423" fmla="*/ 5245700 w 10076157"/>
              <a:gd name="connsiteY423" fmla="*/ 8521203 h 10287000"/>
              <a:gd name="connsiteX424" fmla="*/ 5176831 w 10076157"/>
              <a:gd name="connsiteY424" fmla="*/ 8563784 h 10287000"/>
              <a:gd name="connsiteX425" fmla="*/ 5130918 w 10076157"/>
              <a:gd name="connsiteY425" fmla="*/ 8585078 h 10287000"/>
              <a:gd name="connsiteX426" fmla="*/ 5153874 w 10076157"/>
              <a:gd name="connsiteY426" fmla="*/ 8563784 h 10287000"/>
              <a:gd name="connsiteX427" fmla="*/ 5199787 w 10076157"/>
              <a:gd name="connsiteY427" fmla="*/ 8521203 h 10287000"/>
              <a:gd name="connsiteX428" fmla="*/ 5245700 w 10076157"/>
              <a:gd name="connsiteY428" fmla="*/ 8499907 h 10287000"/>
              <a:gd name="connsiteX429" fmla="*/ 5174706 w 10076157"/>
              <a:gd name="connsiteY429" fmla="*/ 8428776 h 10287000"/>
              <a:gd name="connsiteX430" fmla="*/ 5144864 w 10076157"/>
              <a:gd name="connsiteY430" fmla="*/ 8459277 h 10287000"/>
              <a:gd name="connsiteX431" fmla="*/ 5115028 w 10076157"/>
              <a:gd name="connsiteY431" fmla="*/ 8459277 h 10287000"/>
              <a:gd name="connsiteX432" fmla="*/ 5085192 w 10076157"/>
              <a:gd name="connsiteY432" fmla="*/ 8489788 h 10287000"/>
              <a:gd name="connsiteX433" fmla="*/ 5070476 w 10076157"/>
              <a:gd name="connsiteY433" fmla="*/ 8557478 h 10287000"/>
              <a:gd name="connsiteX434" fmla="*/ 5085429 w 10076157"/>
              <a:gd name="connsiteY434" fmla="*/ 8544903 h 10287000"/>
              <a:gd name="connsiteX435" fmla="*/ 5166761 w 10076157"/>
              <a:gd name="connsiteY435" fmla="*/ 8502148 h 10287000"/>
              <a:gd name="connsiteX436" fmla="*/ 5203718 w 10076157"/>
              <a:gd name="connsiteY436" fmla="*/ 8458436 h 10287000"/>
              <a:gd name="connsiteX437" fmla="*/ 5189625 w 10076157"/>
              <a:gd name="connsiteY437" fmla="*/ 8444027 h 10287000"/>
              <a:gd name="connsiteX438" fmla="*/ 5174706 w 10076157"/>
              <a:gd name="connsiteY438" fmla="*/ 8428776 h 10287000"/>
              <a:gd name="connsiteX439" fmla="*/ 4496834 w 10076157"/>
              <a:gd name="connsiteY439" fmla="*/ 8403741 h 10287000"/>
              <a:gd name="connsiteX440" fmla="*/ 4493919 w 10076157"/>
              <a:gd name="connsiteY440" fmla="*/ 8406303 h 10287000"/>
              <a:gd name="connsiteX441" fmla="*/ 4446992 w 10076157"/>
              <a:gd name="connsiteY441" fmla="*/ 8451311 h 10287000"/>
              <a:gd name="connsiteX442" fmla="*/ 4426465 w 10076157"/>
              <a:gd name="connsiteY442" fmla="*/ 8451311 h 10287000"/>
              <a:gd name="connsiteX443" fmla="*/ 4425132 w 10076157"/>
              <a:gd name="connsiteY443" fmla="*/ 8451311 h 10287000"/>
              <a:gd name="connsiteX444" fmla="*/ 4418896 w 10076157"/>
              <a:gd name="connsiteY444" fmla="*/ 8468994 h 10287000"/>
              <a:gd name="connsiteX445" fmla="*/ 4404041 w 10076157"/>
              <a:gd name="connsiteY445" fmla="*/ 8488138 h 10287000"/>
              <a:gd name="connsiteX446" fmla="*/ 4408842 w 10076157"/>
              <a:gd name="connsiteY446" fmla="*/ 8501753 h 10287000"/>
              <a:gd name="connsiteX447" fmla="*/ 4412974 w 10076157"/>
              <a:gd name="connsiteY447" fmla="*/ 8500084 h 10287000"/>
              <a:gd name="connsiteX448" fmla="*/ 4453711 w 10076157"/>
              <a:gd name="connsiteY448" fmla="*/ 8486866 h 10287000"/>
              <a:gd name="connsiteX449" fmla="*/ 4493643 w 10076157"/>
              <a:gd name="connsiteY449" fmla="*/ 8458365 h 10287000"/>
              <a:gd name="connsiteX450" fmla="*/ 4483278 w 10076157"/>
              <a:gd name="connsiteY450" fmla="*/ 8445227 h 10287000"/>
              <a:gd name="connsiteX451" fmla="*/ 4496834 w 10076157"/>
              <a:gd name="connsiteY451" fmla="*/ 8432689 h 10287000"/>
              <a:gd name="connsiteX452" fmla="*/ 4496834 w 10076157"/>
              <a:gd name="connsiteY452" fmla="*/ 8406675 h 10287000"/>
              <a:gd name="connsiteX453" fmla="*/ 4164926 w 10076157"/>
              <a:gd name="connsiteY453" fmla="*/ 8398406 h 10287000"/>
              <a:gd name="connsiteX454" fmla="*/ 4182466 w 10076157"/>
              <a:gd name="connsiteY454" fmla="*/ 8429063 h 10287000"/>
              <a:gd name="connsiteX455" fmla="*/ 4151261 w 10076157"/>
              <a:gd name="connsiteY455" fmla="*/ 8445601 h 10287000"/>
              <a:gd name="connsiteX456" fmla="*/ 4158093 w 10076157"/>
              <a:gd name="connsiteY456" fmla="*/ 8422005 h 10287000"/>
              <a:gd name="connsiteX457" fmla="*/ 4164926 w 10076157"/>
              <a:gd name="connsiteY457" fmla="*/ 8398406 h 10287000"/>
              <a:gd name="connsiteX458" fmla="*/ 5831220 w 10076157"/>
              <a:gd name="connsiteY458" fmla="*/ 8385264 h 10287000"/>
              <a:gd name="connsiteX459" fmla="*/ 5831220 w 10076157"/>
              <a:gd name="connsiteY459" fmla="*/ 8408012 h 10287000"/>
              <a:gd name="connsiteX460" fmla="*/ 5760955 w 10076157"/>
              <a:gd name="connsiteY460" fmla="*/ 8453509 h 10287000"/>
              <a:gd name="connsiteX461" fmla="*/ 5714115 w 10076157"/>
              <a:gd name="connsiteY461" fmla="*/ 8499000 h 10287000"/>
              <a:gd name="connsiteX462" fmla="*/ 5643856 w 10076157"/>
              <a:gd name="connsiteY462" fmla="*/ 8544497 h 10287000"/>
              <a:gd name="connsiteX463" fmla="*/ 5597011 w 10076157"/>
              <a:gd name="connsiteY463" fmla="*/ 8589989 h 10287000"/>
              <a:gd name="connsiteX464" fmla="*/ 5573591 w 10076157"/>
              <a:gd name="connsiteY464" fmla="*/ 8589989 h 10287000"/>
              <a:gd name="connsiteX465" fmla="*/ 5550170 w 10076157"/>
              <a:gd name="connsiteY465" fmla="*/ 8589989 h 10287000"/>
              <a:gd name="connsiteX466" fmla="*/ 5573591 w 10076157"/>
              <a:gd name="connsiteY466" fmla="*/ 8567240 h 10287000"/>
              <a:gd name="connsiteX467" fmla="*/ 5581276 w 10076157"/>
              <a:gd name="connsiteY467" fmla="*/ 8550182 h 10287000"/>
              <a:gd name="connsiteX468" fmla="*/ 5583811 w 10076157"/>
              <a:gd name="connsiteY468" fmla="*/ 8547863 h 10287000"/>
              <a:gd name="connsiteX469" fmla="*/ 5567955 w 10076157"/>
              <a:gd name="connsiteY469" fmla="*/ 8547863 h 10287000"/>
              <a:gd name="connsiteX470" fmla="*/ 5567955 w 10076157"/>
              <a:gd name="connsiteY470" fmla="*/ 8525571 h 10287000"/>
              <a:gd name="connsiteX471" fmla="*/ 5578667 w 10076157"/>
              <a:gd name="connsiteY471" fmla="*/ 8528356 h 10287000"/>
              <a:gd name="connsiteX472" fmla="*/ 5587518 w 10076157"/>
              <a:gd name="connsiteY472" fmla="*/ 8544477 h 10287000"/>
              <a:gd name="connsiteX473" fmla="*/ 5599938 w 10076157"/>
              <a:gd name="connsiteY473" fmla="*/ 8533122 h 10287000"/>
              <a:gd name="connsiteX474" fmla="*/ 5643856 w 10076157"/>
              <a:gd name="connsiteY474" fmla="*/ 8499000 h 10287000"/>
              <a:gd name="connsiteX475" fmla="*/ 5737536 w 10076157"/>
              <a:gd name="connsiteY475" fmla="*/ 8453509 h 10287000"/>
              <a:gd name="connsiteX476" fmla="*/ 5831220 w 10076157"/>
              <a:gd name="connsiteY476" fmla="*/ 8385264 h 10287000"/>
              <a:gd name="connsiteX477" fmla="*/ 5486740 w 10076157"/>
              <a:gd name="connsiteY477" fmla="*/ 8377071 h 10287000"/>
              <a:gd name="connsiteX478" fmla="*/ 5490971 w 10076157"/>
              <a:gd name="connsiteY478" fmla="*/ 8381168 h 10287000"/>
              <a:gd name="connsiteX479" fmla="*/ 5486740 w 10076157"/>
              <a:gd name="connsiteY479" fmla="*/ 8385264 h 10287000"/>
              <a:gd name="connsiteX480" fmla="*/ 5482509 w 10076157"/>
              <a:gd name="connsiteY480" fmla="*/ 8381168 h 10287000"/>
              <a:gd name="connsiteX481" fmla="*/ 5486740 w 10076157"/>
              <a:gd name="connsiteY481" fmla="*/ 8377071 h 10287000"/>
              <a:gd name="connsiteX482" fmla="*/ 5841166 w 10076157"/>
              <a:gd name="connsiteY482" fmla="*/ 8353355 h 10287000"/>
              <a:gd name="connsiteX483" fmla="*/ 5863196 w 10076157"/>
              <a:gd name="connsiteY483" fmla="*/ 8353355 h 10287000"/>
              <a:gd name="connsiteX484" fmla="*/ 5841166 w 10076157"/>
              <a:gd name="connsiteY484" fmla="*/ 8376444 h 10287000"/>
              <a:gd name="connsiteX485" fmla="*/ 5841166 w 10076157"/>
              <a:gd name="connsiteY485" fmla="*/ 8353355 h 10287000"/>
              <a:gd name="connsiteX486" fmla="*/ 5025512 w 10076157"/>
              <a:gd name="connsiteY486" fmla="*/ 8350064 h 10287000"/>
              <a:gd name="connsiteX487" fmla="*/ 5022986 w 10076157"/>
              <a:gd name="connsiteY487" fmla="*/ 8352510 h 10287000"/>
              <a:gd name="connsiteX488" fmla="*/ 5011708 w 10076157"/>
              <a:gd name="connsiteY488" fmla="*/ 8363428 h 10287000"/>
              <a:gd name="connsiteX489" fmla="*/ 4969628 w 10076157"/>
              <a:gd name="connsiteY489" fmla="*/ 8383798 h 10287000"/>
              <a:gd name="connsiteX490" fmla="*/ 5025512 w 10076157"/>
              <a:gd name="connsiteY490" fmla="*/ 8383798 h 10287000"/>
              <a:gd name="connsiteX491" fmla="*/ 5025512 w 10076157"/>
              <a:gd name="connsiteY491" fmla="*/ 8356320 h 10287000"/>
              <a:gd name="connsiteX492" fmla="*/ 4683277 w 10076157"/>
              <a:gd name="connsiteY492" fmla="*/ 8336130 h 10287000"/>
              <a:gd name="connsiteX493" fmla="*/ 4687506 w 10076157"/>
              <a:gd name="connsiteY493" fmla="*/ 8340226 h 10287000"/>
              <a:gd name="connsiteX494" fmla="*/ 4683277 w 10076157"/>
              <a:gd name="connsiteY494" fmla="*/ 8344320 h 10287000"/>
              <a:gd name="connsiteX495" fmla="*/ 4679045 w 10076157"/>
              <a:gd name="connsiteY495" fmla="*/ 8340226 h 10287000"/>
              <a:gd name="connsiteX496" fmla="*/ 4683277 w 10076157"/>
              <a:gd name="connsiteY496" fmla="*/ 8336130 h 10287000"/>
              <a:gd name="connsiteX497" fmla="*/ 6514325 w 10076157"/>
              <a:gd name="connsiteY497" fmla="*/ 8295183 h 10287000"/>
              <a:gd name="connsiteX498" fmla="*/ 6539699 w 10076157"/>
              <a:gd name="connsiteY498" fmla="*/ 8295183 h 10287000"/>
              <a:gd name="connsiteX499" fmla="*/ 6514325 w 10076157"/>
              <a:gd name="connsiteY499" fmla="*/ 8319753 h 10287000"/>
              <a:gd name="connsiteX500" fmla="*/ 6514325 w 10076157"/>
              <a:gd name="connsiteY500" fmla="*/ 8295183 h 10287000"/>
              <a:gd name="connsiteX501" fmla="*/ 4894717 w 10076157"/>
              <a:gd name="connsiteY501" fmla="*/ 8295183 h 10287000"/>
              <a:gd name="connsiteX502" fmla="*/ 4915860 w 10076157"/>
              <a:gd name="connsiteY502" fmla="*/ 8295183 h 10287000"/>
              <a:gd name="connsiteX503" fmla="*/ 4873571 w 10076157"/>
              <a:gd name="connsiteY503" fmla="*/ 8319753 h 10287000"/>
              <a:gd name="connsiteX504" fmla="*/ 4894717 w 10076157"/>
              <a:gd name="connsiteY504" fmla="*/ 8295183 h 10287000"/>
              <a:gd name="connsiteX505" fmla="*/ 4372236 w 10076157"/>
              <a:gd name="connsiteY505" fmla="*/ 8288587 h 10287000"/>
              <a:gd name="connsiteX506" fmla="*/ 4311127 w 10076157"/>
              <a:gd name="connsiteY506" fmla="*/ 8330889 h 10287000"/>
              <a:gd name="connsiteX507" fmla="*/ 4310975 w 10076157"/>
              <a:gd name="connsiteY507" fmla="*/ 8330976 h 10287000"/>
              <a:gd name="connsiteX508" fmla="*/ 4306223 w 10076157"/>
              <a:gd name="connsiteY508" fmla="*/ 8338791 h 10287000"/>
              <a:gd name="connsiteX509" fmla="*/ 4297340 w 10076157"/>
              <a:gd name="connsiteY509" fmla="*/ 8338791 h 10287000"/>
              <a:gd name="connsiteX510" fmla="*/ 4289802 w 10076157"/>
              <a:gd name="connsiteY510" fmla="*/ 8343116 h 10287000"/>
              <a:gd name="connsiteX511" fmla="*/ 4229646 w 10076157"/>
              <a:gd name="connsiteY511" fmla="*/ 8352036 h 10287000"/>
              <a:gd name="connsiteX512" fmla="*/ 4168534 w 10076157"/>
              <a:gd name="connsiteY512" fmla="*/ 8373187 h 10287000"/>
              <a:gd name="connsiteX513" fmla="*/ 4159943 w 10076157"/>
              <a:gd name="connsiteY513" fmla="*/ 8382110 h 10287000"/>
              <a:gd name="connsiteX514" fmla="*/ 4151740 w 10076157"/>
              <a:gd name="connsiteY514" fmla="*/ 8390628 h 10287000"/>
              <a:gd name="connsiteX515" fmla="*/ 4149521 w 10076157"/>
              <a:gd name="connsiteY515" fmla="*/ 8398293 h 10287000"/>
              <a:gd name="connsiteX516" fmla="*/ 4148168 w 10076157"/>
              <a:gd name="connsiteY516" fmla="*/ 8397901 h 10287000"/>
              <a:gd name="connsiteX517" fmla="*/ 4148168 w 10076157"/>
              <a:gd name="connsiteY517" fmla="*/ 8406566 h 10287000"/>
              <a:gd name="connsiteX518" fmla="*/ 4148168 w 10076157"/>
              <a:gd name="connsiteY518" fmla="*/ 8415489 h 10287000"/>
              <a:gd name="connsiteX519" fmla="*/ 4087058 w 10076157"/>
              <a:gd name="connsiteY519" fmla="*/ 8457786 h 10287000"/>
              <a:gd name="connsiteX520" fmla="*/ 4046318 w 10076157"/>
              <a:gd name="connsiteY520" fmla="*/ 8500084 h 10287000"/>
              <a:gd name="connsiteX521" fmla="*/ 4046022 w 10076157"/>
              <a:gd name="connsiteY521" fmla="*/ 8500084 h 10287000"/>
              <a:gd name="connsiteX522" fmla="*/ 4035456 w 10076157"/>
              <a:gd name="connsiteY522" fmla="*/ 8515628 h 10287000"/>
              <a:gd name="connsiteX523" fmla="*/ 4033281 w 10076157"/>
              <a:gd name="connsiteY523" fmla="*/ 8518828 h 10287000"/>
              <a:gd name="connsiteX524" fmla="*/ 4039338 w 10076157"/>
              <a:gd name="connsiteY524" fmla="*/ 8518828 h 10287000"/>
              <a:gd name="connsiteX525" fmla="*/ 4071596 w 10076157"/>
              <a:gd name="connsiteY525" fmla="*/ 8518828 h 10287000"/>
              <a:gd name="connsiteX526" fmla="*/ 4118521 w 10076157"/>
              <a:gd name="connsiteY526" fmla="*/ 8496323 h 10287000"/>
              <a:gd name="connsiteX527" fmla="*/ 4118521 w 10076157"/>
              <a:gd name="connsiteY527" fmla="*/ 8477106 h 10287000"/>
              <a:gd name="connsiteX528" fmla="*/ 4114240 w 10076157"/>
              <a:gd name="connsiteY528" fmla="*/ 8486907 h 10287000"/>
              <a:gd name="connsiteX529" fmla="*/ 4111229 w 10076157"/>
              <a:gd name="connsiteY529" fmla="*/ 8492133 h 10287000"/>
              <a:gd name="connsiteX530" fmla="*/ 4111229 w 10076157"/>
              <a:gd name="connsiteY530" fmla="*/ 8458689 h 10287000"/>
              <a:gd name="connsiteX531" fmla="*/ 4120266 w 10076157"/>
              <a:gd name="connsiteY531" fmla="*/ 8463915 h 10287000"/>
              <a:gd name="connsiteX532" fmla="*/ 4119441 w 10076157"/>
              <a:gd name="connsiteY532" fmla="*/ 8473377 h 10287000"/>
              <a:gd name="connsiteX533" fmla="*/ 4165446 w 10076157"/>
              <a:gd name="connsiteY533" fmla="*/ 8451311 h 10287000"/>
              <a:gd name="connsiteX534" fmla="*/ 4212374 w 10076157"/>
              <a:gd name="connsiteY534" fmla="*/ 8428810 h 10287000"/>
              <a:gd name="connsiteX535" fmla="*/ 4242069 w 10076157"/>
              <a:gd name="connsiteY535" fmla="*/ 8409820 h 10287000"/>
              <a:gd name="connsiteX536" fmla="*/ 4242938 w 10076157"/>
              <a:gd name="connsiteY536" fmla="*/ 8408508 h 10287000"/>
              <a:gd name="connsiteX537" fmla="*/ 4214569 w 10076157"/>
              <a:gd name="connsiteY537" fmla="*/ 8416429 h 10287000"/>
              <a:gd name="connsiteX538" fmla="*/ 4276904 w 10076157"/>
              <a:gd name="connsiteY538" fmla="*/ 8346343 h 10287000"/>
              <a:gd name="connsiteX539" fmla="*/ 4276704 w 10076157"/>
              <a:gd name="connsiteY539" fmla="*/ 8370499 h 10287000"/>
              <a:gd name="connsiteX540" fmla="*/ 4280927 w 10076157"/>
              <a:gd name="connsiteY540" fmla="*/ 8367274 h 10287000"/>
              <a:gd name="connsiteX541" fmla="*/ 4309155 w 10076157"/>
              <a:gd name="connsiteY541" fmla="*/ 8352858 h 10287000"/>
              <a:gd name="connsiteX542" fmla="*/ 4336197 w 10076157"/>
              <a:gd name="connsiteY542" fmla="*/ 8347219 h 10287000"/>
              <a:gd name="connsiteX543" fmla="*/ 4374325 w 10076157"/>
              <a:gd name="connsiteY543" fmla="*/ 8304340 h 10287000"/>
              <a:gd name="connsiteX544" fmla="*/ 4383874 w 10076157"/>
              <a:gd name="connsiteY544" fmla="*/ 8288587 h 10287000"/>
              <a:gd name="connsiteX545" fmla="*/ 4116075 w 10076157"/>
              <a:gd name="connsiteY545" fmla="*/ 8247844 h 10287000"/>
              <a:gd name="connsiteX546" fmla="*/ 4116721 w 10076157"/>
              <a:gd name="connsiteY546" fmla="*/ 8260824 h 10287000"/>
              <a:gd name="connsiteX547" fmla="*/ 4109240 w 10076157"/>
              <a:gd name="connsiteY547" fmla="*/ 8271449 h 10287000"/>
              <a:gd name="connsiteX548" fmla="*/ 4108595 w 10076157"/>
              <a:gd name="connsiteY548" fmla="*/ 8258470 h 10287000"/>
              <a:gd name="connsiteX549" fmla="*/ 4116075 w 10076157"/>
              <a:gd name="connsiteY549" fmla="*/ 8247844 h 10287000"/>
              <a:gd name="connsiteX550" fmla="*/ 4818176 w 10076157"/>
              <a:gd name="connsiteY550" fmla="*/ 8246903 h 10287000"/>
              <a:gd name="connsiteX551" fmla="*/ 4818176 w 10076157"/>
              <a:gd name="connsiteY551" fmla="*/ 8276633 h 10287000"/>
              <a:gd name="connsiteX552" fmla="*/ 4818176 w 10076157"/>
              <a:gd name="connsiteY552" fmla="*/ 8291493 h 10287000"/>
              <a:gd name="connsiteX553" fmla="*/ 4818176 w 10076157"/>
              <a:gd name="connsiteY553" fmla="*/ 8296876 h 10287000"/>
              <a:gd name="connsiteX554" fmla="*/ 4822827 w 10076157"/>
              <a:gd name="connsiteY554" fmla="*/ 8295188 h 10287000"/>
              <a:gd name="connsiteX555" fmla="*/ 4818176 w 10076157"/>
              <a:gd name="connsiteY555" fmla="*/ 8302890 h 10287000"/>
              <a:gd name="connsiteX556" fmla="*/ 4818176 w 10076157"/>
              <a:gd name="connsiteY556" fmla="*/ 8306356 h 10287000"/>
              <a:gd name="connsiteX557" fmla="*/ 4815413 w 10076157"/>
              <a:gd name="connsiteY557" fmla="*/ 8307470 h 10287000"/>
              <a:gd name="connsiteX558" fmla="*/ 4805914 w 10076157"/>
              <a:gd name="connsiteY558" fmla="*/ 8323210 h 10287000"/>
              <a:gd name="connsiteX559" fmla="*/ 4788996 w 10076157"/>
              <a:gd name="connsiteY559" fmla="*/ 8335109 h 10287000"/>
              <a:gd name="connsiteX560" fmla="*/ 4772082 w 10076157"/>
              <a:gd name="connsiteY560" fmla="*/ 8333191 h 10287000"/>
              <a:gd name="connsiteX561" fmla="*/ 4769857 w 10076157"/>
              <a:gd name="connsiteY561" fmla="*/ 8331425 h 10287000"/>
              <a:gd name="connsiteX562" fmla="*/ 4764618 w 10076157"/>
              <a:gd name="connsiteY562" fmla="*/ 8336077 h 10287000"/>
              <a:gd name="connsiteX563" fmla="*/ 4765295 w 10076157"/>
              <a:gd name="connsiteY563" fmla="*/ 8327802 h 10287000"/>
              <a:gd name="connsiteX564" fmla="*/ 4755165 w 10076157"/>
              <a:gd name="connsiteY564" fmla="*/ 8319758 h 10287000"/>
              <a:gd name="connsiteX565" fmla="*/ 4766283 w 10076157"/>
              <a:gd name="connsiteY565" fmla="*/ 8315718 h 10287000"/>
              <a:gd name="connsiteX566" fmla="*/ 4767965 w 10076157"/>
              <a:gd name="connsiteY566" fmla="*/ 8295209 h 10287000"/>
              <a:gd name="connsiteX567" fmla="*/ 4791397 w 10076157"/>
              <a:gd name="connsiteY567" fmla="*/ 8276633 h 10287000"/>
              <a:gd name="connsiteX568" fmla="*/ 4818176 w 10076157"/>
              <a:gd name="connsiteY568" fmla="*/ 8246903 h 10287000"/>
              <a:gd name="connsiteX569" fmla="*/ 4820520 w 10076157"/>
              <a:gd name="connsiteY569" fmla="*/ 8245615 h 10287000"/>
              <a:gd name="connsiteX570" fmla="*/ 4842551 w 10076157"/>
              <a:gd name="connsiteY570" fmla="*/ 8268707 h 10287000"/>
              <a:gd name="connsiteX571" fmla="*/ 4820520 w 10076157"/>
              <a:gd name="connsiteY571" fmla="*/ 8291791 h 10287000"/>
              <a:gd name="connsiteX572" fmla="*/ 4820520 w 10076157"/>
              <a:gd name="connsiteY572" fmla="*/ 8268707 h 10287000"/>
              <a:gd name="connsiteX573" fmla="*/ 4820520 w 10076157"/>
              <a:gd name="connsiteY573" fmla="*/ 8245615 h 10287000"/>
              <a:gd name="connsiteX574" fmla="*/ 5402284 w 10076157"/>
              <a:gd name="connsiteY574" fmla="*/ 8235441 h 10287000"/>
              <a:gd name="connsiteX575" fmla="*/ 5415286 w 10076157"/>
              <a:gd name="connsiteY575" fmla="*/ 8251107 h 10287000"/>
              <a:gd name="connsiteX576" fmla="*/ 5394481 w 10076157"/>
              <a:gd name="connsiteY576" fmla="*/ 8271998 h 10287000"/>
              <a:gd name="connsiteX577" fmla="*/ 5373676 w 10076157"/>
              <a:gd name="connsiteY577" fmla="*/ 8292887 h 10287000"/>
              <a:gd name="connsiteX578" fmla="*/ 5352871 w 10076157"/>
              <a:gd name="connsiteY578" fmla="*/ 8334666 h 10287000"/>
              <a:gd name="connsiteX579" fmla="*/ 5352871 w 10076157"/>
              <a:gd name="connsiteY579" fmla="*/ 8355556 h 10287000"/>
              <a:gd name="connsiteX580" fmla="*/ 5290459 w 10076157"/>
              <a:gd name="connsiteY580" fmla="*/ 8376444 h 10287000"/>
              <a:gd name="connsiteX581" fmla="*/ 5290459 w 10076157"/>
              <a:gd name="connsiteY581" fmla="*/ 8355556 h 10287000"/>
              <a:gd name="connsiteX582" fmla="*/ 5332068 w 10076157"/>
              <a:gd name="connsiteY582" fmla="*/ 8292887 h 10287000"/>
              <a:gd name="connsiteX583" fmla="*/ 5373676 w 10076157"/>
              <a:gd name="connsiteY583" fmla="*/ 8251107 h 10287000"/>
              <a:gd name="connsiteX584" fmla="*/ 5402284 w 10076157"/>
              <a:gd name="connsiteY584" fmla="*/ 8235441 h 10287000"/>
              <a:gd name="connsiteX585" fmla="*/ 4229091 w 10076157"/>
              <a:gd name="connsiteY585" fmla="*/ 8230769 h 10287000"/>
              <a:gd name="connsiteX586" fmla="*/ 4229041 w 10076157"/>
              <a:gd name="connsiteY586" fmla="*/ 8230947 h 10287000"/>
              <a:gd name="connsiteX587" fmla="*/ 4229381 w 10076157"/>
              <a:gd name="connsiteY587" fmla="*/ 8230852 h 10287000"/>
              <a:gd name="connsiteX588" fmla="*/ 4147686 w 10076157"/>
              <a:gd name="connsiteY588" fmla="*/ 8226521 h 10287000"/>
              <a:gd name="connsiteX589" fmla="*/ 4140885 w 10076157"/>
              <a:gd name="connsiteY589" fmla="*/ 8226618 h 10287000"/>
              <a:gd name="connsiteX590" fmla="*/ 4128012 w 10076157"/>
              <a:gd name="connsiteY590" fmla="*/ 8227636 h 10287000"/>
              <a:gd name="connsiteX591" fmla="*/ 4125896 w 10076157"/>
              <a:gd name="connsiteY591" fmla="*/ 8230223 h 10287000"/>
              <a:gd name="connsiteX592" fmla="*/ 4105140 w 10076157"/>
              <a:gd name="connsiteY592" fmla="*/ 8230223 h 10287000"/>
              <a:gd name="connsiteX593" fmla="*/ 4082962 w 10076157"/>
              <a:gd name="connsiteY593" fmla="*/ 8235761 h 10287000"/>
              <a:gd name="connsiteX594" fmla="*/ 4071596 w 10076157"/>
              <a:gd name="connsiteY594" fmla="*/ 8248773 h 10287000"/>
              <a:gd name="connsiteX595" fmla="*/ 4024675 w 10076157"/>
              <a:gd name="connsiteY595" fmla="*/ 8271278 h 10287000"/>
              <a:gd name="connsiteX596" fmla="*/ 4010012 w 10076157"/>
              <a:gd name="connsiteY596" fmla="*/ 8290966 h 10287000"/>
              <a:gd name="connsiteX597" fmla="*/ 3980433 w 10076157"/>
              <a:gd name="connsiteY597" fmla="*/ 8293545 h 10287000"/>
              <a:gd name="connsiteX598" fmla="*/ 3977751 w 10076157"/>
              <a:gd name="connsiteY598" fmla="*/ 8296329 h 10287000"/>
              <a:gd name="connsiteX599" fmla="*/ 3977751 w 10076157"/>
              <a:gd name="connsiteY599" fmla="*/ 8296593 h 10287000"/>
              <a:gd name="connsiteX600" fmla="*/ 3977751 w 10076157"/>
              <a:gd name="connsiteY600" fmla="*/ 8316286 h 10287000"/>
              <a:gd name="connsiteX601" fmla="*/ 3977751 w 10076157"/>
              <a:gd name="connsiteY601" fmla="*/ 8338791 h 10287000"/>
              <a:gd name="connsiteX602" fmla="*/ 4024675 w 10076157"/>
              <a:gd name="connsiteY602" fmla="*/ 8338791 h 10287000"/>
              <a:gd name="connsiteX603" fmla="*/ 4045807 w 10076157"/>
              <a:gd name="connsiteY603" fmla="*/ 8331420 h 10287000"/>
              <a:gd name="connsiteX604" fmla="*/ 4046318 w 10076157"/>
              <a:gd name="connsiteY604" fmla="*/ 8330889 h 10287000"/>
              <a:gd name="connsiteX605" fmla="*/ 4049298 w 10076157"/>
              <a:gd name="connsiteY605" fmla="*/ 8330202 h 10287000"/>
              <a:gd name="connsiteX606" fmla="*/ 4056932 w 10076157"/>
              <a:gd name="connsiteY606" fmla="*/ 8327539 h 10287000"/>
              <a:gd name="connsiteX607" fmla="*/ 4071596 w 10076157"/>
              <a:gd name="connsiteY607" fmla="*/ 8316286 h 10287000"/>
              <a:gd name="connsiteX608" fmla="*/ 4109942 w 10076157"/>
              <a:gd name="connsiteY608" fmla="*/ 8306477 h 10287000"/>
              <a:gd name="connsiteX609" fmla="*/ 4114132 w 10076157"/>
              <a:gd name="connsiteY609" fmla="*/ 8301038 h 10287000"/>
              <a:gd name="connsiteX610" fmla="*/ 4117653 w 10076157"/>
              <a:gd name="connsiteY610" fmla="*/ 8293779 h 10287000"/>
              <a:gd name="connsiteX611" fmla="*/ 4118834 w 10076157"/>
              <a:gd name="connsiteY611" fmla="*/ 8293036 h 10287000"/>
              <a:gd name="connsiteX612" fmla="*/ 4127800 w 10076157"/>
              <a:gd name="connsiteY612" fmla="*/ 8267436 h 10287000"/>
              <a:gd name="connsiteX613" fmla="*/ 4137983 w 10076157"/>
              <a:gd name="connsiteY613" fmla="*/ 8254218 h 10287000"/>
              <a:gd name="connsiteX614" fmla="*/ 6810462 w 10076157"/>
              <a:gd name="connsiteY614" fmla="*/ 8213457 h 10287000"/>
              <a:gd name="connsiteX615" fmla="*/ 6810462 w 10076157"/>
              <a:gd name="connsiteY615" fmla="*/ 8246903 h 10287000"/>
              <a:gd name="connsiteX616" fmla="*/ 6778325 w 10076157"/>
              <a:gd name="connsiteY616" fmla="*/ 8246903 h 10287000"/>
              <a:gd name="connsiteX617" fmla="*/ 6810462 w 10076157"/>
              <a:gd name="connsiteY617" fmla="*/ 8213457 h 10287000"/>
              <a:gd name="connsiteX618" fmla="*/ 4229864 w 10076157"/>
              <a:gd name="connsiteY618" fmla="*/ 8203761 h 10287000"/>
              <a:gd name="connsiteX619" fmla="*/ 4229646 w 10076157"/>
              <a:gd name="connsiteY619" fmla="*/ 8203987 h 10287000"/>
              <a:gd name="connsiteX620" fmla="*/ 4201637 w 10076157"/>
              <a:gd name="connsiteY620" fmla="*/ 8214563 h 10287000"/>
              <a:gd name="connsiteX621" fmla="*/ 4193971 w 10076157"/>
              <a:gd name="connsiteY621" fmla="*/ 8220600 h 10287000"/>
              <a:gd name="connsiteX622" fmla="*/ 4229087 w 10076157"/>
              <a:gd name="connsiteY622" fmla="*/ 8230767 h 10287000"/>
              <a:gd name="connsiteX623" fmla="*/ 4234841 w 10076157"/>
              <a:gd name="connsiteY623" fmla="*/ 8227448 h 10287000"/>
              <a:gd name="connsiteX624" fmla="*/ 4245213 w 10076157"/>
              <a:gd name="connsiteY624" fmla="*/ 8221462 h 10287000"/>
              <a:gd name="connsiteX625" fmla="*/ 4245735 w 10076157"/>
              <a:gd name="connsiteY625" fmla="*/ 8217123 h 10287000"/>
              <a:gd name="connsiteX626" fmla="*/ 4235835 w 10076157"/>
              <a:gd name="connsiteY626" fmla="*/ 8203761 h 10287000"/>
              <a:gd name="connsiteX627" fmla="*/ 4165446 w 10076157"/>
              <a:gd name="connsiteY627" fmla="*/ 8181260 h 10287000"/>
              <a:gd name="connsiteX628" fmla="*/ 4165446 w 10076157"/>
              <a:gd name="connsiteY628" fmla="*/ 8195323 h 10287000"/>
              <a:gd name="connsiteX629" fmla="*/ 4165446 w 10076157"/>
              <a:gd name="connsiteY629" fmla="*/ 8225138 h 10287000"/>
              <a:gd name="connsiteX630" fmla="*/ 4168534 w 10076157"/>
              <a:gd name="connsiteY630" fmla="*/ 8225138 h 10287000"/>
              <a:gd name="connsiteX631" fmla="*/ 4188904 w 10076157"/>
              <a:gd name="connsiteY631" fmla="*/ 8203987 h 10287000"/>
              <a:gd name="connsiteX632" fmla="*/ 4204501 w 10076157"/>
              <a:gd name="connsiteY632" fmla="*/ 8193191 h 10287000"/>
              <a:gd name="connsiteX633" fmla="*/ 4197709 w 10076157"/>
              <a:gd name="connsiteY633" fmla="*/ 8184073 h 10287000"/>
              <a:gd name="connsiteX634" fmla="*/ 4165446 w 10076157"/>
              <a:gd name="connsiteY634" fmla="*/ 8181260 h 10287000"/>
              <a:gd name="connsiteX635" fmla="*/ 5338731 w 10076157"/>
              <a:gd name="connsiteY635" fmla="*/ 8180543 h 10287000"/>
              <a:gd name="connsiteX636" fmla="*/ 5364105 w 10076157"/>
              <a:gd name="connsiteY636" fmla="*/ 8205112 h 10287000"/>
              <a:gd name="connsiteX637" fmla="*/ 5338731 w 10076157"/>
              <a:gd name="connsiteY637" fmla="*/ 8229677 h 10287000"/>
              <a:gd name="connsiteX638" fmla="*/ 5338731 w 10076157"/>
              <a:gd name="connsiteY638" fmla="*/ 8205112 h 10287000"/>
              <a:gd name="connsiteX639" fmla="*/ 5338731 w 10076157"/>
              <a:gd name="connsiteY639" fmla="*/ 8180543 h 10287000"/>
              <a:gd name="connsiteX640" fmla="*/ 5803607 w 10076157"/>
              <a:gd name="connsiteY640" fmla="*/ 8180022 h 10287000"/>
              <a:gd name="connsiteX641" fmla="*/ 5803607 w 10076157"/>
              <a:gd name="connsiteY641" fmla="*/ 8213466 h 10287000"/>
              <a:gd name="connsiteX642" fmla="*/ 5803607 w 10076157"/>
              <a:gd name="connsiteY642" fmla="*/ 8246903 h 10287000"/>
              <a:gd name="connsiteX643" fmla="*/ 5771471 w 10076157"/>
              <a:gd name="connsiteY643" fmla="*/ 8246903 h 10287000"/>
              <a:gd name="connsiteX644" fmla="*/ 5771471 w 10076157"/>
              <a:gd name="connsiteY644" fmla="*/ 8213466 h 10287000"/>
              <a:gd name="connsiteX645" fmla="*/ 5803607 w 10076157"/>
              <a:gd name="connsiteY645" fmla="*/ 8180022 h 10287000"/>
              <a:gd name="connsiteX646" fmla="*/ 6008813 w 10076157"/>
              <a:gd name="connsiteY646" fmla="*/ 8169717 h 10287000"/>
              <a:gd name="connsiteX647" fmla="*/ 6023790 w 10076157"/>
              <a:gd name="connsiteY647" fmla="*/ 8186386 h 10287000"/>
              <a:gd name="connsiteX648" fmla="*/ 5999827 w 10076157"/>
              <a:gd name="connsiteY648" fmla="*/ 8208614 h 10287000"/>
              <a:gd name="connsiteX649" fmla="*/ 5975863 w 10076157"/>
              <a:gd name="connsiteY649" fmla="*/ 8230843 h 10287000"/>
              <a:gd name="connsiteX650" fmla="*/ 5951899 w 10076157"/>
              <a:gd name="connsiteY650" fmla="*/ 8275296 h 10287000"/>
              <a:gd name="connsiteX651" fmla="*/ 5951899 w 10076157"/>
              <a:gd name="connsiteY651" fmla="*/ 8297525 h 10287000"/>
              <a:gd name="connsiteX652" fmla="*/ 5880010 w 10076157"/>
              <a:gd name="connsiteY652" fmla="*/ 8319753 h 10287000"/>
              <a:gd name="connsiteX653" fmla="*/ 5880010 w 10076157"/>
              <a:gd name="connsiteY653" fmla="*/ 8297525 h 10287000"/>
              <a:gd name="connsiteX654" fmla="*/ 5927936 w 10076157"/>
              <a:gd name="connsiteY654" fmla="*/ 8230843 h 10287000"/>
              <a:gd name="connsiteX655" fmla="*/ 5975863 w 10076157"/>
              <a:gd name="connsiteY655" fmla="*/ 8186386 h 10287000"/>
              <a:gd name="connsiteX656" fmla="*/ 6008813 w 10076157"/>
              <a:gd name="connsiteY656" fmla="*/ 8169717 h 10287000"/>
              <a:gd name="connsiteX657" fmla="*/ 5492386 w 10076157"/>
              <a:gd name="connsiteY657" fmla="*/ 8122476 h 10287000"/>
              <a:gd name="connsiteX658" fmla="*/ 5510744 w 10076157"/>
              <a:gd name="connsiteY658" fmla="*/ 8141717 h 10287000"/>
              <a:gd name="connsiteX659" fmla="*/ 5492386 w 10076157"/>
              <a:gd name="connsiteY659" fmla="*/ 8160956 h 10287000"/>
              <a:gd name="connsiteX660" fmla="*/ 5474029 w 10076157"/>
              <a:gd name="connsiteY660" fmla="*/ 8160956 h 10287000"/>
              <a:gd name="connsiteX661" fmla="*/ 5474029 w 10076157"/>
              <a:gd name="connsiteY661" fmla="*/ 8141717 h 10287000"/>
              <a:gd name="connsiteX662" fmla="*/ 5492386 w 10076157"/>
              <a:gd name="connsiteY662" fmla="*/ 8122476 h 10287000"/>
              <a:gd name="connsiteX663" fmla="*/ 4351962 w 10076157"/>
              <a:gd name="connsiteY663" fmla="*/ 8114875 h 10287000"/>
              <a:gd name="connsiteX664" fmla="*/ 4349475 w 10076157"/>
              <a:gd name="connsiteY664" fmla="*/ 8117259 h 10287000"/>
              <a:gd name="connsiteX665" fmla="*/ 4329680 w 10076157"/>
              <a:gd name="connsiteY665" fmla="*/ 8136247 h 10287000"/>
              <a:gd name="connsiteX666" fmla="*/ 4333714 w 10076157"/>
              <a:gd name="connsiteY666" fmla="*/ 8136247 h 10287000"/>
              <a:gd name="connsiteX667" fmla="*/ 4335700 w 10076157"/>
              <a:gd name="connsiteY667" fmla="*/ 8136247 h 10287000"/>
              <a:gd name="connsiteX668" fmla="*/ 4340029 w 10076157"/>
              <a:gd name="connsiteY668" fmla="*/ 8132250 h 10287000"/>
              <a:gd name="connsiteX669" fmla="*/ 5431808 w 10076157"/>
              <a:gd name="connsiteY669" fmla="*/ 8099389 h 10287000"/>
              <a:gd name="connsiteX670" fmla="*/ 5391425 w 10076157"/>
              <a:gd name="connsiteY670" fmla="*/ 8184048 h 10287000"/>
              <a:gd name="connsiteX671" fmla="*/ 5431808 w 10076157"/>
              <a:gd name="connsiteY671" fmla="*/ 8099389 h 10287000"/>
              <a:gd name="connsiteX672" fmla="*/ 5249931 w 10076157"/>
              <a:gd name="connsiteY672" fmla="*/ 8049509 h 10287000"/>
              <a:gd name="connsiteX673" fmla="*/ 5254161 w 10076157"/>
              <a:gd name="connsiteY673" fmla="*/ 8061797 h 10287000"/>
              <a:gd name="connsiteX674" fmla="*/ 5249931 w 10076157"/>
              <a:gd name="connsiteY674" fmla="*/ 8074084 h 10287000"/>
              <a:gd name="connsiteX675" fmla="*/ 5245700 w 10076157"/>
              <a:gd name="connsiteY675" fmla="*/ 8061797 h 10287000"/>
              <a:gd name="connsiteX676" fmla="*/ 5249931 w 10076157"/>
              <a:gd name="connsiteY676" fmla="*/ 8049509 h 10287000"/>
              <a:gd name="connsiteX677" fmla="*/ 4416334 w 10076157"/>
              <a:gd name="connsiteY677" fmla="*/ 8048243 h 10287000"/>
              <a:gd name="connsiteX678" fmla="*/ 4402642 w 10076157"/>
              <a:gd name="connsiteY678" fmla="*/ 8057353 h 10287000"/>
              <a:gd name="connsiteX679" fmla="*/ 4406348 w 10076157"/>
              <a:gd name="connsiteY679" fmla="*/ 8050779 h 10287000"/>
              <a:gd name="connsiteX680" fmla="*/ 4403698 w 10076157"/>
              <a:gd name="connsiteY680" fmla="*/ 8051123 h 10287000"/>
              <a:gd name="connsiteX681" fmla="*/ 4397701 w 10076157"/>
              <a:gd name="connsiteY681" fmla="*/ 8057605 h 10287000"/>
              <a:gd name="connsiteX682" fmla="*/ 4394642 w 10076157"/>
              <a:gd name="connsiteY682" fmla="*/ 8060912 h 10287000"/>
              <a:gd name="connsiteX683" fmla="*/ 4397701 w 10076157"/>
              <a:gd name="connsiteY683" fmla="*/ 8057275 h 10287000"/>
              <a:gd name="connsiteX684" fmla="*/ 4401850 w 10076157"/>
              <a:gd name="connsiteY684" fmla="*/ 8051363 h 10287000"/>
              <a:gd name="connsiteX685" fmla="*/ 4391478 w 10076157"/>
              <a:gd name="connsiteY685" fmla="*/ 8052709 h 10287000"/>
              <a:gd name="connsiteX686" fmla="*/ 4376791 w 10076157"/>
              <a:gd name="connsiteY686" fmla="*/ 8062177 h 10287000"/>
              <a:gd name="connsiteX687" fmla="*/ 4376606 w 10076157"/>
              <a:gd name="connsiteY687" fmla="*/ 8068735 h 10287000"/>
              <a:gd name="connsiteX688" fmla="*/ 4356806 w 10076157"/>
              <a:gd name="connsiteY688" fmla="*/ 8097217 h 10287000"/>
              <a:gd name="connsiteX689" fmla="*/ 4353334 w 10076157"/>
              <a:gd name="connsiteY689" fmla="*/ 8112876 h 10287000"/>
              <a:gd name="connsiteX690" fmla="*/ 4356598 w 10076157"/>
              <a:gd name="connsiteY690" fmla="*/ 8108124 h 10287000"/>
              <a:gd name="connsiteX691" fmla="*/ 4393412 w 10076157"/>
              <a:gd name="connsiteY691" fmla="*/ 8086870 h 10287000"/>
              <a:gd name="connsiteX692" fmla="*/ 4431928 w 10076157"/>
              <a:gd name="connsiteY692" fmla="*/ 8068735 h 10287000"/>
              <a:gd name="connsiteX693" fmla="*/ 4427196 w 10076157"/>
              <a:gd name="connsiteY693" fmla="*/ 8068735 h 10287000"/>
              <a:gd name="connsiteX694" fmla="*/ 4423531 w 10076157"/>
              <a:gd name="connsiteY694" fmla="*/ 8068735 h 10287000"/>
              <a:gd name="connsiteX695" fmla="*/ 4420598 w 10076157"/>
              <a:gd name="connsiteY695" fmla="*/ 8054668 h 10287000"/>
              <a:gd name="connsiteX696" fmla="*/ 4593696 w 10076157"/>
              <a:gd name="connsiteY696" fmla="*/ 7976066 h 10287000"/>
              <a:gd name="connsiteX697" fmla="*/ 4535316 w 10076157"/>
              <a:gd name="connsiteY697" fmla="*/ 8024838 h 10287000"/>
              <a:gd name="connsiteX698" fmla="*/ 4491535 w 10076157"/>
              <a:gd name="connsiteY698" fmla="*/ 8041095 h 10287000"/>
              <a:gd name="connsiteX699" fmla="*/ 4520725 w 10076157"/>
              <a:gd name="connsiteY699" fmla="*/ 8024838 h 10287000"/>
              <a:gd name="connsiteX700" fmla="*/ 4593696 w 10076157"/>
              <a:gd name="connsiteY700" fmla="*/ 7976066 h 10287000"/>
              <a:gd name="connsiteX701" fmla="*/ 5503654 w 10076157"/>
              <a:gd name="connsiteY701" fmla="*/ 7959440 h 10287000"/>
              <a:gd name="connsiteX702" fmla="*/ 5524801 w 10076157"/>
              <a:gd name="connsiteY702" fmla="*/ 7981279 h 10287000"/>
              <a:gd name="connsiteX703" fmla="*/ 5503654 w 10076157"/>
              <a:gd name="connsiteY703" fmla="*/ 8024949 h 10287000"/>
              <a:gd name="connsiteX704" fmla="*/ 5482509 w 10076157"/>
              <a:gd name="connsiteY704" fmla="*/ 8003114 h 10287000"/>
              <a:gd name="connsiteX705" fmla="*/ 5503654 w 10076157"/>
              <a:gd name="connsiteY705" fmla="*/ 7981279 h 10287000"/>
              <a:gd name="connsiteX706" fmla="*/ 5503654 w 10076157"/>
              <a:gd name="connsiteY706" fmla="*/ 7959440 h 10287000"/>
              <a:gd name="connsiteX707" fmla="*/ 6150175 w 10076157"/>
              <a:gd name="connsiteY707" fmla="*/ 7894019 h 10287000"/>
              <a:gd name="connsiteX708" fmla="*/ 6155143 w 10076157"/>
              <a:gd name="connsiteY708" fmla="*/ 7894913 h 10287000"/>
              <a:gd name="connsiteX709" fmla="*/ 6145841 w 10076157"/>
              <a:gd name="connsiteY709" fmla="*/ 7927038 h 10287000"/>
              <a:gd name="connsiteX710" fmla="*/ 6114971 w 10076157"/>
              <a:gd name="connsiteY710" fmla="*/ 7918099 h 10287000"/>
              <a:gd name="connsiteX711" fmla="*/ 6150175 w 10076157"/>
              <a:gd name="connsiteY711" fmla="*/ 7894019 h 10287000"/>
              <a:gd name="connsiteX712" fmla="*/ 5152665 w 10076157"/>
              <a:gd name="connsiteY712" fmla="*/ 7893927 h 10287000"/>
              <a:gd name="connsiteX713" fmla="*/ 5152665 w 10076157"/>
              <a:gd name="connsiteY713" fmla="*/ 7910306 h 10287000"/>
              <a:gd name="connsiteX714" fmla="*/ 5152665 w 10076157"/>
              <a:gd name="connsiteY714" fmla="*/ 7893927 h 10287000"/>
              <a:gd name="connsiteX715" fmla="*/ 6066029 w 10076157"/>
              <a:gd name="connsiteY715" fmla="*/ 7845618 h 10287000"/>
              <a:gd name="connsiteX716" fmla="*/ 6096377 w 10076157"/>
              <a:gd name="connsiteY716" fmla="*/ 7876022 h 10287000"/>
              <a:gd name="connsiteX717" fmla="*/ 6096377 w 10076157"/>
              <a:gd name="connsiteY717" fmla="*/ 7936821 h 10287000"/>
              <a:gd name="connsiteX718" fmla="*/ 6126727 w 10076157"/>
              <a:gd name="connsiteY718" fmla="*/ 8028025 h 10287000"/>
              <a:gd name="connsiteX719" fmla="*/ 6157075 w 10076157"/>
              <a:gd name="connsiteY719" fmla="*/ 8028025 h 10287000"/>
              <a:gd name="connsiteX720" fmla="*/ 6126727 w 10076157"/>
              <a:gd name="connsiteY720" fmla="*/ 8088826 h 10287000"/>
              <a:gd name="connsiteX721" fmla="*/ 6035679 w 10076157"/>
              <a:gd name="connsiteY721" fmla="*/ 8119222 h 10287000"/>
              <a:gd name="connsiteX722" fmla="*/ 6005330 w 10076157"/>
              <a:gd name="connsiteY722" fmla="*/ 8119222 h 10287000"/>
              <a:gd name="connsiteX723" fmla="*/ 5974981 w 10076157"/>
              <a:gd name="connsiteY723" fmla="*/ 8180022 h 10287000"/>
              <a:gd name="connsiteX724" fmla="*/ 5974981 w 10076157"/>
              <a:gd name="connsiteY724" fmla="*/ 8149625 h 10287000"/>
              <a:gd name="connsiteX725" fmla="*/ 5974981 w 10076157"/>
              <a:gd name="connsiteY725" fmla="*/ 8088826 h 10287000"/>
              <a:gd name="connsiteX726" fmla="*/ 5989492 w 10076157"/>
              <a:gd name="connsiteY726" fmla="*/ 8081557 h 10287000"/>
              <a:gd name="connsiteX727" fmla="*/ 5993398 w 10076157"/>
              <a:gd name="connsiteY727" fmla="*/ 8069992 h 10287000"/>
              <a:gd name="connsiteX728" fmla="*/ 6000589 w 10076157"/>
              <a:gd name="connsiteY728" fmla="*/ 8063160 h 10287000"/>
              <a:gd name="connsiteX729" fmla="*/ 6005330 w 10076157"/>
              <a:gd name="connsiteY729" fmla="*/ 8028025 h 10287000"/>
              <a:gd name="connsiteX730" fmla="*/ 6005330 w 10076157"/>
              <a:gd name="connsiteY730" fmla="*/ 7997621 h 10287000"/>
              <a:gd name="connsiteX731" fmla="*/ 6035679 w 10076157"/>
              <a:gd name="connsiteY731" fmla="*/ 7906418 h 10287000"/>
              <a:gd name="connsiteX732" fmla="*/ 6066029 w 10076157"/>
              <a:gd name="connsiteY732" fmla="*/ 7876022 h 10287000"/>
              <a:gd name="connsiteX733" fmla="*/ 6066029 w 10076157"/>
              <a:gd name="connsiteY733" fmla="*/ 7845618 h 10287000"/>
              <a:gd name="connsiteX734" fmla="*/ 4849753 w 10076157"/>
              <a:gd name="connsiteY734" fmla="*/ 7844840 h 10287000"/>
              <a:gd name="connsiteX735" fmla="*/ 4820040 w 10076157"/>
              <a:gd name="connsiteY735" fmla="*/ 7875468 h 10287000"/>
              <a:gd name="connsiteX736" fmla="*/ 4790322 w 10076157"/>
              <a:gd name="connsiteY736" fmla="*/ 7906102 h 10287000"/>
              <a:gd name="connsiteX737" fmla="*/ 4790322 w 10076157"/>
              <a:gd name="connsiteY737" fmla="*/ 7936736 h 10287000"/>
              <a:gd name="connsiteX738" fmla="*/ 4782316 w 10076157"/>
              <a:gd name="connsiteY738" fmla="*/ 7959440 h 10287000"/>
              <a:gd name="connsiteX739" fmla="*/ 4786885 w 10076157"/>
              <a:gd name="connsiteY739" fmla="*/ 7959440 h 10287000"/>
              <a:gd name="connsiteX740" fmla="*/ 4795359 w 10076157"/>
              <a:gd name="connsiteY740" fmla="*/ 7959440 h 10287000"/>
              <a:gd name="connsiteX741" fmla="*/ 4808692 w 10076157"/>
              <a:gd name="connsiteY741" fmla="*/ 7940574 h 10287000"/>
              <a:gd name="connsiteX742" fmla="*/ 4839286 w 10076157"/>
              <a:gd name="connsiteY742" fmla="*/ 7909093 h 10287000"/>
              <a:gd name="connsiteX743" fmla="*/ 4880078 w 10076157"/>
              <a:gd name="connsiteY743" fmla="*/ 7867116 h 10287000"/>
              <a:gd name="connsiteX744" fmla="*/ 4881785 w 10076157"/>
              <a:gd name="connsiteY744" fmla="*/ 7865197 h 10287000"/>
              <a:gd name="connsiteX745" fmla="*/ 4868325 w 10076157"/>
              <a:gd name="connsiteY745" fmla="*/ 7860152 h 10287000"/>
              <a:gd name="connsiteX746" fmla="*/ 4849753 w 10076157"/>
              <a:gd name="connsiteY746" fmla="*/ 7844840 h 10287000"/>
              <a:gd name="connsiteX747" fmla="*/ 5271076 w 10076157"/>
              <a:gd name="connsiteY747" fmla="*/ 7844795 h 10287000"/>
              <a:gd name="connsiteX748" fmla="*/ 5271076 w 10076157"/>
              <a:gd name="connsiteY748" fmla="*/ 7869362 h 10287000"/>
              <a:gd name="connsiteX749" fmla="*/ 5245700 w 10076157"/>
              <a:gd name="connsiteY749" fmla="*/ 7869362 h 10287000"/>
              <a:gd name="connsiteX750" fmla="*/ 5271076 w 10076157"/>
              <a:gd name="connsiteY750" fmla="*/ 7844795 h 10287000"/>
              <a:gd name="connsiteX751" fmla="*/ 4758583 w 10076157"/>
              <a:gd name="connsiteY751" fmla="*/ 7822551 h 10287000"/>
              <a:gd name="connsiteX752" fmla="*/ 4728539 w 10076157"/>
              <a:gd name="connsiteY752" fmla="*/ 7843685 h 10287000"/>
              <a:gd name="connsiteX753" fmla="*/ 4634690 w 10076157"/>
              <a:gd name="connsiteY753" fmla="*/ 7911203 h 10287000"/>
              <a:gd name="connsiteX754" fmla="*/ 4611225 w 10076157"/>
              <a:gd name="connsiteY754" fmla="*/ 7911203 h 10287000"/>
              <a:gd name="connsiteX755" fmla="*/ 4587764 w 10076157"/>
              <a:gd name="connsiteY755" fmla="*/ 7933704 h 10287000"/>
              <a:gd name="connsiteX756" fmla="*/ 4517381 w 10076157"/>
              <a:gd name="connsiteY756" fmla="*/ 7978715 h 10287000"/>
              <a:gd name="connsiteX757" fmla="*/ 4517381 w 10076157"/>
              <a:gd name="connsiteY757" fmla="*/ 8001222 h 10287000"/>
              <a:gd name="connsiteX758" fmla="*/ 4470455 w 10076157"/>
              <a:gd name="connsiteY758" fmla="*/ 8046230 h 10287000"/>
              <a:gd name="connsiteX759" fmla="*/ 4460557 w 10076157"/>
              <a:gd name="connsiteY759" fmla="*/ 8055724 h 10287000"/>
              <a:gd name="connsiteX760" fmla="*/ 4457333 w 10076157"/>
              <a:gd name="connsiteY760" fmla="*/ 8058816 h 10287000"/>
              <a:gd name="connsiteX761" fmla="*/ 4478309 w 10076157"/>
              <a:gd name="connsiteY761" fmla="*/ 8055831 h 10287000"/>
              <a:gd name="connsiteX762" fmla="*/ 4489712 w 10076157"/>
              <a:gd name="connsiteY762" fmla="*/ 8043128 h 10287000"/>
              <a:gd name="connsiteX763" fmla="*/ 4491535 w 10076157"/>
              <a:gd name="connsiteY763" fmla="*/ 8041095 h 10287000"/>
              <a:gd name="connsiteX764" fmla="*/ 4491535 w 10076157"/>
              <a:gd name="connsiteY764" fmla="*/ 8049224 h 10287000"/>
              <a:gd name="connsiteX765" fmla="*/ 4491535 w 10076157"/>
              <a:gd name="connsiteY765" fmla="*/ 8055969 h 10287000"/>
              <a:gd name="connsiteX766" fmla="*/ 4523642 w 10076157"/>
              <a:gd name="connsiteY766" fmla="*/ 8060755 h 10287000"/>
              <a:gd name="connsiteX767" fmla="*/ 4486818 w 10076157"/>
              <a:gd name="connsiteY767" fmla="*/ 8082008 h 10287000"/>
              <a:gd name="connsiteX768" fmla="*/ 4450006 w 10076157"/>
              <a:gd name="connsiteY768" fmla="*/ 8103257 h 10287000"/>
              <a:gd name="connsiteX769" fmla="*/ 4384887 w 10076157"/>
              <a:gd name="connsiteY769" fmla="*/ 8116316 h 10287000"/>
              <a:gd name="connsiteX770" fmla="*/ 4379381 w 10076157"/>
              <a:gd name="connsiteY770" fmla="*/ 8133672 h 10287000"/>
              <a:gd name="connsiteX771" fmla="*/ 4377157 w 10076157"/>
              <a:gd name="connsiteY771" fmla="*/ 8137424 h 10287000"/>
              <a:gd name="connsiteX772" fmla="*/ 4379905 w 10076157"/>
              <a:gd name="connsiteY772" fmla="*/ 8143281 h 10287000"/>
              <a:gd name="connsiteX773" fmla="*/ 4376606 w 10076157"/>
              <a:gd name="connsiteY773" fmla="*/ 8181260 h 10287000"/>
              <a:gd name="connsiteX774" fmla="*/ 4370926 w 10076157"/>
              <a:gd name="connsiteY774" fmla="*/ 8190340 h 10287000"/>
              <a:gd name="connsiteX775" fmla="*/ 4384968 w 10076157"/>
              <a:gd name="connsiteY775" fmla="*/ 8185481 h 10287000"/>
              <a:gd name="connsiteX776" fmla="*/ 4392605 w 10076157"/>
              <a:gd name="connsiteY776" fmla="*/ 8182836 h 10287000"/>
              <a:gd name="connsiteX777" fmla="*/ 4433342 w 10076157"/>
              <a:gd name="connsiteY777" fmla="*/ 8182836 h 10287000"/>
              <a:gd name="connsiteX778" fmla="*/ 4453711 w 10076157"/>
              <a:gd name="connsiteY778" fmla="*/ 8140538 h 10287000"/>
              <a:gd name="connsiteX779" fmla="*/ 4474081 w 10076157"/>
              <a:gd name="connsiteY779" fmla="*/ 8119387 h 10287000"/>
              <a:gd name="connsiteX780" fmla="*/ 4514821 w 10076157"/>
              <a:gd name="connsiteY780" fmla="*/ 8119387 h 10287000"/>
              <a:gd name="connsiteX781" fmla="*/ 4555560 w 10076157"/>
              <a:gd name="connsiteY781" fmla="*/ 8077090 h 10287000"/>
              <a:gd name="connsiteX782" fmla="*/ 4560283 w 10076157"/>
              <a:gd name="connsiteY782" fmla="*/ 8081990 h 10287000"/>
              <a:gd name="connsiteX783" fmla="*/ 4566534 w 10076157"/>
              <a:gd name="connsiteY783" fmla="*/ 8075548 h 10287000"/>
              <a:gd name="connsiteX784" fmla="*/ 4641751 w 10076157"/>
              <a:gd name="connsiteY784" fmla="*/ 7998001 h 10287000"/>
              <a:gd name="connsiteX785" fmla="*/ 4671466 w 10076157"/>
              <a:gd name="connsiteY785" fmla="*/ 7967373 h 10287000"/>
              <a:gd name="connsiteX786" fmla="*/ 4730894 w 10076157"/>
              <a:gd name="connsiteY786" fmla="*/ 7875468 h 10287000"/>
              <a:gd name="connsiteX787" fmla="*/ 4730894 w 10076157"/>
              <a:gd name="connsiteY787" fmla="*/ 7844840 h 10287000"/>
              <a:gd name="connsiteX788" fmla="*/ 4756895 w 10076157"/>
              <a:gd name="connsiteY788" fmla="*/ 7829522 h 10287000"/>
              <a:gd name="connsiteX789" fmla="*/ 5342961 w 10076157"/>
              <a:gd name="connsiteY789" fmla="*/ 7746526 h 10287000"/>
              <a:gd name="connsiteX790" fmla="*/ 5347190 w 10076157"/>
              <a:gd name="connsiteY790" fmla="*/ 7750623 h 10287000"/>
              <a:gd name="connsiteX791" fmla="*/ 5342961 w 10076157"/>
              <a:gd name="connsiteY791" fmla="*/ 7754719 h 10287000"/>
              <a:gd name="connsiteX792" fmla="*/ 5338731 w 10076157"/>
              <a:gd name="connsiteY792" fmla="*/ 7750623 h 10287000"/>
              <a:gd name="connsiteX793" fmla="*/ 5342961 w 10076157"/>
              <a:gd name="connsiteY793" fmla="*/ 7746526 h 10287000"/>
              <a:gd name="connsiteX794" fmla="*/ 4982062 w 10076157"/>
              <a:gd name="connsiteY794" fmla="*/ 7722291 h 10287000"/>
              <a:gd name="connsiteX795" fmla="*/ 5004093 w 10076157"/>
              <a:gd name="connsiteY795" fmla="*/ 7722291 h 10287000"/>
              <a:gd name="connsiteX796" fmla="*/ 4982062 w 10076157"/>
              <a:gd name="connsiteY796" fmla="*/ 7737682 h 10287000"/>
              <a:gd name="connsiteX797" fmla="*/ 4982062 w 10076157"/>
              <a:gd name="connsiteY797" fmla="*/ 7722291 h 10287000"/>
              <a:gd name="connsiteX798" fmla="*/ 3686150 w 10076157"/>
              <a:gd name="connsiteY798" fmla="*/ 7680048 h 10287000"/>
              <a:gd name="connsiteX799" fmla="*/ 3710525 w 10076157"/>
              <a:gd name="connsiteY799" fmla="*/ 7687106 h 10287000"/>
              <a:gd name="connsiteX800" fmla="*/ 3681597 w 10076157"/>
              <a:gd name="connsiteY800" fmla="*/ 7695778 h 10287000"/>
              <a:gd name="connsiteX801" fmla="*/ 3686150 w 10076157"/>
              <a:gd name="connsiteY801" fmla="*/ 7680048 h 10287000"/>
              <a:gd name="connsiteX802" fmla="*/ 5059636 w 10076157"/>
              <a:gd name="connsiteY802" fmla="*/ 7664637 h 10287000"/>
              <a:gd name="connsiteX803" fmla="*/ 5085011 w 10076157"/>
              <a:gd name="connsiteY803" fmla="*/ 7689207 h 10287000"/>
              <a:gd name="connsiteX804" fmla="*/ 5059636 w 10076157"/>
              <a:gd name="connsiteY804" fmla="*/ 7713771 h 10287000"/>
              <a:gd name="connsiteX805" fmla="*/ 5059636 w 10076157"/>
              <a:gd name="connsiteY805" fmla="*/ 7664637 h 10287000"/>
              <a:gd name="connsiteX806" fmla="*/ 3806765 w 10076157"/>
              <a:gd name="connsiteY806" fmla="*/ 7642443 h 10287000"/>
              <a:gd name="connsiteX807" fmla="*/ 3801715 w 10076157"/>
              <a:gd name="connsiteY807" fmla="*/ 7656874 h 10287000"/>
              <a:gd name="connsiteX808" fmla="*/ 3781523 w 10076157"/>
              <a:gd name="connsiteY808" fmla="*/ 7676115 h 10287000"/>
              <a:gd name="connsiteX809" fmla="*/ 3741137 w 10076157"/>
              <a:gd name="connsiteY809" fmla="*/ 7676115 h 10287000"/>
              <a:gd name="connsiteX810" fmla="*/ 3761331 w 10076157"/>
              <a:gd name="connsiteY810" fmla="*/ 7656874 h 10287000"/>
              <a:gd name="connsiteX811" fmla="*/ 3781523 w 10076157"/>
              <a:gd name="connsiteY811" fmla="*/ 7656874 h 10287000"/>
              <a:gd name="connsiteX812" fmla="*/ 3806765 w 10076157"/>
              <a:gd name="connsiteY812" fmla="*/ 7642443 h 10287000"/>
              <a:gd name="connsiteX813" fmla="*/ 4432088 w 10076157"/>
              <a:gd name="connsiteY813" fmla="*/ 7635496 h 10287000"/>
              <a:gd name="connsiteX814" fmla="*/ 4430568 w 10076157"/>
              <a:gd name="connsiteY814" fmla="*/ 7636834 h 10287000"/>
              <a:gd name="connsiteX815" fmla="*/ 4433968 w 10076157"/>
              <a:gd name="connsiteY815" fmla="*/ 7639366 h 10287000"/>
              <a:gd name="connsiteX816" fmla="*/ 5535825 w 10076157"/>
              <a:gd name="connsiteY816" fmla="*/ 7633825 h 10287000"/>
              <a:gd name="connsiteX817" fmla="*/ 5567961 w 10076157"/>
              <a:gd name="connsiteY817" fmla="*/ 7633825 h 10287000"/>
              <a:gd name="connsiteX818" fmla="*/ 5567961 w 10076157"/>
              <a:gd name="connsiteY818" fmla="*/ 7667269 h 10287000"/>
              <a:gd name="connsiteX819" fmla="*/ 5535825 w 10076157"/>
              <a:gd name="connsiteY819" fmla="*/ 7667269 h 10287000"/>
              <a:gd name="connsiteX820" fmla="*/ 5535825 w 10076157"/>
              <a:gd name="connsiteY820" fmla="*/ 7633825 h 10287000"/>
              <a:gd name="connsiteX821" fmla="*/ 5524796 w 10076157"/>
              <a:gd name="connsiteY821" fmla="*/ 7623695 h 10287000"/>
              <a:gd name="connsiteX822" fmla="*/ 5550170 w 10076157"/>
              <a:gd name="connsiteY822" fmla="*/ 7623695 h 10287000"/>
              <a:gd name="connsiteX823" fmla="*/ 5524796 w 10076157"/>
              <a:gd name="connsiteY823" fmla="*/ 7640072 h 10287000"/>
              <a:gd name="connsiteX824" fmla="*/ 5524796 w 10076157"/>
              <a:gd name="connsiteY824" fmla="*/ 7623695 h 10287000"/>
              <a:gd name="connsiteX825" fmla="*/ 4679045 w 10076157"/>
              <a:gd name="connsiteY825" fmla="*/ 7623695 h 10287000"/>
              <a:gd name="connsiteX826" fmla="*/ 4704420 w 10076157"/>
              <a:gd name="connsiteY826" fmla="*/ 7623695 h 10287000"/>
              <a:gd name="connsiteX827" fmla="*/ 4679045 w 10076157"/>
              <a:gd name="connsiteY827" fmla="*/ 7640072 h 10287000"/>
              <a:gd name="connsiteX828" fmla="*/ 4679045 w 10076157"/>
              <a:gd name="connsiteY828" fmla="*/ 7623695 h 10287000"/>
              <a:gd name="connsiteX829" fmla="*/ 4642938 w 10076157"/>
              <a:gd name="connsiteY829" fmla="*/ 7599033 h 10287000"/>
              <a:gd name="connsiteX830" fmla="*/ 4636105 w 10076157"/>
              <a:gd name="connsiteY830" fmla="*/ 7622634 h 10287000"/>
              <a:gd name="connsiteX831" fmla="*/ 4629273 w 10076157"/>
              <a:gd name="connsiteY831" fmla="*/ 7646228 h 10287000"/>
              <a:gd name="connsiteX832" fmla="*/ 4604899 w 10076157"/>
              <a:gd name="connsiteY832" fmla="*/ 7639170 h 10287000"/>
              <a:gd name="connsiteX833" fmla="*/ 4611731 w 10076157"/>
              <a:gd name="connsiteY833" fmla="*/ 7615576 h 10287000"/>
              <a:gd name="connsiteX834" fmla="*/ 4642938 w 10076157"/>
              <a:gd name="connsiteY834" fmla="*/ 7599033 h 10287000"/>
              <a:gd name="connsiteX835" fmla="*/ 3827496 w 10076157"/>
              <a:gd name="connsiteY835" fmla="*/ 7594616 h 10287000"/>
              <a:gd name="connsiteX836" fmla="*/ 3798048 w 10076157"/>
              <a:gd name="connsiteY836" fmla="*/ 7610569 h 10287000"/>
              <a:gd name="connsiteX837" fmla="*/ 3783327 w 10076157"/>
              <a:gd name="connsiteY837" fmla="*/ 7626527 h 10287000"/>
              <a:gd name="connsiteX838" fmla="*/ 3768604 w 10076157"/>
              <a:gd name="connsiteY838" fmla="*/ 7626527 h 10287000"/>
              <a:gd name="connsiteX839" fmla="*/ 3709712 w 10076157"/>
              <a:gd name="connsiteY839" fmla="*/ 7642484 h 10287000"/>
              <a:gd name="connsiteX840" fmla="*/ 3694989 w 10076157"/>
              <a:gd name="connsiteY840" fmla="*/ 7642484 h 10287000"/>
              <a:gd name="connsiteX841" fmla="*/ 3650823 w 10076157"/>
              <a:gd name="connsiteY841" fmla="*/ 7658443 h 10287000"/>
              <a:gd name="connsiteX842" fmla="*/ 3636101 w 10076157"/>
              <a:gd name="connsiteY842" fmla="*/ 7658443 h 10287000"/>
              <a:gd name="connsiteX843" fmla="*/ 3636101 w 10076157"/>
              <a:gd name="connsiteY843" fmla="*/ 7674395 h 10287000"/>
              <a:gd name="connsiteX844" fmla="*/ 3621377 w 10076157"/>
              <a:gd name="connsiteY844" fmla="*/ 7690353 h 10287000"/>
              <a:gd name="connsiteX845" fmla="*/ 3606655 w 10076157"/>
              <a:gd name="connsiteY845" fmla="*/ 7706310 h 10287000"/>
              <a:gd name="connsiteX846" fmla="*/ 3632421 w 10076157"/>
              <a:gd name="connsiteY846" fmla="*/ 7714289 h 10287000"/>
              <a:gd name="connsiteX847" fmla="*/ 3634503 w 10076157"/>
              <a:gd name="connsiteY847" fmla="*/ 7715842 h 10287000"/>
              <a:gd name="connsiteX848" fmla="*/ 3650872 w 10076157"/>
              <a:gd name="connsiteY848" fmla="*/ 7707822 h 10287000"/>
              <a:gd name="connsiteX849" fmla="*/ 3715916 w 10076157"/>
              <a:gd name="connsiteY849" fmla="*/ 7691615 h 10287000"/>
              <a:gd name="connsiteX850" fmla="*/ 3748638 w 10076157"/>
              <a:gd name="connsiteY850" fmla="*/ 7684477 h 10287000"/>
              <a:gd name="connsiteX851" fmla="*/ 3707039 w 10076157"/>
              <a:gd name="connsiteY851" fmla="*/ 7722272 h 10287000"/>
              <a:gd name="connsiteX852" fmla="*/ 3704719 w 10076157"/>
              <a:gd name="connsiteY852" fmla="*/ 7723673 h 10287000"/>
              <a:gd name="connsiteX853" fmla="*/ 3700979 w 10076157"/>
              <a:gd name="connsiteY853" fmla="*/ 7725936 h 10287000"/>
              <a:gd name="connsiteX854" fmla="*/ 3709622 w 10076157"/>
              <a:gd name="connsiteY854" fmla="*/ 7728438 h 10287000"/>
              <a:gd name="connsiteX855" fmla="*/ 3720401 w 10076157"/>
              <a:gd name="connsiteY855" fmla="*/ 7717540 h 10287000"/>
              <a:gd name="connsiteX856" fmla="*/ 3740771 w 10076157"/>
              <a:gd name="connsiteY856" fmla="*/ 7717540 h 10287000"/>
              <a:gd name="connsiteX857" fmla="*/ 3761141 w 10076157"/>
              <a:gd name="connsiteY857" fmla="*/ 7717540 h 10287000"/>
              <a:gd name="connsiteX858" fmla="*/ 3801882 w 10076157"/>
              <a:gd name="connsiteY858" fmla="*/ 7696389 h 10287000"/>
              <a:gd name="connsiteX859" fmla="*/ 3813976 w 10076157"/>
              <a:gd name="connsiteY859" fmla="*/ 7683832 h 10287000"/>
              <a:gd name="connsiteX860" fmla="*/ 3822234 w 10076157"/>
              <a:gd name="connsiteY860" fmla="*/ 7675259 h 10287000"/>
              <a:gd name="connsiteX861" fmla="*/ 3820669 w 10076157"/>
              <a:gd name="connsiteY861" fmla="*/ 7674807 h 10287000"/>
              <a:gd name="connsiteX862" fmla="*/ 3818382 w 10076157"/>
              <a:gd name="connsiteY862" fmla="*/ 7674144 h 10287000"/>
              <a:gd name="connsiteX863" fmla="*/ 3796961 w 10076157"/>
              <a:gd name="connsiteY863" fmla="*/ 7674144 h 10287000"/>
              <a:gd name="connsiteX864" fmla="*/ 3804744 w 10076157"/>
              <a:gd name="connsiteY864" fmla="*/ 7670195 h 10287000"/>
              <a:gd name="connsiteX865" fmla="*/ 3799495 w 10076157"/>
              <a:gd name="connsiteY865" fmla="*/ 7668675 h 10287000"/>
              <a:gd name="connsiteX866" fmla="*/ 3818099 w 10076157"/>
              <a:gd name="connsiteY866" fmla="*/ 7657268 h 10287000"/>
              <a:gd name="connsiteX867" fmla="*/ 3840708 w 10076157"/>
              <a:gd name="connsiteY867" fmla="*/ 7638630 h 10287000"/>
              <a:gd name="connsiteX868" fmla="*/ 3868379 w 10076157"/>
              <a:gd name="connsiteY868" fmla="*/ 7625652 h 10287000"/>
              <a:gd name="connsiteX869" fmla="*/ 3856653 w 10076157"/>
              <a:gd name="connsiteY869" fmla="*/ 7610569 h 10287000"/>
              <a:gd name="connsiteX870" fmla="*/ 3851418 w 10076157"/>
              <a:gd name="connsiteY870" fmla="*/ 7610569 h 10287000"/>
              <a:gd name="connsiteX871" fmla="*/ 3842215 w 10076157"/>
              <a:gd name="connsiteY871" fmla="*/ 7610569 h 10287000"/>
              <a:gd name="connsiteX872" fmla="*/ 3827496 w 10076157"/>
              <a:gd name="connsiteY872" fmla="*/ 7594616 h 10287000"/>
              <a:gd name="connsiteX873" fmla="*/ 6189210 w 10076157"/>
              <a:gd name="connsiteY873" fmla="*/ 7544650 h 10287000"/>
              <a:gd name="connsiteX874" fmla="*/ 6221342 w 10076157"/>
              <a:gd name="connsiteY874" fmla="*/ 7572519 h 10287000"/>
              <a:gd name="connsiteX875" fmla="*/ 6189210 w 10076157"/>
              <a:gd name="connsiteY875" fmla="*/ 7572519 h 10287000"/>
              <a:gd name="connsiteX876" fmla="*/ 6189210 w 10076157"/>
              <a:gd name="connsiteY876" fmla="*/ 7600389 h 10287000"/>
              <a:gd name="connsiteX877" fmla="*/ 6157075 w 10076157"/>
              <a:gd name="connsiteY877" fmla="*/ 7600389 h 10287000"/>
              <a:gd name="connsiteX878" fmla="*/ 6189210 w 10076157"/>
              <a:gd name="connsiteY878" fmla="*/ 7544650 h 10287000"/>
              <a:gd name="connsiteX879" fmla="*/ 4016953 w 10076157"/>
              <a:gd name="connsiteY879" fmla="*/ 7518661 h 10287000"/>
              <a:gd name="connsiteX880" fmla="*/ 4004168 w 10076157"/>
              <a:gd name="connsiteY880" fmla="*/ 7530789 h 10287000"/>
              <a:gd name="connsiteX881" fmla="*/ 3945274 w 10076157"/>
              <a:gd name="connsiteY881" fmla="*/ 7562701 h 10287000"/>
              <a:gd name="connsiteX882" fmla="*/ 3915829 w 10076157"/>
              <a:gd name="connsiteY882" fmla="*/ 7594616 h 10287000"/>
              <a:gd name="connsiteX883" fmla="*/ 3892815 w 10076157"/>
              <a:gd name="connsiteY883" fmla="*/ 7602929 h 10287000"/>
              <a:gd name="connsiteX884" fmla="*/ 3896117 w 10076157"/>
              <a:gd name="connsiteY884" fmla="*/ 7608702 h 10287000"/>
              <a:gd name="connsiteX885" fmla="*/ 3901789 w 10076157"/>
              <a:gd name="connsiteY885" fmla="*/ 7618612 h 10287000"/>
              <a:gd name="connsiteX886" fmla="*/ 3913918 w 10076157"/>
              <a:gd name="connsiteY886" fmla="*/ 7611791 h 10287000"/>
              <a:gd name="connsiteX887" fmla="*/ 3944468 w 10076157"/>
              <a:gd name="connsiteY887" fmla="*/ 7590644 h 10287000"/>
              <a:gd name="connsiteX888" fmla="*/ 4005580 w 10076157"/>
              <a:gd name="connsiteY888" fmla="*/ 7548341 h 10287000"/>
              <a:gd name="connsiteX889" fmla="*/ 4017488 w 10076157"/>
              <a:gd name="connsiteY889" fmla="*/ 7518661 h 10287000"/>
              <a:gd name="connsiteX890" fmla="*/ 3803252 w 10076157"/>
              <a:gd name="connsiteY890" fmla="*/ 7512594 h 10287000"/>
              <a:gd name="connsiteX891" fmla="*/ 3804994 w 10076157"/>
              <a:gd name="connsiteY891" fmla="*/ 7516124 h 10287000"/>
              <a:gd name="connsiteX892" fmla="*/ 3801636 w 10076157"/>
              <a:gd name="connsiteY892" fmla="*/ 7518173 h 10287000"/>
              <a:gd name="connsiteX893" fmla="*/ 3799895 w 10076157"/>
              <a:gd name="connsiteY893" fmla="*/ 7514647 h 10287000"/>
              <a:gd name="connsiteX894" fmla="*/ 3803252 w 10076157"/>
              <a:gd name="connsiteY894" fmla="*/ 7512594 h 10287000"/>
              <a:gd name="connsiteX895" fmla="*/ 4226658 w 10076157"/>
              <a:gd name="connsiteY895" fmla="*/ 7505415 h 10287000"/>
              <a:gd name="connsiteX896" fmla="*/ 4222762 w 10076157"/>
              <a:gd name="connsiteY896" fmla="*/ 7518871 h 10287000"/>
              <a:gd name="connsiteX897" fmla="*/ 4219029 w 10076157"/>
              <a:gd name="connsiteY897" fmla="*/ 7531762 h 10287000"/>
              <a:gd name="connsiteX898" fmla="*/ 4223820 w 10076157"/>
              <a:gd name="connsiteY898" fmla="*/ 7530861 h 10287000"/>
              <a:gd name="connsiteX899" fmla="*/ 4234158 w 10076157"/>
              <a:gd name="connsiteY899" fmla="*/ 7520881 h 10287000"/>
              <a:gd name="connsiteX900" fmla="*/ 4239647 w 10076157"/>
              <a:gd name="connsiteY900" fmla="*/ 7508417 h 10287000"/>
              <a:gd name="connsiteX901" fmla="*/ 4239256 w 10076157"/>
              <a:gd name="connsiteY901" fmla="*/ 7509050 h 10287000"/>
              <a:gd name="connsiteX902" fmla="*/ 4239256 w 10076157"/>
              <a:gd name="connsiteY902" fmla="*/ 7505979 h 10287000"/>
              <a:gd name="connsiteX903" fmla="*/ 4239256 w 10076157"/>
              <a:gd name="connsiteY903" fmla="*/ 7505532 h 10287000"/>
              <a:gd name="connsiteX904" fmla="*/ 4238749 w 10076157"/>
              <a:gd name="connsiteY904" fmla="*/ 7506001 h 10287000"/>
              <a:gd name="connsiteX905" fmla="*/ 4226658 w 10076157"/>
              <a:gd name="connsiteY905" fmla="*/ 7505415 h 10287000"/>
              <a:gd name="connsiteX906" fmla="*/ 3828016 w 10076157"/>
              <a:gd name="connsiteY906" fmla="*/ 7494697 h 10287000"/>
              <a:gd name="connsiteX907" fmla="*/ 3840226 w 10076157"/>
              <a:gd name="connsiteY907" fmla="*/ 7504281 h 10287000"/>
              <a:gd name="connsiteX908" fmla="*/ 3828016 w 10076157"/>
              <a:gd name="connsiteY908" fmla="*/ 7504281 h 10287000"/>
              <a:gd name="connsiteX909" fmla="*/ 3815799 w 10076157"/>
              <a:gd name="connsiteY909" fmla="*/ 7504281 h 10287000"/>
              <a:gd name="connsiteX910" fmla="*/ 3828016 w 10076157"/>
              <a:gd name="connsiteY910" fmla="*/ 7494697 h 10287000"/>
              <a:gd name="connsiteX911" fmla="*/ 4174707 w 10076157"/>
              <a:gd name="connsiteY911" fmla="*/ 7493111 h 10287000"/>
              <a:gd name="connsiteX912" fmla="*/ 4171142 w 10076157"/>
              <a:gd name="connsiteY912" fmla="*/ 7493951 h 10287000"/>
              <a:gd name="connsiteX913" fmla="*/ 4155747 w 10076157"/>
              <a:gd name="connsiteY913" fmla="*/ 7505481 h 10287000"/>
              <a:gd name="connsiteX914" fmla="*/ 4146132 w 10076157"/>
              <a:gd name="connsiteY914" fmla="*/ 7506425 h 10287000"/>
              <a:gd name="connsiteX915" fmla="*/ 4139326 w 10076157"/>
              <a:gd name="connsiteY915" fmla="*/ 7514134 h 10287000"/>
              <a:gd name="connsiteX916" fmla="*/ 4156136 w 10076157"/>
              <a:gd name="connsiteY916" fmla="*/ 7505414 h 10287000"/>
              <a:gd name="connsiteX917" fmla="*/ 4170325 w 10076157"/>
              <a:gd name="connsiteY917" fmla="*/ 7498054 h 10287000"/>
              <a:gd name="connsiteX918" fmla="*/ 4484797 w 10076157"/>
              <a:gd name="connsiteY918" fmla="*/ 7485171 h 10287000"/>
              <a:gd name="connsiteX919" fmla="*/ 4482186 w 10076157"/>
              <a:gd name="connsiteY919" fmla="*/ 7492051 h 10287000"/>
              <a:gd name="connsiteX920" fmla="*/ 4470455 w 10076157"/>
              <a:gd name="connsiteY920" fmla="*/ 7506114 h 10287000"/>
              <a:gd name="connsiteX921" fmla="*/ 4482186 w 10076157"/>
              <a:gd name="connsiteY921" fmla="*/ 7537060 h 10287000"/>
              <a:gd name="connsiteX922" fmla="*/ 4492722 w 10076157"/>
              <a:gd name="connsiteY922" fmla="*/ 7549694 h 10287000"/>
              <a:gd name="connsiteX923" fmla="*/ 4492722 w 10076157"/>
              <a:gd name="connsiteY923" fmla="*/ 7520780 h 10287000"/>
              <a:gd name="connsiteX924" fmla="*/ 4492722 w 10076157"/>
              <a:gd name="connsiteY924" fmla="*/ 7507614 h 10287000"/>
              <a:gd name="connsiteX925" fmla="*/ 5408768 w 10076157"/>
              <a:gd name="connsiteY925" fmla="*/ 7481516 h 10287000"/>
              <a:gd name="connsiteX926" fmla="*/ 5436201 w 10076157"/>
              <a:gd name="connsiteY926" fmla="*/ 7489460 h 10287000"/>
              <a:gd name="connsiteX927" fmla="*/ 5463635 w 10076157"/>
              <a:gd name="connsiteY927" fmla="*/ 7497404 h 10287000"/>
              <a:gd name="connsiteX928" fmla="*/ 5482549 w 10076157"/>
              <a:gd name="connsiteY928" fmla="*/ 7534796 h 10287000"/>
              <a:gd name="connsiteX929" fmla="*/ 5474025 w 10076157"/>
              <a:gd name="connsiteY929" fmla="*/ 7564236 h 10287000"/>
              <a:gd name="connsiteX930" fmla="*/ 5485443 w 10076157"/>
              <a:gd name="connsiteY930" fmla="*/ 7625887 h 10287000"/>
              <a:gd name="connsiteX931" fmla="*/ 5485038 w 10076157"/>
              <a:gd name="connsiteY931" fmla="*/ 7627904 h 10287000"/>
              <a:gd name="connsiteX932" fmla="*/ 5487720 w 10076157"/>
              <a:gd name="connsiteY932" fmla="*/ 7624951 h 10287000"/>
              <a:gd name="connsiteX933" fmla="*/ 5501300 w 10076157"/>
              <a:gd name="connsiteY933" fmla="*/ 7621462 h 10287000"/>
              <a:gd name="connsiteX934" fmla="*/ 5501300 w 10076157"/>
              <a:gd name="connsiteY934" fmla="*/ 7643792 h 10287000"/>
              <a:gd name="connsiteX935" fmla="*/ 5501300 w 10076157"/>
              <a:gd name="connsiteY935" fmla="*/ 7666128 h 10287000"/>
              <a:gd name="connsiteX936" fmla="*/ 5501300 w 10076157"/>
              <a:gd name="connsiteY936" fmla="*/ 7710795 h 10287000"/>
              <a:gd name="connsiteX937" fmla="*/ 5477812 w 10076157"/>
              <a:gd name="connsiteY937" fmla="*/ 7777797 h 10287000"/>
              <a:gd name="connsiteX938" fmla="*/ 5407327 w 10076157"/>
              <a:gd name="connsiteY938" fmla="*/ 7867131 h 10287000"/>
              <a:gd name="connsiteX939" fmla="*/ 5360343 w 10076157"/>
              <a:gd name="connsiteY939" fmla="*/ 7911796 h 10287000"/>
              <a:gd name="connsiteX940" fmla="*/ 5289867 w 10076157"/>
              <a:gd name="connsiteY940" fmla="*/ 7956462 h 10287000"/>
              <a:gd name="connsiteX941" fmla="*/ 5284306 w 10076157"/>
              <a:gd name="connsiteY941" fmla="*/ 7961749 h 10287000"/>
              <a:gd name="connsiteX942" fmla="*/ 5285168 w 10076157"/>
              <a:gd name="connsiteY942" fmla="*/ 7962316 h 10287000"/>
              <a:gd name="connsiteX943" fmla="*/ 5281185 w 10076157"/>
              <a:gd name="connsiteY943" fmla="*/ 8024808 h 10287000"/>
              <a:gd name="connsiteX944" fmla="*/ 5250320 w 10076157"/>
              <a:gd name="connsiteY944" fmla="*/ 8015870 h 10287000"/>
              <a:gd name="connsiteX945" fmla="*/ 5255841 w 10076157"/>
              <a:gd name="connsiteY945" fmla="*/ 7996800 h 10287000"/>
              <a:gd name="connsiteX946" fmla="*/ 5259033 w 10076157"/>
              <a:gd name="connsiteY946" fmla="*/ 7985775 h 10287000"/>
              <a:gd name="connsiteX947" fmla="*/ 5242881 w 10076157"/>
              <a:gd name="connsiteY947" fmla="*/ 8001131 h 10287000"/>
              <a:gd name="connsiteX948" fmla="*/ 5195893 w 10076157"/>
              <a:gd name="connsiteY948" fmla="*/ 8045796 h 10287000"/>
              <a:gd name="connsiteX949" fmla="*/ 5188184 w 10076157"/>
              <a:gd name="connsiteY949" fmla="*/ 8052776 h 10287000"/>
              <a:gd name="connsiteX950" fmla="*/ 5181037 w 10076157"/>
              <a:gd name="connsiteY950" fmla="*/ 8058638 h 10287000"/>
              <a:gd name="connsiteX951" fmla="*/ 5181827 w 10076157"/>
              <a:gd name="connsiteY951" fmla="*/ 8059860 h 10287000"/>
              <a:gd name="connsiteX952" fmla="*/ 5180141 w 10076157"/>
              <a:gd name="connsiteY952" fmla="*/ 8059372 h 10287000"/>
              <a:gd name="connsiteX953" fmla="*/ 5169463 w 10076157"/>
              <a:gd name="connsiteY953" fmla="*/ 8068130 h 10287000"/>
              <a:gd name="connsiteX954" fmla="*/ 5125415 w 10076157"/>
              <a:gd name="connsiteY954" fmla="*/ 8090463 h 10287000"/>
              <a:gd name="connsiteX955" fmla="*/ 5101921 w 10076157"/>
              <a:gd name="connsiteY955" fmla="*/ 8068131 h 10287000"/>
              <a:gd name="connsiteX956" fmla="*/ 5148906 w 10076157"/>
              <a:gd name="connsiteY956" fmla="*/ 8001128 h 10287000"/>
              <a:gd name="connsiteX957" fmla="*/ 5148906 w 10076157"/>
              <a:gd name="connsiteY957" fmla="*/ 7978799 h 10287000"/>
              <a:gd name="connsiteX958" fmla="*/ 5195893 w 10076157"/>
              <a:gd name="connsiteY958" fmla="*/ 7934127 h 10287000"/>
              <a:gd name="connsiteX959" fmla="*/ 5289867 w 10076157"/>
              <a:gd name="connsiteY959" fmla="*/ 7889460 h 10287000"/>
              <a:gd name="connsiteX960" fmla="*/ 5300179 w 10076157"/>
              <a:gd name="connsiteY960" fmla="*/ 7883333 h 10287000"/>
              <a:gd name="connsiteX961" fmla="*/ 5300179 w 10076157"/>
              <a:gd name="connsiteY961" fmla="*/ 7881843 h 10287000"/>
              <a:gd name="connsiteX962" fmla="*/ 5300179 w 10076157"/>
              <a:gd name="connsiteY962" fmla="*/ 7851194 h 10287000"/>
              <a:gd name="connsiteX963" fmla="*/ 5328739 w 10076157"/>
              <a:gd name="connsiteY963" fmla="*/ 7820537 h 10287000"/>
              <a:gd name="connsiteX964" fmla="*/ 5357307 w 10076157"/>
              <a:gd name="connsiteY964" fmla="*/ 7789881 h 10287000"/>
              <a:gd name="connsiteX965" fmla="*/ 5385868 w 10076157"/>
              <a:gd name="connsiteY965" fmla="*/ 7789881 h 10287000"/>
              <a:gd name="connsiteX966" fmla="*/ 5383983 w 10076157"/>
              <a:gd name="connsiteY966" fmla="*/ 7799988 h 10287000"/>
              <a:gd name="connsiteX967" fmla="*/ 5407327 w 10076157"/>
              <a:gd name="connsiteY967" fmla="*/ 7777797 h 10287000"/>
              <a:gd name="connsiteX968" fmla="*/ 5454317 w 10076157"/>
              <a:gd name="connsiteY968" fmla="*/ 7710795 h 10287000"/>
              <a:gd name="connsiteX969" fmla="*/ 5477812 w 10076157"/>
              <a:gd name="connsiteY969" fmla="*/ 7643792 h 10287000"/>
              <a:gd name="connsiteX970" fmla="*/ 5480748 w 10076157"/>
              <a:gd name="connsiteY970" fmla="*/ 7632627 h 10287000"/>
              <a:gd name="connsiteX971" fmla="*/ 5481903 w 10076157"/>
              <a:gd name="connsiteY971" fmla="*/ 7631356 h 10287000"/>
              <a:gd name="connsiteX972" fmla="*/ 5474197 w 10076157"/>
              <a:gd name="connsiteY972" fmla="*/ 7632230 h 10287000"/>
              <a:gd name="connsiteX973" fmla="*/ 5403953 w 10076157"/>
              <a:gd name="connsiteY973" fmla="*/ 7703517 h 10287000"/>
              <a:gd name="connsiteX974" fmla="*/ 5367994 w 10076157"/>
              <a:gd name="connsiteY974" fmla="*/ 7725013 h 10287000"/>
              <a:gd name="connsiteX975" fmla="*/ 5340561 w 10076157"/>
              <a:gd name="connsiteY975" fmla="*/ 7717070 h 10287000"/>
              <a:gd name="connsiteX976" fmla="*/ 5294212 w 10076157"/>
              <a:gd name="connsiteY976" fmla="*/ 7671740 h 10287000"/>
              <a:gd name="connsiteX977" fmla="*/ 5355752 w 10076157"/>
              <a:gd name="connsiteY977" fmla="*/ 7561903 h 10287000"/>
              <a:gd name="connsiteX978" fmla="*/ 5408768 w 10076157"/>
              <a:gd name="connsiteY978" fmla="*/ 7481516 h 10287000"/>
              <a:gd name="connsiteX979" fmla="*/ 4493086 w 10076157"/>
              <a:gd name="connsiteY979" fmla="*/ 7464931 h 10287000"/>
              <a:gd name="connsiteX980" fmla="*/ 4492263 w 10076157"/>
              <a:gd name="connsiteY980" fmla="*/ 7465474 h 10287000"/>
              <a:gd name="connsiteX981" fmla="*/ 4492256 w 10076157"/>
              <a:gd name="connsiteY981" fmla="*/ 7465492 h 10287000"/>
              <a:gd name="connsiteX982" fmla="*/ 4492722 w 10076157"/>
              <a:gd name="connsiteY982" fmla="*/ 7465492 h 10287000"/>
              <a:gd name="connsiteX983" fmla="*/ 4951992 w 10076157"/>
              <a:gd name="connsiteY983" fmla="*/ 7456390 h 10287000"/>
              <a:gd name="connsiteX984" fmla="*/ 4939072 w 10076157"/>
              <a:gd name="connsiteY984" fmla="*/ 7462297 h 10287000"/>
              <a:gd name="connsiteX985" fmla="*/ 4917023 w 10076157"/>
              <a:gd name="connsiteY985" fmla="*/ 7484476 h 10287000"/>
              <a:gd name="connsiteX986" fmla="*/ 4916659 w 10076157"/>
              <a:gd name="connsiteY986" fmla="*/ 7484877 h 10287000"/>
              <a:gd name="connsiteX987" fmla="*/ 4914679 w 10076157"/>
              <a:gd name="connsiteY987" fmla="*/ 7491713 h 10287000"/>
              <a:gd name="connsiteX988" fmla="*/ 4909507 w 10076157"/>
              <a:gd name="connsiteY988" fmla="*/ 7510923 h 10287000"/>
              <a:gd name="connsiteX989" fmla="*/ 4909365 w 10076157"/>
              <a:gd name="connsiteY989" fmla="*/ 7511782 h 10287000"/>
              <a:gd name="connsiteX990" fmla="*/ 4937606 w 10076157"/>
              <a:gd name="connsiteY990" fmla="*/ 7484915 h 10287000"/>
              <a:gd name="connsiteX991" fmla="*/ 4938065 w 10076157"/>
              <a:gd name="connsiteY991" fmla="*/ 7484041 h 10287000"/>
              <a:gd name="connsiteX992" fmla="*/ 4938892 w 10076157"/>
              <a:gd name="connsiteY992" fmla="*/ 7477236 h 10287000"/>
              <a:gd name="connsiteX993" fmla="*/ 4942604 w 10076157"/>
              <a:gd name="connsiteY993" fmla="*/ 7461919 h 10287000"/>
              <a:gd name="connsiteX994" fmla="*/ 6274896 w 10076157"/>
              <a:gd name="connsiteY994" fmla="*/ 7444333 h 10287000"/>
              <a:gd name="connsiteX995" fmla="*/ 6307031 w 10076157"/>
              <a:gd name="connsiteY995" fmla="*/ 7511215 h 10287000"/>
              <a:gd name="connsiteX996" fmla="*/ 6274896 w 10076157"/>
              <a:gd name="connsiteY996" fmla="*/ 7511215 h 10287000"/>
              <a:gd name="connsiteX997" fmla="*/ 6274896 w 10076157"/>
              <a:gd name="connsiteY997" fmla="*/ 7444333 h 10287000"/>
              <a:gd name="connsiteX998" fmla="*/ 4245797 w 10076157"/>
              <a:gd name="connsiteY998" fmla="*/ 7430878 h 10287000"/>
              <a:gd name="connsiteX999" fmla="*/ 4236321 w 10076157"/>
              <a:gd name="connsiteY999" fmla="*/ 7438245 h 10287000"/>
              <a:gd name="connsiteX1000" fmla="*/ 4234535 w 10076157"/>
              <a:gd name="connsiteY1000" fmla="*/ 7439634 h 10287000"/>
              <a:gd name="connsiteX1001" fmla="*/ 4200651 w 10076157"/>
              <a:gd name="connsiteY1001" fmla="*/ 7457745 h 10287000"/>
              <a:gd name="connsiteX1002" fmla="*/ 4167732 w 10076157"/>
              <a:gd name="connsiteY1002" fmla="*/ 7465741 h 10287000"/>
              <a:gd name="connsiteX1003" fmla="*/ 4163991 w 10076157"/>
              <a:gd name="connsiteY1003" fmla="*/ 7475069 h 10287000"/>
              <a:gd name="connsiteX1004" fmla="*/ 4164564 w 10076157"/>
              <a:gd name="connsiteY1004" fmla="*/ 7476462 h 10287000"/>
              <a:gd name="connsiteX1005" fmla="*/ 4163088 w 10076157"/>
              <a:gd name="connsiteY1005" fmla="*/ 7477321 h 10287000"/>
              <a:gd name="connsiteX1006" fmla="*/ 4157450 w 10076157"/>
              <a:gd name="connsiteY1006" fmla="*/ 7491367 h 10287000"/>
              <a:gd name="connsiteX1007" fmla="*/ 4176742 w 10076157"/>
              <a:gd name="connsiteY1007" fmla="*/ 7480769 h 10287000"/>
              <a:gd name="connsiteX1008" fmla="*/ 4186815 w 10076157"/>
              <a:gd name="connsiteY1008" fmla="*/ 7479450 h 10287000"/>
              <a:gd name="connsiteX1009" fmla="*/ 4195660 w 10076157"/>
              <a:gd name="connsiteY1009" fmla="*/ 7469472 h 10287000"/>
              <a:gd name="connsiteX1010" fmla="*/ 4223966 w 10076157"/>
              <a:gd name="connsiteY1010" fmla="*/ 7453505 h 10287000"/>
              <a:gd name="connsiteX1011" fmla="*/ 4230712 w 10076157"/>
              <a:gd name="connsiteY1011" fmla="*/ 7453505 h 10287000"/>
              <a:gd name="connsiteX1012" fmla="*/ 4242502 w 10076157"/>
              <a:gd name="connsiteY1012" fmla="*/ 7437456 h 10287000"/>
              <a:gd name="connsiteX1013" fmla="*/ 4744949 w 10076157"/>
              <a:gd name="connsiteY1013" fmla="*/ 7430279 h 10287000"/>
              <a:gd name="connsiteX1014" fmla="*/ 4747607 w 10076157"/>
              <a:gd name="connsiteY1014" fmla="*/ 7433184 h 10287000"/>
              <a:gd name="connsiteX1015" fmla="*/ 4744949 w 10076157"/>
              <a:gd name="connsiteY1015" fmla="*/ 7436087 h 10287000"/>
              <a:gd name="connsiteX1016" fmla="*/ 4742297 w 10076157"/>
              <a:gd name="connsiteY1016" fmla="*/ 7433184 h 10287000"/>
              <a:gd name="connsiteX1017" fmla="*/ 4744949 w 10076157"/>
              <a:gd name="connsiteY1017" fmla="*/ 7430279 h 10287000"/>
              <a:gd name="connsiteX1018" fmla="*/ 4657840 w 10076157"/>
              <a:gd name="connsiteY1018" fmla="*/ 7423211 h 10287000"/>
              <a:gd name="connsiteX1019" fmla="*/ 4656363 w 10076157"/>
              <a:gd name="connsiteY1019" fmla="*/ 7423363 h 10287000"/>
              <a:gd name="connsiteX1020" fmla="*/ 4656363 w 10076157"/>
              <a:gd name="connsiteY1020" fmla="*/ 7425847 h 10287000"/>
              <a:gd name="connsiteX1021" fmla="*/ 5716343 w 10076157"/>
              <a:gd name="connsiteY1021" fmla="*/ 7422147 h 10287000"/>
              <a:gd name="connsiteX1022" fmla="*/ 5716343 w 10076157"/>
              <a:gd name="connsiteY1022" fmla="*/ 7445237 h 10287000"/>
              <a:gd name="connsiteX1023" fmla="*/ 5694310 w 10076157"/>
              <a:gd name="connsiteY1023" fmla="*/ 7445237 h 10287000"/>
              <a:gd name="connsiteX1024" fmla="*/ 5716343 w 10076157"/>
              <a:gd name="connsiteY1024" fmla="*/ 7422147 h 10287000"/>
              <a:gd name="connsiteX1025" fmla="*/ 3952181 w 10076157"/>
              <a:gd name="connsiteY1025" fmla="*/ 7413289 h 10287000"/>
              <a:gd name="connsiteX1026" fmla="*/ 3918298 w 10076157"/>
              <a:gd name="connsiteY1026" fmla="*/ 7426461 h 10287000"/>
              <a:gd name="connsiteX1027" fmla="*/ 3895712 w 10076157"/>
              <a:gd name="connsiteY1027" fmla="*/ 7439634 h 10287000"/>
              <a:gd name="connsiteX1028" fmla="*/ 3888652 w 10076157"/>
              <a:gd name="connsiteY1028" fmla="*/ 7439634 h 10287000"/>
              <a:gd name="connsiteX1029" fmla="*/ 3880037 w 10076157"/>
              <a:gd name="connsiteY1029" fmla="*/ 7439634 h 10287000"/>
              <a:gd name="connsiteX1030" fmla="*/ 3878776 w 10076157"/>
              <a:gd name="connsiteY1030" fmla="*/ 7440545 h 10287000"/>
              <a:gd name="connsiteX1031" fmla="*/ 3876759 w 10076157"/>
              <a:gd name="connsiteY1031" fmla="*/ 7447514 h 10287000"/>
              <a:gd name="connsiteX1032" fmla="*/ 3875809 w 10076157"/>
              <a:gd name="connsiteY1032" fmla="*/ 7450792 h 10287000"/>
              <a:gd name="connsiteX1033" fmla="*/ 3869738 w 10076157"/>
              <a:gd name="connsiteY1033" fmla="*/ 7471766 h 10287000"/>
              <a:gd name="connsiteX1034" fmla="*/ 3827482 w 10076157"/>
              <a:gd name="connsiteY1034" fmla="*/ 7478710 h 10287000"/>
              <a:gd name="connsiteX1035" fmla="*/ 3825560 w 10076157"/>
              <a:gd name="connsiteY1035" fmla="*/ 7479691 h 10287000"/>
              <a:gd name="connsiteX1036" fmla="*/ 3807252 w 10076157"/>
              <a:gd name="connsiteY1036" fmla="*/ 7490896 h 10287000"/>
              <a:gd name="connsiteX1037" fmla="*/ 3790458 w 10076157"/>
              <a:gd name="connsiteY1037" fmla="*/ 7502864 h 10287000"/>
              <a:gd name="connsiteX1038" fmla="*/ 3790127 w 10076157"/>
              <a:gd name="connsiteY1038" fmla="*/ 7503421 h 10287000"/>
              <a:gd name="connsiteX1039" fmla="*/ 3788989 w 10076157"/>
              <a:gd name="connsiteY1039" fmla="*/ 7507347 h 10287000"/>
              <a:gd name="connsiteX1040" fmla="*/ 3786142 w 10076157"/>
              <a:gd name="connsiteY1040" fmla="*/ 7517180 h 10287000"/>
              <a:gd name="connsiteX1041" fmla="*/ 3771161 w 10076157"/>
              <a:gd name="connsiteY1041" fmla="*/ 7516172 h 10287000"/>
              <a:gd name="connsiteX1042" fmla="*/ 3769150 w 10076157"/>
              <a:gd name="connsiteY1042" fmla="*/ 7517193 h 10287000"/>
              <a:gd name="connsiteX1043" fmla="*/ 3770446 w 10076157"/>
              <a:gd name="connsiteY1043" fmla="*/ 7522811 h 10287000"/>
              <a:gd name="connsiteX1044" fmla="*/ 3783327 w 10076157"/>
              <a:gd name="connsiteY1044" fmla="*/ 7530789 h 10287000"/>
              <a:gd name="connsiteX1045" fmla="*/ 3827496 w 10076157"/>
              <a:gd name="connsiteY1045" fmla="*/ 7530789 h 10287000"/>
              <a:gd name="connsiteX1046" fmla="*/ 3856938 w 10076157"/>
              <a:gd name="connsiteY1046" fmla="*/ 7530789 h 10287000"/>
              <a:gd name="connsiteX1047" fmla="*/ 3869726 w 10076157"/>
              <a:gd name="connsiteY1047" fmla="*/ 7518661 h 10287000"/>
              <a:gd name="connsiteX1048" fmla="*/ 3863839 w 10076157"/>
              <a:gd name="connsiteY1048" fmla="*/ 7518661 h 10287000"/>
              <a:gd name="connsiteX1049" fmla="*/ 3861828 w 10076157"/>
              <a:gd name="connsiteY1049" fmla="*/ 7518661 h 10287000"/>
              <a:gd name="connsiteX1050" fmla="*/ 3884417 w 10076157"/>
              <a:gd name="connsiteY1050" fmla="*/ 7505493 h 10287000"/>
              <a:gd name="connsiteX1051" fmla="*/ 3886383 w 10076157"/>
              <a:gd name="connsiteY1051" fmla="*/ 7504659 h 10287000"/>
              <a:gd name="connsiteX1052" fmla="*/ 3886383 w 10076157"/>
              <a:gd name="connsiteY1052" fmla="*/ 7500870 h 10287000"/>
              <a:gd name="connsiteX1053" fmla="*/ 3886383 w 10076157"/>
              <a:gd name="connsiteY1053" fmla="*/ 7498874 h 10287000"/>
              <a:gd name="connsiteX1054" fmla="*/ 3945274 w 10076157"/>
              <a:gd name="connsiteY1054" fmla="*/ 7466963 h 10287000"/>
              <a:gd name="connsiteX1055" fmla="*/ 3974721 w 10076157"/>
              <a:gd name="connsiteY1055" fmla="*/ 7435048 h 10287000"/>
              <a:gd name="connsiteX1056" fmla="*/ 3988593 w 10076157"/>
              <a:gd name="connsiteY1056" fmla="*/ 7425322 h 10287000"/>
              <a:gd name="connsiteX1057" fmla="*/ 3980240 w 10076157"/>
              <a:gd name="connsiteY1057" fmla="*/ 7426256 h 10287000"/>
              <a:gd name="connsiteX1058" fmla="*/ 3974770 w 10076157"/>
              <a:gd name="connsiteY1058" fmla="*/ 7426461 h 10287000"/>
              <a:gd name="connsiteX1059" fmla="*/ 3952181 w 10076157"/>
              <a:gd name="connsiteY1059" fmla="*/ 7413289 h 10287000"/>
              <a:gd name="connsiteX1060" fmla="*/ 4811564 w 10076157"/>
              <a:gd name="connsiteY1060" fmla="*/ 7413026 h 10287000"/>
              <a:gd name="connsiteX1061" fmla="*/ 4842434 w 10076157"/>
              <a:gd name="connsiteY1061" fmla="*/ 7421964 h 10287000"/>
              <a:gd name="connsiteX1062" fmla="*/ 4836233 w 10076157"/>
              <a:gd name="connsiteY1062" fmla="*/ 7443379 h 10287000"/>
              <a:gd name="connsiteX1063" fmla="*/ 4828515 w 10076157"/>
              <a:gd name="connsiteY1063" fmla="*/ 7441145 h 10287000"/>
              <a:gd name="connsiteX1064" fmla="*/ 4805363 w 10076157"/>
              <a:gd name="connsiteY1064" fmla="*/ 7434441 h 10287000"/>
              <a:gd name="connsiteX1065" fmla="*/ 4811564 w 10076157"/>
              <a:gd name="connsiteY1065" fmla="*/ 7413026 h 10287000"/>
              <a:gd name="connsiteX1066" fmla="*/ 4373056 w 10076157"/>
              <a:gd name="connsiteY1066" fmla="*/ 7383493 h 10287000"/>
              <a:gd name="connsiteX1067" fmla="*/ 4367368 w 10076157"/>
              <a:gd name="connsiteY1067" fmla="*/ 7386207 h 10287000"/>
              <a:gd name="connsiteX1068" fmla="*/ 4369304 w 10076157"/>
              <a:gd name="connsiteY1068" fmla="*/ 7386207 h 10287000"/>
              <a:gd name="connsiteX1069" fmla="*/ 4338182 w 10076157"/>
              <a:gd name="connsiteY1069" fmla="*/ 7374382 h 10287000"/>
              <a:gd name="connsiteX1070" fmla="*/ 4332921 w 10076157"/>
              <a:gd name="connsiteY1070" fmla="*/ 7392548 h 10287000"/>
              <a:gd name="connsiteX1071" fmla="*/ 4332752 w 10076157"/>
              <a:gd name="connsiteY1071" fmla="*/ 7393135 h 10287000"/>
              <a:gd name="connsiteX1072" fmla="*/ 4334025 w 10076157"/>
              <a:gd name="connsiteY1072" fmla="*/ 7392742 h 10287000"/>
              <a:gd name="connsiteX1073" fmla="*/ 4346725 w 10076157"/>
              <a:gd name="connsiteY1073" fmla="*/ 7386207 h 10287000"/>
              <a:gd name="connsiteX1074" fmla="*/ 4353781 w 10076157"/>
              <a:gd name="connsiteY1074" fmla="*/ 7386207 h 10287000"/>
              <a:gd name="connsiteX1075" fmla="*/ 4362798 w 10076157"/>
              <a:gd name="connsiteY1075" fmla="*/ 7386207 h 10287000"/>
              <a:gd name="connsiteX1076" fmla="*/ 4367965 w 10076157"/>
              <a:gd name="connsiteY1076" fmla="*/ 7379422 h 10287000"/>
              <a:gd name="connsiteX1077" fmla="*/ 4360519 w 10076157"/>
              <a:gd name="connsiteY1077" fmla="*/ 7380850 h 10287000"/>
              <a:gd name="connsiteX1078" fmla="*/ 4444510 w 10076157"/>
              <a:gd name="connsiteY1078" fmla="*/ 7373688 h 10287000"/>
              <a:gd name="connsiteX1079" fmla="*/ 4437036 w 10076157"/>
              <a:gd name="connsiteY1079" fmla="*/ 7374770 h 10287000"/>
              <a:gd name="connsiteX1080" fmla="*/ 4425745 w 10076157"/>
              <a:gd name="connsiteY1080" fmla="*/ 7386207 h 10287000"/>
              <a:gd name="connsiteX1081" fmla="*/ 4414456 w 10076157"/>
              <a:gd name="connsiteY1081" fmla="*/ 7399277 h 10287000"/>
              <a:gd name="connsiteX1082" fmla="*/ 4369304 w 10076157"/>
              <a:gd name="connsiteY1082" fmla="*/ 7412350 h 10287000"/>
              <a:gd name="connsiteX1083" fmla="*/ 4339672 w 10076157"/>
              <a:gd name="connsiteY1083" fmla="*/ 7425422 h 10287000"/>
              <a:gd name="connsiteX1084" fmla="*/ 4328703 w 10076157"/>
              <a:gd name="connsiteY1084" fmla="*/ 7430456 h 10287000"/>
              <a:gd name="connsiteX1085" fmla="*/ 4321495 w 10076157"/>
              <a:gd name="connsiteY1085" fmla="*/ 7455349 h 10287000"/>
              <a:gd name="connsiteX1086" fmla="*/ 4316537 w 10076157"/>
              <a:gd name="connsiteY1086" fmla="*/ 7477956 h 10287000"/>
              <a:gd name="connsiteX1087" fmla="*/ 4316167 w 10076157"/>
              <a:gd name="connsiteY1087" fmla="*/ 7478587 h 10287000"/>
              <a:gd name="connsiteX1088" fmla="*/ 4316031 w 10076157"/>
              <a:gd name="connsiteY1088" fmla="*/ 7480266 h 10287000"/>
              <a:gd name="connsiteX1089" fmla="*/ 4313046 w 10076157"/>
              <a:gd name="connsiteY1089" fmla="*/ 7493874 h 10287000"/>
              <a:gd name="connsiteX1090" fmla="*/ 4313073 w 10076157"/>
              <a:gd name="connsiteY1090" fmla="*/ 7494234 h 10287000"/>
              <a:gd name="connsiteX1091" fmla="*/ 4314994 w 10076157"/>
              <a:gd name="connsiteY1091" fmla="*/ 7493004 h 10287000"/>
              <a:gd name="connsiteX1092" fmla="*/ 4316031 w 10076157"/>
              <a:gd name="connsiteY1092" fmla="*/ 7480266 h 10287000"/>
              <a:gd name="connsiteX1093" fmla="*/ 4316537 w 10076157"/>
              <a:gd name="connsiteY1093" fmla="*/ 7477956 h 10287000"/>
              <a:gd name="connsiteX1094" fmla="*/ 4321619 w 10076157"/>
              <a:gd name="connsiteY1094" fmla="*/ 7469290 h 10287000"/>
              <a:gd name="connsiteX1095" fmla="*/ 4332230 w 10076157"/>
              <a:gd name="connsiteY1095" fmla="*/ 7465762 h 10287000"/>
              <a:gd name="connsiteX1096" fmla="*/ 4350589 w 10076157"/>
              <a:gd name="connsiteY1096" fmla="*/ 7445237 h 10287000"/>
              <a:gd name="connsiteX1097" fmla="*/ 4350589 w 10076157"/>
              <a:gd name="connsiteY1097" fmla="*/ 7465762 h 10287000"/>
              <a:gd name="connsiteX1098" fmla="*/ 4350589 w 10076157"/>
              <a:gd name="connsiteY1098" fmla="*/ 7470243 h 10287000"/>
              <a:gd name="connsiteX1099" fmla="*/ 4364874 w 10076157"/>
              <a:gd name="connsiteY1099" fmla="*/ 7461109 h 10287000"/>
              <a:gd name="connsiteX1100" fmla="*/ 4400068 w 10076157"/>
              <a:gd name="connsiteY1100" fmla="*/ 7438602 h 10287000"/>
              <a:gd name="connsiteX1101" fmla="*/ 4414731 w 10076157"/>
              <a:gd name="connsiteY1101" fmla="*/ 7404846 h 10287000"/>
              <a:gd name="connsiteX1102" fmla="*/ 5389768 w 10076157"/>
              <a:gd name="connsiteY1102" fmla="*/ 7372217 h 10287000"/>
              <a:gd name="connsiteX1103" fmla="*/ 5405690 w 10076157"/>
              <a:gd name="connsiteY1103" fmla="*/ 7372217 h 10287000"/>
              <a:gd name="connsiteX1104" fmla="*/ 5389768 w 10076157"/>
              <a:gd name="connsiteY1104" fmla="*/ 7389637 h 10287000"/>
              <a:gd name="connsiteX1105" fmla="*/ 5389768 w 10076157"/>
              <a:gd name="connsiteY1105" fmla="*/ 7372217 h 10287000"/>
              <a:gd name="connsiteX1106" fmla="*/ 4387304 w 10076157"/>
              <a:gd name="connsiteY1106" fmla="*/ 7367350 h 10287000"/>
              <a:gd name="connsiteX1107" fmla="*/ 4381985 w 10076157"/>
              <a:gd name="connsiteY1107" fmla="*/ 7372217 h 10287000"/>
              <a:gd name="connsiteX1108" fmla="*/ 4384248 w 10076157"/>
              <a:gd name="connsiteY1108" fmla="*/ 7372217 h 10287000"/>
              <a:gd name="connsiteX1109" fmla="*/ 4365535 w 10076157"/>
              <a:gd name="connsiteY1109" fmla="*/ 7330313 h 10287000"/>
              <a:gd name="connsiteX1110" fmla="*/ 4358768 w 10076157"/>
              <a:gd name="connsiteY1110" fmla="*/ 7334260 h 10287000"/>
              <a:gd name="connsiteX1111" fmla="*/ 4336180 w 10076157"/>
              <a:gd name="connsiteY1111" fmla="*/ 7347434 h 10287000"/>
              <a:gd name="connsiteX1112" fmla="*/ 4324885 w 10076157"/>
              <a:gd name="connsiteY1112" fmla="*/ 7360603 h 10287000"/>
              <a:gd name="connsiteX1113" fmla="*/ 4311525 w 10076157"/>
              <a:gd name="connsiteY1113" fmla="*/ 7366663 h 10287000"/>
              <a:gd name="connsiteX1114" fmla="*/ 4338177 w 10076157"/>
              <a:gd name="connsiteY1114" fmla="*/ 7374381 h 10287000"/>
              <a:gd name="connsiteX1115" fmla="*/ 4366780 w 10076157"/>
              <a:gd name="connsiteY1115" fmla="*/ 7359223 h 10287000"/>
              <a:gd name="connsiteX1116" fmla="*/ 4379439 w 10076157"/>
              <a:gd name="connsiteY1116" fmla="*/ 7341640 h 10287000"/>
              <a:gd name="connsiteX1117" fmla="*/ 4383642 w 10076157"/>
              <a:gd name="connsiteY1117" fmla="*/ 7338006 h 10287000"/>
              <a:gd name="connsiteX1118" fmla="*/ 4366710 w 10076157"/>
              <a:gd name="connsiteY1118" fmla="*/ 7331333 h 10287000"/>
              <a:gd name="connsiteX1119" fmla="*/ 4797455 w 10076157"/>
              <a:gd name="connsiteY1119" fmla="*/ 7328893 h 10287000"/>
              <a:gd name="connsiteX1120" fmla="*/ 4797455 w 10076157"/>
              <a:gd name="connsiteY1120" fmla="*/ 7350734 h 10287000"/>
              <a:gd name="connsiteX1121" fmla="*/ 4797455 w 10076157"/>
              <a:gd name="connsiteY1121" fmla="*/ 7372570 h 10287000"/>
              <a:gd name="connsiteX1122" fmla="*/ 4755165 w 10076157"/>
              <a:gd name="connsiteY1122" fmla="*/ 7394404 h 10287000"/>
              <a:gd name="connsiteX1123" fmla="*/ 4776312 w 10076157"/>
              <a:gd name="connsiteY1123" fmla="*/ 7350734 h 10287000"/>
              <a:gd name="connsiteX1124" fmla="*/ 4797455 w 10076157"/>
              <a:gd name="connsiteY1124" fmla="*/ 7328893 h 10287000"/>
              <a:gd name="connsiteX1125" fmla="*/ 6370551 w 10076157"/>
              <a:gd name="connsiteY1125" fmla="*/ 7304324 h 10287000"/>
              <a:gd name="connsiteX1126" fmla="*/ 6370551 w 10076157"/>
              <a:gd name="connsiteY1126" fmla="*/ 7328893 h 10287000"/>
              <a:gd name="connsiteX1127" fmla="*/ 6345175 w 10076157"/>
              <a:gd name="connsiteY1127" fmla="*/ 7328893 h 10287000"/>
              <a:gd name="connsiteX1128" fmla="*/ 6370551 w 10076157"/>
              <a:gd name="connsiteY1128" fmla="*/ 7304324 h 10287000"/>
              <a:gd name="connsiteX1129" fmla="*/ 5163762 w 10076157"/>
              <a:gd name="connsiteY1129" fmla="*/ 7298935 h 10287000"/>
              <a:gd name="connsiteX1130" fmla="*/ 5161431 w 10076157"/>
              <a:gd name="connsiteY1130" fmla="*/ 7302818 h 10287000"/>
              <a:gd name="connsiteX1131" fmla="*/ 5149651 w 10076157"/>
              <a:gd name="connsiteY1131" fmla="*/ 7305619 h 10287000"/>
              <a:gd name="connsiteX1132" fmla="*/ 5149651 w 10076157"/>
              <a:gd name="connsiteY1132" fmla="*/ 7319627 h 10287000"/>
              <a:gd name="connsiteX1133" fmla="*/ 5149651 w 10076157"/>
              <a:gd name="connsiteY1133" fmla="*/ 7333048 h 10287000"/>
              <a:gd name="connsiteX1134" fmla="*/ 5154005 w 10076157"/>
              <a:gd name="connsiteY1134" fmla="*/ 7330850 h 10287000"/>
              <a:gd name="connsiteX1135" fmla="*/ 5161157 w 10076157"/>
              <a:gd name="connsiteY1135" fmla="*/ 7318388 h 10287000"/>
              <a:gd name="connsiteX1136" fmla="*/ 4716536 w 10076157"/>
              <a:gd name="connsiteY1136" fmla="*/ 7298340 h 10287000"/>
              <a:gd name="connsiteX1137" fmla="*/ 4714532 w 10076157"/>
              <a:gd name="connsiteY1137" fmla="*/ 7300611 h 10287000"/>
              <a:gd name="connsiteX1138" fmla="*/ 4697273 w 10076157"/>
              <a:gd name="connsiteY1138" fmla="*/ 7339112 h 10287000"/>
              <a:gd name="connsiteX1139" fmla="*/ 4697273 w 10076157"/>
              <a:gd name="connsiteY1139" fmla="*/ 7362809 h 10287000"/>
              <a:gd name="connsiteX1140" fmla="*/ 4697273 w 10076157"/>
              <a:gd name="connsiteY1140" fmla="*/ 7364859 h 10287000"/>
              <a:gd name="connsiteX1141" fmla="*/ 4697529 w 10076157"/>
              <a:gd name="connsiteY1141" fmla="*/ 7363981 h 10287000"/>
              <a:gd name="connsiteX1142" fmla="*/ 4702547 w 10076157"/>
              <a:gd name="connsiteY1142" fmla="*/ 7346649 h 10287000"/>
              <a:gd name="connsiteX1143" fmla="*/ 4707973 w 10076157"/>
              <a:gd name="connsiteY1143" fmla="*/ 7327911 h 10287000"/>
              <a:gd name="connsiteX1144" fmla="*/ 3921790 w 10076157"/>
              <a:gd name="connsiteY1144" fmla="*/ 7292029 h 10287000"/>
              <a:gd name="connsiteX1145" fmla="*/ 3918732 w 10076157"/>
              <a:gd name="connsiteY1145" fmla="*/ 7297208 h 10287000"/>
              <a:gd name="connsiteX1146" fmla="*/ 3915829 w 10076157"/>
              <a:gd name="connsiteY1146" fmla="*/ 7299555 h 10287000"/>
              <a:gd name="connsiteX1147" fmla="*/ 3915829 w 10076157"/>
              <a:gd name="connsiteY1147" fmla="*/ 7301414 h 10287000"/>
              <a:gd name="connsiteX1148" fmla="*/ 3915829 w 10076157"/>
              <a:gd name="connsiteY1148" fmla="*/ 7309355 h 10287000"/>
              <a:gd name="connsiteX1149" fmla="*/ 3918298 w 10076157"/>
              <a:gd name="connsiteY1149" fmla="*/ 7307916 h 10287000"/>
              <a:gd name="connsiteX1150" fmla="*/ 3939474 w 10076157"/>
              <a:gd name="connsiteY1150" fmla="*/ 7299684 h 10287000"/>
              <a:gd name="connsiteX1151" fmla="*/ 3939845 w 10076157"/>
              <a:gd name="connsiteY1151" fmla="*/ 7299158 h 10287000"/>
              <a:gd name="connsiteX1152" fmla="*/ 3936073 w 10076157"/>
              <a:gd name="connsiteY1152" fmla="*/ 7293437 h 10287000"/>
              <a:gd name="connsiteX1153" fmla="*/ 4432433 w 10076157"/>
              <a:gd name="connsiteY1153" fmla="*/ 7291307 h 10287000"/>
              <a:gd name="connsiteX1154" fmla="*/ 4429868 w 10076157"/>
              <a:gd name="connsiteY1154" fmla="*/ 7292800 h 10287000"/>
              <a:gd name="connsiteX1155" fmla="*/ 4425602 w 10076157"/>
              <a:gd name="connsiteY1155" fmla="*/ 7297425 h 10287000"/>
              <a:gd name="connsiteX1156" fmla="*/ 4416400 w 10076157"/>
              <a:gd name="connsiteY1156" fmla="*/ 7307396 h 10287000"/>
              <a:gd name="connsiteX1157" fmla="*/ 4414561 w 10076157"/>
              <a:gd name="connsiteY1157" fmla="*/ 7309391 h 10287000"/>
              <a:gd name="connsiteX1158" fmla="*/ 4406018 w 10076157"/>
              <a:gd name="connsiteY1158" fmla="*/ 7318650 h 10287000"/>
              <a:gd name="connsiteX1159" fmla="*/ 4423859 w 10076157"/>
              <a:gd name="connsiteY1159" fmla="*/ 7303217 h 10287000"/>
              <a:gd name="connsiteX1160" fmla="*/ 4652075 w 10076157"/>
              <a:gd name="connsiteY1160" fmla="*/ 7290933 h 10287000"/>
              <a:gd name="connsiteX1161" fmla="*/ 4667995 w 10076157"/>
              <a:gd name="connsiteY1161" fmla="*/ 7308355 h 10287000"/>
              <a:gd name="connsiteX1162" fmla="*/ 4652075 w 10076157"/>
              <a:gd name="connsiteY1162" fmla="*/ 7325771 h 10287000"/>
              <a:gd name="connsiteX1163" fmla="*/ 4652075 w 10076157"/>
              <a:gd name="connsiteY1163" fmla="*/ 7308355 h 10287000"/>
              <a:gd name="connsiteX1164" fmla="*/ 4652075 w 10076157"/>
              <a:gd name="connsiteY1164" fmla="*/ 7290933 h 10287000"/>
              <a:gd name="connsiteX1165" fmla="*/ 4658149 w 10076157"/>
              <a:gd name="connsiteY1165" fmla="*/ 7281070 h 10287000"/>
              <a:gd name="connsiteX1166" fmla="*/ 4611225 w 10076157"/>
              <a:gd name="connsiteY1166" fmla="*/ 7326077 h 10287000"/>
              <a:gd name="connsiteX1167" fmla="*/ 4587764 w 10076157"/>
              <a:gd name="connsiteY1167" fmla="*/ 7348584 h 10287000"/>
              <a:gd name="connsiteX1168" fmla="*/ 4540843 w 10076157"/>
              <a:gd name="connsiteY1168" fmla="*/ 7416097 h 10287000"/>
              <a:gd name="connsiteX1169" fmla="*/ 4529112 w 10076157"/>
              <a:gd name="connsiteY1169" fmla="*/ 7418910 h 10287000"/>
              <a:gd name="connsiteX1170" fmla="*/ 4527771 w 10076157"/>
              <a:gd name="connsiteY1170" fmla="*/ 7421161 h 10287000"/>
              <a:gd name="connsiteX1171" fmla="*/ 4534180 w 10076157"/>
              <a:gd name="connsiteY1171" fmla="*/ 7435048 h 10287000"/>
              <a:gd name="connsiteX1172" fmla="*/ 4523139 w 10076157"/>
              <a:gd name="connsiteY1172" fmla="*/ 7445021 h 10287000"/>
              <a:gd name="connsiteX1173" fmla="*/ 4506892 w 10076157"/>
              <a:gd name="connsiteY1173" fmla="*/ 7455784 h 10287000"/>
              <a:gd name="connsiteX1174" fmla="*/ 4513176 w 10076157"/>
              <a:gd name="connsiteY1174" fmla="*/ 7465492 h 10287000"/>
              <a:gd name="connsiteX1175" fmla="*/ 4533632 w 10076157"/>
              <a:gd name="connsiteY1175" fmla="*/ 7486555 h 10287000"/>
              <a:gd name="connsiteX1176" fmla="*/ 4541748 w 10076157"/>
              <a:gd name="connsiteY1176" fmla="*/ 7484883 h 10287000"/>
              <a:gd name="connsiteX1177" fmla="*/ 4533023 w 10076157"/>
              <a:gd name="connsiteY1177" fmla="*/ 7474592 h 10287000"/>
              <a:gd name="connsiteX1178" fmla="*/ 4543725 w 10076157"/>
              <a:gd name="connsiteY1178" fmla="*/ 7465380 h 10287000"/>
              <a:gd name="connsiteX1179" fmla="*/ 4543725 w 10076157"/>
              <a:gd name="connsiteY1179" fmla="*/ 7443539 h 10287000"/>
              <a:gd name="connsiteX1180" fmla="*/ 4569101 w 10076157"/>
              <a:gd name="connsiteY1180" fmla="*/ 7465380 h 10287000"/>
              <a:gd name="connsiteX1181" fmla="*/ 4568092 w 10076157"/>
              <a:gd name="connsiteY1181" fmla="*/ 7469717 h 10287000"/>
              <a:gd name="connsiteX1182" fmla="*/ 4574541 w 10076157"/>
              <a:gd name="connsiteY1182" fmla="*/ 7465492 h 10287000"/>
              <a:gd name="connsiteX1183" fmla="*/ 4635908 w 10076157"/>
              <a:gd name="connsiteY1183" fmla="*/ 7402305 h 10287000"/>
              <a:gd name="connsiteX1184" fmla="*/ 4656363 w 10076157"/>
              <a:gd name="connsiteY1184" fmla="*/ 7339112 h 10287000"/>
              <a:gd name="connsiteX1185" fmla="*/ 4676816 w 10076157"/>
              <a:gd name="connsiteY1185" fmla="*/ 7296990 h 10287000"/>
              <a:gd name="connsiteX1186" fmla="*/ 4676816 w 10076157"/>
              <a:gd name="connsiteY1186" fmla="*/ 7294356 h 10287000"/>
              <a:gd name="connsiteX1187" fmla="*/ 4676816 w 10076157"/>
              <a:gd name="connsiteY1187" fmla="*/ 7290022 h 10287000"/>
              <a:gd name="connsiteX1188" fmla="*/ 5575545 w 10076157"/>
              <a:gd name="connsiteY1188" fmla="*/ 7279760 h 10287000"/>
              <a:gd name="connsiteX1189" fmla="*/ 5575545 w 10076157"/>
              <a:gd name="connsiteY1189" fmla="*/ 7304330 h 10287000"/>
              <a:gd name="connsiteX1190" fmla="*/ 5575545 w 10076157"/>
              <a:gd name="connsiteY1190" fmla="*/ 7328893 h 10287000"/>
              <a:gd name="connsiteX1191" fmla="*/ 5550170 w 10076157"/>
              <a:gd name="connsiteY1191" fmla="*/ 7328893 h 10287000"/>
              <a:gd name="connsiteX1192" fmla="*/ 5550170 w 10076157"/>
              <a:gd name="connsiteY1192" fmla="*/ 7304330 h 10287000"/>
              <a:gd name="connsiteX1193" fmla="*/ 5575545 w 10076157"/>
              <a:gd name="connsiteY1193" fmla="*/ 7279760 h 10287000"/>
              <a:gd name="connsiteX1194" fmla="*/ 4717726 w 10076157"/>
              <a:gd name="connsiteY1194" fmla="*/ 7275927 h 10287000"/>
              <a:gd name="connsiteX1195" fmla="*/ 4717726 w 10076157"/>
              <a:gd name="connsiteY1195" fmla="*/ 7293699 h 10287000"/>
              <a:gd name="connsiteX1196" fmla="*/ 4717726 w 10076157"/>
              <a:gd name="connsiteY1196" fmla="*/ 7294224 h 10287000"/>
              <a:gd name="connsiteX1197" fmla="*/ 4719908 w 10076157"/>
              <a:gd name="connsiteY1197" fmla="*/ 7286689 h 10287000"/>
              <a:gd name="connsiteX1198" fmla="*/ 4723025 w 10076157"/>
              <a:gd name="connsiteY1198" fmla="*/ 7275927 h 10287000"/>
              <a:gd name="connsiteX1199" fmla="*/ 4540843 w 10076157"/>
              <a:gd name="connsiteY1199" fmla="*/ 7266954 h 10287000"/>
              <a:gd name="connsiteX1200" fmla="*/ 4538401 w 10076157"/>
              <a:gd name="connsiteY1200" fmla="*/ 7268249 h 10287000"/>
              <a:gd name="connsiteX1201" fmla="*/ 4509801 w 10076157"/>
              <a:gd name="connsiteY1201" fmla="*/ 7283409 h 10287000"/>
              <a:gd name="connsiteX1202" fmla="*/ 4458854 w 10076157"/>
              <a:gd name="connsiteY1202" fmla="*/ 7292103 h 10287000"/>
              <a:gd name="connsiteX1203" fmla="*/ 4423990 w 10076157"/>
              <a:gd name="connsiteY1203" fmla="*/ 7328893 h 10287000"/>
              <a:gd name="connsiteX1204" fmla="*/ 4421347 w 10076157"/>
              <a:gd name="connsiteY1204" fmla="*/ 7338020 h 10287000"/>
              <a:gd name="connsiteX1205" fmla="*/ 4419953 w 10076157"/>
              <a:gd name="connsiteY1205" fmla="*/ 7342832 h 10287000"/>
              <a:gd name="connsiteX1206" fmla="*/ 4421513 w 10076157"/>
              <a:gd name="connsiteY1206" fmla="*/ 7345357 h 10287000"/>
              <a:gd name="connsiteX1207" fmla="*/ 4437036 w 10076157"/>
              <a:gd name="connsiteY1207" fmla="*/ 7346991 h 10287000"/>
              <a:gd name="connsiteX1208" fmla="*/ 4459610 w 10076157"/>
              <a:gd name="connsiteY1208" fmla="*/ 7346991 h 10287000"/>
              <a:gd name="connsiteX1209" fmla="*/ 4482186 w 10076157"/>
              <a:gd name="connsiteY1209" fmla="*/ 7320849 h 10287000"/>
              <a:gd name="connsiteX1210" fmla="*/ 4494887 w 10076157"/>
              <a:gd name="connsiteY1210" fmla="*/ 7315947 h 10287000"/>
              <a:gd name="connsiteX1211" fmla="*/ 4501156 w 10076157"/>
              <a:gd name="connsiteY1211" fmla="*/ 7317399 h 10287000"/>
              <a:gd name="connsiteX1212" fmla="*/ 4505651 w 10076157"/>
              <a:gd name="connsiteY1212" fmla="*/ 7312014 h 10287000"/>
              <a:gd name="connsiteX1213" fmla="*/ 4517381 w 10076157"/>
              <a:gd name="connsiteY1213" fmla="*/ 7281070 h 10287000"/>
              <a:gd name="connsiteX1214" fmla="*/ 4540843 w 10076157"/>
              <a:gd name="connsiteY1214" fmla="*/ 7281070 h 10287000"/>
              <a:gd name="connsiteX1215" fmla="*/ 4540843 w 10076157"/>
              <a:gd name="connsiteY1215" fmla="*/ 7269817 h 10287000"/>
              <a:gd name="connsiteX1216" fmla="*/ 5093895 w 10076157"/>
              <a:gd name="connsiteY1216" fmla="*/ 7180615 h 10287000"/>
              <a:gd name="connsiteX1217" fmla="*/ 5083633 w 10076157"/>
              <a:gd name="connsiteY1217" fmla="*/ 7232261 h 10287000"/>
              <a:gd name="connsiteX1218" fmla="*/ 5069452 w 10076157"/>
              <a:gd name="connsiteY1218" fmla="*/ 7241420 h 10287000"/>
              <a:gd name="connsiteX1219" fmla="*/ 5073101 w 10076157"/>
              <a:gd name="connsiteY1219" fmla="*/ 7246639 h 10287000"/>
              <a:gd name="connsiteX1220" fmla="*/ 5083896 w 10076157"/>
              <a:gd name="connsiteY1220" fmla="*/ 7262087 h 10287000"/>
              <a:gd name="connsiteX1221" fmla="*/ 5059528 w 10076157"/>
              <a:gd name="connsiteY1221" fmla="*/ 7255031 h 10287000"/>
              <a:gd name="connsiteX1222" fmla="*/ 5059489 w 10076157"/>
              <a:gd name="connsiteY1222" fmla="*/ 7255162 h 10287000"/>
              <a:gd name="connsiteX1223" fmla="*/ 5064531 w 10076157"/>
              <a:gd name="connsiteY1223" fmla="*/ 7260408 h 10287000"/>
              <a:gd name="connsiteX1224" fmla="*/ 5059174 w 10076157"/>
              <a:gd name="connsiteY1224" fmla="*/ 7265985 h 10287000"/>
              <a:gd name="connsiteX1225" fmla="*/ 5057008 w 10076157"/>
              <a:gd name="connsiteY1225" fmla="*/ 7263730 h 10287000"/>
              <a:gd name="connsiteX1226" fmla="*/ 5054544 w 10076157"/>
              <a:gd name="connsiteY1226" fmla="*/ 7272238 h 10287000"/>
              <a:gd name="connsiteX1227" fmla="*/ 5053833 w 10076157"/>
              <a:gd name="connsiteY1227" fmla="*/ 7274697 h 10287000"/>
              <a:gd name="connsiteX1228" fmla="*/ 5029458 w 10076157"/>
              <a:gd name="connsiteY1228" fmla="*/ 7267639 h 10287000"/>
              <a:gd name="connsiteX1229" fmla="*/ 5046949 w 10076157"/>
              <a:gd name="connsiteY1229" fmla="*/ 7245727 h 10287000"/>
              <a:gd name="connsiteX1230" fmla="*/ 5062440 w 10076157"/>
              <a:gd name="connsiteY1230" fmla="*/ 7236943 h 10287000"/>
              <a:gd name="connsiteX1231" fmla="*/ 5059005 w 10076157"/>
              <a:gd name="connsiteY1231" fmla="*/ 7225524 h 10287000"/>
              <a:gd name="connsiteX1232" fmla="*/ 5093895 w 10076157"/>
              <a:gd name="connsiteY1232" fmla="*/ 7180615 h 10287000"/>
              <a:gd name="connsiteX1233" fmla="*/ 7110376 w 10076157"/>
              <a:gd name="connsiteY1233" fmla="*/ 7143366 h 10287000"/>
              <a:gd name="connsiteX1234" fmla="*/ 7110376 w 10076157"/>
              <a:gd name="connsiteY1234" fmla="*/ 7176810 h 10287000"/>
              <a:gd name="connsiteX1235" fmla="*/ 7078237 w 10076157"/>
              <a:gd name="connsiteY1235" fmla="*/ 7176810 h 10287000"/>
              <a:gd name="connsiteX1236" fmla="*/ 7110376 w 10076157"/>
              <a:gd name="connsiteY1236" fmla="*/ 7143366 h 10287000"/>
              <a:gd name="connsiteX1237" fmla="*/ 4755565 w 10076157"/>
              <a:gd name="connsiteY1237" fmla="*/ 7141766 h 10287000"/>
              <a:gd name="connsiteX1238" fmla="*/ 4752003 w 10076157"/>
              <a:gd name="connsiteY1238" fmla="*/ 7146039 h 10287000"/>
              <a:gd name="connsiteX1239" fmla="*/ 4745342 w 10076157"/>
              <a:gd name="connsiteY1239" fmla="*/ 7164245 h 10287000"/>
              <a:gd name="connsiteX1240" fmla="*/ 4748932 w 10076157"/>
              <a:gd name="connsiteY1240" fmla="*/ 7163197 h 10287000"/>
              <a:gd name="connsiteX1241" fmla="*/ 4755565 w 10076157"/>
              <a:gd name="connsiteY1241" fmla="*/ 7149650 h 10287000"/>
              <a:gd name="connsiteX1242" fmla="*/ 4495696 w 10076157"/>
              <a:gd name="connsiteY1242" fmla="*/ 7135232 h 10287000"/>
              <a:gd name="connsiteX1243" fmla="*/ 4507912 w 10076157"/>
              <a:gd name="connsiteY1243" fmla="*/ 7135232 h 10287000"/>
              <a:gd name="connsiteX1244" fmla="*/ 4495696 w 10076157"/>
              <a:gd name="connsiteY1244" fmla="*/ 7149612 h 10287000"/>
              <a:gd name="connsiteX1245" fmla="*/ 4495696 w 10076157"/>
              <a:gd name="connsiteY1245" fmla="*/ 7135232 h 10287000"/>
              <a:gd name="connsiteX1246" fmla="*/ 5138144 w 10076157"/>
              <a:gd name="connsiteY1246" fmla="*/ 7121876 h 10287000"/>
              <a:gd name="connsiteX1247" fmla="*/ 5141552 w 10076157"/>
              <a:gd name="connsiteY1247" fmla="*/ 7122487 h 10287000"/>
              <a:gd name="connsiteX1248" fmla="*/ 5135130 w 10076157"/>
              <a:gd name="connsiteY1248" fmla="*/ 7144668 h 10287000"/>
              <a:gd name="connsiteX1249" fmla="*/ 5113968 w 10076157"/>
              <a:gd name="connsiteY1249" fmla="*/ 7138540 h 10287000"/>
              <a:gd name="connsiteX1250" fmla="*/ 5138144 w 10076157"/>
              <a:gd name="connsiteY1250" fmla="*/ 7121876 h 10287000"/>
              <a:gd name="connsiteX1251" fmla="*/ 4331495 w 10076157"/>
              <a:gd name="connsiteY1251" fmla="*/ 7112826 h 10287000"/>
              <a:gd name="connsiteX1252" fmla="*/ 4320651 w 10076157"/>
              <a:gd name="connsiteY1252" fmla="*/ 7118575 h 10287000"/>
              <a:gd name="connsiteX1253" fmla="*/ 4313959 w 10076157"/>
              <a:gd name="connsiteY1253" fmla="*/ 7135750 h 10287000"/>
              <a:gd name="connsiteX1254" fmla="*/ 4331495 w 10076157"/>
              <a:gd name="connsiteY1254" fmla="*/ 7125343 h 10287000"/>
              <a:gd name="connsiteX1255" fmla="*/ 4535316 w 10076157"/>
              <a:gd name="connsiteY1255" fmla="*/ 7087716 h 10287000"/>
              <a:gd name="connsiteX1256" fmla="*/ 4535316 w 10076157"/>
              <a:gd name="connsiteY1256" fmla="*/ 7099328 h 10287000"/>
              <a:gd name="connsiteX1257" fmla="*/ 4535316 w 10076157"/>
              <a:gd name="connsiteY1257" fmla="*/ 7087716 h 10287000"/>
              <a:gd name="connsiteX1258" fmla="*/ 5709883 w 10076157"/>
              <a:gd name="connsiteY1258" fmla="*/ 7076486 h 10287000"/>
              <a:gd name="connsiteX1259" fmla="*/ 5739342 w 10076157"/>
              <a:gd name="connsiteY1259" fmla="*/ 7107697 h 10287000"/>
              <a:gd name="connsiteX1260" fmla="*/ 5739342 w 10076157"/>
              <a:gd name="connsiteY1260" fmla="*/ 7138908 h 10287000"/>
              <a:gd name="connsiteX1261" fmla="*/ 5709883 w 10076157"/>
              <a:gd name="connsiteY1261" fmla="*/ 7201331 h 10287000"/>
              <a:gd name="connsiteX1262" fmla="*/ 5691475 w 10076157"/>
              <a:gd name="connsiteY1262" fmla="*/ 7213036 h 10287000"/>
              <a:gd name="connsiteX1263" fmla="*/ 5672606 w 10076157"/>
              <a:gd name="connsiteY1263" fmla="*/ 7214499 h 10287000"/>
              <a:gd name="connsiteX1264" fmla="*/ 5650973 w 10076157"/>
              <a:gd name="connsiteY1264" fmla="*/ 7201331 h 10287000"/>
              <a:gd name="connsiteX1265" fmla="*/ 5621513 w 10076157"/>
              <a:gd name="connsiteY1265" fmla="*/ 7170118 h 10287000"/>
              <a:gd name="connsiteX1266" fmla="*/ 5709883 w 10076157"/>
              <a:gd name="connsiteY1266" fmla="*/ 7107697 h 10287000"/>
              <a:gd name="connsiteX1267" fmla="*/ 5709883 w 10076157"/>
              <a:gd name="connsiteY1267" fmla="*/ 7076486 h 10287000"/>
              <a:gd name="connsiteX1268" fmla="*/ 5685782 w 10076157"/>
              <a:gd name="connsiteY1268" fmla="*/ 7054191 h 10287000"/>
              <a:gd name="connsiteX1269" fmla="*/ 5717919 w 10076157"/>
              <a:gd name="connsiteY1269" fmla="*/ 7054191 h 10287000"/>
              <a:gd name="connsiteX1270" fmla="*/ 5717919 w 10076157"/>
              <a:gd name="connsiteY1270" fmla="*/ 7076486 h 10287000"/>
              <a:gd name="connsiteX1271" fmla="*/ 5709883 w 10076157"/>
              <a:gd name="connsiteY1271" fmla="*/ 7076486 h 10287000"/>
              <a:gd name="connsiteX1272" fmla="*/ 5685782 w 10076157"/>
              <a:gd name="connsiteY1272" fmla="*/ 7076486 h 10287000"/>
              <a:gd name="connsiteX1273" fmla="*/ 5685782 w 10076157"/>
              <a:gd name="connsiteY1273" fmla="*/ 7054191 h 10287000"/>
              <a:gd name="connsiteX1274" fmla="*/ 4461091 w 10076157"/>
              <a:gd name="connsiteY1274" fmla="*/ 7053756 h 10287000"/>
              <a:gd name="connsiteX1275" fmla="*/ 4463129 w 10076157"/>
              <a:gd name="connsiteY1275" fmla="*/ 7056151 h 10287000"/>
              <a:gd name="connsiteX1276" fmla="*/ 4461091 w 10076157"/>
              <a:gd name="connsiteY1276" fmla="*/ 7058549 h 10287000"/>
              <a:gd name="connsiteX1277" fmla="*/ 4459055 w 10076157"/>
              <a:gd name="connsiteY1277" fmla="*/ 7056151 h 10287000"/>
              <a:gd name="connsiteX1278" fmla="*/ 4461091 w 10076157"/>
              <a:gd name="connsiteY1278" fmla="*/ 7053756 h 10287000"/>
              <a:gd name="connsiteX1279" fmla="*/ 4609619 w 10076157"/>
              <a:gd name="connsiteY1279" fmla="*/ 7052880 h 10287000"/>
              <a:gd name="connsiteX1280" fmla="*/ 4609619 w 10076157"/>
              <a:gd name="connsiteY1280" fmla="*/ 7070299 h 10287000"/>
              <a:gd name="connsiteX1281" fmla="*/ 4593696 w 10076157"/>
              <a:gd name="connsiteY1281" fmla="*/ 7070299 h 10287000"/>
              <a:gd name="connsiteX1282" fmla="*/ 4609619 w 10076157"/>
              <a:gd name="connsiteY1282" fmla="*/ 7052880 h 10287000"/>
              <a:gd name="connsiteX1283" fmla="*/ 4728539 w 10076157"/>
              <a:gd name="connsiteY1283" fmla="*/ 7049283 h 10287000"/>
              <a:gd name="connsiteX1284" fmla="*/ 4716014 w 10076157"/>
              <a:gd name="connsiteY1284" fmla="*/ 7064074 h 10287000"/>
              <a:gd name="connsiteX1285" fmla="*/ 4708967 w 10076157"/>
              <a:gd name="connsiteY1285" fmla="*/ 7072395 h 10287000"/>
              <a:gd name="connsiteX1286" fmla="*/ 4675147 w 10076157"/>
              <a:gd name="connsiteY1286" fmla="*/ 7099023 h 10287000"/>
              <a:gd name="connsiteX1287" fmla="*/ 4652595 w 10076157"/>
              <a:gd name="connsiteY1287" fmla="*/ 7125650 h 10287000"/>
              <a:gd name="connsiteX1288" fmla="*/ 4641322 w 10076157"/>
              <a:gd name="connsiteY1288" fmla="*/ 7125650 h 10287000"/>
              <a:gd name="connsiteX1289" fmla="*/ 4639912 w 10076157"/>
              <a:gd name="connsiteY1289" fmla="*/ 7125650 h 10287000"/>
              <a:gd name="connsiteX1290" fmla="*/ 4632144 w 10076157"/>
              <a:gd name="connsiteY1290" fmla="*/ 7125650 h 10287000"/>
              <a:gd name="connsiteX1291" fmla="*/ 4621410 w 10076157"/>
              <a:gd name="connsiteY1291" fmla="*/ 7132055 h 10287000"/>
              <a:gd name="connsiteX1292" fmla="*/ 4591926 w 10076157"/>
              <a:gd name="connsiteY1292" fmla="*/ 7163725 h 10287000"/>
              <a:gd name="connsiteX1293" fmla="*/ 4580187 w 10076157"/>
              <a:gd name="connsiteY1293" fmla="*/ 7176336 h 10287000"/>
              <a:gd name="connsiteX1294" fmla="*/ 4573355 w 10076157"/>
              <a:gd name="connsiteY1294" fmla="*/ 7189373 h 10287000"/>
              <a:gd name="connsiteX1295" fmla="*/ 4562064 w 10076157"/>
              <a:gd name="connsiteY1295" fmla="*/ 7202543 h 10287000"/>
              <a:gd name="connsiteX1296" fmla="*/ 4539477 w 10076157"/>
              <a:gd name="connsiteY1296" fmla="*/ 7228888 h 10287000"/>
              <a:gd name="connsiteX1297" fmla="*/ 4494298 w 10076157"/>
              <a:gd name="connsiteY1297" fmla="*/ 7255229 h 10287000"/>
              <a:gd name="connsiteX1298" fmla="*/ 4483172 w 10076157"/>
              <a:gd name="connsiteY1298" fmla="*/ 7262742 h 10287000"/>
              <a:gd name="connsiteX1299" fmla="*/ 4510035 w 10076157"/>
              <a:gd name="connsiteY1299" fmla="*/ 7251242 h 10287000"/>
              <a:gd name="connsiteX1300" fmla="*/ 4536261 w 10076157"/>
              <a:gd name="connsiteY1300" fmla="*/ 7248212 h 10287000"/>
              <a:gd name="connsiteX1301" fmla="*/ 4561690 w 10076157"/>
              <a:gd name="connsiteY1301" fmla="*/ 7252243 h 10287000"/>
              <a:gd name="connsiteX1302" fmla="*/ 4573102 w 10076157"/>
              <a:gd name="connsiteY1302" fmla="*/ 7244499 h 10287000"/>
              <a:gd name="connsiteX1303" fmla="*/ 4587764 w 10076157"/>
              <a:gd name="connsiteY1303" fmla="*/ 7213557 h 10287000"/>
              <a:gd name="connsiteX1304" fmla="*/ 4593961 w 10076157"/>
              <a:gd name="connsiteY1304" fmla="*/ 7207612 h 10287000"/>
              <a:gd name="connsiteX1305" fmla="*/ 4593696 w 10076157"/>
              <a:gd name="connsiteY1305" fmla="*/ 7206741 h 10287000"/>
              <a:gd name="connsiteX1306" fmla="*/ 4596351 w 10076157"/>
              <a:gd name="connsiteY1306" fmla="*/ 7198028 h 10287000"/>
              <a:gd name="connsiteX1307" fmla="*/ 4598070 w 10076157"/>
              <a:gd name="connsiteY1307" fmla="*/ 7203671 h 10287000"/>
              <a:gd name="connsiteX1308" fmla="*/ 4598762 w 10076157"/>
              <a:gd name="connsiteY1308" fmla="*/ 7203010 h 10287000"/>
              <a:gd name="connsiteX1309" fmla="*/ 4658149 w 10076157"/>
              <a:gd name="connsiteY1309" fmla="*/ 7146039 h 10287000"/>
              <a:gd name="connsiteX1310" fmla="*/ 4681614 w 10076157"/>
              <a:gd name="connsiteY1310" fmla="*/ 7123538 h 10287000"/>
              <a:gd name="connsiteX1311" fmla="*/ 4728539 w 10076157"/>
              <a:gd name="connsiteY1311" fmla="*/ 7056022 h 10287000"/>
              <a:gd name="connsiteX1312" fmla="*/ 5782750 w 10076157"/>
              <a:gd name="connsiteY1312" fmla="*/ 7034092 h 10287000"/>
              <a:gd name="connsiteX1313" fmla="*/ 5806713 w 10076157"/>
              <a:gd name="connsiteY1313" fmla="*/ 7056429 h 10287000"/>
              <a:gd name="connsiteX1314" fmla="*/ 5806713 w 10076157"/>
              <a:gd name="connsiteY1314" fmla="*/ 7101094 h 10287000"/>
              <a:gd name="connsiteX1315" fmla="*/ 5816823 w 10076157"/>
              <a:gd name="connsiteY1315" fmla="*/ 7160768 h 10287000"/>
              <a:gd name="connsiteX1316" fmla="*/ 5819975 w 10076157"/>
              <a:gd name="connsiteY1316" fmla="*/ 7162436 h 10287000"/>
              <a:gd name="connsiteX1317" fmla="*/ 5822412 w 10076157"/>
              <a:gd name="connsiteY1317" fmla="*/ 7158497 h 10287000"/>
              <a:gd name="connsiteX1318" fmla="*/ 5845858 w 10076157"/>
              <a:gd name="connsiteY1318" fmla="*/ 7154495 h 10287000"/>
              <a:gd name="connsiteX1319" fmla="*/ 5842442 w 10076157"/>
              <a:gd name="connsiteY1319" fmla="*/ 7166295 h 10287000"/>
              <a:gd name="connsiteX1320" fmla="*/ 5841921 w 10076157"/>
              <a:gd name="connsiteY1320" fmla="*/ 7168097 h 10287000"/>
              <a:gd name="connsiteX1321" fmla="*/ 5842660 w 10076157"/>
              <a:gd name="connsiteY1321" fmla="*/ 7168097 h 10287000"/>
              <a:gd name="connsiteX1322" fmla="*/ 5854640 w 10076157"/>
              <a:gd name="connsiteY1322" fmla="*/ 7168097 h 10287000"/>
              <a:gd name="connsiteX1323" fmla="*/ 5830678 w 10076157"/>
              <a:gd name="connsiteY1323" fmla="*/ 7212764 h 10287000"/>
              <a:gd name="connsiteX1324" fmla="*/ 5794733 w 10076157"/>
              <a:gd name="connsiteY1324" fmla="*/ 7232302 h 10287000"/>
              <a:gd name="connsiteX1325" fmla="*/ 5787335 w 10076157"/>
              <a:gd name="connsiteY1325" fmla="*/ 7233033 h 10287000"/>
              <a:gd name="connsiteX1326" fmla="*/ 5787402 w 10076157"/>
              <a:gd name="connsiteY1326" fmla="*/ 7237565 h 10287000"/>
              <a:gd name="connsiteX1327" fmla="*/ 5786432 w 10076157"/>
              <a:gd name="connsiteY1327" fmla="*/ 7242723 h 10287000"/>
              <a:gd name="connsiteX1328" fmla="*/ 5746260 w 10076157"/>
              <a:gd name="connsiteY1328" fmla="*/ 7265909 h 10287000"/>
              <a:gd name="connsiteX1329" fmla="*/ 5754400 w 10076157"/>
              <a:gd name="connsiteY1329" fmla="*/ 7237800 h 10287000"/>
              <a:gd name="connsiteX1330" fmla="*/ 5755184 w 10076157"/>
              <a:gd name="connsiteY1330" fmla="*/ 7235094 h 10287000"/>
              <a:gd name="connsiteX1331" fmla="*/ 5748677 w 10076157"/>
              <a:gd name="connsiteY1331" fmla="*/ 7235094 h 10287000"/>
              <a:gd name="connsiteX1332" fmla="*/ 5734824 w 10076157"/>
              <a:gd name="connsiteY1332" fmla="*/ 7235094 h 10287000"/>
              <a:gd name="connsiteX1333" fmla="*/ 5710860 w 10076157"/>
              <a:gd name="connsiteY1333" fmla="*/ 7279760 h 10287000"/>
              <a:gd name="connsiteX1334" fmla="*/ 5710860 w 10076157"/>
              <a:gd name="connsiteY1334" fmla="*/ 7257429 h 10287000"/>
              <a:gd name="connsiteX1335" fmla="*/ 5710860 w 10076157"/>
              <a:gd name="connsiteY1335" fmla="*/ 7212764 h 10287000"/>
              <a:gd name="connsiteX1336" fmla="*/ 5734824 w 10076157"/>
              <a:gd name="connsiteY1336" fmla="*/ 7168097 h 10287000"/>
              <a:gd name="connsiteX1337" fmla="*/ 5734824 w 10076157"/>
              <a:gd name="connsiteY1337" fmla="*/ 7145761 h 10287000"/>
              <a:gd name="connsiteX1338" fmla="*/ 5768522 w 10076157"/>
              <a:gd name="connsiteY1338" fmla="*/ 7095510 h 10287000"/>
              <a:gd name="connsiteX1339" fmla="*/ 5763417 w 10076157"/>
              <a:gd name="connsiteY1339" fmla="*/ 7086725 h 10287000"/>
              <a:gd name="connsiteX1340" fmla="*/ 5763077 w 10076157"/>
              <a:gd name="connsiteY1340" fmla="*/ 7091087 h 10287000"/>
              <a:gd name="connsiteX1341" fmla="*/ 5758795 w 10076157"/>
              <a:gd name="connsiteY1341" fmla="*/ 7107072 h 10287000"/>
              <a:gd name="connsiteX1342" fmla="*/ 5745970 w 10076157"/>
              <a:gd name="connsiteY1342" fmla="*/ 7074347 h 10287000"/>
              <a:gd name="connsiteX1343" fmla="*/ 5753722 w 10076157"/>
              <a:gd name="connsiteY1343" fmla="*/ 7047577 h 10287000"/>
              <a:gd name="connsiteX1344" fmla="*/ 5759904 w 10076157"/>
              <a:gd name="connsiteY1344" fmla="*/ 7063971 h 10287000"/>
              <a:gd name="connsiteX1345" fmla="*/ 5761782 w 10076157"/>
              <a:gd name="connsiteY1345" fmla="*/ 7059221 h 10287000"/>
              <a:gd name="connsiteX1346" fmla="*/ 5782750 w 10076157"/>
              <a:gd name="connsiteY1346" fmla="*/ 7056429 h 10287000"/>
              <a:gd name="connsiteX1347" fmla="*/ 5782750 w 10076157"/>
              <a:gd name="connsiteY1347" fmla="*/ 7034092 h 10287000"/>
              <a:gd name="connsiteX1348" fmla="*/ 4941232 w 10076157"/>
              <a:gd name="connsiteY1348" fmla="*/ 7034092 h 10287000"/>
              <a:gd name="connsiteX1349" fmla="*/ 4941232 w 10076157"/>
              <a:gd name="connsiteY1349" fmla="*/ 7079950 h 10287000"/>
              <a:gd name="connsiteX1350" fmla="*/ 4890487 w 10076157"/>
              <a:gd name="connsiteY1350" fmla="*/ 7148738 h 10287000"/>
              <a:gd name="connsiteX1351" fmla="*/ 4890487 w 10076157"/>
              <a:gd name="connsiteY1351" fmla="*/ 7102879 h 10287000"/>
              <a:gd name="connsiteX1352" fmla="*/ 4941232 w 10076157"/>
              <a:gd name="connsiteY1352" fmla="*/ 7034092 h 10287000"/>
              <a:gd name="connsiteX1353" fmla="*/ 4654727 w 10076157"/>
              <a:gd name="connsiteY1353" fmla="*/ 6983205 h 10287000"/>
              <a:gd name="connsiteX1354" fmla="*/ 4657382 w 10076157"/>
              <a:gd name="connsiteY1354" fmla="*/ 6986107 h 10287000"/>
              <a:gd name="connsiteX1355" fmla="*/ 4654727 w 10076157"/>
              <a:gd name="connsiteY1355" fmla="*/ 6989011 h 10287000"/>
              <a:gd name="connsiteX1356" fmla="*/ 4652075 w 10076157"/>
              <a:gd name="connsiteY1356" fmla="*/ 6986107 h 10287000"/>
              <a:gd name="connsiteX1357" fmla="*/ 4654727 w 10076157"/>
              <a:gd name="connsiteY1357" fmla="*/ 6983205 h 10287000"/>
              <a:gd name="connsiteX1358" fmla="*/ 6278471 w 10076157"/>
              <a:gd name="connsiteY1358" fmla="*/ 6953875 h 10287000"/>
              <a:gd name="connsiteX1359" fmla="*/ 6307031 w 10076157"/>
              <a:gd name="connsiteY1359" fmla="*/ 6953875 h 10287000"/>
              <a:gd name="connsiteX1360" fmla="*/ 6335592 w 10076157"/>
              <a:gd name="connsiteY1360" fmla="*/ 6953875 h 10287000"/>
              <a:gd name="connsiteX1361" fmla="*/ 6364161 w 10076157"/>
              <a:gd name="connsiteY1361" fmla="*/ 6984531 h 10287000"/>
              <a:gd name="connsiteX1362" fmla="*/ 6364161 w 10076157"/>
              <a:gd name="connsiteY1362" fmla="*/ 7015180 h 10287000"/>
              <a:gd name="connsiteX1363" fmla="*/ 6392720 w 10076157"/>
              <a:gd name="connsiteY1363" fmla="*/ 7076492 h 10287000"/>
              <a:gd name="connsiteX1364" fmla="*/ 6335592 w 10076157"/>
              <a:gd name="connsiteY1364" fmla="*/ 7168455 h 10287000"/>
              <a:gd name="connsiteX1365" fmla="*/ 6307031 w 10076157"/>
              <a:gd name="connsiteY1365" fmla="*/ 7199106 h 10287000"/>
              <a:gd name="connsiteX1366" fmla="*/ 6278471 w 10076157"/>
              <a:gd name="connsiteY1366" fmla="*/ 7199106 h 10287000"/>
              <a:gd name="connsiteX1367" fmla="*/ 6221342 w 10076157"/>
              <a:gd name="connsiteY1367" fmla="*/ 7168455 h 10287000"/>
              <a:gd name="connsiteX1368" fmla="*/ 6249905 w 10076157"/>
              <a:gd name="connsiteY1368" fmla="*/ 7045837 h 10287000"/>
              <a:gd name="connsiteX1369" fmla="*/ 6278471 w 10076157"/>
              <a:gd name="connsiteY1369" fmla="*/ 6953875 h 10287000"/>
              <a:gd name="connsiteX1370" fmla="*/ 5094168 w 10076157"/>
              <a:gd name="connsiteY1370" fmla="*/ 6953103 h 10287000"/>
              <a:gd name="connsiteX1371" fmla="*/ 5106382 w 10076157"/>
              <a:gd name="connsiteY1371" fmla="*/ 6953103 h 10287000"/>
              <a:gd name="connsiteX1372" fmla="*/ 5094168 w 10076157"/>
              <a:gd name="connsiteY1372" fmla="*/ 6967484 h 10287000"/>
              <a:gd name="connsiteX1373" fmla="*/ 5094168 w 10076157"/>
              <a:gd name="connsiteY1373" fmla="*/ 6953103 h 10287000"/>
              <a:gd name="connsiteX1374" fmla="*/ 4206532 w 10076157"/>
              <a:gd name="connsiteY1374" fmla="*/ 6952032 h 10287000"/>
              <a:gd name="connsiteX1375" fmla="*/ 4206123 w 10076157"/>
              <a:gd name="connsiteY1375" fmla="*/ 6952076 h 10287000"/>
              <a:gd name="connsiteX1376" fmla="*/ 4200651 w 10076157"/>
              <a:gd name="connsiteY1376" fmla="*/ 6952283 h 10287000"/>
              <a:gd name="connsiteX1377" fmla="*/ 4183709 w 10076157"/>
              <a:gd name="connsiteY1377" fmla="*/ 6953929 h 10287000"/>
              <a:gd name="connsiteX1378" fmla="*/ 4171982 w 10076157"/>
              <a:gd name="connsiteY1378" fmla="*/ 6961908 h 10287000"/>
              <a:gd name="connsiteX1379" fmla="*/ 4171735 w 10076157"/>
              <a:gd name="connsiteY1379" fmla="*/ 6971094 h 10287000"/>
              <a:gd name="connsiteX1380" fmla="*/ 4175316 w 10076157"/>
              <a:gd name="connsiteY1380" fmla="*/ 6970318 h 10287000"/>
              <a:gd name="connsiteX1381" fmla="*/ 4195559 w 10076157"/>
              <a:gd name="connsiteY1381" fmla="*/ 6956354 h 10287000"/>
              <a:gd name="connsiteX1382" fmla="*/ 4547521 w 10076157"/>
              <a:gd name="connsiteY1382" fmla="*/ 6936254 h 10287000"/>
              <a:gd name="connsiteX1383" fmla="*/ 4542675 w 10076157"/>
              <a:gd name="connsiteY1383" fmla="*/ 6952985 h 10287000"/>
              <a:gd name="connsiteX1384" fmla="*/ 4527382 w 10076157"/>
              <a:gd name="connsiteY1384" fmla="*/ 6948557 h 10287000"/>
              <a:gd name="connsiteX1385" fmla="*/ 4547521 w 10076157"/>
              <a:gd name="connsiteY1385" fmla="*/ 6936254 h 10287000"/>
              <a:gd name="connsiteX1386" fmla="*/ 4279713 w 10076157"/>
              <a:gd name="connsiteY1386" fmla="*/ 6912769 h 10287000"/>
              <a:gd name="connsiteX1387" fmla="*/ 4267007 w 10076157"/>
              <a:gd name="connsiteY1387" fmla="*/ 6930880 h 10287000"/>
              <a:gd name="connsiteX1388" fmla="*/ 4261125 w 10076157"/>
              <a:gd name="connsiteY1388" fmla="*/ 6933167 h 10287000"/>
              <a:gd name="connsiteX1389" fmla="*/ 4254453 w 10076157"/>
              <a:gd name="connsiteY1389" fmla="*/ 6940399 h 10287000"/>
              <a:gd name="connsiteX1390" fmla="*/ 4254453 w 10076157"/>
              <a:gd name="connsiteY1390" fmla="*/ 6956354 h 10287000"/>
              <a:gd name="connsiteX1391" fmla="*/ 4313341 w 10076157"/>
              <a:gd name="connsiteY1391" fmla="*/ 6924443 h 10287000"/>
              <a:gd name="connsiteX1392" fmla="*/ 4313341 w 10076157"/>
              <a:gd name="connsiteY1392" fmla="*/ 6922447 h 10287000"/>
              <a:gd name="connsiteX1393" fmla="*/ 4313341 w 10076157"/>
              <a:gd name="connsiteY1393" fmla="*/ 6921047 h 10287000"/>
              <a:gd name="connsiteX1394" fmla="*/ 4309358 w 10076157"/>
              <a:gd name="connsiteY1394" fmla="*/ 6919355 h 10287000"/>
              <a:gd name="connsiteX1395" fmla="*/ 4302300 w 10076157"/>
              <a:gd name="connsiteY1395" fmla="*/ 6912769 h 10287000"/>
              <a:gd name="connsiteX1396" fmla="*/ 4279713 w 10076157"/>
              <a:gd name="connsiteY1396" fmla="*/ 6912769 h 10287000"/>
              <a:gd name="connsiteX1397" fmla="*/ 4768830 w 10076157"/>
              <a:gd name="connsiteY1397" fmla="*/ 6896112 h 10287000"/>
              <a:gd name="connsiteX1398" fmla="*/ 4784753 w 10076157"/>
              <a:gd name="connsiteY1398" fmla="*/ 6896112 h 10287000"/>
              <a:gd name="connsiteX1399" fmla="*/ 4768830 w 10076157"/>
              <a:gd name="connsiteY1399" fmla="*/ 6907726 h 10287000"/>
              <a:gd name="connsiteX1400" fmla="*/ 4768830 w 10076157"/>
              <a:gd name="connsiteY1400" fmla="*/ 6896112 h 10287000"/>
              <a:gd name="connsiteX1401" fmla="*/ 4528266 w 10076157"/>
              <a:gd name="connsiteY1401" fmla="*/ 6886007 h 10287000"/>
              <a:gd name="connsiteX1402" fmla="*/ 4540480 w 10076157"/>
              <a:gd name="connsiteY1402" fmla="*/ 6900386 h 10287000"/>
              <a:gd name="connsiteX1403" fmla="*/ 4528266 w 10076157"/>
              <a:gd name="connsiteY1403" fmla="*/ 6914763 h 10287000"/>
              <a:gd name="connsiteX1404" fmla="*/ 4528266 w 10076157"/>
              <a:gd name="connsiteY1404" fmla="*/ 6900386 h 10287000"/>
              <a:gd name="connsiteX1405" fmla="*/ 4528266 w 10076157"/>
              <a:gd name="connsiteY1405" fmla="*/ 6886007 h 10287000"/>
              <a:gd name="connsiteX1406" fmla="*/ 5364105 w 10076157"/>
              <a:gd name="connsiteY1406" fmla="*/ 6878500 h 10287000"/>
              <a:gd name="connsiteX1407" fmla="*/ 5389480 w 10076157"/>
              <a:gd name="connsiteY1407" fmla="*/ 6878500 h 10287000"/>
              <a:gd name="connsiteX1408" fmla="*/ 5389480 w 10076157"/>
              <a:gd name="connsiteY1408" fmla="*/ 6903069 h 10287000"/>
              <a:gd name="connsiteX1409" fmla="*/ 5367277 w 10076157"/>
              <a:gd name="connsiteY1409" fmla="*/ 6903069 h 10287000"/>
              <a:gd name="connsiteX1410" fmla="*/ 5365150 w 10076157"/>
              <a:gd name="connsiteY1410" fmla="*/ 6903069 h 10287000"/>
              <a:gd name="connsiteX1411" fmla="*/ 5368475 w 10076157"/>
              <a:gd name="connsiteY1411" fmla="*/ 6905560 h 10287000"/>
              <a:gd name="connsiteX1412" fmla="*/ 5371230 w 10076157"/>
              <a:gd name="connsiteY1412" fmla="*/ 6937305 h 10287000"/>
              <a:gd name="connsiteX1413" fmla="*/ 5349199 w 10076157"/>
              <a:gd name="connsiteY1413" fmla="*/ 6937305 h 10287000"/>
              <a:gd name="connsiteX1414" fmla="*/ 5349199 w 10076157"/>
              <a:gd name="connsiteY1414" fmla="*/ 6891131 h 10287000"/>
              <a:gd name="connsiteX1415" fmla="*/ 5364105 w 10076157"/>
              <a:gd name="connsiteY1415" fmla="*/ 6902287 h 10287000"/>
              <a:gd name="connsiteX1416" fmla="*/ 5364105 w 10076157"/>
              <a:gd name="connsiteY1416" fmla="*/ 6899999 h 10287000"/>
              <a:gd name="connsiteX1417" fmla="*/ 5364105 w 10076157"/>
              <a:gd name="connsiteY1417" fmla="*/ 6878500 h 10287000"/>
              <a:gd name="connsiteX1418" fmla="*/ 5589384 w 10076157"/>
              <a:gd name="connsiteY1418" fmla="*/ 6864699 h 10287000"/>
              <a:gd name="connsiteX1419" fmla="*/ 5589384 w 10076157"/>
              <a:gd name="connsiteY1419" fmla="*/ 6895912 h 10287000"/>
              <a:gd name="connsiteX1420" fmla="*/ 5589384 w 10076157"/>
              <a:gd name="connsiteY1420" fmla="*/ 6989543 h 10287000"/>
              <a:gd name="connsiteX1421" fmla="*/ 5589384 w 10076157"/>
              <a:gd name="connsiteY1421" fmla="*/ 7020755 h 10287000"/>
              <a:gd name="connsiteX1422" fmla="*/ 5589384 w 10076157"/>
              <a:gd name="connsiteY1422" fmla="*/ 7051966 h 10287000"/>
              <a:gd name="connsiteX1423" fmla="*/ 5589384 w 10076157"/>
              <a:gd name="connsiteY1423" fmla="*/ 7083177 h 10287000"/>
              <a:gd name="connsiteX1424" fmla="*/ 5589384 w 10076157"/>
              <a:gd name="connsiteY1424" fmla="*/ 7126093 h 10287000"/>
              <a:gd name="connsiteX1425" fmla="*/ 5589384 w 10076157"/>
              <a:gd name="connsiteY1425" fmla="*/ 7127647 h 10287000"/>
              <a:gd name="connsiteX1426" fmla="*/ 5596884 w 10076157"/>
              <a:gd name="connsiteY1426" fmla="*/ 7129819 h 10287000"/>
              <a:gd name="connsiteX1427" fmla="*/ 5601306 w 10076157"/>
              <a:gd name="connsiteY1427" fmla="*/ 7131099 h 10287000"/>
              <a:gd name="connsiteX1428" fmla="*/ 5605413 w 10076157"/>
              <a:gd name="connsiteY1428" fmla="*/ 7222809 h 10287000"/>
              <a:gd name="connsiteX1429" fmla="*/ 5561001 w 10076157"/>
              <a:gd name="connsiteY1429" fmla="*/ 7270291 h 10287000"/>
              <a:gd name="connsiteX1430" fmla="*/ 5532705 w 10076157"/>
              <a:gd name="connsiteY1430" fmla="*/ 7262098 h 10287000"/>
              <a:gd name="connsiteX1431" fmla="*/ 5528592 w 10076157"/>
              <a:gd name="connsiteY1431" fmla="*/ 7170390 h 10287000"/>
              <a:gd name="connsiteX1432" fmla="*/ 5536653 w 10076157"/>
              <a:gd name="connsiteY1432" fmla="*/ 7142547 h 10287000"/>
              <a:gd name="connsiteX1433" fmla="*/ 5536773 w 10076157"/>
              <a:gd name="connsiteY1433" fmla="*/ 7142353 h 10287000"/>
              <a:gd name="connsiteX1434" fmla="*/ 5539172 w 10076157"/>
              <a:gd name="connsiteY1434" fmla="*/ 7114388 h 10287000"/>
              <a:gd name="connsiteX1435" fmla="*/ 5562604 w 10076157"/>
              <a:gd name="connsiteY1435" fmla="*/ 7051966 h 10287000"/>
              <a:gd name="connsiteX1436" fmla="*/ 5562604 w 10076157"/>
              <a:gd name="connsiteY1436" fmla="*/ 7020755 h 10287000"/>
              <a:gd name="connsiteX1437" fmla="*/ 5562604 w 10076157"/>
              <a:gd name="connsiteY1437" fmla="*/ 6958332 h 10287000"/>
              <a:gd name="connsiteX1438" fmla="*/ 5562604 w 10076157"/>
              <a:gd name="connsiteY1438" fmla="*/ 6895912 h 10287000"/>
              <a:gd name="connsiteX1439" fmla="*/ 5589384 w 10076157"/>
              <a:gd name="connsiteY1439" fmla="*/ 6864699 h 10287000"/>
              <a:gd name="connsiteX1440" fmla="*/ 4156731 w 10076157"/>
              <a:gd name="connsiteY1440" fmla="*/ 6857705 h 10287000"/>
              <a:gd name="connsiteX1441" fmla="*/ 4143128 w 10076157"/>
              <a:gd name="connsiteY1441" fmla="*/ 6876422 h 10287000"/>
              <a:gd name="connsiteX1442" fmla="*/ 4122031 w 10076157"/>
              <a:gd name="connsiteY1442" fmla="*/ 6876422 h 10287000"/>
              <a:gd name="connsiteX1443" fmla="*/ 4121946 w 10076157"/>
              <a:gd name="connsiteY1443" fmla="*/ 6876572 h 10287000"/>
              <a:gd name="connsiteX1444" fmla="*/ 4107225 w 10076157"/>
              <a:gd name="connsiteY1444" fmla="*/ 6892530 h 10287000"/>
              <a:gd name="connsiteX1445" fmla="*/ 4063055 w 10076157"/>
              <a:gd name="connsiteY1445" fmla="*/ 6924443 h 10287000"/>
              <a:gd name="connsiteX1446" fmla="*/ 4063055 w 10076157"/>
              <a:gd name="connsiteY1446" fmla="*/ 6940399 h 10287000"/>
              <a:gd name="connsiteX1447" fmla="*/ 4064896 w 10076157"/>
              <a:gd name="connsiteY1447" fmla="*/ 6948377 h 10287000"/>
              <a:gd name="connsiteX1448" fmla="*/ 4071324 w 10076157"/>
              <a:gd name="connsiteY1448" fmla="*/ 6952357 h 10287000"/>
              <a:gd name="connsiteX1449" fmla="*/ 4079085 w 10076157"/>
              <a:gd name="connsiteY1449" fmla="*/ 6947324 h 10287000"/>
              <a:gd name="connsiteX1450" fmla="*/ 4097386 w 10076157"/>
              <a:gd name="connsiteY1450" fmla="*/ 6936328 h 10287000"/>
              <a:gd name="connsiteX1451" fmla="*/ 4095810 w 10076157"/>
              <a:gd name="connsiteY1451" fmla="*/ 6942838 h 10287000"/>
              <a:gd name="connsiteX1452" fmla="*/ 4099003 w 10076157"/>
              <a:gd name="connsiteY1452" fmla="*/ 6939113 h 10287000"/>
              <a:gd name="connsiteX1453" fmla="*/ 4122189 w 10076157"/>
              <a:gd name="connsiteY1453" fmla="*/ 6933104 h 10287000"/>
              <a:gd name="connsiteX1454" fmla="*/ 4126637 w 10076157"/>
              <a:gd name="connsiteY1454" fmla="*/ 6925936 h 10287000"/>
              <a:gd name="connsiteX1455" fmla="*/ 4130706 w 10076157"/>
              <a:gd name="connsiteY1455" fmla="*/ 6913206 h 10287000"/>
              <a:gd name="connsiteX1456" fmla="*/ 4136652 w 10076157"/>
              <a:gd name="connsiteY1456" fmla="*/ 6903214 h 10287000"/>
              <a:gd name="connsiteX1457" fmla="*/ 4145453 w 10076157"/>
              <a:gd name="connsiteY1457" fmla="*/ 6897744 h 10287000"/>
              <a:gd name="connsiteX1458" fmla="*/ 4149829 w 10076157"/>
              <a:gd name="connsiteY1458" fmla="*/ 6891365 h 10287000"/>
              <a:gd name="connsiteX1459" fmla="*/ 4155475 w 10076157"/>
              <a:gd name="connsiteY1459" fmla="*/ 6873253 h 10287000"/>
              <a:gd name="connsiteX1460" fmla="*/ 4156887 w 10076157"/>
              <a:gd name="connsiteY1460" fmla="*/ 6873253 h 10287000"/>
              <a:gd name="connsiteX1461" fmla="*/ 4164652 w 10076157"/>
              <a:gd name="connsiteY1461" fmla="*/ 6873253 h 10287000"/>
              <a:gd name="connsiteX1462" fmla="*/ 4161697 w 10076157"/>
              <a:gd name="connsiteY1462" fmla="*/ 6867453 h 10287000"/>
              <a:gd name="connsiteX1463" fmla="*/ 4157716 w 10076157"/>
              <a:gd name="connsiteY1463" fmla="*/ 6859640 h 10287000"/>
              <a:gd name="connsiteX1464" fmla="*/ 4244163 w 10076157"/>
              <a:gd name="connsiteY1464" fmla="*/ 6851263 h 10287000"/>
              <a:gd name="connsiteX1465" fmla="*/ 4257123 w 10076157"/>
              <a:gd name="connsiteY1465" fmla="*/ 6860082 h 10287000"/>
              <a:gd name="connsiteX1466" fmla="*/ 4276710 w 10076157"/>
              <a:gd name="connsiteY1466" fmla="*/ 6852467 h 10287000"/>
              <a:gd name="connsiteX1467" fmla="*/ 4279802 w 10076157"/>
              <a:gd name="connsiteY1467" fmla="*/ 6851263 h 10287000"/>
              <a:gd name="connsiteX1468" fmla="*/ 4279756 w 10076157"/>
              <a:gd name="connsiteY1468" fmla="*/ 6851263 h 10287000"/>
              <a:gd name="connsiteX1469" fmla="*/ 4619017 w 10076157"/>
              <a:gd name="connsiteY1469" fmla="*/ 6842282 h 10287000"/>
              <a:gd name="connsiteX1470" fmla="*/ 4619017 w 10076157"/>
              <a:gd name="connsiteY1470" fmla="*/ 6851263 h 10287000"/>
              <a:gd name="connsiteX1471" fmla="*/ 4609854 w 10076157"/>
              <a:gd name="connsiteY1471" fmla="*/ 6851263 h 10287000"/>
              <a:gd name="connsiteX1472" fmla="*/ 4619017 w 10076157"/>
              <a:gd name="connsiteY1472" fmla="*/ 6842282 h 10287000"/>
              <a:gd name="connsiteX1473" fmla="*/ 5253631 w 10076157"/>
              <a:gd name="connsiteY1473" fmla="*/ 6838081 h 10287000"/>
              <a:gd name="connsiteX1474" fmla="*/ 5275295 w 10076157"/>
              <a:gd name="connsiteY1474" fmla="*/ 6844354 h 10287000"/>
              <a:gd name="connsiteX1475" fmla="*/ 5296958 w 10076157"/>
              <a:gd name="connsiteY1475" fmla="*/ 6850627 h 10287000"/>
              <a:gd name="connsiteX1476" fmla="*/ 5312357 w 10076157"/>
              <a:gd name="connsiteY1476" fmla="*/ 6878533 h 10287000"/>
              <a:gd name="connsiteX1477" fmla="*/ 5306095 w 10076157"/>
              <a:gd name="connsiteY1477" fmla="*/ 6900162 h 10287000"/>
              <a:gd name="connsiteX1478" fmla="*/ 5315231 w 10076157"/>
              <a:gd name="connsiteY1478" fmla="*/ 6949699 h 10287000"/>
              <a:gd name="connsiteX1479" fmla="*/ 5299432 w 10076157"/>
              <a:gd name="connsiteY1479" fmla="*/ 6956115 h 10287000"/>
              <a:gd name="connsiteX1480" fmla="*/ 5293847 w 10076157"/>
              <a:gd name="connsiteY1480" fmla="*/ 6963346 h 10287000"/>
              <a:gd name="connsiteX1481" fmla="*/ 5299754 w 10076157"/>
              <a:gd name="connsiteY1481" fmla="*/ 6968508 h 10287000"/>
              <a:gd name="connsiteX1482" fmla="*/ 5312488 w 10076157"/>
              <a:gd name="connsiteY1482" fmla="*/ 6979632 h 10287000"/>
              <a:gd name="connsiteX1483" fmla="*/ 5290463 w 10076157"/>
              <a:gd name="connsiteY1483" fmla="*/ 6979632 h 10287000"/>
              <a:gd name="connsiteX1484" fmla="*/ 5290463 w 10076157"/>
              <a:gd name="connsiteY1484" fmla="*/ 6998873 h 10287000"/>
              <a:gd name="connsiteX1485" fmla="*/ 5268432 w 10076157"/>
              <a:gd name="connsiteY1485" fmla="*/ 6998873 h 10287000"/>
              <a:gd name="connsiteX1486" fmla="*/ 5269284 w 10076157"/>
              <a:gd name="connsiteY1486" fmla="*/ 6995148 h 10287000"/>
              <a:gd name="connsiteX1487" fmla="*/ 5268911 w 10076157"/>
              <a:gd name="connsiteY1487" fmla="*/ 6995633 h 10287000"/>
              <a:gd name="connsiteX1488" fmla="*/ 5253111 w 10076157"/>
              <a:gd name="connsiteY1488" fmla="*/ 7002048 h 10287000"/>
              <a:gd name="connsiteX1489" fmla="*/ 5246107 w 10076157"/>
              <a:gd name="connsiteY1489" fmla="*/ 7013572 h 10287000"/>
              <a:gd name="connsiteX1490" fmla="*/ 5238269 w 10076157"/>
              <a:gd name="connsiteY1490" fmla="*/ 7017162 h 10287000"/>
              <a:gd name="connsiteX1491" fmla="*/ 5236187 w 10076157"/>
              <a:gd name="connsiteY1491" fmla="*/ 7021650 h 10287000"/>
              <a:gd name="connsiteX1492" fmla="*/ 5223150 w 10076157"/>
              <a:gd name="connsiteY1492" fmla="*/ 7038189 h 10287000"/>
              <a:gd name="connsiteX1493" fmla="*/ 5178041 w 10076157"/>
              <a:gd name="connsiteY1493" fmla="*/ 7083226 h 10287000"/>
              <a:gd name="connsiteX1494" fmla="*/ 5178041 w 10076157"/>
              <a:gd name="connsiteY1494" fmla="*/ 7060706 h 10287000"/>
              <a:gd name="connsiteX1495" fmla="*/ 5178041 w 10076157"/>
              <a:gd name="connsiteY1495" fmla="*/ 7038189 h 10287000"/>
              <a:gd name="connsiteX1496" fmla="*/ 5200592 w 10076157"/>
              <a:gd name="connsiteY1496" fmla="*/ 7015669 h 10287000"/>
              <a:gd name="connsiteX1497" fmla="*/ 5202057 w 10076157"/>
              <a:gd name="connsiteY1497" fmla="*/ 7010253 h 10287000"/>
              <a:gd name="connsiteX1498" fmla="*/ 5191639 w 10076157"/>
              <a:gd name="connsiteY1498" fmla="*/ 7004025 h 10287000"/>
              <a:gd name="connsiteX1499" fmla="*/ 5166460 w 10076157"/>
              <a:gd name="connsiteY1499" fmla="*/ 6976956 h 10287000"/>
              <a:gd name="connsiteX1500" fmla="*/ 5213175 w 10076157"/>
              <a:gd name="connsiteY1500" fmla="*/ 6896702 h 10287000"/>
              <a:gd name="connsiteX1501" fmla="*/ 5253631 w 10076157"/>
              <a:gd name="connsiteY1501" fmla="*/ 6838081 h 10287000"/>
              <a:gd name="connsiteX1502" fmla="*/ 4683918 w 10076157"/>
              <a:gd name="connsiteY1502" fmla="*/ 6832243 h 10287000"/>
              <a:gd name="connsiteX1503" fmla="*/ 4694531 w 10076157"/>
              <a:gd name="connsiteY1503" fmla="*/ 6843857 h 10287000"/>
              <a:gd name="connsiteX1504" fmla="*/ 4683918 w 10076157"/>
              <a:gd name="connsiteY1504" fmla="*/ 6843857 h 10287000"/>
              <a:gd name="connsiteX1505" fmla="*/ 4683918 w 10076157"/>
              <a:gd name="connsiteY1505" fmla="*/ 6832243 h 10287000"/>
              <a:gd name="connsiteX1506" fmla="*/ 4226889 w 10076157"/>
              <a:gd name="connsiteY1506" fmla="*/ 6829486 h 10287000"/>
              <a:gd name="connsiteX1507" fmla="*/ 4225766 w 10076157"/>
              <a:gd name="connsiteY1507" fmla="*/ 6830793 h 10287000"/>
              <a:gd name="connsiteX1508" fmla="*/ 4226554 w 10076157"/>
              <a:gd name="connsiteY1508" fmla="*/ 6830637 h 10287000"/>
              <a:gd name="connsiteX1509" fmla="*/ 4608428 w 10076157"/>
              <a:gd name="connsiteY1509" fmla="*/ 6824797 h 10287000"/>
              <a:gd name="connsiteX1510" fmla="*/ 4563221 w 10076157"/>
              <a:gd name="connsiteY1510" fmla="*/ 6851263 h 10287000"/>
              <a:gd name="connsiteX1511" fmla="*/ 4581305 w 10076157"/>
              <a:gd name="connsiteY1511" fmla="*/ 6833621 h 10287000"/>
              <a:gd name="connsiteX1512" fmla="*/ 4608428 w 10076157"/>
              <a:gd name="connsiteY1512" fmla="*/ 6824797 h 10287000"/>
              <a:gd name="connsiteX1513" fmla="*/ 4326484 w 10076157"/>
              <a:gd name="connsiteY1513" fmla="*/ 6818706 h 10287000"/>
              <a:gd name="connsiteX1514" fmla="*/ 4303886 w 10076157"/>
              <a:gd name="connsiteY1514" fmla="*/ 6833632 h 10287000"/>
              <a:gd name="connsiteX1515" fmla="*/ 4294646 w 10076157"/>
              <a:gd name="connsiteY1515" fmla="*/ 6833632 h 10287000"/>
              <a:gd name="connsiteX1516" fmla="*/ 4303886 w 10076157"/>
              <a:gd name="connsiteY1516" fmla="*/ 6842449 h 10287000"/>
              <a:gd name="connsiteX1517" fmla="*/ 4314280 w 10076157"/>
              <a:gd name="connsiteY1517" fmla="*/ 6836940 h 10287000"/>
              <a:gd name="connsiteX1518" fmla="*/ 4314375 w 10076157"/>
              <a:gd name="connsiteY1518" fmla="*/ 6836872 h 10287000"/>
              <a:gd name="connsiteX1519" fmla="*/ 4315002 w 10076157"/>
              <a:gd name="connsiteY1519" fmla="*/ 6828800 h 10287000"/>
              <a:gd name="connsiteX1520" fmla="*/ 4324885 w 10076157"/>
              <a:gd name="connsiteY1520" fmla="*/ 6820568 h 10287000"/>
              <a:gd name="connsiteX1521" fmla="*/ 4326299 w 10076157"/>
              <a:gd name="connsiteY1521" fmla="*/ 6818920 h 10287000"/>
              <a:gd name="connsiteX1522" fmla="*/ 4460794 w 10076157"/>
              <a:gd name="connsiteY1522" fmla="*/ 6815974 h 10287000"/>
              <a:gd name="connsiteX1523" fmla="*/ 4461939 w 10076157"/>
              <a:gd name="connsiteY1523" fmla="*/ 6817077 h 10287000"/>
              <a:gd name="connsiteX1524" fmla="*/ 4450071 w 10076157"/>
              <a:gd name="connsiteY1524" fmla="*/ 6821785 h 10287000"/>
              <a:gd name="connsiteX1525" fmla="*/ 4450489 w 10076157"/>
              <a:gd name="connsiteY1525" fmla="*/ 6821490 h 10287000"/>
              <a:gd name="connsiteX1526" fmla="*/ 4460794 w 10076157"/>
              <a:gd name="connsiteY1526" fmla="*/ 6815974 h 10287000"/>
              <a:gd name="connsiteX1527" fmla="*/ 5880016 w 10076157"/>
              <a:gd name="connsiteY1527" fmla="*/ 6812990 h 10287000"/>
              <a:gd name="connsiteX1528" fmla="*/ 5905387 w 10076157"/>
              <a:gd name="connsiteY1528" fmla="*/ 6833463 h 10287000"/>
              <a:gd name="connsiteX1529" fmla="*/ 5880016 w 10076157"/>
              <a:gd name="connsiteY1529" fmla="*/ 6833463 h 10287000"/>
              <a:gd name="connsiteX1530" fmla="*/ 5880016 w 10076157"/>
              <a:gd name="connsiteY1530" fmla="*/ 6853938 h 10287000"/>
              <a:gd name="connsiteX1531" fmla="*/ 5854640 w 10076157"/>
              <a:gd name="connsiteY1531" fmla="*/ 6853938 h 10287000"/>
              <a:gd name="connsiteX1532" fmla="*/ 5880016 w 10076157"/>
              <a:gd name="connsiteY1532" fmla="*/ 6812990 h 10287000"/>
              <a:gd name="connsiteX1533" fmla="*/ 4108181 w 10076157"/>
              <a:gd name="connsiteY1533" fmla="*/ 6811451 h 10287000"/>
              <a:gd name="connsiteX1534" fmla="*/ 4107225 w 10076157"/>
              <a:gd name="connsiteY1534" fmla="*/ 6812747 h 10287000"/>
              <a:gd name="connsiteX1535" fmla="*/ 4108073 w 10076157"/>
              <a:gd name="connsiteY1535" fmla="*/ 6815272 h 10287000"/>
              <a:gd name="connsiteX1536" fmla="*/ 4109352 w 10076157"/>
              <a:gd name="connsiteY1536" fmla="*/ 6811940 h 10287000"/>
              <a:gd name="connsiteX1537" fmla="*/ 4485519 w 10076157"/>
              <a:gd name="connsiteY1537" fmla="*/ 6809316 h 10287000"/>
              <a:gd name="connsiteX1538" fmla="*/ 4487557 w 10076157"/>
              <a:gd name="connsiteY1538" fmla="*/ 6816507 h 10287000"/>
              <a:gd name="connsiteX1539" fmla="*/ 4485519 w 10076157"/>
              <a:gd name="connsiteY1539" fmla="*/ 6823699 h 10287000"/>
              <a:gd name="connsiteX1540" fmla="*/ 4483483 w 10076157"/>
              <a:gd name="connsiteY1540" fmla="*/ 6816507 h 10287000"/>
              <a:gd name="connsiteX1541" fmla="*/ 4485519 w 10076157"/>
              <a:gd name="connsiteY1541" fmla="*/ 6809316 h 10287000"/>
              <a:gd name="connsiteX1542" fmla="*/ 4797340 w 10076157"/>
              <a:gd name="connsiteY1542" fmla="*/ 6799735 h 10287000"/>
              <a:gd name="connsiteX1543" fmla="*/ 4813305 w 10076157"/>
              <a:gd name="connsiteY1543" fmla="*/ 6828228 h 10287000"/>
              <a:gd name="connsiteX1544" fmla="*/ 4806928 w 10076157"/>
              <a:gd name="connsiteY1544" fmla="*/ 6850251 h 10287000"/>
              <a:gd name="connsiteX1545" fmla="*/ 4771831 w 10076157"/>
              <a:gd name="connsiteY1545" fmla="*/ 6887830 h 10287000"/>
              <a:gd name="connsiteX1546" fmla="*/ 4755479 w 10076157"/>
              <a:gd name="connsiteY1546" fmla="*/ 6892048 h 10287000"/>
              <a:gd name="connsiteX1547" fmla="*/ 4740868 w 10076157"/>
              <a:gd name="connsiteY1547" fmla="*/ 6888938 h 10287000"/>
              <a:gd name="connsiteX1548" fmla="*/ 4727153 w 10076157"/>
              <a:gd name="connsiteY1548" fmla="*/ 6874894 h 10287000"/>
              <a:gd name="connsiteX1549" fmla="*/ 4711187 w 10076157"/>
              <a:gd name="connsiteY1549" fmla="*/ 6846401 h 10287000"/>
              <a:gd name="connsiteX1550" fmla="*/ 4790962 w 10076157"/>
              <a:gd name="connsiteY1550" fmla="*/ 6821758 h 10287000"/>
              <a:gd name="connsiteX1551" fmla="*/ 4797340 w 10076157"/>
              <a:gd name="connsiteY1551" fmla="*/ 6799735 h 10287000"/>
              <a:gd name="connsiteX1552" fmla="*/ 4220621 w 10076157"/>
              <a:gd name="connsiteY1552" fmla="*/ 6791724 h 10287000"/>
              <a:gd name="connsiteX1553" fmla="*/ 4241784 w 10076157"/>
              <a:gd name="connsiteY1553" fmla="*/ 6797852 h 10287000"/>
              <a:gd name="connsiteX1554" fmla="*/ 4237503 w 10076157"/>
              <a:gd name="connsiteY1554" fmla="*/ 6812636 h 10287000"/>
              <a:gd name="connsiteX1555" fmla="*/ 4232211 w 10076157"/>
              <a:gd name="connsiteY1555" fmla="*/ 6811104 h 10287000"/>
              <a:gd name="connsiteX1556" fmla="*/ 4216340 w 10076157"/>
              <a:gd name="connsiteY1556" fmla="*/ 6806508 h 10287000"/>
              <a:gd name="connsiteX1557" fmla="*/ 4220621 w 10076157"/>
              <a:gd name="connsiteY1557" fmla="*/ 6791724 h 10287000"/>
              <a:gd name="connsiteX1558" fmla="*/ 4406993 w 10076157"/>
              <a:gd name="connsiteY1558" fmla="*/ 6783466 h 10287000"/>
              <a:gd name="connsiteX1559" fmla="*/ 4392826 w 10076157"/>
              <a:gd name="connsiteY1559" fmla="*/ 6788447 h 10287000"/>
              <a:gd name="connsiteX1560" fmla="*/ 4388071 w 10076157"/>
              <a:gd name="connsiteY1560" fmla="*/ 6788881 h 10287000"/>
              <a:gd name="connsiteX1561" fmla="*/ 4391239 w 10076157"/>
              <a:gd name="connsiteY1561" fmla="*/ 6792575 h 10287000"/>
              <a:gd name="connsiteX1562" fmla="*/ 4392652 w 10076157"/>
              <a:gd name="connsiteY1562" fmla="*/ 6794223 h 10287000"/>
              <a:gd name="connsiteX1563" fmla="*/ 4392652 w 10076157"/>
              <a:gd name="connsiteY1563" fmla="*/ 6806007 h 10287000"/>
              <a:gd name="connsiteX1564" fmla="*/ 4400365 w 10076157"/>
              <a:gd name="connsiteY1564" fmla="*/ 6797713 h 10287000"/>
              <a:gd name="connsiteX1565" fmla="*/ 4248444 w 10076157"/>
              <a:gd name="connsiteY1565" fmla="*/ 6780731 h 10287000"/>
              <a:gd name="connsiteX1566" fmla="*/ 4244112 w 10076157"/>
              <a:gd name="connsiteY1566" fmla="*/ 6780870 h 10287000"/>
              <a:gd name="connsiteX1567" fmla="*/ 4237638 w 10076157"/>
              <a:gd name="connsiteY1567" fmla="*/ 6781525 h 10287000"/>
              <a:gd name="connsiteX1568" fmla="*/ 4230855 w 10076157"/>
              <a:gd name="connsiteY1568" fmla="*/ 6786499 h 10287000"/>
              <a:gd name="connsiteX1569" fmla="*/ 4223232 w 10076157"/>
              <a:gd name="connsiteY1569" fmla="*/ 6786594 h 10287000"/>
              <a:gd name="connsiteX1570" fmla="*/ 4220720 w 10076157"/>
              <a:gd name="connsiteY1570" fmla="*/ 6789550 h 10287000"/>
              <a:gd name="connsiteX1571" fmla="*/ 4211584 w 10076157"/>
              <a:gd name="connsiteY1571" fmla="*/ 6792719 h 10287000"/>
              <a:gd name="connsiteX1572" fmla="*/ 4211584 w 10076157"/>
              <a:gd name="connsiteY1572" fmla="*/ 6797406 h 10287000"/>
              <a:gd name="connsiteX1573" fmla="*/ 4203498 w 10076157"/>
              <a:gd name="connsiteY1573" fmla="*/ 6797406 h 10287000"/>
              <a:gd name="connsiteX1574" fmla="*/ 4202241 w 10076157"/>
              <a:gd name="connsiteY1574" fmla="*/ 6798364 h 10287000"/>
              <a:gd name="connsiteX1575" fmla="*/ 4183759 w 10076157"/>
              <a:gd name="connsiteY1575" fmla="*/ 6798364 h 10287000"/>
              <a:gd name="connsiteX1576" fmla="*/ 4165280 w 10076157"/>
              <a:gd name="connsiteY1576" fmla="*/ 6807184 h 10287000"/>
              <a:gd name="connsiteX1577" fmla="*/ 4164122 w 10076157"/>
              <a:gd name="connsiteY1577" fmla="*/ 6807184 h 10287000"/>
              <a:gd name="connsiteX1578" fmla="*/ 4158205 w 10076157"/>
              <a:gd name="connsiteY1578" fmla="*/ 6807184 h 10287000"/>
              <a:gd name="connsiteX1579" fmla="*/ 4153203 w 10076157"/>
              <a:gd name="connsiteY1579" fmla="*/ 6814827 h 10287000"/>
              <a:gd name="connsiteX1580" fmla="*/ 4153203 w 10076157"/>
              <a:gd name="connsiteY1580" fmla="*/ 6812892 h 10287000"/>
              <a:gd name="connsiteX1581" fmla="*/ 4153203 w 10076157"/>
              <a:gd name="connsiteY1581" fmla="*/ 6807184 h 10287000"/>
              <a:gd name="connsiteX1582" fmla="*/ 4150261 w 10076157"/>
              <a:gd name="connsiteY1582" fmla="*/ 6807184 h 10287000"/>
              <a:gd name="connsiteX1583" fmla="*/ 4147347 w 10076157"/>
              <a:gd name="connsiteY1583" fmla="*/ 6807184 h 10287000"/>
              <a:gd name="connsiteX1584" fmla="*/ 4143338 w 10076157"/>
              <a:gd name="connsiteY1584" fmla="*/ 6821027 h 10287000"/>
              <a:gd name="connsiteX1585" fmla="*/ 4139592 w 10076157"/>
              <a:gd name="connsiteY1585" fmla="*/ 6833963 h 10287000"/>
              <a:gd name="connsiteX1586" fmla="*/ 4123179 w 10076157"/>
              <a:gd name="connsiteY1586" fmla="*/ 6842181 h 10287000"/>
              <a:gd name="connsiteX1587" fmla="*/ 4120543 w 10076157"/>
              <a:gd name="connsiteY1587" fmla="*/ 6842760 h 10287000"/>
              <a:gd name="connsiteX1588" fmla="*/ 4121946 w 10076157"/>
              <a:gd name="connsiteY1588" fmla="*/ 6844662 h 10287000"/>
              <a:gd name="connsiteX1589" fmla="*/ 4125749 w 10076157"/>
              <a:gd name="connsiteY1589" fmla="*/ 6859766 h 10287000"/>
              <a:gd name="connsiteX1590" fmla="*/ 4141701 w 10076157"/>
              <a:gd name="connsiteY1590" fmla="*/ 6853056 h 10287000"/>
              <a:gd name="connsiteX1591" fmla="*/ 4149107 w 10076157"/>
              <a:gd name="connsiteY1591" fmla="*/ 6841639 h 10287000"/>
              <a:gd name="connsiteX1592" fmla="*/ 4146853 w 10076157"/>
              <a:gd name="connsiteY1592" fmla="*/ 6841639 h 10287000"/>
              <a:gd name="connsiteX1593" fmla="*/ 4136858 w 10076157"/>
              <a:gd name="connsiteY1593" fmla="*/ 6841639 h 10287000"/>
              <a:gd name="connsiteX1594" fmla="*/ 4146853 w 10076157"/>
              <a:gd name="connsiteY1594" fmla="*/ 6835223 h 10287000"/>
              <a:gd name="connsiteX1595" fmla="*/ 4151384 w 10076157"/>
              <a:gd name="connsiteY1595" fmla="*/ 6838133 h 10287000"/>
              <a:gd name="connsiteX1596" fmla="*/ 4154529 w 10076157"/>
              <a:gd name="connsiteY1596" fmla="*/ 6833283 h 10287000"/>
              <a:gd name="connsiteX1597" fmla="*/ 4165925 w 10076157"/>
              <a:gd name="connsiteY1597" fmla="*/ 6833283 h 10287000"/>
              <a:gd name="connsiteX1598" fmla="*/ 4158802 w 10076157"/>
              <a:gd name="connsiteY1598" fmla="*/ 6854853 h 10287000"/>
              <a:gd name="connsiteX1599" fmla="*/ 4158783 w 10076157"/>
              <a:gd name="connsiteY1599" fmla="*/ 6854880 h 10287000"/>
              <a:gd name="connsiteX1600" fmla="*/ 4193378 w 10076157"/>
              <a:gd name="connsiteY1600" fmla="*/ 6836315 h 10287000"/>
              <a:gd name="connsiteX1601" fmla="*/ 4210642 w 10076157"/>
              <a:gd name="connsiteY1601" fmla="*/ 6831148 h 10287000"/>
              <a:gd name="connsiteX1602" fmla="*/ 4211946 w 10076157"/>
              <a:gd name="connsiteY1602" fmla="*/ 6831203 h 10287000"/>
              <a:gd name="connsiteX1603" fmla="*/ 4211946 w 10076157"/>
              <a:gd name="connsiteY1603" fmla="*/ 6822216 h 10287000"/>
              <a:gd name="connsiteX1604" fmla="*/ 4211946 w 10076157"/>
              <a:gd name="connsiteY1604" fmla="*/ 6820568 h 10287000"/>
              <a:gd name="connsiteX1605" fmla="*/ 4223241 w 10076157"/>
              <a:gd name="connsiteY1605" fmla="*/ 6820568 h 10287000"/>
              <a:gd name="connsiteX1606" fmla="*/ 4224652 w 10076157"/>
              <a:gd name="connsiteY1606" fmla="*/ 6820568 h 10287000"/>
              <a:gd name="connsiteX1607" fmla="*/ 4229469 w 10076157"/>
              <a:gd name="connsiteY1607" fmla="*/ 6820568 h 10287000"/>
              <a:gd name="connsiteX1608" fmla="*/ 4232211 w 10076157"/>
              <a:gd name="connsiteY1608" fmla="*/ 6811104 h 10287000"/>
              <a:gd name="connsiteX1609" fmla="*/ 4237866 w 10076157"/>
              <a:gd name="connsiteY1609" fmla="*/ 6822205 h 10287000"/>
              <a:gd name="connsiteX1610" fmla="*/ 4240574 w 10076157"/>
              <a:gd name="connsiteY1610" fmla="*/ 6827523 h 10287000"/>
              <a:gd name="connsiteX1611" fmla="*/ 4266925 w 10076157"/>
              <a:gd name="connsiteY1611" fmla="*/ 6815998 h 10287000"/>
              <a:gd name="connsiteX1612" fmla="*/ 4303886 w 10076157"/>
              <a:gd name="connsiteY1612" fmla="*/ 6807184 h 10287000"/>
              <a:gd name="connsiteX1613" fmla="*/ 4328341 w 10076157"/>
              <a:gd name="connsiteY1613" fmla="*/ 6801550 h 10287000"/>
              <a:gd name="connsiteX1614" fmla="*/ 4328341 w 10076157"/>
              <a:gd name="connsiteY1614" fmla="*/ 6799583 h 10287000"/>
              <a:gd name="connsiteX1615" fmla="*/ 4328341 w 10076157"/>
              <a:gd name="connsiteY1615" fmla="*/ 6797406 h 10287000"/>
              <a:gd name="connsiteX1616" fmla="*/ 4344262 w 10076157"/>
              <a:gd name="connsiteY1616" fmla="*/ 6797406 h 10287000"/>
              <a:gd name="connsiteX1617" fmla="*/ 4345502 w 10076157"/>
              <a:gd name="connsiteY1617" fmla="*/ 6798763 h 10287000"/>
              <a:gd name="connsiteX1618" fmla="*/ 4350085 w 10076157"/>
              <a:gd name="connsiteY1618" fmla="*/ 6798364 h 10287000"/>
              <a:gd name="connsiteX1619" fmla="*/ 4357018 w 10076157"/>
              <a:gd name="connsiteY1619" fmla="*/ 6799468 h 10287000"/>
              <a:gd name="connsiteX1620" fmla="*/ 4351627 w 10076157"/>
              <a:gd name="connsiteY1620" fmla="*/ 6805467 h 10287000"/>
              <a:gd name="connsiteX1621" fmla="*/ 4352222 w 10076157"/>
              <a:gd name="connsiteY1621" fmla="*/ 6806117 h 10287000"/>
              <a:gd name="connsiteX1622" fmla="*/ 4353390 w 10076157"/>
              <a:gd name="connsiteY1622" fmla="*/ 6807394 h 10287000"/>
              <a:gd name="connsiteX1623" fmla="*/ 4358768 w 10076157"/>
              <a:gd name="connsiteY1623" fmla="*/ 6807394 h 10287000"/>
              <a:gd name="connsiteX1624" fmla="*/ 4370063 w 10076157"/>
              <a:gd name="connsiteY1624" fmla="*/ 6799164 h 10287000"/>
              <a:gd name="connsiteX1625" fmla="*/ 4376059 w 10076157"/>
              <a:gd name="connsiteY1625" fmla="*/ 6789550 h 10287000"/>
              <a:gd name="connsiteX1626" fmla="*/ 4368568 w 10076157"/>
              <a:gd name="connsiteY1626" fmla="*/ 6789550 h 10287000"/>
              <a:gd name="connsiteX1627" fmla="*/ 4340846 w 10076157"/>
              <a:gd name="connsiteY1627" fmla="*/ 6780731 h 10287000"/>
              <a:gd name="connsiteX1628" fmla="*/ 4303886 w 10076157"/>
              <a:gd name="connsiteY1628" fmla="*/ 6780731 h 10287000"/>
              <a:gd name="connsiteX1629" fmla="*/ 4271401 w 10076157"/>
              <a:gd name="connsiteY1629" fmla="*/ 6789412 h 10287000"/>
              <a:gd name="connsiteX1630" fmla="*/ 4266988 w 10076157"/>
              <a:gd name="connsiteY1630" fmla="*/ 6789547 h 10287000"/>
              <a:gd name="connsiteX1631" fmla="*/ 4265099 w 10076157"/>
              <a:gd name="connsiteY1631" fmla="*/ 6790549 h 10287000"/>
              <a:gd name="connsiteX1632" fmla="*/ 4262665 w 10076157"/>
              <a:gd name="connsiteY1632" fmla="*/ 6786299 h 10287000"/>
              <a:gd name="connsiteX1633" fmla="*/ 4261150 w 10076157"/>
              <a:gd name="connsiteY1633" fmla="*/ 6785140 h 10287000"/>
              <a:gd name="connsiteX1634" fmla="*/ 4248444 w 10076157"/>
              <a:gd name="connsiteY1634" fmla="*/ 6780731 h 10287000"/>
              <a:gd name="connsiteX1635" fmla="*/ 4783617 w 10076157"/>
              <a:gd name="connsiteY1635" fmla="*/ 6778708 h 10287000"/>
              <a:gd name="connsiteX1636" fmla="*/ 4807991 w 10076157"/>
              <a:gd name="connsiteY1636" fmla="*/ 6785767 h 10287000"/>
              <a:gd name="connsiteX1637" fmla="*/ 4803436 w 10076157"/>
              <a:gd name="connsiteY1637" fmla="*/ 6801499 h 10287000"/>
              <a:gd name="connsiteX1638" fmla="*/ 4797340 w 10076157"/>
              <a:gd name="connsiteY1638" fmla="*/ 6799735 h 10287000"/>
              <a:gd name="connsiteX1639" fmla="*/ 4779062 w 10076157"/>
              <a:gd name="connsiteY1639" fmla="*/ 6794442 h 10287000"/>
              <a:gd name="connsiteX1640" fmla="*/ 4783617 w 10076157"/>
              <a:gd name="connsiteY1640" fmla="*/ 6778708 h 10287000"/>
              <a:gd name="connsiteX1641" fmla="*/ 5947669 w 10076157"/>
              <a:gd name="connsiteY1641" fmla="*/ 6739292 h 10287000"/>
              <a:gd name="connsiteX1642" fmla="*/ 5973046 w 10076157"/>
              <a:gd name="connsiteY1642" fmla="*/ 6788426 h 10287000"/>
              <a:gd name="connsiteX1643" fmla="*/ 5947669 w 10076157"/>
              <a:gd name="connsiteY1643" fmla="*/ 6788426 h 10287000"/>
              <a:gd name="connsiteX1644" fmla="*/ 5947669 w 10076157"/>
              <a:gd name="connsiteY1644" fmla="*/ 6739292 h 10287000"/>
              <a:gd name="connsiteX1645" fmla="*/ 5921939 w 10076157"/>
              <a:gd name="connsiteY1645" fmla="*/ 6683335 h 10287000"/>
              <a:gd name="connsiteX1646" fmla="*/ 5921939 w 10076157"/>
              <a:gd name="connsiteY1646" fmla="*/ 6706427 h 10287000"/>
              <a:gd name="connsiteX1647" fmla="*/ 5899908 w 10076157"/>
              <a:gd name="connsiteY1647" fmla="*/ 6706427 h 10287000"/>
              <a:gd name="connsiteX1648" fmla="*/ 5921939 w 10076157"/>
              <a:gd name="connsiteY1648" fmla="*/ 6683335 h 10287000"/>
              <a:gd name="connsiteX1649" fmla="*/ 4494616 w 10076157"/>
              <a:gd name="connsiteY1649" fmla="*/ 6680521 h 10287000"/>
              <a:gd name="connsiteX1650" fmla="*/ 4488694 w 10076157"/>
              <a:gd name="connsiteY1650" fmla="*/ 6683748 h 10287000"/>
              <a:gd name="connsiteX1651" fmla="*/ 4484933 w 10076157"/>
              <a:gd name="connsiteY1651" fmla="*/ 6690927 h 10287000"/>
              <a:gd name="connsiteX1652" fmla="*/ 4490918 w 10076157"/>
              <a:gd name="connsiteY1652" fmla="*/ 6684493 h 10287000"/>
              <a:gd name="connsiteX1653" fmla="*/ 4501805 w 10076157"/>
              <a:gd name="connsiteY1653" fmla="*/ 6672796 h 10287000"/>
              <a:gd name="connsiteX1654" fmla="*/ 4497936 w 10076157"/>
              <a:gd name="connsiteY1654" fmla="*/ 6674934 h 10287000"/>
              <a:gd name="connsiteX1655" fmla="*/ 4497198 w 10076157"/>
              <a:gd name="connsiteY1655" fmla="*/ 6677745 h 10287000"/>
              <a:gd name="connsiteX1656" fmla="*/ 5299550 w 10076157"/>
              <a:gd name="connsiteY1656" fmla="*/ 6669672 h 10287000"/>
              <a:gd name="connsiteX1657" fmla="*/ 5299550 w 10076157"/>
              <a:gd name="connsiteY1657" fmla="*/ 6687092 h 10287000"/>
              <a:gd name="connsiteX1658" fmla="*/ 5283628 w 10076157"/>
              <a:gd name="connsiteY1658" fmla="*/ 6687092 h 10287000"/>
              <a:gd name="connsiteX1659" fmla="*/ 5299550 w 10076157"/>
              <a:gd name="connsiteY1659" fmla="*/ 6669672 h 10287000"/>
              <a:gd name="connsiteX1660" fmla="*/ 4712399 w 10076157"/>
              <a:gd name="connsiteY1660" fmla="*/ 6665194 h 10287000"/>
              <a:gd name="connsiteX1661" fmla="*/ 4703536 w 10076157"/>
              <a:gd name="connsiteY1661" fmla="*/ 6669423 h 10287000"/>
              <a:gd name="connsiteX1662" fmla="*/ 4691984 w 10076157"/>
              <a:gd name="connsiteY1662" fmla="*/ 6674934 h 10287000"/>
              <a:gd name="connsiteX1663" fmla="*/ 4655023 w 10076157"/>
              <a:gd name="connsiteY1663" fmla="*/ 6692567 h 10287000"/>
              <a:gd name="connsiteX1664" fmla="*/ 4618061 w 10076157"/>
              <a:gd name="connsiteY1664" fmla="*/ 6710199 h 10287000"/>
              <a:gd name="connsiteX1665" fmla="*/ 4581098 w 10076157"/>
              <a:gd name="connsiteY1665" fmla="*/ 6727832 h 10287000"/>
              <a:gd name="connsiteX1666" fmla="*/ 4562619 w 10076157"/>
              <a:gd name="connsiteY1666" fmla="*/ 6736652 h 10287000"/>
              <a:gd name="connsiteX1667" fmla="*/ 4553378 w 10076157"/>
              <a:gd name="connsiteY1667" fmla="*/ 6745466 h 10287000"/>
              <a:gd name="connsiteX1668" fmla="*/ 4525658 w 10076157"/>
              <a:gd name="connsiteY1668" fmla="*/ 6754283 h 10287000"/>
              <a:gd name="connsiteX1669" fmla="*/ 4525658 w 10076157"/>
              <a:gd name="connsiteY1669" fmla="*/ 6763100 h 10287000"/>
              <a:gd name="connsiteX1670" fmla="*/ 4533743 w 10076157"/>
              <a:gd name="connsiteY1670" fmla="*/ 6763100 h 10287000"/>
              <a:gd name="connsiteX1671" fmla="*/ 4534899 w 10076157"/>
              <a:gd name="connsiteY1671" fmla="*/ 6763100 h 10287000"/>
              <a:gd name="connsiteX1672" fmla="*/ 4527967 w 10076157"/>
              <a:gd name="connsiteY1672" fmla="*/ 6775222 h 10287000"/>
              <a:gd name="connsiteX1673" fmla="*/ 4518641 w 10076157"/>
              <a:gd name="connsiteY1673" fmla="*/ 6777692 h 10287000"/>
              <a:gd name="connsiteX1674" fmla="*/ 4518641 w 10076157"/>
              <a:gd name="connsiteY1674" fmla="*/ 6781825 h 10287000"/>
              <a:gd name="connsiteX1675" fmla="*/ 4516055 w 10076157"/>
              <a:gd name="connsiteY1675" fmla="*/ 6788773 h 10287000"/>
              <a:gd name="connsiteX1676" fmla="*/ 4520160 w 10076157"/>
              <a:gd name="connsiteY1676" fmla="*/ 6787348 h 10287000"/>
              <a:gd name="connsiteX1677" fmla="*/ 4543538 w 10076157"/>
              <a:gd name="connsiteY1677" fmla="*/ 6771354 h 10287000"/>
              <a:gd name="connsiteX1678" fmla="*/ 4571246 w 10076157"/>
              <a:gd name="connsiteY1678" fmla="*/ 6762604 h 10287000"/>
              <a:gd name="connsiteX1679" fmla="*/ 4589719 w 10076157"/>
              <a:gd name="connsiteY1679" fmla="*/ 6762604 h 10287000"/>
              <a:gd name="connsiteX1680" fmla="*/ 4608189 w 10076157"/>
              <a:gd name="connsiteY1680" fmla="*/ 6745103 h 10287000"/>
              <a:gd name="connsiteX1681" fmla="*/ 4626660 w 10076157"/>
              <a:gd name="connsiteY1681" fmla="*/ 6727605 h 10287000"/>
              <a:gd name="connsiteX1682" fmla="*/ 4645134 w 10076157"/>
              <a:gd name="connsiteY1682" fmla="*/ 6736355 h 10287000"/>
              <a:gd name="connsiteX1683" fmla="*/ 4663605 w 10076157"/>
              <a:gd name="connsiteY1683" fmla="*/ 6736355 h 10287000"/>
              <a:gd name="connsiteX1684" fmla="*/ 4682076 w 10076157"/>
              <a:gd name="connsiteY1684" fmla="*/ 6718857 h 10287000"/>
              <a:gd name="connsiteX1685" fmla="*/ 4692466 w 10076157"/>
              <a:gd name="connsiteY1685" fmla="*/ 6715576 h 10287000"/>
              <a:gd name="connsiteX1686" fmla="*/ 4700217 w 10076157"/>
              <a:gd name="connsiteY1686" fmla="*/ 6717044 h 10287000"/>
              <a:gd name="connsiteX1687" fmla="*/ 4701013 w 10076157"/>
              <a:gd name="connsiteY1687" fmla="*/ 6714296 h 10287000"/>
              <a:gd name="connsiteX1688" fmla="*/ 4709780 w 10076157"/>
              <a:gd name="connsiteY1688" fmla="*/ 6684015 h 10287000"/>
              <a:gd name="connsiteX1689" fmla="*/ 4713272 w 10076157"/>
              <a:gd name="connsiteY1689" fmla="*/ 6671953 h 10287000"/>
              <a:gd name="connsiteX1690" fmla="*/ 4556966 w 10076157"/>
              <a:gd name="connsiteY1690" fmla="*/ 6654701 h 10287000"/>
              <a:gd name="connsiteX1691" fmla="*/ 4553378 w 10076157"/>
              <a:gd name="connsiteY1691" fmla="*/ 6656198 h 10287000"/>
              <a:gd name="connsiteX1692" fmla="*/ 4547216 w 10076157"/>
              <a:gd name="connsiteY1692" fmla="*/ 6656564 h 10287000"/>
              <a:gd name="connsiteX1693" fmla="*/ 4540816 w 10076157"/>
              <a:gd name="connsiteY1693" fmla="*/ 6668601 h 10287000"/>
              <a:gd name="connsiteX1694" fmla="*/ 4533424 w 10076157"/>
              <a:gd name="connsiteY1694" fmla="*/ 6670588 h 10287000"/>
              <a:gd name="connsiteX1695" fmla="*/ 4533424 w 10076157"/>
              <a:gd name="connsiteY1695" fmla="*/ 6680218 h 10287000"/>
              <a:gd name="connsiteX1696" fmla="*/ 4538671 w 10076157"/>
              <a:gd name="connsiteY1696" fmla="*/ 6676429 h 10287000"/>
              <a:gd name="connsiteX1697" fmla="*/ 4545737 w 10076157"/>
              <a:gd name="connsiteY1697" fmla="*/ 6668258 h 10287000"/>
              <a:gd name="connsiteX1698" fmla="*/ 4557469 w 10076157"/>
              <a:gd name="connsiteY1698" fmla="*/ 6654701 h 10287000"/>
              <a:gd name="connsiteX1699" fmla="*/ 4800677 w 10076157"/>
              <a:gd name="connsiteY1699" fmla="*/ 6652253 h 10287000"/>
              <a:gd name="connsiteX1700" fmla="*/ 4800677 w 10076157"/>
              <a:gd name="connsiteY1700" fmla="*/ 6669673 h 10287000"/>
              <a:gd name="connsiteX1701" fmla="*/ 4800677 w 10076157"/>
              <a:gd name="connsiteY1701" fmla="*/ 6687092 h 10287000"/>
              <a:gd name="connsiteX1702" fmla="*/ 4784753 w 10076157"/>
              <a:gd name="connsiteY1702" fmla="*/ 6687092 h 10287000"/>
              <a:gd name="connsiteX1703" fmla="*/ 4784753 w 10076157"/>
              <a:gd name="connsiteY1703" fmla="*/ 6669673 h 10287000"/>
              <a:gd name="connsiteX1704" fmla="*/ 4800677 w 10076157"/>
              <a:gd name="connsiteY1704" fmla="*/ 6652253 h 10287000"/>
              <a:gd name="connsiteX1705" fmla="*/ 5529180 w 10076157"/>
              <a:gd name="connsiteY1705" fmla="*/ 6636533 h 10287000"/>
              <a:gd name="connsiteX1706" fmla="*/ 5546721 w 10076157"/>
              <a:gd name="connsiteY1706" fmla="*/ 6667184 h 10287000"/>
              <a:gd name="connsiteX1707" fmla="*/ 5515514 w 10076157"/>
              <a:gd name="connsiteY1707" fmla="*/ 6683727 h 10287000"/>
              <a:gd name="connsiteX1708" fmla="*/ 5522348 w 10076157"/>
              <a:gd name="connsiteY1708" fmla="*/ 6660126 h 10287000"/>
              <a:gd name="connsiteX1709" fmla="*/ 5529180 w 10076157"/>
              <a:gd name="connsiteY1709" fmla="*/ 6636533 h 10287000"/>
              <a:gd name="connsiteX1710" fmla="*/ 4577429 w 10076157"/>
              <a:gd name="connsiteY1710" fmla="*/ 6629037 h 10287000"/>
              <a:gd name="connsiteX1711" fmla="*/ 4576478 w 10076157"/>
              <a:gd name="connsiteY1711" fmla="*/ 6630850 h 10287000"/>
              <a:gd name="connsiteX1712" fmla="*/ 4576046 w 10076157"/>
              <a:gd name="connsiteY1712" fmla="*/ 6631676 h 10287000"/>
              <a:gd name="connsiteX1713" fmla="*/ 4576838 w 10076157"/>
              <a:gd name="connsiteY1713" fmla="*/ 6630677 h 10287000"/>
              <a:gd name="connsiteX1714" fmla="*/ 4945351 w 10076157"/>
              <a:gd name="connsiteY1714" fmla="*/ 6621768 h 10287000"/>
              <a:gd name="connsiteX1715" fmla="*/ 4967382 w 10076157"/>
              <a:gd name="connsiteY1715" fmla="*/ 6621768 h 10287000"/>
              <a:gd name="connsiteX1716" fmla="*/ 4967382 w 10076157"/>
              <a:gd name="connsiteY1716" fmla="*/ 6637160 h 10287000"/>
              <a:gd name="connsiteX1717" fmla="*/ 4961872 w 10076157"/>
              <a:gd name="connsiteY1717" fmla="*/ 6637160 h 10287000"/>
              <a:gd name="connsiteX1718" fmla="*/ 4945351 w 10076157"/>
              <a:gd name="connsiteY1718" fmla="*/ 6637160 h 10287000"/>
              <a:gd name="connsiteX1719" fmla="*/ 4945351 w 10076157"/>
              <a:gd name="connsiteY1719" fmla="*/ 6621768 h 10287000"/>
              <a:gd name="connsiteX1720" fmla="*/ 4165280 w 10076157"/>
              <a:gd name="connsiteY1720" fmla="*/ 6613216 h 10287000"/>
              <a:gd name="connsiteX1721" fmla="*/ 4128316 w 10076157"/>
              <a:gd name="connsiteY1721" fmla="*/ 6622035 h 10287000"/>
              <a:gd name="connsiteX1722" fmla="*/ 4119075 w 10076157"/>
              <a:gd name="connsiteY1722" fmla="*/ 6622035 h 10287000"/>
              <a:gd name="connsiteX1723" fmla="*/ 4105213 w 10076157"/>
              <a:gd name="connsiteY1723" fmla="*/ 6626442 h 10287000"/>
              <a:gd name="connsiteX1724" fmla="*/ 4104970 w 10076157"/>
              <a:gd name="connsiteY1724" fmla="*/ 6626520 h 10287000"/>
              <a:gd name="connsiteX1725" fmla="*/ 4103769 w 10076157"/>
              <a:gd name="connsiteY1725" fmla="*/ 6627314 h 10287000"/>
              <a:gd name="connsiteX1726" fmla="*/ 4099003 w 10076157"/>
              <a:gd name="connsiteY1726" fmla="*/ 6662508 h 10287000"/>
              <a:gd name="connsiteX1727" fmla="*/ 4110300 w 10076157"/>
              <a:gd name="connsiteY1727" fmla="*/ 6649335 h 10287000"/>
              <a:gd name="connsiteX1728" fmla="*/ 4132887 w 10076157"/>
              <a:gd name="connsiteY1728" fmla="*/ 6636162 h 10287000"/>
              <a:gd name="connsiteX1729" fmla="*/ 4132887 w 10076157"/>
              <a:gd name="connsiteY1729" fmla="*/ 6622993 h 10287000"/>
              <a:gd name="connsiteX1730" fmla="*/ 4155475 w 10076157"/>
              <a:gd name="connsiteY1730" fmla="*/ 6622993 h 10287000"/>
              <a:gd name="connsiteX1731" fmla="*/ 4162531 w 10076157"/>
              <a:gd name="connsiteY1731" fmla="*/ 6621348 h 10287000"/>
              <a:gd name="connsiteX1732" fmla="*/ 4173485 w 10076157"/>
              <a:gd name="connsiteY1732" fmla="*/ 6613216 h 10287000"/>
              <a:gd name="connsiteX1733" fmla="*/ 4166433 w 10076157"/>
              <a:gd name="connsiteY1733" fmla="*/ 6613216 h 10287000"/>
              <a:gd name="connsiteX1734" fmla="*/ 4165280 w 10076157"/>
              <a:gd name="connsiteY1734" fmla="*/ 6613216 h 10287000"/>
              <a:gd name="connsiteX1735" fmla="*/ 4179526 w 10076157"/>
              <a:gd name="connsiteY1735" fmla="*/ 6608439 h 10287000"/>
              <a:gd name="connsiteX1736" fmla="*/ 4178090 w 10076157"/>
              <a:gd name="connsiteY1736" fmla="*/ 6609807 h 10287000"/>
              <a:gd name="connsiteX1737" fmla="*/ 4179138 w 10076157"/>
              <a:gd name="connsiteY1737" fmla="*/ 6609365 h 10287000"/>
              <a:gd name="connsiteX1738" fmla="*/ 4987746 w 10076157"/>
              <a:gd name="connsiteY1738" fmla="*/ 6600077 h 10287000"/>
              <a:gd name="connsiteX1739" fmla="*/ 4991974 w 10076157"/>
              <a:gd name="connsiteY1739" fmla="*/ 6604173 h 10287000"/>
              <a:gd name="connsiteX1740" fmla="*/ 4987746 w 10076157"/>
              <a:gd name="connsiteY1740" fmla="*/ 6608269 h 10287000"/>
              <a:gd name="connsiteX1741" fmla="*/ 4983515 w 10076157"/>
              <a:gd name="connsiteY1741" fmla="*/ 6604173 h 10287000"/>
              <a:gd name="connsiteX1742" fmla="*/ 4987746 w 10076157"/>
              <a:gd name="connsiteY1742" fmla="*/ 6600077 h 10287000"/>
              <a:gd name="connsiteX1743" fmla="*/ 4693128 w 10076157"/>
              <a:gd name="connsiteY1743" fmla="*/ 6594610 h 10287000"/>
              <a:gd name="connsiteX1744" fmla="*/ 4703121 w 10076157"/>
              <a:gd name="connsiteY1744" fmla="*/ 6594610 h 10287000"/>
              <a:gd name="connsiteX1745" fmla="*/ 4693128 w 10076157"/>
              <a:gd name="connsiteY1745" fmla="*/ 6604238 h 10287000"/>
              <a:gd name="connsiteX1746" fmla="*/ 4693128 w 10076157"/>
              <a:gd name="connsiteY1746" fmla="*/ 6594610 h 10287000"/>
              <a:gd name="connsiteX1747" fmla="*/ 4628888 w 10076157"/>
              <a:gd name="connsiteY1747" fmla="*/ 6586272 h 10287000"/>
              <a:gd name="connsiteX1748" fmla="*/ 4637930 w 10076157"/>
              <a:gd name="connsiteY1748" fmla="*/ 6586272 h 10287000"/>
              <a:gd name="connsiteX1749" fmla="*/ 4628888 w 10076157"/>
              <a:gd name="connsiteY1749" fmla="*/ 6594611 h 10287000"/>
              <a:gd name="connsiteX1750" fmla="*/ 4628888 w 10076157"/>
              <a:gd name="connsiteY1750" fmla="*/ 6586272 h 10287000"/>
              <a:gd name="connsiteX1751" fmla="*/ 6542678 w 10076157"/>
              <a:gd name="connsiteY1751" fmla="*/ 6586028 h 10287000"/>
              <a:gd name="connsiteX1752" fmla="*/ 6574816 w 10076157"/>
              <a:gd name="connsiteY1752" fmla="*/ 6619462 h 10287000"/>
              <a:gd name="connsiteX1753" fmla="*/ 6542678 w 10076157"/>
              <a:gd name="connsiteY1753" fmla="*/ 6652906 h 10287000"/>
              <a:gd name="connsiteX1754" fmla="*/ 6542678 w 10076157"/>
              <a:gd name="connsiteY1754" fmla="*/ 6619462 h 10287000"/>
              <a:gd name="connsiteX1755" fmla="*/ 6542678 w 10076157"/>
              <a:gd name="connsiteY1755" fmla="*/ 6586028 h 10287000"/>
              <a:gd name="connsiteX1756" fmla="*/ 4366232 w 10076157"/>
              <a:gd name="connsiteY1756" fmla="*/ 6575079 h 10287000"/>
              <a:gd name="connsiteX1757" fmla="*/ 4365731 w 10076157"/>
              <a:gd name="connsiteY1757" fmla="*/ 6576804 h 10287000"/>
              <a:gd name="connsiteX1758" fmla="*/ 4365292 w 10076157"/>
              <a:gd name="connsiteY1758" fmla="*/ 6578327 h 10287000"/>
              <a:gd name="connsiteX1759" fmla="*/ 4368655 w 10076157"/>
              <a:gd name="connsiteY1759" fmla="*/ 6580244 h 10287000"/>
              <a:gd name="connsiteX1760" fmla="*/ 4370702 w 10076157"/>
              <a:gd name="connsiteY1760" fmla="*/ 6588143 h 10287000"/>
              <a:gd name="connsiteX1761" fmla="*/ 4360474 w 10076157"/>
              <a:gd name="connsiteY1761" fmla="*/ 6593534 h 10287000"/>
              <a:gd name="connsiteX1762" fmla="*/ 4352473 w 10076157"/>
              <a:gd name="connsiteY1762" fmla="*/ 6591217 h 10287000"/>
              <a:gd name="connsiteX1763" fmla="*/ 4353589 w 10076157"/>
              <a:gd name="connsiteY1763" fmla="*/ 6587363 h 10287000"/>
              <a:gd name="connsiteX1764" fmla="*/ 4353850 w 10076157"/>
              <a:gd name="connsiteY1764" fmla="*/ 6586463 h 10287000"/>
              <a:gd name="connsiteX1765" fmla="*/ 4351966 w 10076157"/>
              <a:gd name="connsiteY1765" fmla="*/ 6585917 h 10287000"/>
              <a:gd name="connsiteX1766" fmla="*/ 4350501 w 10076157"/>
              <a:gd name="connsiteY1766" fmla="*/ 6585493 h 10287000"/>
              <a:gd name="connsiteX1767" fmla="*/ 4366232 w 10076157"/>
              <a:gd name="connsiteY1767" fmla="*/ 6575079 h 10287000"/>
              <a:gd name="connsiteX1768" fmla="*/ 6336490 w 10076157"/>
              <a:gd name="connsiteY1768" fmla="*/ 6563733 h 10287000"/>
              <a:gd name="connsiteX1769" fmla="*/ 6365948 w 10076157"/>
              <a:gd name="connsiteY1769" fmla="*/ 6563733 h 10287000"/>
              <a:gd name="connsiteX1770" fmla="*/ 6395401 w 10076157"/>
              <a:gd name="connsiteY1770" fmla="*/ 6650683 h 10287000"/>
              <a:gd name="connsiteX1771" fmla="*/ 6365948 w 10076157"/>
              <a:gd name="connsiteY1771" fmla="*/ 6708643 h 10287000"/>
              <a:gd name="connsiteX1772" fmla="*/ 6336490 w 10076157"/>
              <a:gd name="connsiteY1772" fmla="*/ 6708643 h 10287000"/>
              <a:gd name="connsiteX1773" fmla="*/ 6307031 w 10076157"/>
              <a:gd name="connsiteY1773" fmla="*/ 6621697 h 10287000"/>
              <a:gd name="connsiteX1774" fmla="*/ 6307031 w 10076157"/>
              <a:gd name="connsiteY1774" fmla="*/ 6592711 h 10287000"/>
              <a:gd name="connsiteX1775" fmla="*/ 6336490 w 10076157"/>
              <a:gd name="connsiteY1775" fmla="*/ 6563733 h 10287000"/>
              <a:gd name="connsiteX1776" fmla="*/ 4341214 w 10076157"/>
              <a:gd name="connsiteY1776" fmla="*/ 6561237 h 10287000"/>
              <a:gd name="connsiteX1777" fmla="*/ 4313803 w 10076157"/>
              <a:gd name="connsiteY1777" fmla="*/ 6590040 h 10287000"/>
              <a:gd name="connsiteX1778" fmla="*/ 4341214 w 10076157"/>
              <a:gd name="connsiteY1778" fmla="*/ 6561237 h 10287000"/>
              <a:gd name="connsiteX1779" fmla="*/ 4617834 w 10076157"/>
              <a:gd name="connsiteY1779" fmla="*/ 6560093 h 10287000"/>
              <a:gd name="connsiteX1780" fmla="*/ 4630047 w 10076157"/>
              <a:gd name="connsiteY1780" fmla="*/ 6560093 h 10287000"/>
              <a:gd name="connsiteX1781" fmla="*/ 4617834 w 10076157"/>
              <a:gd name="connsiteY1781" fmla="*/ 6569680 h 10287000"/>
              <a:gd name="connsiteX1782" fmla="*/ 4617834 w 10076157"/>
              <a:gd name="connsiteY1782" fmla="*/ 6560093 h 10287000"/>
              <a:gd name="connsiteX1783" fmla="*/ 4683136 w 10076157"/>
              <a:gd name="connsiteY1783" fmla="*/ 6552906 h 10287000"/>
              <a:gd name="connsiteX1784" fmla="*/ 4683136 w 10076157"/>
              <a:gd name="connsiteY1784" fmla="*/ 6561246 h 10287000"/>
              <a:gd name="connsiteX1785" fmla="*/ 4656013 w 10076157"/>
              <a:gd name="connsiteY1785" fmla="*/ 6577930 h 10287000"/>
              <a:gd name="connsiteX1786" fmla="*/ 4637930 w 10076157"/>
              <a:gd name="connsiteY1786" fmla="*/ 6586272 h 10287000"/>
              <a:gd name="connsiteX1787" fmla="*/ 4646972 w 10076157"/>
              <a:gd name="connsiteY1787" fmla="*/ 6577930 h 10287000"/>
              <a:gd name="connsiteX1788" fmla="*/ 4665053 w 10076157"/>
              <a:gd name="connsiteY1788" fmla="*/ 6561246 h 10287000"/>
              <a:gd name="connsiteX1789" fmla="*/ 4683136 w 10076157"/>
              <a:gd name="connsiteY1789" fmla="*/ 6552906 h 10287000"/>
              <a:gd name="connsiteX1790" fmla="*/ 5351651 w 10076157"/>
              <a:gd name="connsiteY1790" fmla="*/ 6552507 h 10287000"/>
              <a:gd name="connsiteX1791" fmla="*/ 5371230 w 10076157"/>
              <a:gd name="connsiteY1791" fmla="*/ 6552507 h 10287000"/>
              <a:gd name="connsiteX1792" fmla="*/ 5390809 w 10076157"/>
              <a:gd name="connsiteY1792" fmla="*/ 6552507 h 10287000"/>
              <a:gd name="connsiteX1793" fmla="*/ 5410392 w 10076157"/>
              <a:gd name="connsiteY1793" fmla="*/ 6573673 h 10287000"/>
              <a:gd name="connsiteX1794" fmla="*/ 5410392 w 10076157"/>
              <a:gd name="connsiteY1794" fmla="*/ 6594834 h 10287000"/>
              <a:gd name="connsiteX1795" fmla="*/ 5429972 w 10076157"/>
              <a:gd name="connsiteY1795" fmla="*/ 6637166 h 10287000"/>
              <a:gd name="connsiteX1796" fmla="*/ 5390809 w 10076157"/>
              <a:gd name="connsiteY1796" fmla="*/ 6700658 h 10287000"/>
              <a:gd name="connsiteX1797" fmla="*/ 5371230 w 10076157"/>
              <a:gd name="connsiteY1797" fmla="*/ 6721819 h 10287000"/>
              <a:gd name="connsiteX1798" fmla="*/ 5351651 w 10076157"/>
              <a:gd name="connsiteY1798" fmla="*/ 6721819 h 10287000"/>
              <a:gd name="connsiteX1799" fmla="*/ 5312488 w 10076157"/>
              <a:gd name="connsiteY1799" fmla="*/ 6700658 h 10287000"/>
              <a:gd name="connsiteX1800" fmla="*/ 5332068 w 10076157"/>
              <a:gd name="connsiteY1800" fmla="*/ 6616000 h 10287000"/>
              <a:gd name="connsiteX1801" fmla="*/ 5351651 w 10076157"/>
              <a:gd name="connsiteY1801" fmla="*/ 6552507 h 10287000"/>
              <a:gd name="connsiteX1802" fmla="*/ 4664816 w 10076157"/>
              <a:gd name="connsiteY1802" fmla="*/ 6540074 h 10287000"/>
              <a:gd name="connsiteX1803" fmla="*/ 4666483 w 10076157"/>
              <a:gd name="connsiteY1803" fmla="*/ 6541677 h 10287000"/>
              <a:gd name="connsiteX1804" fmla="*/ 4664816 w 10076157"/>
              <a:gd name="connsiteY1804" fmla="*/ 6543281 h 10287000"/>
              <a:gd name="connsiteX1805" fmla="*/ 4663151 w 10076157"/>
              <a:gd name="connsiteY1805" fmla="*/ 6541677 h 10287000"/>
              <a:gd name="connsiteX1806" fmla="*/ 4664816 w 10076157"/>
              <a:gd name="connsiteY1806" fmla="*/ 6540074 h 10287000"/>
              <a:gd name="connsiteX1807" fmla="*/ 6607359 w 10076157"/>
              <a:gd name="connsiteY1807" fmla="*/ 6518187 h 10287000"/>
              <a:gd name="connsiteX1808" fmla="*/ 6607359 w 10076157"/>
              <a:gd name="connsiteY1808" fmla="*/ 6542757 h 10287000"/>
              <a:gd name="connsiteX1809" fmla="*/ 6581985 w 10076157"/>
              <a:gd name="connsiteY1809" fmla="*/ 6542757 h 10287000"/>
              <a:gd name="connsiteX1810" fmla="*/ 6607359 w 10076157"/>
              <a:gd name="connsiteY1810" fmla="*/ 6518187 h 10287000"/>
              <a:gd name="connsiteX1811" fmla="*/ 4451081 w 10076157"/>
              <a:gd name="connsiteY1811" fmla="*/ 6517615 h 10287000"/>
              <a:gd name="connsiteX1812" fmla="*/ 4459962 w 10076157"/>
              <a:gd name="connsiteY1812" fmla="*/ 6517615 h 10287000"/>
              <a:gd name="connsiteX1813" fmla="*/ 4459962 w 10076157"/>
              <a:gd name="connsiteY1813" fmla="*/ 6526439 h 10287000"/>
              <a:gd name="connsiteX1814" fmla="*/ 4433315 w 10076157"/>
              <a:gd name="connsiteY1814" fmla="*/ 6552906 h 10287000"/>
              <a:gd name="connsiteX1815" fmla="*/ 4415548 w 10076157"/>
              <a:gd name="connsiteY1815" fmla="*/ 6552906 h 10287000"/>
              <a:gd name="connsiteX1816" fmla="*/ 4415548 w 10076157"/>
              <a:gd name="connsiteY1816" fmla="*/ 6544082 h 10287000"/>
              <a:gd name="connsiteX1817" fmla="*/ 4433315 w 10076157"/>
              <a:gd name="connsiteY1817" fmla="*/ 6526439 h 10287000"/>
              <a:gd name="connsiteX1818" fmla="*/ 4451081 w 10076157"/>
              <a:gd name="connsiteY1818" fmla="*/ 6517615 h 10287000"/>
              <a:gd name="connsiteX1819" fmla="*/ 4917292 w 10076157"/>
              <a:gd name="connsiteY1819" fmla="*/ 6512902 h 10287000"/>
              <a:gd name="connsiteX1820" fmla="*/ 4913742 w 10076157"/>
              <a:gd name="connsiteY1820" fmla="*/ 6516904 h 10287000"/>
              <a:gd name="connsiteX1821" fmla="*/ 4886066 w 10076157"/>
              <a:gd name="connsiteY1821" fmla="*/ 6534727 h 10287000"/>
              <a:gd name="connsiteX1822" fmla="*/ 4879268 w 10076157"/>
              <a:gd name="connsiteY1822" fmla="*/ 6541297 h 10287000"/>
              <a:gd name="connsiteX1823" fmla="*/ 4879268 w 10076157"/>
              <a:gd name="connsiteY1823" fmla="*/ 6577137 h 10287000"/>
              <a:gd name="connsiteX1824" fmla="*/ 4879268 w 10076157"/>
              <a:gd name="connsiteY1824" fmla="*/ 6598683 h 10287000"/>
              <a:gd name="connsiteX1825" fmla="*/ 4879268 w 10076157"/>
              <a:gd name="connsiteY1825" fmla="*/ 6620231 h 10287000"/>
              <a:gd name="connsiteX1826" fmla="*/ 4879268 w 10076157"/>
              <a:gd name="connsiteY1826" fmla="*/ 6641782 h 10287000"/>
              <a:gd name="connsiteX1827" fmla="*/ 4879268 w 10076157"/>
              <a:gd name="connsiteY1827" fmla="*/ 6647440 h 10287000"/>
              <a:gd name="connsiteX1828" fmla="*/ 4885589 w 10076157"/>
              <a:gd name="connsiteY1828" fmla="*/ 6651385 h 10287000"/>
              <a:gd name="connsiteX1829" fmla="*/ 4885589 w 10076157"/>
              <a:gd name="connsiteY1829" fmla="*/ 6638399 h 10287000"/>
              <a:gd name="connsiteX1830" fmla="*/ 4885589 w 10076157"/>
              <a:gd name="connsiteY1830" fmla="*/ 6636419 h 10287000"/>
              <a:gd name="connsiteX1831" fmla="*/ 4885589 w 10076157"/>
              <a:gd name="connsiteY1831" fmla="*/ 6604751 h 10287000"/>
              <a:gd name="connsiteX1832" fmla="*/ 4900624 w 10076157"/>
              <a:gd name="connsiteY1832" fmla="*/ 6573081 h 10287000"/>
              <a:gd name="connsiteX1833" fmla="*/ 4900624 w 10076157"/>
              <a:gd name="connsiteY1833" fmla="*/ 6557243 h 10287000"/>
              <a:gd name="connsiteX1834" fmla="*/ 4921773 w 10076157"/>
              <a:gd name="connsiteY1834" fmla="*/ 6521613 h 10287000"/>
              <a:gd name="connsiteX1835" fmla="*/ 4778070 w 10076157"/>
              <a:gd name="connsiteY1835" fmla="*/ 6504784 h 10287000"/>
              <a:gd name="connsiteX1836" fmla="*/ 4779735 w 10076157"/>
              <a:gd name="connsiteY1836" fmla="*/ 6506387 h 10287000"/>
              <a:gd name="connsiteX1837" fmla="*/ 4778070 w 10076157"/>
              <a:gd name="connsiteY1837" fmla="*/ 6507990 h 10287000"/>
              <a:gd name="connsiteX1838" fmla="*/ 4776402 w 10076157"/>
              <a:gd name="connsiteY1838" fmla="*/ 6506387 h 10287000"/>
              <a:gd name="connsiteX1839" fmla="*/ 4778070 w 10076157"/>
              <a:gd name="connsiteY1839" fmla="*/ 6504784 h 10287000"/>
              <a:gd name="connsiteX1840" fmla="*/ 4461626 w 10076157"/>
              <a:gd name="connsiteY1840" fmla="*/ 6488743 h 10287000"/>
              <a:gd name="connsiteX1841" fmla="*/ 4463294 w 10076157"/>
              <a:gd name="connsiteY1841" fmla="*/ 6490347 h 10287000"/>
              <a:gd name="connsiteX1842" fmla="*/ 4461626 w 10076157"/>
              <a:gd name="connsiteY1842" fmla="*/ 6491953 h 10287000"/>
              <a:gd name="connsiteX1843" fmla="*/ 4459962 w 10076157"/>
              <a:gd name="connsiteY1843" fmla="*/ 6490347 h 10287000"/>
              <a:gd name="connsiteX1844" fmla="*/ 4461626 w 10076157"/>
              <a:gd name="connsiteY1844" fmla="*/ 6488743 h 10287000"/>
              <a:gd name="connsiteX1845" fmla="*/ 4269174 w 10076157"/>
              <a:gd name="connsiteY1845" fmla="*/ 6482821 h 10287000"/>
              <a:gd name="connsiteX1846" fmla="*/ 4260713 w 10076157"/>
              <a:gd name="connsiteY1846" fmla="*/ 6483360 h 10287000"/>
              <a:gd name="connsiteX1847" fmla="*/ 4242509 w 10076157"/>
              <a:gd name="connsiteY1847" fmla="*/ 6490421 h 10287000"/>
              <a:gd name="connsiteX1848" fmla="*/ 4239202 w 10076157"/>
              <a:gd name="connsiteY1848" fmla="*/ 6491418 h 10287000"/>
              <a:gd name="connsiteX1849" fmla="*/ 4239202 w 10076157"/>
              <a:gd name="connsiteY1849" fmla="*/ 6497499 h 10287000"/>
              <a:gd name="connsiteX1850" fmla="*/ 4239202 w 10076157"/>
              <a:gd name="connsiteY1850" fmla="*/ 6507418 h 10287000"/>
              <a:gd name="connsiteX1851" fmla="*/ 4211480 w 10076157"/>
              <a:gd name="connsiteY1851" fmla="*/ 6525052 h 10287000"/>
              <a:gd name="connsiteX1852" fmla="*/ 4174519 w 10076157"/>
              <a:gd name="connsiteY1852" fmla="*/ 6551501 h 10287000"/>
              <a:gd name="connsiteX1853" fmla="*/ 4165280 w 10076157"/>
              <a:gd name="connsiteY1853" fmla="*/ 6551501 h 10287000"/>
              <a:gd name="connsiteX1854" fmla="*/ 4174519 w 10076157"/>
              <a:gd name="connsiteY1854" fmla="*/ 6560317 h 10287000"/>
              <a:gd name="connsiteX1855" fmla="*/ 4202241 w 10076157"/>
              <a:gd name="connsiteY1855" fmla="*/ 6560317 h 10287000"/>
              <a:gd name="connsiteX1856" fmla="*/ 4208016 w 10076157"/>
              <a:gd name="connsiteY1856" fmla="*/ 6560317 h 10287000"/>
              <a:gd name="connsiteX1857" fmla="*/ 4210709 w 10076157"/>
              <a:gd name="connsiteY1857" fmla="*/ 6560317 h 10287000"/>
              <a:gd name="connsiteX1858" fmla="*/ 4210709 w 10076157"/>
              <a:gd name="connsiteY1858" fmla="*/ 6560093 h 10287000"/>
              <a:gd name="connsiteX1859" fmla="*/ 4216817 w 10076157"/>
              <a:gd name="connsiteY1859" fmla="*/ 6560093 h 10287000"/>
              <a:gd name="connsiteX1860" fmla="*/ 4220990 w 10076157"/>
              <a:gd name="connsiteY1860" fmla="*/ 6560093 h 10287000"/>
              <a:gd name="connsiteX1861" fmla="*/ 4225665 w 10076157"/>
              <a:gd name="connsiteY1861" fmla="*/ 6556190 h 10287000"/>
              <a:gd name="connsiteX1862" fmla="*/ 4232366 w 10076157"/>
              <a:gd name="connsiteY1862" fmla="*/ 6543483 h 10287000"/>
              <a:gd name="connsiteX1863" fmla="*/ 4239727 w 10076157"/>
              <a:gd name="connsiteY1863" fmla="*/ 6541490 h 10287000"/>
              <a:gd name="connsiteX1864" fmla="*/ 4269174 w 10076157"/>
              <a:gd name="connsiteY1864" fmla="*/ 6493615 h 10287000"/>
              <a:gd name="connsiteX1865" fmla="*/ 4269174 w 10076157"/>
              <a:gd name="connsiteY1865" fmla="*/ 6485639 h 10287000"/>
              <a:gd name="connsiteX1866" fmla="*/ 4930700 w 10076157"/>
              <a:gd name="connsiteY1866" fmla="*/ 6478069 h 10287000"/>
              <a:gd name="connsiteX1867" fmla="*/ 4945736 w 10076157"/>
              <a:gd name="connsiteY1867" fmla="*/ 6493904 h 10287000"/>
              <a:gd name="connsiteX1868" fmla="*/ 4945736 w 10076157"/>
              <a:gd name="connsiteY1868" fmla="*/ 6525572 h 10287000"/>
              <a:gd name="connsiteX1869" fmla="*/ 4960774 w 10076157"/>
              <a:gd name="connsiteY1869" fmla="*/ 6573081 h 10287000"/>
              <a:gd name="connsiteX1870" fmla="*/ 4975811 w 10076157"/>
              <a:gd name="connsiteY1870" fmla="*/ 6573081 h 10287000"/>
              <a:gd name="connsiteX1871" fmla="*/ 4960774 w 10076157"/>
              <a:gd name="connsiteY1871" fmla="*/ 6604751 h 10287000"/>
              <a:gd name="connsiteX1872" fmla="*/ 4915663 w 10076157"/>
              <a:gd name="connsiteY1872" fmla="*/ 6620583 h 10287000"/>
              <a:gd name="connsiteX1873" fmla="*/ 4900624 w 10076157"/>
              <a:gd name="connsiteY1873" fmla="*/ 6620583 h 10287000"/>
              <a:gd name="connsiteX1874" fmla="*/ 4893107 w 10076157"/>
              <a:gd name="connsiteY1874" fmla="*/ 6636419 h 10287000"/>
              <a:gd name="connsiteX1875" fmla="*/ 4885907 w 10076157"/>
              <a:gd name="connsiteY1875" fmla="*/ 6651584 h 10287000"/>
              <a:gd name="connsiteX1876" fmla="*/ 4885997 w 10076157"/>
              <a:gd name="connsiteY1876" fmla="*/ 6651639 h 10287000"/>
              <a:gd name="connsiteX1877" fmla="*/ 4889506 w 10076157"/>
              <a:gd name="connsiteY1877" fmla="*/ 6672935 h 10287000"/>
              <a:gd name="connsiteX1878" fmla="*/ 4885196 w 10076157"/>
              <a:gd name="connsiteY1878" fmla="*/ 6675442 h 10287000"/>
              <a:gd name="connsiteX1879" fmla="*/ 4879268 w 10076157"/>
              <a:gd name="connsiteY1879" fmla="*/ 6678892 h 10287000"/>
              <a:gd name="connsiteX1880" fmla="*/ 4879268 w 10076157"/>
              <a:gd name="connsiteY1880" fmla="*/ 6681174 h 10287000"/>
              <a:gd name="connsiteX1881" fmla="*/ 4879268 w 10076157"/>
              <a:gd name="connsiteY1881" fmla="*/ 6684878 h 10287000"/>
              <a:gd name="connsiteX1882" fmla="*/ 4842551 w 10076157"/>
              <a:gd name="connsiteY1882" fmla="*/ 6706427 h 10287000"/>
              <a:gd name="connsiteX1883" fmla="*/ 4860910 w 10076157"/>
              <a:gd name="connsiteY1883" fmla="*/ 6620231 h 10287000"/>
              <a:gd name="connsiteX1884" fmla="*/ 4860910 w 10076157"/>
              <a:gd name="connsiteY1884" fmla="*/ 6598683 h 10287000"/>
              <a:gd name="connsiteX1885" fmla="*/ 4860910 w 10076157"/>
              <a:gd name="connsiteY1885" fmla="*/ 6585217 h 10287000"/>
              <a:gd name="connsiteX1886" fmla="*/ 4860910 w 10076157"/>
              <a:gd name="connsiteY1886" fmla="*/ 6574418 h 10287000"/>
              <a:gd name="connsiteX1887" fmla="*/ 4859055 w 10076157"/>
              <a:gd name="connsiteY1887" fmla="*/ 6573482 h 10287000"/>
              <a:gd name="connsiteX1888" fmla="*/ 4860910 w 10076157"/>
              <a:gd name="connsiteY1888" fmla="*/ 6562877 h 10287000"/>
              <a:gd name="connsiteX1889" fmla="*/ 4860910 w 10076157"/>
              <a:gd name="connsiteY1889" fmla="*/ 6555586 h 10287000"/>
              <a:gd name="connsiteX1890" fmla="*/ 4860910 w 10076157"/>
              <a:gd name="connsiteY1890" fmla="*/ 6555251 h 10287000"/>
              <a:gd name="connsiteX1891" fmla="*/ 4853784 w 10076157"/>
              <a:gd name="connsiteY1891" fmla="*/ 6558120 h 10287000"/>
              <a:gd name="connsiteX1892" fmla="*/ 4839946 w 10076157"/>
              <a:gd name="connsiteY1892" fmla="*/ 6570373 h 10287000"/>
              <a:gd name="connsiteX1893" fmla="*/ 4821498 w 10076157"/>
              <a:gd name="connsiteY1893" fmla="*/ 6588198 h 10287000"/>
              <a:gd name="connsiteX1894" fmla="*/ 4812273 w 10076157"/>
              <a:gd name="connsiteY1894" fmla="*/ 6588198 h 10287000"/>
              <a:gd name="connsiteX1895" fmla="*/ 4803050 w 10076157"/>
              <a:gd name="connsiteY1895" fmla="*/ 6588198 h 10287000"/>
              <a:gd name="connsiteX1896" fmla="*/ 4812273 w 10076157"/>
              <a:gd name="connsiteY1896" fmla="*/ 6579284 h 10287000"/>
              <a:gd name="connsiteX1897" fmla="*/ 4839946 w 10076157"/>
              <a:gd name="connsiteY1897" fmla="*/ 6552551 h 10287000"/>
              <a:gd name="connsiteX1898" fmla="*/ 4854936 w 10076157"/>
              <a:gd name="connsiteY1898" fmla="*/ 6546980 h 10287000"/>
              <a:gd name="connsiteX1899" fmla="*/ 4860910 w 10076157"/>
              <a:gd name="connsiteY1899" fmla="*/ 6543639 h 10287000"/>
              <a:gd name="connsiteX1900" fmla="*/ 4860910 w 10076157"/>
              <a:gd name="connsiteY1900" fmla="*/ 6534036 h 10287000"/>
              <a:gd name="connsiteX1901" fmla="*/ 4860910 w 10076157"/>
              <a:gd name="connsiteY1901" fmla="*/ 6512490 h 10287000"/>
              <a:gd name="connsiteX1902" fmla="*/ 4879268 w 10076157"/>
              <a:gd name="connsiteY1902" fmla="*/ 6490940 h 10287000"/>
              <a:gd name="connsiteX1903" fmla="*/ 4879268 w 10076157"/>
              <a:gd name="connsiteY1903" fmla="*/ 6512490 h 10287000"/>
              <a:gd name="connsiteX1904" fmla="*/ 4879268 w 10076157"/>
              <a:gd name="connsiteY1904" fmla="*/ 6532093 h 10287000"/>
              <a:gd name="connsiteX1905" fmla="*/ 4895292 w 10076157"/>
              <a:gd name="connsiteY1905" fmla="*/ 6514675 h 10287000"/>
              <a:gd name="connsiteX1906" fmla="*/ 4913742 w 10076157"/>
              <a:gd name="connsiteY1906" fmla="*/ 6507990 h 10287000"/>
              <a:gd name="connsiteX1907" fmla="*/ 4915854 w 10076157"/>
              <a:gd name="connsiteY1907" fmla="*/ 6508331 h 10287000"/>
              <a:gd name="connsiteX1908" fmla="*/ 4917544 w 10076157"/>
              <a:gd name="connsiteY1908" fmla="*/ 6495883 h 10287000"/>
              <a:gd name="connsiteX1909" fmla="*/ 4930700 w 10076157"/>
              <a:gd name="connsiteY1909" fmla="*/ 6493904 h 10287000"/>
              <a:gd name="connsiteX1910" fmla="*/ 4930700 w 10076157"/>
              <a:gd name="connsiteY1910" fmla="*/ 6478069 h 10287000"/>
              <a:gd name="connsiteX1911" fmla="*/ 4328065 w 10076157"/>
              <a:gd name="connsiteY1911" fmla="*/ 6477662 h 10287000"/>
              <a:gd name="connsiteX1912" fmla="*/ 4313341 w 10076157"/>
              <a:gd name="connsiteY1912" fmla="*/ 6493615 h 10287000"/>
              <a:gd name="connsiteX1913" fmla="*/ 4308500 w 10076157"/>
              <a:gd name="connsiteY1913" fmla="*/ 6498866 h 10287000"/>
              <a:gd name="connsiteX1914" fmla="*/ 4314280 w 10076157"/>
              <a:gd name="connsiteY1914" fmla="*/ 6495296 h 10287000"/>
              <a:gd name="connsiteX1915" fmla="*/ 4322431 w 10076157"/>
              <a:gd name="connsiteY1915" fmla="*/ 6493606 h 10287000"/>
              <a:gd name="connsiteX1916" fmla="*/ 4332725 w 10076157"/>
              <a:gd name="connsiteY1916" fmla="*/ 6481700 h 10287000"/>
              <a:gd name="connsiteX1917" fmla="*/ 4516590 w 10076157"/>
              <a:gd name="connsiteY1917" fmla="*/ 6472703 h 10287000"/>
              <a:gd name="connsiteX1918" fmla="*/ 4503265 w 10076157"/>
              <a:gd name="connsiteY1918" fmla="*/ 6488343 h 10287000"/>
              <a:gd name="connsiteX1919" fmla="*/ 4489942 w 10076157"/>
              <a:gd name="connsiteY1919" fmla="*/ 6482327 h 10287000"/>
              <a:gd name="connsiteX1920" fmla="*/ 4516590 w 10076157"/>
              <a:gd name="connsiteY1920" fmla="*/ 6472703 h 10287000"/>
              <a:gd name="connsiteX1921" fmla="*/ 5182779 w 10076157"/>
              <a:gd name="connsiteY1921" fmla="*/ 6472700 h 10287000"/>
              <a:gd name="connsiteX1922" fmla="*/ 5192772 w 10076157"/>
              <a:gd name="connsiteY1922" fmla="*/ 6472700 h 10287000"/>
              <a:gd name="connsiteX1923" fmla="*/ 5182779 w 10076157"/>
              <a:gd name="connsiteY1923" fmla="*/ 6482327 h 10287000"/>
              <a:gd name="connsiteX1924" fmla="*/ 5182779 w 10076157"/>
              <a:gd name="connsiteY1924" fmla="*/ 6472700 h 10287000"/>
              <a:gd name="connsiteX1925" fmla="*/ 4544903 w 10076157"/>
              <a:gd name="connsiteY1925" fmla="*/ 6472700 h 10287000"/>
              <a:gd name="connsiteX1926" fmla="*/ 4553228 w 10076157"/>
              <a:gd name="connsiteY1926" fmla="*/ 6472700 h 10287000"/>
              <a:gd name="connsiteX1927" fmla="*/ 4536573 w 10076157"/>
              <a:gd name="connsiteY1927" fmla="*/ 6482327 h 10287000"/>
              <a:gd name="connsiteX1928" fmla="*/ 4544903 w 10076157"/>
              <a:gd name="connsiteY1928" fmla="*/ 6472700 h 10287000"/>
              <a:gd name="connsiteX1929" fmla="*/ 5501539 w 10076157"/>
              <a:gd name="connsiteY1929" fmla="*/ 6469055 h 10287000"/>
              <a:gd name="connsiteX1930" fmla="*/ 5524801 w 10076157"/>
              <a:gd name="connsiteY1930" fmla="*/ 6491985 h 10287000"/>
              <a:gd name="connsiteX1931" fmla="*/ 5524801 w 10076157"/>
              <a:gd name="connsiteY1931" fmla="*/ 6514912 h 10287000"/>
              <a:gd name="connsiteX1932" fmla="*/ 5521167 w 10076157"/>
              <a:gd name="connsiteY1932" fmla="*/ 6518853 h 10287000"/>
              <a:gd name="connsiteX1933" fmla="*/ 5518231 w 10076157"/>
              <a:gd name="connsiteY1933" fmla="*/ 6522667 h 10287000"/>
              <a:gd name="connsiteX1934" fmla="*/ 5524179 w 10076157"/>
              <a:gd name="connsiteY1934" fmla="*/ 6536908 h 10287000"/>
              <a:gd name="connsiteX1935" fmla="*/ 5523026 w 10076157"/>
              <a:gd name="connsiteY1935" fmla="*/ 6566546 h 10287000"/>
              <a:gd name="connsiteX1936" fmla="*/ 5512472 w 10076157"/>
              <a:gd name="connsiteY1936" fmla="*/ 6542176 h 10287000"/>
              <a:gd name="connsiteX1937" fmla="*/ 5515320 w 10076157"/>
              <a:gd name="connsiteY1937" fmla="*/ 6532344 h 10287000"/>
              <a:gd name="connsiteX1938" fmla="*/ 5518056 w 10076157"/>
              <a:gd name="connsiteY1938" fmla="*/ 6522896 h 10287000"/>
              <a:gd name="connsiteX1939" fmla="*/ 5513171 w 10076157"/>
              <a:gd name="connsiteY1939" fmla="*/ 6529243 h 10287000"/>
              <a:gd name="connsiteX1940" fmla="*/ 5501539 w 10076157"/>
              <a:gd name="connsiteY1940" fmla="*/ 6560770 h 10287000"/>
              <a:gd name="connsiteX1941" fmla="*/ 5487006 w 10076157"/>
              <a:gd name="connsiteY1941" fmla="*/ 6569371 h 10287000"/>
              <a:gd name="connsiteX1942" fmla="*/ 5472106 w 10076157"/>
              <a:gd name="connsiteY1942" fmla="*/ 6570445 h 10287000"/>
              <a:gd name="connsiteX1943" fmla="*/ 5455025 w 10076157"/>
              <a:gd name="connsiteY1943" fmla="*/ 6560770 h 10287000"/>
              <a:gd name="connsiteX1944" fmla="*/ 5431765 w 10076157"/>
              <a:gd name="connsiteY1944" fmla="*/ 6537842 h 10287000"/>
              <a:gd name="connsiteX1945" fmla="*/ 5501539 w 10076157"/>
              <a:gd name="connsiteY1945" fmla="*/ 6491985 h 10287000"/>
              <a:gd name="connsiteX1946" fmla="*/ 5501539 w 10076157"/>
              <a:gd name="connsiteY1946" fmla="*/ 6469055 h 10287000"/>
              <a:gd name="connsiteX1947" fmla="*/ 5482509 w 10076157"/>
              <a:gd name="connsiteY1947" fmla="*/ 6452677 h 10287000"/>
              <a:gd name="connsiteX1948" fmla="*/ 5507886 w 10076157"/>
              <a:gd name="connsiteY1948" fmla="*/ 6452677 h 10287000"/>
              <a:gd name="connsiteX1949" fmla="*/ 5507886 w 10076157"/>
              <a:gd name="connsiteY1949" fmla="*/ 6469055 h 10287000"/>
              <a:gd name="connsiteX1950" fmla="*/ 5501539 w 10076157"/>
              <a:gd name="connsiteY1950" fmla="*/ 6469055 h 10287000"/>
              <a:gd name="connsiteX1951" fmla="*/ 5482509 w 10076157"/>
              <a:gd name="connsiteY1951" fmla="*/ 6469055 h 10287000"/>
              <a:gd name="connsiteX1952" fmla="*/ 5482509 w 10076157"/>
              <a:gd name="connsiteY1952" fmla="*/ 6452677 h 10287000"/>
              <a:gd name="connsiteX1953" fmla="*/ 4579547 w 10076157"/>
              <a:gd name="connsiteY1953" fmla="*/ 6449036 h 10287000"/>
              <a:gd name="connsiteX1954" fmla="*/ 4593696 w 10076157"/>
              <a:gd name="connsiteY1954" fmla="*/ 6449036 h 10287000"/>
              <a:gd name="connsiteX1955" fmla="*/ 4579547 w 10076157"/>
              <a:gd name="connsiteY1955" fmla="*/ 6480971 h 10287000"/>
              <a:gd name="connsiteX1956" fmla="*/ 4570701 w 10076157"/>
              <a:gd name="connsiteY1956" fmla="*/ 6496937 h 10287000"/>
              <a:gd name="connsiteX1957" fmla="*/ 4556589 w 10076157"/>
              <a:gd name="connsiteY1957" fmla="*/ 6508516 h 10287000"/>
              <a:gd name="connsiteX1958" fmla="*/ 4556765 w 10076157"/>
              <a:gd name="connsiteY1958" fmla="*/ 6508568 h 10287000"/>
              <a:gd name="connsiteX1959" fmla="*/ 4560835 w 10076157"/>
              <a:gd name="connsiteY1959" fmla="*/ 6516954 h 10287000"/>
              <a:gd name="connsiteX1960" fmla="*/ 4552693 w 10076157"/>
              <a:gd name="connsiteY1960" fmla="*/ 6516954 h 10287000"/>
              <a:gd name="connsiteX1961" fmla="*/ 4552693 w 10076157"/>
              <a:gd name="connsiteY1961" fmla="*/ 6515758 h 10287000"/>
              <a:gd name="connsiteX1962" fmla="*/ 4552693 w 10076157"/>
              <a:gd name="connsiteY1962" fmla="*/ 6511712 h 10287000"/>
              <a:gd name="connsiteX1963" fmla="*/ 4551240 w 10076157"/>
              <a:gd name="connsiteY1963" fmla="*/ 6512905 h 10287000"/>
              <a:gd name="connsiteX1964" fmla="*/ 4551240 w 10076157"/>
              <a:gd name="connsiteY1964" fmla="*/ 6496936 h 10287000"/>
              <a:gd name="connsiteX1965" fmla="*/ 4551240 w 10076157"/>
              <a:gd name="connsiteY1965" fmla="*/ 6480971 h 10287000"/>
              <a:gd name="connsiteX1966" fmla="*/ 4565391 w 10076157"/>
              <a:gd name="connsiteY1966" fmla="*/ 6465003 h 10287000"/>
              <a:gd name="connsiteX1967" fmla="*/ 4579547 w 10076157"/>
              <a:gd name="connsiteY1967" fmla="*/ 6449036 h 10287000"/>
              <a:gd name="connsiteX1968" fmla="*/ 4837036 w 10076157"/>
              <a:gd name="connsiteY1968" fmla="*/ 6442060 h 10287000"/>
              <a:gd name="connsiteX1969" fmla="*/ 4845289 w 10076157"/>
              <a:gd name="connsiteY1969" fmla="*/ 6442182 h 10287000"/>
              <a:gd name="connsiteX1970" fmla="*/ 4840443 w 10076157"/>
              <a:gd name="connsiteY1970" fmla="*/ 6458915 h 10287000"/>
              <a:gd name="connsiteX1971" fmla="*/ 4825148 w 10076157"/>
              <a:gd name="connsiteY1971" fmla="*/ 6454487 h 10287000"/>
              <a:gd name="connsiteX1972" fmla="*/ 4837036 w 10076157"/>
              <a:gd name="connsiteY1972" fmla="*/ 6442060 h 10287000"/>
              <a:gd name="connsiteX1973" fmla="*/ 6489119 w 10076157"/>
              <a:gd name="connsiteY1973" fmla="*/ 6441114 h 10287000"/>
              <a:gd name="connsiteX1974" fmla="*/ 6510541 w 10076157"/>
              <a:gd name="connsiteY1974" fmla="*/ 6496850 h 10287000"/>
              <a:gd name="connsiteX1975" fmla="*/ 6489119 w 10076157"/>
              <a:gd name="connsiteY1975" fmla="*/ 6468985 h 10287000"/>
              <a:gd name="connsiteX1976" fmla="*/ 6489119 w 10076157"/>
              <a:gd name="connsiteY1976" fmla="*/ 6441114 h 10287000"/>
              <a:gd name="connsiteX1977" fmla="*/ 4272405 w 10076157"/>
              <a:gd name="connsiteY1977" fmla="*/ 6431864 h 10287000"/>
              <a:gd name="connsiteX1978" fmla="*/ 4257684 w 10076157"/>
              <a:gd name="connsiteY1978" fmla="*/ 6439414 h 10287000"/>
              <a:gd name="connsiteX1979" fmla="*/ 4257684 w 10076157"/>
              <a:gd name="connsiteY1979" fmla="*/ 6445703 h 10287000"/>
              <a:gd name="connsiteX1980" fmla="*/ 4250851 w 10076157"/>
              <a:gd name="connsiteY1980" fmla="*/ 6446045 h 10287000"/>
              <a:gd name="connsiteX1981" fmla="*/ 4249905 w 10076157"/>
              <a:gd name="connsiteY1981" fmla="*/ 6447406 h 10287000"/>
              <a:gd name="connsiteX1982" fmla="*/ 4240366 w 10076157"/>
              <a:gd name="connsiteY1982" fmla="*/ 6448294 h 10287000"/>
              <a:gd name="connsiteX1983" fmla="*/ 4233426 w 10076157"/>
              <a:gd name="connsiteY1983" fmla="*/ 6455408 h 10287000"/>
              <a:gd name="connsiteX1984" fmla="*/ 4224238 w 10076157"/>
              <a:gd name="connsiteY1984" fmla="*/ 6459073 h 10287000"/>
              <a:gd name="connsiteX1985" fmla="*/ 4222922 w 10076157"/>
              <a:gd name="connsiteY1985" fmla="*/ 6464235 h 10287000"/>
              <a:gd name="connsiteX1986" fmla="*/ 4218089 w 10076157"/>
              <a:gd name="connsiteY1986" fmla="*/ 6461527 h 10287000"/>
              <a:gd name="connsiteX1987" fmla="*/ 4217818 w 10076157"/>
              <a:gd name="connsiteY1987" fmla="*/ 6461634 h 10287000"/>
              <a:gd name="connsiteX1988" fmla="*/ 4212615 w 10076157"/>
              <a:gd name="connsiteY1988" fmla="*/ 6462523 h 10287000"/>
              <a:gd name="connsiteX1989" fmla="*/ 4212615 w 10076157"/>
              <a:gd name="connsiteY1989" fmla="*/ 6469638 h 10287000"/>
              <a:gd name="connsiteX1990" fmla="*/ 4218685 w 10076157"/>
              <a:gd name="connsiteY1990" fmla="*/ 6469638 h 10287000"/>
              <a:gd name="connsiteX1991" fmla="*/ 4219553 w 10076157"/>
              <a:gd name="connsiteY1991" fmla="*/ 6469638 h 10287000"/>
              <a:gd name="connsiteX1992" fmla="*/ 4198738 w 10076157"/>
              <a:gd name="connsiteY1992" fmla="*/ 6483867 h 10287000"/>
              <a:gd name="connsiteX1993" fmla="*/ 4190081 w 10076157"/>
              <a:gd name="connsiteY1993" fmla="*/ 6489785 h 10287000"/>
              <a:gd name="connsiteX1994" fmla="*/ 4196466 w 10076157"/>
              <a:gd name="connsiteY1994" fmla="*/ 6489785 h 10287000"/>
              <a:gd name="connsiteX1995" fmla="*/ 4202241 w 10076157"/>
              <a:gd name="connsiteY1995" fmla="*/ 6489785 h 10287000"/>
              <a:gd name="connsiteX1996" fmla="*/ 4220720 w 10076157"/>
              <a:gd name="connsiteY1996" fmla="*/ 6480969 h 10287000"/>
              <a:gd name="connsiteX1997" fmla="*/ 4221153 w 10076157"/>
              <a:gd name="connsiteY1997" fmla="*/ 6480859 h 10287000"/>
              <a:gd name="connsiteX1998" fmla="*/ 4226039 w 10076157"/>
              <a:gd name="connsiteY1998" fmla="*/ 6476298 h 10287000"/>
              <a:gd name="connsiteX1999" fmla="*/ 4246841 w 10076157"/>
              <a:gd name="connsiteY1999" fmla="*/ 6469238 h 10287000"/>
              <a:gd name="connsiteX2000" fmla="*/ 4260713 w 10076157"/>
              <a:gd name="connsiteY2000" fmla="*/ 6469238 h 10287000"/>
              <a:gd name="connsiteX2001" fmla="*/ 4274580 w 10076157"/>
              <a:gd name="connsiteY2001" fmla="*/ 6455116 h 10287000"/>
              <a:gd name="connsiteX2002" fmla="*/ 4281513 w 10076157"/>
              <a:gd name="connsiteY2002" fmla="*/ 6445408 h 10287000"/>
              <a:gd name="connsiteX2003" fmla="*/ 4287305 w 10076157"/>
              <a:gd name="connsiteY2003" fmla="*/ 6441723 h 10287000"/>
              <a:gd name="connsiteX2004" fmla="*/ 4285405 w 10076157"/>
              <a:gd name="connsiteY2004" fmla="*/ 6436884 h 10287000"/>
              <a:gd name="connsiteX2005" fmla="*/ 4276164 w 10076157"/>
              <a:gd name="connsiteY2005" fmla="*/ 6436884 h 10287000"/>
              <a:gd name="connsiteX2006" fmla="*/ 4719776 w 10076157"/>
              <a:gd name="connsiteY2006" fmla="*/ 6427788 h 10287000"/>
              <a:gd name="connsiteX2007" fmla="*/ 4729769 w 10076157"/>
              <a:gd name="connsiteY2007" fmla="*/ 6437414 h 10287000"/>
              <a:gd name="connsiteX2008" fmla="*/ 4719776 w 10076157"/>
              <a:gd name="connsiteY2008" fmla="*/ 6447038 h 10287000"/>
              <a:gd name="connsiteX2009" fmla="*/ 4719776 w 10076157"/>
              <a:gd name="connsiteY2009" fmla="*/ 6437414 h 10287000"/>
              <a:gd name="connsiteX2010" fmla="*/ 4719776 w 10076157"/>
              <a:gd name="connsiteY2010" fmla="*/ 6427788 h 10287000"/>
              <a:gd name="connsiteX2011" fmla="*/ 4983684 w 10076157"/>
              <a:gd name="connsiteY2011" fmla="*/ 6423547 h 10287000"/>
              <a:gd name="connsiteX2012" fmla="*/ 4989584 w 10076157"/>
              <a:gd name="connsiteY2012" fmla="*/ 6430078 h 10287000"/>
              <a:gd name="connsiteX2013" fmla="*/ 4980146 w 10076157"/>
              <a:gd name="connsiteY2013" fmla="*/ 6438786 h 10287000"/>
              <a:gd name="connsiteX2014" fmla="*/ 4970708 w 10076157"/>
              <a:gd name="connsiteY2014" fmla="*/ 6447495 h 10287000"/>
              <a:gd name="connsiteX2015" fmla="*/ 4961271 w 10076157"/>
              <a:gd name="connsiteY2015" fmla="*/ 6464910 h 10287000"/>
              <a:gd name="connsiteX2016" fmla="*/ 4961271 w 10076157"/>
              <a:gd name="connsiteY2016" fmla="*/ 6473618 h 10287000"/>
              <a:gd name="connsiteX2017" fmla="*/ 4932957 w 10076157"/>
              <a:gd name="connsiteY2017" fmla="*/ 6482327 h 10287000"/>
              <a:gd name="connsiteX2018" fmla="*/ 4932957 w 10076157"/>
              <a:gd name="connsiteY2018" fmla="*/ 6473618 h 10287000"/>
              <a:gd name="connsiteX2019" fmla="*/ 4951833 w 10076157"/>
              <a:gd name="connsiteY2019" fmla="*/ 6447495 h 10287000"/>
              <a:gd name="connsiteX2020" fmla="*/ 4970708 w 10076157"/>
              <a:gd name="connsiteY2020" fmla="*/ 6430078 h 10287000"/>
              <a:gd name="connsiteX2021" fmla="*/ 4983684 w 10076157"/>
              <a:gd name="connsiteY2021" fmla="*/ 6423547 h 10287000"/>
              <a:gd name="connsiteX2022" fmla="*/ 5950493 w 10076157"/>
              <a:gd name="connsiteY2022" fmla="*/ 6378979 h 10287000"/>
              <a:gd name="connsiteX2023" fmla="*/ 5973046 w 10076157"/>
              <a:gd name="connsiteY2023" fmla="*/ 6378979 h 10287000"/>
              <a:gd name="connsiteX2024" fmla="*/ 5995598 w 10076157"/>
              <a:gd name="connsiteY2024" fmla="*/ 6378979 h 10287000"/>
              <a:gd name="connsiteX2025" fmla="*/ 6018152 w 10076157"/>
              <a:gd name="connsiteY2025" fmla="*/ 6401501 h 10287000"/>
              <a:gd name="connsiteX2026" fmla="*/ 6018152 w 10076157"/>
              <a:gd name="connsiteY2026" fmla="*/ 6424016 h 10287000"/>
              <a:gd name="connsiteX2027" fmla="*/ 6040706 w 10076157"/>
              <a:gd name="connsiteY2027" fmla="*/ 6469059 h 10287000"/>
              <a:gd name="connsiteX2028" fmla="*/ 5995598 w 10076157"/>
              <a:gd name="connsiteY2028" fmla="*/ 6536619 h 10287000"/>
              <a:gd name="connsiteX2029" fmla="*/ 5973046 w 10076157"/>
              <a:gd name="connsiteY2029" fmla="*/ 6559135 h 10287000"/>
              <a:gd name="connsiteX2030" fmla="*/ 5950493 w 10076157"/>
              <a:gd name="connsiteY2030" fmla="*/ 6559135 h 10287000"/>
              <a:gd name="connsiteX2031" fmla="*/ 5905387 w 10076157"/>
              <a:gd name="connsiteY2031" fmla="*/ 6536619 h 10287000"/>
              <a:gd name="connsiteX2032" fmla="*/ 5927936 w 10076157"/>
              <a:gd name="connsiteY2032" fmla="*/ 6446538 h 10287000"/>
              <a:gd name="connsiteX2033" fmla="*/ 5950493 w 10076157"/>
              <a:gd name="connsiteY2033" fmla="*/ 6378979 h 10287000"/>
              <a:gd name="connsiteX2034" fmla="*/ 5024957 w 10076157"/>
              <a:gd name="connsiteY2034" fmla="*/ 6373170 h 10287000"/>
              <a:gd name="connsiteX2035" fmla="*/ 5024957 w 10076157"/>
              <a:gd name="connsiteY2035" fmla="*/ 6374967 h 10287000"/>
              <a:gd name="connsiteX2036" fmla="*/ 5024957 w 10076157"/>
              <a:gd name="connsiteY2036" fmla="*/ 6376552 h 10287000"/>
              <a:gd name="connsiteX2037" fmla="*/ 5028722 w 10076157"/>
              <a:gd name="connsiteY2037" fmla="*/ 6377459 h 10287000"/>
              <a:gd name="connsiteX2038" fmla="*/ 5032886 w 10076157"/>
              <a:gd name="connsiteY2038" fmla="*/ 6384477 h 10287000"/>
              <a:gd name="connsiteX2039" fmla="*/ 5024559 w 10076157"/>
              <a:gd name="connsiteY2039" fmla="*/ 6392499 h 10287000"/>
              <a:gd name="connsiteX2040" fmla="*/ 5016232 w 10076157"/>
              <a:gd name="connsiteY2040" fmla="*/ 6392499 h 10287000"/>
              <a:gd name="connsiteX2041" fmla="*/ 5016232 w 10076157"/>
              <a:gd name="connsiteY2041" fmla="*/ 6388487 h 10287000"/>
              <a:gd name="connsiteX2042" fmla="*/ 5016232 w 10076157"/>
              <a:gd name="connsiteY2042" fmla="*/ 6387550 h 10287000"/>
              <a:gd name="connsiteX2043" fmla="*/ 5014270 w 10076157"/>
              <a:gd name="connsiteY2043" fmla="*/ 6387550 h 10287000"/>
              <a:gd name="connsiteX2044" fmla="*/ 5012745 w 10076157"/>
              <a:gd name="connsiteY2044" fmla="*/ 6387550 h 10287000"/>
              <a:gd name="connsiteX2045" fmla="*/ 5024957 w 10076157"/>
              <a:gd name="connsiteY2045" fmla="*/ 6373170 h 10287000"/>
              <a:gd name="connsiteX2046" fmla="*/ 4997079 w 10076157"/>
              <a:gd name="connsiteY2046" fmla="*/ 6366834 h 10287000"/>
              <a:gd name="connsiteX2047" fmla="*/ 4978759 w 10076157"/>
              <a:gd name="connsiteY2047" fmla="*/ 6402124 h 10287000"/>
              <a:gd name="connsiteX2048" fmla="*/ 4997079 w 10076157"/>
              <a:gd name="connsiteY2048" fmla="*/ 6366834 h 10287000"/>
              <a:gd name="connsiteX2049" fmla="*/ 4383091 w 10076157"/>
              <a:gd name="connsiteY2049" fmla="*/ 6365962 h 10287000"/>
              <a:gd name="connsiteX2050" fmla="*/ 4381342 w 10076157"/>
              <a:gd name="connsiteY2050" fmla="*/ 6367757 h 10287000"/>
              <a:gd name="connsiteX2051" fmla="*/ 4377809 w 10076157"/>
              <a:gd name="connsiteY2051" fmla="*/ 6375168 h 10287000"/>
              <a:gd name="connsiteX2052" fmla="*/ 4376653 w 10076157"/>
              <a:gd name="connsiteY2052" fmla="*/ 6376271 h 10287000"/>
              <a:gd name="connsiteX2053" fmla="*/ 4372231 w 10076157"/>
              <a:gd name="connsiteY2053" fmla="*/ 6380491 h 10287000"/>
              <a:gd name="connsiteX2054" fmla="*/ 4372231 w 10076157"/>
              <a:gd name="connsiteY2054" fmla="*/ 6381921 h 10287000"/>
              <a:gd name="connsiteX2055" fmla="*/ 4372231 w 10076157"/>
              <a:gd name="connsiteY2055" fmla="*/ 6397879 h 10287000"/>
              <a:gd name="connsiteX2056" fmla="*/ 4372231 w 10076157"/>
              <a:gd name="connsiteY2056" fmla="*/ 6411841 h 10287000"/>
              <a:gd name="connsiteX2057" fmla="*/ 4372231 w 10076157"/>
              <a:gd name="connsiteY2057" fmla="*/ 6412581 h 10287000"/>
              <a:gd name="connsiteX2058" fmla="*/ 4376286 w 10076157"/>
              <a:gd name="connsiteY2058" fmla="*/ 6411643 h 10287000"/>
              <a:gd name="connsiteX2059" fmla="*/ 4391879 w 10076157"/>
              <a:gd name="connsiteY2059" fmla="*/ 6400165 h 10287000"/>
              <a:gd name="connsiteX2060" fmla="*/ 4404638 w 10076157"/>
              <a:gd name="connsiteY2060" fmla="*/ 6385407 h 10287000"/>
              <a:gd name="connsiteX2061" fmla="*/ 4416400 w 10076157"/>
              <a:gd name="connsiteY2061" fmla="*/ 6371808 h 10287000"/>
              <a:gd name="connsiteX2062" fmla="*/ 4416400 w 10076157"/>
              <a:gd name="connsiteY2062" fmla="*/ 6365962 h 10287000"/>
              <a:gd name="connsiteX2063" fmla="*/ 4386953 w 10076157"/>
              <a:gd name="connsiteY2063" fmla="*/ 6365962 h 10287000"/>
              <a:gd name="connsiteX2064" fmla="*/ 4385114 w 10076157"/>
              <a:gd name="connsiteY2064" fmla="*/ 6365962 h 10287000"/>
              <a:gd name="connsiteX2065" fmla="*/ 4784730 w 10076157"/>
              <a:gd name="connsiteY2065" fmla="*/ 6341168 h 10287000"/>
              <a:gd name="connsiteX2066" fmla="*/ 4793060 w 10076157"/>
              <a:gd name="connsiteY2066" fmla="*/ 6349725 h 10287000"/>
              <a:gd name="connsiteX2067" fmla="*/ 4784730 w 10076157"/>
              <a:gd name="connsiteY2067" fmla="*/ 6366834 h 10287000"/>
              <a:gd name="connsiteX2068" fmla="*/ 4776402 w 10076157"/>
              <a:gd name="connsiteY2068" fmla="*/ 6358278 h 10287000"/>
              <a:gd name="connsiteX2069" fmla="*/ 4784730 w 10076157"/>
              <a:gd name="connsiteY2069" fmla="*/ 6349725 h 10287000"/>
              <a:gd name="connsiteX2070" fmla="*/ 4784730 w 10076157"/>
              <a:gd name="connsiteY2070" fmla="*/ 6341168 h 10287000"/>
              <a:gd name="connsiteX2071" fmla="*/ 4498269 w 10076157"/>
              <a:gd name="connsiteY2071" fmla="*/ 6341168 h 10287000"/>
              <a:gd name="connsiteX2072" fmla="*/ 4506598 w 10076157"/>
              <a:gd name="connsiteY2072" fmla="*/ 6341168 h 10287000"/>
              <a:gd name="connsiteX2073" fmla="*/ 4506598 w 10076157"/>
              <a:gd name="connsiteY2073" fmla="*/ 6350795 h 10287000"/>
              <a:gd name="connsiteX2074" fmla="*/ 4489942 w 10076157"/>
              <a:gd name="connsiteY2074" fmla="*/ 6350795 h 10287000"/>
              <a:gd name="connsiteX2075" fmla="*/ 4498269 w 10076157"/>
              <a:gd name="connsiteY2075" fmla="*/ 6341168 h 10287000"/>
              <a:gd name="connsiteX2076" fmla="*/ 4425471 w 10076157"/>
              <a:gd name="connsiteY2076" fmla="*/ 6339289 h 10287000"/>
              <a:gd name="connsiteX2077" fmla="*/ 4430508 w 10076157"/>
              <a:gd name="connsiteY2077" fmla="*/ 6348840 h 10287000"/>
              <a:gd name="connsiteX2078" fmla="*/ 4431577 w 10076157"/>
              <a:gd name="connsiteY2078" fmla="*/ 6346056 h 10287000"/>
              <a:gd name="connsiteX2079" fmla="*/ 4431678 w 10076157"/>
              <a:gd name="connsiteY2079" fmla="*/ 6345619 h 10287000"/>
              <a:gd name="connsiteX2080" fmla="*/ 4429914 w 10076157"/>
              <a:gd name="connsiteY2080" fmla="*/ 6343820 h 10287000"/>
              <a:gd name="connsiteX2081" fmla="*/ 4419277 w 10076157"/>
              <a:gd name="connsiteY2081" fmla="*/ 6332968 h 10287000"/>
              <a:gd name="connsiteX2082" fmla="*/ 4416488 w 10076157"/>
              <a:gd name="connsiteY2082" fmla="*/ 6334076 h 10287000"/>
              <a:gd name="connsiteX2083" fmla="*/ 4421762 w 10076157"/>
              <a:gd name="connsiteY2083" fmla="*/ 6335506 h 10287000"/>
              <a:gd name="connsiteX2084" fmla="*/ 4991735 w 10076157"/>
              <a:gd name="connsiteY2084" fmla="*/ 6321299 h 10287000"/>
              <a:gd name="connsiteX2085" fmla="*/ 5007654 w 10076157"/>
              <a:gd name="connsiteY2085" fmla="*/ 6335815 h 10287000"/>
              <a:gd name="connsiteX2086" fmla="*/ 4991735 w 10076157"/>
              <a:gd name="connsiteY2086" fmla="*/ 6335815 h 10287000"/>
              <a:gd name="connsiteX2087" fmla="*/ 4991735 w 10076157"/>
              <a:gd name="connsiteY2087" fmla="*/ 6350331 h 10287000"/>
              <a:gd name="connsiteX2088" fmla="*/ 4975811 w 10076157"/>
              <a:gd name="connsiteY2088" fmla="*/ 6350331 h 10287000"/>
              <a:gd name="connsiteX2089" fmla="*/ 4991735 w 10076157"/>
              <a:gd name="connsiteY2089" fmla="*/ 6321299 h 10287000"/>
              <a:gd name="connsiteX2090" fmla="*/ 4646494 w 10076157"/>
              <a:gd name="connsiteY2090" fmla="*/ 6315503 h 10287000"/>
              <a:gd name="connsiteX2091" fmla="*/ 4646494 w 10076157"/>
              <a:gd name="connsiteY2091" fmla="*/ 6321918 h 10287000"/>
              <a:gd name="connsiteX2092" fmla="*/ 4646494 w 10076157"/>
              <a:gd name="connsiteY2092" fmla="*/ 6315503 h 10287000"/>
              <a:gd name="connsiteX2093" fmla="*/ 4562111 w 10076157"/>
              <a:gd name="connsiteY2093" fmla="*/ 6315503 h 10287000"/>
              <a:gd name="connsiteX2094" fmla="*/ 4570994 w 10076157"/>
              <a:gd name="connsiteY2094" fmla="*/ 6324328 h 10287000"/>
              <a:gd name="connsiteX2095" fmla="*/ 4553228 w 10076157"/>
              <a:gd name="connsiteY2095" fmla="*/ 6333150 h 10287000"/>
              <a:gd name="connsiteX2096" fmla="*/ 4535463 w 10076157"/>
              <a:gd name="connsiteY2096" fmla="*/ 6341970 h 10287000"/>
              <a:gd name="connsiteX2097" fmla="*/ 4526580 w 10076157"/>
              <a:gd name="connsiteY2097" fmla="*/ 6350795 h 10287000"/>
              <a:gd name="connsiteX2098" fmla="*/ 4531022 w 10076157"/>
              <a:gd name="connsiteY2098" fmla="*/ 6345281 h 10287000"/>
              <a:gd name="connsiteX2099" fmla="*/ 4535317 w 10076157"/>
              <a:gd name="connsiteY2099" fmla="*/ 6333549 h 10287000"/>
              <a:gd name="connsiteX2100" fmla="*/ 4532644 w 10076157"/>
              <a:gd name="connsiteY2100" fmla="*/ 6332774 h 10287000"/>
              <a:gd name="connsiteX2101" fmla="*/ 4531443 w 10076157"/>
              <a:gd name="connsiteY2101" fmla="*/ 6332427 h 10287000"/>
              <a:gd name="connsiteX2102" fmla="*/ 4543721 w 10076157"/>
              <a:gd name="connsiteY2102" fmla="*/ 6325961 h 10287000"/>
              <a:gd name="connsiteX2103" fmla="*/ 4543386 w 10076157"/>
              <a:gd name="connsiteY2103" fmla="*/ 6327116 h 10287000"/>
              <a:gd name="connsiteX2104" fmla="*/ 4542758 w 10076157"/>
              <a:gd name="connsiteY2104" fmla="*/ 6329286 h 10287000"/>
              <a:gd name="connsiteX2105" fmla="*/ 4552118 w 10076157"/>
              <a:gd name="connsiteY2105" fmla="*/ 6324328 h 10287000"/>
              <a:gd name="connsiteX2106" fmla="*/ 4562111 w 10076157"/>
              <a:gd name="connsiteY2106" fmla="*/ 6315503 h 10287000"/>
              <a:gd name="connsiteX2107" fmla="*/ 5532772 w 10076157"/>
              <a:gd name="connsiteY2107" fmla="*/ 6298538 h 10287000"/>
              <a:gd name="connsiteX2108" fmla="*/ 5554801 w 10076157"/>
              <a:gd name="connsiteY2108" fmla="*/ 6321625 h 10287000"/>
              <a:gd name="connsiteX2109" fmla="*/ 5532772 w 10076157"/>
              <a:gd name="connsiteY2109" fmla="*/ 6344713 h 10287000"/>
              <a:gd name="connsiteX2110" fmla="*/ 5532772 w 10076157"/>
              <a:gd name="connsiteY2110" fmla="*/ 6321625 h 10287000"/>
              <a:gd name="connsiteX2111" fmla="*/ 5532772 w 10076157"/>
              <a:gd name="connsiteY2111" fmla="*/ 6298538 h 10287000"/>
              <a:gd name="connsiteX2112" fmla="*/ 4693129 w 10076157"/>
              <a:gd name="connsiteY2112" fmla="*/ 6296256 h 10287000"/>
              <a:gd name="connsiteX2113" fmla="*/ 4693129 w 10076157"/>
              <a:gd name="connsiteY2113" fmla="*/ 6305879 h 10287000"/>
              <a:gd name="connsiteX2114" fmla="*/ 4683136 w 10076157"/>
              <a:gd name="connsiteY2114" fmla="*/ 6305879 h 10287000"/>
              <a:gd name="connsiteX2115" fmla="*/ 4693129 w 10076157"/>
              <a:gd name="connsiteY2115" fmla="*/ 6296256 h 10287000"/>
              <a:gd name="connsiteX2116" fmla="*/ 3997537 w 10076157"/>
              <a:gd name="connsiteY2116" fmla="*/ 6295554 h 10287000"/>
              <a:gd name="connsiteX2117" fmla="*/ 3994337 w 10076157"/>
              <a:gd name="connsiteY2117" fmla="*/ 6299297 h 10287000"/>
              <a:gd name="connsiteX2118" fmla="*/ 3997537 w 10076157"/>
              <a:gd name="connsiteY2118" fmla="*/ 6298884 h 10287000"/>
              <a:gd name="connsiteX2119" fmla="*/ 5391425 w 10076157"/>
              <a:gd name="connsiteY2119" fmla="*/ 6283145 h 10287000"/>
              <a:gd name="connsiteX2120" fmla="*/ 5411618 w 10076157"/>
              <a:gd name="connsiteY2120" fmla="*/ 6283145 h 10287000"/>
              <a:gd name="connsiteX2121" fmla="*/ 5431808 w 10076157"/>
              <a:gd name="connsiteY2121" fmla="*/ 6343177 h 10287000"/>
              <a:gd name="connsiteX2122" fmla="*/ 5411618 w 10076157"/>
              <a:gd name="connsiteY2122" fmla="*/ 6383196 h 10287000"/>
              <a:gd name="connsiteX2123" fmla="*/ 5409095 w 10076157"/>
              <a:gd name="connsiteY2123" fmla="*/ 6383196 h 10287000"/>
              <a:gd name="connsiteX2124" fmla="*/ 5406396 w 10076157"/>
              <a:gd name="connsiteY2124" fmla="*/ 6383196 h 10287000"/>
              <a:gd name="connsiteX2125" fmla="*/ 5406396 w 10076157"/>
              <a:gd name="connsiteY2125" fmla="*/ 6405184 h 10287000"/>
              <a:gd name="connsiteX2126" fmla="*/ 5406396 w 10076157"/>
              <a:gd name="connsiteY2126" fmla="*/ 6428111 h 10287000"/>
              <a:gd name="connsiteX2127" fmla="*/ 5406396 w 10076157"/>
              <a:gd name="connsiteY2127" fmla="*/ 6451042 h 10287000"/>
              <a:gd name="connsiteX2128" fmla="*/ 5406396 w 10076157"/>
              <a:gd name="connsiteY2128" fmla="*/ 6473972 h 10287000"/>
              <a:gd name="connsiteX2129" fmla="*/ 5406396 w 10076157"/>
              <a:gd name="connsiteY2129" fmla="*/ 6519828 h 10287000"/>
              <a:gd name="connsiteX2130" fmla="*/ 5364105 w 10076157"/>
              <a:gd name="connsiteY2130" fmla="*/ 6542757 h 10287000"/>
              <a:gd name="connsiteX2131" fmla="*/ 5385250 w 10076157"/>
              <a:gd name="connsiteY2131" fmla="*/ 6451042 h 10287000"/>
              <a:gd name="connsiteX2132" fmla="*/ 5385250 w 10076157"/>
              <a:gd name="connsiteY2132" fmla="*/ 6428111 h 10287000"/>
              <a:gd name="connsiteX2133" fmla="*/ 5385250 w 10076157"/>
              <a:gd name="connsiteY2133" fmla="*/ 6382255 h 10287000"/>
              <a:gd name="connsiteX2134" fmla="*/ 5385250 w 10076157"/>
              <a:gd name="connsiteY2134" fmla="*/ 6369698 h 10287000"/>
              <a:gd name="connsiteX2135" fmla="*/ 5381326 w 10076157"/>
              <a:gd name="connsiteY2135" fmla="*/ 6360685 h 10287000"/>
              <a:gd name="connsiteX2136" fmla="*/ 5371230 w 10076157"/>
              <a:gd name="connsiteY2136" fmla="*/ 6323165 h 10287000"/>
              <a:gd name="connsiteX2137" fmla="*/ 5371230 w 10076157"/>
              <a:gd name="connsiteY2137" fmla="*/ 6303154 h 10287000"/>
              <a:gd name="connsiteX2138" fmla="*/ 5391425 w 10076157"/>
              <a:gd name="connsiteY2138" fmla="*/ 6283145 h 10287000"/>
              <a:gd name="connsiteX2139" fmla="*/ 4573213 w 10076157"/>
              <a:gd name="connsiteY2139" fmla="*/ 6280211 h 10287000"/>
              <a:gd name="connsiteX2140" fmla="*/ 4553228 w 10076157"/>
              <a:gd name="connsiteY2140" fmla="*/ 6296256 h 10287000"/>
              <a:gd name="connsiteX2141" fmla="*/ 4553228 w 10076157"/>
              <a:gd name="connsiteY2141" fmla="*/ 6288233 h 10287000"/>
              <a:gd name="connsiteX2142" fmla="*/ 4573213 w 10076157"/>
              <a:gd name="connsiteY2142" fmla="*/ 6280211 h 10287000"/>
              <a:gd name="connsiteX2143" fmla="*/ 5034187 w 10076157"/>
              <a:gd name="connsiteY2143" fmla="*/ 6269046 h 10287000"/>
              <a:gd name="connsiteX2144" fmla="*/ 5050112 w 10076157"/>
              <a:gd name="connsiteY2144" fmla="*/ 6303881 h 10287000"/>
              <a:gd name="connsiteX2145" fmla="*/ 5034187 w 10076157"/>
              <a:gd name="connsiteY2145" fmla="*/ 6303881 h 10287000"/>
              <a:gd name="connsiteX2146" fmla="*/ 5034187 w 10076157"/>
              <a:gd name="connsiteY2146" fmla="*/ 6269046 h 10287000"/>
              <a:gd name="connsiteX2147" fmla="*/ 4721441 w 10076157"/>
              <a:gd name="connsiteY2147" fmla="*/ 6257756 h 10287000"/>
              <a:gd name="connsiteX2148" fmla="*/ 4723108 w 10076157"/>
              <a:gd name="connsiteY2148" fmla="*/ 6259361 h 10287000"/>
              <a:gd name="connsiteX2149" fmla="*/ 4721441 w 10076157"/>
              <a:gd name="connsiteY2149" fmla="*/ 6260966 h 10287000"/>
              <a:gd name="connsiteX2150" fmla="*/ 4719776 w 10076157"/>
              <a:gd name="connsiteY2150" fmla="*/ 6259361 h 10287000"/>
              <a:gd name="connsiteX2151" fmla="*/ 4721441 w 10076157"/>
              <a:gd name="connsiteY2151" fmla="*/ 6257756 h 10287000"/>
              <a:gd name="connsiteX2152" fmla="*/ 4013130 w 10076157"/>
              <a:gd name="connsiteY2152" fmla="*/ 6248241 h 10287000"/>
              <a:gd name="connsiteX2153" fmla="*/ 4014271 w 10076157"/>
              <a:gd name="connsiteY2153" fmla="*/ 6249535 h 10287000"/>
              <a:gd name="connsiteX2154" fmla="*/ 4013130 w 10076157"/>
              <a:gd name="connsiteY2154" fmla="*/ 6250831 h 10287000"/>
              <a:gd name="connsiteX2155" fmla="*/ 4011987 w 10076157"/>
              <a:gd name="connsiteY2155" fmla="*/ 6249535 h 10287000"/>
              <a:gd name="connsiteX2156" fmla="*/ 4013130 w 10076157"/>
              <a:gd name="connsiteY2156" fmla="*/ 6248241 h 10287000"/>
              <a:gd name="connsiteX2157" fmla="*/ 4009499 w 10076157"/>
              <a:gd name="connsiteY2157" fmla="*/ 6246068 h 10287000"/>
              <a:gd name="connsiteX2158" fmla="*/ 4008528 w 10076157"/>
              <a:gd name="connsiteY2158" fmla="*/ 6248178 h 10287000"/>
              <a:gd name="connsiteX2159" fmla="*/ 4009898 w 10076157"/>
              <a:gd name="connsiteY2159" fmla="*/ 6254241 h 10287000"/>
              <a:gd name="connsiteX2160" fmla="*/ 4006671 w 10076157"/>
              <a:gd name="connsiteY2160" fmla="*/ 6254150 h 10287000"/>
              <a:gd name="connsiteX2161" fmla="*/ 4004390 w 10076157"/>
              <a:gd name="connsiteY2161" fmla="*/ 6256424 h 10287000"/>
              <a:gd name="connsiteX2162" fmla="*/ 3996294 w 10076157"/>
              <a:gd name="connsiteY2162" fmla="*/ 6270812 h 10287000"/>
              <a:gd name="connsiteX2163" fmla="*/ 3990007 w 10076157"/>
              <a:gd name="connsiteY2163" fmla="*/ 6275846 h 10287000"/>
              <a:gd name="connsiteX2164" fmla="*/ 3985551 w 10076157"/>
              <a:gd name="connsiteY2164" fmla="*/ 6274555 h 10287000"/>
              <a:gd name="connsiteX2165" fmla="*/ 3982420 w 10076157"/>
              <a:gd name="connsiteY2165" fmla="*/ 6273648 h 10287000"/>
              <a:gd name="connsiteX2166" fmla="*/ 3976724 w 10076157"/>
              <a:gd name="connsiteY2166" fmla="*/ 6277542 h 10287000"/>
              <a:gd name="connsiteX2167" fmla="*/ 3948973 w 10076157"/>
              <a:gd name="connsiteY2167" fmla="*/ 6298884 h 10287000"/>
              <a:gd name="connsiteX2168" fmla="*/ 3942035 w 10076157"/>
              <a:gd name="connsiteY2168" fmla="*/ 6298884 h 10287000"/>
              <a:gd name="connsiteX2169" fmla="*/ 3948973 w 10076157"/>
              <a:gd name="connsiteY2169" fmla="*/ 6306001 h 10287000"/>
              <a:gd name="connsiteX2170" fmla="*/ 3969787 w 10076157"/>
              <a:gd name="connsiteY2170" fmla="*/ 6306001 h 10287000"/>
              <a:gd name="connsiteX2171" fmla="*/ 3983662 w 10076157"/>
              <a:gd name="connsiteY2171" fmla="*/ 6306001 h 10287000"/>
              <a:gd name="connsiteX2172" fmla="*/ 3990328 w 10076157"/>
              <a:gd name="connsiteY2172" fmla="*/ 6300018 h 10287000"/>
              <a:gd name="connsiteX2173" fmla="*/ 3981541 w 10076157"/>
              <a:gd name="connsiteY2173" fmla="*/ 6300018 h 10287000"/>
              <a:gd name="connsiteX2174" fmla="*/ 3981541 w 10076157"/>
              <a:gd name="connsiteY2174" fmla="*/ 6292898 h 10287000"/>
              <a:gd name="connsiteX2175" fmla="*/ 3993719 w 10076157"/>
              <a:gd name="connsiteY2175" fmla="*/ 6278660 h 10287000"/>
              <a:gd name="connsiteX2176" fmla="*/ 4005898 w 10076157"/>
              <a:gd name="connsiteY2176" fmla="*/ 6271541 h 10287000"/>
              <a:gd name="connsiteX2177" fmla="*/ 4011987 w 10076157"/>
              <a:gd name="connsiteY2177" fmla="*/ 6271541 h 10287000"/>
              <a:gd name="connsiteX2178" fmla="*/ 4011987 w 10076157"/>
              <a:gd name="connsiteY2178" fmla="*/ 6278660 h 10287000"/>
              <a:gd name="connsiteX2179" fmla="*/ 4005137 w 10076157"/>
              <a:gd name="connsiteY2179" fmla="*/ 6286669 h 10287000"/>
              <a:gd name="connsiteX2180" fmla="*/ 4003301 w 10076157"/>
              <a:gd name="connsiteY2180" fmla="*/ 6288815 h 10287000"/>
              <a:gd name="connsiteX2181" fmla="*/ 4011415 w 10076157"/>
              <a:gd name="connsiteY2181" fmla="*/ 6284655 h 10287000"/>
              <a:gd name="connsiteX2182" fmla="*/ 4025289 w 10076157"/>
              <a:gd name="connsiteY2182" fmla="*/ 6277542 h 10287000"/>
              <a:gd name="connsiteX2183" fmla="*/ 4039165 w 10076157"/>
              <a:gd name="connsiteY2183" fmla="*/ 6263311 h 10287000"/>
              <a:gd name="connsiteX2184" fmla="*/ 4047485 w 10076157"/>
              <a:gd name="connsiteY2184" fmla="*/ 6257792 h 10287000"/>
              <a:gd name="connsiteX2185" fmla="*/ 4044340 w 10076157"/>
              <a:gd name="connsiteY2185" fmla="*/ 6255014 h 10287000"/>
              <a:gd name="connsiteX2186" fmla="*/ 4041105 w 10076157"/>
              <a:gd name="connsiteY2186" fmla="*/ 6249507 h 10287000"/>
              <a:gd name="connsiteX2187" fmla="*/ 4040857 w 10076157"/>
              <a:gd name="connsiteY2187" fmla="*/ 6249084 h 10287000"/>
              <a:gd name="connsiteX2188" fmla="*/ 4036565 w 10076157"/>
              <a:gd name="connsiteY2188" fmla="*/ 6249084 h 10287000"/>
              <a:gd name="connsiteX2189" fmla="*/ 4032365 w 10076157"/>
              <a:gd name="connsiteY2189" fmla="*/ 6249084 h 10287000"/>
              <a:gd name="connsiteX2190" fmla="*/ 4031277 w 10076157"/>
              <a:gd name="connsiteY2190" fmla="*/ 6250089 h 10287000"/>
              <a:gd name="connsiteX2191" fmla="*/ 4026514 w 10076157"/>
              <a:gd name="connsiteY2191" fmla="*/ 6249852 h 10287000"/>
              <a:gd name="connsiteX2192" fmla="*/ 4017604 w 10076157"/>
              <a:gd name="connsiteY2192" fmla="*/ 6247272 h 10287000"/>
              <a:gd name="connsiteX2193" fmla="*/ 4009499 w 10076157"/>
              <a:gd name="connsiteY2193" fmla="*/ 6246068 h 10287000"/>
              <a:gd name="connsiteX2194" fmla="*/ 4705991 w 10076157"/>
              <a:gd name="connsiteY2194" fmla="*/ 6235295 h 10287000"/>
              <a:gd name="connsiteX2195" fmla="*/ 4713495 w 10076157"/>
              <a:gd name="connsiteY2195" fmla="*/ 6235295 h 10287000"/>
              <a:gd name="connsiteX2196" fmla="*/ 4705991 w 10076157"/>
              <a:gd name="connsiteY2196" fmla="*/ 6243063 h 10287000"/>
              <a:gd name="connsiteX2197" fmla="*/ 4705991 w 10076157"/>
              <a:gd name="connsiteY2197" fmla="*/ 6235295 h 10287000"/>
              <a:gd name="connsiteX2198" fmla="*/ 4070220 w 10076157"/>
              <a:gd name="connsiteY2198" fmla="*/ 6235295 h 10287000"/>
              <a:gd name="connsiteX2199" fmla="*/ 4075929 w 10076157"/>
              <a:gd name="connsiteY2199" fmla="*/ 6235295 h 10287000"/>
              <a:gd name="connsiteX2200" fmla="*/ 4064509 w 10076157"/>
              <a:gd name="connsiteY2200" fmla="*/ 6243063 h 10287000"/>
              <a:gd name="connsiteX2201" fmla="*/ 4070220 w 10076157"/>
              <a:gd name="connsiteY2201" fmla="*/ 6235295 h 10287000"/>
              <a:gd name="connsiteX2202" fmla="*/ 4164128 w 10076157"/>
              <a:gd name="connsiteY2202" fmla="*/ 6234382 h 10287000"/>
              <a:gd name="connsiteX2203" fmla="*/ 4160469 w 10076157"/>
              <a:gd name="connsiteY2203" fmla="*/ 6234740 h 10287000"/>
              <a:gd name="connsiteX2204" fmla="*/ 4157109 w 10076157"/>
              <a:gd name="connsiteY2204" fmla="*/ 6234852 h 10287000"/>
              <a:gd name="connsiteX2205" fmla="*/ 4136295 w 10076157"/>
              <a:gd name="connsiteY2205" fmla="*/ 6241968 h 10287000"/>
              <a:gd name="connsiteX2206" fmla="*/ 4129360 w 10076157"/>
              <a:gd name="connsiteY2206" fmla="*/ 6249084 h 10287000"/>
              <a:gd name="connsiteX2207" fmla="*/ 4129360 w 10076157"/>
              <a:gd name="connsiteY2207" fmla="*/ 6249428 h 10287000"/>
              <a:gd name="connsiteX2208" fmla="*/ 4133042 w 10076157"/>
              <a:gd name="connsiteY2208" fmla="*/ 6249084 h 10287000"/>
              <a:gd name="connsiteX2209" fmla="*/ 4133462 w 10076157"/>
              <a:gd name="connsiteY2209" fmla="*/ 6250029 h 10287000"/>
              <a:gd name="connsiteX2210" fmla="*/ 4160072 w 10076157"/>
              <a:gd name="connsiteY2210" fmla="*/ 6235005 h 10287000"/>
              <a:gd name="connsiteX2211" fmla="*/ 4181262 w 10076157"/>
              <a:gd name="connsiteY2211" fmla="*/ 6229100 h 10287000"/>
              <a:gd name="connsiteX2212" fmla="*/ 4169442 w 10076157"/>
              <a:gd name="connsiteY2212" fmla="*/ 6233563 h 10287000"/>
              <a:gd name="connsiteX2213" fmla="*/ 4179335 w 10076157"/>
              <a:gd name="connsiteY2213" fmla="*/ 6232040 h 10287000"/>
              <a:gd name="connsiteX2214" fmla="*/ 4609854 w 10076157"/>
              <a:gd name="connsiteY2214" fmla="*/ 6225674 h 10287000"/>
              <a:gd name="connsiteX2215" fmla="*/ 4619850 w 10076157"/>
              <a:gd name="connsiteY2215" fmla="*/ 6235300 h 10287000"/>
              <a:gd name="connsiteX2216" fmla="*/ 4609854 w 10076157"/>
              <a:gd name="connsiteY2216" fmla="*/ 6244924 h 10287000"/>
              <a:gd name="connsiteX2217" fmla="*/ 4609854 w 10076157"/>
              <a:gd name="connsiteY2217" fmla="*/ 6225674 h 10287000"/>
              <a:gd name="connsiteX2218" fmla="*/ 4193540 w 10076157"/>
              <a:gd name="connsiteY2218" fmla="*/ 6224771 h 10287000"/>
              <a:gd name="connsiteX2219" fmla="*/ 4192920 w 10076157"/>
              <a:gd name="connsiteY2219" fmla="*/ 6224984 h 10287000"/>
              <a:gd name="connsiteX2220" fmla="*/ 4193047 w 10076157"/>
              <a:gd name="connsiteY2220" fmla="*/ 6225243 h 10287000"/>
              <a:gd name="connsiteX2221" fmla="*/ 4205676 w 10076157"/>
              <a:gd name="connsiteY2221" fmla="*/ 6213509 h 10287000"/>
              <a:gd name="connsiteX2222" fmla="*/ 4203422 w 10076157"/>
              <a:gd name="connsiteY2222" fmla="*/ 6216331 h 10287000"/>
              <a:gd name="connsiteX2223" fmla="*/ 4211480 w 10076157"/>
              <a:gd name="connsiteY2223" fmla="*/ 6215370 h 10287000"/>
              <a:gd name="connsiteX2224" fmla="*/ 4213708 w 10076157"/>
              <a:gd name="connsiteY2224" fmla="*/ 6213509 h 10287000"/>
              <a:gd name="connsiteX2225" fmla="*/ 4793058 w 10076157"/>
              <a:gd name="connsiteY2225" fmla="*/ 6209635 h 10287000"/>
              <a:gd name="connsiteX2226" fmla="*/ 4803050 w 10076157"/>
              <a:gd name="connsiteY2226" fmla="*/ 6209635 h 10287000"/>
              <a:gd name="connsiteX2227" fmla="*/ 4793058 w 10076157"/>
              <a:gd name="connsiteY2227" fmla="*/ 6216052 h 10287000"/>
              <a:gd name="connsiteX2228" fmla="*/ 4793058 w 10076157"/>
              <a:gd name="connsiteY2228" fmla="*/ 6209635 h 10287000"/>
              <a:gd name="connsiteX2229" fmla="*/ 4783802 w 10076157"/>
              <a:gd name="connsiteY2229" fmla="*/ 6208759 h 10287000"/>
              <a:gd name="connsiteX2230" fmla="*/ 4783802 w 10076157"/>
              <a:gd name="connsiteY2230" fmla="*/ 6217508 h 10287000"/>
              <a:gd name="connsiteX2231" fmla="*/ 4783802 w 10076157"/>
              <a:gd name="connsiteY2231" fmla="*/ 6226258 h 10287000"/>
              <a:gd name="connsiteX2232" fmla="*/ 4783802 w 10076157"/>
              <a:gd name="connsiteY2232" fmla="*/ 6243759 h 10287000"/>
              <a:gd name="connsiteX2233" fmla="*/ 4774553 w 10076157"/>
              <a:gd name="connsiteY2233" fmla="*/ 6270007 h 10287000"/>
              <a:gd name="connsiteX2234" fmla="*/ 4760672 w 10076157"/>
              <a:gd name="connsiteY2234" fmla="*/ 6280942 h 10287000"/>
              <a:gd name="connsiteX2235" fmla="*/ 4757512 w 10076157"/>
              <a:gd name="connsiteY2235" fmla="*/ 6286423 h 10287000"/>
              <a:gd name="connsiteX2236" fmla="*/ 4758408 w 10076157"/>
              <a:gd name="connsiteY2236" fmla="*/ 6289150 h 10287000"/>
              <a:gd name="connsiteX2237" fmla="*/ 4765077 w 10076157"/>
              <a:gd name="connsiteY2237" fmla="*/ 6293439 h 10287000"/>
              <a:gd name="connsiteX2238" fmla="*/ 4776613 w 10076157"/>
              <a:gd name="connsiteY2238" fmla="*/ 6293439 h 10287000"/>
              <a:gd name="connsiteX2239" fmla="*/ 4765077 w 10076157"/>
              <a:gd name="connsiteY2239" fmla="*/ 6319582 h 10287000"/>
              <a:gd name="connsiteX2240" fmla="*/ 4730470 w 10076157"/>
              <a:gd name="connsiteY2240" fmla="*/ 6332651 h 10287000"/>
              <a:gd name="connsiteX2241" fmla="*/ 4718933 w 10076157"/>
              <a:gd name="connsiteY2241" fmla="*/ 6332651 h 10287000"/>
              <a:gd name="connsiteX2242" fmla="*/ 4707399 w 10076157"/>
              <a:gd name="connsiteY2242" fmla="*/ 6358793 h 10287000"/>
              <a:gd name="connsiteX2243" fmla="*/ 4707399 w 10076157"/>
              <a:gd name="connsiteY2243" fmla="*/ 6345724 h 10287000"/>
              <a:gd name="connsiteX2244" fmla="*/ 4707399 w 10076157"/>
              <a:gd name="connsiteY2244" fmla="*/ 6337553 h 10287000"/>
              <a:gd name="connsiteX2245" fmla="*/ 4707399 w 10076157"/>
              <a:gd name="connsiteY2245" fmla="*/ 6336393 h 10287000"/>
              <a:gd name="connsiteX2246" fmla="*/ 4700531 w 10076157"/>
              <a:gd name="connsiteY2246" fmla="*/ 6340002 h 10287000"/>
              <a:gd name="connsiteX2247" fmla="*/ 4682025 w 10076157"/>
              <a:gd name="connsiteY2247" fmla="*/ 6357502 h 10287000"/>
              <a:gd name="connsiteX2248" fmla="*/ 4671189 w 10076157"/>
              <a:gd name="connsiteY2248" fmla="*/ 6367746 h 10287000"/>
              <a:gd name="connsiteX2249" fmla="*/ 4675957 w 10076157"/>
              <a:gd name="connsiteY2249" fmla="*/ 6367746 h 10287000"/>
              <a:gd name="connsiteX2250" fmla="*/ 4683921 w 10076157"/>
              <a:gd name="connsiteY2250" fmla="*/ 6367746 h 10287000"/>
              <a:gd name="connsiteX2251" fmla="*/ 4683921 w 10076157"/>
              <a:gd name="connsiteY2251" fmla="*/ 6376457 h 10287000"/>
              <a:gd name="connsiteX2252" fmla="*/ 4683921 w 10076157"/>
              <a:gd name="connsiteY2252" fmla="*/ 6379001 h 10287000"/>
              <a:gd name="connsiteX2253" fmla="*/ 4684803 w 10076157"/>
              <a:gd name="connsiteY2253" fmla="*/ 6376455 h 10287000"/>
              <a:gd name="connsiteX2254" fmla="*/ 4686468 w 10076157"/>
              <a:gd name="connsiteY2254" fmla="*/ 6381267 h 10287000"/>
              <a:gd name="connsiteX2255" fmla="*/ 4684803 w 10076157"/>
              <a:gd name="connsiteY2255" fmla="*/ 6386082 h 10287000"/>
              <a:gd name="connsiteX2256" fmla="*/ 4683921 w 10076157"/>
              <a:gd name="connsiteY2256" fmla="*/ 6383535 h 10287000"/>
              <a:gd name="connsiteX2257" fmla="*/ 4683921 w 10076157"/>
              <a:gd name="connsiteY2257" fmla="*/ 6385170 h 10287000"/>
              <a:gd name="connsiteX2258" fmla="*/ 4667995 w 10076157"/>
              <a:gd name="connsiteY2258" fmla="*/ 6385170 h 10287000"/>
              <a:gd name="connsiteX2259" fmla="*/ 4667995 w 10076157"/>
              <a:gd name="connsiteY2259" fmla="*/ 6382991 h 10287000"/>
              <a:gd name="connsiteX2260" fmla="*/ 4667995 w 10076157"/>
              <a:gd name="connsiteY2260" fmla="*/ 6370768 h 10287000"/>
              <a:gd name="connsiteX2261" fmla="*/ 4663520 w 10076157"/>
              <a:gd name="connsiteY2261" fmla="*/ 6374999 h 10287000"/>
              <a:gd name="connsiteX2262" fmla="*/ 4635762 w 10076157"/>
              <a:gd name="connsiteY2262" fmla="*/ 6392499 h 10287000"/>
              <a:gd name="connsiteX2263" fmla="*/ 4634606 w 10076157"/>
              <a:gd name="connsiteY2263" fmla="*/ 6388124 h 10287000"/>
              <a:gd name="connsiteX2264" fmla="*/ 4633541 w 10076157"/>
              <a:gd name="connsiteY2264" fmla="*/ 6387550 h 10287000"/>
              <a:gd name="connsiteX2265" fmla="*/ 4631573 w 10076157"/>
              <a:gd name="connsiteY2265" fmla="*/ 6387550 h 10287000"/>
              <a:gd name="connsiteX2266" fmla="*/ 4630047 w 10076157"/>
              <a:gd name="connsiteY2266" fmla="*/ 6387550 h 10287000"/>
              <a:gd name="connsiteX2267" fmla="*/ 4630047 w 10076157"/>
              <a:gd name="connsiteY2267" fmla="*/ 6385754 h 10287000"/>
              <a:gd name="connsiteX2268" fmla="*/ 4630047 w 10076157"/>
              <a:gd name="connsiteY2268" fmla="*/ 6385662 h 10287000"/>
              <a:gd name="connsiteX2269" fmla="*/ 4626510 w 10076157"/>
              <a:gd name="connsiteY2269" fmla="*/ 6383750 h 10287000"/>
              <a:gd name="connsiteX2270" fmla="*/ 4630047 w 10076157"/>
              <a:gd name="connsiteY2270" fmla="*/ 6377727 h 10287000"/>
              <a:gd name="connsiteX2271" fmla="*/ 4630047 w 10076157"/>
              <a:gd name="connsiteY2271" fmla="*/ 6373173 h 10287000"/>
              <a:gd name="connsiteX2272" fmla="*/ 4642260 w 10076157"/>
              <a:gd name="connsiteY2272" fmla="*/ 6358793 h 10287000"/>
              <a:gd name="connsiteX2273" fmla="*/ 4642260 w 10076157"/>
              <a:gd name="connsiteY2273" fmla="*/ 6361050 h 10287000"/>
              <a:gd name="connsiteX2274" fmla="*/ 4645012 w 10076157"/>
              <a:gd name="connsiteY2274" fmla="*/ 6357502 h 10287000"/>
              <a:gd name="connsiteX2275" fmla="*/ 4645012 w 10076157"/>
              <a:gd name="connsiteY2275" fmla="*/ 6348751 h 10287000"/>
              <a:gd name="connsiteX2276" fmla="*/ 4663520 w 10076157"/>
              <a:gd name="connsiteY2276" fmla="*/ 6331251 h 10287000"/>
              <a:gd name="connsiteX2277" fmla="*/ 4700531 w 10076157"/>
              <a:gd name="connsiteY2277" fmla="*/ 6313753 h 10287000"/>
              <a:gd name="connsiteX2278" fmla="*/ 4714409 w 10076157"/>
              <a:gd name="connsiteY2278" fmla="*/ 6300631 h 10287000"/>
              <a:gd name="connsiteX2279" fmla="*/ 4718748 w 10076157"/>
              <a:gd name="connsiteY2279" fmla="*/ 6294986 h 10287000"/>
              <a:gd name="connsiteX2280" fmla="*/ 4718933 w 10076157"/>
              <a:gd name="connsiteY2280" fmla="*/ 6293439 h 10287000"/>
              <a:gd name="connsiteX2281" fmla="*/ 4718933 w 10076157"/>
              <a:gd name="connsiteY2281" fmla="*/ 6280366 h 10287000"/>
              <a:gd name="connsiteX2282" fmla="*/ 4730470 w 10076157"/>
              <a:gd name="connsiteY2282" fmla="*/ 6241150 h 10287000"/>
              <a:gd name="connsiteX2283" fmla="*/ 4742007 w 10076157"/>
              <a:gd name="connsiteY2283" fmla="*/ 6228080 h 10287000"/>
              <a:gd name="connsiteX2284" fmla="*/ 4742007 w 10076157"/>
              <a:gd name="connsiteY2284" fmla="*/ 6215008 h 10287000"/>
              <a:gd name="connsiteX2285" fmla="*/ 4753542 w 10076157"/>
              <a:gd name="connsiteY2285" fmla="*/ 6228080 h 10287000"/>
              <a:gd name="connsiteX2286" fmla="*/ 4753542 w 10076157"/>
              <a:gd name="connsiteY2286" fmla="*/ 6254222 h 10287000"/>
              <a:gd name="connsiteX2287" fmla="*/ 4754032 w 10076157"/>
              <a:gd name="connsiteY2287" fmla="*/ 6262539 h 10287000"/>
              <a:gd name="connsiteX2288" fmla="*/ 4759516 w 10076157"/>
              <a:gd name="connsiteY2288" fmla="*/ 6256881 h 10287000"/>
              <a:gd name="connsiteX2289" fmla="*/ 4765300 w 10076157"/>
              <a:gd name="connsiteY2289" fmla="*/ 6243759 h 10287000"/>
              <a:gd name="connsiteX2290" fmla="*/ 4774553 w 10076157"/>
              <a:gd name="connsiteY2290" fmla="*/ 6217508 h 10287000"/>
              <a:gd name="connsiteX2291" fmla="*/ 4783802 w 10076157"/>
              <a:gd name="connsiteY2291" fmla="*/ 6208759 h 10287000"/>
              <a:gd name="connsiteX2292" fmla="*/ 5496055 w 10076157"/>
              <a:gd name="connsiteY2292" fmla="*/ 6198490 h 10287000"/>
              <a:gd name="connsiteX2293" fmla="*/ 5510739 w 10076157"/>
              <a:gd name="connsiteY2293" fmla="*/ 6236971 h 10287000"/>
              <a:gd name="connsiteX2294" fmla="*/ 5496055 w 10076157"/>
              <a:gd name="connsiteY2294" fmla="*/ 6217731 h 10287000"/>
              <a:gd name="connsiteX2295" fmla="*/ 5496055 w 10076157"/>
              <a:gd name="connsiteY2295" fmla="*/ 6198490 h 10287000"/>
              <a:gd name="connsiteX2296" fmla="*/ 4107768 w 10076157"/>
              <a:gd name="connsiteY2296" fmla="*/ 6187618 h 10287000"/>
              <a:gd name="connsiteX2297" fmla="*/ 4107703 w 10076157"/>
              <a:gd name="connsiteY2297" fmla="*/ 6187718 h 10287000"/>
              <a:gd name="connsiteX2298" fmla="*/ 4101368 w 10076157"/>
              <a:gd name="connsiteY2298" fmla="*/ 6192165 h 10287000"/>
              <a:gd name="connsiteX2299" fmla="*/ 4088698 w 10076157"/>
              <a:gd name="connsiteY2299" fmla="*/ 6206392 h 10287000"/>
              <a:gd name="connsiteX2300" fmla="*/ 4082365 w 10076157"/>
              <a:gd name="connsiteY2300" fmla="*/ 6213508 h 10287000"/>
              <a:gd name="connsiteX2301" fmla="*/ 4076029 w 10076157"/>
              <a:gd name="connsiteY2301" fmla="*/ 6220624 h 10287000"/>
              <a:gd name="connsiteX2302" fmla="*/ 4070528 w 10076157"/>
              <a:gd name="connsiteY2302" fmla="*/ 6218378 h 10287000"/>
              <a:gd name="connsiteX2303" fmla="*/ 4067433 w 10076157"/>
              <a:gd name="connsiteY2303" fmla="*/ 6222710 h 10287000"/>
              <a:gd name="connsiteX2304" fmla="*/ 4060582 w 10076157"/>
              <a:gd name="connsiteY2304" fmla="*/ 6232295 h 10287000"/>
              <a:gd name="connsiteX2305" fmla="*/ 4059227 w 10076157"/>
              <a:gd name="connsiteY2305" fmla="*/ 6236973 h 10287000"/>
              <a:gd name="connsiteX2306" fmla="*/ 4059112 w 10076157"/>
              <a:gd name="connsiteY2306" fmla="*/ 6238411 h 10287000"/>
              <a:gd name="connsiteX2307" fmla="*/ 4058503 w 10076157"/>
              <a:gd name="connsiteY2307" fmla="*/ 6239482 h 10287000"/>
              <a:gd name="connsiteX2308" fmla="*/ 4057225 w 10076157"/>
              <a:gd name="connsiteY2308" fmla="*/ 6243892 h 10287000"/>
              <a:gd name="connsiteX2309" fmla="*/ 4055698 w 10076157"/>
              <a:gd name="connsiteY2309" fmla="*/ 6249163 h 10287000"/>
              <a:gd name="connsiteX2310" fmla="*/ 4050103 w 10076157"/>
              <a:gd name="connsiteY2310" fmla="*/ 6256053 h 10287000"/>
              <a:gd name="connsiteX2311" fmla="*/ 4053909 w 10076157"/>
              <a:gd name="connsiteY2311" fmla="*/ 6253529 h 10287000"/>
              <a:gd name="connsiteX2312" fmla="*/ 4073854 w 10076157"/>
              <a:gd name="connsiteY2312" fmla="*/ 6249084 h 10287000"/>
              <a:gd name="connsiteX2313" fmla="*/ 4080793 w 10076157"/>
              <a:gd name="connsiteY2313" fmla="*/ 6249084 h 10287000"/>
              <a:gd name="connsiteX2314" fmla="*/ 4087730 w 10076157"/>
              <a:gd name="connsiteY2314" fmla="*/ 6234852 h 10287000"/>
              <a:gd name="connsiteX2315" fmla="*/ 4094667 w 10076157"/>
              <a:gd name="connsiteY2315" fmla="*/ 6227738 h 10287000"/>
              <a:gd name="connsiteX2316" fmla="*/ 4096091 w 10076157"/>
              <a:gd name="connsiteY2316" fmla="*/ 6227414 h 10287000"/>
              <a:gd name="connsiteX2317" fmla="*/ 4101710 w 10076157"/>
              <a:gd name="connsiteY2317" fmla="*/ 6211155 h 10287000"/>
              <a:gd name="connsiteX2318" fmla="*/ 4114173 w 10076157"/>
              <a:gd name="connsiteY2318" fmla="*/ 6193876 h 10287000"/>
              <a:gd name="connsiteX2319" fmla="*/ 4108644 w 10076157"/>
              <a:gd name="connsiteY2319" fmla="*/ 6193876 h 10287000"/>
              <a:gd name="connsiteX2320" fmla="*/ 4107768 w 10076157"/>
              <a:gd name="connsiteY2320" fmla="*/ 6193876 h 10287000"/>
              <a:gd name="connsiteX2321" fmla="*/ 4739762 w 10076157"/>
              <a:gd name="connsiteY2321" fmla="*/ 6174345 h 10287000"/>
              <a:gd name="connsiteX2322" fmla="*/ 4746423 w 10076157"/>
              <a:gd name="connsiteY2322" fmla="*/ 6180761 h 10287000"/>
              <a:gd name="connsiteX2323" fmla="*/ 4739762 w 10076157"/>
              <a:gd name="connsiteY2323" fmla="*/ 6180761 h 10287000"/>
              <a:gd name="connsiteX2324" fmla="*/ 4739762 w 10076157"/>
              <a:gd name="connsiteY2324" fmla="*/ 6174345 h 10287000"/>
              <a:gd name="connsiteX2325" fmla="*/ 4124667 w 10076157"/>
              <a:gd name="connsiteY2325" fmla="*/ 6173623 h 10287000"/>
              <a:gd name="connsiteX2326" fmla="*/ 4113278 w 10076157"/>
              <a:gd name="connsiteY2326" fmla="*/ 6179109 h 10287000"/>
              <a:gd name="connsiteX2327" fmla="*/ 4109052 w 10076157"/>
              <a:gd name="connsiteY2327" fmla="*/ 6185636 h 10287000"/>
              <a:gd name="connsiteX2328" fmla="*/ 4120898 w 10076157"/>
              <a:gd name="connsiteY2328" fmla="*/ 6181254 h 10287000"/>
              <a:gd name="connsiteX2329" fmla="*/ 4123464 w 10076157"/>
              <a:gd name="connsiteY2329" fmla="*/ 6177777 h 10287000"/>
              <a:gd name="connsiteX2330" fmla="*/ 4431830 w 10076157"/>
              <a:gd name="connsiteY2330" fmla="*/ 6170338 h 10287000"/>
              <a:gd name="connsiteX2331" fmla="*/ 4434483 w 10076157"/>
              <a:gd name="connsiteY2331" fmla="*/ 6173243 h 10287000"/>
              <a:gd name="connsiteX2332" fmla="*/ 4431830 w 10076157"/>
              <a:gd name="connsiteY2332" fmla="*/ 6176144 h 10287000"/>
              <a:gd name="connsiteX2333" fmla="*/ 4429174 w 10076157"/>
              <a:gd name="connsiteY2333" fmla="*/ 6173243 h 10287000"/>
              <a:gd name="connsiteX2334" fmla="*/ 4431830 w 10076157"/>
              <a:gd name="connsiteY2334" fmla="*/ 6170338 h 10287000"/>
              <a:gd name="connsiteX2335" fmla="*/ 4603702 w 10076157"/>
              <a:gd name="connsiteY2335" fmla="*/ 6164827 h 10287000"/>
              <a:gd name="connsiteX2336" fmla="*/ 4599703 w 10076157"/>
              <a:gd name="connsiteY2336" fmla="*/ 6178637 h 10287000"/>
              <a:gd name="connsiteX2337" fmla="*/ 4587972 w 10076157"/>
              <a:gd name="connsiteY2337" fmla="*/ 6175241 h 10287000"/>
              <a:gd name="connsiteX2338" fmla="*/ 4603702 w 10076157"/>
              <a:gd name="connsiteY2338" fmla="*/ 6164827 h 10287000"/>
              <a:gd name="connsiteX2339" fmla="*/ 4399049 w 10076157"/>
              <a:gd name="connsiteY2339" fmla="*/ 6157629 h 10287000"/>
              <a:gd name="connsiteX2340" fmla="*/ 4404760 w 10076157"/>
              <a:gd name="connsiteY2340" fmla="*/ 6164101 h 10287000"/>
              <a:gd name="connsiteX2341" fmla="*/ 4399049 w 10076157"/>
              <a:gd name="connsiteY2341" fmla="*/ 6170574 h 10287000"/>
              <a:gd name="connsiteX2342" fmla="*/ 4393341 w 10076157"/>
              <a:gd name="connsiteY2342" fmla="*/ 6170574 h 10287000"/>
              <a:gd name="connsiteX2343" fmla="*/ 4393341 w 10076157"/>
              <a:gd name="connsiteY2343" fmla="*/ 6164101 h 10287000"/>
              <a:gd name="connsiteX2344" fmla="*/ 4399049 w 10076157"/>
              <a:gd name="connsiteY2344" fmla="*/ 6157629 h 10287000"/>
              <a:gd name="connsiteX2345" fmla="*/ 4516590 w 10076157"/>
              <a:gd name="connsiteY2345" fmla="*/ 6155096 h 10287000"/>
              <a:gd name="connsiteX2346" fmla="*/ 4526580 w 10076157"/>
              <a:gd name="connsiteY2346" fmla="*/ 6155096 h 10287000"/>
              <a:gd name="connsiteX2347" fmla="*/ 4536573 w 10076157"/>
              <a:gd name="connsiteY2347" fmla="*/ 6164721 h 10287000"/>
              <a:gd name="connsiteX2348" fmla="*/ 4526580 w 10076157"/>
              <a:gd name="connsiteY2348" fmla="*/ 6171938 h 10287000"/>
              <a:gd name="connsiteX2349" fmla="*/ 4516590 w 10076157"/>
              <a:gd name="connsiteY2349" fmla="*/ 6164721 h 10287000"/>
              <a:gd name="connsiteX2350" fmla="*/ 4516590 w 10076157"/>
              <a:gd name="connsiteY2350" fmla="*/ 6155096 h 10287000"/>
              <a:gd name="connsiteX2351" fmla="*/ 4433315 w 10076157"/>
              <a:gd name="connsiteY2351" fmla="*/ 6145471 h 10287000"/>
              <a:gd name="connsiteX2352" fmla="*/ 4443308 w 10076157"/>
              <a:gd name="connsiteY2352" fmla="*/ 6145471 h 10287000"/>
              <a:gd name="connsiteX2353" fmla="*/ 4443308 w 10076157"/>
              <a:gd name="connsiteY2353" fmla="*/ 6155096 h 10287000"/>
              <a:gd name="connsiteX2354" fmla="*/ 4433315 w 10076157"/>
              <a:gd name="connsiteY2354" fmla="*/ 6155096 h 10287000"/>
              <a:gd name="connsiteX2355" fmla="*/ 4423321 w 10076157"/>
              <a:gd name="connsiteY2355" fmla="*/ 6155096 h 10287000"/>
              <a:gd name="connsiteX2356" fmla="*/ 4433315 w 10076157"/>
              <a:gd name="connsiteY2356" fmla="*/ 6145471 h 10287000"/>
              <a:gd name="connsiteX2357" fmla="*/ 4479947 w 10076157"/>
              <a:gd name="connsiteY2357" fmla="*/ 6129431 h 10287000"/>
              <a:gd name="connsiteX2358" fmla="*/ 4479947 w 10076157"/>
              <a:gd name="connsiteY2358" fmla="*/ 6137451 h 10287000"/>
              <a:gd name="connsiteX2359" fmla="*/ 4469954 w 10076157"/>
              <a:gd name="connsiteY2359" fmla="*/ 6145474 h 10287000"/>
              <a:gd name="connsiteX2360" fmla="*/ 4459962 w 10076157"/>
              <a:gd name="connsiteY2360" fmla="*/ 6137451 h 10287000"/>
              <a:gd name="connsiteX2361" fmla="*/ 4479947 w 10076157"/>
              <a:gd name="connsiteY2361" fmla="*/ 6129431 h 10287000"/>
              <a:gd name="connsiteX2362" fmla="*/ 4407130 w 10076157"/>
              <a:gd name="connsiteY2362" fmla="*/ 6129153 h 10287000"/>
              <a:gd name="connsiteX2363" fmla="*/ 4413382 w 10076157"/>
              <a:gd name="connsiteY2363" fmla="*/ 6136057 h 10287000"/>
              <a:gd name="connsiteX2364" fmla="*/ 4410839 w 10076157"/>
              <a:gd name="connsiteY2364" fmla="*/ 6139567 h 10287000"/>
              <a:gd name="connsiteX2365" fmla="*/ 4415412 w 10076157"/>
              <a:gd name="connsiteY2365" fmla="*/ 6140126 h 10287000"/>
              <a:gd name="connsiteX2366" fmla="*/ 4416661 w 10076157"/>
              <a:gd name="connsiteY2366" fmla="*/ 6147612 h 10287000"/>
              <a:gd name="connsiteX2367" fmla="*/ 4406665 w 10076157"/>
              <a:gd name="connsiteY2367" fmla="*/ 6164721 h 10287000"/>
              <a:gd name="connsiteX2368" fmla="*/ 4406665 w 10076157"/>
              <a:gd name="connsiteY2368" fmla="*/ 6156166 h 10287000"/>
              <a:gd name="connsiteX2369" fmla="*/ 4402919 w 10076157"/>
              <a:gd name="connsiteY2369" fmla="*/ 6148682 h 10287000"/>
              <a:gd name="connsiteX2370" fmla="*/ 4405413 w 10076157"/>
              <a:gd name="connsiteY2370" fmla="*/ 6147971 h 10287000"/>
              <a:gd name="connsiteX2371" fmla="*/ 4404004 w 10076157"/>
              <a:gd name="connsiteY2371" fmla="*/ 6146413 h 10287000"/>
              <a:gd name="connsiteX2372" fmla="*/ 4400877 w 10076157"/>
              <a:gd name="connsiteY2372" fmla="*/ 6142960 h 10287000"/>
              <a:gd name="connsiteX2373" fmla="*/ 4407130 w 10076157"/>
              <a:gd name="connsiteY2373" fmla="*/ 6136057 h 10287000"/>
              <a:gd name="connsiteX2374" fmla="*/ 4407130 w 10076157"/>
              <a:gd name="connsiteY2374" fmla="*/ 6129153 h 10287000"/>
              <a:gd name="connsiteX2375" fmla="*/ 4234635 w 10076157"/>
              <a:gd name="connsiteY2375" fmla="*/ 6129153 h 10287000"/>
              <a:gd name="connsiteX2376" fmla="*/ 4240344 w 10076157"/>
              <a:gd name="connsiteY2376" fmla="*/ 6136057 h 10287000"/>
              <a:gd name="connsiteX2377" fmla="*/ 4234635 w 10076157"/>
              <a:gd name="connsiteY2377" fmla="*/ 6149863 h 10287000"/>
              <a:gd name="connsiteX2378" fmla="*/ 4228926 w 10076157"/>
              <a:gd name="connsiteY2378" fmla="*/ 6142960 h 10287000"/>
              <a:gd name="connsiteX2379" fmla="*/ 4234635 w 10076157"/>
              <a:gd name="connsiteY2379" fmla="*/ 6136057 h 10287000"/>
              <a:gd name="connsiteX2380" fmla="*/ 4234635 w 10076157"/>
              <a:gd name="connsiteY2380" fmla="*/ 6129153 h 10287000"/>
              <a:gd name="connsiteX2381" fmla="*/ 4347475 w 10076157"/>
              <a:gd name="connsiteY2381" fmla="*/ 6126199 h 10287000"/>
              <a:gd name="connsiteX2382" fmla="*/ 4343912 w 10076157"/>
              <a:gd name="connsiteY2382" fmla="*/ 6128212 h 10287000"/>
              <a:gd name="connsiteX2383" fmla="*/ 4316123 w 10076157"/>
              <a:gd name="connsiteY2383" fmla="*/ 6156453 h 10287000"/>
              <a:gd name="connsiteX2384" fmla="*/ 4313593 w 10076157"/>
              <a:gd name="connsiteY2384" fmla="*/ 6158740 h 10287000"/>
              <a:gd name="connsiteX2385" fmla="*/ 4313593 w 10076157"/>
              <a:gd name="connsiteY2385" fmla="*/ 6160337 h 10287000"/>
              <a:gd name="connsiteX2386" fmla="*/ 4322366 w 10076157"/>
              <a:gd name="connsiteY2386" fmla="*/ 6154757 h 10287000"/>
              <a:gd name="connsiteX2387" fmla="*/ 4350085 w 10076157"/>
              <a:gd name="connsiteY2387" fmla="*/ 6137122 h 10287000"/>
              <a:gd name="connsiteX2388" fmla="*/ 4350733 w 10076157"/>
              <a:gd name="connsiteY2388" fmla="*/ 6135642 h 10287000"/>
              <a:gd name="connsiteX2389" fmla="*/ 4347475 w 10076157"/>
              <a:gd name="connsiteY2389" fmla="*/ 6135642 h 10287000"/>
              <a:gd name="connsiteX2390" fmla="*/ 4347475 w 10076157"/>
              <a:gd name="connsiteY2390" fmla="*/ 6129055 h 10287000"/>
              <a:gd name="connsiteX2391" fmla="*/ 4540480 w 10076157"/>
              <a:gd name="connsiteY2391" fmla="*/ 6123942 h 10287000"/>
              <a:gd name="connsiteX2392" fmla="*/ 4552696 w 10076157"/>
              <a:gd name="connsiteY2392" fmla="*/ 6123942 h 10287000"/>
              <a:gd name="connsiteX2393" fmla="*/ 4552696 w 10076157"/>
              <a:gd name="connsiteY2393" fmla="*/ 6138322 h 10287000"/>
              <a:gd name="connsiteX2394" fmla="*/ 4540480 w 10076157"/>
              <a:gd name="connsiteY2394" fmla="*/ 6138322 h 10287000"/>
              <a:gd name="connsiteX2395" fmla="*/ 4540480 w 10076157"/>
              <a:gd name="connsiteY2395" fmla="*/ 6123942 h 10287000"/>
              <a:gd name="connsiteX2396" fmla="*/ 4313593 w 10076157"/>
              <a:gd name="connsiteY2396" fmla="*/ 6122468 h 10287000"/>
              <a:gd name="connsiteX2397" fmla="*/ 4313593 w 10076157"/>
              <a:gd name="connsiteY2397" fmla="*/ 6124687 h 10287000"/>
              <a:gd name="connsiteX2398" fmla="*/ 4315179 w 10076157"/>
              <a:gd name="connsiteY2398" fmla="*/ 6122468 h 10287000"/>
              <a:gd name="connsiteX2399" fmla="*/ 5448148 w 10076157"/>
              <a:gd name="connsiteY2399" fmla="*/ 6112276 h 10287000"/>
              <a:gd name="connsiteX2400" fmla="*/ 5448148 w 10076157"/>
              <a:gd name="connsiteY2400" fmla="*/ 6129696 h 10287000"/>
              <a:gd name="connsiteX2401" fmla="*/ 5432225 w 10076157"/>
              <a:gd name="connsiteY2401" fmla="*/ 6129696 h 10287000"/>
              <a:gd name="connsiteX2402" fmla="*/ 5448148 w 10076157"/>
              <a:gd name="connsiteY2402" fmla="*/ 6112276 h 10287000"/>
              <a:gd name="connsiteX2403" fmla="*/ 4369473 w 10076157"/>
              <a:gd name="connsiteY2403" fmla="*/ 6109292 h 10287000"/>
              <a:gd name="connsiteX2404" fmla="*/ 4366489 w 10076157"/>
              <a:gd name="connsiteY2404" fmla="*/ 6112327 h 10287000"/>
              <a:gd name="connsiteX2405" fmla="*/ 4364751 w 10076157"/>
              <a:gd name="connsiteY2405" fmla="*/ 6114093 h 10287000"/>
              <a:gd name="connsiteX2406" fmla="*/ 4358768 w 10076157"/>
              <a:gd name="connsiteY2406" fmla="*/ 6118549 h 10287000"/>
              <a:gd name="connsiteX2407" fmla="*/ 4358768 w 10076157"/>
              <a:gd name="connsiteY2407" fmla="*/ 6120874 h 10287000"/>
              <a:gd name="connsiteX2408" fmla="*/ 4368568 w 10076157"/>
              <a:gd name="connsiteY2408" fmla="*/ 6110673 h 10287000"/>
              <a:gd name="connsiteX2409" fmla="*/ 6159111 w 10076157"/>
              <a:gd name="connsiteY2409" fmla="*/ 6108743 h 10287000"/>
              <a:gd name="connsiteX2410" fmla="*/ 6184485 w 10076157"/>
              <a:gd name="connsiteY2410" fmla="*/ 6133305 h 10287000"/>
              <a:gd name="connsiteX2411" fmla="*/ 6159111 w 10076157"/>
              <a:gd name="connsiteY2411" fmla="*/ 6157875 h 10287000"/>
              <a:gd name="connsiteX2412" fmla="*/ 6159111 w 10076157"/>
              <a:gd name="connsiteY2412" fmla="*/ 6133305 h 10287000"/>
              <a:gd name="connsiteX2413" fmla="*/ 6159111 w 10076157"/>
              <a:gd name="connsiteY2413" fmla="*/ 6108743 h 10287000"/>
              <a:gd name="connsiteX2414" fmla="*/ 4239984 w 10076157"/>
              <a:gd name="connsiteY2414" fmla="*/ 6108443 h 10287000"/>
              <a:gd name="connsiteX2415" fmla="*/ 4246653 w 10076157"/>
              <a:gd name="connsiteY2415" fmla="*/ 6115562 h 10287000"/>
              <a:gd name="connsiteX2416" fmla="*/ 4233314 w 10076157"/>
              <a:gd name="connsiteY2416" fmla="*/ 6122681 h 10287000"/>
              <a:gd name="connsiteX2417" fmla="*/ 4219974 w 10076157"/>
              <a:gd name="connsiteY2417" fmla="*/ 6129801 h 10287000"/>
              <a:gd name="connsiteX2418" fmla="*/ 4213307 w 10076157"/>
              <a:gd name="connsiteY2418" fmla="*/ 6136919 h 10287000"/>
              <a:gd name="connsiteX2419" fmla="*/ 4219974 w 10076157"/>
              <a:gd name="connsiteY2419" fmla="*/ 6122681 h 10287000"/>
              <a:gd name="connsiteX2420" fmla="*/ 4239984 w 10076157"/>
              <a:gd name="connsiteY2420" fmla="*/ 6108443 h 10287000"/>
              <a:gd name="connsiteX2421" fmla="*/ 4506598 w 10076157"/>
              <a:gd name="connsiteY2421" fmla="*/ 6094142 h 10287000"/>
              <a:gd name="connsiteX2422" fmla="*/ 4506598 w 10076157"/>
              <a:gd name="connsiteY2422" fmla="*/ 6102699 h 10287000"/>
              <a:gd name="connsiteX2423" fmla="*/ 4506598 w 10076157"/>
              <a:gd name="connsiteY2423" fmla="*/ 6111252 h 10287000"/>
              <a:gd name="connsiteX2424" fmla="*/ 4489942 w 10076157"/>
              <a:gd name="connsiteY2424" fmla="*/ 6119806 h 10287000"/>
              <a:gd name="connsiteX2425" fmla="*/ 4498269 w 10076157"/>
              <a:gd name="connsiteY2425" fmla="*/ 6102699 h 10287000"/>
              <a:gd name="connsiteX2426" fmla="*/ 4506598 w 10076157"/>
              <a:gd name="connsiteY2426" fmla="*/ 6094142 h 10287000"/>
              <a:gd name="connsiteX2427" fmla="*/ 5996306 w 10076157"/>
              <a:gd name="connsiteY2427" fmla="*/ 6092365 h 10287000"/>
              <a:gd name="connsiteX2428" fmla="*/ 6019565 w 10076157"/>
              <a:gd name="connsiteY2428" fmla="*/ 6092365 h 10287000"/>
              <a:gd name="connsiteX2429" fmla="*/ 6042821 w 10076157"/>
              <a:gd name="connsiteY2429" fmla="*/ 6156240 h 10287000"/>
              <a:gd name="connsiteX2430" fmla="*/ 6019565 w 10076157"/>
              <a:gd name="connsiteY2430" fmla="*/ 6198822 h 10287000"/>
              <a:gd name="connsiteX2431" fmla="*/ 5996306 w 10076157"/>
              <a:gd name="connsiteY2431" fmla="*/ 6198822 h 10287000"/>
              <a:gd name="connsiteX2432" fmla="*/ 5973046 w 10076157"/>
              <a:gd name="connsiteY2432" fmla="*/ 6134948 h 10287000"/>
              <a:gd name="connsiteX2433" fmla="*/ 5973046 w 10076157"/>
              <a:gd name="connsiteY2433" fmla="*/ 6113652 h 10287000"/>
              <a:gd name="connsiteX2434" fmla="*/ 5996306 w 10076157"/>
              <a:gd name="connsiteY2434" fmla="*/ 6092365 h 10287000"/>
              <a:gd name="connsiteX2435" fmla="*/ 4788827 w 10076157"/>
              <a:gd name="connsiteY2435" fmla="*/ 6085599 h 10287000"/>
              <a:gd name="connsiteX2436" fmla="*/ 4801039 w 10076157"/>
              <a:gd name="connsiteY2436" fmla="*/ 6097582 h 10287000"/>
              <a:gd name="connsiteX2437" fmla="*/ 4788827 w 10076157"/>
              <a:gd name="connsiteY2437" fmla="*/ 6097582 h 10287000"/>
              <a:gd name="connsiteX2438" fmla="*/ 4788827 w 10076157"/>
              <a:gd name="connsiteY2438" fmla="*/ 6109567 h 10287000"/>
              <a:gd name="connsiteX2439" fmla="*/ 4776613 w 10076157"/>
              <a:gd name="connsiteY2439" fmla="*/ 6109567 h 10287000"/>
              <a:gd name="connsiteX2440" fmla="*/ 4788827 w 10076157"/>
              <a:gd name="connsiteY2440" fmla="*/ 6085599 h 10287000"/>
              <a:gd name="connsiteX2441" fmla="*/ 4655852 w 10076157"/>
              <a:gd name="connsiteY2441" fmla="*/ 6085093 h 10287000"/>
              <a:gd name="connsiteX2442" fmla="*/ 4666303 w 10076157"/>
              <a:gd name="connsiteY2442" fmla="*/ 6106253 h 10287000"/>
              <a:gd name="connsiteX2443" fmla="*/ 4646163 w 10076157"/>
              <a:gd name="connsiteY2443" fmla="*/ 6118557 h 10287000"/>
              <a:gd name="connsiteX2444" fmla="*/ 4651008 w 10076157"/>
              <a:gd name="connsiteY2444" fmla="*/ 6101824 h 10287000"/>
              <a:gd name="connsiteX2445" fmla="*/ 4655852 w 10076157"/>
              <a:gd name="connsiteY2445" fmla="*/ 6085093 h 10287000"/>
              <a:gd name="connsiteX2446" fmla="*/ 5126155 w 10076157"/>
              <a:gd name="connsiteY2446" fmla="*/ 6084517 h 10287000"/>
              <a:gd name="connsiteX2447" fmla="*/ 5126155 w 10076157"/>
              <a:gd name="connsiteY2447" fmla="*/ 6094142 h 10287000"/>
              <a:gd name="connsiteX2448" fmla="*/ 5116161 w 10076157"/>
              <a:gd name="connsiteY2448" fmla="*/ 6094142 h 10287000"/>
              <a:gd name="connsiteX2449" fmla="*/ 5126155 w 10076157"/>
              <a:gd name="connsiteY2449" fmla="*/ 6084517 h 10287000"/>
              <a:gd name="connsiteX2450" fmla="*/ 4277058 w 10076157"/>
              <a:gd name="connsiteY2450" fmla="*/ 6082221 h 10287000"/>
              <a:gd name="connsiteX2451" fmla="*/ 4254363 w 10076157"/>
              <a:gd name="connsiteY2451" fmla="*/ 6099192 h 10287000"/>
              <a:gd name="connsiteX2452" fmla="*/ 4198301 w 10076157"/>
              <a:gd name="connsiteY2452" fmla="*/ 6133250 h 10287000"/>
              <a:gd name="connsiteX2453" fmla="*/ 4198301 w 10076157"/>
              <a:gd name="connsiteY2453" fmla="*/ 6136919 h 10287000"/>
              <a:gd name="connsiteX2454" fmla="*/ 4194394 w 10076157"/>
              <a:gd name="connsiteY2454" fmla="*/ 6136919 h 10287000"/>
              <a:gd name="connsiteX2455" fmla="*/ 4192262 w 10076157"/>
              <a:gd name="connsiteY2455" fmla="*/ 6136919 h 10287000"/>
              <a:gd name="connsiteX2456" fmla="*/ 4159337 w 10076157"/>
              <a:gd name="connsiteY2456" fmla="*/ 6156922 h 10287000"/>
              <a:gd name="connsiteX2457" fmla="*/ 4140720 w 10076157"/>
              <a:gd name="connsiteY2457" fmla="*/ 6165890 h 10287000"/>
              <a:gd name="connsiteX2458" fmla="*/ 4139173 w 10076157"/>
              <a:gd name="connsiteY2458" fmla="*/ 6171228 h 10287000"/>
              <a:gd name="connsiteX2459" fmla="*/ 4134652 w 10076157"/>
              <a:gd name="connsiteY2459" fmla="*/ 6186843 h 10287000"/>
              <a:gd name="connsiteX2460" fmla="*/ 4134086 w 10076157"/>
              <a:gd name="connsiteY2460" fmla="*/ 6188796 h 10287000"/>
              <a:gd name="connsiteX2461" fmla="*/ 4133111 w 10076157"/>
              <a:gd name="connsiteY2461" fmla="*/ 6192165 h 10287000"/>
              <a:gd name="connsiteX2462" fmla="*/ 4136295 w 10076157"/>
              <a:gd name="connsiteY2462" fmla="*/ 6192165 h 10287000"/>
              <a:gd name="connsiteX2463" fmla="*/ 4143232 w 10076157"/>
              <a:gd name="connsiteY2463" fmla="*/ 6185049 h 10287000"/>
              <a:gd name="connsiteX2464" fmla="*/ 4164047 w 10076157"/>
              <a:gd name="connsiteY2464" fmla="*/ 6170822 h 10287000"/>
              <a:gd name="connsiteX2465" fmla="*/ 4164047 w 10076157"/>
              <a:gd name="connsiteY2465" fmla="*/ 6163705 h 10287000"/>
              <a:gd name="connsiteX2466" fmla="*/ 4165629 w 10076157"/>
              <a:gd name="connsiteY2466" fmla="*/ 6163705 h 10287000"/>
              <a:gd name="connsiteX2467" fmla="*/ 4164985 w 10076157"/>
              <a:gd name="connsiteY2467" fmla="*/ 6161511 h 10287000"/>
              <a:gd name="connsiteX2468" fmla="*/ 4166128 w 10076157"/>
              <a:gd name="connsiteY2468" fmla="*/ 6157629 h 10287000"/>
              <a:gd name="connsiteX2469" fmla="*/ 4167269 w 10076157"/>
              <a:gd name="connsiteY2469" fmla="*/ 6161511 h 10287000"/>
              <a:gd name="connsiteX2470" fmla="*/ 4166625 w 10076157"/>
              <a:gd name="connsiteY2470" fmla="*/ 6163705 h 10287000"/>
              <a:gd name="connsiteX2471" fmla="*/ 4167516 w 10076157"/>
              <a:gd name="connsiteY2471" fmla="*/ 6163705 h 10287000"/>
              <a:gd name="connsiteX2472" fmla="*/ 4170984 w 10076157"/>
              <a:gd name="connsiteY2472" fmla="*/ 6163705 h 10287000"/>
              <a:gd name="connsiteX2473" fmla="*/ 4177924 w 10076157"/>
              <a:gd name="connsiteY2473" fmla="*/ 6163705 h 10287000"/>
              <a:gd name="connsiteX2474" fmla="*/ 4164047 w 10076157"/>
              <a:gd name="connsiteY2474" fmla="*/ 6177935 h 10287000"/>
              <a:gd name="connsiteX2475" fmla="*/ 4157109 w 10076157"/>
              <a:gd name="connsiteY2475" fmla="*/ 6185049 h 10287000"/>
              <a:gd name="connsiteX2476" fmla="*/ 4143232 w 10076157"/>
              <a:gd name="connsiteY2476" fmla="*/ 6192165 h 10287000"/>
              <a:gd name="connsiteX2477" fmla="*/ 4143232 w 10076157"/>
              <a:gd name="connsiteY2477" fmla="*/ 6199281 h 10287000"/>
              <a:gd name="connsiteX2478" fmla="*/ 4164047 w 10076157"/>
              <a:gd name="connsiteY2478" fmla="*/ 6192165 h 10287000"/>
              <a:gd name="connsiteX2479" fmla="*/ 4170984 w 10076157"/>
              <a:gd name="connsiteY2479" fmla="*/ 6185049 h 10287000"/>
              <a:gd name="connsiteX2480" fmla="*/ 4170984 w 10076157"/>
              <a:gd name="connsiteY2480" fmla="*/ 6177935 h 10287000"/>
              <a:gd name="connsiteX2481" fmla="*/ 4191798 w 10076157"/>
              <a:gd name="connsiteY2481" fmla="*/ 6185049 h 10287000"/>
              <a:gd name="connsiteX2482" fmla="*/ 4212615 w 10076157"/>
              <a:gd name="connsiteY2482" fmla="*/ 6177935 h 10287000"/>
              <a:gd name="connsiteX2483" fmla="*/ 4226488 w 10076157"/>
              <a:gd name="connsiteY2483" fmla="*/ 6177935 h 10287000"/>
              <a:gd name="connsiteX2484" fmla="*/ 4233426 w 10076157"/>
              <a:gd name="connsiteY2484" fmla="*/ 6163705 h 10287000"/>
              <a:gd name="connsiteX2485" fmla="*/ 4240366 w 10076157"/>
              <a:gd name="connsiteY2485" fmla="*/ 6156590 h 10287000"/>
              <a:gd name="connsiteX2486" fmla="*/ 4254240 w 10076157"/>
              <a:gd name="connsiteY2486" fmla="*/ 6156590 h 10287000"/>
              <a:gd name="connsiteX2487" fmla="*/ 4268117 w 10076157"/>
              <a:gd name="connsiteY2487" fmla="*/ 6142362 h 10287000"/>
              <a:gd name="connsiteX2488" fmla="*/ 4268879 w 10076157"/>
              <a:gd name="connsiteY2488" fmla="*/ 6143145 h 10287000"/>
              <a:gd name="connsiteX2489" fmla="*/ 4279713 w 10076157"/>
              <a:gd name="connsiteY2489" fmla="*/ 6122468 h 10287000"/>
              <a:gd name="connsiteX2490" fmla="*/ 4291005 w 10076157"/>
              <a:gd name="connsiteY2490" fmla="*/ 6109300 h 10287000"/>
              <a:gd name="connsiteX2491" fmla="*/ 4291005 w 10076157"/>
              <a:gd name="connsiteY2491" fmla="*/ 6102713 h 10287000"/>
              <a:gd name="connsiteX2492" fmla="*/ 4291005 w 10076157"/>
              <a:gd name="connsiteY2492" fmla="*/ 6097388 h 10287000"/>
              <a:gd name="connsiteX2493" fmla="*/ 4284718 w 10076157"/>
              <a:gd name="connsiteY2493" fmla="*/ 6090550 h 10287000"/>
              <a:gd name="connsiteX2494" fmla="*/ 4754239 w 10076157"/>
              <a:gd name="connsiteY2494" fmla="*/ 6077437 h 10287000"/>
              <a:gd name="connsiteX2495" fmla="*/ 4768834 w 10076157"/>
              <a:gd name="connsiteY2495" fmla="*/ 6093695 h 10287000"/>
              <a:gd name="connsiteX2496" fmla="*/ 4768834 w 10076157"/>
              <a:gd name="connsiteY2496" fmla="*/ 6109953 h 10287000"/>
              <a:gd name="connsiteX2497" fmla="*/ 4754239 w 10076157"/>
              <a:gd name="connsiteY2497" fmla="*/ 6142468 h 10287000"/>
              <a:gd name="connsiteX2498" fmla="*/ 4745118 w 10076157"/>
              <a:gd name="connsiteY2498" fmla="*/ 6148564 h 10287000"/>
              <a:gd name="connsiteX2499" fmla="*/ 4735769 w 10076157"/>
              <a:gd name="connsiteY2499" fmla="*/ 6149328 h 10287000"/>
              <a:gd name="connsiteX2500" fmla="*/ 4725051 w 10076157"/>
              <a:gd name="connsiteY2500" fmla="*/ 6142468 h 10287000"/>
              <a:gd name="connsiteX2501" fmla="*/ 4710455 w 10076157"/>
              <a:gd name="connsiteY2501" fmla="*/ 6126210 h 10287000"/>
              <a:gd name="connsiteX2502" fmla="*/ 4754239 w 10076157"/>
              <a:gd name="connsiteY2502" fmla="*/ 6093695 h 10287000"/>
              <a:gd name="connsiteX2503" fmla="*/ 4754239 w 10076157"/>
              <a:gd name="connsiteY2503" fmla="*/ 6077437 h 10287000"/>
              <a:gd name="connsiteX2504" fmla="*/ 4813043 w 10076157"/>
              <a:gd name="connsiteY2504" fmla="*/ 6074892 h 10287000"/>
              <a:gd name="connsiteX2505" fmla="*/ 4813043 w 10076157"/>
              <a:gd name="connsiteY2505" fmla="*/ 6084518 h 10287000"/>
              <a:gd name="connsiteX2506" fmla="*/ 4813043 w 10076157"/>
              <a:gd name="connsiteY2506" fmla="*/ 6094142 h 10287000"/>
              <a:gd name="connsiteX2507" fmla="*/ 4803050 w 10076157"/>
              <a:gd name="connsiteY2507" fmla="*/ 6094142 h 10287000"/>
              <a:gd name="connsiteX2508" fmla="*/ 4803050 w 10076157"/>
              <a:gd name="connsiteY2508" fmla="*/ 6084518 h 10287000"/>
              <a:gd name="connsiteX2509" fmla="*/ 4813043 w 10076157"/>
              <a:gd name="connsiteY2509" fmla="*/ 6074892 h 10287000"/>
              <a:gd name="connsiteX2510" fmla="*/ 4742297 w 10076157"/>
              <a:gd name="connsiteY2510" fmla="*/ 6065824 h 10287000"/>
              <a:gd name="connsiteX2511" fmla="*/ 4758221 w 10076157"/>
              <a:gd name="connsiteY2511" fmla="*/ 6065824 h 10287000"/>
              <a:gd name="connsiteX2512" fmla="*/ 4758221 w 10076157"/>
              <a:gd name="connsiteY2512" fmla="*/ 6077437 h 10287000"/>
              <a:gd name="connsiteX2513" fmla="*/ 4754239 w 10076157"/>
              <a:gd name="connsiteY2513" fmla="*/ 6077437 h 10287000"/>
              <a:gd name="connsiteX2514" fmla="*/ 4742297 w 10076157"/>
              <a:gd name="connsiteY2514" fmla="*/ 6077437 h 10287000"/>
              <a:gd name="connsiteX2515" fmla="*/ 4742297 w 10076157"/>
              <a:gd name="connsiteY2515" fmla="*/ 6065824 h 10287000"/>
              <a:gd name="connsiteX2516" fmla="*/ 4359611 w 10076157"/>
              <a:gd name="connsiteY2516" fmla="*/ 6061842 h 10287000"/>
              <a:gd name="connsiteX2517" fmla="*/ 4360862 w 10076157"/>
              <a:gd name="connsiteY2517" fmla="*/ 6063136 h 10287000"/>
              <a:gd name="connsiteX2518" fmla="*/ 4359611 w 10076157"/>
              <a:gd name="connsiteY2518" fmla="*/ 6064430 h 10287000"/>
              <a:gd name="connsiteX2519" fmla="*/ 4358359 w 10076157"/>
              <a:gd name="connsiteY2519" fmla="*/ 6063136 h 10287000"/>
              <a:gd name="connsiteX2520" fmla="*/ 4359611 w 10076157"/>
              <a:gd name="connsiteY2520" fmla="*/ 6061842 h 10287000"/>
              <a:gd name="connsiteX2521" fmla="*/ 4713833 w 10076157"/>
              <a:gd name="connsiteY2521" fmla="*/ 6055837 h 10287000"/>
              <a:gd name="connsiteX2522" fmla="*/ 4718967 w 10076157"/>
              <a:gd name="connsiteY2522" fmla="*/ 6056072 h 10287000"/>
              <a:gd name="connsiteX2523" fmla="*/ 4716291 w 10076157"/>
              <a:gd name="connsiteY2523" fmla="*/ 6065316 h 10287000"/>
              <a:gd name="connsiteX2524" fmla="*/ 4706689 w 10076157"/>
              <a:gd name="connsiteY2524" fmla="*/ 6062536 h 10287000"/>
              <a:gd name="connsiteX2525" fmla="*/ 4713833 w 10076157"/>
              <a:gd name="connsiteY2525" fmla="*/ 6055837 h 10287000"/>
              <a:gd name="connsiteX2526" fmla="*/ 4821394 w 10076157"/>
              <a:gd name="connsiteY2526" fmla="*/ 6042464 h 10287000"/>
              <a:gd name="connsiteX2527" fmla="*/ 4833610 w 10076157"/>
              <a:gd name="connsiteY2527" fmla="*/ 6071223 h 10287000"/>
              <a:gd name="connsiteX2528" fmla="*/ 4821394 w 10076157"/>
              <a:gd name="connsiteY2528" fmla="*/ 6071223 h 10287000"/>
              <a:gd name="connsiteX2529" fmla="*/ 4821394 w 10076157"/>
              <a:gd name="connsiteY2529" fmla="*/ 6042464 h 10287000"/>
              <a:gd name="connsiteX2530" fmla="*/ 4654586 w 10076157"/>
              <a:gd name="connsiteY2530" fmla="*/ 6030306 h 10287000"/>
              <a:gd name="connsiteX2531" fmla="*/ 4653794 w 10076157"/>
              <a:gd name="connsiteY2531" fmla="*/ 6034403 h 10287000"/>
              <a:gd name="connsiteX2532" fmla="*/ 4654586 w 10076157"/>
              <a:gd name="connsiteY2532" fmla="*/ 6032345 h 10287000"/>
              <a:gd name="connsiteX2533" fmla="*/ 4654586 w 10076157"/>
              <a:gd name="connsiteY2533" fmla="*/ 6031247 h 10287000"/>
              <a:gd name="connsiteX2534" fmla="*/ 4413381 w 10076157"/>
              <a:gd name="connsiteY2534" fmla="*/ 6023009 h 10287000"/>
              <a:gd name="connsiteX2535" fmla="*/ 4420884 w 10076157"/>
              <a:gd name="connsiteY2535" fmla="*/ 6023009 h 10287000"/>
              <a:gd name="connsiteX2536" fmla="*/ 4413381 w 10076157"/>
              <a:gd name="connsiteY2536" fmla="*/ 6028187 h 10287000"/>
              <a:gd name="connsiteX2537" fmla="*/ 4413381 w 10076157"/>
              <a:gd name="connsiteY2537" fmla="*/ 6023009 h 10287000"/>
              <a:gd name="connsiteX2538" fmla="*/ 5035959 w 10076157"/>
              <a:gd name="connsiteY2538" fmla="*/ 6013573 h 10287000"/>
              <a:gd name="connsiteX2539" fmla="*/ 5050112 w 10076157"/>
              <a:gd name="connsiteY2539" fmla="*/ 6013573 h 10287000"/>
              <a:gd name="connsiteX2540" fmla="*/ 5064261 w 10076157"/>
              <a:gd name="connsiteY2540" fmla="*/ 6013573 h 10287000"/>
              <a:gd name="connsiteX2541" fmla="*/ 5078416 w 10076157"/>
              <a:gd name="connsiteY2541" fmla="*/ 6029541 h 10287000"/>
              <a:gd name="connsiteX2542" fmla="*/ 5078416 w 10076157"/>
              <a:gd name="connsiteY2542" fmla="*/ 6045504 h 10287000"/>
              <a:gd name="connsiteX2543" fmla="*/ 5092570 w 10076157"/>
              <a:gd name="connsiteY2543" fmla="*/ 6077442 h 10287000"/>
              <a:gd name="connsiteX2544" fmla="*/ 5064261 w 10076157"/>
              <a:gd name="connsiteY2544" fmla="*/ 6125345 h 10287000"/>
              <a:gd name="connsiteX2545" fmla="*/ 5050112 w 10076157"/>
              <a:gd name="connsiteY2545" fmla="*/ 6141308 h 10287000"/>
              <a:gd name="connsiteX2546" fmla="*/ 5035959 w 10076157"/>
              <a:gd name="connsiteY2546" fmla="*/ 6141308 h 10287000"/>
              <a:gd name="connsiteX2547" fmla="*/ 5007654 w 10076157"/>
              <a:gd name="connsiteY2547" fmla="*/ 6125345 h 10287000"/>
              <a:gd name="connsiteX2548" fmla="*/ 5021805 w 10076157"/>
              <a:gd name="connsiteY2548" fmla="*/ 6061474 h 10287000"/>
              <a:gd name="connsiteX2549" fmla="*/ 5035959 w 10076157"/>
              <a:gd name="connsiteY2549" fmla="*/ 6013573 h 10287000"/>
              <a:gd name="connsiteX2550" fmla="*/ 6116819 w 10076157"/>
              <a:gd name="connsiteY2550" fmla="*/ 6002285 h 10287000"/>
              <a:gd name="connsiteX2551" fmla="*/ 6133734 w 10076157"/>
              <a:gd name="connsiteY2551" fmla="*/ 6043229 h 10287000"/>
              <a:gd name="connsiteX2552" fmla="*/ 6116819 w 10076157"/>
              <a:gd name="connsiteY2552" fmla="*/ 6022756 h 10287000"/>
              <a:gd name="connsiteX2553" fmla="*/ 6116819 w 10076157"/>
              <a:gd name="connsiteY2553" fmla="*/ 6002285 h 10287000"/>
              <a:gd name="connsiteX2554" fmla="*/ 9373688 w 10076157"/>
              <a:gd name="connsiteY2554" fmla="*/ 5983729 h 10287000"/>
              <a:gd name="connsiteX2555" fmla="*/ 9394265 w 10076157"/>
              <a:gd name="connsiteY2555" fmla="*/ 5989688 h 10287000"/>
              <a:gd name="connsiteX2556" fmla="*/ 9384964 w 10076157"/>
              <a:gd name="connsiteY2556" fmla="*/ 6021808 h 10287000"/>
              <a:gd name="connsiteX2557" fmla="*/ 9373688 w 10076157"/>
              <a:gd name="connsiteY2557" fmla="*/ 5983729 h 10287000"/>
              <a:gd name="connsiteX2558" fmla="*/ 4894652 w 10076157"/>
              <a:gd name="connsiteY2558" fmla="*/ 5978649 h 10287000"/>
              <a:gd name="connsiteX2559" fmla="*/ 4904089 w 10076157"/>
              <a:gd name="connsiteY2559" fmla="*/ 5987400 h 10287000"/>
              <a:gd name="connsiteX2560" fmla="*/ 4904089 w 10076157"/>
              <a:gd name="connsiteY2560" fmla="*/ 6004898 h 10287000"/>
              <a:gd name="connsiteX2561" fmla="*/ 4913528 w 10076157"/>
              <a:gd name="connsiteY2561" fmla="*/ 6031147 h 10287000"/>
              <a:gd name="connsiteX2562" fmla="*/ 4922964 w 10076157"/>
              <a:gd name="connsiteY2562" fmla="*/ 6031147 h 10287000"/>
              <a:gd name="connsiteX2563" fmla="*/ 4913528 w 10076157"/>
              <a:gd name="connsiteY2563" fmla="*/ 6048646 h 10287000"/>
              <a:gd name="connsiteX2564" fmla="*/ 4885214 w 10076157"/>
              <a:gd name="connsiteY2564" fmla="*/ 6057395 h 10287000"/>
              <a:gd name="connsiteX2565" fmla="*/ 4875774 w 10076157"/>
              <a:gd name="connsiteY2565" fmla="*/ 6057395 h 10287000"/>
              <a:gd name="connsiteX2566" fmla="*/ 4866338 w 10076157"/>
              <a:gd name="connsiteY2566" fmla="*/ 6074892 h 10287000"/>
              <a:gd name="connsiteX2567" fmla="*/ 4866338 w 10076157"/>
              <a:gd name="connsiteY2567" fmla="*/ 6066146 h 10287000"/>
              <a:gd name="connsiteX2568" fmla="*/ 4866338 w 10076157"/>
              <a:gd name="connsiteY2568" fmla="*/ 6048646 h 10287000"/>
              <a:gd name="connsiteX2569" fmla="*/ 4875774 w 10076157"/>
              <a:gd name="connsiteY2569" fmla="*/ 6031147 h 10287000"/>
              <a:gd name="connsiteX2570" fmla="*/ 4875774 w 10076157"/>
              <a:gd name="connsiteY2570" fmla="*/ 6022396 h 10287000"/>
              <a:gd name="connsiteX2571" fmla="*/ 4885214 w 10076157"/>
              <a:gd name="connsiteY2571" fmla="*/ 5996149 h 10287000"/>
              <a:gd name="connsiteX2572" fmla="*/ 4894652 w 10076157"/>
              <a:gd name="connsiteY2572" fmla="*/ 5987400 h 10287000"/>
              <a:gd name="connsiteX2573" fmla="*/ 4894652 w 10076157"/>
              <a:gd name="connsiteY2573" fmla="*/ 5978649 h 10287000"/>
              <a:gd name="connsiteX2574" fmla="*/ 4563221 w 10076157"/>
              <a:gd name="connsiteY2574" fmla="*/ 5978649 h 10287000"/>
              <a:gd name="connsiteX2575" fmla="*/ 4563221 w 10076157"/>
              <a:gd name="connsiteY2575" fmla="*/ 5996616 h 10287000"/>
              <a:gd name="connsiteX2576" fmla="*/ 4543235 w 10076157"/>
              <a:gd name="connsiteY2576" fmla="*/ 6023563 h 10287000"/>
              <a:gd name="connsiteX2577" fmla="*/ 4543235 w 10076157"/>
              <a:gd name="connsiteY2577" fmla="*/ 6005597 h 10287000"/>
              <a:gd name="connsiteX2578" fmla="*/ 4563221 w 10076157"/>
              <a:gd name="connsiteY2578" fmla="*/ 5978649 h 10287000"/>
              <a:gd name="connsiteX2579" fmla="*/ 4674253 w 10076157"/>
              <a:gd name="connsiteY2579" fmla="*/ 5962607 h 10287000"/>
              <a:gd name="connsiteX2580" fmla="*/ 4683136 w 10076157"/>
              <a:gd name="connsiteY2580" fmla="*/ 5962607 h 10287000"/>
              <a:gd name="connsiteX2581" fmla="*/ 4674253 w 10076157"/>
              <a:gd name="connsiteY2581" fmla="*/ 5980254 h 10287000"/>
              <a:gd name="connsiteX2582" fmla="*/ 4656488 w 10076157"/>
              <a:gd name="connsiteY2582" fmla="*/ 5997897 h 10287000"/>
              <a:gd name="connsiteX2583" fmla="*/ 4656488 w 10076157"/>
              <a:gd name="connsiteY2583" fmla="*/ 5989074 h 10287000"/>
              <a:gd name="connsiteX2584" fmla="*/ 4656488 w 10076157"/>
              <a:gd name="connsiteY2584" fmla="*/ 5980254 h 10287000"/>
              <a:gd name="connsiteX2585" fmla="*/ 4665370 w 10076157"/>
              <a:gd name="connsiteY2585" fmla="*/ 5971430 h 10287000"/>
              <a:gd name="connsiteX2586" fmla="*/ 4674253 w 10076157"/>
              <a:gd name="connsiteY2586" fmla="*/ 5962607 h 10287000"/>
              <a:gd name="connsiteX2587" fmla="*/ 4663474 w 10076157"/>
              <a:gd name="connsiteY2587" fmla="*/ 5922044 h 10287000"/>
              <a:gd name="connsiteX2588" fmla="*/ 4663474 w 10076157"/>
              <a:gd name="connsiteY2588" fmla="*/ 5929810 h 10287000"/>
              <a:gd name="connsiteX2589" fmla="*/ 4655971 w 10076157"/>
              <a:gd name="connsiteY2589" fmla="*/ 5929810 h 10287000"/>
              <a:gd name="connsiteX2590" fmla="*/ 4663474 w 10076157"/>
              <a:gd name="connsiteY2590" fmla="*/ 5922044 h 10287000"/>
              <a:gd name="connsiteX2591" fmla="*/ 4468698 w 10076157"/>
              <a:gd name="connsiteY2591" fmla="*/ 5922041 h 10287000"/>
              <a:gd name="connsiteX2592" fmla="*/ 4468698 w 10076157"/>
              <a:gd name="connsiteY2592" fmla="*/ 5929810 h 10287000"/>
              <a:gd name="connsiteX2593" fmla="*/ 4461846 w 10076157"/>
              <a:gd name="connsiteY2593" fmla="*/ 5929810 h 10287000"/>
              <a:gd name="connsiteX2594" fmla="*/ 4468698 w 10076157"/>
              <a:gd name="connsiteY2594" fmla="*/ 5922041 h 10287000"/>
              <a:gd name="connsiteX2595" fmla="*/ 4729769 w 10076157"/>
              <a:gd name="connsiteY2595" fmla="*/ 5917693 h 10287000"/>
              <a:gd name="connsiteX2596" fmla="*/ 4739764 w 10076157"/>
              <a:gd name="connsiteY2596" fmla="*/ 5917693 h 10287000"/>
              <a:gd name="connsiteX2597" fmla="*/ 4739764 w 10076157"/>
              <a:gd name="connsiteY2597" fmla="*/ 5927318 h 10287000"/>
              <a:gd name="connsiteX2598" fmla="*/ 4729769 w 10076157"/>
              <a:gd name="connsiteY2598" fmla="*/ 5927318 h 10287000"/>
              <a:gd name="connsiteX2599" fmla="*/ 4729769 w 10076157"/>
              <a:gd name="connsiteY2599" fmla="*/ 5917693 h 10287000"/>
              <a:gd name="connsiteX2600" fmla="*/ 5138953 w 10076157"/>
              <a:gd name="connsiteY2600" fmla="*/ 5913058 h 10287000"/>
              <a:gd name="connsiteX2601" fmla="*/ 5138953 w 10076157"/>
              <a:gd name="connsiteY2601" fmla="*/ 5927436 h 10287000"/>
              <a:gd name="connsiteX2602" fmla="*/ 5126737 w 10076157"/>
              <a:gd name="connsiteY2602" fmla="*/ 5927436 h 10287000"/>
              <a:gd name="connsiteX2603" fmla="*/ 5138953 w 10076157"/>
              <a:gd name="connsiteY2603" fmla="*/ 5913058 h 10287000"/>
              <a:gd name="connsiteX2604" fmla="*/ 4932957 w 10076157"/>
              <a:gd name="connsiteY2604" fmla="*/ 5892028 h 10287000"/>
              <a:gd name="connsiteX2605" fmla="*/ 4942950 w 10076157"/>
              <a:gd name="connsiteY2605" fmla="*/ 5900049 h 10287000"/>
              <a:gd name="connsiteX2606" fmla="*/ 4932957 w 10076157"/>
              <a:gd name="connsiteY2606" fmla="*/ 5900049 h 10287000"/>
              <a:gd name="connsiteX2607" fmla="*/ 4932957 w 10076157"/>
              <a:gd name="connsiteY2607" fmla="*/ 5908070 h 10287000"/>
              <a:gd name="connsiteX2608" fmla="*/ 4922964 w 10076157"/>
              <a:gd name="connsiteY2608" fmla="*/ 5908070 h 10287000"/>
              <a:gd name="connsiteX2609" fmla="*/ 4932957 w 10076157"/>
              <a:gd name="connsiteY2609" fmla="*/ 5892028 h 10287000"/>
              <a:gd name="connsiteX2610" fmla="*/ 4597479 w 10076157"/>
              <a:gd name="connsiteY2610" fmla="*/ 5874716 h 10287000"/>
              <a:gd name="connsiteX2611" fmla="*/ 4609692 w 10076157"/>
              <a:gd name="connsiteY2611" fmla="*/ 5874716 h 10287000"/>
              <a:gd name="connsiteX2612" fmla="*/ 4609692 w 10076157"/>
              <a:gd name="connsiteY2612" fmla="*/ 5884300 h 10287000"/>
              <a:gd name="connsiteX2613" fmla="*/ 4606637 w 10076157"/>
              <a:gd name="connsiteY2613" fmla="*/ 5884300 h 10287000"/>
              <a:gd name="connsiteX2614" fmla="*/ 4597479 w 10076157"/>
              <a:gd name="connsiteY2614" fmla="*/ 5884300 h 10287000"/>
              <a:gd name="connsiteX2615" fmla="*/ 4597479 w 10076157"/>
              <a:gd name="connsiteY2615" fmla="*/ 5874716 h 10287000"/>
              <a:gd name="connsiteX2616" fmla="*/ 4959605 w 10076157"/>
              <a:gd name="connsiteY2616" fmla="*/ 5863157 h 10287000"/>
              <a:gd name="connsiteX2617" fmla="*/ 4969598 w 10076157"/>
              <a:gd name="connsiteY2617" fmla="*/ 5882404 h 10287000"/>
              <a:gd name="connsiteX2618" fmla="*/ 4959605 w 10076157"/>
              <a:gd name="connsiteY2618" fmla="*/ 5882404 h 10287000"/>
              <a:gd name="connsiteX2619" fmla="*/ 4959605 w 10076157"/>
              <a:gd name="connsiteY2619" fmla="*/ 5863157 h 10287000"/>
              <a:gd name="connsiteX2620" fmla="*/ 4594007 w 10076157"/>
              <a:gd name="connsiteY2620" fmla="*/ 5852890 h 10287000"/>
              <a:gd name="connsiteX2621" fmla="*/ 4600929 w 10076157"/>
              <a:gd name="connsiteY2621" fmla="*/ 5864914 h 10287000"/>
              <a:gd name="connsiteX2622" fmla="*/ 4588653 w 10076157"/>
              <a:gd name="connsiteY2622" fmla="*/ 5871381 h 10287000"/>
              <a:gd name="connsiteX2623" fmla="*/ 4591330 w 10076157"/>
              <a:gd name="connsiteY2623" fmla="*/ 5862135 h 10287000"/>
              <a:gd name="connsiteX2624" fmla="*/ 4594007 w 10076157"/>
              <a:gd name="connsiteY2624" fmla="*/ 5852890 h 10287000"/>
              <a:gd name="connsiteX2625" fmla="*/ 4822753 w 10076157"/>
              <a:gd name="connsiteY2625" fmla="*/ 5831582 h 10287000"/>
              <a:gd name="connsiteX2626" fmla="*/ 4833610 w 10076157"/>
              <a:gd name="connsiteY2626" fmla="*/ 5831582 h 10287000"/>
              <a:gd name="connsiteX2627" fmla="*/ 4844465 w 10076157"/>
              <a:gd name="connsiteY2627" fmla="*/ 5831582 h 10287000"/>
              <a:gd name="connsiteX2628" fmla="*/ 4855325 w 10076157"/>
              <a:gd name="connsiteY2628" fmla="*/ 5844762 h 10287000"/>
              <a:gd name="connsiteX2629" fmla="*/ 4855325 w 10076157"/>
              <a:gd name="connsiteY2629" fmla="*/ 5857940 h 10287000"/>
              <a:gd name="connsiteX2630" fmla="*/ 4866178 w 10076157"/>
              <a:gd name="connsiteY2630" fmla="*/ 5884303 h 10287000"/>
              <a:gd name="connsiteX2631" fmla="*/ 4844465 w 10076157"/>
              <a:gd name="connsiteY2631" fmla="*/ 5923845 h 10287000"/>
              <a:gd name="connsiteX2632" fmla="*/ 4833610 w 10076157"/>
              <a:gd name="connsiteY2632" fmla="*/ 5937022 h 10287000"/>
              <a:gd name="connsiteX2633" fmla="*/ 4822753 w 10076157"/>
              <a:gd name="connsiteY2633" fmla="*/ 5937022 h 10287000"/>
              <a:gd name="connsiteX2634" fmla="*/ 4801039 w 10076157"/>
              <a:gd name="connsiteY2634" fmla="*/ 5923845 h 10287000"/>
              <a:gd name="connsiteX2635" fmla="*/ 4811895 w 10076157"/>
              <a:gd name="connsiteY2635" fmla="*/ 5871121 h 10287000"/>
              <a:gd name="connsiteX2636" fmla="*/ 4822753 w 10076157"/>
              <a:gd name="connsiteY2636" fmla="*/ 5831582 h 10287000"/>
              <a:gd name="connsiteX2637" fmla="*/ 5166868 w 10076157"/>
              <a:gd name="connsiteY2637" fmla="*/ 5821965 h 10287000"/>
              <a:gd name="connsiteX2638" fmla="*/ 5182792 w 10076157"/>
              <a:gd name="connsiteY2638" fmla="*/ 5839384 h 10287000"/>
              <a:gd name="connsiteX2639" fmla="*/ 5166868 w 10076157"/>
              <a:gd name="connsiteY2639" fmla="*/ 5856804 h 10287000"/>
              <a:gd name="connsiteX2640" fmla="*/ 5166868 w 10076157"/>
              <a:gd name="connsiteY2640" fmla="*/ 5839384 h 10287000"/>
              <a:gd name="connsiteX2641" fmla="*/ 5166868 w 10076157"/>
              <a:gd name="connsiteY2641" fmla="*/ 5821965 h 10287000"/>
              <a:gd name="connsiteX2642" fmla="*/ 5064707 w 10076157"/>
              <a:gd name="connsiteY2642" fmla="*/ 5810354 h 10287000"/>
              <a:gd name="connsiteX2643" fmla="*/ 5079302 w 10076157"/>
              <a:gd name="connsiteY2643" fmla="*/ 5810354 h 10287000"/>
              <a:gd name="connsiteX2644" fmla="*/ 5093895 w 10076157"/>
              <a:gd name="connsiteY2644" fmla="*/ 5855644 h 10287000"/>
              <a:gd name="connsiteX2645" fmla="*/ 5079302 w 10076157"/>
              <a:gd name="connsiteY2645" fmla="*/ 5885834 h 10287000"/>
              <a:gd name="connsiteX2646" fmla="*/ 5064707 w 10076157"/>
              <a:gd name="connsiteY2646" fmla="*/ 5885834 h 10287000"/>
              <a:gd name="connsiteX2647" fmla="*/ 5050112 w 10076157"/>
              <a:gd name="connsiteY2647" fmla="*/ 5840546 h 10287000"/>
              <a:gd name="connsiteX2648" fmla="*/ 5050112 w 10076157"/>
              <a:gd name="connsiteY2648" fmla="*/ 5825448 h 10287000"/>
              <a:gd name="connsiteX2649" fmla="*/ 5064707 w 10076157"/>
              <a:gd name="connsiteY2649" fmla="*/ 5810354 h 10287000"/>
              <a:gd name="connsiteX2650" fmla="*/ 4581541 w 10076157"/>
              <a:gd name="connsiteY2650" fmla="*/ 5808617 h 10287000"/>
              <a:gd name="connsiteX2651" fmla="*/ 4583209 w 10076157"/>
              <a:gd name="connsiteY2651" fmla="*/ 5810222 h 10287000"/>
              <a:gd name="connsiteX2652" fmla="*/ 4581541 w 10076157"/>
              <a:gd name="connsiteY2652" fmla="*/ 5811825 h 10287000"/>
              <a:gd name="connsiteX2653" fmla="*/ 4579875 w 10076157"/>
              <a:gd name="connsiteY2653" fmla="*/ 5810222 h 10287000"/>
              <a:gd name="connsiteX2654" fmla="*/ 4581541 w 10076157"/>
              <a:gd name="connsiteY2654" fmla="*/ 5808617 h 10287000"/>
              <a:gd name="connsiteX2655" fmla="*/ 4589607 w 10076157"/>
              <a:gd name="connsiteY2655" fmla="*/ 5808197 h 10287000"/>
              <a:gd name="connsiteX2656" fmla="*/ 4591546 w 10076157"/>
              <a:gd name="connsiteY2656" fmla="*/ 5825459 h 10287000"/>
              <a:gd name="connsiteX2657" fmla="*/ 4587378 w 10076157"/>
              <a:gd name="connsiteY2657" fmla="*/ 5815901 h 10287000"/>
              <a:gd name="connsiteX2658" fmla="*/ 4589607 w 10076157"/>
              <a:gd name="connsiteY2658" fmla="*/ 5808197 h 10287000"/>
              <a:gd name="connsiteX2659" fmla="*/ 4550658 w 10076157"/>
              <a:gd name="connsiteY2659" fmla="*/ 5807959 h 10287000"/>
              <a:gd name="connsiteX2660" fmla="*/ 4534862 w 10076157"/>
              <a:gd name="connsiteY2660" fmla="*/ 5829084 h 10287000"/>
              <a:gd name="connsiteX2661" fmla="*/ 4538602 w 10076157"/>
              <a:gd name="connsiteY2661" fmla="*/ 5830167 h 10287000"/>
              <a:gd name="connsiteX2662" fmla="*/ 4543001 w 10076157"/>
              <a:gd name="connsiteY2662" fmla="*/ 5831440 h 10287000"/>
              <a:gd name="connsiteX2663" fmla="*/ 4544837 w 10076157"/>
              <a:gd name="connsiteY2663" fmla="*/ 5858027 h 10287000"/>
              <a:gd name="connsiteX2664" fmla="*/ 4531401 w 10076157"/>
              <a:gd name="connsiteY2664" fmla="*/ 5871504 h 10287000"/>
              <a:gd name="connsiteX2665" fmla="*/ 4522602 w 10076157"/>
              <a:gd name="connsiteY2665" fmla="*/ 5868955 h 10287000"/>
              <a:gd name="connsiteX2666" fmla="*/ 4520812 w 10076157"/>
              <a:gd name="connsiteY2666" fmla="*/ 5858668 h 10287000"/>
              <a:gd name="connsiteX2667" fmla="*/ 4520779 w 10076157"/>
              <a:gd name="connsiteY2667" fmla="*/ 5847917 h 10287000"/>
              <a:gd name="connsiteX2668" fmla="*/ 4500625 w 10076157"/>
              <a:gd name="connsiteY2668" fmla="*/ 5874867 h 10287000"/>
              <a:gd name="connsiteX2669" fmla="*/ 4503832 w 10076157"/>
              <a:gd name="connsiteY2669" fmla="*/ 5878975 h 10287000"/>
              <a:gd name="connsiteX2670" fmla="*/ 4510917 w 10076157"/>
              <a:gd name="connsiteY2670" fmla="*/ 5878975 h 10287000"/>
              <a:gd name="connsiteX2671" fmla="*/ 4503832 w 10076157"/>
              <a:gd name="connsiteY2671" fmla="*/ 5893095 h 10287000"/>
              <a:gd name="connsiteX2672" fmla="*/ 4482574 w 10076157"/>
              <a:gd name="connsiteY2672" fmla="*/ 5900155 h 10287000"/>
              <a:gd name="connsiteX2673" fmla="*/ 4481689 w 10076157"/>
              <a:gd name="connsiteY2673" fmla="*/ 5900155 h 10287000"/>
              <a:gd name="connsiteX2674" fmla="*/ 4477923 w 10076157"/>
              <a:gd name="connsiteY2674" fmla="*/ 5900155 h 10287000"/>
              <a:gd name="connsiteX2675" fmla="*/ 4472486 w 10076157"/>
              <a:gd name="connsiteY2675" fmla="*/ 5906137 h 10287000"/>
              <a:gd name="connsiteX2676" fmla="*/ 4471945 w 10076157"/>
              <a:gd name="connsiteY2676" fmla="*/ 5907216 h 10287000"/>
              <a:gd name="connsiteX2677" fmla="*/ 4468401 w 10076157"/>
              <a:gd name="connsiteY2677" fmla="*/ 5914275 h 10287000"/>
              <a:gd name="connsiteX2678" fmla="*/ 4468401 w 10076157"/>
              <a:gd name="connsiteY2678" fmla="*/ 5910632 h 10287000"/>
              <a:gd name="connsiteX2679" fmla="*/ 4424934 w 10076157"/>
              <a:gd name="connsiteY2679" fmla="*/ 5958458 h 10287000"/>
              <a:gd name="connsiteX2680" fmla="*/ 4347908 w 10076157"/>
              <a:gd name="connsiteY2680" fmla="*/ 6028465 h 10287000"/>
              <a:gd name="connsiteX2681" fmla="*/ 4347372 w 10076157"/>
              <a:gd name="connsiteY2681" fmla="*/ 6030311 h 10287000"/>
              <a:gd name="connsiteX2682" fmla="*/ 4347475 w 10076157"/>
              <a:gd name="connsiteY2682" fmla="*/ 6030268 h 10287000"/>
              <a:gd name="connsiteX2683" fmla="*/ 4347475 w 10076157"/>
              <a:gd name="connsiteY2683" fmla="*/ 6031916 h 10287000"/>
              <a:gd name="connsiteX2684" fmla="*/ 4347475 w 10076157"/>
              <a:gd name="connsiteY2684" fmla="*/ 6037311 h 10287000"/>
              <a:gd name="connsiteX2685" fmla="*/ 4350678 w 10076157"/>
              <a:gd name="connsiteY2685" fmla="*/ 6053047 h 10287000"/>
              <a:gd name="connsiteX2686" fmla="*/ 4349688 w 10076157"/>
              <a:gd name="connsiteY2686" fmla="*/ 6061337 h 10287000"/>
              <a:gd name="connsiteX2687" fmla="*/ 4344222 w 10076157"/>
              <a:gd name="connsiteY2687" fmla="*/ 6064201 h 10287000"/>
              <a:gd name="connsiteX2688" fmla="*/ 4339004 w 10076157"/>
              <a:gd name="connsiteY2688" fmla="*/ 6076369 h 10287000"/>
              <a:gd name="connsiteX2689" fmla="*/ 4347475 w 10076157"/>
              <a:gd name="connsiteY2689" fmla="*/ 6096127 h 10287000"/>
              <a:gd name="connsiteX2690" fmla="*/ 4353041 w 10076157"/>
              <a:gd name="connsiteY2690" fmla="*/ 6097751 h 10287000"/>
              <a:gd name="connsiteX2691" fmla="*/ 4354330 w 10076157"/>
              <a:gd name="connsiteY2691" fmla="*/ 6096440 h 10287000"/>
              <a:gd name="connsiteX2692" fmla="*/ 4364751 w 10076157"/>
              <a:gd name="connsiteY2692" fmla="*/ 6085849 h 10287000"/>
              <a:gd name="connsiteX2693" fmla="*/ 4378645 w 10076157"/>
              <a:gd name="connsiteY2693" fmla="*/ 6071727 h 10287000"/>
              <a:gd name="connsiteX2694" fmla="*/ 4392540 w 10076157"/>
              <a:gd name="connsiteY2694" fmla="*/ 6050546 h 10287000"/>
              <a:gd name="connsiteX2695" fmla="*/ 4399488 w 10076157"/>
              <a:gd name="connsiteY2695" fmla="*/ 6029364 h 10287000"/>
              <a:gd name="connsiteX2696" fmla="*/ 4406433 w 10076157"/>
              <a:gd name="connsiteY2696" fmla="*/ 6022302 h 10287000"/>
              <a:gd name="connsiteX2697" fmla="*/ 4406433 w 10076157"/>
              <a:gd name="connsiteY2697" fmla="*/ 6029364 h 10287000"/>
              <a:gd name="connsiteX2698" fmla="*/ 4406433 w 10076157"/>
              <a:gd name="connsiteY2698" fmla="*/ 6036425 h 10287000"/>
              <a:gd name="connsiteX2699" fmla="*/ 4406433 w 10076157"/>
              <a:gd name="connsiteY2699" fmla="*/ 6050546 h 10287000"/>
              <a:gd name="connsiteX2700" fmla="*/ 4399488 w 10076157"/>
              <a:gd name="connsiteY2700" fmla="*/ 6071727 h 10287000"/>
              <a:gd name="connsiteX2701" fmla="*/ 4389065 w 10076157"/>
              <a:gd name="connsiteY2701" fmla="*/ 6080554 h 10287000"/>
              <a:gd name="connsiteX2702" fmla="*/ 4379585 w 10076157"/>
              <a:gd name="connsiteY2702" fmla="*/ 6098220 h 10287000"/>
              <a:gd name="connsiteX2703" fmla="*/ 4387050 w 10076157"/>
              <a:gd name="connsiteY2703" fmla="*/ 6093039 h 10287000"/>
              <a:gd name="connsiteX2704" fmla="*/ 4396291 w 10076157"/>
              <a:gd name="connsiteY2704" fmla="*/ 6075406 h 10287000"/>
              <a:gd name="connsiteX2705" fmla="*/ 4405532 w 10076157"/>
              <a:gd name="connsiteY2705" fmla="*/ 6075406 h 10287000"/>
              <a:gd name="connsiteX2706" fmla="*/ 4405532 w 10076157"/>
              <a:gd name="connsiteY2706" fmla="*/ 6066589 h 10287000"/>
              <a:gd name="connsiteX2707" fmla="*/ 4424010 w 10076157"/>
              <a:gd name="connsiteY2707" fmla="*/ 6048957 h 10287000"/>
              <a:gd name="connsiteX2708" fmla="*/ 4451733 w 10076157"/>
              <a:gd name="connsiteY2708" fmla="*/ 6022505 h 10287000"/>
              <a:gd name="connsiteX2709" fmla="*/ 4460973 w 10076157"/>
              <a:gd name="connsiteY2709" fmla="*/ 6013690 h 10287000"/>
              <a:gd name="connsiteX2710" fmla="*/ 4466748 w 10076157"/>
              <a:gd name="connsiteY2710" fmla="*/ 6000465 h 10287000"/>
              <a:gd name="connsiteX2711" fmla="*/ 4467295 w 10076157"/>
              <a:gd name="connsiteY2711" fmla="*/ 5999897 h 10287000"/>
              <a:gd name="connsiteX2712" fmla="*/ 4466008 w 10076157"/>
              <a:gd name="connsiteY2712" fmla="*/ 5999526 h 10287000"/>
              <a:gd name="connsiteX2713" fmla="*/ 4451397 w 10076157"/>
              <a:gd name="connsiteY2713" fmla="*/ 5986112 h 10287000"/>
              <a:gd name="connsiteX2714" fmla="*/ 4469745 w 10076157"/>
              <a:gd name="connsiteY2714" fmla="*/ 5954682 h 10287000"/>
              <a:gd name="connsiteX2715" fmla="*/ 4485639 w 10076157"/>
              <a:gd name="connsiteY2715" fmla="*/ 5931731 h 10287000"/>
              <a:gd name="connsiteX2716" fmla="*/ 4494170 w 10076157"/>
              <a:gd name="connsiteY2716" fmla="*/ 5934200 h 10287000"/>
              <a:gd name="connsiteX2717" fmla="*/ 4502703 w 10076157"/>
              <a:gd name="connsiteY2717" fmla="*/ 5936670 h 10287000"/>
              <a:gd name="connsiteX2718" fmla="*/ 4503300 w 10076157"/>
              <a:gd name="connsiteY2718" fmla="*/ 5937017 h 10287000"/>
              <a:gd name="connsiteX2719" fmla="*/ 4503712 w 10076157"/>
              <a:gd name="connsiteY2719" fmla="*/ 5936545 h 10287000"/>
              <a:gd name="connsiteX2720" fmla="*/ 4516417 w 10076157"/>
              <a:gd name="connsiteY2720" fmla="*/ 5916707 h 10287000"/>
              <a:gd name="connsiteX2721" fmla="*/ 4525658 w 10076157"/>
              <a:gd name="connsiteY2721" fmla="*/ 5907893 h 10287000"/>
              <a:gd name="connsiteX2722" fmla="*/ 4525658 w 10076157"/>
              <a:gd name="connsiteY2722" fmla="*/ 5899074 h 10287000"/>
              <a:gd name="connsiteX2723" fmla="*/ 4534899 w 10076157"/>
              <a:gd name="connsiteY2723" fmla="*/ 5890259 h 10287000"/>
              <a:gd name="connsiteX2724" fmla="*/ 4544137 w 10076157"/>
              <a:gd name="connsiteY2724" fmla="*/ 5872626 h 10287000"/>
              <a:gd name="connsiteX2725" fmla="*/ 4545290 w 10076157"/>
              <a:gd name="connsiteY2725" fmla="*/ 5868217 h 10287000"/>
              <a:gd name="connsiteX2726" fmla="*/ 4550658 w 10076157"/>
              <a:gd name="connsiteY2726" fmla="*/ 5865289 h 10287000"/>
              <a:gd name="connsiteX2727" fmla="*/ 4550658 w 10076157"/>
              <a:gd name="connsiteY2727" fmla="*/ 5860336 h 10287000"/>
              <a:gd name="connsiteX2728" fmla="*/ 4550658 w 10076157"/>
              <a:gd name="connsiteY2728" fmla="*/ 5833498 h 10287000"/>
              <a:gd name="connsiteX2729" fmla="*/ 4550658 w 10076157"/>
              <a:gd name="connsiteY2729" fmla="*/ 5820077 h 10287000"/>
              <a:gd name="connsiteX2730" fmla="*/ 7351650 w 10076157"/>
              <a:gd name="connsiteY2730" fmla="*/ 5799484 h 10287000"/>
              <a:gd name="connsiteX2731" fmla="*/ 7365756 w 10076157"/>
              <a:gd name="connsiteY2731" fmla="*/ 5803567 h 10287000"/>
              <a:gd name="connsiteX2732" fmla="*/ 7359334 w 10076157"/>
              <a:gd name="connsiteY2732" fmla="*/ 5825746 h 10287000"/>
              <a:gd name="connsiteX2733" fmla="*/ 7351650 w 10076157"/>
              <a:gd name="connsiteY2733" fmla="*/ 5799484 h 10287000"/>
              <a:gd name="connsiteX2734" fmla="*/ 8345462 w 10076157"/>
              <a:gd name="connsiteY2734" fmla="*/ 5789580 h 10287000"/>
              <a:gd name="connsiteX2735" fmla="*/ 8361710 w 10076157"/>
              <a:gd name="connsiteY2735" fmla="*/ 5794286 h 10287000"/>
              <a:gd name="connsiteX2736" fmla="*/ 8354876 w 10076157"/>
              <a:gd name="connsiteY2736" fmla="*/ 5817885 h 10287000"/>
              <a:gd name="connsiteX2737" fmla="*/ 8345462 w 10076157"/>
              <a:gd name="connsiteY2737" fmla="*/ 5789580 h 10287000"/>
              <a:gd name="connsiteX2738" fmla="*/ 5219421 w 10076157"/>
              <a:gd name="connsiteY2738" fmla="*/ 5776535 h 10287000"/>
              <a:gd name="connsiteX2739" fmla="*/ 5219421 w 10076157"/>
              <a:gd name="connsiteY2739" fmla="*/ 5786160 h 10287000"/>
              <a:gd name="connsiteX2740" fmla="*/ 5209425 w 10076157"/>
              <a:gd name="connsiteY2740" fmla="*/ 5786160 h 10287000"/>
              <a:gd name="connsiteX2741" fmla="*/ 5219421 w 10076157"/>
              <a:gd name="connsiteY2741" fmla="*/ 5776535 h 10287000"/>
              <a:gd name="connsiteX2742" fmla="*/ 4783897 w 10076157"/>
              <a:gd name="connsiteY2742" fmla="*/ 5757286 h 10287000"/>
              <a:gd name="connsiteX2743" fmla="*/ 4793060 w 10076157"/>
              <a:gd name="connsiteY2743" fmla="*/ 5766269 h 10287000"/>
              <a:gd name="connsiteX2744" fmla="*/ 4793060 w 10076157"/>
              <a:gd name="connsiteY2744" fmla="*/ 5775252 h 10287000"/>
              <a:gd name="connsiteX2745" fmla="*/ 4783897 w 10076157"/>
              <a:gd name="connsiteY2745" fmla="*/ 5793217 h 10287000"/>
              <a:gd name="connsiteX2746" fmla="*/ 4778174 w 10076157"/>
              <a:gd name="connsiteY2746" fmla="*/ 5796585 h 10287000"/>
              <a:gd name="connsiteX2747" fmla="*/ 4765578 w 10076157"/>
              <a:gd name="connsiteY2747" fmla="*/ 5793217 h 10287000"/>
              <a:gd name="connsiteX2748" fmla="*/ 4756417 w 10076157"/>
              <a:gd name="connsiteY2748" fmla="*/ 5784234 h 10287000"/>
              <a:gd name="connsiteX2749" fmla="*/ 4783897 w 10076157"/>
              <a:gd name="connsiteY2749" fmla="*/ 5766269 h 10287000"/>
              <a:gd name="connsiteX2750" fmla="*/ 4783897 w 10076157"/>
              <a:gd name="connsiteY2750" fmla="*/ 5757286 h 10287000"/>
              <a:gd name="connsiteX2751" fmla="*/ 4776402 w 10076157"/>
              <a:gd name="connsiteY2751" fmla="*/ 5750869 h 10287000"/>
              <a:gd name="connsiteX2752" fmla="*/ 4786395 w 10076157"/>
              <a:gd name="connsiteY2752" fmla="*/ 5750869 h 10287000"/>
              <a:gd name="connsiteX2753" fmla="*/ 4786395 w 10076157"/>
              <a:gd name="connsiteY2753" fmla="*/ 5757286 h 10287000"/>
              <a:gd name="connsiteX2754" fmla="*/ 4783897 w 10076157"/>
              <a:gd name="connsiteY2754" fmla="*/ 5757286 h 10287000"/>
              <a:gd name="connsiteX2755" fmla="*/ 4776402 w 10076157"/>
              <a:gd name="connsiteY2755" fmla="*/ 5757286 h 10287000"/>
              <a:gd name="connsiteX2756" fmla="*/ 4776402 w 10076157"/>
              <a:gd name="connsiteY2756" fmla="*/ 5750869 h 10287000"/>
              <a:gd name="connsiteX2757" fmla="*/ 5140331 w 10076157"/>
              <a:gd name="connsiteY2757" fmla="*/ 5746485 h 10287000"/>
              <a:gd name="connsiteX2758" fmla="*/ 5150946 w 10076157"/>
              <a:gd name="connsiteY2758" fmla="*/ 5775517 h 10287000"/>
              <a:gd name="connsiteX2759" fmla="*/ 5140331 w 10076157"/>
              <a:gd name="connsiteY2759" fmla="*/ 5761001 h 10287000"/>
              <a:gd name="connsiteX2760" fmla="*/ 5140331 w 10076157"/>
              <a:gd name="connsiteY2760" fmla="*/ 5746485 h 10287000"/>
              <a:gd name="connsiteX2761" fmla="*/ 9147138 w 10076157"/>
              <a:gd name="connsiteY2761" fmla="*/ 5732948 h 10287000"/>
              <a:gd name="connsiteX2762" fmla="*/ 9163795 w 10076157"/>
              <a:gd name="connsiteY2762" fmla="*/ 5737275 h 10287000"/>
              <a:gd name="connsiteX2763" fmla="*/ 9255754 w 10076157"/>
              <a:gd name="connsiteY2763" fmla="*/ 5954551 h 10287000"/>
              <a:gd name="connsiteX2764" fmla="*/ 9267356 w 10076157"/>
              <a:gd name="connsiteY2764" fmla="*/ 6021461 h 10287000"/>
              <a:gd name="connsiteX2765" fmla="*/ 9319139 w 10076157"/>
              <a:gd name="connsiteY2765" fmla="*/ 6163555 h 10287000"/>
              <a:gd name="connsiteX2766" fmla="*/ 9342344 w 10076157"/>
              <a:gd name="connsiteY2766" fmla="*/ 6297375 h 10287000"/>
              <a:gd name="connsiteX2767" fmla="*/ 9377148 w 10076157"/>
              <a:gd name="connsiteY2767" fmla="*/ 6498097 h 10287000"/>
              <a:gd name="connsiteX2768" fmla="*/ 9371771 w 10076157"/>
              <a:gd name="connsiteY2768" fmla="*/ 6623643 h 10287000"/>
              <a:gd name="connsiteX2769" fmla="*/ 9314610 w 10076157"/>
              <a:gd name="connsiteY2769" fmla="*/ 6607090 h 10287000"/>
              <a:gd name="connsiteX2770" fmla="*/ 9289144 w 10076157"/>
              <a:gd name="connsiteY2770" fmla="*/ 6695038 h 10287000"/>
              <a:gd name="connsiteX2771" fmla="*/ 9303860 w 10076157"/>
              <a:gd name="connsiteY2771" fmla="*/ 6858177 h 10287000"/>
              <a:gd name="connsiteX2772" fmla="*/ 9335549 w 10076157"/>
              <a:gd name="connsiteY2772" fmla="*/ 6962673 h 10287000"/>
              <a:gd name="connsiteX2773" fmla="*/ 9318173 w 10076157"/>
              <a:gd name="connsiteY2773" fmla="*/ 7022682 h 10287000"/>
              <a:gd name="connsiteX2774" fmla="*/ 9293103 w 10076157"/>
              <a:gd name="connsiteY2774" fmla="*/ 7109262 h 10287000"/>
              <a:gd name="connsiteX2775" fmla="*/ 9264521 w 10076157"/>
              <a:gd name="connsiteY2775" fmla="*/ 7100986 h 10287000"/>
              <a:gd name="connsiteX2776" fmla="*/ 9252926 w 10076157"/>
              <a:gd name="connsiteY2776" fmla="*/ 7034075 h 10287000"/>
              <a:gd name="connsiteX2777" fmla="*/ 9261413 w 10076157"/>
              <a:gd name="connsiteY2777" fmla="*/ 7004764 h 10287000"/>
              <a:gd name="connsiteX2778" fmla="*/ 9269903 w 10076157"/>
              <a:gd name="connsiteY2778" fmla="*/ 6975445 h 10287000"/>
              <a:gd name="connsiteX2779" fmla="*/ 9235095 w 10076157"/>
              <a:gd name="connsiteY2779" fmla="*/ 6774712 h 10287000"/>
              <a:gd name="connsiteX2780" fmla="*/ 9203407 w 10076157"/>
              <a:gd name="connsiteY2780" fmla="*/ 6670211 h 10287000"/>
              <a:gd name="connsiteX2781" fmla="*/ 9171711 w 10076157"/>
              <a:gd name="connsiteY2781" fmla="*/ 6565712 h 10287000"/>
              <a:gd name="connsiteX2782" fmla="*/ 9156999 w 10076157"/>
              <a:gd name="connsiteY2782" fmla="*/ 6402577 h 10287000"/>
              <a:gd name="connsiteX2783" fmla="*/ 9196332 w 10076157"/>
              <a:gd name="connsiteY2783" fmla="*/ 6159764 h 10287000"/>
              <a:gd name="connsiteX2784" fmla="*/ 9201713 w 10076157"/>
              <a:gd name="connsiteY2784" fmla="*/ 6034223 h 10287000"/>
              <a:gd name="connsiteX2785" fmla="*/ 9198598 w 10076157"/>
              <a:gd name="connsiteY2785" fmla="*/ 5938001 h 10287000"/>
              <a:gd name="connsiteX2786" fmla="*/ 9126726 w 10076157"/>
              <a:gd name="connsiteY2786" fmla="*/ 5758309 h 10287000"/>
              <a:gd name="connsiteX2787" fmla="*/ 9147138 w 10076157"/>
              <a:gd name="connsiteY2787" fmla="*/ 5732948 h 10287000"/>
              <a:gd name="connsiteX2788" fmla="*/ 4746425 w 10076157"/>
              <a:gd name="connsiteY2788" fmla="*/ 5696332 h 10287000"/>
              <a:gd name="connsiteX2789" fmla="*/ 4746425 w 10076157"/>
              <a:gd name="connsiteY2789" fmla="*/ 5705315 h 10287000"/>
              <a:gd name="connsiteX2790" fmla="*/ 4746425 w 10076157"/>
              <a:gd name="connsiteY2790" fmla="*/ 5732265 h 10287000"/>
              <a:gd name="connsiteX2791" fmla="*/ 4746425 w 10076157"/>
              <a:gd name="connsiteY2791" fmla="*/ 5741247 h 10287000"/>
              <a:gd name="connsiteX2792" fmla="*/ 4746425 w 10076157"/>
              <a:gd name="connsiteY2792" fmla="*/ 5750229 h 10287000"/>
              <a:gd name="connsiteX2793" fmla="*/ 4746425 w 10076157"/>
              <a:gd name="connsiteY2793" fmla="*/ 5759211 h 10287000"/>
              <a:gd name="connsiteX2794" fmla="*/ 4746425 w 10076157"/>
              <a:gd name="connsiteY2794" fmla="*/ 5777177 h 10287000"/>
              <a:gd name="connsiteX2795" fmla="*/ 4729769 w 10076157"/>
              <a:gd name="connsiteY2795" fmla="*/ 5786160 h 10287000"/>
              <a:gd name="connsiteX2796" fmla="*/ 4738096 w 10076157"/>
              <a:gd name="connsiteY2796" fmla="*/ 5750229 h 10287000"/>
              <a:gd name="connsiteX2797" fmla="*/ 4738096 w 10076157"/>
              <a:gd name="connsiteY2797" fmla="*/ 5741247 h 10287000"/>
              <a:gd name="connsiteX2798" fmla="*/ 4738096 w 10076157"/>
              <a:gd name="connsiteY2798" fmla="*/ 5723280 h 10287000"/>
              <a:gd name="connsiteX2799" fmla="*/ 4738096 w 10076157"/>
              <a:gd name="connsiteY2799" fmla="*/ 5705315 h 10287000"/>
              <a:gd name="connsiteX2800" fmla="*/ 4746425 w 10076157"/>
              <a:gd name="connsiteY2800" fmla="*/ 5696332 h 10287000"/>
              <a:gd name="connsiteX2801" fmla="*/ 4733502 w 10076157"/>
              <a:gd name="connsiteY2801" fmla="*/ 5673510 h 10287000"/>
              <a:gd name="connsiteX2802" fmla="*/ 4733502 w 10076157"/>
              <a:gd name="connsiteY2802" fmla="*/ 5681278 h 10287000"/>
              <a:gd name="connsiteX2803" fmla="*/ 4725997 w 10076157"/>
              <a:gd name="connsiteY2803" fmla="*/ 5681278 h 10287000"/>
              <a:gd name="connsiteX2804" fmla="*/ 4733502 w 10076157"/>
              <a:gd name="connsiteY2804" fmla="*/ 5673510 h 10287000"/>
              <a:gd name="connsiteX2805" fmla="*/ 4923177 w 10076157"/>
              <a:gd name="connsiteY2805" fmla="*/ 5673416 h 10287000"/>
              <a:gd name="connsiteX2806" fmla="*/ 4935392 w 10076157"/>
              <a:gd name="connsiteY2806" fmla="*/ 5687791 h 10287000"/>
              <a:gd name="connsiteX2807" fmla="*/ 4923177 w 10076157"/>
              <a:gd name="connsiteY2807" fmla="*/ 5702173 h 10287000"/>
              <a:gd name="connsiteX2808" fmla="*/ 4923177 w 10076157"/>
              <a:gd name="connsiteY2808" fmla="*/ 5687791 h 10287000"/>
              <a:gd name="connsiteX2809" fmla="*/ 4923177 w 10076157"/>
              <a:gd name="connsiteY2809" fmla="*/ 5673416 h 10287000"/>
              <a:gd name="connsiteX2810" fmla="*/ 4844806 w 10076157"/>
              <a:gd name="connsiteY2810" fmla="*/ 5663829 h 10287000"/>
              <a:gd name="connsiteX2811" fmla="*/ 4856003 w 10076157"/>
              <a:gd name="connsiteY2811" fmla="*/ 5663829 h 10287000"/>
              <a:gd name="connsiteX2812" fmla="*/ 4867197 w 10076157"/>
              <a:gd name="connsiteY2812" fmla="*/ 5701212 h 10287000"/>
              <a:gd name="connsiteX2813" fmla="*/ 4856003 w 10076157"/>
              <a:gd name="connsiteY2813" fmla="*/ 5726137 h 10287000"/>
              <a:gd name="connsiteX2814" fmla="*/ 4844806 w 10076157"/>
              <a:gd name="connsiteY2814" fmla="*/ 5726137 h 10287000"/>
              <a:gd name="connsiteX2815" fmla="*/ 4833610 w 10076157"/>
              <a:gd name="connsiteY2815" fmla="*/ 5688751 h 10287000"/>
              <a:gd name="connsiteX2816" fmla="*/ 4833610 w 10076157"/>
              <a:gd name="connsiteY2816" fmla="*/ 5676290 h 10287000"/>
              <a:gd name="connsiteX2817" fmla="*/ 4844806 w 10076157"/>
              <a:gd name="connsiteY2817" fmla="*/ 5663829 h 10287000"/>
              <a:gd name="connsiteX2818" fmla="*/ 7190131 w 10076157"/>
              <a:gd name="connsiteY2818" fmla="*/ 5627261 h 10287000"/>
              <a:gd name="connsiteX2819" fmla="*/ 7208006 w 10076157"/>
              <a:gd name="connsiteY2819" fmla="*/ 5629696 h 10287000"/>
              <a:gd name="connsiteX2820" fmla="*/ 7270797 w 10076157"/>
              <a:gd name="connsiteY2820" fmla="*/ 5779505 h 10287000"/>
              <a:gd name="connsiteX2821" fmla="*/ 7278668 w 10076157"/>
              <a:gd name="connsiteY2821" fmla="*/ 5825661 h 10287000"/>
              <a:gd name="connsiteX2822" fmla="*/ 7313999 w 10076157"/>
              <a:gd name="connsiteY2822" fmla="*/ 5923643 h 10287000"/>
              <a:gd name="connsiteX2823" fmla="*/ 7329740 w 10076157"/>
              <a:gd name="connsiteY2823" fmla="*/ 6015953 h 10287000"/>
              <a:gd name="connsiteX2824" fmla="*/ 7353349 w 10076157"/>
              <a:gd name="connsiteY2824" fmla="*/ 6154414 h 10287000"/>
              <a:gd name="connsiteX2825" fmla="*/ 7349498 w 10076157"/>
              <a:gd name="connsiteY2825" fmla="*/ 6241053 h 10287000"/>
              <a:gd name="connsiteX2826" fmla="*/ 7310312 w 10076157"/>
              <a:gd name="connsiteY2826" fmla="*/ 6229706 h 10287000"/>
              <a:gd name="connsiteX2827" fmla="*/ 7292730 w 10076157"/>
              <a:gd name="connsiteY2827" fmla="*/ 6290426 h 10287000"/>
              <a:gd name="connsiteX2828" fmla="*/ 7302610 w 10076157"/>
              <a:gd name="connsiteY2828" fmla="*/ 6402981 h 10287000"/>
              <a:gd name="connsiteX2829" fmla="*/ 7324209 w 10076157"/>
              <a:gd name="connsiteY2829" fmla="*/ 6475047 h 10287000"/>
              <a:gd name="connsiteX2830" fmla="*/ 7312213 w 10076157"/>
              <a:gd name="connsiteY2830" fmla="*/ 6516476 h 10287000"/>
              <a:gd name="connsiteX2831" fmla="*/ 7294903 w 10076157"/>
              <a:gd name="connsiteY2831" fmla="*/ 6576253 h 10287000"/>
              <a:gd name="connsiteX2832" fmla="*/ 7275311 w 10076157"/>
              <a:gd name="connsiteY2832" fmla="*/ 6570579 h 10287000"/>
              <a:gd name="connsiteX2833" fmla="*/ 7267446 w 10076157"/>
              <a:gd name="connsiteY2833" fmla="*/ 6524420 h 10287000"/>
              <a:gd name="connsiteX2834" fmla="*/ 7273306 w 10076157"/>
              <a:gd name="connsiteY2834" fmla="*/ 6504184 h 10287000"/>
              <a:gd name="connsiteX2835" fmla="*/ 7279166 w 10076157"/>
              <a:gd name="connsiteY2835" fmla="*/ 6483943 h 10287000"/>
              <a:gd name="connsiteX2836" fmla="*/ 7255553 w 10076157"/>
              <a:gd name="connsiteY2836" fmla="*/ 6345477 h 10287000"/>
              <a:gd name="connsiteX2837" fmla="*/ 7233954 w 10076157"/>
              <a:gd name="connsiteY2837" fmla="*/ 6273408 h 10287000"/>
              <a:gd name="connsiteX2838" fmla="*/ 7212350 w 10076157"/>
              <a:gd name="connsiteY2838" fmla="*/ 6201340 h 10287000"/>
              <a:gd name="connsiteX2839" fmla="*/ 7202477 w 10076157"/>
              <a:gd name="connsiteY2839" fmla="*/ 6088789 h 10287000"/>
              <a:gd name="connsiteX2840" fmla="*/ 7229771 w 10076157"/>
              <a:gd name="connsiteY2840" fmla="*/ 5921189 h 10287000"/>
              <a:gd name="connsiteX2841" fmla="*/ 7233626 w 10076157"/>
              <a:gd name="connsiteY2841" fmla="*/ 5834552 h 10287000"/>
              <a:gd name="connsiteX2842" fmla="*/ 7231614 w 10076157"/>
              <a:gd name="connsiteY2842" fmla="*/ 5768161 h 10287000"/>
              <a:gd name="connsiteX2843" fmla="*/ 7182555 w 10076157"/>
              <a:gd name="connsiteY2843" fmla="*/ 5644260 h 10287000"/>
              <a:gd name="connsiteX2844" fmla="*/ 7190131 w 10076157"/>
              <a:gd name="connsiteY2844" fmla="*/ 5627261 h 10287000"/>
              <a:gd name="connsiteX2845" fmla="*/ 5696645 w 10076157"/>
              <a:gd name="connsiteY2845" fmla="*/ 5626701 h 10287000"/>
              <a:gd name="connsiteX2846" fmla="*/ 5699599 w 10076157"/>
              <a:gd name="connsiteY2846" fmla="*/ 5645487 h 10287000"/>
              <a:gd name="connsiteX2847" fmla="*/ 5706516 w 10076157"/>
              <a:gd name="connsiteY2847" fmla="*/ 5671495 h 10287000"/>
              <a:gd name="connsiteX2848" fmla="*/ 5705158 w 10076157"/>
              <a:gd name="connsiteY2848" fmla="*/ 5692822 h 10287000"/>
              <a:gd name="connsiteX2849" fmla="*/ 5705273 w 10076157"/>
              <a:gd name="connsiteY2849" fmla="*/ 5697323 h 10287000"/>
              <a:gd name="connsiteX2850" fmla="*/ 5708863 w 10076157"/>
              <a:gd name="connsiteY2850" fmla="*/ 5694970 h 10287000"/>
              <a:gd name="connsiteX2851" fmla="*/ 5716121 w 10076157"/>
              <a:gd name="connsiteY2851" fmla="*/ 5690214 h 10287000"/>
              <a:gd name="connsiteX2852" fmla="*/ 5705413 w 10076157"/>
              <a:gd name="connsiteY2852" fmla="*/ 5645975 h 10287000"/>
              <a:gd name="connsiteX2853" fmla="*/ 5697329 w 10076157"/>
              <a:gd name="connsiteY2853" fmla="*/ 5628207 h 10287000"/>
              <a:gd name="connsiteX2854" fmla="*/ 5042879 w 10076157"/>
              <a:gd name="connsiteY2854" fmla="*/ 5616128 h 10287000"/>
              <a:gd name="connsiteX2855" fmla="*/ 5052873 w 10076157"/>
              <a:gd name="connsiteY2855" fmla="*/ 5625751 h 10287000"/>
              <a:gd name="connsiteX2856" fmla="*/ 5042879 w 10076157"/>
              <a:gd name="connsiteY2856" fmla="*/ 5635376 h 10287000"/>
              <a:gd name="connsiteX2857" fmla="*/ 5042879 w 10076157"/>
              <a:gd name="connsiteY2857" fmla="*/ 5625751 h 10287000"/>
              <a:gd name="connsiteX2858" fmla="*/ 5042879 w 10076157"/>
              <a:gd name="connsiteY2858" fmla="*/ 5616128 h 10287000"/>
              <a:gd name="connsiteX2859" fmla="*/ 4902819 w 10076157"/>
              <a:gd name="connsiteY2859" fmla="*/ 5611108 h 10287000"/>
              <a:gd name="connsiteX2860" fmla="*/ 4910961 w 10076157"/>
              <a:gd name="connsiteY2860" fmla="*/ 5635072 h 10287000"/>
              <a:gd name="connsiteX2861" fmla="*/ 4902819 w 10076157"/>
              <a:gd name="connsiteY2861" fmla="*/ 5623089 h 10287000"/>
              <a:gd name="connsiteX2862" fmla="*/ 4902819 w 10076157"/>
              <a:gd name="connsiteY2862" fmla="*/ 5611108 h 10287000"/>
              <a:gd name="connsiteX2863" fmla="*/ 8163863 w 10076157"/>
              <a:gd name="connsiteY2863" fmla="*/ 5600954 h 10287000"/>
              <a:gd name="connsiteX2864" fmla="*/ 8177007 w 10076157"/>
              <a:gd name="connsiteY2864" fmla="*/ 5604396 h 10287000"/>
              <a:gd name="connsiteX2865" fmla="*/ 8252416 w 10076157"/>
              <a:gd name="connsiteY2865" fmla="*/ 5766291 h 10287000"/>
              <a:gd name="connsiteX2866" fmla="*/ 8262509 w 10076157"/>
              <a:gd name="connsiteY2866" fmla="*/ 5815901 h 10287000"/>
              <a:gd name="connsiteX2867" fmla="*/ 8305261 w 10076157"/>
              <a:gd name="connsiteY2867" fmla="*/ 5921656 h 10287000"/>
              <a:gd name="connsiteX2868" fmla="*/ 8325451 w 10076157"/>
              <a:gd name="connsiteY2868" fmla="*/ 6020872 h 10287000"/>
              <a:gd name="connsiteX2869" fmla="*/ 8355731 w 10076157"/>
              <a:gd name="connsiteY2869" fmla="*/ 6169697 h 10287000"/>
              <a:gd name="connsiteX2870" fmla="*/ 8353351 w 10076157"/>
              <a:gd name="connsiteY2870" fmla="*/ 6262380 h 10287000"/>
              <a:gd name="connsiteX2871" fmla="*/ 8308218 w 10076157"/>
              <a:gd name="connsiteY2871" fmla="*/ 6249311 h 10287000"/>
              <a:gd name="connsiteX2872" fmla="*/ 8289508 w 10076157"/>
              <a:gd name="connsiteY2872" fmla="*/ 6313925 h 10287000"/>
              <a:gd name="connsiteX2873" fmla="*/ 8303460 w 10076157"/>
              <a:gd name="connsiteY2873" fmla="*/ 6434681 h 10287000"/>
              <a:gd name="connsiteX2874" fmla="*/ 8329881 w 10076157"/>
              <a:gd name="connsiteY2874" fmla="*/ 6512362 h 10287000"/>
              <a:gd name="connsiteX2875" fmla="*/ 8317117 w 10076157"/>
              <a:gd name="connsiteY2875" fmla="*/ 6556444 h 10287000"/>
              <a:gd name="connsiteX2876" fmla="*/ 8298699 w 10076157"/>
              <a:gd name="connsiteY2876" fmla="*/ 6620051 h 10287000"/>
              <a:gd name="connsiteX2877" fmla="*/ 8276131 w 10076157"/>
              <a:gd name="connsiteY2877" fmla="*/ 6613516 h 10287000"/>
              <a:gd name="connsiteX2878" fmla="*/ 8266042 w 10076157"/>
              <a:gd name="connsiteY2878" fmla="*/ 6563904 h 10287000"/>
              <a:gd name="connsiteX2879" fmla="*/ 8272277 w 10076157"/>
              <a:gd name="connsiteY2879" fmla="*/ 6542372 h 10287000"/>
              <a:gd name="connsiteX2880" fmla="*/ 8278514 w 10076157"/>
              <a:gd name="connsiteY2880" fmla="*/ 6520830 h 10287000"/>
              <a:gd name="connsiteX2881" fmla="*/ 8248231 w 10076157"/>
              <a:gd name="connsiteY2881" fmla="*/ 6371999 h 10287000"/>
              <a:gd name="connsiteX2882" fmla="*/ 8221810 w 10076157"/>
              <a:gd name="connsiteY2882" fmla="*/ 6294323 h 10287000"/>
              <a:gd name="connsiteX2883" fmla="*/ 8195386 w 10076157"/>
              <a:gd name="connsiteY2883" fmla="*/ 6216640 h 10287000"/>
              <a:gd name="connsiteX2884" fmla="*/ 8181438 w 10076157"/>
              <a:gd name="connsiteY2884" fmla="*/ 6095884 h 10287000"/>
              <a:gd name="connsiteX2885" fmla="*/ 8208761 w 10076157"/>
              <a:gd name="connsiteY2885" fmla="*/ 5917051 h 10287000"/>
              <a:gd name="connsiteX2886" fmla="*/ 8211144 w 10076157"/>
              <a:gd name="connsiteY2886" fmla="*/ 5824367 h 10287000"/>
              <a:gd name="connsiteX2887" fmla="*/ 8207285 w 10076157"/>
              <a:gd name="connsiteY2887" fmla="*/ 5753222 h 10287000"/>
              <a:gd name="connsiteX2888" fmla="*/ 8148203 w 10076157"/>
              <a:gd name="connsiteY2888" fmla="*/ 5619396 h 10287000"/>
              <a:gd name="connsiteX2889" fmla="*/ 8163863 w 10076157"/>
              <a:gd name="connsiteY2889" fmla="*/ 5600954 h 10287000"/>
              <a:gd name="connsiteX2890" fmla="*/ 5026223 w 10076157"/>
              <a:gd name="connsiteY2890" fmla="*/ 5574421 h 10287000"/>
              <a:gd name="connsiteX2891" fmla="*/ 5032886 w 10076157"/>
              <a:gd name="connsiteY2891" fmla="*/ 5590461 h 10287000"/>
              <a:gd name="connsiteX2892" fmla="*/ 5026223 w 10076157"/>
              <a:gd name="connsiteY2892" fmla="*/ 5582441 h 10287000"/>
              <a:gd name="connsiteX2893" fmla="*/ 5026223 w 10076157"/>
              <a:gd name="connsiteY2893" fmla="*/ 5574421 h 10287000"/>
              <a:gd name="connsiteX2894" fmla="*/ 6459298 w 10076157"/>
              <a:gd name="connsiteY2894" fmla="*/ 5428581 h 10287000"/>
              <a:gd name="connsiteX2895" fmla="*/ 6469492 w 10076157"/>
              <a:gd name="connsiteY2895" fmla="*/ 5431533 h 10287000"/>
              <a:gd name="connsiteX2896" fmla="*/ 6464647 w 10076157"/>
              <a:gd name="connsiteY2896" fmla="*/ 5448269 h 10287000"/>
              <a:gd name="connsiteX2897" fmla="*/ 6459298 w 10076157"/>
              <a:gd name="connsiteY2897" fmla="*/ 5428581 h 10287000"/>
              <a:gd name="connsiteX2898" fmla="*/ 5031428 w 10076157"/>
              <a:gd name="connsiteY2898" fmla="*/ 5378960 h 10287000"/>
              <a:gd name="connsiteX2899" fmla="*/ 5036233 w 10076157"/>
              <a:gd name="connsiteY2899" fmla="*/ 5380350 h 10287000"/>
              <a:gd name="connsiteX2900" fmla="*/ 5034071 w 10076157"/>
              <a:gd name="connsiteY2900" fmla="*/ 5387812 h 10287000"/>
              <a:gd name="connsiteX2901" fmla="*/ 5031428 w 10076157"/>
              <a:gd name="connsiteY2901" fmla="*/ 5378960 h 10287000"/>
              <a:gd name="connsiteX2902" fmla="*/ 4976274 w 10076157"/>
              <a:gd name="connsiteY2902" fmla="*/ 5320788 h 10287000"/>
              <a:gd name="connsiteX2903" fmla="*/ 4982358 w 10076157"/>
              <a:gd name="connsiteY2903" fmla="*/ 5321628 h 10287000"/>
              <a:gd name="connsiteX2904" fmla="*/ 5003893 w 10076157"/>
              <a:gd name="connsiteY2904" fmla="*/ 5372141 h 10287000"/>
              <a:gd name="connsiteX2905" fmla="*/ 5006624 w 10076157"/>
              <a:gd name="connsiteY2905" fmla="*/ 5387692 h 10287000"/>
              <a:gd name="connsiteX2906" fmla="*/ 5018756 w 10076157"/>
              <a:gd name="connsiteY2906" fmla="*/ 5420724 h 10287000"/>
              <a:gd name="connsiteX2907" fmla="*/ 5024217 w 10076157"/>
              <a:gd name="connsiteY2907" fmla="*/ 5451823 h 10287000"/>
              <a:gd name="connsiteX2908" fmla="*/ 5032405 w 10076157"/>
              <a:gd name="connsiteY2908" fmla="*/ 5498473 h 10287000"/>
              <a:gd name="connsiteX2909" fmla="*/ 5031189 w 10076157"/>
              <a:gd name="connsiteY2909" fmla="*/ 5527641 h 10287000"/>
              <a:gd name="connsiteX2910" fmla="*/ 5017844 w 10076157"/>
              <a:gd name="connsiteY2910" fmla="*/ 5523778 h 10287000"/>
              <a:gd name="connsiteX2911" fmla="*/ 5011930 w 10076157"/>
              <a:gd name="connsiteY2911" fmla="*/ 5544204 h 10287000"/>
              <a:gd name="connsiteX2912" fmla="*/ 5015418 w 10076157"/>
              <a:gd name="connsiteY2912" fmla="*/ 5582114 h 10287000"/>
              <a:gd name="connsiteX2913" fmla="*/ 5022849 w 10076157"/>
              <a:gd name="connsiteY2913" fmla="*/ 5606403 h 10287000"/>
              <a:gd name="connsiteX2914" fmla="*/ 5018814 w 10076157"/>
              <a:gd name="connsiteY2914" fmla="*/ 5620340 h 10287000"/>
              <a:gd name="connsiteX2915" fmla="*/ 5012991 w 10076157"/>
              <a:gd name="connsiteY2915" fmla="*/ 5640450 h 10287000"/>
              <a:gd name="connsiteX2916" fmla="*/ 5006316 w 10076157"/>
              <a:gd name="connsiteY2916" fmla="*/ 5638517 h 10287000"/>
              <a:gd name="connsiteX2917" fmla="*/ 5003588 w 10076157"/>
              <a:gd name="connsiteY2917" fmla="*/ 5622967 h 10287000"/>
              <a:gd name="connsiteX2918" fmla="*/ 5005560 w 10076157"/>
              <a:gd name="connsiteY2918" fmla="*/ 5616158 h 10287000"/>
              <a:gd name="connsiteX2919" fmla="*/ 5007531 w 10076157"/>
              <a:gd name="connsiteY2919" fmla="*/ 5609348 h 10287000"/>
              <a:gd name="connsiteX2920" fmla="*/ 4999342 w 10076157"/>
              <a:gd name="connsiteY2920" fmla="*/ 5562697 h 10287000"/>
              <a:gd name="connsiteX2921" fmla="*/ 4991912 w 10076157"/>
              <a:gd name="connsiteY2921" fmla="*/ 5538407 h 10287000"/>
              <a:gd name="connsiteX2922" fmla="*/ 4984478 w 10076157"/>
              <a:gd name="connsiteY2922" fmla="*/ 5514117 h 10287000"/>
              <a:gd name="connsiteX2923" fmla="*/ 4980991 w 10076157"/>
              <a:gd name="connsiteY2923" fmla="*/ 5476207 h 10287000"/>
              <a:gd name="connsiteX2924" fmla="*/ 4990093 w 10076157"/>
              <a:gd name="connsiteY2924" fmla="*/ 5419804 h 10287000"/>
              <a:gd name="connsiteX2925" fmla="*/ 4991307 w 10076157"/>
              <a:gd name="connsiteY2925" fmla="*/ 5390637 h 10287000"/>
              <a:gd name="connsiteX2926" fmla="*/ 4990548 w 10076157"/>
              <a:gd name="connsiteY2926" fmla="*/ 5368276 h 10287000"/>
              <a:gd name="connsiteX2927" fmla="*/ 4973715 w 10076157"/>
              <a:gd name="connsiteY2927" fmla="*/ 5326504 h 10287000"/>
              <a:gd name="connsiteX2928" fmla="*/ 4976274 w 10076157"/>
              <a:gd name="connsiteY2928" fmla="*/ 5320788 h 10287000"/>
              <a:gd name="connsiteX2929" fmla="*/ 4788584 w 10076157"/>
              <a:gd name="connsiteY2929" fmla="*/ 5308640 h 10287000"/>
              <a:gd name="connsiteX2930" fmla="*/ 4792973 w 10076157"/>
              <a:gd name="connsiteY2930" fmla="*/ 5309911 h 10287000"/>
              <a:gd name="connsiteX2931" fmla="*/ 4790811 w 10076157"/>
              <a:gd name="connsiteY2931" fmla="*/ 5317373 h 10287000"/>
              <a:gd name="connsiteX2932" fmla="*/ 4788584 w 10076157"/>
              <a:gd name="connsiteY2932" fmla="*/ 5308640 h 10287000"/>
              <a:gd name="connsiteX2933" fmla="*/ 5864931 w 10076157"/>
              <a:gd name="connsiteY2933" fmla="*/ 5307544 h 10287000"/>
              <a:gd name="connsiteX2934" fmla="*/ 5872753 w 10076157"/>
              <a:gd name="connsiteY2934" fmla="*/ 5309809 h 10287000"/>
              <a:gd name="connsiteX2935" fmla="*/ 5868754 w 10076157"/>
              <a:gd name="connsiteY2935" fmla="*/ 5323621 h 10287000"/>
              <a:gd name="connsiteX2936" fmla="*/ 5864931 w 10076157"/>
              <a:gd name="connsiteY2936" fmla="*/ 5307544 h 10287000"/>
              <a:gd name="connsiteX2937" fmla="*/ 6343618 w 10076157"/>
              <a:gd name="connsiteY2937" fmla="*/ 5300441 h 10287000"/>
              <a:gd name="connsiteX2938" fmla="*/ 6356562 w 10076157"/>
              <a:gd name="connsiteY2938" fmla="*/ 5302120 h 10287000"/>
              <a:gd name="connsiteX2939" fmla="*/ 6400830 w 10076157"/>
              <a:gd name="connsiteY2939" fmla="*/ 5414241 h 10287000"/>
              <a:gd name="connsiteX2940" fmla="*/ 6406148 w 10076157"/>
              <a:gd name="connsiteY2940" fmla="*/ 5448887 h 10287000"/>
              <a:gd name="connsiteX2941" fmla="*/ 6430940 w 10076157"/>
              <a:gd name="connsiteY2941" fmla="*/ 5522268 h 10287000"/>
              <a:gd name="connsiteX2942" fmla="*/ 6441578 w 10076157"/>
              <a:gd name="connsiteY2942" fmla="*/ 5591553 h 10287000"/>
              <a:gd name="connsiteX2943" fmla="*/ 6457527 w 10076157"/>
              <a:gd name="connsiteY2943" fmla="*/ 5695477 h 10287000"/>
              <a:gd name="connsiteX2944" fmla="*/ 6454001 w 10076157"/>
              <a:gd name="connsiteY2944" fmla="*/ 5760659 h 10287000"/>
              <a:gd name="connsiteX2945" fmla="*/ 6425679 w 10076157"/>
              <a:gd name="connsiteY2945" fmla="*/ 5752459 h 10287000"/>
              <a:gd name="connsiteX2946" fmla="*/ 6412413 w 10076157"/>
              <a:gd name="connsiteY2946" fmla="*/ 5798267 h 10287000"/>
              <a:gd name="connsiteX2947" fmla="*/ 6418627 w 10076157"/>
              <a:gd name="connsiteY2947" fmla="*/ 5882826 h 10287000"/>
              <a:gd name="connsiteX2948" fmla="*/ 6433680 w 10076157"/>
              <a:gd name="connsiteY2948" fmla="*/ 5936837 h 10287000"/>
              <a:gd name="connsiteX2949" fmla="*/ 6424629 w 10076157"/>
              <a:gd name="connsiteY2949" fmla="*/ 5968093 h 10287000"/>
              <a:gd name="connsiteX2950" fmla="*/ 6411570 w 10076157"/>
              <a:gd name="connsiteY2950" fmla="*/ 6013193 h 10287000"/>
              <a:gd name="connsiteX2951" fmla="*/ 6397410 w 10076157"/>
              <a:gd name="connsiteY2951" fmla="*/ 6009093 h 10287000"/>
              <a:gd name="connsiteX2952" fmla="*/ 6392097 w 10076157"/>
              <a:gd name="connsiteY2952" fmla="*/ 5974446 h 10287000"/>
              <a:gd name="connsiteX2953" fmla="*/ 6396518 w 10076157"/>
              <a:gd name="connsiteY2953" fmla="*/ 5959181 h 10287000"/>
              <a:gd name="connsiteX2954" fmla="*/ 6400940 w 10076157"/>
              <a:gd name="connsiteY2954" fmla="*/ 5943908 h 10287000"/>
              <a:gd name="connsiteX2955" fmla="*/ 6384988 w 10076157"/>
              <a:gd name="connsiteY2955" fmla="*/ 5839981 h 10287000"/>
              <a:gd name="connsiteX2956" fmla="*/ 6369934 w 10076157"/>
              <a:gd name="connsiteY2956" fmla="*/ 5785967 h 10287000"/>
              <a:gd name="connsiteX2957" fmla="*/ 6354875 w 10076157"/>
              <a:gd name="connsiteY2957" fmla="*/ 5731957 h 10287000"/>
              <a:gd name="connsiteX2958" fmla="*/ 6348666 w 10076157"/>
              <a:gd name="connsiteY2958" fmla="*/ 5647402 h 10287000"/>
              <a:gd name="connsiteX2959" fmla="*/ 6369878 w 10076157"/>
              <a:gd name="connsiteY2959" fmla="*/ 5521135 h 10287000"/>
              <a:gd name="connsiteX2960" fmla="*/ 6373408 w 10076157"/>
              <a:gd name="connsiteY2960" fmla="*/ 5455953 h 10287000"/>
              <a:gd name="connsiteX2961" fmla="*/ 6372513 w 10076157"/>
              <a:gd name="connsiteY2961" fmla="*/ 5406042 h 10287000"/>
              <a:gd name="connsiteX2962" fmla="*/ 6337980 w 10076157"/>
              <a:gd name="connsiteY2962" fmla="*/ 5313287 h 10287000"/>
              <a:gd name="connsiteX2963" fmla="*/ 6343618 w 10076157"/>
              <a:gd name="connsiteY2963" fmla="*/ 5300441 h 10287000"/>
              <a:gd name="connsiteX2964" fmla="*/ 5777667 w 10076157"/>
              <a:gd name="connsiteY2964" fmla="*/ 5204146 h 10287000"/>
              <a:gd name="connsiteX2965" fmla="*/ 5787629 w 10076157"/>
              <a:gd name="connsiteY2965" fmla="*/ 5205322 h 10287000"/>
              <a:gd name="connsiteX2966" fmla="*/ 5820040 w 10076157"/>
              <a:gd name="connsiteY2966" fmla="*/ 5296682 h 10287000"/>
              <a:gd name="connsiteX2967" fmla="*/ 5823604 w 10076157"/>
              <a:gd name="connsiteY2967" fmla="*/ 5325040 h 10287000"/>
              <a:gd name="connsiteX2968" fmla="*/ 5841592 w 10076157"/>
              <a:gd name="connsiteY2968" fmla="*/ 5384897 h 10287000"/>
              <a:gd name="connsiteX2969" fmla="*/ 5848718 w 10076157"/>
              <a:gd name="connsiteY2969" fmla="*/ 5441611 h 10287000"/>
              <a:gd name="connsiteX2970" fmla="*/ 5859405 w 10076157"/>
              <a:gd name="connsiteY2970" fmla="*/ 5526679 h 10287000"/>
              <a:gd name="connsiteX2971" fmla="*/ 5855669 w 10076157"/>
              <a:gd name="connsiteY2971" fmla="*/ 5580247 h 10287000"/>
              <a:gd name="connsiteX2972" fmla="*/ 5833943 w 10076157"/>
              <a:gd name="connsiteY2972" fmla="*/ 5573955 h 10287000"/>
              <a:gd name="connsiteX2973" fmla="*/ 5822993 w 10076157"/>
              <a:gd name="connsiteY2973" fmla="*/ 5611772 h 10287000"/>
              <a:gd name="connsiteX2974" fmla="*/ 5826468 w 10076157"/>
              <a:gd name="connsiteY2974" fmla="*/ 5681092 h 10287000"/>
              <a:gd name="connsiteX2975" fmla="*/ 5837241 w 10076157"/>
              <a:gd name="connsiteY2975" fmla="*/ 5725198 h 10287000"/>
              <a:gd name="connsiteX2976" fmla="*/ 5829771 w 10076157"/>
              <a:gd name="connsiteY2976" fmla="*/ 5750997 h 10287000"/>
              <a:gd name="connsiteX2977" fmla="*/ 5818992 w 10076157"/>
              <a:gd name="connsiteY2977" fmla="*/ 5788225 h 10287000"/>
              <a:gd name="connsiteX2978" fmla="*/ 5808130 w 10076157"/>
              <a:gd name="connsiteY2978" fmla="*/ 5785080 h 10287000"/>
              <a:gd name="connsiteX2979" fmla="*/ 5804568 w 10076157"/>
              <a:gd name="connsiteY2979" fmla="*/ 5756723 h 10287000"/>
              <a:gd name="connsiteX2980" fmla="*/ 5808217 w 10076157"/>
              <a:gd name="connsiteY2980" fmla="*/ 5744120 h 10287000"/>
              <a:gd name="connsiteX2981" fmla="*/ 5811867 w 10076157"/>
              <a:gd name="connsiteY2981" fmla="*/ 5731515 h 10287000"/>
              <a:gd name="connsiteX2982" fmla="*/ 5801178 w 10076157"/>
              <a:gd name="connsiteY2982" fmla="*/ 5646444 h 10287000"/>
              <a:gd name="connsiteX2983" fmla="*/ 5790403 w 10076157"/>
              <a:gd name="connsiteY2983" fmla="*/ 5602335 h 10287000"/>
              <a:gd name="connsiteX2984" fmla="*/ 5779627 w 10076157"/>
              <a:gd name="connsiteY2984" fmla="*/ 5558229 h 10287000"/>
              <a:gd name="connsiteX2985" fmla="*/ 5776153 w 10076157"/>
              <a:gd name="connsiteY2985" fmla="*/ 5488911 h 10287000"/>
              <a:gd name="connsiteX2986" fmla="*/ 5794489 w 10076157"/>
              <a:gd name="connsiteY2986" fmla="*/ 5384920 h 10287000"/>
              <a:gd name="connsiteX2987" fmla="*/ 5798229 w 10076157"/>
              <a:gd name="connsiteY2987" fmla="*/ 5331352 h 10287000"/>
              <a:gd name="connsiteX2988" fmla="*/ 5798317 w 10076157"/>
              <a:gd name="connsiteY2988" fmla="*/ 5290391 h 10287000"/>
              <a:gd name="connsiteX2989" fmla="*/ 5773116 w 10076157"/>
              <a:gd name="connsiteY2989" fmla="*/ 5214781 h 10287000"/>
              <a:gd name="connsiteX2990" fmla="*/ 5777667 w 10076157"/>
              <a:gd name="connsiteY2990" fmla="*/ 5204146 h 10287000"/>
              <a:gd name="connsiteX2991" fmla="*/ 6039098 w 10076157"/>
              <a:gd name="connsiteY2991" fmla="*/ 5092179 h 10287000"/>
              <a:gd name="connsiteX2992" fmla="*/ 6047160 w 10076157"/>
              <a:gd name="connsiteY2992" fmla="*/ 5109402 h 10287000"/>
              <a:gd name="connsiteX2993" fmla="*/ 6061038 w 10076157"/>
              <a:gd name="connsiteY2993" fmla="*/ 5132461 h 10287000"/>
              <a:gd name="connsiteX2994" fmla="*/ 6065665 w 10076157"/>
              <a:gd name="connsiteY2994" fmla="*/ 5153324 h 10287000"/>
              <a:gd name="connsiteX2995" fmla="*/ 6067027 w 10076157"/>
              <a:gd name="connsiteY2995" fmla="*/ 5157615 h 10287000"/>
              <a:gd name="connsiteX2996" fmla="*/ 6069822 w 10076157"/>
              <a:gd name="connsiteY2996" fmla="*/ 5154354 h 10287000"/>
              <a:gd name="connsiteX2997" fmla="*/ 6075470 w 10076157"/>
              <a:gd name="connsiteY2997" fmla="*/ 5147769 h 10287000"/>
              <a:gd name="connsiteX2998" fmla="*/ 6052880 w 10076157"/>
              <a:gd name="connsiteY2998" fmla="*/ 5108253 h 10287000"/>
              <a:gd name="connsiteX2999" fmla="*/ 6040174 w 10076157"/>
              <a:gd name="connsiteY2999" fmla="*/ 5093435 h 10287000"/>
              <a:gd name="connsiteX3000" fmla="*/ 5331223 w 10076157"/>
              <a:gd name="connsiteY3000" fmla="*/ 5039233 h 10287000"/>
              <a:gd name="connsiteX3001" fmla="*/ 5336223 w 10076157"/>
              <a:gd name="connsiteY3001" fmla="*/ 5039233 h 10287000"/>
              <a:gd name="connsiteX3002" fmla="*/ 5336223 w 10076157"/>
              <a:gd name="connsiteY3002" fmla="*/ 5047001 h 10287000"/>
              <a:gd name="connsiteX3003" fmla="*/ 5331223 w 10076157"/>
              <a:gd name="connsiteY3003" fmla="*/ 5039233 h 10287000"/>
              <a:gd name="connsiteX3004" fmla="*/ 5078403 w 10076157"/>
              <a:gd name="connsiteY3004" fmla="*/ 5039233 h 10287000"/>
              <a:gd name="connsiteX3005" fmla="*/ 5082971 w 10076157"/>
              <a:gd name="connsiteY3005" fmla="*/ 5039233 h 10287000"/>
              <a:gd name="connsiteX3006" fmla="*/ 5082971 w 10076157"/>
              <a:gd name="connsiteY3006" fmla="*/ 5047001 h 10287000"/>
              <a:gd name="connsiteX3007" fmla="*/ 5078403 w 10076157"/>
              <a:gd name="connsiteY3007" fmla="*/ 5039233 h 10287000"/>
              <a:gd name="connsiteX3008" fmla="*/ 5019314 w 10076157"/>
              <a:gd name="connsiteY3008" fmla="*/ 5011673 h 10287000"/>
              <a:gd name="connsiteX3009" fmla="*/ 5019688 w 10076157"/>
              <a:gd name="connsiteY3009" fmla="*/ 5013243 h 10287000"/>
              <a:gd name="connsiteX3010" fmla="*/ 5037114 w 10076157"/>
              <a:gd name="connsiteY3010" fmla="*/ 5041754 h 10287000"/>
              <a:gd name="connsiteX3011" fmla="*/ 5042977 w 10076157"/>
              <a:gd name="connsiteY3011" fmla="*/ 5052409 h 10287000"/>
              <a:gd name="connsiteX3012" fmla="*/ 5040630 w 10076157"/>
              <a:gd name="connsiteY3012" fmla="*/ 5045660 h 10287000"/>
              <a:gd name="connsiteX3013" fmla="*/ 5039836 w 10076157"/>
              <a:gd name="connsiteY3013" fmla="*/ 5040343 h 10287000"/>
              <a:gd name="connsiteX3014" fmla="*/ 5027150 w 10076157"/>
              <a:gd name="connsiteY3014" fmla="*/ 5022620 h 10287000"/>
              <a:gd name="connsiteX3015" fmla="*/ 6774342 w 10076157"/>
              <a:gd name="connsiteY3015" fmla="*/ 5010204 h 10287000"/>
              <a:gd name="connsiteX3016" fmla="*/ 6774342 w 10076157"/>
              <a:gd name="connsiteY3016" fmla="*/ 5057895 h 10287000"/>
              <a:gd name="connsiteX3017" fmla="*/ 6791389 w 10076157"/>
              <a:gd name="connsiteY3017" fmla="*/ 5103852 h 10287000"/>
              <a:gd name="connsiteX3018" fmla="*/ 6799553 w 10076157"/>
              <a:gd name="connsiteY3018" fmla="*/ 5125859 h 10287000"/>
              <a:gd name="connsiteX3019" fmla="*/ 6803192 w 10076157"/>
              <a:gd name="connsiteY3019" fmla="*/ 5113291 h 10287000"/>
              <a:gd name="connsiteX3020" fmla="*/ 6809075 w 10076157"/>
              <a:gd name="connsiteY3020" fmla="*/ 5092975 h 10287000"/>
              <a:gd name="connsiteX3021" fmla="*/ 6820838 w 10076157"/>
              <a:gd name="connsiteY3021" fmla="*/ 5052346 h 10287000"/>
              <a:gd name="connsiteX3022" fmla="*/ 6799819 w 10076157"/>
              <a:gd name="connsiteY3022" fmla="*/ 5024240 h 10287000"/>
              <a:gd name="connsiteX3023" fmla="*/ 6797560 w 10076157"/>
              <a:gd name="connsiteY3023" fmla="*/ 5016494 h 10287000"/>
              <a:gd name="connsiteX3024" fmla="*/ 6794614 w 10076157"/>
              <a:gd name="connsiteY3024" fmla="*/ 5016166 h 10287000"/>
              <a:gd name="connsiteX3025" fmla="*/ 6774342 w 10076157"/>
              <a:gd name="connsiteY3025" fmla="*/ 5010204 h 10287000"/>
              <a:gd name="connsiteX3026" fmla="*/ 5268144 w 10076157"/>
              <a:gd name="connsiteY3026" fmla="*/ 4997812 h 10287000"/>
              <a:gd name="connsiteX3027" fmla="*/ 5302879 w 10076157"/>
              <a:gd name="connsiteY3027" fmla="*/ 5040343 h 10287000"/>
              <a:gd name="connsiteX3028" fmla="*/ 5309825 w 10076157"/>
              <a:gd name="connsiteY3028" fmla="*/ 5054521 h 10287000"/>
              <a:gd name="connsiteX3029" fmla="*/ 5330666 w 10076157"/>
              <a:gd name="connsiteY3029" fmla="*/ 5082874 h 10287000"/>
              <a:gd name="connsiteX3030" fmla="*/ 5344561 w 10076157"/>
              <a:gd name="connsiteY3030" fmla="*/ 5111228 h 10287000"/>
              <a:gd name="connsiteX3031" fmla="*/ 5365400 w 10076157"/>
              <a:gd name="connsiteY3031" fmla="*/ 5153761 h 10287000"/>
              <a:gd name="connsiteX3032" fmla="*/ 5372348 w 10076157"/>
              <a:gd name="connsiteY3032" fmla="*/ 5182115 h 10287000"/>
              <a:gd name="connsiteX3033" fmla="*/ 5358454 w 10076157"/>
              <a:gd name="connsiteY3033" fmla="*/ 5182115 h 10287000"/>
              <a:gd name="connsiteX3034" fmla="*/ 5358454 w 10076157"/>
              <a:gd name="connsiteY3034" fmla="*/ 5203381 h 10287000"/>
              <a:gd name="connsiteX3035" fmla="*/ 5372348 w 10076157"/>
              <a:gd name="connsiteY3035" fmla="*/ 5238824 h 10287000"/>
              <a:gd name="connsiteX3036" fmla="*/ 5386242 w 10076157"/>
              <a:gd name="connsiteY3036" fmla="*/ 5260090 h 10287000"/>
              <a:gd name="connsiteX3037" fmla="*/ 5386242 w 10076157"/>
              <a:gd name="connsiteY3037" fmla="*/ 5274597 h 10287000"/>
              <a:gd name="connsiteX3038" fmla="*/ 5386242 w 10076157"/>
              <a:gd name="connsiteY3038" fmla="*/ 5295533 h 10287000"/>
              <a:gd name="connsiteX3039" fmla="*/ 5379294 w 10076157"/>
              <a:gd name="connsiteY3039" fmla="*/ 5295533 h 10287000"/>
              <a:gd name="connsiteX3040" fmla="*/ 5372348 w 10076157"/>
              <a:gd name="connsiteY3040" fmla="*/ 5281357 h 10287000"/>
              <a:gd name="connsiteX3041" fmla="*/ 5372348 w 10076157"/>
              <a:gd name="connsiteY3041" fmla="*/ 5274268 h 10287000"/>
              <a:gd name="connsiteX3042" fmla="*/ 5372348 w 10076157"/>
              <a:gd name="connsiteY3042" fmla="*/ 5267179 h 10287000"/>
              <a:gd name="connsiteX3043" fmla="*/ 5351507 w 10076157"/>
              <a:gd name="connsiteY3043" fmla="*/ 5224645 h 10287000"/>
              <a:gd name="connsiteX3044" fmla="*/ 5337614 w 10076157"/>
              <a:gd name="connsiteY3044" fmla="*/ 5203381 h 10287000"/>
              <a:gd name="connsiteX3045" fmla="*/ 5323718 w 10076157"/>
              <a:gd name="connsiteY3045" fmla="*/ 5182115 h 10287000"/>
              <a:gd name="connsiteX3046" fmla="*/ 5309825 w 10076157"/>
              <a:gd name="connsiteY3046" fmla="*/ 5146672 h 10287000"/>
              <a:gd name="connsiteX3047" fmla="*/ 5302879 w 10076157"/>
              <a:gd name="connsiteY3047" fmla="*/ 5089963 h 10287000"/>
              <a:gd name="connsiteX3048" fmla="*/ 5295933 w 10076157"/>
              <a:gd name="connsiteY3048" fmla="*/ 5061610 h 10287000"/>
              <a:gd name="connsiteX3049" fmla="*/ 5288984 w 10076157"/>
              <a:gd name="connsiteY3049" fmla="*/ 5040343 h 10287000"/>
              <a:gd name="connsiteX3050" fmla="*/ 5261198 w 10076157"/>
              <a:gd name="connsiteY3050" fmla="*/ 5004899 h 10287000"/>
              <a:gd name="connsiteX3051" fmla="*/ 5268144 w 10076157"/>
              <a:gd name="connsiteY3051" fmla="*/ 4997812 h 10287000"/>
              <a:gd name="connsiteX3052" fmla="*/ 5020807 w 10076157"/>
              <a:gd name="connsiteY3052" fmla="*/ 4997812 h 10287000"/>
              <a:gd name="connsiteX3053" fmla="*/ 5052523 w 10076157"/>
              <a:gd name="connsiteY3053" fmla="*/ 5040343 h 10287000"/>
              <a:gd name="connsiteX3054" fmla="*/ 5058866 w 10076157"/>
              <a:gd name="connsiteY3054" fmla="*/ 5054521 h 10287000"/>
              <a:gd name="connsiteX3055" fmla="*/ 5077895 w 10076157"/>
              <a:gd name="connsiteY3055" fmla="*/ 5082874 h 10287000"/>
              <a:gd name="connsiteX3056" fmla="*/ 5090584 w 10076157"/>
              <a:gd name="connsiteY3056" fmla="*/ 5111228 h 10287000"/>
              <a:gd name="connsiteX3057" fmla="*/ 5109613 w 10076157"/>
              <a:gd name="connsiteY3057" fmla="*/ 5153761 h 10287000"/>
              <a:gd name="connsiteX3058" fmla="*/ 5115957 w 10076157"/>
              <a:gd name="connsiteY3058" fmla="*/ 5182115 h 10287000"/>
              <a:gd name="connsiteX3059" fmla="*/ 5103268 w 10076157"/>
              <a:gd name="connsiteY3059" fmla="*/ 5182115 h 10287000"/>
              <a:gd name="connsiteX3060" fmla="*/ 5103268 w 10076157"/>
              <a:gd name="connsiteY3060" fmla="*/ 5203381 h 10287000"/>
              <a:gd name="connsiteX3061" fmla="*/ 5115957 w 10076157"/>
              <a:gd name="connsiteY3061" fmla="*/ 5238824 h 10287000"/>
              <a:gd name="connsiteX3062" fmla="*/ 5128640 w 10076157"/>
              <a:gd name="connsiteY3062" fmla="*/ 5260090 h 10287000"/>
              <a:gd name="connsiteX3063" fmla="*/ 5128640 w 10076157"/>
              <a:gd name="connsiteY3063" fmla="*/ 5274597 h 10287000"/>
              <a:gd name="connsiteX3064" fmla="*/ 5128640 w 10076157"/>
              <a:gd name="connsiteY3064" fmla="*/ 5295533 h 10287000"/>
              <a:gd name="connsiteX3065" fmla="*/ 5122298 w 10076157"/>
              <a:gd name="connsiteY3065" fmla="*/ 5295533 h 10287000"/>
              <a:gd name="connsiteX3066" fmla="*/ 5115957 w 10076157"/>
              <a:gd name="connsiteY3066" fmla="*/ 5281357 h 10287000"/>
              <a:gd name="connsiteX3067" fmla="*/ 5115957 w 10076157"/>
              <a:gd name="connsiteY3067" fmla="*/ 5274268 h 10287000"/>
              <a:gd name="connsiteX3068" fmla="*/ 5115957 w 10076157"/>
              <a:gd name="connsiteY3068" fmla="*/ 5267179 h 10287000"/>
              <a:gd name="connsiteX3069" fmla="*/ 5096925 w 10076157"/>
              <a:gd name="connsiteY3069" fmla="*/ 5224645 h 10287000"/>
              <a:gd name="connsiteX3070" fmla="*/ 5084239 w 10076157"/>
              <a:gd name="connsiteY3070" fmla="*/ 5203381 h 10287000"/>
              <a:gd name="connsiteX3071" fmla="*/ 5071552 w 10076157"/>
              <a:gd name="connsiteY3071" fmla="*/ 5182115 h 10287000"/>
              <a:gd name="connsiteX3072" fmla="*/ 5058866 w 10076157"/>
              <a:gd name="connsiteY3072" fmla="*/ 5146672 h 10287000"/>
              <a:gd name="connsiteX3073" fmla="*/ 5053513 w 10076157"/>
              <a:gd name="connsiteY3073" fmla="*/ 5103809 h 10287000"/>
              <a:gd name="connsiteX3074" fmla="*/ 5053232 w 10076157"/>
              <a:gd name="connsiteY3074" fmla="*/ 5099858 h 10287000"/>
              <a:gd name="connsiteX3075" fmla="*/ 5050654 w 10076157"/>
              <a:gd name="connsiteY3075" fmla="*/ 5096354 h 10287000"/>
              <a:gd name="connsiteX3076" fmla="*/ 5044260 w 10076157"/>
              <a:gd name="connsiteY3076" fmla="*/ 5080424 h 10287000"/>
              <a:gd name="connsiteX3077" fmla="*/ 5033981 w 10076157"/>
              <a:gd name="connsiteY3077" fmla="*/ 5039906 h 10287000"/>
              <a:gd name="connsiteX3078" fmla="*/ 5027210 w 10076157"/>
              <a:gd name="connsiteY3078" fmla="*/ 5037946 h 10287000"/>
              <a:gd name="connsiteX3079" fmla="*/ 5017681 w 10076157"/>
              <a:gd name="connsiteY3079" fmla="*/ 5020173 h 10287000"/>
              <a:gd name="connsiteX3080" fmla="*/ 5016849 w 10076157"/>
              <a:gd name="connsiteY3080" fmla="*/ 5008234 h 10287000"/>
              <a:gd name="connsiteX3081" fmla="*/ 5014463 w 10076157"/>
              <a:gd name="connsiteY3081" fmla="*/ 5004899 h 10287000"/>
              <a:gd name="connsiteX3082" fmla="*/ 5020807 w 10076157"/>
              <a:gd name="connsiteY3082" fmla="*/ 4997812 h 10287000"/>
              <a:gd name="connsiteX3083" fmla="*/ 5556488 w 10076157"/>
              <a:gd name="connsiteY3083" fmla="*/ 4996011 h 10287000"/>
              <a:gd name="connsiteX3084" fmla="*/ 5562889 w 10076157"/>
              <a:gd name="connsiteY3084" fmla="*/ 4997864 h 10287000"/>
              <a:gd name="connsiteX3085" fmla="*/ 5560211 w 10076157"/>
              <a:gd name="connsiteY3085" fmla="*/ 5007110 h 10287000"/>
              <a:gd name="connsiteX3086" fmla="*/ 5556488 w 10076157"/>
              <a:gd name="connsiteY3086" fmla="*/ 4996011 h 10287000"/>
              <a:gd name="connsiteX3087" fmla="*/ 5589223 w 10076157"/>
              <a:gd name="connsiteY3087" fmla="*/ 4978772 h 10287000"/>
              <a:gd name="connsiteX3088" fmla="*/ 5597222 w 10076157"/>
              <a:gd name="connsiteY3088" fmla="*/ 4981088 h 10287000"/>
              <a:gd name="connsiteX3089" fmla="*/ 5603437 w 10076157"/>
              <a:gd name="connsiteY3089" fmla="*/ 4989568 h 10287000"/>
              <a:gd name="connsiteX3090" fmla="*/ 5595437 w 10076157"/>
              <a:gd name="connsiteY3090" fmla="*/ 4987251 h 10287000"/>
              <a:gd name="connsiteX3091" fmla="*/ 5589223 w 10076157"/>
              <a:gd name="connsiteY3091" fmla="*/ 4978772 h 10287000"/>
              <a:gd name="connsiteX3092" fmla="*/ 4954221 w 10076157"/>
              <a:gd name="connsiteY3092" fmla="*/ 4944233 h 10287000"/>
              <a:gd name="connsiteX3093" fmla="*/ 4960227 w 10076157"/>
              <a:gd name="connsiteY3093" fmla="*/ 4945973 h 10287000"/>
              <a:gd name="connsiteX3094" fmla="*/ 4964794 w 10076157"/>
              <a:gd name="connsiteY3094" fmla="*/ 4952685 h 10287000"/>
              <a:gd name="connsiteX3095" fmla="*/ 4958789 w 10076157"/>
              <a:gd name="connsiteY3095" fmla="*/ 4950946 h 10287000"/>
              <a:gd name="connsiteX3096" fmla="*/ 4954221 w 10076157"/>
              <a:gd name="connsiteY3096" fmla="*/ 4944233 h 10287000"/>
              <a:gd name="connsiteX3097" fmla="*/ 7664411 w 10076157"/>
              <a:gd name="connsiteY3097" fmla="*/ 4914063 h 10287000"/>
              <a:gd name="connsiteX3098" fmla="*/ 7675222 w 10076157"/>
              <a:gd name="connsiteY3098" fmla="*/ 4927559 h 10287000"/>
              <a:gd name="connsiteX3099" fmla="*/ 7703269 w 10076157"/>
              <a:gd name="connsiteY3099" fmla="*/ 4993411 h 10287000"/>
              <a:gd name="connsiteX3100" fmla="*/ 7711689 w 10076157"/>
              <a:gd name="connsiteY3100" fmla="*/ 5006306 h 10287000"/>
              <a:gd name="connsiteX3101" fmla="*/ 7720155 w 10076157"/>
              <a:gd name="connsiteY3101" fmla="*/ 4977067 h 10287000"/>
              <a:gd name="connsiteX3102" fmla="*/ 7687600 w 10076157"/>
              <a:gd name="connsiteY3102" fmla="*/ 4920777 h 10287000"/>
              <a:gd name="connsiteX3103" fmla="*/ 7673516 w 10076157"/>
              <a:gd name="connsiteY3103" fmla="*/ 4916699 h 10287000"/>
              <a:gd name="connsiteX3104" fmla="*/ 5539831 w 10076157"/>
              <a:gd name="connsiteY3104" fmla="*/ 4815731 h 10287000"/>
              <a:gd name="connsiteX3105" fmla="*/ 5532513 w 10076157"/>
              <a:gd name="connsiteY3105" fmla="*/ 4841000 h 10287000"/>
              <a:gd name="connsiteX3106" fmla="*/ 5538987 w 10076157"/>
              <a:gd name="connsiteY3106" fmla="*/ 4852003 h 10287000"/>
              <a:gd name="connsiteX3107" fmla="*/ 5551936 w 10076157"/>
              <a:gd name="connsiteY3107" fmla="*/ 4874015 h 10287000"/>
              <a:gd name="connsiteX3108" fmla="*/ 5558409 w 10076157"/>
              <a:gd name="connsiteY3108" fmla="*/ 4885016 h 10287000"/>
              <a:gd name="connsiteX3109" fmla="*/ 5569373 w 10076157"/>
              <a:gd name="connsiteY3109" fmla="*/ 4897602 h 10287000"/>
              <a:gd name="connsiteX3110" fmla="*/ 5570463 w 10076157"/>
              <a:gd name="connsiteY3110" fmla="*/ 4893838 h 10287000"/>
              <a:gd name="connsiteX3111" fmla="*/ 5574126 w 10076157"/>
              <a:gd name="connsiteY3111" fmla="*/ 4881186 h 10287000"/>
              <a:gd name="connsiteX3112" fmla="*/ 5581453 w 10076157"/>
              <a:gd name="connsiteY3112" fmla="*/ 4855883 h 10287000"/>
              <a:gd name="connsiteX3113" fmla="*/ 5574631 w 10076157"/>
              <a:gd name="connsiteY3113" fmla="*/ 4849623 h 10287000"/>
              <a:gd name="connsiteX3114" fmla="*/ 5572435 w 10076157"/>
              <a:gd name="connsiteY3114" fmla="*/ 4844311 h 10287000"/>
              <a:gd name="connsiteX3115" fmla="*/ 5570604 w 10076157"/>
              <a:gd name="connsiteY3115" fmla="*/ 4842900 h 10287000"/>
              <a:gd name="connsiteX3116" fmla="*/ 5555217 w 10076157"/>
              <a:gd name="connsiteY3116" fmla="*/ 4829315 h 10287000"/>
              <a:gd name="connsiteX3117" fmla="*/ 5549552 w 10076157"/>
              <a:gd name="connsiteY3117" fmla="*/ 4819687 h 10287000"/>
              <a:gd name="connsiteX3118" fmla="*/ 5549218 w 10076157"/>
              <a:gd name="connsiteY3118" fmla="*/ 4819124 h 10287000"/>
              <a:gd name="connsiteX3119" fmla="*/ 5545388 w 10076157"/>
              <a:gd name="connsiteY3119" fmla="*/ 4818014 h 10287000"/>
              <a:gd name="connsiteX3120" fmla="*/ 5544401 w 10076157"/>
              <a:gd name="connsiteY3120" fmla="*/ 4817055 h 10287000"/>
              <a:gd name="connsiteX3121" fmla="*/ 5544287 w 10076157"/>
              <a:gd name="connsiteY3121" fmla="*/ 4817022 h 10287000"/>
              <a:gd name="connsiteX3122" fmla="*/ 5539831 w 10076157"/>
              <a:gd name="connsiteY3122" fmla="*/ 4815731 h 10287000"/>
              <a:gd name="connsiteX3123" fmla="*/ 5113314 w 10076157"/>
              <a:gd name="connsiteY3123" fmla="*/ 4746624 h 10287000"/>
              <a:gd name="connsiteX3124" fmla="*/ 5115857 w 10076157"/>
              <a:gd name="connsiteY3124" fmla="*/ 4749231 h 10287000"/>
              <a:gd name="connsiteX3125" fmla="*/ 5116357 w 10076157"/>
              <a:gd name="connsiteY3125" fmla="*/ 4747505 h 10287000"/>
              <a:gd name="connsiteX3126" fmla="*/ 4835093 w 10076157"/>
              <a:gd name="connsiteY3126" fmla="*/ 4689592 h 10287000"/>
              <a:gd name="connsiteX3127" fmla="*/ 4835078 w 10076157"/>
              <a:gd name="connsiteY3127" fmla="*/ 4689847 h 10287000"/>
              <a:gd name="connsiteX3128" fmla="*/ 4835490 w 10076157"/>
              <a:gd name="connsiteY3128" fmla="*/ 4690327 h 10287000"/>
              <a:gd name="connsiteX3129" fmla="*/ 4795744 w 10076157"/>
              <a:gd name="connsiteY3129" fmla="*/ 4646047 h 10287000"/>
              <a:gd name="connsiteX3130" fmla="*/ 4804534 w 10076157"/>
              <a:gd name="connsiteY3130" fmla="*/ 4662500 h 10287000"/>
              <a:gd name="connsiteX3131" fmla="*/ 4810869 w 10076157"/>
              <a:gd name="connsiteY3131" fmla="*/ 4662500 h 10287000"/>
              <a:gd name="connsiteX3132" fmla="*/ 4810869 w 10076157"/>
              <a:gd name="connsiteY3132" fmla="*/ 4669614 h 10287000"/>
              <a:gd name="connsiteX3133" fmla="*/ 4820372 w 10076157"/>
              <a:gd name="connsiteY3133" fmla="*/ 4674061 h 10287000"/>
              <a:gd name="connsiteX3134" fmla="*/ 4827175 w 10076157"/>
              <a:gd name="connsiteY3134" fmla="*/ 4681066 h 10287000"/>
              <a:gd name="connsiteX3135" fmla="*/ 4824849 w 10076157"/>
              <a:gd name="connsiteY3135" fmla="*/ 4676138 h 10287000"/>
              <a:gd name="connsiteX3136" fmla="*/ 4810530 w 10076157"/>
              <a:gd name="connsiteY3136" fmla="*/ 4656975 h 10287000"/>
              <a:gd name="connsiteX3137" fmla="*/ 4797008 w 10076157"/>
              <a:gd name="connsiteY3137" fmla="*/ 4646491 h 10287000"/>
              <a:gd name="connsiteX3138" fmla="*/ 5013715 w 10076157"/>
              <a:gd name="connsiteY3138" fmla="*/ 4632474 h 10287000"/>
              <a:gd name="connsiteX3139" fmla="*/ 5020875 w 10076157"/>
              <a:gd name="connsiteY3139" fmla="*/ 4644714 h 10287000"/>
              <a:gd name="connsiteX3140" fmla="*/ 5031280 w 10076157"/>
              <a:gd name="connsiteY3140" fmla="*/ 4662500 h 10287000"/>
              <a:gd name="connsiteX3141" fmla="*/ 5038220 w 10076157"/>
              <a:gd name="connsiteY3141" fmla="*/ 4662500 h 10287000"/>
              <a:gd name="connsiteX3142" fmla="*/ 5038220 w 10076157"/>
              <a:gd name="connsiteY3142" fmla="*/ 4669614 h 10287000"/>
              <a:gd name="connsiteX3143" fmla="*/ 5059034 w 10076157"/>
              <a:gd name="connsiteY3143" fmla="*/ 4683844 h 10287000"/>
              <a:gd name="connsiteX3144" fmla="*/ 5086786 w 10076157"/>
              <a:gd name="connsiteY3144" fmla="*/ 4712303 h 10287000"/>
              <a:gd name="connsiteX3145" fmla="*/ 5100659 w 10076157"/>
              <a:gd name="connsiteY3145" fmla="*/ 4733645 h 10287000"/>
              <a:gd name="connsiteX3146" fmla="*/ 5101023 w 10076157"/>
              <a:gd name="connsiteY3146" fmla="*/ 4734018 h 10287000"/>
              <a:gd name="connsiteX3147" fmla="*/ 5101977 w 10076157"/>
              <a:gd name="connsiteY3147" fmla="*/ 4730719 h 10287000"/>
              <a:gd name="connsiteX3148" fmla="*/ 5103511 w 10076157"/>
              <a:gd name="connsiteY3148" fmla="*/ 4725426 h 10287000"/>
              <a:gd name="connsiteX3149" fmla="*/ 5084239 w 10076157"/>
              <a:gd name="connsiteY3149" fmla="*/ 4692309 h 10287000"/>
              <a:gd name="connsiteX3150" fmla="*/ 5023042 w 10076157"/>
              <a:gd name="connsiteY3150" fmla="*/ 4637873 h 10287000"/>
              <a:gd name="connsiteX3151" fmla="*/ 5817727 w 10076157"/>
              <a:gd name="connsiteY3151" fmla="*/ 4620766 h 10287000"/>
              <a:gd name="connsiteX3152" fmla="*/ 5826260 w 10076157"/>
              <a:gd name="connsiteY3152" fmla="*/ 4623237 h 10287000"/>
              <a:gd name="connsiteX3153" fmla="*/ 5832115 w 10076157"/>
              <a:gd name="connsiteY3153" fmla="*/ 4634952 h 10287000"/>
              <a:gd name="connsiteX3154" fmla="*/ 5829439 w 10076157"/>
              <a:gd name="connsiteY3154" fmla="*/ 4644196 h 10287000"/>
              <a:gd name="connsiteX3155" fmla="*/ 5817727 w 10076157"/>
              <a:gd name="connsiteY3155" fmla="*/ 4620766 h 10287000"/>
              <a:gd name="connsiteX3156" fmla="*/ 5412000 w 10076157"/>
              <a:gd name="connsiteY3156" fmla="*/ 4596802 h 10287000"/>
              <a:gd name="connsiteX3157" fmla="*/ 5425619 w 10076157"/>
              <a:gd name="connsiteY3157" fmla="*/ 4609651 h 10287000"/>
              <a:gd name="connsiteX3158" fmla="*/ 5412861 w 10076157"/>
              <a:gd name="connsiteY3158" fmla="*/ 4623772 h 10287000"/>
              <a:gd name="connsiteX3159" fmla="*/ 5407241 w 10076157"/>
              <a:gd name="connsiteY3159" fmla="*/ 4613235 h 10287000"/>
              <a:gd name="connsiteX3160" fmla="*/ 5412000 w 10076157"/>
              <a:gd name="connsiteY3160" fmla="*/ 4596802 h 10287000"/>
              <a:gd name="connsiteX3161" fmla="*/ 4747519 w 10076157"/>
              <a:gd name="connsiteY3161" fmla="*/ 4577124 h 10287000"/>
              <a:gd name="connsiteX3162" fmla="*/ 4766526 w 10076157"/>
              <a:gd name="connsiteY3162" fmla="*/ 4591351 h 10287000"/>
              <a:gd name="connsiteX3163" fmla="*/ 4774324 w 10076157"/>
              <a:gd name="connsiteY3163" fmla="*/ 4601276 h 10287000"/>
              <a:gd name="connsiteX3164" fmla="*/ 4775686 w 10076157"/>
              <a:gd name="connsiteY3164" fmla="*/ 4594329 h 10287000"/>
              <a:gd name="connsiteX3165" fmla="*/ 4774102 w 10076157"/>
              <a:gd name="connsiteY3165" fmla="*/ 4579792 h 10287000"/>
              <a:gd name="connsiteX3166" fmla="*/ 4774599 w 10076157"/>
              <a:gd name="connsiteY3166" fmla="*/ 4577124 h 10287000"/>
              <a:gd name="connsiteX3167" fmla="*/ 4767642 w 10076157"/>
              <a:gd name="connsiteY3167" fmla="*/ 4577124 h 10287000"/>
              <a:gd name="connsiteX3168" fmla="*/ 4759838 w 10076157"/>
              <a:gd name="connsiteY3168" fmla="*/ 4577124 h 10287000"/>
              <a:gd name="connsiteX3169" fmla="*/ 4734851 w 10076157"/>
              <a:gd name="connsiteY3169" fmla="*/ 4570008 h 10287000"/>
              <a:gd name="connsiteX3170" fmla="*/ 4738810 w 10076157"/>
              <a:gd name="connsiteY3170" fmla="*/ 4573567 h 10287000"/>
              <a:gd name="connsiteX3171" fmla="*/ 4746829 w 10076157"/>
              <a:gd name="connsiteY3171" fmla="*/ 4576843 h 10287000"/>
              <a:gd name="connsiteX3172" fmla="*/ 4746829 w 10076157"/>
              <a:gd name="connsiteY3172" fmla="*/ 4576234 h 10287000"/>
              <a:gd name="connsiteX3173" fmla="*/ 4746829 w 10076157"/>
              <a:gd name="connsiteY3173" fmla="*/ 4570008 h 10287000"/>
              <a:gd name="connsiteX3174" fmla="*/ 5316707 w 10076157"/>
              <a:gd name="connsiteY3174" fmla="*/ 4567371 h 10287000"/>
              <a:gd name="connsiteX3175" fmla="*/ 5322061 w 10076157"/>
              <a:gd name="connsiteY3175" fmla="*/ 4570090 h 10287000"/>
              <a:gd name="connsiteX3176" fmla="*/ 5330211 w 10076157"/>
              <a:gd name="connsiteY3176" fmla="*/ 4582239 h 10287000"/>
              <a:gd name="connsiteX3177" fmla="*/ 5333659 w 10076157"/>
              <a:gd name="connsiteY3177" fmla="*/ 4587186 h 10287000"/>
              <a:gd name="connsiteX3178" fmla="*/ 5351507 w 10076157"/>
              <a:gd name="connsiteY3178" fmla="*/ 4599496 h 10287000"/>
              <a:gd name="connsiteX3179" fmla="*/ 5372348 w 10076157"/>
              <a:gd name="connsiteY3179" fmla="*/ 4634630 h 10287000"/>
              <a:gd name="connsiteX3180" fmla="*/ 5386242 w 10076157"/>
              <a:gd name="connsiteY3180" fmla="*/ 4641657 h 10287000"/>
              <a:gd name="connsiteX3181" fmla="*/ 5386242 w 10076157"/>
              <a:gd name="connsiteY3181" fmla="*/ 4648685 h 10287000"/>
              <a:gd name="connsiteX3182" fmla="*/ 5386242 w 10076157"/>
              <a:gd name="connsiteY3182" fmla="*/ 4669765 h 10287000"/>
              <a:gd name="connsiteX3183" fmla="*/ 5344558 w 10076157"/>
              <a:gd name="connsiteY3183" fmla="*/ 4627601 h 10287000"/>
              <a:gd name="connsiteX3184" fmla="*/ 5330666 w 10076157"/>
              <a:gd name="connsiteY3184" fmla="*/ 4599496 h 10287000"/>
              <a:gd name="connsiteX3185" fmla="*/ 5323718 w 10076157"/>
              <a:gd name="connsiteY3185" fmla="*/ 4585441 h 10287000"/>
              <a:gd name="connsiteX3186" fmla="*/ 5323718 w 10076157"/>
              <a:gd name="connsiteY3186" fmla="*/ 4584188 h 10287000"/>
              <a:gd name="connsiteX3187" fmla="*/ 7055464 w 10076157"/>
              <a:gd name="connsiteY3187" fmla="*/ 4551970 h 10287000"/>
              <a:gd name="connsiteX3188" fmla="*/ 7069571 w 10076157"/>
              <a:gd name="connsiteY3188" fmla="*/ 4556054 h 10287000"/>
              <a:gd name="connsiteX3189" fmla="*/ 7063148 w 10076157"/>
              <a:gd name="connsiteY3189" fmla="*/ 4578235 h 10287000"/>
              <a:gd name="connsiteX3190" fmla="*/ 7055464 w 10076157"/>
              <a:gd name="connsiteY3190" fmla="*/ 4551970 h 10287000"/>
              <a:gd name="connsiteX3191" fmla="*/ 5877013 w 10076157"/>
              <a:gd name="connsiteY3191" fmla="*/ 4547753 h 10287000"/>
              <a:gd name="connsiteX3192" fmla="*/ 5884828 w 10076157"/>
              <a:gd name="connsiteY3192" fmla="*/ 4556698 h 10287000"/>
              <a:gd name="connsiteX3193" fmla="*/ 5875228 w 10076157"/>
              <a:gd name="connsiteY3193" fmla="*/ 4553917 h 10287000"/>
              <a:gd name="connsiteX3194" fmla="*/ 5877013 w 10076157"/>
              <a:gd name="connsiteY3194" fmla="*/ 4547753 h 10287000"/>
              <a:gd name="connsiteX3195" fmla="*/ 5721917 w 10076157"/>
              <a:gd name="connsiteY3195" fmla="*/ 4542621 h 10287000"/>
              <a:gd name="connsiteX3196" fmla="*/ 5729738 w 10076157"/>
              <a:gd name="connsiteY3196" fmla="*/ 4544886 h 10287000"/>
              <a:gd name="connsiteX3197" fmla="*/ 5725739 w 10076157"/>
              <a:gd name="connsiteY3197" fmla="*/ 4558699 h 10287000"/>
              <a:gd name="connsiteX3198" fmla="*/ 5721917 w 10076157"/>
              <a:gd name="connsiteY3198" fmla="*/ 4542621 h 10287000"/>
              <a:gd name="connsiteX3199" fmla="*/ 5729054 w 10076157"/>
              <a:gd name="connsiteY3199" fmla="*/ 4525358 h 10287000"/>
              <a:gd name="connsiteX3200" fmla="*/ 5735716 w 10076157"/>
              <a:gd name="connsiteY3200" fmla="*/ 4525358 h 10287000"/>
              <a:gd name="connsiteX3201" fmla="*/ 5735716 w 10076157"/>
              <a:gd name="connsiteY3201" fmla="*/ 4534983 h 10287000"/>
              <a:gd name="connsiteX3202" fmla="*/ 5729054 w 10076157"/>
              <a:gd name="connsiteY3202" fmla="*/ 4525358 h 10287000"/>
              <a:gd name="connsiteX3203" fmla="*/ 5763864 w 10076157"/>
              <a:gd name="connsiteY3203" fmla="*/ 4514850 h 10287000"/>
              <a:gd name="connsiteX3204" fmla="*/ 5773643 w 10076157"/>
              <a:gd name="connsiteY3204" fmla="*/ 4517681 h 10287000"/>
              <a:gd name="connsiteX3205" fmla="*/ 5780752 w 10076157"/>
              <a:gd name="connsiteY3205" fmla="*/ 4529720 h 10287000"/>
              <a:gd name="connsiteX3206" fmla="*/ 5770977 w 10076157"/>
              <a:gd name="connsiteY3206" fmla="*/ 4526890 h 10287000"/>
              <a:gd name="connsiteX3207" fmla="*/ 5763864 w 10076157"/>
              <a:gd name="connsiteY3207" fmla="*/ 4514850 h 10287000"/>
              <a:gd name="connsiteX3208" fmla="*/ 4666544 w 10076157"/>
              <a:gd name="connsiteY3208" fmla="*/ 4512554 h 10287000"/>
              <a:gd name="connsiteX3209" fmla="*/ 4669573 w 10076157"/>
              <a:gd name="connsiteY3209" fmla="*/ 4515829 h 10287000"/>
              <a:gd name="connsiteX3210" fmla="*/ 4688475 w 10076157"/>
              <a:gd name="connsiteY3210" fmla="*/ 4533226 h 10287000"/>
              <a:gd name="connsiteX3211" fmla="*/ 4689783 w 10076157"/>
              <a:gd name="connsiteY3211" fmla="*/ 4537910 h 10287000"/>
              <a:gd name="connsiteX3212" fmla="*/ 4692884 w 10076157"/>
              <a:gd name="connsiteY3212" fmla="*/ 4540661 h 10287000"/>
              <a:gd name="connsiteX3213" fmla="*/ 4703175 w 10076157"/>
              <a:gd name="connsiteY3213" fmla="*/ 4548664 h 10287000"/>
              <a:gd name="connsiteX3214" fmla="*/ 4716638 w 10076157"/>
              <a:gd name="connsiteY3214" fmla="*/ 4556668 h 10287000"/>
              <a:gd name="connsiteX3215" fmla="*/ 4732953 w 10076157"/>
              <a:gd name="connsiteY3215" fmla="*/ 4568616 h 10287000"/>
              <a:gd name="connsiteX3216" fmla="*/ 4732953 w 10076157"/>
              <a:gd name="connsiteY3216" fmla="*/ 4560223 h 10287000"/>
              <a:gd name="connsiteX3217" fmla="*/ 4732953 w 10076157"/>
              <a:gd name="connsiteY3217" fmla="*/ 4555776 h 10287000"/>
              <a:gd name="connsiteX3218" fmla="*/ 4712139 w 10076157"/>
              <a:gd name="connsiteY3218" fmla="*/ 4534434 h 10287000"/>
              <a:gd name="connsiteX3219" fmla="*/ 4681787 w 10076157"/>
              <a:gd name="connsiteY3219" fmla="*/ 4520205 h 10287000"/>
              <a:gd name="connsiteX3220" fmla="*/ 5755701 w 10076157"/>
              <a:gd name="connsiteY3220" fmla="*/ 4499694 h 10287000"/>
              <a:gd name="connsiteX3221" fmla="*/ 5764030 w 10076157"/>
              <a:gd name="connsiteY3221" fmla="*/ 4499694 h 10287000"/>
              <a:gd name="connsiteX3222" fmla="*/ 5772357 w 10076157"/>
              <a:gd name="connsiteY3222" fmla="*/ 4506111 h 10287000"/>
              <a:gd name="connsiteX3223" fmla="*/ 5764030 w 10076157"/>
              <a:gd name="connsiteY3223" fmla="*/ 4506111 h 10287000"/>
              <a:gd name="connsiteX3224" fmla="*/ 5755701 w 10076157"/>
              <a:gd name="connsiteY3224" fmla="*/ 4499694 h 10287000"/>
              <a:gd name="connsiteX3225" fmla="*/ 6255056 w 10076157"/>
              <a:gd name="connsiteY3225" fmla="*/ 4492962 h 10287000"/>
              <a:gd name="connsiteX3226" fmla="*/ 6265250 w 10076157"/>
              <a:gd name="connsiteY3226" fmla="*/ 4495916 h 10287000"/>
              <a:gd name="connsiteX3227" fmla="*/ 6260405 w 10076157"/>
              <a:gd name="connsiteY3227" fmla="*/ 4512646 h 10287000"/>
              <a:gd name="connsiteX3228" fmla="*/ 6255056 w 10076157"/>
              <a:gd name="connsiteY3228" fmla="*/ 4492962 h 10287000"/>
              <a:gd name="connsiteX3229" fmla="*/ 4854285 w 10076157"/>
              <a:gd name="connsiteY3229" fmla="*/ 4478905 h 10287000"/>
              <a:gd name="connsiteX3230" fmla="*/ 4847010 w 10076157"/>
              <a:gd name="connsiteY3230" fmla="*/ 4481850 h 10287000"/>
              <a:gd name="connsiteX3231" fmla="*/ 4843035 w 10076157"/>
              <a:gd name="connsiteY3231" fmla="*/ 4485388 h 10287000"/>
              <a:gd name="connsiteX3232" fmla="*/ 4846215 w 10076157"/>
              <a:gd name="connsiteY3232" fmla="*/ 4489810 h 10287000"/>
              <a:gd name="connsiteX3233" fmla="*/ 4847884 w 10076157"/>
              <a:gd name="connsiteY3233" fmla="*/ 4494914 h 10287000"/>
              <a:gd name="connsiteX3234" fmla="*/ 4848296 w 10076157"/>
              <a:gd name="connsiteY3234" fmla="*/ 4495305 h 10287000"/>
              <a:gd name="connsiteX3235" fmla="*/ 4864771 w 10076157"/>
              <a:gd name="connsiteY3235" fmla="*/ 4505975 h 10287000"/>
              <a:gd name="connsiteX3236" fmla="*/ 4864771 w 10076157"/>
              <a:gd name="connsiteY3236" fmla="*/ 4513091 h 10287000"/>
              <a:gd name="connsiteX3237" fmla="*/ 4892525 w 10076157"/>
              <a:gd name="connsiteY3237" fmla="*/ 4527318 h 10287000"/>
              <a:gd name="connsiteX3238" fmla="*/ 4920276 w 10076157"/>
              <a:gd name="connsiteY3238" fmla="*/ 4548664 h 10287000"/>
              <a:gd name="connsiteX3239" fmla="*/ 4922581 w 10076157"/>
              <a:gd name="connsiteY3239" fmla="*/ 4549915 h 10287000"/>
              <a:gd name="connsiteX3240" fmla="*/ 4918966 w 10076157"/>
              <a:gd name="connsiteY3240" fmla="*/ 4544635 h 10287000"/>
              <a:gd name="connsiteX3241" fmla="*/ 4900645 w 10076157"/>
              <a:gd name="connsiteY3241" fmla="*/ 4529002 h 10287000"/>
              <a:gd name="connsiteX3242" fmla="*/ 4863623 w 10076157"/>
              <a:gd name="connsiteY3242" fmla="*/ 4490747 h 10287000"/>
              <a:gd name="connsiteX3243" fmla="*/ 5246191 w 10076157"/>
              <a:gd name="connsiteY3243" fmla="*/ 4477448 h 10287000"/>
              <a:gd name="connsiteX3244" fmla="*/ 5253068 w 10076157"/>
              <a:gd name="connsiteY3244" fmla="*/ 4484697 h 10287000"/>
              <a:gd name="connsiteX3245" fmla="*/ 5259947 w 10076157"/>
              <a:gd name="connsiteY3245" fmla="*/ 4491945 h 10287000"/>
              <a:gd name="connsiteX3246" fmla="*/ 5273701 w 10076157"/>
              <a:gd name="connsiteY3246" fmla="*/ 4513692 h 10287000"/>
              <a:gd name="connsiteX3247" fmla="*/ 5253068 w 10076157"/>
              <a:gd name="connsiteY3247" fmla="*/ 4506444 h 10287000"/>
              <a:gd name="connsiteX3248" fmla="*/ 5246191 w 10076157"/>
              <a:gd name="connsiteY3248" fmla="*/ 4484697 h 10287000"/>
              <a:gd name="connsiteX3249" fmla="*/ 5246191 w 10076157"/>
              <a:gd name="connsiteY3249" fmla="*/ 4477448 h 10287000"/>
              <a:gd name="connsiteX3250" fmla="*/ 4824292 w 10076157"/>
              <a:gd name="connsiteY3250" fmla="*/ 4451288 h 10287000"/>
              <a:gd name="connsiteX3251" fmla="*/ 4827132 w 10076157"/>
              <a:gd name="connsiteY3251" fmla="*/ 4453546 h 10287000"/>
              <a:gd name="connsiteX3252" fmla="*/ 4846287 w 10076157"/>
              <a:gd name="connsiteY3252" fmla="*/ 4468765 h 10287000"/>
              <a:gd name="connsiteX3253" fmla="*/ 4846033 w 10076157"/>
              <a:gd name="connsiteY3253" fmla="*/ 4468442 h 10287000"/>
              <a:gd name="connsiteX3254" fmla="*/ 4826601 w 10076157"/>
              <a:gd name="connsiteY3254" fmla="*/ 4452490 h 10287000"/>
              <a:gd name="connsiteX3255" fmla="*/ 7977075 w 10076157"/>
              <a:gd name="connsiteY3255" fmla="*/ 4446741 h 10287000"/>
              <a:gd name="connsiteX3256" fmla="*/ 7993321 w 10076157"/>
              <a:gd name="connsiteY3256" fmla="*/ 4451445 h 10287000"/>
              <a:gd name="connsiteX3257" fmla="*/ 7986488 w 10076157"/>
              <a:gd name="connsiteY3257" fmla="*/ 4475045 h 10287000"/>
              <a:gd name="connsiteX3258" fmla="*/ 7977075 w 10076157"/>
              <a:gd name="connsiteY3258" fmla="*/ 4446741 h 10287000"/>
              <a:gd name="connsiteX3259" fmla="*/ 5156158 w 10076157"/>
              <a:gd name="connsiteY3259" fmla="*/ 4436027 h 10287000"/>
              <a:gd name="connsiteX3260" fmla="*/ 5169913 w 10076157"/>
              <a:gd name="connsiteY3260" fmla="*/ 4436027 h 10287000"/>
              <a:gd name="connsiteX3261" fmla="*/ 5183670 w 10076157"/>
              <a:gd name="connsiteY3261" fmla="*/ 4450263 h 10287000"/>
              <a:gd name="connsiteX3262" fmla="*/ 5183670 w 10076157"/>
              <a:gd name="connsiteY3262" fmla="*/ 4457384 h 10287000"/>
              <a:gd name="connsiteX3263" fmla="*/ 5169913 w 10076157"/>
              <a:gd name="connsiteY3263" fmla="*/ 4457384 h 10287000"/>
              <a:gd name="connsiteX3264" fmla="*/ 5156158 w 10076157"/>
              <a:gd name="connsiteY3264" fmla="*/ 4436027 h 10287000"/>
              <a:gd name="connsiteX3265" fmla="*/ 5820541 w 10076157"/>
              <a:gd name="connsiteY3265" fmla="*/ 4428602 h 10287000"/>
              <a:gd name="connsiteX3266" fmla="*/ 5823823 w 10076157"/>
              <a:gd name="connsiteY3266" fmla="*/ 4432541 h 10287000"/>
              <a:gd name="connsiteX3267" fmla="*/ 5846030 w 10076157"/>
              <a:gd name="connsiteY3267" fmla="*/ 4469288 h 10287000"/>
              <a:gd name="connsiteX3268" fmla="*/ 5883137 w 10076157"/>
              <a:gd name="connsiteY3268" fmla="*/ 4547392 h 10287000"/>
              <a:gd name="connsiteX3269" fmla="*/ 5859604 w 10076157"/>
              <a:gd name="connsiteY3269" fmla="*/ 4509423 h 10287000"/>
              <a:gd name="connsiteX3270" fmla="*/ 5849351 w 10076157"/>
              <a:gd name="connsiteY3270" fmla="*/ 4492879 h 10287000"/>
              <a:gd name="connsiteX3271" fmla="*/ 5833508 w 10076157"/>
              <a:gd name="connsiteY3271" fmla="*/ 4481185 h 10287000"/>
              <a:gd name="connsiteX3272" fmla="*/ 5838292 w 10076157"/>
              <a:gd name="connsiteY3272" fmla="*/ 4490833 h 10287000"/>
              <a:gd name="connsiteX3273" fmla="*/ 5860881 w 10076157"/>
              <a:gd name="connsiteY3273" fmla="*/ 4541874 h 10287000"/>
              <a:gd name="connsiteX3274" fmla="*/ 5866528 w 10076157"/>
              <a:gd name="connsiteY3274" fmla="*/ 4550106 h 10287000"/>
              <a:gd name="connsiteX3275" fmla="*/ 5870972 w 10076157"/>
              <a:gd name="connsiteY3275" fmla="*/ 4564361 h 10287000"/>
              <a:gd name="connsiteX3276" fmla="*/ 5877925 w 10076157"/>
              <a:gd name="connsiteY3276" fmla="*/ 4570303 h 10287000"/>
              <a:gd name="connsiteX3277" fmla="*/ 5930728 w 10076157"/>
              <a:gd name="connsiteY3277" fmla="*/ 4621831 h 10287000"/>
              <a:gd name="connsiteX3278" fmla="*/ 5943636 w 10076157"/>
              <a:gd name="connsiteY3278" fmla="*/ 4649759 h 10287000"/>
              <a:gd name="connsiteX3279" fmla="*/ 5946028 w 10076157"/>
              <a:gd name="connsiteY3279" fmla="*/ 4652717 h 10287000"/>
              <a:gd name="connsiteX3280" fmla="*/ 5945641 w 10076157"/>
              <a:gd name="connsiteY3280" fmla="*/ 4649401 h 10287000"/>
              <a:gd name="connsiteX3281" fmla="*/ 5916529 w 10076157"/>
              <a:gd name="connsiteY3281" fmla="*/ 4591131 h 10287000"/>
              <a:gd name="connsiteX3282" fmla="*/ 5872449 w 10076157"/>
              <a:gd name="connsiteY3282" fmla="*/ 4478697 h 10287000"/>
              <a:gd name="connsiteX3283" fmla="*/ 5824759 w 10076157"/>
              <a:gd name="connsiteY3283" fmla="*/ 4431666 h 10287000"/>
              <a:gd name="connsiteX3284" fmla="*/ 8271252 w 10076157"/>
              <a:gd name="connsiteY3284" fmla="*/ 4422804 h 10287000"/>
              <a:gd name="connsiteX3285" fmla="*/ 8271317 w 10076157"/>
              <a:gd name="connsiteY3285" fmla="*/ 4422974 h 10287000"/>
              <a:gd name="connsiteX3286" fmla="*/ 8271424 w 10076157"/>
              <a:gd name="connsiteY3286" fmla="*/ 4423029 h 10287000"/>
              <a:gd name="connsiteX3287" fmla="*/ 5805539 w 10076157"/>
              <a:gd name="connsiteY3287" fmla="*/ 4412920 h 10287000"/>
              <a:gd name="connsiteX3288" fmla="*/ 5806176 w 10076157"/>
              <a:gd name="connsiteY3288" fmla="*/ 4414479 h 10287000"/>
              <a:gd name="connsiteX3289" fmla="*/ 5815706 w 10076157"/>
              <a:gd name="connsiteY3289" fmla="*/ 4449672 h 10287000"/>
              <a:gd name="connsiteX3290" fmla="*/ 5825941 w 10076157"/>
              <a:gd name="connsiteY3290" fmla="*/ 4465930 h 10287000"/>
              <a:gd name="connsiteX3291" fmla="*/ 5829570 w 10076157"/>
              <a:gd name="connsiteY3291" fmla="*/ 4473246 h 10287000"/>
              <a:gd name="connsiteX3292" fmla="*/ 5837041 w 10076157"/>
              <a:gd name="connsiteY3292" fmla="*/ 4480136 h 10287000"/>
              <a:gd name="connsiteX3293" fmla="*/ 5847347 w 10076157"/>
              <a:gd name="connsiteY3293" fmla="*/ 4489649 h 10287000"/>
              <a:gd name="connsiteX3294" fmla="*/ 5843067 w 10076157"/>
              <a:gd name="connsiteY3294" fmla="*/ 4482743 h 10287000"/>
              <a:gd name="connsiteX3295" fmla="*/ 5842431 w 10076157"/>
              <a:gd name="connsiteY3295" fmla="*/ 4481716 h 10287000"/>
              <a:gd name="connsiteX3296" fmla="*/ 5820167 w 10076157"/>
              <a:gd name="connsiteY3296" fmla="*/ 4434850 h 10287000"/>
              <a:gd name="connsiteX3297" fmla="*/ 5816456 w 10076157"/>
              <a:gd name="connsiteY3297" fmla="*/ 4427041 h 10287000"/>
              <a:gd name="connsiteX3298" fmla="*/ 5815432 w 10076157"/>
              <a:gd name="connsiteY3298" fmla="*/ 4424887 h 10287000"/>
              <a:gd name="connsiteX3299" fmla="*/ 5815263 w 10076157"/>
              <a:gd name="connsiteY3299" fmla="*/ 4424764 h 10287000"/>
              <a:gd name="connsiteX3300" fmla="*/ 9670353 w 10076157"/>
              <a:gd name="connsiteY3300" fmla="*/ 4412399 h 10287000"/>
              <a:gd name="connsiteX3301" fmla="*/ 9691775 w 10076157"/>
              <a:gd name="connsiteY3301" fmla="*/ 4412399 h 10287000"/>
              <a:gd name="connsiteX3302" fmla="*/ 9691775 w 10076157"/>
              <a:gd name="connsiteY3302" fmla="*/ 4445840 h 10287000"/>
              <a:gd name="connsiteX3303" fmla="*/ 9670353 w 10076157"/>
              <a:gd name="connsiteY3303" fmla="*/ 4412399 h 10287000"/>
              <a:gd name="connsiteX3304" fmla="*/ 4747550 w 10076157"/>
              <a:gd name="connsiteY3304" fmla="*/ 4408409 h 10287000"/>
              <a:gd name="connsiteX3305" fmla="*/ 4755191 w 10076157"/>
              <a:gd name="connsiteY3305" fmla="*/ 4419592 h 10287000"/>
              <a:gd name="connsiteX3306" fmla="*/ 4760337 w 10076157"/>
              <a:gd name="connsiteY3306" fmla="*/ 4421701 h 10287000"/>
              <a:gd name="connsiteX3307" fmla="*/ 4770676 w 10076157"/>
              <a:gd name="connsiteY3307" fmla="*/ 4425239 h 10287000"/>
              <a:gd name="connsiteX3308" fmla="*/ 4782572 w 10076157"/>
              <a:gd name="connsiteY3308" fmla="*/ 4428026 h 10287000"/>
              <a:gd name="connsiteX3309" fmla="*/ 4773696 w 10076157"/>
              <a:gd name="connsiteY3309" fmla="*/ 4423403 h 10287000"/>
              <a:gd name="connsiteX3310" fmla="*/ 4760498 w 10076157"/>
              <a:gd name="connsiteY3310" fmla="*/ 4414992 h 10287000"/>
              <a:gd name="connsiteX3311" fmla="*/ 5689454 w 10076157"/>
              <a:gd name="connsiteY3311" fmla="*/ 4407481 h 10287000"/>
              <a:gd name="connsiteX3312" fmla="*/ 5690749 w 10076157"/>
              <a:gd name="connsiteY3312" fmla="*/ 4409440 h 10287000"/>
              <a:gd name="connsiteX3313" fmla="*/ 5700027 w 10076157"/>
              <a:gd name="connsiteY3313" fmla="*/ 4418208 h 10287000"/>
              <a:gd name="connsiteX3314" fmla="*/ 5714058 w 10076157"/>
              <a:gd name="connsiteY3314" fmla="*/ 4427248 h 10287000"/>
              <a:gd name="connsiteX3315" fmla="*/ 5714058 w 10076157"/>
              <a:gd name="connsiteY3315" fmla="*/ 4423328 h 10287000"/>
              <a:gd name="connsiteX3316" fmla="*/ 5714058 w 10076157"/>
              <a:gd name="connsiteY3316" fmla="*/ 4414605 h 10287000"/>
              <a:gd name="connsiteX3317" fmla="*/ 5706451 w 10076157"/>
              <a:gd name="connsiteY3317" fmla="*/ 4412404 h 10287000"/>
              <a:gd name="connsiteX3318" fmla="*/ 5694024 w 10076157"/>
              <a:gd name="connsiteY3318" fmla="*/ 4408806 h 10287000"/>
              <a:gd name="connsiteX3319" fmla="*/ 5205771 w 10076157"/>
              <a:gd name="connsiteY3319" fmla="*/ 4406825 h 10287000"/>
              <a:gd name="connsiteX3320" fmla="*/ 5218075 w 10076157"/>
              <a:gd name="connsiteY3320" fmla="*/ 4428202 h 10287000"/>
              <a:gd name="connsiteX3321" fmla="*/ 5215695 w 10076157"/>
              <a:gd name="connsiteY3321" fmla="*/ 4436420 h 10287000"/>
              <a:gd name="connsiteX3322" fmla="*/ 5209545 w 10076157"/>
              <a:gd name="connsiteY3322" fmla="*/ 4425731 h 10287000"/>
              <a:gd name="connsiteX3323" fmla="*/ 5203392 w 10076157"/>
              <a:gd name="connsiteY3323" fmla="*/ 4415044 h 10287000"/>
              <a:gd name="connsiteX3324" fmla="*/ 5205771 w 10076157"/>
              <a:gd name="connsiteY3324" fmla="*/ 4406825 h 10287000"/>
              <a:gd name="connsiteX3325" fmla="*/ 8060285 w 10076157"/>
              <a:gd name="connsiteY3325" fmla="*/ 4402633 h 10287000"/>
              <a:gd name="connsiteX3326" fmla="*/ 8080597 w 10076157"/>
              <a:gd name="connsiteY3326" fmla="*/ 4408514 h 10287000"/>
              <a:gd name="connsiteX3327" fmla="*/ 8096352 w 10076157"/>
              <a:gd name="connsiteY3327" fmla="*/ 4430128 h 10287000"/>
              <a:gd name="connsiteX3328" fmla="*/ 8076041 w 10076157"/>
              <a:gd name="connsiteY3328" fmla="*/ 4424248 h 10287000"/>
              <a:gd name="connsiteX3329" fmla="*/ 8060285 w 10076157"/>
              <a:gd name="connsiteY3329" fmla="*/ 4402633 h 10287000"/>
              <a:gd name="connsiteX3330" fmla="*/ 9314630 w 10076157"/>
              <a:gd name="connsiteY3330" fmla="*/ 4371391 h 10287000"/>
              <a:gd name="connsiteX3331" fmla="*/ 9325607 w 10076157"/>
              <a:gd name="connsiteY3331" fmla="*/ 4409795 h 10287000"/>
              <a:gd name="connsiteX3332" fmla="*/ 9468113 w 10076157"/>
              <a:gd name="connsiteY3332" fmla="*/ 4677358 h 10287000"/>
              <a:gd name="connsiteX3333" fmla="*/ 9494055 w 10076157"/>
              <a:gd name="connsiteY3333" fmla="*/ 4816706 h 10287000"/>
              <a:gd name="connsiteX3334" fmla="*/ 9495688 w 10076157"/>
              <a:gd name="connsiteY3334" fmla="*/ 4821029 h 10287000"/>
              <a:gd name="connsiteX3335" fmla="*/ 9491561 w 10076157"/>
              <a:gd name="connsiteY3335" fmla="*/ 4813455 h 10287000"/>
              <a:gd name="connsiteX3336" fmla="*/ 9430483 w 10076157"/>
              <a:gd name="connsiteY3336" fmla="*/ 4698786 h 10287000"/>
              <a:gd name="connsiteX3337" fmla="*/ 9386683 w 10076157"/>
              <a:gd name="connsiteY3337" fmla="*/ 4524472 h 10287000"/>
              <a:gd name="connsiteX3338" fmla="*/ 9357687 w 10076157"/>
              <a:gd name="connsiteY3338" fmla="*/ 4516077 h 10287000"/>
              <a:gd name="connsiteX3339" fmla="*/ 9316969 w 10076157"/>
              <a:gd name="connsiteY3339" fmla="*/ 4439628 h 10287000"/>
              <a:gd name="connsiteX3340" fmla="*/ 9312495 w 10076157"/>
              <a:gd name="connsiteY3340" fmla="*/ 4373678 h 10287000"/>
              <a:gd name="connsiteX3341" fmla="*/ 9314630 w 10076157"/>
              <a:gd name="connsiteY3341" fmla="*/ 4371391 h 10287000"/>
              <a:gd name="connsiteX3342" fmla="*/ 7211367 w 10076157"/>
              <a:gd name="connsiteY3342" fmla="*/ 4356751 h 10287000"/>
              <a:gd name="connsiteX3343" fmla="*/ 7273537 w 10076157"/>
              <a:gd name="connsiteY3343" fmla="*/ 4439652 h 10287000"/>
              <a:gd name="connsiteX3344" fmla="*/ 7344024 w 10076157"/>
              <a:gd name="connsiteY3344" fmla="*/ 4568223 h 10287000"/>
              <a:gd name="connsiteX3345" fmla="*/ 7267759 w 10076157"/>
              <a:gd name="connsiteY3345" fmla="*/ 4459609 h 10287000"/>
              <a:gd name="connsiteX3346" fmla="*/ 7225464 w 10076157"/>
              <a:gd name="connsiteY3346" fmla="*/ 4382463 h 10287000"/>
              <a:gd name="connsiteX3347" fmla="*/ 7211367 w 10076157"/>
              <a:gd name="connsiteY3347" fmla="*/ 4356751 h 10287000"/>
              <a:gd name="connsiteX3348" fmla="*/ 5557084 w 10076157"/>
              <a:gd name="connsiteY3348" fmla="*/ 4351382 h 10287000"/>
              <a:gd name="connsiteX3349" fmla="*/ 5561462 w 10076157"/>
              <a:gd name="connsiteY3349" fmla="*/ 4356433 h 10287000"/>
              <a:gd name="connsiteX3350" fmla="*/ 5566810 w 10076157"/>
              <a:gd name="connsiteY3350" fmla="*/ 4370397 h 10287000"/>
              <a:gd name="connsiteX3351" fmla="*/ 5579400 w 10076157"/>
              <a:gd name="connsiteY3351" fmla="*/ 4374363 h 10287000"/>
              <a:gd name="connsiteX3352" fmla="*/ 5607235 w 10076157"/>
              <a:gd name="connsiteY3352" fmla="*/ 4374363 h 10287000"/>
              <a:gd name="connsiteX3353" fmla="*/ 5579400 w 10076157"/>
              <a:gd name="connsiteY3353" fmla="*/ 4356825 h 10287000"/>
              <a:gd name="connsiteX3354" fmla="*/ 4644555 w 10076157"/>
              <a:gd name="connsiteY3354" fmla="*/ 4346665 h 10287000"/>
              <a:gd name="connsiteX3355" fmla="*/ 4654903 w 10076157"/>
              <a:gd name="connsiteY3355" fmla="*/ 4355677 h 10287000"/>
              <a:gd name="connsiteX3356" fmla="*/ 4670511 w 10076157"/>
              <a:gd name="connsiteY3356" fmla="*/ 4370798 h 10287000"/>
              <a:gd name="connsiteX3357" fmla="*/ 4677966 w 10076157"/>
              <a:gd name="connsiteY3357" fmla="*/ 4372325 h 10287000"/>
              <a:gd name="connsiteX3358" fmla="*/ 4677810 w 10076157"/>
              <a:gd name="connsiteY3358" fmla="*/ 4371104 h 10287000"/>
              <a:gd name="connsiteX3359" fmla="*/ 4672325 w 10076157"/>
              <a:gd name="connsiteY3359" fmla="*/ 4366513 h 10287000"/>
              <a:gd name="connsiteX3360" fmla="*/ 4653357 w 10076157"/>
              <a:gd name="connsiteY3360" fmla="*/ 4351554 h 10287000"/>
              <a:gd name="connsiteX3361" fmla="*/ 6369771 w 10076157"/>
              <a:gd name="connsiteY3361" fmla="*/ 4344837 h 10287000"/>
              <a:gd name="connsiteX3362" fmla="*/ 6414156 w 10076157"/>
              <a:gd name="connsiteY3362" fmla="*/ 4406653 h 10287000"/>
              <a:gd name="connsiteX3363" fmla="*/ 6464187 w 10076157"/>
              <a:gd name="connsiteY3363" fmla="*/ 4502743 h 10287000"/>
              <a:gd name="connsiteX3364" fmla="*/ 6409796 w 10076157"/>
              <a:gd name="connsiteY3364" fmla="*/ 4421710 h 10287000"/>
              <a:gd name="connsiteX3365" fmla="*/ 6379777 w 10076157"/>
              <a:gd name="connsiteY3365" fmla="*/ 4364053 h 10287000"/>
              <a:gd name="connsiteX3366" fmla="*/ 6369771 w 10076157"/>
              <a:gd name="connsiteY3366" fmla="*/ 4344837 h 10287000"/>
              <a:gd name="connsiteX3367" fmla="*/ 8200929 w 10076157"/>
              <a:gd name="connsiteY3367" fmla="*/ 4324419 h 10287000"/>
              <a:gd name="connsiteX3368" fmla="*/ 8200929 w 10076157"/>
              <a:gd name="connsiteY3368" fmla="*/ 4330142 h 10287000"/>
              <a:gd name="connsiteX3369" fmla="*/ 8200929 w 10076157"/>
              <a:gd name="connsiteY3369" fmla="*/ 4332955 h 10287000"/>
              <a:gd name="connsiteX3370" fmla="*/ 8213331 w 10076157"/>
              <a:gd name="connsiteY3370" fmla="*/ 4345060 h 10287000"/>
              <a:gd name="connsiteX3371" fmla="*/ 4979907 w 10076157"/>
              <a:gd name="connsiteY3371" fmla="*/ 4264032 h 10287000"/>
              <a:gd name="connsiteX3372" fmla="*/ 4991279 w 10076157"/>
              <a:gd name="connsiteY3372" fmla="*/ 4274148 h 10287000"/>
              <a:gd name="connsiteX3373" fmla="*/ 4994434 w 10076157"/>
              <a:gd name="connsiteY3373" fmla="*/ 4276955 h 10287000"/>
              <a:gd name="connsiteX3374" fmla="*/ 4997735 w 10076157"/>
              <a:gd name="connsiteY3374" fmla="*/ 4274536 h 10287000"/>
              <a:gd name="connsiteX3375" fmla="*/ 4991144 w 10076157"/>
              <a:gd name="connsiteY3375" fmla="*/ 4269110 h 10287000"/>
              <a:gd name="connsiteX3376" fmla="*/ 9400194 w 10076157"/>
              <a:gd name="connsiteY3376" fmla="*/ 4234049 h 10287000"/>
              <a:gd name="connsiteX3377" fmla="*/ 9548957 w 10076157"/>
              <a:gd name="connsiteY3377" fmla="*/ 4417174 h 10287000"/>
              <a:gd name="connsiteX3378" fmla="*/ 9578711 w 10076157"/>
              <a:gd name="connsiteY3378" fmla="*/ 4478217 h 10287000"/>
              <a:gd name="connsiteX3379" fmla="*/ 9667972 w 10076157"/>
              <a:gd name="connsiteY3379" fmla="*/ 4600302 h 10287000"/>
              <a:gd name="connsiteX3380" fmla="*/ 9727482 w 10076157"/>
              <a:gd name="connsiteY3380" fmla="*/ 4722387 h 10287000"/>
              <a:gd name="connsiteX3381" fmla="*/ 9816741 w 10076157"/>
              <a:gd name="connsiteY3381" fmla="*/ 4905510 h 10287000"/>
              <a:gd name="connsiteX3382" fmla="*/ 9846495 w 10076157"/>
              <a:gd name="connsiteY3382" fmla="*/ 5027596 h 10287000"/>
              <a:gd name="connsiteX3383" fmla="*/ 9786985 w 10076157"/>
              <a:gd name="connsiteY3383" fmla="*/ 5027596 h 10287000"/>
              <a:gd name="connsiteX3384" fmla="*/ 9786985 w 10076157"/>
              <a:gd name="connsiteY3384" fmla="*/ 5119157 h 10287000"/>
              <a:gd name="connsiteX3385" fmla="*/ 9846495 w 10076157"/>
              <a:gd name="connsiteY3385" fmla="*/ 5271765 h 10287000"/>
              <a:gd name="connsiteX3386" fmla="*/ 9905999 w 10076157"/>
              <a:gd name="connsiteY3386" fmla="*/ 5363324 h 10287000"/>
              <a:gd name="connsiteX3387" fmla="*/ 9905999 w 10076157"/>
              <a:gd name="connsiteY3387" fmla="*/ 5425798 h 10287000"/>
              <a:gd name="connsiteX3388" fmla="*/ 9905999 w 10076157"/>
              <a:gd name="connsiteY3388" fmla="*/ 5515935 h 10287000"/>
              <a:gd name="connsiteX3389" fmla="*/ 9876243 w 10076157"/>
              <a:gd name="connsiteY3389" fmla="*/ 5515935 h 10287000"/>
              <a:gd name="connsiteX3390" fmla="*/ 9846495 w 10076157"/>
              <a:gd name="connsiteY3390" fmla="*/ 5454889 h 10287000"/>
              <a:gd name="connsiteX3391" fmla="*/ 9846495 w 10076157"/>
              <a:gd name="connsiteY3391" fmla="*/ 5424374 h 10287000"/>
              <a:gd name="connsiteX3392" fmla="*/ 9846495 w 10076157"/>
              <a:gd name="connsiteY3392" fmla="*/ 5393851 h 10287000"/>
              <a:gd name="connsiteX3393" fmla="*/ 9757230 w 10076157"/>
              <a:gd name="connsiteY3393" fmla="*/ 5210721 h 10287000"/>
              <a:gd name="connsiteX3394" fmla="*/ 9697726 w 10076157"/>
              <a:gd name="connsiteY3394" fmla="*/ 5119157 h 10287000"/>
              <a:gd name="connsiteX3395" fmla="*/ 9638216 w 10076157"/>
              <a:gd name="connsiteY3395" fmla="*/ 5027596 h 10287000"/>
              <a:gd name="connsiteX3396" fmla="*/ 9578711 w 10076157"/>
              <a:gd name="connsiteY3396" fmla="*/ 4874990 h 10287000"/>
              <a:gd name="connsiteX3397" fmla="*/ 9548957 w 10076157"/>
              <a:gd name="connsiteY3397" fmla="*/ 4630818 h 10287000"/>
              <a:gd name="connsiteX3398" fmla="*/ 9519208 w 10076157"/>
              <a:gd name="connsiteY3398" fmla="*/ 4508735 h 10287000"/>
              <a:gd name="connsiteX3399" fmla="*/ 9489453 w 10076157"/>
              <a:gd name="connsiteY3399" fmla="*/ 4417174 h 10287000"/>
              <a:gd name="connsiteX3400" fmla="*/ 9370438 w 10076157"/>
              <a:gd name="connsiteY3400" fmla="*/ 4264563 h 10287000"/>
              <a:gd name="connsiteX3401" fmla="*/ 9400194 w 10076157"/>
              <a:gd name="connsiteY3401" fmla="*/ 4234049 h 10287000"/>
              <a:gd name="connsiteX3402" fmla="*/ 7203622 w 10076157"/>
              <a:gd name="connsiteY3402" fmla="*/ 4206657 h 10287000"/>
              <a:gd name="connsiteX3403" fmla="*/ 7223992 w 10076157"/>
              <a:gd name="connsiteY3403" fmla="*/ 4248959 h 10287000"/>
              <a:gd name="connsiteX3404" fmla="*/ 7249770 w 10076157"/>
              <a:gd name="connsiteY3404" fmla="*/ 4293571 h 10287000"/>
              <a:gd name="connsiteX3405" fmla="*/ 7259596 w 10076157"/>
              <a:gd name="connsiteY3405" fmla="*/ 4305947 h 10287000"/>
              <a:gd name="connsiteX3406" fmla="*/ 7239361 w 10076157"/>
              <a:gd name="connsiteY3406" fmla="*/ 4275547 h 10287000"/>
              <a:gd name="connsiteX3407" fmla="*/ 7229342 w 10076157"/>
              <a:gd name="connsiteY3407" fmla="*/ 4225789 h 10287000"/>
              <a:gd name="connsiteX3408" fmla="*/ 7218209 w 10076157"/>
              <a:gd name="connsiteY3408" fmla="*/ 4210129 h 10287000"/>
              <a:gd name="connsiteX3409" fmla="*/ 4868482 w 10076157"/>
              <a:gd name="connsiteY3409" fmla="*/ 4204622 h 10287000"/>
              <a:gd name="connsiteX3410" fmla="*/ 4874548 w 10076157"/>
              <a:gd name="connsiteY3410" fmla="*/ 4212668 h 10287000"/>
              <a:gd name="connsiteX3411" fmla="*/ 4883934 w 10076157"/>
              <a:gd name="connsiteY3411" fmla="*/ 4221266 h 10287000"/>
              <a:gd name="connsiteX3412" fmla="*/ 4902526 w 10076157"/>
              <a:gd name="connsiteY3412" fmla="*/ 4231811 h 10287000"/>
              <a:gd name="connsiteX3413" fmla="*/ 4902426 w 10076157"/>
              <a:gd name="connsiteY3413" fmla="*/ 4231172 h 10287000"/>
              <a:gd name="connsiteX3414" fmla="*/ 4901000 w 10076157"/>
              <a:gd name="connsiteY3414" fmla="*/ 4230760 h 10287000"/>
              <a:gd name="connsiteX3415" fmla="*/ 4901886 w 10076157"/>
              <a:gd name="connsiteY3415" fmla="*/ 4227698 h 10287000"/>
              <a:gd name="connsiteX3416" fmla="*/ 4901686 w 10076157"/>
              <a:gd name="connsiteY3416" fmla="*/ 4226406 h 10287000"/>
              <a:gd name="connsiteX3417" fmla="*/ 4895262 w 10076157"/>
              <a:gd name="connsiteY3417" fmla="*/ 4215367 h 10287000"/>
              <a:gd name="connsiteX3418" fmla="*/ 4902996 w 10076157"/>
              <a:gd name="connsiteY3418" fmla="*/ 4218430 h 10287000"/>
              <a:gd name="connsiteX3419" fmla="*/ 4899894 w 10076157"/>
              <a:gd name="connsiteY3419" fmla="*/ 4216211 h 10287000"/>
              <a:gd name="connsiteX3420" fmla="*/ 4876793 w 10076157"/>
              <a:gd name="connsiteY3420" fmla="*/ 4206291 h 10287000"/>
              <a:gd name="connsiteX3421" fmla="*/ 5479231 w 10076157"/>
              <a:gd name="connsiteY3421" fmla="*/ 4182087 h 10287000"/>
              <a:gd name="connsiteX3422" fmla="*/ 5495887 w 10076157"/>
              <a:gd name="connsiteY3422" fmla="*/ 4190642 h 10287000"/>
              <a:gd name="connsiteX3423" fmla="*/ 5487560 w 10076157"/>
              <a:gd name="connsiteY3423" fmla="*/ 4207754 h 10287000"/>
              <a:gd name="connsiteX3424" fmla="*/ 5479231 w 10076157"/>
              <a:gd name="connsiteY3424" fmla="*/ 4199197 h 10287000"/>
              <a:gd name="connsiteX3425" fmla="*/ 5479231 w 10076157"/>
              <a:gd name="connsiteY3425" fmla="*/ 4182087 h 10287000"/>
              <a:gd name="connsiteX3426" fmla="*/ 8938418 w 10076157"/>
              <a:gd name="connsiteY3426" fmla="*/ 4175011 h 10287000"/>
              <a:gd name="connsiteX3427" fmla="*/ 8958995 w 10076157"/>
              <a:gd name="connsiteY3427" fmla="*/ 4180969 h 10287000"/>
              <a:gd name="connsiteX3428" fmla="*/ 8949693 w 10076157"/>
              <a:gd name="connsiteY3428" fmla="*/ 4213094 h 10287000"/>
              <a:gd name="connsiteX3429" fmla="*/ 8938418 w 10076157"/>
              <a:gd name="connsiteY3429" fmla="*/ 4175011 h 10287000"/>
              <a:gd name="connsiteX3430" fmla="*/ 5136741 w 10076157"/>
              <a:gd name="connsiteY3430" fmla="*/ 4131784 h 10287000"/>
              <a:gd name="connsiteX3431" fmla="*/ 5133211 w 10076157"/>
              <a:gd name="connsiteY3431" fmla="*/ 4132817 h 10287000"/>
              <a:gd name="connsiteX3432" fmla="*/ 5138641 w 10076157"/>
              <a:gd name="connsiteY3432" fmla="*/ 4138979 h 10287000"/>
              <a:gd name="connsiteX3433" fmla="*/ 5144949 w 10076157"/>
              <a:gd name="connsiteY3433" fmla="*/ 4154575 h 10287000"/>
              <a:gd name="connsiteX3434" fmla="*/ 5153076 w 10076157"/>
              <a:gd name="connsiteY3434" fmla="*/ 4165557 h 10287000"/>
              <a:gd name="connsiteX3435" fmla="*/ 5158628 w 10076157"/>
              <a:gd name="connsiteY3435" fmla="*/ 4166616 h 10287000"/>
              <a:gd name="connsiteX3436" fmla="*/ 5175119 w 10076157"/>
              <a:gd name="connsiteY3436" fmla="*/ 4169763 h 10287000"/>
              <a:gd name="connsiteX3437" fmla="*/ 5174291 w 10076157"/>
              <a:gd name="connsiteY3437" fmla="*/ 4167945 h 10287000"/>
              <a:gd name="connsiteX3438" fmla="*/ 5173679 w 10076157"/>
              <a:gd name="connsiteY3438" fmla="*/ 4167483 h 10287000"/>
              <a:gd name="connsiteX3439" fmla="*/ 5153942 w 10076157"/>
              <a:gd name="connsiteY3439" fmla="*/ 4152589 h 10287000"/>
              <a:gd name="connsiteX3440" fmla="*/ 5148437 w 10076157"/>
              <a:gd name="connsiteY3440" fmla="*/ 4138374 h 10287000"/>
              <a:gd name="connsiteX3441" fmla="*/ 5145065 w 10076157"/>
              <a:gd name="connsiteY3441" fmla="*/ 4134763 h 10287000"/>
              <a:gd name="connsiteX3442" fmla="*/ 5901012 w 10076157"/>
              <a:gd name="connsiteY3442" fmla="*/ 4092136 h 10287000"/>
              <a:gd name="connsiteX3443" fmla="*/ 5909677 w 10076157"/>
              <a:gd name="connsiteY3443" fmla="*/ 4105324 h 10287000"/>
              <a:gd name="connsiteX3444" fmla="*/ 5927664 w 10076157"/>
              <a:gd name="connsiteY3444" fmla="*/ 4129223 h 10287000"/>
              <a:gd name="connsiteX3445" fmla="*/ 5944815 w 10076157"/>
              <a:gd name="connsiteY3445" fmla="*/ 4146981 h 10287000"/>
              <a:gd name="connsiteX3446" fmla="*/ 5941347 w 10076157"/>
              <a:gd name="connsiteY3446" fmla="*/ 4139262 h 10287000"/>
              <a:gd name="connsiteX3447" fmla="*/ 5916093 w 10076157"/>
              <a:gd name="connsiteY3447" fmla="*/ 4104148 h 10287000"/>
              <a:gd name="connsiteX3448" fmla="*/ 9894676 w 10076157"/>
              <a:gd name="connsiteY3448" fmla="*/ 4068956 h 10287000"/>
              <a:gd name="connsiteX3449" fmla="*/ 9983748 w 10076157"/>
              <a:gd name="connsiteY3449" fmla="*/ 4189245 h 10287000"/>
              <a:gd name="connsiteX3450" fmla="*/ 10027410 w 10076157"/>
              <a:gd name="connsiteY3450" fmla="*/ 4359375 h 10287000"/>
              <a:gd name="connsiteX3451" fmla="*/ 10076157 w 10076157"/>
              <a:gd name="connsiteY3451" fmla="*/ 4404990 h 10287000"/>
              <a:gd name="connsiteX3452" fmla="*/ 10067742 w 10076157"/>
              <a:gd name="connsiteY3452" fmla="*/ 4434051 h 10287000"/>
              <a:gd name="connsiteX3453" fmla="*/ 10042496 w 10076157"/>
              <a:gd name="connsiteY3453" fmla="*/ 4521239 h 10287000"/>
              <a:gd name="connsiteX3454" fmla="*/ 9921507 w 10076157"/>
              <a:gd name="connsiteY3454" fmla="*/ 4297210 h 10287000"/>
              <a:gd name="connsiteX3455" fmla="*/ 9898012 w 10076157"/>
              <a:gd name="connsiteY3455" fmla="*/ 4164419 h 10287000"/>
              <a:gd name="connsiteX3456" fmla="*/ 9886261 w 10076157"/>
              <a:gd name="connsiteY3456" fmla="*/ 4098018 h 10287000"/>
              <a:gd name="connsiteX3457" fmla="*/ 9894676 w 10076157"/>
              <a:gd name="connsiteY3457" fmla="*/ 4068956 h 10287000"/>
              <a:gd name="connsiteX3458" fmla="*/ 5912254 w 10076157"/>
              <a:gd name="connsiteY3458" fmla="*/ 4005637 h 10287000"/>
              <a:gd name="connsiteX3459" fmla="*/ 5922249 w 10076157"/>
              <a:gd name="connsiteY3459" fmla="*/ 4012055 h 10287000"/>
              <a:gd name="connsiteX3460" fmla="*/ 5912254 w 10076157"/>
              <a:gd name="connsiteY3460" fmla="*/ 4012055 h 10287000"/>
              <a:gd name="connsiteX3461" fmla="*/ 5912254 w 10076157"/>
              <a:gd name="connsiteY3461" fmla="*/ 4005637 h 10287000"/>
              <a:gd name="connsiteX3462" fmla="*/ 5326500 w 10076157"/>
              <a:gd name="connsiteY3462" fmla="*/ 3990286 h 10287000"/>
              <a:gd name="connsiteX3463" fmla="*/ 5325621 w 10076157"/>
              <a:gd name="connsiteY3463" fmla="*/ 3993323 h 10287000"/>
              <a:gd name="connsiteX3464" fmla="*/ 5323790 w 10076157"/>
              <a:gd name="connsiteY3464" fmla="*/ 3999649 h 10287000"/>
              <a:gd name="connsiteX3465" fmla="*/ 5330977 w 10076157"/>
              <a:gd name="connsiteY3465" fmla="*/ 4015440 h 10287000"/>
              <a:gd name="connsiteX3466" fmla="*/ 5327313 w 10076157"/>
              <a:gd name="connsiteY3466" fmla="*/ 4028092 h 10287000"/>
              <a:gd name="connsiteX3467" fmla="*/ 5359715 w 10076157"/>
              <a:gd name="connsiteY3467" fmla="*/ 4078613 h 10287000"/>
              <a:gd name="connsiteX3468" fmla="*/ 5377750 w 10076157"/>
              <a:gd name="connsiteY3468" fmla="*/ 4097549 h 10287000"/>
              <a:gd name="connsiteX3469" fmla="*/ 5410151 w 10076157"/>
              <a:gd name="connsiteY3469" fmla="*/ 4148069 h 10287000"/>
              <a:gd name="connsiteX3470" fmla="*/ 5406488 w 10076157"/>
              <a:gd name="connsiteY3470" fmla="*/ 4160722 h 10287000"/>
              <a:gd name="connsiteX3471" fmla="*/ 5442555 w 10076157"/>
              <a:gd name="connsiteY3471" fmla="*/ 4198589 h 10287000"/>
              <a:gd name="connsiteX3472" fmla="*/ 5474959 w 10076157"/>
              <a:gd name="connsiteY3472" fmla="*/ 4249112 h 10287000"/>
              <a:gd name="connsiteX3473" fmla="*/ 5493889 w 10076157"/>
              <a:gd name="connsiteY3473" fmla="*/ 4270021 h 10287000"/>
              <a:gd name="connsiteX3474" fmla="*/ 5497357 w 10076157"/>
              <a:gd name="connsiteY3474" fmla="*/ 4274690 h 10287000"/>
              <a:gd name="connsiteX3475" fmla="*/ 5495887 w 10076157"/>
              <a:gd name="connsiteY3475" fmla="*/ 4269134 h 10287000"/>
              <a:gd name="connsiteX3476" fmla="*/ 5514446 w 10076157"/>
              <a:gd name="connsiteY3476" fmla="*/ 4277904 h 10287000"/>
              <a:gd name="connsiteX3477" fmla="*/ 5523725 w 10076157"/>
              <a:gd name="connsiteY3477" fmla="*/ 4286672 h 10287000"/>
              <a:gd name="connsiteX3478" fmla="*/ 5551562 w 10076157"/>
              <a:gd name="connsiteY3478" fmla="*/ 4295441 h 10287000"/>
              <a:gd name="connsiteX3479" fmla="*/ 5560841 w 10076157"/>
              <a:gd name="connsiteY3479" fmla="*/ 4295441 h 10287000"/>
              <a:gd name="connsiteX3480" fmla="*/ 5533002 w 10076157"/>
              <a:gd name="connsiteY3480" fmla="*/ 4260366 h 10287000"/>
              <a:gd name="connsiteX3481" fmla="*/ 5505166 w 10076157"/>
              <a:gd name="connsiteY3481" fmla="*/ 4234058 h 10287000"/>
              <a:gd name="connsiteX3482" fmla="*/ 5514446 w 10076157"/>
              <a:gd name="connsiteY3482" fmla="*/ 4216522 h 10287000"/>
              <a:gd name="connsiteX3483" fmla="*/ 5551562 w 10076157"/>
              <a:gd name="connsiteY3483" fmla="*/ 4225290 h 10287000"/>
              <a:gd name="connsiteX3484" fmla="*/ 5556056 w 10076157"/>
              <a:gd name="connsiteY3484" fmla="*/ 4226660 h 10287000"/>
              <a:gd name="connsiteX3485" fmla="*/ 5556930 w 10076157"/>
              <a:gd name="connsiteY3485" fmla="*/ 4226909 h 10287000"/>
              <a:gd name="connsiteX3486" fmla="*/ 5554529 w 10076157"/>
              <a:gd name="connsiteY3486" fmla="*/ 4224108 h 10287000"/>
              <a:gd name="connsiteX3487" fmla="*/ 5533353 w 10076157"/>
              <a:gd name="connsiteY3487" fmla="*/ 4199410 h 10287000"/>
              <a:gd name="connsiteX3488" fmla="*/ 5524953 w 10076157"/>
              <a:gd name="connsiteY3488" fmla="*/ 4187910 h 10287000"/>
              <a:gd name="connsiteX3489" fmla="*/ 5514392 w 10076157"/>
              <a:gd name="connsiteY3489" fmla="*/ 4180660 h 10287000"/>
              <a:gd name="connsiteX3490" fmla="*/ 5468128 w 10076157"/>
              <a:gd name="connsiteY3490" fmla="*/ 4128259 h 10287000"/>
              <a:gd name="connsiteX3491" fmla="*/ 5449623 w 10076157"/>
              <a:gd name="connsiteY3491" fmla="*/ 4128259 h 10287000"/>
              <a:gd name="connsiteX3492" fmla="*/ 5449623 w 10076157"/>
              <a:gd name="connsiteY3492" fmla="*/ 4119527 h 10287000"/>
              <a:gd name="connsiteX3493" fmla="*/ 5421866 w 10076157"/>
              <a:gd name="connsiteY3493" fmla="*/ 4102061 h 10287000"/>
              <a:gd name="connsiteX3494" fmla="*/ 5413769 w 10076157"/>
              <a:gd name="connsiteY3494" fmla="*/ 4088959 h 10287000"/>
              <a:gd name="connsiteX3495" fmla="*/ 5413130 w 10076157"/>
              <a:gd name="connsiteY3495" fmla="*/ 4083283 h 10287000"/>
              <a:gd name="connsiteX3496" fmla="*/ 5412647 w 10076157"/>
              <a:gd name="connsiteY3496" fmla="*/ 4082925 h 10287000"/>
              <a:gd name="connsiteX3497" fmla="*/ 5397824 w 10076157"/>
              <a:gd name="connsiteY3497" fmla="*/ 4067694 h 10287000"/>
              <a:gd name="connsiteX3498" fmla="*/ 5386530 w 10076157"/>
              <a:gd name="connsiteY3498" fmla="*/ 4041352 h 10287000"/>
              <a:gd name="connsiteX3499" fmla="*/ 5341355 w 10076157"/>
              <a:gd name="connsiteY3499" fmla="*/ 4001836 h 10287000"/>
              <a:gd name="connsiteX3500" fmla="*/ 5336061 w 10076157"/>
              <a:gd name="connsiteY3500" fmla="*/ 3997720 h 10287000"/>
              <a:gd name="connsiteX3501" fmla="*/ 5311979 w 10076157"/>
              <a:gd name="connsiteY3501" fmla="*/ 3978996 h 10287000"/>
              <a:gd name="connsiteX3502" fmla="*/ 5316606 w 10076157"/>
              <a:gd name="connsiteY3502" fmla="*/ 3983855 h 10287000"/>
              <a:gd name="connsiteX3503" fmla="*/ 5319192 w 10076157"/>
              <a:gd name="connsiteY3503" fmla="*/ 3984604 h 10287000"/>
              <a:gd name="connsiteX3504" fmla="*/ 5312766 w 10076157"/>
              <a:gd name="connsiteY3504" fmla="*/ 3979610 h 10287000"/>
              <a:gd name="connsiteX3505" fmla="*/ 9007748 w 10076157"/>
              <a:gd name="connsiteY3505" fmla="*/ 3950318 h 10287000"/>
              <a:gd name="connsiteX3506" fmla="*/ 9009738 w 10076157"/>
              <a:gd name="connsiteY3506" fmla="*/ 3954386 h 10287000"/>
              <a:gd name="connsiteX3507" fmla="*/ 9014380 w 10076157"/>
              <a:gd name="connsiteY3507" fmla="*/ 3959652 h 10287000"/>
              <a:gd name="connsiteX3508" fmla="*/ 9018200 w 10076157"/>
              <a:gd name="connsiteY3508" fmla="*/ 3964844 h 10287000"/>
              <a:gd name="connsiteX3509" fmla="*/ 7450101 w 10076157"/>
              <a:gd name="connsiteY3509" fmla="*/ 3901899 h 10287000"/>
              <a:gd name="connsiteX3510" fmla="*/ 7446200 w 10076157"/>
              <a:gd name="connsiteY3510" fmla="*/ 3915370 h 10287000"/>
              <a:gd name="connsiteX3511" fmla="*/ 7460896 w 10076157"/>
              <a:gd name="connsiteY3511" fmla="*/ 3925659 h 10287000"/>
              <a:gd name="connsiteX3512" fmla="*/ 7478592 w 10076157"/>
              <a:gd name="connsiteY3512" fmla="*/ 3946268 h 10287000"/>
              <a:gd name="connsiteX3513" fmla="*/ 7469255 w 10076157"/>
              <a:gd name="connsiteY3513" fmla="*/ 3934781 h 10287000"/>
              <a:gd name="connsiteX3514" fmla="*/ 7450826 w 10076157"/>
              <a:gd name="connsiteY3514" fmla="*/ 3902960 h 10287000"/>
              <a:gd name="connsiteX3515" fmla="*/ 6329130 w 10076157"/>
              <a:gd name="connsiteY3515" fmla="*/ 3673674 h 10287000"/>
              <a:gd name="connsiteX3516" fmla="*/ 6388956 w 10076157"/>
              <a:gd name="connsiteY3516" fmla="*/ 3720706 h 10287000"/>
              <a:gd name="connsiteX3517" fmla="*/ 6463740 w 10076157"/>
              <a:gd name="connsiteY3517" fmla="*/ 3799088 h 10287000"/>
              <a:gd name="connsiteX3518" fmla="*/ 6388956 w 10076157"/>
              <a:gd name="connsiteY3518" fmla="*/ 3736381 h 10287000"/>
              <a:gd name="connsiteX3519" fmla="*/ 6344087 w 10076157"/>
              <a:gd name="connsiteY3519" fmla="*/ 3689349 h 10287000"/>
              <a:gd name="connsiteX3520" fmla="*/ 6329130 w 10076157"/>
              <a:gd name="connsiteY3520" fmla="*/ 3673674 h 10287000"/>
              <a:gd name="connsiteX3521" fmla="*/ 9696647 w 10076157"/>
              <a:gd name="connsiteY3521" fmla="*/ 3559026 h 10287000"/>
              <a:gd name="connsiteX3522" fmla="*/ 9716261 w 10076157"/>
              <a:gd name="connsiteY3522" fmla="*/ 3597201 h 10287000"/>
              <a:gd name="connsiteX3523" fmla="*/ 9735877 w 10076157"/>
              <a:gd name="connsiteY3523" fmla="*/ 3635372 h 10287000"/>
              <a:gd name="connsiteX3524" fmla="*/ 9766420 w 10076157"/>
              <a:gd name="connsiteY3524" fmla="*/ 3741696 h 10287000"/>
              <a:gd name="connsiteX3525" fmla="*/ 9690219 w 10076157"/>
              <a:gd name="connsiteY3525" fmla="*/ 3687138 h 10287000"/>
              <a:gd name="connsiteX3526" fmla="*/ 9687966 w 10076157"/>
              <a:gd name="connsiteY3526" fmla="*/ 3589008 h 10287000"/>
              <a:gd name="connsiteX3527" fmla="*/ 9696647 w 10076157"/>
              <a:gd name="connsiteY3527" fmla="*/ 3559026 h 10287000"/>
              <a:gd name="connsiteX3528" fmla="*/ 7140832 w 10076157"/>
              <a:gd name="connsiteY3528" fmla="*/ 3451039 h 10287000"/>
              <a:gd name="connsiteX3529" fmla="*/ 7223606 w 10076157"/>
              <a:gd name="connsiteY3529" fmla="*/ 3513378 h 10287000"/>
              <a:gd name="connsiteX3530" fmla="*/ 7327072 w 10076157"/>
              <a:gd name="connsiteY3530" fmla="*/ 3617271 h 10287000"/>
              <a:gd name="connsiteX3531" fmla="*/ 7223606 w 10076157"/>
              <a:gd name="connsiteY3531" fmla="*/ 3534155 h 10287000"/>
              <a:gd name="connsiteX3532" fmla="*/ 7161524 w 10076157"/>
              <a:gd name="connsiteY3532" fmla="*/ 3471816 h 10287000"/>
              <a:gd name="connsiteX3533" fmla="*/ 7140832 w 10076157"/>
              <a:gd name="connsiteY3533" fmla="*/ 3451039 h 10287000"/>
              <a:gd name="connsiteX3534" fmla="*/ 9375864 w 10076157"/>
              <a:gd name="connsiteY3534" fmla="*/ 3280465 h 10287000"/>
              <a:gd name="connsiteX3535" fmla="*/ 9432457 w 10076157"/>
              <a:gd name="connsiteY3535" fmla="*/ 3296852 h 10287000"/>
              <a:gd name="connsiteX3536" fmla="*/ 9471990 w 10076157"/>
              <a:gd name="connsiteY3536" fmla="*/ 3372124 h 10287000"/>
              <a:gd name="connsiteX3537" fmla="*/ 9463463 w 10076157"/>
              <a:gd name="connsiteY3537" fmla="*/ 3401570 h 10287000"/>
              <a:gd name="connsiteX3538" fmla="*/ 9406879 w 10076157"/>
              <a:gd name="connsiteY3538" fmla="*/ 3385185 h 10287000"/>
              <a:gd name="connsiteX3539" fmla="*/ 9375864 w 10076157"/>
              <a:gd name="connsiteY3539" fmla="*/ 3280465 h 10287000"/>
              <a:gd name="connsiteX3540" fmla="*/ 6999092 w 10076157"/>
              <a:gd name="connsiteY3540" fmla="*/ 3279756 h 10287000"/>
              <a:gd name="connsiteX3541" fmla="*/ 6996731 w 10076157"/>
              <a:gd name="connsiteY3541" fmla="*/ 3280256 h 10287000"/>
              <a:gd name="connsiteX3542" fmla="*/ 7001845 w 10076157"/>
              <a:gd name="connsiteY3542" fmla="*/ 3298662 h 10287000"/>
              <a:gd name="connsiteX3543" fmla="*/ 7042755 w 10076157"/>
              <a:gd name="connsiteY3543" fmla="*/ 3340731 h 10287000"/>
              <a:gd name="connsiteX3544" fmla="*/ 7044058 w 10076157"/>
              <a:gd name="connsiteY3544" fmla="*/ 3342434 h 10287000"/>
              <a:gd name="connsiteX3545" fmla="*/ 7047183 w 10076157"/>
              <a:gd name="connsiteY3545" fmla="*/ 3342248 h 10287000"/>
              <a:gd name="connsiteX3546" fmla="*/ 7074383 w 10076157"/>
              <a:gd name="connsiteY3546" fmla="*/ 3348286 h 10287000"/>
              <a:gd name="connsiteX3547" fmla="*/ 7072032 w 10076157"/>
              <a:gd name="connsiteY3547" fmla="*/ 3345575 h 10287000"/>
              <a:gd name="connsiteX3548" fmla="*/ 7010213 w 10076157"/>
              <a:gd name="connsiteY3548" fmla="*/ 3295457 h 10287000"/>
              <a:gd name="connsiteX3549" fmla="*/ 8011300 w 10076157"/>
              <a:gd name="connsiteY3549" fmla="*/ 3078840 h 10287000"/>
              <a:gd name="connsiteX3550" fmla="*/ 8106642 w 10076157"/>
              <a:gd name="connsiteY3550" fmla="*/ 3145171 h 10287000"/>
              <a:gd name="connsiteX3551" fmla="*/ 8225814 w 10076157"/>
              <a:gd name="connsiteY3551" fmla="*/ 3255720 h 10287000"/>
              <a:gd name="connsiteX3552" fmla="*/ 8106642 w 10076157"/>
              <a:gd name="connsiteY3552" fmla="*/ 3167280 h 10287000"/>
              <a:gd name="connsiteX3553" fmla="*/ 8035134 w 10076157"/>
              <a:gd name="connsiteY3553" fmla="*/ 3100948 h 10287000"/>
              <a:gd name="connsiteX3554" fmla="*/ 8011300 w 10076157"/>
              <a:gd name="connsiteY3554" fmla="*/ 3078840 h 10287000"/>
              <a:gd name="connsiteX3555" fmla="*/ 6103655 w 10076157"/>
              <a:gd name="connsiteY3555" fmla="*/ 3052921 h 10287000"/>
              <a:gd name="connsiteX3556" fmla="*/ 6103655 w 10076157"/>
              <a:gd name="connsiteY3556" fmla="*/ 3055641 h 10287000"/>
              <a:gd name="connsiteX3557" fmla="*/ 6103655 w 10076157"/>
              <a:gd name="connsiteY3557" fmla="*/ 3064564 h 10287000"/>
              <a:gd name="connsiteX3558" fmla="*/ 6185136 w 10076157"/>
              <a:gd name="connsiteY3558" fmla="*/ 3128013 h 10287000"/>
              <a:gd name="connsiteX3559" fmla="*/ 6197816 w 10076157"/>
              <a:gd name="connsiteY3559" fmla="*/ 3130646 h 10287000"/>
              <a:gd name="connsiteX3560" fmla="*/ 6174337 w 10076157"/>
              <a:gd name="connsiteY3560" fmla="*/ 3103206 h 10287000"/>
              <a:gd name="connsiteX3561" fmla="*/ 6125036 w 10076157"/>
              <a:gd name="connsiteY3561" fmla="*/ 3062573 h 10287000"/>
              <a:gd name="connsiteX3562" fmla="*/ 9809659 w 10076157"/>
              <a:gd name="connsiteY3562" fmla="*/ 2860659 h 10287000"/>
              <a:gd name="connsiteX3563" fmla="*/ 9837094 w 10076157"/>
              <a:gd name="connsiteY3563" fmla="*/ 2868603 h 10287000"/>
              <a:gd name="connsiteX3564" fmla="*/ 9855233 w 10076157"/>
              <a:gd name="connsiteY3564" fmla="*/ 2908665 h 10287000"/>
              <a:gd name="connsiteX3565" fmla="*/ 9845931 w 10076157"/>
              <a:gd name="connsiteY3565" fmla="*/ 2940790 h 10287000"/>
              <a:gd name="connsiteX3566" fmla="*/ 9809659 w 10076157"/>
              <a:gd name="connsiteY3566" fmla="*/ 2860659 h 10287000"/>
              <a:gd name="connsiteX3567" fmla="*/ 8749188 w 10076157"/>
              <a:gd name="connsiteY3567" fmla="*/ 2796115 h 10287000"/>
              <a:gd name="connsiteX3568" fmla="*/ 8770610 w 10076157"/>
              <a:gd name="connsiteY3568" fmla="*/ 2796115 h 10287000"/>
              <a:gd name="connsiteX3569" fmla="*/ 8770610 w 10076157"/>
              <a:gd name="connsiteY3569" fmla="*/ 2829559 h 10287000"/>
              <a:gd name="connsiteX3570" fmla="*/ 8749188 w 10076157"/>
              <a:gd name="connsiteY3570" fmla="*/ 2796115 h 10287000"/>
              <a:gd name="connsiteX3571" fmla="*/ 9237358 w 10076157"/>
              <a:gd name="connsiteY3571" fmla="*/ 2787772 h 10287000"/>
              <a:gd name="connsiteX3572" fmla="*/ 9346118 w 10076157"/>
              <a:gd name="connsiteY3572" fmla="*/ 2948573 h 10287000"/>
              <a:gd name="connsiteX3573" fmla="*/ 9514951 w 10076157"/>
              <a:gd name="connsiteY3573" fmla="*/ 3223758 h 10287000"/>
              <a:gd name="connsiteX3574" fmla="*/ 9512793 w 10076157"/>
              <a:gd name="connsiteY3574" fmla="*/ 3231209 h 10287000"/>
              <a:gd name="connsiteX3575" fmla="*/ 9498343 w 10076157"/>
              <a:gd name="connsiteY3575" fmla="*/ 3281113 h 10287000"/>
              <a:gd name="connsiteX3576" fmla="*/ 9527488 w 10076157"/>
              <a:gd name="connsiteY3576" fmla="*/ 3289552 h 10287000"/>
              <a:gd name="connsiteX3577" fmla="*/ 9547856 w 10076157"/>
              <a:gd name="connsiteY3577" fmla="*/ 3328332 h 10287000"/>
              <a:gd name="connsiteX3578" fmla="*/ 9608957 w 10076157"/>
              <a:gd name="connsiteY3578" fmla="*/ 3444664 h 10287000"/>
              <a:gd name="connsiteX3579" fmla="*/ 9620540 w 10076157"/>
              <a:gd name="connsiteY3579" fmla="*/ 3513780 h 10287000"/>
              <a:gd name="connsiteX3580" fmla="*/ 9571020 w 10076157"/>
              <a:gd name="connsiteY3580" fmla="*/ 3466561 h 10287000"/>
              <a:gd name="connsiteX3581" fmla="*/ 9539072 w 10076157"/>
              <a:gd name="connsiteY3581" fmla="*/ 3358668 h 10287000"/>
              <a:gd name="connsiteX3582" fmla="*/ 9507770 w 10076157"/>
              <a:gd name="connsiteY3582" fmla="*/ 3316725 h 10287000"/>
              <a:gd name="connsiteX3583" fmla="*/ 9498341 w 10076157"/>
              <a:gd name="connsiteY3583" fmla="*/ 3281120 h 10287000"/>
              <a:gd name="connsiteX3584" fmla="*/ 9497679 w 10076157"/>
              <a:gd name="connsiteY3584" fmla="*/ 3283407 h 10287000"/>
              <a:gd name="connsiteX3585" fmla="*/ 9477657 w 10076157"/>
              <a:gd name="connsiteY3585" fmla="*/ 3245283 h 10287000"/>
              <a:gd name="connsiteX3586" fmla="*/ 9408947 w 10076157"/>
              <a:gd name="connsiteY3586" fmla="*/ 3160730 h 10287000"/>
              <a:gd name="connsiteX3587" fmla="*/ 9402770 w 10076157"/>
              <a:gd name="connsiteY3587" fmla="*/ 3154408 h 10287000"/>
              <a:gd name="connsiteX3588" fmla="*/ 9405862 w 10076157"/>
              <a:gd name="connsiteY3588" fmla="*/ 3168499 h 10287000"/>
              <a:gd name="connsiteX3589" fmla="*/ 9461379 w 10076157"/>
              <a:gd name="connsiteY3589" fmla="*/ 3257947 h 10287000"/>
              <a:gd name="connsiteX3590" fmla="*/ 9464150 w 10076157"/>
              <a:gd name="connsiteY3590" fmla="*/ 3261645 h 10287000"/>
              <a:gd name="connsiteX3591" fmla="*/ 9458079 w 10076157"/>
              <a:gd name="connsiteY3591" fmla="*/ 3255518 h 10287000"/>
              <a:gd name="connsiteX3592" fmla="*/ 9367518 w 10076157"/>
              <a:gd name="connsiteY3592" fmla="*/ 3162362 h 10287000"/>
              <a:gd name="connsiteX3593" fmla="*/ 9340633 w 10076157"/>
              <a:gd name="connsiteY3593" fmla="*/ 3116271 h 10287000"/>
              <a:gd name="connsiteX3594" fmla="*/ 9336937 w 10076157"/>
              <a:gd name="connsiteY3594" fmla="*/ 3110900 h 10287000"/>
              <a:gd name="connsiteX3595" fmla="*/ 9304591 w 10076157"/>
              <a:gd name="connsiteY3595" fmla="*/ 3098693 h 10287000"/>
              <a:gd name="connsiteX3596" fmla="*/ 9274274 w 10076157"/>
              <a:gd name="connsiteY3596" fmla="*/ 3089410 h 10287000"/>
              <a:gd name="connsiteX3597" fmla="*/ 9285660 w 10076157"/>
              <a:gd name="connsiteY3597" fmla="*/ 3157364 h 10287000"/>
              <a:gd name="connsiteX3598" fmla="*/ 9305683 w 10076157"/>
              <a:gd name="connsiteY3598" fmla="*/ 3195486 h 10287000"/>
              <a:gd name="connsiteX3599" fmla="*/ 9268388 w 10076157"/>
              <a:gd name="connsiteY3599" fmla="*/ 3217013 h 10287000"/>
              <a:gd name="connsiteX3600" fmla="*/ 9211063 w 10076157"/>
              <a:gd name="connsiteY3600" fmla="*/ 3200414 h 10287000"/>
              <a:gd name="connsiteX3601" fmla="*/ 9182406 w 10076157"/>
              <a:gd name="connsiteY3601" fmla="*/ 3192116 h 10287000"/>
              <a:gd name="connsiteX3602" fmla="*/ 9105058 w 10076157"/>
              <a:gd name="connsiteY3602" fmla="*/ 3137392 h 10287000"/>
              <a:gd name="connsiteX3603" fmla="*/ 9168264 w 10076157"/>
              <a:gd name="connsiteY3603" fmla="*/ 3026386 h 10287000"/>
              <a:gd name="connsiteX3604" fmla="*/ 9198043 w 10076157"/>
              <a:gd name="connsiteY3604" fmla="*/ 3000660 h 10287000"/>
              <a:gd name="connsiteX3605" fmla="*/ 9216091 w 10076157"/>
              <a:gd name="connsiteY3605" fmla="*/ 2975544 h 10287000"/>
              <a:gd name="connsiteX3606" fmla="*/ 9211872 w 10076157"/>
              <a:gd name="connsiteY3606" fmla="*/ 2971203 h 10287000"/>
              <a:gd name="connsiteX3607" fmla="*/ 9186401 w 10076157"/>
              <a:gd name="connsiteY3607" fmla="*/ 2945002 h 10287000"/>
              <a:gd name="connsiteX3608" fmla="*/ 9163761 w 10076157"/>
              <a:gd name="connsiteY3608" fmla="*/ 2882898 h 10287000"/>
              <a:gd name="connsiteX3609" fmla="*/ 9186401 w 10076157"/>
              <a:gd name="connsiteY3609" fmla="*/ 2913944 h 10287000"/>
              <a:gd name="connsiteX3610" fmla="*/ 9227907 w 10076157"/>
              <a:gd name="connsiteY3610" fmla="*/ 2952277 h 10287000"/>
              <a:gd name="connsiteX3611" fmla="*/ 9229224 w 10076157"/>
              <a:gd name="connsiteY3611" fmla="*/ 2953483 h 10287000"/>
              <a:gd name="connsiteX3612" fmla="*/ 9242579 w 10076157"/>
              <a:gd name="connsiteY3612" fmla="*/ 2920613 h 10287000"/>
              <a:gd name="connsiteX3613" fmla="*/ 9240113 w 10076157"/>
              <a:gd name="connsiteY3613" fmla="*/ 2885552 h 10287000"/>
              <a:gd name="connsiteX3614" fmla="*/ 9237358 w 10076157"/>
              <a:gd name="connsiteY3614" fmla="*/ 2787772 h 10287000"/>
              <a:gd name="connsiteX3615" fmla="*/ 10006539 w 10076157"/>
              <a:gd name="connsiteY3615" fmla="*/ 2604338 h 10287000"/>
              <a:gd name="connsiteX3616" fmla="*/ 10031207 w 10076157"/>
              <a:gd name="connsiteY3616" fmla="*/ 2634689 h 10287000"/>
              <a:gd name="connsiteX3617" fmla="*/ 10000339 w 10076157"/>
              <a:gd name="connsiteY3617" fmla="*/ 2625750 h 10287000"/>
              <a:gd name="connsiteX3618" fmla="*/ 10006539 w 10076157"/>
              <a:gd name="connsiteY3618" fmla="*/ 2604338 h 10287000"/>
              <a:gd name="connsiteX3619" fmla="*/ 6748406 w 10076157"/>
              <a:gd name="connsiteY3619" fmla="*/ 2534182 h 10287000"/>
              <a:gd name="connsiteX3620" fmla="*/ 6756490 w 10076157"/>
              <a:gd name="connsiteY3620" fmla="*/ 2546283 h 10287000"/>
              <a:gd name="connsiteX3621" fmla="*/ 6759013 w 10076157"/>
              <a:gd name="connsiteY3621" fmla="*/ 2558309 h 10287000"/>
              <a:gd name="connsiteX3622" fmla="*/ 6718625 w 10076157"/>
              <a:gd name="connsiteY3622" fmla="*/ 2558309 h 10287000"/>
              <a:gd name="connsiteX3623" fmla="*/ 6706005 w 10076157"/>
              <a:gd name="connsiteY3623" fmla="*/ 2548689 h 10287000"/>
              <a:gd name="connsiteX3624" fmla="*/ 6679591 w 10076157"/>
              <a:gd name="connsiteY3624" fmla="*/ 2539537 h 10287000"/>
              <a:gd name="connsiteX3625" fmla="*/ 6679974 w 10076157"/>
              <a:gd name="connsiteY3625" fmla="*/ 2548748 h 10287000"/>
              <a:gd name="connsiteX3626" fmla="*/ 6675622 w 10076157"/>
              <a:gd name="connsiteY3626" fmla="*/ 2554824 h 10287000"/>
              <a:gd name="connsiteX3627" fmla="*/ 6675894 w 10076157"/>
              <a:gd name="connsiteY3627" fmla="*/ 2555083 h 10287000"/>
              <a:gd name="connsiteX3628" fmla="*/ 6769739 w 10076157"/>
              <a:gd name="connsiteY3628" fmla="*/ 2600096 h 10287000"/>
              <a:gd name="connsiteX3629" fmla="*/ 6793201 w 10076157"/>
              <a:gd name="connsiteY3629" fmla="*/ 2600096 h 10287000"/>
              <a:gd name="connsiteX3630" fmla="*/ 6793201 w 10076157"/>
              <a:gd name="connsiteY3630" fmla="*/ 2622602 h 10287000"/>
              <a:gd name="connsiteX3631" fmla="*/ 6816663 w 10076157"/>
              <a:gd name="connsiteY3631" fmla="*/ 2645103 h 10287000"/>
              <a:gd name="connsiteX3632" fmla="*/ 6816663 w 10076157"/>
              <a:gd name="connsiteY3632" fmla="*/ 2667608 h 10287000"/>
              <a:gd name="connsiteX3633" fmla="*/ 6879353 w 10076157"/>
              <a:gd name="connsiteY3633" fmla="*/ 2705585 h 10287000"/>
              <a:gd name="connsiteX3634" fmla="*/ 6890346 w 10076157"/>
              <a:gd name="connsiteY3634" fmla="*/ 2716005 h 10287000"/>
              <a:gd name="connsiteX3635" fmla="*/ 6889168 w 10076157"/>
              <a:gd name="connsiteY3635" fmla="*/ 2714258 h 10287000"/>
              <a:gd name="connsiteX3636" fmla="*/ 6889311 w 10076157"/>
              <a:gd name="connsiteY3636" fmla="*/ 2699511 h 10287000"/>
              <a:gd name="connsiteX3637" fmla="*/ 6913685 w 10076157"/>
              <a:gd name="connsiteY3637" fmla="*/ 2706568 h 10287000"/>
              <a:gd name="connsiteX3638" fmla="*/ 6906851 w 10076157"/>
              <a:gd name="connsiteY3638" fmla="*/ 2730169 h 10287000"/>
              <a:gd name="connsiteX3639" fmla="*/ 6904159 w 10076157"/>
              <a:gd name="connsiteY3639" fmla="*/ 2729099 h 10287000"/>
              <a:gd name="connsiteX3640" fmla="*/ 6910513 w 10076157"/>
              <a:gd name="connsiteY3640" fmla="*/ 2735122 h 10287000"/>
              <a:gd name="connsiteX3641" fmla="*/ 6957441 w 10076157"/>
              <a:gd name="connsiteY3641" fmla="*/ 2757628 h 10287000"/>
              <a:gd name="connsiteX3642" fmla="*/ 6985176 w 10076157"/>
              <a:gd name="connsiteY3642" fmla="*/ 2782186 h 10287000"/>
              <a:gd name="connsiteX3643" fmla="*/ 6963104 w 10076157"/>
              <a:gd name="connsiteY3643" fmla="*/ 2750866 h 10287000"/>
              <a:gd name="connsiteX3644" fmla="*/ 6937217 w 10076157"/>
              <a:gd name="connsiteY3644" fmla="*/ 2728421 h 10287000"/>
              <a:gd name="connsiteX3645" fmla="*/ 6848609 w 10076157"/>
              <a:gd name="connsiteY3645" fmla="*/ 2607084 h 10287000"/>
              <a:gd name="connsiteX3646" fmla="*/ 6836554 w 10076157"/>
              <a:gd name="connsiteY3646" fmla="*/ 2599482 h 10287000"/>
              <a:gd name="connsiteX3647" fmla="*/ 6826512 w 10076157"/>
              <a:gd name="connsiteY3647" fmla="*/ 2588949 h 10287000"/>
              <a:gd name="connsiteX3648" fmla="*/ 6813731 w 10076157"/>
              <a:gd name="connsiteY3648" fmla="*/ 2583217 h 10287000"/>
              <a:gd name="connsiteX3649" fmla="*/ 6669666 w 10076157"/>
              <a:gd name="connsiteY3649" fmla="*/ 2493993 h 10287000"/>
              <a:gd name="connsiteX3650" fmla="*/ 6672057 w 10076157"/>
              <a:gd name="connsiteY3650" fmla="*/ 2502752 h 10287000"/>
              <a:gd name="connsiteX3651" fmla="*/ 6679141 w 10076157"/>
              <a:gd name="connsiteY3651" fmla="*/ 2528704 h 10287000"/>
              <a:gd name="connsiteX3652" fmla="*/ 6679486 w 10076157"/>
              <a:gd name="connsiteY3652" fmla="*/ 2536976 h 10287000"/>
              <a:gd name="connsiteX3653" fmla="*/ 6684866 w 10076157"/>
              <a:gd name="connsiteY3653" fmla="*/ 2527945 h 10287000"/>
              <a:gd name="connsiteX3654" fmla="*/ 6700956 w 10076157"/>
              <a:gd name="connsiteY3654" fmla="*/ 2522233 h 10287000"/>
              <a:gd name="connsiteX3655" fmla="*/ 6728763 w 10076157"/>
              <a:gd name="connsiteY3655" fmla="*/ 2520467 h 10287000"/>
              <a:gd name="connsiteX3656" fmla="*/ 6725749 w 10076157"/>
              <a:gd name="connsiteY3656" fmla="*/ 2518517 h 10287000"/>
              <a:gd name="connsiteX3657" fmla="*/ 6696790 w 10076157"/>
              <a:gd name="connsiteY3657" fmla="*/ 2504099 h 10287000"/>
              <a:gd name="connsiteX3658" fmla="*/ 8888430 w 10076157"/>
              <a:gd name="connsiteY3658" fmla="*/ 2461712 h 10287000"/>
              <a:gd name="connsiteX3659" fmla="*/ 9009180 w 10076157"/>
              <a:gd name="connsiteY3659" fmla="*/ 2552003 h 10287000"/>
              <a:gd name="connsiteX3660" fmla="*/ 9160108 w 10076157"/>
              <a:gd name="connsiteY3660" fmla="*/ 2702483 h 10287000"/>
              <a:gd name="connsiteX3661" fmla="*/ 9009180 w 10076157"/>
              <a:gd name="connsiteY3661" fmla="*/ 2582096 h 10287000"/>
              <a:gd name="connsiteX3662" fmla="*/ 8918616 w 10076157"/>
              <a:gd name="connsiteY3662" fmla="*/ 2491806 h 10287000"/>
              <a:gd name="connsiteX3663" fmla="*/ 8888430 w 10076157"/>
              <a:gd name="connsiteY3663" fmla="*/ 2461712 h 10287000"/>
              <a:gd name="connsiteX3664" fmla="*/ 9638216 w 10076157"/>
              <a:gd name="connsiteY3664" fmla="*/ 2428275 h 10287000"/>
              <a:gd name="connsiteX3665" fmla="*/ 9757230 w 10076157"/>
              <a:gd name="connsiteY3665" fmla="*/ 2519043 h 10287000"/>
              <a:gd name="connsiteX3666" fmla="*/ 9846488 w 10076157"/>
              <a:gd name="connsiteY3666" fmla="*/ 2670316 h 10287000"/>
              <a:gd name="connsiteX3667" fmla="*/ 9905999 w 10076157"/>
              <a:gd name="connsiteY3667" fmla="*/ 2700573 h 10287000"/>
              <a:gd name="connsiteX3668" fmla="*/ 9905999 w 10076157"/>
              <a:gd name="connsiteY3668" fmla="*/ 2730828 h 10287000"/>
              <a:gd name="connsiteX3669" fmla="*/ 9905999 w 10076157"/>
              <a:gd name="connsiteY3669" fmla="*/ 2821597 h 10287000"/>
              <a:gd name="connsiteX3670" fmla="*/ 9727474 w 10076157"/>
              <a:gd name="connsiteY3670" fmla="*/ 2640060 h 10287000"/>
              <a:gd name="connsiteX3671" fmla="*/ 9667972 w 10076157"/>
              <a:gd name="connsiteY3671" fmla="*/ 2519043 h 10287000"/>
              <a:gd name="connsiteX3672" fmla="*/ 9638216 w 10076157"/>
              <a:gd name="connsiteY3672" fmla="*/ 2458531 h 10287000"/>
              <a:gd name="connsiteX3673" fmla="*/ 9638216 w 10076157"/>
              <a:gd name="connsiteY3673" fmla="*/ 2428275 h 10287000"/>
              <a:gd name="connsiteX3674" fmla="*/ 8923002 w 10076157"/>
              <a:gd name="connsiteY3674" fmla="*/ 2421860 h 10287000"/>
              <a:gd name="connsiteX3675" fmla="*/ 8977022 w 10076157"/>
              <a:gd name="connsiteY3675" fmla="*/ 2433876 h 10287000"/>
              <a:gd name="connsiteX3676" fmla="*/ 8989815 w 10076157"/>
              <a:gd name="connsiteY3676" fmla="*/ 2495609 h 10287000"/>
              <a:gd name="connsiteX3677" fmla="*/ 8933222 w 10076157"/>
              <a:gd name="connsiteY3677" fmla="*/ 2479222 h 10287000"/>
              <a:gd name="connsiteX3678" fmla="*/ 8884390 w 10076157"/>
              <a:gd name="connsiteY3678" fmla="*/ 2436067 h 10287000"/>
              <a:gd name="connsiteX3679" fmla="*/ 8923002 w 10076157"/>
              <a:gd name="connsiteY3679" fmla="*/ 2421860 h 10287000"/>
              <a:gd name="connsiteX3680" fmla="*/ 8606004 w 10076157"/>
              <a:gd name="connsiteY3680" fmla="*/ 2335547 h 10287000"/>
              <a:gd name="connsiteX3681" fmla="*/ 8630378 w 10076157"/>
              <a:gd name="connsiteY3681" fmla="*/ 2342605 h 10287000"/>
              <a:gd name="connsiteX3682" fmla="*/ 8625823 w 10076157"/>
              <a:gd name="connsiteY3682" fmla="*/ 2358336 h 10287000"/>
              <a:gd name="connsiteX3683" fmla="*/ 8601449 w 10076157"/>
              <a:gd name="connsiteY3683" fmla="*/ 2351278 h 10287000"/>
              <a:gd name="connsiteX3684" fmla="*/ 8606004 w 10076157"/>
              <a:gd name="connsiteY3684" fmla="*/ 2335547 h 10287000"/>
              <a:gd name="connsiteX3685" fmla="*/ 6308387 w 10076157"/>
              <a:gd name="connsiteY3685" fmla="*/ 2322548 h 10287000"/>
              <a:gd name="connsiteX3686" fmla="*/ 6313374 w 10076157"/>
              <a:gd name="connsiteY3686" fmla="*/ 2326549 h 10287000"/>
              <a:gd name="connsiteX3687" fmla="*/ 6312137 w 10076157"/>
              <a:gd name="connsiteY3687" fmla="*/ 2324366 h 10287000"/>
              <a:gd name="connsiteX3688" fmla="*/ 6560733 w 10076157"/>
              <a:gd name="connsiteY3688" fmla="*/ 2319548 h 10287000"/>
              <a:gd name="connsiteX3689" fmla="*/ 6571812 w 10076157"/>
              <a:gd name="connsiteY3689" fmla="*/ 2327596 h 10287000"/>
              <a:gd name="connsiteX3690" fmla="*/ 6577960 w 10076157"/>
              <a:gd name="connsiteY3690" fmla="*/ 2335894 h 10287000"/>
              <a:gd name="connsiteX3691" fmla="*/ 6596041 w 10076157"/>
              <a:gd name="connsiteY3691" fmla="*/ 2339412 h 10287000"/>
              <a:gd name="connsiteX3692" fmla="*/ 6585766 w 10076157"/>
              <a:gd name="connsiteY3692" fmla="*/ 2334643 h 10287000"/>
              <a:gd name="connsiteX3693" fmla="*/ 6375469 w 10076157"/>
              <a:gd name="connsiteY3693" fmla="*/ 2312296 h 10287000"/>
              <a:gd name="connsiteX3694" fmla="*/ 6380638 w 10076157"/>
              <a:gd name="connsiteY3694" fmla="*/ 2326671 h 10287000"/>
              <a:gd name="connsiteX3695" fmla="*/ 6379833 w 10076157"/>
              <a:gd name="connsiteY3695" fmla="*/ 2343968 h 10287000"/>
              <a:gd name="connsiteX3696" fmla="*/ 6418591 w 10076157"/>
              <a:gd name="connsiteY3696" fmla="*/ 2379062 h 10287000"/>
              <a:gd name="connsiteX3697" fmla="*/ 6414605 w 10076157"/>
              <a:gd name="connsiteY3697" fmla="*/ 2392827 h 10287000"/>
              <a:gd name="connsiteX3698" fmla="*/ 6412495 w 10076157"/>
              <a:gd name="connsiteY3698" fmla="*/ 2400111 h 10287000"/>
              <a:gd name="connsiteX3699" fmla="*/ 6419277 w 10076157"/>
              <a:gd name="connsiteY3699" fmla="*/ 2401068 h 10287000"/>
              <a:gd name="connsiteX3700" fmla="*/ 6453005 w 10076157"/>
              <a:gd name="connsiteY3700" fmla="*/ 2408805 h 10287000"/>
              <a:gd name="connsiteX3701" fmla="*/ 6462191 w 10076157"/>
              <a:gd name="connsiteY3701" fmla="*/ 2410912 h 10287000"/>
              <a:gd name="connsiteX3702" fmla="*/ 6463115 w 10076157"/>
              <a:gd name="connsiteY3702" fmla="*/ 2407726 h 10287000"/>
              <a:gd name="connsiteX3703" fmla="*/ 6468238 w 10076157"/>
              <a:gd name="connsiteY3703" fmla="*/ 2390029 h 10287000"/>
              <a:gd name="connsiteX3704" fmla="*/ 6493093 w 10076157"/>
              <a:gd name="connsiteY3704" fmla="*/ 2406816 h 10287000"/>
              <a:gd name="connsiteX3705" fmla="*/ 6501886 w 10076157"/>
              <a:gd name="connsiteY3705" fmla="*/ 2418680 h 10287000"/>
              <a:gd name="connsiteX3706" fmla="*/ 6511656 w 10076157"/>
              <a:gd name="connsiteY3706" fmla="*/ 2420058 h 10287000"/>
              <a:gd name="connsiteX3707" fmla="*/ 6584978 w 10076157"/>
              <a:gd name="connsiteY3707" fmla="*/ 2470693 h 10287000"/>
              <a:gd name="connsiteX3708" fmla="*/ 6616410 w 10076157"/>
              <a:gd name="connsiteY3708" fmla="*/ 2499255 h 10287000"/>
              <a:gd name="connsiteX3709" fmla="*/ 6613281 w 10076157"/>
              <a:gd name="connsiteY3709" fmla="*/ 2485736 h 10287000"/>
              <a:gd name="connsiteX3710" fmla="*/ 6532835 w 10076157"/>
              <a:gd name="connsiteY3710" fmla="*/ 2396888 h 10287000"/>
              <a:gd name="connsiteX3711" fmla="*/ 6533181 w 10076157"/>
              <a:gd name="connsiteY3711" fmla="*/ 2395693 h 10287000"/>
              <a:gd name="connsiteX3712" fmla="*/ 6531087 w 10076157"/>
              <a:gd name="connsiteY3712" fmla="*/ 2393683 h 10287000"/>
              <a:gd name="connsiteX3713" fmla="*/ 6488198 w 10076157"/>
              <a:gd name="connsiteY3713" fmla="*/ 2352546 h 10287000"/>
              <a:gd name="connsiteX3714" fmla="*/ 6422944 w 10076157"/>
              <a:gd name="connsiteY3714" fmla="*/ 2332501 h 10287000"/>
              <a:gd name="connsiteX3715" fmla="*/ 6206647 w 10076157"/>
              <a:gd name="connsiteY3715" fmla="*/ 2240021 h 10287000"/>
              <a:gd name="connsiteX3716" fmla="*/ 6223145 w 10076157"/>
              <a:gd name="connsiteY3716" fmla="*/ 2268502 h 10287000"/>
              <a:gd name="connsiteX3717" fmla="*/ 6253222 w 10076157"/>
              <a:gd name="connsiteY3717" fmla="*/ 2284836 h 10287000"/>
              <a:gd name="connsiteX3718" fmla="*/ 6250816 w 10076157"/>
              <a:gd name="connsiteY3718" fmla="*/ 2282739 h 10287000"/>
              <a:gd name="connsiteX3719" fmla="*/ 6257193 w 10076157"/>
              <a:gd name="connsiteY3719" fmla="*/ 2260715 h 10287000"/>
              <a:gd name="connsiteX3720" fmla="*/ 6277645 w 10076157"/>
              <a:gd name="connsiteY3720" fmla="*/ 2266637 h 10287000"/>
              <a:gd name="connsiteX3721" fmla="*/ 6289353 w 10076157"/>
              <a:gd name="connsiteY3721" fmla="*/ 2270027 h 10287000"/>
              <a:gd name="connsiteX3722" fmla="*/ 6285834 w 10076157"/>
              <a:gd name="connsiteY3722" fmla="*/ 2268502 h 10287000"/>
              <a:gd name="connsiteX3723" fmla="*/ 6206647 w 10076157"/>
              <a:gd name="connsiteY3723" fmla="*/ 2240021 h 10287000"/>
              <a:gd name="connsiteX3724" fmla="*/ 6415832 w 10076157"/>
              <a:gd name="connsiteY3724" fmla="*/ 2231731 h 10287000"/>
              <a:gd name="connsiteX3725" fmla="*/ 6417812 w 10076157"/>
              <a:gd name="connsiteY3725" fmla="*/ 2240021 h 10287000"/>
              <a:gd name="connsiteX3726" fmla="*/ 6467667 w 10076157"/>
              <a:gd name="connsiteY3726" fmla="*/ 2285030 h 10287000"/>
              <a:gd name="connsiteX3727" fmla="*/ 6495449 w 10076157"/>
              <a:gd name="connsiteY3727" fmla="*/ 2302464 h 10287000"/>
              <a:gd name="connsiteX3728" fmla="*/ 6512107 w 10076157"/>
              <a:gd name="connsiteY3728" fmla="*/ 2303412 h 10287000"/>
              <a:gd name="connsiteX3729" fmla="*/ 6531382 w 10076157"/>
              <a:gd name="connsiteY3729" fmla="*/ 2326229 h 10287000"/>
              <a:gd name="connsiteX3730" fmla="*/ 6532498 w 10076157"/>
              <a:gd name="connsiteY3730" fmla="*/ 2328146 h 10287000"/>
              <a:gd name="connsiteX3731" fmla="*/ 6535119 w 10076157"/>
              <a:gd name="connsiteY3731" fmla="*/ 2330039 h 10287000"/>
              <a:gd name="connsiteX3732" fmla="*/ 6547996 w 10076157"/>
              <a:gd name="connsiteY3732" fmla="*/ 2331050 h 10287000"/>
              <a:gd name="connsiteX3733" fmla="*/ 6551743 w 10076157"/>
              <a:gd name="connsiteY3733" fmla="*/ 2331592 h 10287000"/>
              <a:gd name="connsiteX3734" fmla="*/ 6554180 w 10076157"/>
              <a:gd name="connsiteY3734" fmla="*/ 2323174 h 10287000"/>
              <a:gd name="connsiteX3735" fmla="*/ 6556047 w 10076157"/>
              <a:gd name="connsiteY3735" fmla="*/ 2316723 h 10287000"/>
              <a:gd name="connsiteX3736" fmla="*/ 6550790 w 10076157"/>
              <a:gd name="connsiteY3736" fmla="*/ 2313552 h 10287000"/>
              <a:gd name="connsiteX3737" fmla="*/ 6508674 w 10076157"/>
              <a:gd name="connsiteY3737" fmla="*/ 2285408 h 10287000"/>
              <a:gd name="connsiteX3738" fmla="*/ 6445146 w 10076157"/>
              <a:gd name="connsiteY3738" fmla="*/ 2251066 h 10287000"/>
              <a:gd name="connsiteX3739" fmla="*/ 9508878 w 10076157"/>
              <a:gd name="connsiteY3739" fmla="*/ 2204930 h 10287000"/>
              <a:gd name="connsiteX3740" fmla="*/ 9529455 w 10076157"/>
              <a:gd name="connsiteY3740" fmla="*/ 2210889 h 10287000"/>
              <a:gd name="connsiteX3741" fmla="*/ 9523254 w 10076157"/>
              <a:gd name="connsiteY3741" fmla="*/ 2232303 h 10287000"/>
              <a:gd name="connsiteX3742" fmla="*/ 9508878 w 10076157"/>
              <a:gd name="connsiteY3742" fmla="*/ 2204930 h 10287000"/>
              <a:gd name="connsiteX3743" fmla="*/ 7840361 w 10076157"/>
              <a:gd name="connsiteY3743" fmla="*/ 2163254 h 10287000"/>
              <a:gd name="connsiteX3744" fmla="*/ 7844348 w 10076157"/>
              <a:gd name="connsiteY3744" fmla="*/ 2163925 h 10287000"/>
              <a:gd name="connsiteX3745" fmla="*/ 7882686 w 10076157"/>
              <a:gd name="connsiteY3745" fmla="*/ 2236912 h 10287000"/>
              <a:gd name="connsiteX3746" fmla="*/ 7874417 w 10076157"/>
              <a:gd name="connsiteY3746" fmla="*/ 2265469 h 10287000"/>
              <a:gd name="connsiteX3747" fmla="*/ 7855254 w 10076157"/>
              <a:gd name="connsiteY3747" fmla="*/ 2228969 h 10287000"/>
              <a:gd name="connsiteX3748" fmla="*/ 7836081 w 10076157"/>
              <a:gd name="connsiteY3748" fmla="*/ 2192473 h 10287000"/>
              <a:gd name="connsiteX3749" fmla="*/ 7840361 w 10076157"/>
              <a:gd name="connsiteY3749" fmla="*/ 2163254 h 10287000"/>
              <a:gd name="connsiteX3750" fmla="*/ 9670528 w 10076157"/>
              <a:gd name="connsiteY3750" fmla="*/ 2147299 h 10287000"/>
              <a:gd name="connsiteX3751" fmla="*/ 9692097 w 10076157"/>
              <a:gd name="connsiteY3751" fmla="*/ 2188356 h 10287000"/>
              <a:gd name="connsiteX3752" fmla="*/ 9661228 w 10076157"/>
              <a:gd name="connsiteY3752" fmla="*/ 2179418 h 10287000"/>
              <a:gd name="connsiteX3753" fmla="*/ 9670528 w 10076157"/>
              <a:gd name="connsiteY3753" fmla="*/ 2147299 h 10287000"/>
              <a:gd name="connsiteX3754" fmla="*/ 8779238 w 10076157"/>
              <a:gd name="connsiteY3754" fmla="*/ 2144511 h 10287000"/>
              <a:gd name="connsiteX3755" fmla="*/ 8797372 w 10076157"/>
              <a:gd name="connsiteY3755" fmla="*/ 2184572 h 10287000"/>
              <a:gd name="connsiteX3756" fmla="*/ 8815510 w 10076157"/>
              <a:gd name="connsiteY3756" fmla="*/ 2224642 h 10287000"/>
              <a:gd name="connsiteX3757" fmla="*/ 8833642 w 10076157"/>
              <a:gd name="connsiteY3757" fmla="*/ 2264711 h 10287000"/>
              <a:gd name="connsiteX3758" fmla="*/ 8806208 w 10076157"/>
              <a:gd name="connsiteY3758" fmla="*/ 2256768 h 10287000"/>
              <a:gd name="connsiteX3759" fmla="*/ 8788070 w 10076157"/>
              <a:gd name="connsiteY3759" fmla="*/ 2216697 h 10287000"/>
              <a:gd name="connsiteX3760" fmla="*/ 8779238 w 10076157"/>
              <a:gd name="connsiteY3760" fmla="*/ 2144511 h 10287000"/>
              <a:gd name="connsiteX3761" fmla="*/ 9521498 w 10076157"/>
              <a:gd name="connsiteY3761" fmla="*/ 2064008 h 10287000"/>
              <a:gd name="connsiteX3762" fmla="*/ 9569732 w 10076157"/>
              <a:gd name="connsiteY3762" fmla="*/ 2091029 h 10287000"/>
              <a:gd name="connsiteX3763" fmla="*/ 9609788 w 10076157"/>
              <a:gd name="connsiteY3763" fmla="*/ 2164523 h 10287000"/>
              <a:gd name="connsiteX3764" fmla="*/ 9581492 w 10076157"/>
              <a:gd name="connsiteY3764" fmla="*/ 2156329 h 10287000"/>
              <a:gd name="connsiteX3765" fmla="*/ 9513146 w 10076157"/>
              <a:gd name="connsiteY3765" fmla="*/ 2074643 h 10287000"/>
              <a:gd name="connsiteX3766" fmla="*/ 9521498 w 10076157"/>
              <a:gd name="connsiteY3766" fmla="*/ 2064008 h 10287000"/>
              <a:gd name="connsiteX3767" fmla="*/ 8735266 w 10076157"/>
              <a:gd name="connsiteY3767" fmla="*/ 2030999 h 10287000"/>
              <a:gd name="connsiteX3768" fmla="*/ 8779236 w 10076157"/>
              <a:gd name="connsiteY3768" fmla="*/ 2144517 h 10287000"/>
              <a:gd name="connsiteX3769" fmla="*/ 8751803 w 10076157"/>
              <a:gd name="connsiteY3769" fmla="*/ 2136573 h 10287000"/>
              <a:gd name="connsiteX3770" fmla="*/ 8760329 w 10076157"/>
              <a:gd name="connsiteY3770" fmla="*/ 2107128 h 10287000"/>
              <a:gd name="connsiteX3771" fmla="*/ 8722505 w 10076157"/>
              <a:gd name="connsiteY3771" fmla="*/ 2032352 h 10287000"/>
              <a:gd name="connsiteX3772" fmla="*/ 8735266 w 10076157"/>
              <a:gd name="connsiteY3772" fmla="*/ 2030999 h 10287000"/>
              <a:gd name="connsiteX3773" fmla="*/ 9306171 w 10076157"/>
              <a:gd name="connsiteY3773" fmla="*/ 1993545 h 10287000"/>
              <a:gd name="connsiteX3774" fmla="*/ 9335629 w 10076157"/>
              <a:gd name="connsiteY3774" fmla="*/ 2024758 h 10287000"/>
              <a:gd name="connsiteX3775" fmla="*/ 9365087 w 10076157"/>
              <a:gd name="connsiteY3775" fmla="*/ 2055967 h 10287000"/>
              <a:gd name="connsiteX3776" fmla="*/ 9423998 w 10076157"/>
              <a:gd name="connsiteY3776" fmla="*/ 2149601 h 10287000"/>
              <a:gd name="connsiteX3777" fmla="*/ 9335629 w 10076157"/>
              <a:gd name="connsiteY3777" fmla="*/ 2118390 h 10287000"/>
              <a:gd name="connsiteX3778" fmla="*/ 9306171 w 10076157"/>
              <a:gd name="connsiteY3778" fmla="*/ 2024758 h 10287000"/>
              <a:gd name="connsiteX3779" fmla="*/ 9306171 w 10076157"/>
              <a:gd name="connsiteY3779" fmla="*/ 1993545 h 10287000"/>
              <a:gd name="connsiteX3780" fmla="*/ 8080176 w 10076157"/>
              <a:gd name="connsiteY3780" fmla="*/ 1879376 h 10287000"/>
              <a:gd name="connsiteX3781" fmla="*/ 8091678 w 10076157"/>
              <a:gd name="connsiteY3781" fmla="*/ 1946489 h 10287000"/>
              <a:gd name="connsiteX3782" fmla="*/ 8093029 w 10076157"/>
              <a:gd name="connsiteY3782" fmla="*/ 1956845 h 10287000"/>
              <a:gd name="connsiteX3783" fmla="*/ 8093438 w 10076157"/>
              <a:gd name="connsiteY3783" fmla="*/ 1967755 h 10287000"/>
              <a:gd name="connsiteX3784" fmla="*/ 8111297 w 10076157"/>
              <a:gd name="connsiteY3784" fmla="*/ 1971554 h 10287000"/>
              <a:gd name="connsiteX3785" fmla="*/ 8178434 w 10076157"/>
              <a:gd name="connsiteY3785" fmla="*/ 1997260 h 10287000"/>
              <a:gd name="connsiteX3786" fmla="*/ 8208272 w 10076157"/>
              <a:gd name="connsiteY3786" fmla="*/ 1997260 h 10287000"/>
              <a:gd name="connsiteX3787" fmla="*/ 8181697 w 10076157"/>
              <a:gd name="connsiteY3787" fmla="*/ 1969650 h 10287000"/>
              <a:gd name="connsiteX3788" fmla="*/ 8181042 w 10076157"/>
              <a:gd name="connsiteY3788" fmla="*/ 1968906 h 10287000"/>
              <a:gd name="connsiteX3789" fmla="*/ 8177304 w 10076157"/>
              <a:gd name="connsiteY3789" fmla="*/ 1971282 h 10287000"/>
              <a:gd name="connsiteX3790" fmla="*/ 8128737 w 10076157"/>
              <a:gd name="connsiteY3790" fmla="*/ 1925330 h 10287000"/>
              <a:gd name="connsiteX3791" fmla="*/ 8080176 w 10076157"/>
              <a:gd name="connsiteY3791" fmla="*/ 1879376 h 10287000"/>
              <a:gd name="connsiteX3792" fmla="*/ 8920567 w 10076157"/>
              <a:gd name="connsiteY3792" fmla="*/ 1815197 h 10287000"/>
              <a:gd name="connsiteX3793" fmla="*/ 8979485 w 10076157"/>
              <a:gd name="connsiteY3793" fmla="*/ 1815197 h 10287000"/>
              <a:gd name="connsiteX3794" fmla="*/ 9038394 w 10076157"/>
              <a:gd name="connsiteY3794" fmla="*/ 1876503 h 10287000"/>
              <a:gd name="connsiteX3795" fmla="*/ 9038394 w 10076157"/>
              <a:gd name="connsiteY3795" fmla="*/ 1907159 h 10287000"/>
              <a:gd name="connsiteX3796" fmla="*/ 8979485 w 10076157"/>
              <a:gd name="connsiteY3796" fmla="*/ 1907159 h 10287000"/>
              <a:gd name="connsiteX3797" fmla="*/ 8920567 w 10076157"/>
              <a:gd name="connsiteY3797" fmla="*/ 1815197 h 10287000"/>
              <a:gd name="connsiteX3798" fmla="*/ 8091258 w 10076157"/>
              <a:gd name="connsiteY3798" fmla="*/ 1627450 h 10287000"/>
              <a:gd name="connsiteX3799" fmla="*/ 8101799 w 10076157"/>
              <a:gd name="connsiteY3799" fmla="*/ 1711230 h 10287000"/>
              <a:gd name="connsiteX3800" fmla="*/ 8105470 w 10076157"/>
              <a:gd name="connsiteY3800" fmla="*/ 1726095 h 10287000"/>
              <a:gd name="connsiteX3801" fmla="*/ 8127560 w 10076157"/>
              <a:gd name="connsiteY3801" fmla="*/ 1735847 h 10287000"/>
              <a:gd name="connsiteX3802" fmla="*/ 8178434 w 10076157"/>
              <a:gd name="connsiteY3802" fmla="*/ 1753520 h 10287000"/>
              <a:gd name="connsiteX3803" fmla="*/ 8297786 w 10076157"/>
              <a:gd name="connsiteY3803" fmla="*/ 1783986 h 10287000"/>
              <a:gd name="connsiteX3804" fmla="*/ 8327630 w 10076157"/>
              <a:gd name="connsiteY3804" fmla="*/ 1783986 h 10287000"/>
              <a:gd name="connsiteX3805" fmla="*/ 8365391 w 10076157"/>
              <a:gd name="connsiteY3805" fmla="*/ 1809694 h 10287000"/>
              <a:gd name="connsiteX3806" fmla="*/ 8365799 w 10076157"/>
              <a:gd name="connsiteY3806" fmla="*/ 1809782 h 10287000"/>
              <a:gd name="connsiteX3807" fmla="*/ 8331079 w 10076157"/>
              <a:gd name="connsiteY3807" fmla="*/ 1784098 h 10287000"/>
              <a:gd name="connsiteX3808" fmla="*/ 8302549 w 10076157"/>
              <a:gd name="connsiteY3808" fmla="*/ 1752419 h 10287000"/>
              <a:gd name="connsiteX3809" fmla="*/ 8145307 w 10076157"/>
              <a:gd name="connsiteY3809" fmla="*/ 1654874 h 10287000"/>
              <a:gd name="connsiteX3810" fmla="*/ 8142647 w 10076157"/>
              <a:gd name="connsiteY3810" fmla="*/ 1653504 h 10287000"/>
              <a:gd name="connsiteX3811" fmla="*/ 8140728 w 10076157"/>
              <a:gd name="connsiteY3811" fmla="*/ 1654401 h 10287000"/>
              <a:gd name="connsiteX3812" fmla="*/ 8118411 w 10076157"/>
              <a:gd name="connsiteY3812" fmla="*/ 1659143 h 10287000"/>
              <a:gd name="connsiteX3813" fmla="*/ 8113297 w 10076157"/>
              <a:gd name="connsiteY3813" fmla="*/ 1649661 h 10287000"/>
              <a:gd name="connsiteX3814" fmla="*/ 8102566 w 10076157"/>
              <a:gd name="connsiteY3814" fmla="*/ 1633052 h 10287000"/>
              <a:gd name="connsiteX3815" fmla="*/ 8098345 w 10076157"/>
              <a:gd name="connsiteY3815" fmla="*/ 1630935 h 10287000"/>
              <a:gd name="connsiteX3816" fmla="*/ 8091258 w 10076157"/>
              <a:gd name="connsiteY3816" fmla="*/ 1627450 h 10287000"/>
              <a:gd name="connsiteX3817" fmla="*/ 9668413 w 10076157"/>
              <a:gd name="connsiteY3817" fmla="*/ 1475411 h 10287000"/>
              <a:gd name="connsiteX3818" fmla="*/ 9726379 w 10076157"/>
              <a:gd name="connsiteY3818" fmla="*/ 1492196 h 10287000"/>
              <a:gd name="connsiteX3819" fmla="*/ 9742687 w 10076157"/>
              <a:gd name="connsiteY3819" fmla="*/ 1519629 h 10287000"/>
              <a:gd name="connsiteX3820" fmla="*/ 9748811 w 10076157"/>
              <a:gd name="connsiteY3820" fmla="*/ 1565250 h 10287000"/>
              <a:gd name="connsiteX3821" fmla="*/ 9680224 w 10076157"/>
              <a:gd name="connsiteY3821" fmla="*/ 1481611 h 10287000"/>
              <a:gd name="connsiteX3822" fmla="*/ 6928777 w 10076157"/>
              <a:gd name="connsiteY3822" fmla="*/ 1467832 h 10287000"/>
              <a:gd name="connsiteX3823" fmla="*/ 6899979 w 10076157"/>
              <a:gd name="connsiteY3823" fmla="*/ 1482925 h 10287000"/>
              <a:gd name="connsiteX3824" fmla="*/ 6887462 w 10076157"/>
              <a:gd name="connsiteY3824" fmla="*/ 1526155 h 10287000"/>
              <a:gd name="connsiteX3825" fmla="*/ 6848647 w 10076157"/>
              <a:gd name="connsiteY3825" fmla="*/ 1491485 h 10287000"/>
              <a:gd name="connsiteX3826" fmla="*/ 6826110 w 10076157"/>
              <a:gd name="connsiteY3826" fmla="*/ 1484959 h 10287000"/>
              <a:gd name="connsiteX3827" fmla="*/ 6801291 w 10076157"/>
              <a:gd name="connsiteY3827" fmla="*/ 1487657 h 10287000"/>
              <a:gd name="connsiteX3828" fmla="*/ 6799409 w 10076157"/>
              <a:gd name="connsiteY3828" fmla="*/ 1493532 h 10287000"/>
              <a:gd name="connsiteX3829" fmla="*/ 6799860 w 10076157"/>
              <a:gd name="connsiteY3829" fmla="*/ 1493954 h 10287000"/>
              <a:gd name="connsiteX3830" fmla="*/ 6840602 w 10076157"/>
              <a:gd name="connsiteY3830" fmla="*/ 1534340 h 10287000"/>
              <a:gd name="connsiteX3831" fmla="*/ 6859933 w 10076157"/>
              <a:gd name="connsiteY3831" fmla="*/ 1537271 h 10287000"/>
              <a:gd name="connsiteX3832" fmla="*/ 6856011 w 10076157"/>
              <a:gd name="connsiteY3832" fmla="*/ 1529888 h 10287000"/>
              <a:gd name="connsiteX3833" fmla="*/ 6852882 w 10076157"/>
              <a:gd name="connsiteY3833" fmla="*/ 1523999 h 10287000"/>
              <a:gd name="connsiteX3834" fmla="*/ 6887495 w 10076157"/>
              <a:gd name="connsiteY3834" fmla="*/ 1538008 h 10287000"/>
              <a:gd name="connsiteX3835" fmla="*/ 6902740 w 10076157"/>
              <a:gd name="connsiteY3835" fmla="*/ 1546662 h 10287000"/>
              <a:gd name="connsiteX3836" fmla="*/ 6914888 w 10076157"/>
              <a:gd name="connsiteY3836" fmla="*/ 1549657 h 10287000"/>
              <a:gd name="connsiteX3837" fmla="*/ 6957601 w 10076157"/>
              <a:gd name="connsiteY3837" fmla="*/ 1560188 h 10287000"/>
              <a:gd name="connsiteX3838" fmla="*/ 6982838 w 10076157"/>
              <a:gd name="connsiteY3838" fmla="*/ 1564014 h 10287000"/>
              <a:gd name="connsiteX3839" fmla="*/ 6977609 w 10076157"/>
              <a:gd name="connsiteY3839" fmla="*/ 1552258 h 10287000"/>
              <a:gd name="connsiteX3840" fmla="*/ 6967590 w 10076157"/>
              <a:gd name="connsiteY3840" fmla="*/ 1502502 h 10287000"/>
              <a:gd name="connsiteX3841" fmla="*/ 6945052 w 10076157"/>
              <a:gd name="connsiteY3841" fmla="*/ 1495976 h 10287000"/>
              <a:gd name="connsiteX3842" fmla="*/ 6928777 w 10076157"/>
              <a:gd name="connsiteY3842" fmla="*/ 1467832 h 10287000"/>
              <a:gd name="connsiteX3843" fmla="*/ 8650491 w 10076157"/>
              <a:gd name="connsiteY3843" fmla="*/ 1380468 h 10287000"/>
              <a:gd name="connsiteX3844" fmla="*/ 8799684 w 10076157"/>
              <a:gd name="connsiteY3844" fmla="*/ 1504674 h 10287000"/>
              <a:gd name="connsiteX3845" fmla="*/ 9038394 w 10076157"/>
              <a:gd name="connsiteY3845" fmla="*/ 1722042 h 10287000"/>
              <a:gd name="connsiteX3846" fmla="*/ 9038394 w 10076157"/>
              <a:gd name="connsiteY3846" fmla="*/ 1729800 h 10287000"/>
              <a:gd name="connsiteX3847" fmla="*/ 9038394 w 10076157"/>
              <a:gd name="connsiteY3847" fmla="*/ 1781753 h 10287000"/>
              <a:gd name="connsiteX3848" fmla="*/ 9068736 w 10076157"/>
              <a:gd name="connsiteY3848" fmla="*/ 1781753 h 10287000"/>
              <a:gd name="connsiteX3849" fmla="*/ 9099086 w 10076157"/>
              <a:gd name="connsiteY3849" fmla="*/ 1813338 h 10287000"/>
              <a:gd name="connsiteX3850" fmla="*/ 9190132 w 10076157"/>
              <a:gd name="connsiteY3850" fmla="*/ 1908085 h 10287000"/>
              <a:gd name="connsiteX3851" fmla="*/ 9220482 w 10076157"/>
              <a:gd name="connsiteY3851" fmla="*/ 1971253 h 10287000"/>
              <a:gd name="connsiteX3852" fmla="*/ 9159783 w 10076157"/>
              <a:gd name="connsiteY3852" fmla="*/ 1939670 h 10287000"/>
              <a:gd name="connsiteX3853" fmla="*/ 9099086 w 10076157"/>
              <a:gd name="connsiteY3853" fmla="*/ 1844920 h 10287000"/>
              <a:gd name="connsiteX3854" fmla="*/ 9057354 w 10076157"/>
              <a:gd name="connsiteY3854" fmla="*/ 1813338 h 10287000"/>
              <a:gd name="connsiteX3855" fmla="*/ 9038394 w 10076157"/>
              <a:gd name="connsiteY3855" fmla="*/ 1781761 h 10287000"/>
              <a:gd name="connsiteX3856" fmla="*/ 9038394 w 10076157"/>
              <a:gd name="connsiteY3856" fmla="*/ 1784142 h 10287000"/>
              <a:gd name="connsiteX3857" fmla="*/ 9008558 w 10076157"/>
              <a:gd name="connsiteY3857" fmla="*/ 1753091 h 10287000"/>
              <a:gd name="connsiteX3858" fmla="*/ 8919042 w 10076157"/>
              <a:gd name="connsiteY3858" fmla="*/ 1690985 h 10287000"/>
              <a:gd name="connsiteX3859" fmla="*/ 8769847 w 10076157"/>
              <a:gd name="connsiteY3859" fmla="*/ 1659936 h 10287000"/>
              <a:gd name="connsiteX3860" fmla="*/ 8799684 w 10076157"/>
              <a:gd name="connsiteY3860" fmla="*/ 1722042 h 10287000"/>
              <a:gd name="connsiteX3861" fmla="*/ 8829520 w 10076157"/>
              <a:gd name="connsiteY3861" fmla="*/ 1753091 h 10287000"/>
              <a:gd name="connsiteX3862" fmla="*/ 8799684 w 10076157"/>
              <a:gd name="connsiteY3862" fmla="*/ 1784142 h 10287000"/>
              <a:gd name="connsiteX3863" fmla="*/ 8740004 w 10076157"/>
              <a:gd name="connsiteY3863" fmla="*/ 1784142 h 10287000"/>
              <a:gd name="connsiteX3864" fmla="*/ 8710170 w 10076157"/>
              <a:gd name="connsiteY3864" fmla="*/ 1784142 h 10287000"/>
              <a:gd name="connsiteX3865" fmla="*/ 8620653 w 10076157"/>
              <a:gd name="connsiteY3865" fmla="*/ 1753091 h 10287000"/>
              <a:gd name="connsiteX3866" fmla="*/ 8650491 w 10076157"/>
              <a:gd name="connsiteY3866" fmla="*/ 1628885 h 10287000"/>
              <a:gd name="connsiteX3867" fmla="*/ 8680333 w 10076157"/>
              <a:gd name="connsiteY3867" fmla="*/ 1473624 h 10287000"/>
              <a:gd name="connsiteX3868" fmla="*/ 8650491 w 10076157"/>
              <a:gd name="connsiteY3868" fmla="*/ 1380468 h 10287000"/>
              <a:gd name="connsiteX3869" fmla="*/ 7511879 w 10076157"/>
              <a:gd name="connsiteY3869" fmla="*/ 1327558 h 10287000"/>
              <a:gd name="connsiteX3870" fmla="*/ 7514632 w 10076157"/>
              <a:gd name="connsiteY3870" fmla="*/ 1330696 h 10287000"/>
              <a:gd name="connsiteX3871" fmla="*/ 7526611 w 10076157"/>
              <a:gd name="connsiteY3871" fmla="*/ 1342123 h 10287000"/>
              <a:gd name="connsiteX3872" fmla="*/ 7525958 w 10076157"/>
              <a:gd name="connsiteY3872" fmla="*/ 1336193 h 10287000"/>
              <a:gd name="connsiteX3873" fmla="*/ 9220482 w 10076157"/>
              <a:gd name="connsiteY3873" fmla="*/ 1291302 h 10287000"/>
              <a:gd name="connsiteX3874" fmla="*/ 9249044 w 10076157"/>
              <a:gd name="connsiteY3874" fmla="*/ 1291302 h 10287000"/>
              <a:gd name="connsiteX3875" fmla="*/ 9277610 w 10076157"/>
              <a:gd name="connsiteY3875" fmla="*/ 1324738 h 10287000"/>
              <a:gd name="connsiteX3876" fmla="*/ 9277610 w 10076157"/>
              <a:gd name="connsiteY3876" fmla="*/ 1358182 h 10287000"/>
              <a:gd name="connsiteX3877" fmla="*/ 9220482 w 10076157"/>
              <a:gd name="connsiteY3877" fmla="*/ 1291302 h 10287000"/>
              <a:gd name="connsiteX3878" fmla="*/ 7636802 w 10076157"/>
              <a:gd name="connsiteY3878" fmla="*/ 1213811 h 10287000"/>
              <a:gd name="connsiteX3879" fmla="*/ 7645667 w 10076157"/>
              <a:gd name="connsiteY3879" fmla="*/ 1243289 h 10287000"/>
              <a:gd name="connsiteX3880" fmla="*/ 7705733 w 10076157"/>
              <a:gd name="connsiteY3880" fmla="*/ 1356354 h 10287000"/>
              <a:gd name="connsiteX3881" fmla="*/ 7785822 w 10076157"/>
              <a:gd name="connsiteY3881" fmla="*/ 1507114 h 10287000"/>
              <a:gd name="connsiteX3882" fmla="*/ 7689969 w 10076157"/>
              <a:gd name="connsiteY3882" fmla="*/ 1537663 h 10287000"/>
              <a:gd name="connsiteX3883" fmla="*/ 7681121 w 10076157"/>
              <a:gd name="connsiteY3883" fmla="*/ 1536472 h 10287000"/>
              <a:gd name="connsiteX3884" fmla="*/ 7687492 w 10076157"/>
              <a:gd name="connsiteY3884" fmla="*/ 1546949 h 10287000"/>
              <a:gd name="connsiteX3885" fmla="*/ 7726306 w 10076157"/>
              <a:gd name="connsiteY3885" fmla="*/ 1581620 h 10287000"/>
              <a:gd name="connsiteX3886" fmla="*/ 7765120 w 10076157"/>
              <a:gd name="connsiteY3886" fmla="*/ 1616289 h 10287000"/>
              <a:gd name="connsiteX3887" fmla="*/ 7813953 w 10076157"/>
              <a:gd name="connsiteY3887" fmla="*/ 1700715 h 10287000"/>
              <a:gd name="connsiteX3888" fmla="*/ 7962947 w 10076157"/>
              <a:gd name="connsiteY3888" fmla="*/ 1861005 h 10287000"/>
              <a:gd name="connsiteX3889" fmla="*/ 7979222 w 10076157"/>
              <a:gd name="connsiteY3889" fmla="*/ 1889148 h 10287000"/>
              <a:gd name="connsiteX3890" fmla="*/ 7997208 w 10076157"/>
              <a:gd name="connsiteY3890" fmla="*/ 1899378 h 10287000"/>
              <a:gd name="connsiteX3891" fmla="*/ 7997111 w 10076157"/>
              <a:gd name="connsiteY3891" fmla="*/ 1899175 h 10287000"/>
              <a:gd name="connsiteX3892" fmla="*/ 7974533 w 10076157"/>
              <a:gd name="connsiteY3892" fmla="*/ 1816894 h 10287000"/>
              <a:gd name="connsiteX3893" fmla="*/ 7883474 w 10076157"/>
              <a:gd name="connsiteY3893" fmla="*/ 1730732 h 10287000"/>
              <a:gd name="connsiteX3894" fmla="*/ 7878825 w 10076157"/>
              <a:gd name="connsiteY3894" fmla="*/ 1726334 h 10287000"/>
              <a:gd name="connsiteX3895" fmla="*/ 7875979 w 10076157"/>
              <a:gd name="connsiteY3895" fmla="*/ 1724934 h 10287000"/>
              <a:gd name="connsiteX3896" fmla="*/ 7876377 w 10076157"/>
              <a:gd name="connsiteY3896" fmla="*/ 1724017 h 10287000"/>
              <a:gd name="connsiteX3897" fmla="*/ 7844774 w 10076157"/>
              <a:gd name="connsiteY3897" fmla="*/ 1694111 h 10287000"/>
              <a:gd name="connsiteX3898" fmla="*/ 7828839 w 10076157"/>
              <a:gd name="connsiteY3898" fmla="*/ 1679032 h 10287000"/>
              <a:gd name="connsiteX3899" fmla="*/ 7865902 w 10076157"/>
              <a:gd name="connsiteY3899" fmla="*/ 1657869 h 10287000"/>
              <a:gd name="connsiteX3900" fmla="*/ 7862921 w 10076157"/>
              <a:gd name="connsiteY3900" fmla="*/ 1561332 h 10287000"/>
              <a:gd name="connsiteX3901" fmla="*/ 7819903 w 10076157"/>
              <a:gd name="connsiteY3901" fmla="*/ 1389414 h 10287000"/>
              <a:gd name="connsiteX3902" fmla="*/ 7694230 w 10076157"/>
              <a:gd name="connsiteY3902" fmla="*/ 1289245 h 10287000"/>
              <a:gd name="connsiteX3903" fmla="*/ 7654188 w 10076157"/>
              <a:gd name="connsiteY3903" fmla="*/ 1213863 h 10287000"/>
              <a:gd name="connsiteX3904" fmla="*/ 7636802 w 10076157"/>
              <a:gd name="connsiteY3904" fmla="*/ 1213811 h 10287000"/>
              <a:gd name="connsiteX3905" fmla="*/ 8149813 w 10076157"/>
              <a:gd name="connsiteY3905" fmla="*/ 1155552 h 10287000"/>
              <a:gd name="connsiteX3906" fmla="*/ 8212219 w 10076157"/>
              <a:gd name="connsiteY3906" fmla="*/ 1214421 h 10287000"/>
              <a:gd name="connsiteX3907" fmla="*/ 8184785 w 10076157"/>
              <a:gd name="connsiteY3907" fmla="*/ 1206477 h 10287000"/>
              <a:gd name="connsiteX3908" fmla="*/ 8129910 w 10076157"/>
              <a:gd name="connsiteY3908" fmla="*/ 1190588 h 10287000"/>
              <a:gd name="connsiteX3909" fmla="*/ 8137661 w 10076157"/>
              <a:gd name="connsiteY3909" fmla="*/ 1163820 h 10287000"/>
              <a:gd name="connsiteX3910" fmla="*/ 8149813 w 10076157"/>
              <a:gd name="connsiteY3910" fmla="*/ 1155552 h 10287000"/>
              <a:gd name="connsiteX3911" fmla="*/ 7918270 w 10076157"/>
              <a:gd name="connsiteY3911" fmla="*/ 1121690 h 10287000"/>
              <a:gd name="connsiteX3912" fmla="*/ 7943645 w 10076157"/>
              <a:gd name="connsiteY3912" fmla="*/ 1121690 h 10287000"/>
              <a:gd name="connsiteX3913" fmla="*/ 7943645 w 10076157"/>
              <a:gd name="connsiteY3913" fmla="*/ 1138067 h 10287000"/>
              <a:gd name="connsiteX3914" fmla="*/ 7918270 w 10076157"/>
              <a:gd name="connsiteY3914" fmla="*/ 1138067 h 10287000"/>
              <a:gd name="connsiteX3915" fmla="*/ 7918270 w 10076157"/>
              <a:gd name="connsiteY3915" fmla="*/ 1121690 h 10287000"/>
              <a:gd name="connsiteX3916" fmla="*/ 8172835 w 10076157"/>
              <a:gd name="connsiteY3916" fmla="*/ 1042348 h 10287000"/>
              <a:gd name="connsiteX3917" fmla="*/ 8325051 w 10076157"/>
              <a:gd name="connsiteY3917" fmla="*/ 1086424 h 10287000"/>
              <a:gd name="connsiteX3918" fmla="*/ 8342541 w 10076157"/>
              <a:gd name="connsiteY3918" fmla="*/ 1108150 h 10287000"/>
              <a:gd name="connsiteX3919" fmla="*/ 8362097 w 10076157"/>
              <a:gd name="connsiteY3919" fmla="*/ 1137548 h 10287000"/>
              <a:gd name="connsiteX3920" fmla="*/ 8385437 w 10076157"/>
              <a:gd name="connsiteY3920" fmla="*/ 1270910 h 10287000"/>
              <a:gd name="connsiteX3921" fmla="*/ 8339945 w 10076157"/>
              <a:gd name="connsiteY3921" fmla="*/ 1321033 h 10287000"/>
              <a:gd name="connsiteX3922" fmla="*/ 8254207 w 10076157"/>
              <a:gd name="connsiteY3922" fmla="*/ 1296207 h 10287000"/>
              <a:gd name="connsiteX3923" fmla="*/ 8271118 w 10076157"/>
              <a:gd name="connsiteY3923" fmla="*/ 1237807 h 10287000"/>
              <a:gd name="connsiteX3924" fmla="*/ 8288029 w 10076157"/>
              <a:gd name="connsiteY3924" fmla="*/ 1179406 h 10287000"/>
              <a:gd name="connsiteX3925" fmla="*/ 8260438 w 10076157"/>
              <a:gd name="connsiteY3925" fmla="*/ 1161031 h 10287000"/>
              <a:gd name="connsiteX3926" fmla="*/ 8254708 w 10076157"/>
              <a:gd name="connsiteY3926" fmla="*/ 1155165 h 10287000"/>
              <a:gd name="connsiteX3927" fmla="*/ 8254131 w 10076157"/>
              <a:gd name="connsiteY3927" fmla="*/ 1154749 h 10287000"/>
              <a:gd name="connsiteX3928" fmla="*/ 8213628 w 10076157"/>
              <a:gd name="connsiteY3928" fmla="*/ 1140814 h 10287000"/>
              <a:gd name="connsiteX3929" fmla="*/ 8223294 w 10076157"/>
              <a:gd name="connsiteY3929" fmla="*/ 1124703 h 10287000"/>
              <a:gd name="connsiteX3930" fmla="*/ 8224744 w 10076157"/>
              <a:gd name="connsiteY3930" fmla="*/ 1124191 h 10287000"/>
              <a:gd name="connsiteX3931" fmla="*/ 8193333 w 10076157"/>
              <a:gd name="connsiteY3931" fmla="*/ 1085222 h 10287000"/>
              <a:gd name="connsiteX3932" fmla="*/ 8170497 w 10076157"/>
              <a:gd name="connsiteY3932" fmla="*/ 1050424 h 10287000"/>
              <a:gd name="connsiteX3933" fmla="*/ 9338302 w 10076157"/>
              <a:gd name="connsiteY3933" fmla="*/ 990335 h 10287000"/>
              <a:gd name="connsiteX3934" fmla="*/ 9370438 w 10076157"/>
              <a:gd name="connsiteY3934" fmla="*/ 1012627 h 10287000"/>
              <a:gd name="connsiteX3935" fmla="*/ 9338302 w 10076157"/>
              <a:gd name="connsiteY3935" fmla="*/ 1012627 h 10287000"/>
              <a:gd name="connsiteX3936" fmla="*/ 9338302 w 10076157"/>
              <a:gd name="connsiteY3936" fmla="*/ 990335 h 10287000"/>
              <a:gd name="connsiteX3937" fmla="*/ 8031534 w 10076157"/>
              <a:gd name="connsiteY3937" fmla="*/ 890009 h 10287000"/>
              <a:gd name="connsiteX3938" fmla="*/ 8060095 w 10076157"/>
              <a:gd name="connsiteY3938" fmla="*/ 923446 h 10287000"/>
              <a:gd name="connsiteX3939" fmla="*/ 8088663 w 10076157"/>
              <a:gd name="connsiteY3939" fmla="*/ 956890 h 10287000"/>
              <a:gd name="connsiteX3940" fmla="*/ 8117223 w 10076157"/>
              <a:gd name="connsiteY3940" fmla="*/ 990335 h 10287000"/>
              <a:gd name="connsiteX3941" fmla="*/ 8088663 w 10076157"/>
              <a:gd name="connsiteY3941" fmla="*/ 990335 h 10287000"/>
              <a:gd name="connsiteX3942" fmla="*/ 8060095 w 10076157"/>
              <a:gd name="connsiteY3942" fmla="*/ 956890 h 10287000"/>
              <a:gd name="connsiteX3943" fmla="*/ 8031534 w 10076157"/>
              <a:gd name="connsiteY3943" fmla="*/ 890009 h 10287000"/>
              <a:gd name="connsiteX3944" fmla="*/ 7957726 w 10076157"/>
              <a:gd name="connsiteY3944" fmla="*/ 793206 h 10287000"/>
              <a:gd name="connsiteX3945" fmla="*/ 8031534 w 10076157"/>
              <a:gd name="connsiteY3945" fmla="*/ 890015 h 10287000"/>
              <a:gd name="connsiteX3946" fmla="*/ 8002974 w 10076157"/>
              <a:gd name="connsiteY3946" fmla="*/ 890015 h 10287000"/>
              <a:gd name="connsiteX3947" fmla="*/ 8002974 w 10076157"/>
              <a:gd name="connsiteY3947" fmla="*/ 859360 h 10287000"/>
              <a:gd name="connsiteX3948" fmla="*/ 7945844 w 10076157"/>
              <a:gd name="connsiteY3948" fmla="*/ 798055 h 10287000"/>
              <a:gd name="connsiteX3949" fmla="*/ 7957726 w 10076157"/>
              <a:gd name="connsiteY3949" fmla="*/ 793206 h 10287000"/>
              <a:gd name="connsiteX3950" fmla="*/ 8749188 w 10076157"/>
              <a:gd name="connsiteY3950" fmla="*/ 745105 h 10287000"/>
              <a:gd name="connsiteX3951" fmla="*/ 8770610 w 10076157"/>
              <a:gd name="connsiteY3951" fmla="*/ 745105 h 10287000"/>
              <a:gd name="connsiteX3952" fmla="*/ 8770610 w 10076157"/>
              <a:gd name="connsiteY3952" fmla="*/ 767399 h 10287000"/>
              <a:gd name="connsiteX3953" fmla="*/ 8749188 w 10076157"/>
              <a:gd name="connsiteY3953" fmla="*/ 745105 h 10287000"/>
              <a:gd name="connsiteX3954" fmla="*/ 8888430 w 10076157"/>
              <a:gd name="connsiteY3954" fmla="*/ 644787 h 10287000"/>
              <a:gd name="connsiteX3955" fmla="*/ 8920567 w 10076157"/>
              <a:gd name="connsiteY3955" fmla="*/ 678225 h 10287000"/>
              <a:gd name="connsiteX3956" fmla="*/ 8888430 w 10076157"/>
              <a:gd name="connsiteY3956" fmla="*/ 678225 h 10287000"/>
              <a:gd name="connsiteX3957" fmla="*/ 8888430 w 10076157"/>
              <a:gd name="connsiteY3957" fmla="*/ 644787 h 10287000"/>
              <a:gd name="connsiteX3958" fmla="*/ 8722114 w 10076157"/>
              <a:gd name="connsiteY3958" fmla="*/ 606233 h 10287000"/>
              <a:gd name="connsiteX3959" fmla="*/ 8775960 w 10076157"/>
              <a:gd name="connsiteY3959" fmla="*/ 618772 h 10287000"/>
              <a:gd name="connsiteX3960" fmla="*/ 8834877 w 10076157"/>
              <a:gd name="connsiteY3960" fmla="*/ 678225 h 10287000"/>
              <a:gd name="connsiteX3961" fmla="*/ 8805419 w 10076157"/>
              <a:gd name="connsiteY3961" fmla="*/ 678225 h 10287000"/>
              <a:gd name="connsiteX3962" fmla="*/ 8717050 w 10076157"/>
              <a:gd name="connsiteY3962" fmla="*/ 618772 h 10287000"/>
              <a:gd name="connsiteX3963" fmla="*/ 8722114 w 10076157"/>
              <a:gd name="connsiteY3963" fmla="*/ 606233 h 10287000"/>
              <a:gd name="connsiteX3964" fmla="*/ 6586958 w 10076157"/>
              <a:gd name="connsiteY3964" fmla="*/ 457791 h 10287000"/>
              <a:gd name="connsiteX3965" fmla="*/ 6590475 w 10076157"/>
              <a:gd name="connsiteY3965" fmla="*/ 460039 h 10287000"/>
              <a:gd name="connsiteX3966" fmla="*/ 6605159 w 10076157"/>
              <a:gd name="connsiteY3966" fmla="*/ 467683 h 10287000"/>
              <a:gd name="connsiteX3967" fmla="*/ 6602884 w 10076157"/>
              <a:gd name="connsiteY3967" fmla="*/ 462169 h 10287000"/>
              <a:gd name="connsiteX3968" fmla="*/ 6692029 w 10076157"/>
              <a:gd name="connsiteY3968" fmla="*/ 309000 h 10287000"/>
              <a:gd name="connsiteX3969" fmla="*/ 6692029 w 10076157"/>
              <a:gd name="connsiteY3969" fmla="*/ 339635 h 10287000"/>
              <a:gd name="connsiteX3970" fmla="*/ 6781172 w 10076157"/>
              <a:gd name="connsiteY3970" fmla="*/ 431533 h 10287000"/>
              <a:gd name="connsiteX3971" fmla="*/ 6900031 w 10076157"/>
              <a:gd name="connsiteY3971" fmla="*/ 554068 h 10287000"/>
              <a:gd name="connsiteX3972" fmla="*/ 6816459 w 10076157"/>
              <a:gd name="connsiteY3972" fmla="*/ 610072 h 10287000"/>
              <a:gd name="connsiteX3973" fmla="*/ 6807628 w 10076157"/>
              <a:gd name="connsiteY3973" fmla="*/ 611389 h 10287000"/>
              <a:gd name="connsiteX3974" fmla="*/ 6816663 w 10076157"/>
              <a:gd name="connsiteY3974" fmla="*/ 619680 h 10287000"/>
              <a:gd name="connsiteX3975" fmla="*/ 6863589 w 10076157"/>
              <a:gd name="connsiteY3975" fmla="*/ 642187 h 10287000"/>
              <a:gd name="connsiteX3976" fmla="*/ 6910513 w 10076157"/>
              <a:gd name="connsiteY3976" fmla="*/ 664693 h 10287000"/>
              <a:gd name="connsiteX3977" fmla="*/ 6928636 w 10076157"/>
              <a:gd name="connsiteY3977" fmla="*/ 682076 h 10287000"/>
              <a:gd name="connsiteX3978" fmla="*/ 6990402 w 10076157"/>
              <a:gd name="connsiteY3978" fmla="*/ 699961 h 10287000"/>
              <a:gd name="connsiteX3979" fmla="*/ 6992883 w 10076157"/>
              <a:gd name="connsiteY3979" fmla="*/ 691920 h 10287000"/>
              <a:gd name="connsiteX3980" fmla="*/ 7018882 w 10076157"/>
              <a:gd name="connsiteY3980" fmla="*/ 676601 h 10287000"/>
              <a:gd name="connsiteX3981" fmla="*/ 6989169 w 10076157"/>
              <a:gd name="connsiteY3981" fmla="*/ 584703 h 10287000"/>
              <a:gd name="connsiteX3982" fmla="*/ 6900031 w 10076157"/>
              <a:gd name="connsiteY3982" fmla="*/ 431533 h 10287000"/>
              <a:gd name="connsiteX3983" fmla="*/ 6751457 w 10076157"/>
              <a:gd name="connsiteY3983" fmla="*/ 370271 h 10287000"/>
              <a:gd name="connsiteX3984" fmla="*/ 6692029 w 10076157"/>
              <a:gd name="connsiteY3984" fmla="*/ 309000 h 10287000"/>
              <a:gd name="connsiteX3985" fmla="*/ 7151879 w 10076157"/>
              <a:gd name="connsiteY3985" fmla="*/ 115139 h 10287000"/>
              <a:gd name="connsiteX3986" fmla="*/ 7228195 w 10076157"/>
              <a:gd name="connsiteY3986" fmla="*/ 154328 h 10287000"/>
              <a:gd name="connsiteX3987" fmla="*/ 7199635 w 10076157"/>
              <a:gd name="connsiteY3987" fmla="*/ 154328 h 10287000"/>
              <a:gd name="connsiteX3988" fmla="*/ 7142507 w 10076157"/>
              <a:gd name="connsiteY3988" fmla="*/ 154328 h 10287000"/>
              <a:gd name="connsiteX3989" fmla="*/ 7142507 w 10076157"/>
              <a:gd name="connsiteY3989" fmla="*/ 126460 h 10287000"/>
              <a:gd name="connsiteX3990" fmla="*/ 7151879 w 10076157"/>
              <a:gd name="connsiteY3990" fmla="*/ 115139 h 10287000"/>
              <a:gd name="connsiteX3991" fmla="*/ 5260783 w 10076157"/>
              <a:gd name="connsiteY3991" fmla="*/ 89014 h 10287000"/>
              <a:gd name="connsiteX3992" fmla="*/ 5250570 w 10076157"/>
              <a:gd name="connsiteY3992" fmla="*/ 102075 h 10287000"/>
              <a:gd name="connsiteX3993" fmla="*/ 5268167 w 10076157"/>
              <a:gd name="connsiteY3993" fmla="*/ 124580 h 10287000"/>
              <a:gd name="connsiteX3994" fmla="*/ 5385479 w 10076157"/>
              <a:gd name="connsiteY3994" fmla="*/ 169592 h 10287000"/>
              <a:gd name="connsiteX3995" fmla="*/ 5502786 w 10076157"/>
              <a:gd name="connsiteY3995" fmla="*/ 192092 h 10287000"/>
              <a:gd name="connsiteX3996" fmla="*/ 5517450 w 10076157"/>
              <a:gd name="connsiteY3996" fmla="*/ 158339 h 10287000"/>
              <a:gd name="connsiteX3997" fmla="*/ 5518688 w 10076157"/>
              <a:gd name="connsiteY3997" fmla="*/ 157045 h 10287000"/>
              <a:gd name="connsiteX3998" fmla="*/ 5503465 w 10076157"/>
              <a:gd name="connsiteY3998" fmla="*/ 155838 h 10287000"/>
              <a:gd name="connsiteX3999" fmla="*/ 5295461 w 10076157"/>
              <a:gd name="connsiteY3999" fmla="*/ 94568 h 10287000"/>
              <a:gd name="connsiteX4000" fmla="*/ 5263892 w 10076157"/>
              <a:gd name="connsiteY4000" fmla="*/ 89780 h 10287000"/>
              <a:gd name="connsiteX4001" fmla="*/ 8699527 w 10076157"/>
              <a:gd name="connsiteY4001" fmla="*/ 0 h 10287000"/>
              <a:gd name="connsiteX4002" fmla="*/ 8759870 w 10076157"/>
              <a:gd name="connsiteY4002" fmla="*/ 0 h 10287000"/>
              <a:gd name="connsiteX4003" fmla="*/ 8783164 w 10076157"/>
              <a:gd name="connsiteY4003" fmla="*/ 21814 h 10287000"/>
              <a:gd name="connsiteX4004" fmla="*/ 8801735 w 10076157"/>
              <a:gd name="connsiteY4004" fmla="*/ 63931 h 10287000"/>
              <a:gd name="connsiteX4005" fmla="*/ 8712591 w 10076157"/>
              <a:gd name="connsiteY4005" fmla="*/ 2669 h 10287000"/>
              <a:gd name="connsiteX4006" fmla="*/ 7142507 w 10076157"/>
              <a:gd name="connsiteY4006" fmla="*/ 0 h 10287000"/>
              <a:gd name="connsiteX4007" fmla="*/ 7300976 w 10076157"/>
              <a:gd name="connsiteY4007" fmla="*/ 0 h 10287000"/>
              <a:gd name="connsiteX4008" fmla="*/ 7323818 w 10076157"/>
              <a:gd name="connsiteY4008" fmla="*/ 16003 h 10287000"/>
              <a:gd name="connsiteX4009" fmla="*/ 7350780 w 10076157"/>
              <a:gd name="connsiteY4009" fmla="*/ 38801 h 10287000"/>
              <a:gd name="connsiteX4010" fmla="*/ 7410291 w 10076157"/>
              <a:gd name="connsiteY4010" fmla="*/ 160409 h 10287000"/>
              <a:gd name="connsiteX4011" fmla="*/ 7380535 w 10076157"/>
              <a:gd name="connsiteY4011" fmla="*/ 221208 h 10287000"/>
              <a:gd name="connsiteX4012" fmla="*/ 7291276 w 10076157"/>
              <a:gd name="connsiteY4012" fmla="*/ 221208 h 10287000"/>
              <a:gd name="connsiteX4013" fmla="*/ 7291276 w 10076157"/>
              <a:gd name="connsiteY4013" fmla="*/ 160409 h 10287000"/>
              <a:gd name="connsiteX4014" fmla="*/ 7291276 w 10076157"/>
              <a:gd name="connsiteY4014" fmla="*/ 99609 h 10287000"/>
              <a:gd name="connsiteX4015" fmla="*/ 7142507 w 10076157"/>
              <a:gd name="connsiteY4015" fmla="*/ 8406 h 10287000"/>
              <a:gd name="connsiteX4016" fmla="*/ 0 w 10076157"/>
              <a:gd name="connsiteY4016" fmla="*/ 0 h 10287000"/>
              <a:gd name="connsiteX4017" fmla="*/ 6454997 w 10076157"/>
              <a:gd name="connsiteY4017" fmla="*/ 0 h 10287000"/>
              <a:gd name="connsiteX4018" fmla="*/ 6454317 w 10076157"/>
              <a:gd name="connsiteY4018" fmla="*/ 2669 h 10287000"/>
              <a:gd name="connsiteX4019" fmla="*/ 6632600 w 10076157"/>
              <a:gd name="connsiteY4019" fmla="*/ 94568 h 10287000"/>
              <a:gd name="connsiteX4020" fmla="*/ 6840602 w 10076157"/>
              <a:gd name="connsiteY4020" fmla="*/ 247736 h 10287000"/>
              <a:gd name="connsiteX4021" fmla="*/ 6989169 w 10076157"/>
              <a:gd name="connsiteY4021" fmla="*/ 309000 h 10287000"/>
              <a:gd name="connsiteX4022" fmla="*/ 7226887 w 10076157"/>
              <a:gd name="connsiteY4022" fmla="*/ 462169 h 10287000"/>
              <a:gd name="connsiteX4023" fmla="*/ 7375454 w 10076157"/>
              <a:gd name="connsiteY4023" fmla="*/ 492804 h 10287000"/>
              <a:gd name="connsiteX4024" fmla="*/ 7494312 w 10076157"/>
              <a:gd name="connsiteY4024" fmla="*/ 492804 h 10287000"/>
              <a:gd name="connsiteX4025" fmla="*/ 7553743 w 10076157"/>
              <a:gd name="connsiteY4025" fmla="*/ 554068 h 10287000"/>
              <a:gd name="connsiteX4026" fmla="*/ 7583457 w 10076157"/>
              <a:gd name="connsiteY4026" fmla="*/ 615339 h 10287000"/>
              <a:gd name="connsiteX4027" fmla="*/ 7642888 w 10076157"/>
              <a:gd name="connsiteY4027" fmla="*/ 707238 h 10287000"/>
              <a:gd name="connsiteX4028" fmla="*/ 7464599 w 10076157"/>
              <a:gd name="connsiteY4028" fmla="*/ 645973 h 10287000"/>
              <a:gd name="connsiteX4029" fmla="*/ 7226887 w 10076157"/>
              <a:gd name="connsiteY4029" fmla="*/ 584703 h 10287000"/>
              <a:gd name="connsiteX4030" fmla="*/ 7286311 w 10076157"/>
              <a:gd name="connsiteY4030" fmla="*/ 707238 h 10287000"/>
              <a:gd name="connsiteX4031" fmla="*/ 7345739 w 10076157"/>
              <a:gd name="connsiteY4031" fmla="*/ 737872 h 10287000"/>
              <a:gd name="connsiteX4032" fmla="*/ 7437670 w 10076157"/>
              <a:gd name="connsiteY4032" fmla="*/ 828335 h 10287000"/>
              <a:gd name="connsiteX4033" fmla="*/ 7436257 w 10076157"/>
              <a:gd name="connsiteY4033" fmla="*/ 829064 h 10287000"/>
              <a:gd name="connsiteX4034" fmla="*/ 7512455 w 10076157"/>
              <a:gd name="connsiteY4034" fmla="*/ 851127 h 10287000"/>
              <a:gd name="connsiteX4035" fmla="*/ 7511058 w 10076157"/>
              <a:gd name="connsiteY4035" fmla="*/ 853503 h 10287000"/>
              <a:gd name="connsiteX4036" fmla="*/ 7656746 w 10076157"/>
              <a:gd name="connsiteY4036" fmla="*/ 991362 h 10287000"/>
              <a:gd name="connsiteX4037" fmla="*/ 7777007 w 10076157"/>
              <a:gd name="connsiteY4037" fmla="*/ 1143600 h 10287000"/>
              <a:gd name="connsiteX4038" fmla="*/ 7787456 w 10076157"/>
              <a:gd name="connsiteY4038" fmla="*/ 1158391 h 10287000"/>
              <a:gd name="connsiteX4039" fmla="*/ 7820879 w 10076157"/>
              <a:gd name="connsiteY4039" fmla="*/ 1112945 h 10287000"/>
              <a:gd name="connsiteX4040" fmla="*/ 7880390 w 10076157"/>
              <a:gd name="connsiteY4040" fmla="*/ 1143285 h 10287000"/>
              <a:gd name="connsiteX4041" fmla="*/ 7969648 w 10076157"/>
              <a:gd name="connsiteY4041" fmla="*/ 1203974 h 10287000"/>
              <a:gd name="connsiteX4042" fmla="*/ 8207678 w 10076157"/>
              <a:gd name="connsiteY4042" fmla="*/ 1325356 h 10287000"/>
              <a:gd name="connsiteX4043" fmla="*/ 8267180 w 10076157"/>
              <a:gd name="connsiteY4043" fmla="*/ 1446731 h 10287000"/>
              <a:gd name="connsiteX4044" fmla="*/ 8148166 w 10076157"/>
              <a:gd name="connsiteY4044" fmla="*/ 1477071 h 10287000"/>
              <a:gd name="connsiteX4045" fmla="*/ 8088663 w 10076157"/>
              <a:gd name="connsiteY4045" fmla="*/ 1446731 h 10287000"/>
              <a:gd name="connsiteX4046" fmla="*/ 8058908 w 10076157"/>
              <a:gd name="connsiteY4046" fmla="*/ 1416384 h 10287000"/>
              <a:gd name="connsiteX4047" fmla="*/ 8014870 w 10076157"/>
              <a:gd name="connsiteY4047" fmla="*/ 1375218 h 10287000"/>
              <a:gd name="connsiteX4048" fmla="*/ 8043175 w 10076157"/>
              <a:gd name="connsiteY4048" fmla="*/ 1406229 h 10287000"/>
              <a:gd name="connsiteX4049" fmla="*/ 8125340 w 10076157"/>
              <a:gd name="connsiteY4049" fmla="*/ 1509751 h 10287000"/>
              <a:gd name="connsiteX4050" fmla="*/ 8259524 w 10076157"/>
              <a:gd name="connsiteY4050" fmla="*/ 1580499 h 10287000"/>
              <a:gd name="connsiteX4051" fmla="*/ 8373692 w 10076157"/>
              <a:gd name="connsiteY4051" fmla="*/ 1613558 h 10287000"/>
              <a:gd name="connsiteX4052" fmla="*/ 8413737 w 10076157"/>
              <a:gd name="connsiteY4052" fmla="*/ 1688935 h 10287000"/>
              <a:gd name="connsiteX4053" fmla="*/ 8425237 w 10076157"/>
              <a:gd name="connsiteY4053" fmla="*/ 1756052 h 10287000"/>
              <a:gd name="connsiteX4054" fmla="*/ 8456762 w 10076157"/>
              <a:gd name="connsiteY4054" fmla="*/ 1860855 h 10287000"/>
              <a:gd name="connsiteX4055" fmla="*/ 8426993 w 10076157"/>
              <a:gd name="connsiteY4055" fmla="*/ 1847338 h 10287000"/>
              <a:gd name="connsiteX4056" fmla="*/ 8436722 w 10076157"/>
              <a:gd name="connsiteY4056" fmla="*/ 1855398 h 10287000"/>
              <a:gd name="connsiteX4057" fmla="*/ 8596168 w 10076157"/>
              <a:gd name="connsiteY4057" fmla="*/ 1966794 h 10287000"/>
              <a:gd name="connsiteX4058" fmla="*/ 8626012 w 10076157"/>
              <a:gd name="connsiteY4058" fmla="*/ 1997260 h 10287000"/>
              <a:gd name="connsiteX4059" fmla="*/ 8566332 w 10076157"/>
              <a:gd name="connsiteY4059" fmla="*/ 2027735 h 10287000"/>
              <a:gd name="connsiteX4060" fmla="*/ 8596168 w 10076157"/>
              <a:gd name="connsiteY4060" fmla="*/ 2088669 h 10287000"/>
              <a:gd name="connsiteX4061" fmla="*/ 8655848 w 10076157"/>
              <a:gd name="connsiteY4061" fmla="*/ 2149601 h 10287000"/>
              <a:gd name="connsiteX4062" fmla="*/ 8715525 w 10076157"/>
              <a:gd name="connsiteY4062" fmla="*/ 2210541 h 10287000"/>
              <a:gd name="connsiteX4063" fmla="*/ 8685683 w 10076157"/>
              <a:gd name="connsiteY4063" fmla="*/ 2241009 h 10287000"/>
              <a:gd name="connsiteX4064" fmla="*/ 8745362 w 10076157"/>
              <a:gd name="connsiteY4064" fmla="*/ 2301941 h 10287000"/>
              <a:gd name="connsiteX4065" fmla="*/ 8775200 w 10076157"/>
              <a:gd name="connsiteY4065" fmla="*/ 2362875 h 10287000"/>
              <a:gd name="connsiteX4066" fmla="*/ 8745362 w 10076157"/>
              <a:gd name="connsiteY4066" fmla="*/ 2332409 h 10287000"/>
              <a:gd name="connsiteX4067" fmla="*/ 8655848 w 10076157"/>
              <a:gd name="connsiteY4067" fmla="*/ 2271475 h 10287000"/>
              <a:gd name="connsiteX4068" fmla="*/ 8596168 w 10076157"/>
              <a:gd name="connsiteY4068" fmla="*/ 2241009 h 10287000"/>
              <a:gd name="connsiteX4069" fmla="*/ 8566332 w 10076157"/>
              <a:gd name="connsiteY4069" fmla="*/ 2210541 h 10287000"/>
              <a:gd name="connsiteX4070" fmla="*/ 8536496 w 10076157"/>
              <a:gd name="connsiteY4070" fmla="*/ 2210541 h 10287000"/>
              <a:gd name="connsiteX4071" fmla="*/ 8536496 w 10076157"/>
              <a:gd name="connsiteY4071" fmla="*/ 2301941 h 10287000"/>
              <a:gd name="connsiteX4072" fmla="*/ 8566332 w 10076157"/>
              <a:gd name="connsiteY4072" fmla="*/ 2332409 h 10287000"/>
              <a:gd name="connsiteX4073" fmla="*/ 8626012 w 10076157"/>
              <a:gd name="connsiteY4073" fmla="*/ 2393350 h 10287000"/>
              <a:gd name="connsiteX4074" fmla="*/ 8655848 w 10076157"/>
              <a:gd name="connsiteY4074" fmla="*/ 2423816 h 10287000"/>
              <a:gd name="connsiteX4075" fmla="*/ 8775200 w 10076157"/>
              <a:gd name="connsiteY4075" fmla="*/ 2515216 h 10287000"/>
              <a:gd name="connsiteX4076" fmla="*/ 8834877 w 10076157"/>
              <a:gd name="connsiteY4076" fmla="*/ 2576156 h 10287000"/>
              <a:gd name="connsiteX4077" fmla="*/ 8834877 w 10076157"/>
              <a:gd name="connsiteY4077" fmla="*/ 2606623 h 10287000"/>
              <a:gd name="connsiteX4078" fmla="*/ 8819960 w 10076157"/>
              <a:gd name="connsiteY4078" fmla="*/ 2606623 h 10287000"/>
              <a:gd name="connsiteX4079" fmla="*/ 8818537 w 10076157"/>
              <a:gd name="connsiteY4079" fmla="*/ 2606623 h 10287000"/>
              <a:gd name="connsiteX4080" fmla="*/ 8827346 w 10076157"/>
              <a:gd name="connsiteY4080" fmla="*/ 2611672 h 10287000"/>
              <a:gd name="connsiteX4081" fmla="*/ 8849760 w 10076157"/>
              <a:gd name="connsiteY4081" fmla="*/ 2681340 h 10287000"/>
              <a:gd name="connsiteX4082" fmla="*/ 8852432 w 10076157"/>
              <a:gd name="connsiteY4082" fmla="*/ 2706940 h 10287000"/>
              <a:gd name="connsiteX4083" fmla="*/ 8861658 w 10076157"/>
              <a:gd name="connsiteY4083" fmla="*/ 2706940 h 10287000"/>
              <a:gd name="connsiteX4084" fmla="*/ 8888438 w 10076157"/>
              <a:gd name="connsiteY4084" fmla="*/ 2729235 h 10287000"/>
              <a:gd name="connsiteX4085" fmla="*/ 8861658 w 10076157"/>
              <a:gd name="connsiteY4085" fmla="*/ 2729235 h 10287000"/>
              <a:gd name="connsiteX4086" fmla="*/ 8857473 w 10076157"/>
              <a:gd name="connsiteY4086" fmla="*/ 2725752 h 10287000"/>
              <a:gd name="connsiteX4087" fmla="*/ 8852983 w 10076157"/>
              <a:gd name="connsiteY4087" fmla="*/ 2722013 h 10287000"/>
              <a:gd name="connsiteX4088" fmla="*/ 8850742 w 10076157"/>
              <a:gd name="connsiteY4088" fmla="*/ 2744808 h 10287000"/>
              <a:gd name="connsiteX4089" fmla="*/ 8727986 w 10076157"/>
              <a:gd name="connsiteY4089" fmla="*/ 2740848 h 10287000"/>
              <a:gd name="connsiteX4090" fmla="*/ 8679268 w 10076157"/>
              <a:gd name="connsiteY4090" fmla="*/ 2695155 h 10287000"/>
              <a:gd name="connsiteX4091" fmla="*/ 8659129 w 10076157"/>
              <a:gd name="connsiteY4091" fmla="*/ 2657730 h 10287000"/>
              <a:gd name="connsiteX4092" fmla="*/ 8590269 w 10076157"/>
              <a:gd name="connsiteY4092" fmla="*/ 2574611 h 10287000"/>
              <a:gd name="connsiteX4093" fmla="*/ 8581828 w 10076157"/>
              <a:gd name="connsiteY4093" fmla="*/ 2603760 h 10287000"/>
              <a:gd name="connsiteX4094" fmla="*/ 8601966 w 10076157"/>
              <a:gd name="connsiteY4094" fmla="*/ 2641178 h 10287000"/>
              <a:gd name="connsiteX4095" fmla="*/ 8690962 w 10076157"/>
              <a:gd name="connsiteY4095" fmla="*/ 2761723 h 10287000"/>
              <a:gd name="connsiteX4096" fmla="*/ 8779960 w 10076157"/>
              <a:gd name="connsiteY4096" fmla="*/ 2882267 h 10287000"/>
              <a:gd name="connsiteX4097" fmla="*/ 8742949 w 10076157"/>
              <a:gd name="connsiteY4097" fmla="*/ 2903137 h 10287000"/>
              <a:gd name="connsiteX4098" fmla="*/ 8648763 w 10076157"/>
              <a:gd name="connsiteY4098" fmla="*/ 2907460 h 10287000"/>
              <a:gd name="connsiteX4099" fmla="*/ 8608488 w 10076157"/>
              <a:gd name="connsiteY4099" fmla="*/ 2832616 h 10287000"/>
              <a:gd name="connsiteX4100" fmla="*/ 8516227 w 10076157"/>
              <a:gd name="connsiteY4100" fmla="*/ 2616351 h 10287000"/>
              <a:gd name="connsiteX4101" fmla="*/ 8459074 w 10076157"/>
              <a:gd name="connsiteY4101" fmla="*/ 2599801 h 10287000"/>
              <a:gd name="connsiteX4102" fmla="*/ 8467511 w 10076157"/>
              <a:gd name="connsiteY4102" fmla="*/ 2570659 h 10287000"/>
              <a:gd name="connsiteX4103" fmla="*/ 8398653 w 10076157"/>
              <a:gd name="connsiteY4103" fmla="*/ 2487539 h 10287000"/>
              <a:gd name="connsiteX4104" fmla="*/ 8386307 w 10076157"/>
              <a:gd name="connsiteY4104" fmla="*/ 2436576 h 10287000"/>
              <a:gd name="connsiteX4105" fmla="*/ 8388419 w 10076157"/>
              <a:gd name="connsiteY4105" fmla="*/ 2424851 h 10287000"/>
              <a:gd name="connsiteX4106" fmla="*/ 8387302 w 10076157"/>
              <a:gd name="connsiteY4106" fmla="*/ 2423816 h 10287000"/>
              <a:gd name="connsiteX4107" fmla="*/ 8178434 w 10076157"/>
              <a:gd name="connsiteY4107" fmla="*/ 2301941 h 10287000"/>
              <a:gd name="connsiteX4108" fmla="*/ 8178434 w 10076157"/>
              <a:gd name="connsiteY4108" fmla="*/ 2271475 h 10287000"/>
              <a:gd name="connsiteX4109" fmla="*/ 8178434 w 10076157"/>
              <a:gd name="connsiteY4109" fmla="*/ 2241009 h 10287000"/>
              <a:gd name="connsiteX4110" fmla="*/ 8245573 w 10076157"/>
              <a:gd name="connsiteY4110" fmla="*/ 2266715 h 10287000"/>
              <a:gd name="connsiteX4111" fmla="*/ 8254864 w 10076157"/>
              <a:gd name="connsiteY4111" fmla="*/ 2268692 h 10287000"/>
              <a:gd name="connsiteX4112" fmla="*/ 8252605 w 10076157"/>
              <a:gd name="connsiteY4112" fmla="*/ 2267028 h 10287000"/>
              <a:gd name="connsiteX4113" fmla="*/ 8219622 w 10076157"/>
              <a:gd name="connsiteY4113" fmla="*/ 2239903 h 10287000"/>
              <a:gd name="connsiteX4114" fmla="*/ 8158270 w 10076157"/>
              <a:gd name="connsiteY4114" fmla="*/ 2198714 h 10287000"/>
              <a:gd name="connsiteX4115" fmla="*/ 8116287 w 10076157"/>
              <a:gd name="connsiteY4115" fmla="*/ 2169716 h 10287000"/>
              <a:gd name="connsiteX4116" fmla="*/ 8105352 w 10076157"/>
              <a:gd name="connsiteY4116" fmla="*/ 2162628 h 10287000"/>
              <a:gd name="connsiteX4117" fmla="*/ 8095914 w 10076157"/>
              <a:gd name="connsiteY4117" fmla="*/ 2159123 h 10287000"/>
              <a:gd name="connsiteX4118" fmla="*/ 8059082 w 10076157"/>
              <a:gd name="connsiteY4118" fmla="*/ 2149601 h 10287000"/>
              <a:gd name="connsiteX4119" fmla="*/ 8029240 w 10076157"/>
              <a:gd name="connsiteY4119" fmla="*/ 2149601 h 10287000"/>
              <a:gd name="connsiteX4120" fmla="*/ 8026644 w 10076157"/>
              <a:gd name="connsiteY4120" fmla="*/ 2137137 h 10287000"/>
              <a:gd name="connsiteX4121" fmla="*/ 8025403 w 10076157"/>
              <a:gd name="connsiteY4121" fmla="*/ 2136763 h 10287000"/>
              <a:gd name="connsiteX4122" fmla="*/ 7922889 w 10076157"/>
              <a:gd name="connsiteY4122" fmla="*/ 2083695 h 10287000"/>
              <a:gd name="connsiteX4123" fmla="*/ 7790174 w 10076157"/>
              <a:gd name="connsiteY4123" fmla="*/ 1951548 h 10287000"/>
              <a:gd name="connsiteX4124" fmla="*/ 7757619 w 10076157"/>
              <a:gd name="connsiteY4124" fmla="*/ 1895268 h 10287000"/>
              <a:gd name="connsiteX4125" fmla="*/ 7673732 w 10076157"/>
              <a:gd name="connsiteY4125" fmla="*/ 1847546 h 10287000"/>
              <a:gd name="connsiteX4126" fmla="*/ 7627733 w 10076157"/>
              <a:gd name="connsiteY4126" fmla="*/ 1846558 h 10287000"/>
              <a:gd name="connsiteX4127" fmla="*/ 7622532 w 10076157"/>
              <a:gd name="connsiteY4127" fmla="*/ 1864521 h 10287000"/>
              <a:gd name="connsiteX4128" fmla="*/ 7618607 w 10076157"/>
              <a:gd name="connsiteY4128" fmla="*/ 1878073 h 10287000"/>
              <a:gd name="connsiteX4129" fmla="*/ 7604336 w 10076157"/>
              <a:gd name="connsiteY4129" fmla="*/ 1869587 h 10287000"/>
              <a:gd name="connsiteX4130" fmla="*/ 7600913 w 10076157"/>
              <a:gd name="connsiteY4130" fmla="*/ 1864090 h 10287000"/>
              <a:gd name="connsiteX4131" fmla="*/ 7593601 w 10076157"/>
              <a:gd name="connsiteY4131" fmla="*/ 1871204 h 10287000"/>
              <a:gd name="connsiteX4132" fmla="*/ 7532251 w 10076157"/>
              <a:gd name="connsiteY4132" fmla="*/ 1830010 h 10287000"/>
              <a:gd name="connsiteX4133" fmla="*/ 7448056 w 10076157"/>
              <a:gd name="connsiteY4133" fmla="*/ 1793914 h 10287000"/>
              <a:gd name="connsiteX4134" fmla="*/ 7434884 w 10076157"/>
              <a:gd name="connsiteY4134" fmla="*/ 1787478 h 10287000"/>
              <a:gd name="connsiteX4135" fmla="*/ 7434884 w 10076157"/>
              <a:gd name="connsiteY4135" fmla="*/ 1794726 h 10287000"/>
              <a:gd name="connsiteX4136" fmla="*/ 7434884 w 10076157"/>
              <a:gd name="connsiteY4136" fmla="*/ 1810043 h 10287000"/>
              <a:gd name="connsiteX4137" fmla="*/ 7286311 w 10076157"/>
              <a:gd name="connsiteY4137" fmla="*/ 1718144 h 10287000"/>
              <a:gd name="connsiteX4138" fmla="*/ 7167458 w 10076157"/>
              <a:gd name="connsiteY4138" fmla="*/ 1656873 h 10287000"/>
              <a:gd name="connsiteX4139" fmla="*/ 7140065 w 10076157"/>
              <a:gd name="connsiteY4139" fmla="*/ 1633420 h 10287000"/>
              <a:gd name="connsiteX4140" fmla="*/ 7116135 w 10076157"/>
              <a:gd name="connsiteY4140" fmla="*/ 1615801 h 10287000"/>
              <a:gd name="connsiteX4141" fmla="*/ 7106564 w 10076157"/>
              <a:gd name="connsiteY4141" fmla="*/ 1613029 h 10287000"/>
              <a:gd name="connsiteX4142" fmla="*/ 7092107 w 10076157"/>
              <a:gd name="connsiteY4142" fmla="*/ 1612870 h 10287000"/>
              <a:gd name="connsiteX4143" fmla="*/ 7082095 w 10076157"/>
              <a:gd name="connsiteY4143" fmla="*/ 1618833 h 10287000"/>
              <a:gd name="connsiteX4144" fmla="*/ 7082095 w 10076157"/>
              <a:gd name="connsiteY4144" fmla="*/ 1625179 h 10287000"/>
              <a:gd name="connsiteX4145" fmla="*/ 7082095 w 10076157"/>
              <a:gd name="connsiteY4145" fmla="*/ 1627103 h 10287000"/>
              <a:gd name="connsiteX4146" fmla="*/ 7079341 w 10076157"/>
              <a:gd name="connsiteY4146" fmla="*/ 1627103 h 10287000"/>
              <a:gd name="connsiteX4147" fmla="*/ 7074205 w 10076157"/>
              <a:gd name="connsiteY4147" fmla="*/ 1627103 h 10287000"/>
              <a:gd name="connsiteX4148" fmla="*/ 7082027 w 10076157"/>
              <a:gd name="connsiteY4148" fmla="*/ 1633900 h 10287000"/>
              <a:gd name="connsiteX4149" fmla="*/ 7197172 w 10076157"/>
              <a:gd name="connsiteY4149" fmla="*/ 1748774 h 10287000"/>
              <a:gd name="connsiteX4150" fmla="*/ 7316025 w 10076157"/>
              <a:gd name="connsiteY4150" fmla="*/ 1810043 h 10287000"/>
              <a:gd name="connsiteX4151" fmla="*/ 7345739 w 10076157"/>
              <a:gd name="connsiteY4151" fmla="*/ 1810043 h 10287000"/>
              <a:gd name="connsiteX4152" fmla="*/ 7345739 w 10076157"/>
              <a:gd name="connsiteY4152" fmla="*/ 1840679 h 10287000"/>
              <a:gd name="connsiteX4153" fmla="*/ 7375454 w 10076157"/>
              <a:gd name="connsiteY4153" fmla="*/ 1871307 h 10287000"/>
              <a:gd name="connsiteX4154" fmla="*/ 7375454 w 10076157"/>
              <a:gd name="connsiteY4154" fmla="*/ 1901943 h 10287000"/>
              <a:gd name="connsiteX4155" fmla="*/ 7494312 w 10076157"/>
              <a:gd name="connsiteY4155" fmla="*/ 1993843 h 10287000"/>
              <a:gd name="connsiteX4156" fmla="*/ 7553743 w 10076157"/>
              <a:gd name="connsiteY4156" fmla="*/ 2024477 h 10287000"/>
              <a:gd name="connsiteX4157" fmla="*/ 7672596 w 10076157"/>
              <a:gd name="connsiteY4157" fmla="*/ 2116376 h 10287000"/>
              <a:gd name="connsiteX4158" fmla="*/ 7672596 w 10076157"/>
              <a:gd name="connsiteY4158" fmla="*/ 2147010 h 10287000"/>
              <a:gd name="connsiteX4159" fmla="*/ 7791454 w 10076157"/>
              <a:gd name="connsiteY4159" fmla="*/ 2208275 h 10287000"/>
              <a:gd name="connsiteX4160" fmla="*/ 7910314 w 10076157"/>
              <a:gd name="connsiteY4160" fmla="*/ 2300180 h 10287000"/>
              <a:gd name="connsiteX4161" fmla="*/ 8058882 w 10076157"/>
              <a:gd name="connsiteY4161" fmla="*/ 2392079 h 10287000"/>
              <a:gd name="connsiteX4162" fmla="*/ 8118311 w 10076157"/>
              <a:gd name="connsiteY4162" fmla="*/ 2422714 h 10287000"/>
              <a:gd name="connsiteX4163" fmla="*/ 8207454 w 10076157"/>
              <a:gd name="connsiteY4163" fmla="*/ 2483977 h 10287000"/>
              <a:gd name="connsiteX4164" fmla="*/ 8296598 w 10076157"/>
              <a:gd name="connsiteY4164" fmla="*/ 2637147 h 10287000"/>
              <a:gd name="connsiteX4165" fmla="*/ 8341168 w 10076157"/>
              <a:gd name="connsiteY4165" fmla="*/ 2713730 h 10287000"/>
              <a:gd name="connsiteX4166" fmla="*/ 8362570 w 10076157"/>
              <a:gd name="connsiteY4166" fmla="*/ 2756024 h 10287000"/>
              <a:gd name="connsiteX4167" fmla="*/ 8364405 w 10076157"/>
              <a:gd name="connsiteY4167" fmla="*/ 2757834 h 10287000"/>
              <a:gd name="connsiteX4168" fmla="*/ 8387664 w 10076157"/>
              <a:gd name="connsiteY4168" fmla="*/ 2780763 h 10287000"/>
              <a:gd name="connsiteX4169" fmla="*/ 8396199 w 10076157"/>
              <a:gd name="connsiteY4169" fmla="*/ 2790317 h 10287000"/>
              <a:gd name="connsiteX4170" fmla="*/ 8415451 w 10076157"/>
              <a:gd name="connsiteY4170" fmla="*/ 2790317 h 10287000"/>
              <a:gd name="connsiteX4171" fmla="*/ 8415451 w 10076157"/>
              <a:gd name="connsiteY4171" fmla="*/ 2812250 h 10287000"/>
              <a:gd name="connsiteX4172" fmla="*/ 8423163 w 10076157"/>
              <a:gd name="connsiteY4172" fmla="*/ 2824258 h 10287000"/>
              <a:gd name="connsiteX4173" fmla="*/ 8460022 w 10076157"/>
              <a:gd name="connsiteY4173" fmla="*/ 2840092 h 10287000"/>
              <a:gd name="connsiteX4174" fmla="*/ 8482471 w 10076157"/>
              <a:gd name="connsiteY4174" fmla="*/ 2861307 h 10287000"/>
              <a:gd name="connsiteX4175" fmla="*/ 8493339 w 10076157"/>
              <a:gd name="connsiteY4175" fmla="*/ 2823774 h 10287000"/>
              <a:gd name="connsiteX4176" fmla="*/ 8498505 w 10076157"/>
              <a:gd name="connsiteY4176" fmla="*/ 2805932 h 10287000"/>
              <a:gd name="connsiteX4177" fmla="*/ 8541686 w 10076157"/>
              <a:gd name="connsiteY4177" fmla="*/ 2849377 h 10287000"/>
              <a:gd name="connsiteX4178" fmla="*/ 8517456 w 10076157"/>
              <a:gd name="connsiteY4178" fmla="*/ 2884912 h 10287000"/>
              <a:gd name="connsiteX4179" fmla="*/ 8507825 w 10076157"/>
              <a:gd name="connsiteY4179" fmla="*/ 2892853 h 10287000"/>
              <a:gd name="connsiteX4180" fmla="*/ 8508482 w 10076157"/>
              <a:gd name="connsiteY4180" fmla="*/ 2895019 h 10287000"/>
              <a:gd name="connsiteX4181" fmla="*/ 8552881 w 10076157"/>
              <a:gd name="connsiteY4181" fmla="*/ 2943482 h 10287000"/>
              <a:gd name="connsiteX4182" fmla="*/ 8568268 w 10076157"/>
              <a:gd name="connsiteY4182" fmla="*/ 2956545 h 10287000"/>
              <a:gd name="connsiteX4183" fmla="*/ 8574000 w 10076157"/>
              <a:gd name="connsiteY4183" fmla="*/ 2952348 h 10287000"/>
              <a:gd name="connsiteX4184" fmla="*/ 8590134 w 10076157"/>
              <a:gd name="connsiteY4184" fmla="*/ 2948594 h 10287000"/>
              <a:gd name="connsiteX4185" fmla="*/ 8680169 w 10076157"/>
              <a:gd name="connsiteY4185" fmla="*/ 3014807 h 10287000"/>
              <a:gd name="connsiteX4186" fmla="*/ 8786337 w 10076157"/>
              <a:gd name="connsiteY4186" fmla="*/ 3077268 h 10287000"/>
              <a:gd name="connsiteX4187" fmla="*/ 8815003 w 10076157"/>
              <a:gd name="connsiteY4187" fmla="*/ 3085568 h 10287000"/>
              <a:gd name="connsiteX4188" fmla="*/ 8863846 w 10076157"/>
              <a:gd name="connsiteY4188" fmla="*/ 3131431 h 10287000"/>
              <a:gd name="connsiteX4189" fmla="*/ 9022100 w 10076157"/>
              <a:gd name="connsiteY4189" fmla="*/ 3335853 h 10287000"/>
              <a:gd name="connsiteX4190" fmla="*/ 9042292 w 10076157"/>
              <a:gd name="connsiteY4190" fmla="*/ 3373417 h 10287000"/>
              <a:gd name="connsiteX4191" fmla="*/ 8976492 w 10076157"/>
              <a:gd name="connsiteY4191" fmla="*/ 3386091 h 10287000"/>
              <a:gd name="connsiteX4192" fmla="*/ 8989948 w 10076157"/>
              <a:gd name="connsiteY4192" fmla="*/ 3430131 h 10287000"/>
              <a:gd name="connsiteX4193" fmla="*/ 8989286 w 10076157"/>
              <a:gd name="connsiteY4193" fmla="*/ 3438772 h 10287000"/>
              <a:gd name="connsiteX4194" fmla="*/ 9009738 w 10076157"/>
              <a:gd name="connsiteY4194" fmla="*/ 3464249 h 10287000"/>
              <a:gd name="connsiteX4195" fmla="*/ 9098877 w 10076157"/>
              <a:gd name="connsiteY4195" fmla="*/ 3586783 h 10287000"/>
              <a:gd name="connsiteX4196" fmla="*/ 9217735 w 10076157"/>
              <a:gd name="connsiteY4196" fmla="*/ 3709318 h 10287000"/>
              <a:gd name="connsiteX4197" fmla="*/ 9336588 w 10076157"/>
              <a:gd name="connsiteY4197" fmla="*/ 3862485 h 10287000"/>
              <a:gd name="connsiteX4198" fmla="*/ 9336588 w 10076157"/>
              <a:gd name="connsiteY4198" fmla="*/ 4015649 h 10287000"/>
              <a:gd name="connsiteX4199" fmla="*/ 9306879 w 10076157"/>
              <a:gd name="connsiteY4199" fmla="*/ 3954386 h 10287000"/>
              <a:gd name="connsiteX4200" fmla="*/ 9247449 w 10076157"/>
              <a:gd name="connsiteY4200" fmla="*/ 3893115 h 10287000"/>
              <a:gd name="connsiteX4201" fmla="*/ 9188020 w 10076157"/>
              <a:gd name="connsiteY4201" fmla="*/ 3770581 h 10287000"/>
              <a:gd name="connsiteX4202" fmla="*/ 9069162 w 10076157"/>
              <a:gd name="connsiteY4202" fmla="*/ 3617419 h 10287000"/>
              <a:gd name="connsiteX4203" fmla="*/ 9048287 w 10076157"/>
              <a:gd name="connsiteY4203" fmla="*/ 3597690 h 10287000"/>
              <a:gd name="connsiteX4204" fmla="*/ 9048218 w 10076157"/>
              <a:gd name="connsiteY4204" fmla="*/ 3597671 h 10287000"/>
              <a:gd name="connsiteX4205" fmla="*/ 9031813 w 10076157"/>
              <a:gd name="connsiteY4205" fmla="*/ 3624145 h 10287000"/>
              <a:gd name="connsiteX4206" fmla="*/ 9072191 w 10076157"/>
              <a:gd name="connsiteY4206" fmla="*/ 3699272 h 10287000"/>
              <a:gd name="connsiteX4207" fmla="*/ 9082537 w 10076157"/>
              <a:gd name="connsiteY4207" fmla="*/ 3725562 h 10287000"/>
              <a:gd name="connsiteX4208" fmla="*/ 9084541 w 10076157"/>
              <a:gd name="connsiteY4208" fmla="*/ 3739364 h 10287000"/>
              <a:gd name="connsiteX4209" fmla="*/ 9100270 w 10076157"/>
              <a:gd name="connsiteY4209" fmla="*/ 3768669 h 10287000"/>
              <a:gd name="connsiteX4210" fmla="*/ 9173627 w 10076157"/>
              <a:gd name="connsiteY4210" fmla="*/ 3898861 h 10287000"/>
              <a:gd name="connsiteX4211" fmla="*/ 9176885 w 10076157"/>
              <a:gd name="connsiteY4211" fmla="*/ 3904503 h 10287000"/>
              <a:gd name="connsiteX4212" fmla="*/ 9195143 w 10076157"/>
              <a:gd name="connsiteY4212" fmla="*/ 3924707 h 10287000"/>
              <a:gd name="connsiteX4213" fmla="*/ 9256048 w 10076157"/>
              <a:gd name="connsiteY4213" fmla="*/ 4012844 h 10287000"/>
              <a:gd name="connsiteX4214" fmla="*/ 9359166 w 10076157"/>
              <a:gd name="connsiteY4214" fmla="*/ 4199366 h 10287000"/>
              <a:gd name="connsiteX4215" fmla="*/ 9247678 w 10076157"/>
              <a:gd name="connsiteY4215" fmla="*/ 4041750 h 10287000"/>
              <a:gd name="connsiteX4216" fmla="*/ 9201270 w 10076157"/>
              <a:gd name="connsiteY4216" fmla="*/ 3957812 h 10287000"/>
              <a:gd name="connsiteX4217" fmla="*/ 9189741 w 10076157"/>
              <a:gd name="connsiteY4217" fmla="*/ 3936961 h 10287000"/>
              <a:gd name="connsiteX4218" fmla="*/ 9192199 w 10076157"/>
              <a:gd name="connsiteY4218" fmla="*/ 3955821 h 10287000"/>
              <a:gd name="connsiteX4219" fmla="*/ 9188020 w 10076157"/>
              <a:gd name="connsiteY4219" fmla="*/ 4046285 h 10287000"/>
              <a:gd name="connsiteX4220" fmla="*/ 9188020 w 10076157"/>
              <a:gd name="connsiteY4220" fmla="*/ 4015649 h 10287000"/>
              <a:gd name="connsiteX4221" fmla="*/ 9158305 w 10076157"/>
              <a:gd name="connsiteY4221" fmla="*/ 3985022 h 10287000"/>
              <a:gd name="connsiteX4222" fmla="*/ 9128590 w 10076157"/>
              <a:gd name="connsiteY4222" fmla="*/ 3893115 h 10287000"/>
              <a:gd name="connsiteX4223" fmla="*/ 9039447 w 10076157"/>
              <a:gd name="connsiteY4223" fmla="*/ 3801217 h 10287000"/>
              <a:gd name="connsiteX4224" fmla="*/ 8920594 w 10076157"/>
              <a:gd name="connsiteY4224" fmla="*/ 3678682 h 10287000"/>
              <a:gd name="connsiteX4225" fmla="*/ 8879737 w 10076157"/>
              <a:gd name="connsiteY4225" fmla="*/ 3651877 h 10287000"/>
              <a:gd name="connsiteX4226" fmla="*/ 8876941 w 10076157"/>
              <a:gd name="connsiteY4226" fmla="*/ 3651181 h 10287000"/>
              <a:gd name="connsiteX4227" fmla="*/ 8880082 w 10076157"/>
              <a:gd name="connsiteY4227" fmla="*/ 3657026 h 10287000"/>
              <a:gd name="connsiteX4228" fmla="*/ 8891751 w 10076157"/>
              <a:gd name="connsiteY4228" fmla="*/ 3678743 h 10287000"/>
              <a:gd name="connsiteX4229" fmla="*/ 8932125 w 10076157"/>
              <a:gd name="connsiteY4229" fmla="*/ 3753878 h 10287000"/>
              <a:gd name="connsiteX4230" fmla="*/ 8952311 w 10076157"/>
              <a:gd name="connsiteY4230" fmla="*/ 3791441 h 10287000"/>
              <a:gd name="connsiteX4231" fmla="*/ 9041532 w 10076157"/>
              <a:gd name="connsiteY4231" fmla="*/ 3912430 h 10287000"/>
              <a:gd name="connsiteX4232" fmla="*/ 9081905 w 10076157"/>
              <a:gd name="connsiteY4232" fmla="*/ 3987564 h 10287000"/>
              <a:gd name="connsiteX4233" fmla="*/ 9073431 w 10076157"/>
              <a:gd name="connsiteY4233" fmla="*/ 4016829 h 10287000"/>
              <a:gd name="connsiteX4234" fmla="*/ 9044773 w 10076157"/>
              <a:gd name="connsiteY4234" fmla="*/ 4008531 h 10287000"/>
              <a:gd name="connsiteX4235" fmla="*/ 9037701 w 10076157"/>
              <a:gd name="connsiteY4235" fmla="*/ 3996075 h 10287000"/>
              <a:gd name="connsiteX4236" fmla="*/ 9029352 w 10076157"/>
              <a:gd name="connsiteY4236" fmla="*/ 3982679 h 10287000"/>
              <a:gd name="connsiteX4237" fmla="*/ 9034805 w 10076157"/>
              <a:gd name="connsiteY4237" fmla="*/ 3993156 h 10287000"/>
              <a:gd name="connsiteX4238" fmla="*/ 9039447 w 10076157"/>
              <a:gd name="connsiteY4238" fmla="*/ 4015649 h 10287000"/>
              <a:gd name="connsiteX4239" fmla="*/ 9128590 w 10076157"/>
              <a:gd name="connsiteY4239" fmla="*/ 4138182 h 10287000"/>
              <a:gd name="connsiteX4240" fmla="*/ 9128590 w 10076157"/>
              <a:gd name="connsiteY4240" fmla="*/ 4168818 h 10287000"/>
              <a:gd name="connsiteX4241" fmla="*/ 9217735 w 10076157"/>
              <a:gd name="connsiteY4241" fmla="*/ 4291354 h 10287000"/>
              <a:gd name="connsiteX4242" fmla="*/ 9247449 w 10076157"/>
              <a:gd name="connsiteY4242" fmla="*/ 4475151 h 10287000"/>
              <a:gd name="connsiteX4243" fmla="*/ 9277164 w 10076157"/>
              <a:gd name="connsiteY4243" fmla="*/ 4567055 h 10287000"/>
              <a:gd name="connsiteX4244" fmla="*/ 9336588 w 10076157"/>
              <a:gd name="connsiteY4244" fmla="*/ 4658954 h 10287000"/>
              <a:gd name="connsiteX4245" fmla="*/ 9366302 w 10076157"/>
              <a:gd name="connsiteY4245" fmla="*/ 4750852 h 10287000"/>
              <a:gd name="connsiteX4246" fmla="*/ 9425732 w 10076157"/>
              <a:gd name="connsiteY4246" fmla="*/ 4842752 h 10287000"/>
              <a:gd name="connsiteX4247" fmla="*/ 9485160 w 10076157"/>
              <a:gd name="connsiteY4247" fmla="*/ 4965287 h 10287000"/>
              <a:gd name="connsiteX4248" fmla="*/ 9544592 w 10076157"/>
              <a:gd name="connsiteY4248" fmla="*/ 5087820 h 10287000"/>
              <a:gd name="connsiteX4249" fmla="*/ 9604022 w 10076157"/>
              <a:gd name="connsiteY4249" fmla="*/ 5210353 h 10287000"/>
              <a:gd name="connsiteX4250" fmla="*/ 9604022 w 10076157"/>
              <a:gd name="connsiteY4250" fmla="*/ 5240991 h 10287000"/>
              <a:gd name="connsiteX4251" fmla="*/ 9693158 w 10076157"/>
              <a:gd name="connsiteY4251" fmla="*/ 5455424 h 10287000"/>
              <a:gd name="connsiteX4252" fmla="*/ 9722874 w 10076157"/>
              <a:gd name="connsiteY4252" fmla="*/ 5700489 h 10287000"/>
              <a:gd name="connsiteX4253" fmla="*/ 9752588 w 10076157"/>
              <a:gd name="connsiteY4253" fmla="*/ 5761762 h 10287000"/>
              <a:gd name="connsiteX4254" fmla="*/ 9812018 w 10076157"/>
              <a:gd name="connsiteY4254" fmla="*/ 6068093 h 10287000"/>
              <a:gd name="connsiteX4255" fmla="*/ 9812018 w 10076157"/>
              <a:gd name="connsiteY4255" fmla="*/ 6129361 h 10287000"/>
              <a:gd name="connsiteX4256" fmla="*/ 9841733 w 10076157"/>
              <a:gd name="connsiteY4256" fmla="*/ 6282525 h 10287000"/>
              <a:gd name="connsiteX4257" fmla="*/ 9841733 w 10076157"/>
              <a:gd name="connsiteY4257" fmla="*/ 6435696 h 10287000"/>
              <a:gd name="connsiteX4258" fmla="*/ 9812018 w 10076157"/>
              <a:gd name="connsiteY4258" fmla="*/ 6313159 h 10287000"/>
              <a:gd name="connsiteX4259" fmla="*/ 9722874 w 10076157"/>
              <a:gd name="connsiteY4259" fmla="*/ 6006828 h 10287000"/>
              <a:gd name="connsiteX4260" fmla="*/ 9633735 w 10076157"/>
              <a:gd name="connsiteY4260" fmla="*/ 5731125 h 10287000"/>
              <a:gd name="connsiteX4261" fmla="*/ 9604022 w 10076157"/>
              <a:gd name="connsiteY4261" fmla="*/ 5608592 h 10287000"/>
              <a:gd name="connsiteX4262" fmla="*/ 9544592 w 10076157"/>
              <a:gd name="connsiteY4262" fmla="*/ 5455424 h 10287000"/>
              <a:gd name="connsiteX4263" fmla="*/ 9544592 w 10076157"/>
              <a:gd name="connsiteY4263" fmla="*/ 5394159 h 10287000"/>
              <a:gd name="connsiteX4264" fmla="*/ 9574307 w 10076157"/>
              <a:gd name="connsiteY4264" fmla="*/ 5363523 h 10287000"/>
              <a:gd name="connsiteX4265" fmla="*/ 9514875 w 10076157"/>
              <a:gd name="connsiteY4265" fmla="*/ 5271623 h 10287000"/>
              <a:gd name="connsiteX4266" fmla="*/ 9425732 w 10076157"/>
              <a:gd name="connsiteY4266" fmla="*/ 5179726 h 10287000"/>
              <a:gd name="connsiteX4267" fmla="*/ 9396017 w 10076157"/>
              <a:gd name="connsiteY4267" fmla="*/ 5118453 h 10287000"/>
              <a:gd name="connsiteX4268" fmla="*/ 9366302 w 10076157"/>
              <a:gd name="connsiteY4268" fmla="*/ 4965287 h 10287000"/>
              <a:gd name="connsiteX4269" fmla="*/ 9306879 w 10076157"/>
              <a:gd name="connsiteY4269" fmla="*/ 4873387 h 10287000"/>
              <a:gd name="connsiteX4270" fmla="*/ 9247449 w 10076157"/>
              <a:gd name="connsiteY4270" fmla="*/ 4750852 h 10287000"/>
              <a:gd name="connsiteX4271" fmla="*/ 9188020 w 10076157"/>
              <a:gd name="connsiteY4271" fmla="*/ 4628317 h 10287000"/>
              <a:gd name="connsiteX4272" fmla="*/ 9069162 w 10076157"/>
              <a:gd name="connsiteY4272" fmla="*/ 4413889 h 10287000"/>
              <a:gd name="connsiteX4273" fmla="*/ 9039447 w 10076157"/>
              <a:gd name="connsiteY4273" fmla="*/ 4321989 h 10287000"/>
              <a:gd name="connsiteX4274" fmla="*/ 9009738 w 10076157"/>
              <a:gd name="connsiteY4274" fmla="*/ 4230083 h 10287000"/>
              <a:gd name="connsiteX4275" fmla="*/ 8950309 w 10076157"/>
              <a:gd name="connsiteY4275" fmla="*/ 4107556 h 10287000"/>
              <a:gd name="connsiteX4276" fmla="*/ 8920594 w 10076157"/>
              <a:gd name="connsiteY4276" fmla="*/ 4076919 h 10287000"/>
              <a:gd name="connsiteX4277" fmla="*/ 8861165 w 10076157"/>
              <a:gd name="connsiteY4277" fmla="*/ 4046285 h 10287000"/>
              <a:gd name="connsiteX4278" fmla="*/ 8801735 w 10076157"/>
              <a:gd name="connsiteY4278" fmla="*/ 3923751 h 10287000"/>
              <a:gd name="connsiteX4279" fmla="*/ 8801735 w 10076157"/>
              <a:gd name="connsiteY4279" fmla="*/ 3862485 h 10287000"/>
              <a:gd name="connsiteX4280" fmla="*/ 8742306 w 10076157"/>
              <a:gd name="connsiteY4280" fmla="*/ 3801217 h 10287000"/>
              <a:gd name="connsiteX4281" fmla="*/ 8682876 w 10076157"/>
              <a:gd name="connsiteY4281" fmla="*/ 3770581 h 10287000"/>
              <a:gd name="connsiteX4282" fmla="*/ 8623454 w 10076157"/>
              <a:gd name="connsiteY4282" fmla="*/ 3709318 h 10287000"/>
              <a:gd name="connsiteX4283" fmla="*/ 8623454 w 10076157"/>
              <a:gd name="connsiteY4283" fmla="*/ 3678683 h 10287000"/>
              <a:gd name="connsiteX4284" fmla="*/ 8623454 w 10076157"/>
              <a:gd name="connsiteY4284" fmla="*/ 3663802 h 10287000"/>
              <a:gd name="connsiteX4285" fmla="*/ 8597072 w 10076157"/>
              <a:gd name="connsiteY4285" fmla="*/ 3637031 h 10287000"/>
              <a:gd name="connsiteX4286" fmla="*/ 8527633 w 10076157"/>
              <a:gd name="connsiteY4286" fmla="*/ 3541589 h 10287000"/>
              <a:gd name="connsiteX4287" fmla="*/ 8531208 w 10076157"/>
              <a:gd name="connsiteY4287" fmla="*/ 3529243 h 10287000"/>
              <a:gd name="connsiteX4288" fmla="*/ 8532288 w 10076157"/>
              <a:gd name="connsiteY4288" fmla="*/ 3525514 h 10287000"/>
              <a:gd name="connsiteX4289" fmla="*/ 8504594 w 10076157"/>
              <a:gd name="connsiteY4289" fmla="*/ 3525514 h 10287000"/>
              <a:gd name="connsiteX4290" fmla="*/ 8356022 w 10076157"/>
              <a:gd name="connsiteY4290" fmla="*/ 3402978 h 10287000"/>
              <a:gd name="connsiteX4291" fmla="*/ 8237169 w 10076157"/>
              <a:gd name="connsiteY4291" fmla="*/ 3249817 h 10287000"/>
              <a:gd name="connsiteX4292" fmla="*/ 8148026 w 10076157"/>
              <a:gd name="connsiteY4292" fmla="*/ 3157911 h 10287000"/>
              <a:gd name="connsiteX4293" fmla="*/ 7999451 w 10076157"/>
              <a:gd name="connsiteY4293" fmla="*/ 2974113 h 10287000"/>
              <a:gd name="connsiteX4294" fmla="*/ 7880598 w 10076157"/>
              <a:gd name="connsiteY4294" fmla="*/ 2912850 h 10287000"/>
              <a:gd name="connsiteX4295" fmla="*/ 7875028 w 10076157"/>
              <a:gd name="connsiteY4295" fmla="*/ 2911893 h 10287000"/>
              <a:gd name="connsiteX4296" fmla="*/ 7874110 w 10076157"/>
              <a:gd name="connsiteY4296" fmla="*/ 2911525 h 10287000"/>
              <a:gd name="connsiteX4297" fmla="*/ 7871185 w 10076157"/>
              <a:gd name="connsiteY4297" fmla="*/ 2921621 h 10287000"/>
              <a:gd name="connsiteX4298" fmla="*/ 7870019 w 10076157"/>
              <a:gd name="connsiteY4298" fmla="*/ 2925651 h 10287000"/>
              <a:gd name="connsiteX4299" fmla="*/ 7874775 w 10076157"/>
              <a:gd name="connsiteY4299" fmla="*/ 2930691 h 10287000"/>
              <a:gd name="connsiteX4300" fmla="*/ 7883039 w 10076157"/>
              <a:gd name="connsiteY4300" fmla="*/ 2943070 h 10287000"/>
              <a:gd name="connsiteX4301" fmla="*/ 7887847 w 10076157"/>
              <a:gd name="connsiteY4301" fmla="*/ 2945881 h 10287000"/>
              <a:gd name="connsiteX4302" fmla="*/ 7956199 w 10076157"/>
              <a:gd name="connsiteY4302" fmla="*/ 3055369 h 10287000"/>
              <a:gd name="connsiteX4303" fmla="*/ 8004764 w 10076157"/>
              <a:gd name="connsiteY4303" fmla="*/ 3101323 h 10287000"/>
              <a:gd name="connsiteX4304" fmla="*/ 8093367 w 10076157"/>
              <a:gd name="connsiteY4304" fmla="*/ 3222654 h 10287000"/>
              <a:gd name="connsiteX4305" fmla="*/ 8084847 w 10076157"/>
              <a:gd name="connsiteY4305" fmla="*/ 3252079 h 10287000"/>
              <a:gd name="connsiteX4306" fmla="*/ 8181975 w 10076157"/>
              <a:gd name="connsiteY4306" fmla="*/ 3343985 h 10287000"/>
              <a:gd name="connsiteX4307" fmla="*/ 8270582 w 10076157"/>
              <a:gd name="connsiteY4307" fmla="*/ 3465323 h 10287000"/>
              <a:gd name="connsiteX4308" fmla="*/ 8387727 w 10076157"/>
              <a:gd name="connsiteY4308" fmla="*/ 3594918 h 10287000"/>
              <a:gd name="connsiteX4309" fmla="*/ 8416660 w 10076157"/>
              <a:gd name="connsiteY4309" fmla="*/ 3630206 h 10287000"/>
              <a:gd name="connsiteX4310" fmla="*/ 8423340 w 10076157"/>
              <a:gd name="connsiteY4310" fmla="*/ 3633836 h 10287000"/>
              <a:gd name="connsiteX4311" fmla="*/ 8407459 w 10076157"/>
              <a:gd name="connsiteY4311" fmla="*/ 3613887 h 10287000"/>
              <a:gd name="connsiteX4312" fmla="*/ 8389582 w 10076157"/>
              <a:gd name="connsiteY4312" fmla="*/ 3593568 h 10287000"/>
              <a:gd name="connsiteX4313" fmla="*/ 8318082 w 10076157"/>
              <a:gd name="connsiteY4313" fmla="*/ 3479511 h 10287000"/>
              <a:gd name="connsiteX4314" fmla="*/ 8294246 w 10076157"/>
              <a:gd name="connsiteY4314" fmla="*/ 3479511 h 10287000"/>
              <a:gd name="connsiteX4315" fmla="*/ 8246576 w 10076157"/>
              <a:gd name="connsiteY4315" fmla="*/ 3433885 h 10287000"/>
              <a:gd name="connsiteX4316" fmla="*/ 8228699 w 10076157"/>
              <a:gd name="connsiteY4316" fmla="*/ 3388262 h 10287000"/>
              <a:gd name="connsiteX4317" fmla="*/ 8246576 w 10076157"/>
              <a:gd name="connsiteY4317" fmla="*/ 3411070 h 10287000"/>
              <a:gd name="connsiteX4318" fmla="*/ 8413417 w 10076157"/>
              <a:gd name="connsiteY4318" fmla="*/ 3570757 h 10287000"/>
              <a:gd name="connsiteX4319" fmla="*/ 8463695 w 10076157"/>
              <a:gd name="connsiteY4319" fmla="*/ 3663788 h 10287000"/>
              <a:gd name="connsiteX4320" fmla="*/ 8461088 w 10076157"/>
              <a:gd name="connsiteY4320" fmla="*/ 3662004 h 10287000"/>
              <a:gd name="connsiteX4321" fmla="*/ 8446125 w 10076157"/>
              <a:gd name="connsiteY4321" fmla="*/ 3655739 h 10287000"/>
              <a:gd name="connsiteX4322" fmla="*/ 8455454 w 10076157"/>
              <a:gd name="connsiteY4322" fmla="*/ 3669840 h 10287000"/>
              <a:gd name="connsiteX4323" fmla="*/ 8504876 w 10076157"/>
              <a:gd name="connsiteY4323" fmla="*/ 3724513 h 10287000"/>
              <a:gd name="connsiteX4324" fmla="*/ 8547900 w 10076157"/>
              <a:gd name="connsiteY4324" fmla="*/ 3896434 h 10287000"/>
              <a:gd name="connsiteX4325" fmla="*/ 8569411 w 10076157"/>
              <a:gd name="connsiteY4325" fmla="*/ 3982391 h 10287000"/>
              <a:gd name="connsiteX4326" fmla="*/ 8578205 w 10076157"/>
              <a:gd name="connsiteY4326" fmla="*/ 4028969 h 10287000"/>
              <a:gd name="connsiteX4327" fmla="*/ 8579464 w 10076157"/>
              <a:gd name="connsiteY4327" fmla="*/ 4031218 h 10287000"/>
              <a:gd name="connsiteX4328" fmla="*/ 8595428 w 10076157"/>
              <a:gd name="connsiteY4328" fmla="*/ 4059712 h 10287000"/>
              <a:gd name="connsiteX4329" fmla="*/ 8600970 w 10076157"/>
              <a:gd name="connsiteY4329" fmla="*/ 4071263 h 10287000"/>
              <a:gd name="connsiteX4330" fmla="*/ 8619462 w 10076157"/>
              <a:gd name="connsiteY4330" fmla="*/ 4076617 h 10287000"/>
              <a:gd name="connsiteX4331" fmla="*/ 8613362 w 10076157"/>
              <a:gd name="connsiteY4331" fmla="*/ 4097685 h 10287000"/>
              <a:gd name="connsiteX4332" fmla="*/ 8617430 w 10076157"/>
              <a:gd name="connsiteY4332" fmla="*/ 4111364 h 10287000"/>
              <a:gd name="connsiteX4333" fmla="*/ 8648431 w 10076157"/>
              <a:gd name="connsiteY4333" fmla="*/ 4136825 h 10287000"/>
              <a:gd name="connsiteX4334" fmla="*/ 8679528 w 10076157"/>
              <a:gd name="connsiteY4334" fmla="*/ 4189682 h 10287000"/>
              <a:gd name="connsiteX4335" fmla="*/ 8759617 w 10076157"/>
              <a:gd name="connsiteY4335" fmla="*/ 4340441 h 10287000"/>
              <a:gd name="connsiteX4336" fmla="*/ 8791134 w 10076157"/>
              <a:gd name="connsiteY4336" fmla="*/ 4445242 h 10287000"/>
              <a:gd name="connsiteX4337" fmla="*/ 8891243 w 10076157"/>
              <a:gd name="connsiteY4337" fmla="*/ 4633691 h 10287000"/>
              <a:gd name="connsiteX4338" fmla="*/ 8951309 w 10076157"/>
              <a:gd name="connsiteY4338" fmla="*/ 4746758 h 10287000"/>
              <a:gd name="connsiteX4339" fmla="*/ 9002855 w 10076157"/>
              <a:gd name="connsiteY4339" fmla="*/ 4889250 h 10287000"/>
              <a:gd name="connsiteX4340" fmla="*/ 9054396 w 10076157"/>
              <a:gd name="connsiteY4340" fmla="*/ 5031742 h 10287000"/>
              <a:gd name="connsiteX4341" fmla="*/ 9134482 w 10076157"/>
              <a:gd name="connsiteY4341" fmla="*/ 5182500 h 10287000"/>
              <a:gd name="connsiteX4342" fmla="*/ 9206044 w 10076157"/>
              <a:gd name="connsiteY4342" fmla="*/ 5362681 h 10287000"/>
              <a:gd name="connsiteX4343" fmla="*/ 9163444 w 10076157"/>
              <a:gd name="connsiteY4343" fmla="*/ 5509802 h 10287000"/>
              <a:gd name="connsiteX4344" fmla="*/ 9151946 w 10076157"/>
              <a:gd name="connsiteY4344" fmla="*/ 5442692 h 10287000"/>
              <a:gd name="connsiteX4345" fmla="*/ 9111903 w 10076157"/>
              <a:gd name="connsiteY4345" fmla="*/ 5367310 h 10287000"/>
              <a:gd name="connsiteX4346" fmla="*/ 9088900 w 10076157"/>
              <a:gd name="connsiteY4346" fmla="*/ 5233081 h 10287000"/>
              <a:gd name="connsiteX4347" fmla="*/ 9017332 w 10076157"/>
              <a:gd name="connsiteY4347" fmla="*/ 5052905 h 10287000"/>
              <a:gd name="connsiteX4348" fmla="*/ 8948753 w 10076157"/>
              <a:gd name="connsiteY4348" fmla="*/ 4969259 h 10287000"/>
              <a:gd name="connsiteX4349" fmla="*/ 8960253 w 10076157"/>
              <a:gd name="connsiteY4349" fmla="*/ 5036377 h 10287000"/>
              <a:gd name="connsiteX4350" fmla="*/ 8991772 w 10076157"/>
              <a:gd name="connsiteY4350" fmla="*/ 5141177 h 10287000"/>
              <a:gd name="connsiteX4351" fmla="*/ 9046298 w 10076157"/>
              <a:gd name="connsiteY4351" fmla="*/ 5380207 h 10287000"/>
              <a:gd name="connsiteX4352" fmla="*/ 9012217 w 10076157"/>
              <a:gd name="connsiteY4352" fmla="*/ 5497906 h 10287000"/>
              <a:gd name="connsiteX4353" fmla="*/ 9020738 w 10076157"/>
              <a:gd name="connsiteY4353" fmla="*/ 5468480 h 10287000"/>
              <a:gd name="connsiteX4354" fmla="*/ 9000714 w 10076157"/>
              <a:gd name="connsiteY4354" fmla="*/ 5430796 h 10287000"/>
              <a:gd name="connsiteX4355" fmla="*/ 8997734 w 10076157"/>
              <a:gd name="connsiteY4355" fmla="*/ 5334250 h 10287000"/>
              <a:gd name="connsiteX4356" fmla="*/ 8937669 w 10076157"/>
              <a:gd name="connsiteY4356" fmla="*/ 5221185 h 10287000"/>
              <a:gd name="connsiteX4357" fmla="*/ 8857587 w 10076157"/>
              <a:gd name="connsiteY4357" fmla="*/ 5070427 h 10287000"/>
              <a:gd name="connsiteX4358" fmla="*/ 8809024 w 10076157"/>
              <a:gd name="connsiteY4358" fmla="*/ 5024472 h 10287000"/>
              <a:gd name="connsiteX4359" fmla="*/ 8812004 w 10076157"/>
              <a:gd name="connsiteY4359" fmla="*/ 5121016 h 10287000"/>
              <a:gd name="connsiteX4360" fmla="*/ 8866530 w 10076157"/>
              <a:gd name="connsiteY4360" fmla="*/ 5360047 h 10287000"/>
              <a:gd name="connsiteX4361" fmla="*/ 8878027 w 10076157"/>
              <a:gd name="connsiteY4361" fmla="*/ 5427156 h 10287000"/>
              <a:gd name="connsiteX4362" fmla="*/ 8929572 w 10076157"/>
              <a:gd name="connsiteY4362" fmla="*/ 5569648 h 10287000"/>
              <a:gd name="connsiteX4363" fmla="*/ 8921051 w 10076157"/>
              <a:gd name="connsiteY4363" fmla="*/ 5599076 h 10287000"/>
              <a:gd name="connsiteX4364" fmla="*/ 8972597 w 10076157"/>
              <a:gd name="connsiteY4364" fmla="*/ 5741571 h 10287000"/>
              <a:gd name="connsiteX4365" fmla="*/ 8950018 w 10076157"/>
              <a:gd name="connsiteY4365" fmla="*/ 5926379 h 10287000"/>
              <a:gd name="connsiteX4366" fmla="*/ 8952998 w 10076157"/>
              <a:gd name="connsiteY4366" fmla="*/ 6022922 h 10287000"/>
              <a:gd name="connsiteX4367" fmla="*/ 8984517 w 10076157"/>
              <a:gd name="connsiteY4367" fmla="*/ 6127722 h 10287000"/>
              <a:gd name="connsiteX4368" fmla="*/ 8987499 w 10076157"/>
              <a:gd name="connsiteY4368" fmla="*/ 6224260 h 10287000"/>
              <a:gd name="connsiteX4369" fmla="*/ 9019023 w 10076157"/>
              <a:gd name="connsiteY4369" fmla="*/ 6329061 h 10287000"/>
              <a:gd name="connsiteX4370" fmla="*/ 9042025 w 10076157"/>
              <a:gd name="connsiteY4370" fmla="*/ 6463291 h 10287000"/>
              <a:gd name="connsiteX4371" fmla="*/ 9065031 w 10076157"/>
              <a:gd name="connsiteY4371" fmla="*/ 6597520 h 10287000"/>
              <a:gd name="connsiteX4372" fmla="*/ 9088035 w 10076157"/>
              <a:gd name="connsiteY4372" fmla="*/ 6731747 h 10287000"/>
              <a:gd name="connsiteX4373" fmla="*/ 9079513 w 10076157"/>
              <a:gd name="connsiteY4373" fmla="*/ 6761175 h 10287000"/>
              <a:gd name="connsiteX4374" fmla="*/ 9105491 w 10076157"/>
              <a:gd name="connsiteY4374" fmla="*/ 6991940 h 10287000"/>
              <a:gd name="connsiteX4375" fmla="*/ 9065872 w 10076157"/>
              <a:gd name="connsiteY4375" fmla="*/ 7235600 h 10287000"/>
              <a:gd name="connsiteX4376" fmla="*/ 9077372 w 10076157"/>
              <a:gd name="connsiteY4376" fmla="*/ 7302720 h 10287000"/>
              <a:gd name="connsiteX4377" fmla="*/ 9049255 w 10076157"/>
              <a:gd name="connsiteY4377" fmla="*/ 7613493 h 10287000"/>
              <a:gd name="connsiteX4378" fmla="*/ 9032214 w 10076157"/>
              <a:gd name="connsiteY4378" fmla="*/ 7672344 h 10287000"/>
              <a:gd name="connsiteX4379" fmla="*/ 9018156 w 10076157"/>
              <a:gd name="connsiteY4379" fmla="*/ 7827729 h 10287000"/>
              <a:gd name="connsiteX4380" fmla="*/ 8975554 w 10076157"/>
              <a:gd name="connsiteY4380" fmla="*/ 7974855 h 10287000"/>
              <a:gd name="connsiteX4381" fmla="*/ 8981093 w 10076157"/>
              <a:gd name="connsiteY4381" fmla="*/ 7848890 h 10287000"/>
              <a:gd name="connsiteX4382" fmla="*/ 8980668 w 10076157"/>
              <a:gd name="connsiteY4382" fmla="*/ 7529852 h 10287000"/>
              <a:gd name="connsiteX4383" fmla="*/ 8971730 w 10076157"/>
              <a:gd name="connsiteY4383" fmla="*/ 7240235 h 10287000"/>
              <a:gd name="connsiteX4384" fmla="*/ 8977270 w 10076157"/>
              <a:gd name="connsiteY4384" fmla="*/ 7114273 h 10287000"/>
              <a:gd name="connsiteX4385" fmla="*/ 8962787 w 10076157"/>
              <a:gd name="connsiteY4385" fmla="*/ 6950618 h 10287000"/>
              <a:gd name="connsiteX4386" fmla="*/ 8979827 w 10076157"/>
              <a:gd name="connsiteY4386" fmla="*/ 6891771 h 10287000"/>
              <a:gd name="connsiteX4387" fmla="*/ 9016890 w 10076157"/>
              <a:gd name="connsiteY4387" fmla="*/ 6870609 h 10287000"/>
              <a:gd name="connsiteX4388" fmla="*/ 8985364 w 10076157"/>
              <a:gd name="connsiteY4388" fmla="*/ 6765805 h 10287000"/>
              <a:gd name="connsiteX4389" fmla="*/ 8925298 w 10076157"/>
              <a:gd name="connsiteY4389" fmla="*/ 6652741 h 10287000"/>
              <a:gd name="connsiteX4390" fmla="*/ 8913798 w 10076157"/>
              <a:gd name="connsiteY4390" fmla="*/ 6585621 h 10287000"/>
              <a:gd name="connsiteX4391" fmla="*/ 8927857 w 10076157"/>
              <a:gd name="connsiteY4391" fmla="*/ 6430234 h 10287000"/>
              <a:gd name="connsiteX4392" fmla="*/ 8896339 w 10076157"/>
              <a:gd name="connsiteY4392" fmla="*/ 6325431 h 10287000"/>
              <a:gd name="connsiteX4393" fmla="*/ 8873335 w 10076157"/>
              <a:gd name="connsiteY4393" fmla="*/ 6191202 h 10287000"/>
              <a:gd name="connsiteX4394" fmla="*/ 8850333 w 10076157"/>
              <a:gd name="connsiteY4394" fmla="*/ 6056972 h 10287000"/>
              <a:gd name="connsiteX4395" fmla="*/ 8795805 w 10076157"/>
              <a:gd name="connsiteY4395" fmla="*/ 5817947 h 10287000"/>
              <a:gd name="connsiteX4396" fmla="*/ 8792823 w 10076157"/>
              <a:gd name="connsiteY4396" fmla="*/ 5721407 h 10287000"/>
              <a:gd name="connsiteX4397" fmla="*/ 8789849 w 10076157"/>
              <a:gd name="connsiteY4397" fmla="*/ 5624864 h 10287000"/>
              <a:gd name="connsiteX4398" fmla="*/ 8766844 w 10076157"/>
              <a:gd name="connsiteY4398" fmla="*/ 5490645 h 10287000"/>
              <a:gd name="connsiteX4399" fmla="*/ 8746823 w 10076157"/>
              <a:gd name="connsiteY4399" fmla="*/ 5452951 h 10287000"/>
              <a:gd name="connsiteX4400" fmla="*/ 8698259 w 10076157"/>
              <a:gd name="connsiteY4400" fmla="*/ 5406996 h 10287000"/>
              <a:gd name="connsiteX4401" fmla="*/ 8675255 w 10076157"/>
              <a:gd name="connsiteY4401" fmla="*/ 5272767 h 10287000"/>
              <a:gd name="connsiteX4402" fmla="*/ 8692296 w 10076157"/>
              <a:gd name="connsiteY4402" fmla="*/ 5213919 h 10287000"/>
              <a:gd name="connsiteX4403" fmla="*/ 8652252 w 10076157"/>
              <a:gd name="connsiteY4403" fmla="*/ 5138540 h 10287000"/>
              <a:gd name="connsiteX4404" fmla="*/ 8603688 w 10076157"/>
              <a:gd name="connsiteY4404" fmla="*/ 5092582 h 10287000"/>
              <a:gd name="connsiteX4405" fmla="*/ 8563651 w 10076157"/>
              <a:gd name="connsiteY4405" fmla="*/ 5017209 h 10287000"/>
              <a:gd name="connsiteX4406" fmla="*/ 8580692 w 10076157"/>
              <a:gd name="connsiteY4406" fmla="*/ 4958357 h 10287000"/>
              <a:gd name="connsiteX4407" fmla="*/ 8586017 w 10076157"/>
              <a:gd name="connsiteY4407" fmla="*/ 4939968 h 10287000"/>
              <a:gd name="connsiteX4408" fmla="*/ 8589656 w 10076157"/>
              <a:gd name="connsiteY4408" fmla="*/ 4927399 h 10287000"/>
              <a:gd name="connsiteX4409" fmla="*/ 8579832 w 10076157"/>
              <a:gd name="connsiteY4409" fmla="*/ 4907793 h 10287000"/>
              <a:gd name="connsiteX4410" fmla="*/ 8556340 w 10076157"/>
              <a:gd name="connsiteY4410" fmla="*/ 4851738 h 10287000"/>
              <a:gd name="connsiteX4411" fmla="*/ 8555330 w 10076157"/>
              <a:gd name="connsiteY4411" fmla="*/ 4839433 h 10287000"/>
              <a:gd name="connsiteX4412" fmla="*/ 8552981 w 10076157"/>
              <a:gd name="connsiteY4412" fmla="*/ 4822765 h 10287000"/>
              <a:gd name="connsiteX4413" fmla="*/ 8552781 w 10076157"/>
              <a:gd name="connsiteY4413" fmla="*/ 4822708 h 10287000"/>
              <a:gd name="connsiteX4414" fmla="*/ 8500603 w 10076157"/>
              <a:gd name="connsiteY4414" fmla="*/ 4807599 h 10287000"/>
              <a:gd name="connsiteX4415" fmla="*/ 8391974 w 10076157"/>
              <a:gd name="connsiteY4415" fmla="*/ 4648574 h 10287000"/>
              <a:gd name="connsiteX4416" fmla="*/ 8320412 w 10076157"/>
              <a:gd name="connsiteY4416" fmla="*/ 4468399 h 10287000"/>
              <a:gd name="connsiteX4417" fmla="*/ 8260348 w 10076157"/>
              <a:gd name="connsiteY4417" fmla="*/ 4355326 h 10287000"/>
              <a:gd name="connsiteX4418" fmla="*/ 8168758 w 10076157"/>
              <a:gd name="connsiteY4418" fmla="*/ 4137456 h 10287000"/>
              <a:gd name="connsiteX4419" fmla="*/ 8071634 w 10076157"/>
              <a:gd name="connsiteY4419" fmla="*/ 4045553 h 10287000"/>
              <a:gd name="connsiteX4420" fmla="*/ 8052358 w 10076157"/>
              <a:gd name="connsiteY4420" fmla="*/ 4031997 h 10287000"/>
              <a:gd name="connsiteX4421" fmla="*/ 8042662 w 10076157"/>
              <a:gd name="connsiteY4421" fmla="*/ 4020732 h 10287000"/>
              <a:gd name="connsiteX4422" fmla="*/ 8042127 w 10076157"/>
              <a:gd name="connsiteY4422" fmla="*/ 4020631 h 10287000"/>
              <a:gd name="connsiteX4423" fmla="*/ 8042335 w 10076157"/>
              <a:gd name="connsiteY4423" fmla="*/ 4041079 h 10287000"/>
              <a:gd name="connsiteX4424" fmla="*/ 8075149 w 10076157"/>
              <a:gd name="connsiteY4424" fmla="*/ 4097184 h 10287000"/>
              <a:gd name="connsiteX4425" fmla="*/ 8086389 w 10076157"/>
              <a:gd name="connsiteY4425" fmla="*/ 4132478 h 10287000"/>
              <a:gd name="connsiteX4426" fmla="*/ 8086277 w 10076157"/>
              <a:gd name="connsiteY4426" fmla="*/ 4135851 h 10287000"/>
              <a:gd name="connsiteX4427" fmla="*/ 8107083 w 10076157"/>
              <a:gd name="connsiteY4427" fmla="*/ 4175422 h 10287000"/>
              <a:gd name="connsiteX4428" fmla="*/ 8130541 w 10076157"/>
              <a:gd name="connsiteY4428" fmla="*/ 4220431 h 10287000"/>
              <a:gd name="connsiteX4429" fmla="*/ 8151577 w 10076157"/>
              <a:gd name="connsiteY4429" fmla="*/ 4242290 h 10287000"/>
              <a:gd name="connsiteX4430" fmla="*/ 8151010 w 10076157"/>
              <a:gd name="connsiteY4430" fmla="*/ 4241346 h 10287000"/>
              <a:gd name="connsiteX4431" fmla="*/ 8224141 w 10076157"/>
              <a:gd name="connsiteY4431" fmla="*/ 4331578 h 10287000"/>
              <a:gd name="connsiteX4432" fmla="*/ 8307862 w 10076157"/>
              <a:gd name="connsiteY4432" fmla="*/ 4470912 h 10287000"/>
              <a:gd name="connsiteX4433" fmla="*/ 8285655 w 10076157"/>
              <a:gd name="connsiteY4433" fmla="*/ 4441729 h 10287000"/>
              <a:gd name="connsiteX4434" fmla="*/ 8291847 w 10076157"/>
              <a:gd name="connsiteY4434" fmla="*/ 4473609 h 10287000"/>
              <a:gd name="connsiteX4435" fmla="*/ 8294778 w 10076157"/>
              <a:gd name="connsiteY4435" fmla="*/ 4558000 h 10287000"/>
              <a:gd name="connsiteX4436" fmla="*/ 8318243 w 10076157"/>
              <a:gd name="connsiteY4436" fmla="*/ 4625516 h 10287000"/>
              <a:gd name="connsiteX4437" fmla="*/ 8365162 w 10076157"/>
              <a:gd name="connsiteY4437" fmla="*/ 4693032 h 10287000"/>
              <a:gd name="connsiteX4438" fmla="*/ 8388623 w 10076157"/>
              <a:gd name="connsiteY4438" fmla="*/ 4760545 h 10287000"/>
              <a:gd name="connsiteX4439" fmla="*/ 8435549 w 10076157"/>
              <a:gd name="connsiteY4439" fmla="*/ 4828055 h 10287000"/>
              <a:gd name="connsiteX4440" fmla="*/ 8482474 w 10076157"/>
              <a:gd name="connsiteY4440" fmla="*/ 4918075 h 10287000"/>
              <a:gd name="connsiteX4441" fmla="*/ 8529398 w 10076157"/>
              <a:gd name="connsiteY4441" fmla="*/ 5008094 h 10287000"/>
              <a:gd name="connsiteX4442" fmla="*/ 8576325 w 10076157"/>
              <a:gd name="connsiteY4442" fmla="*/ 5098114 h 10287000"/>
              <a:gd name="connsiteX4443" fmla="*/ 8576325 w 10076157"/>
              <a:gd name="connsiteY4443" fmla="*/ 5120617 h 10287000"/>
              <a:gd name="connsiteX4444" fmla="*/ 8646707 w 10076157"/>
              <a:gd name="connsiteY4444" fmla="*/ 5278150 h 10287000"/>
              <a:gd name="connsiteX4445" fmla="*/ 8670168 w 10076157"/>
              <a:gd name="connsiteY4445" fmla="*/ 5458187 h 10287000"/>
              <a:gd name="connsiteX4446" fmla="*/ 8693631 w 10076157"/>
              <a:gd name="connsiteY4446" fmla="*/ 5503199 h 10287000"/>
              <a:gd name="connsiteX4447" fmla="*/ 8740556 w 10076157"/>
              <a:gd name="connsiteY4447" fmla="*/ 5728245 h 10287000"/>
              <a:gd name="connsiteX4448" fmla="*/ 8740556 w 10076157"/>
              <a:gd name="connsiteY4448" fmla="*/ 5773257 h 10287000"/>
              <a:gd name="connsiteX4449" fmla="*/ 8764018 w 10076157"/>
              <a:gd name="connsiteY4449" fmla="*/ 5885777 h 10287000"/>
              <a:gd name="connsiteX4450" fmla="*/ 8764018 w 10076157"/>
              <a:gd name="connsiteY4450" fmla="*/ 5998301 h 10287000"/>
              <a:gd name="connsiteX4451" fmla="*/ 8740556 w 10076157"/>
              <a:gd name="connsiteY4451" fmla="*/ 5908283 h 10287000"/>
              <a:gd name="connsiteX4452" fmla="*/ 8670168 w 10076157"/>
              <a:gd name="connsiteY4452" fmla="*/ 5683237 h 10287000"/>
              <a:gd name="connsiteX4453" fmla="*/ 8599786 w 10076157"/>
              <a:gd name="connsiteY4453" fmla="*/ 5480695 h 10287000"/>
              <a:gd name="connsiteX4454" fmla="*/ 8576325 w 10076157"/>
              <a:gd name="connsiteY4454" fmla="*/ 5390676 h 10287000"/>
              <a:gd name="connsiteX4455" fmla="*/ 8529398 w 10076157"/>
              <a:gd name="connsiteY4455" fmla="*/ 5278150 h 10287000"/>
              <a:gd name="connsiteX4456" fmla="*/ 8529398 w 10076157"/>
              <a:gd name="connsiteY4456" fmla="*/ 5233143 h 10287000"/>
              <a:gd name="connsiteX4457" fmla="*/ 8552861 w 10076157"/>
              <a:gd name="connsiteY4457" fmla="*/ 5210637 h 10287000"/>
              <a:gd name="connsiteX4458" fmla="*/ 8505935 w 10076157"/>
              <a:gd name="connsiteY4458" fmla="*/ 5143126 h 10287000"/>
              <a:gd name="connsiteX4459" fmla="*/ 8435549 w 10076157"/>
              <a:gd name="connsiteY4459" fmla="*/ 5075613 h 10287000"/>
              <a:gd name="connsiteX4460" fmla="*/ 8412085 w 10076157"/>
              <a:gd name="connsiteY4460" fmla="*/ 5030601 h 10287000"/>
              <a:gd name="connsiteX4461" fmla="*/ 8388623 w 10076157"/>
              <a:gd name="connsiteY4461" fmla="*/ 4918075 h 10287000"/>
              <a:gd name="connsiteX4462" fmla="*/ 8341704 w 10076157"/>
              <a:gd name="connsiteY4462" fmla="*/ 4850562 h 10287000"/>
              <a:gd name="connsiteX4463" fmla="*/ 8294778 w 10076157"/>
              <a:gd name="connsiteY4463" fmla="*/ 4760545 h 10287000"/>
              <a:gd name="connsiteX4464" fmla="*/ 8247854 w 10076157"/>
              <a:gd name="connsiteY4464" fmla="*/ 4670524 h 10287000"/>
              <a:gd name="connsiteX4465" fmla="*/ 8154004 w 10076157"/>
              <a:gd name="connsiteY4465" fmla="*/ 4512993 h 10287000"/>
              <a:gd name="connsiteX4466" fmla="*/ 8130541 w 10076157"/>
              <a:gd name="connsiteY4466" fmla="*/ 4445480 h 10287000"/>
              <a:gd name="connsiteX4467" fmla="*/ 8107083 w 10076157"/>
              <a:gd name="connsiteY4467" fmla="*/ 4377964 h 10287000"/>
              <a:gd name="connsiteX4468" fmla="*/ 8089854 w 10076157"/>
              <a:gd name="connsiteY4468" fmla="*/ 4344910 h 10287000"/>
              <a:gd name="connsiteX4469" fmla="*/ 8081589 w 10076157"/>
              <a:gd name="connsiteY4469" fmla="*/ 4329059 h 10287000"/>
              <a:gd name="connsiteX4470" fmla="*/ 8081562 w 10076157"/>
              <a:gd name="connsiteY4470" fmla="*/ 4329157 h 10287000"/>
              <a:gd name="connsiteX4471" fmla="*/ 8080783 w 10076157"/>
              <a:gd name="connsiteY4471" fmla="*/ 4331843 h 10287000"/>
              <a:gd name="connsiteX4472" fmla="*/ 8058154 w 10076157"/>
              <a:gd name="connsiteY4472" fmla="*/ 4325290 h 10287000"/>
              <a:gd name="connsiteX4473" fmla="*/ 8014002 w 10076157"/>
              <a:gd name="connsiteY4473" fmla="*/ 4263350 h 10287000"/>
              <a:gd name="connsiteX4474" fmla="*/ 8006550 w 10076157"/>
              <a:gd name="connsiteY4474" fmla="*/ 4255608 h 10287000"/>
              <a:gd name="connsiteX4475" fmla="*/ 7989771 w 10076157"/>
              <a:gd name="connsiteY4475" fmla="*/ 4242935 h 10287000"/>
              <a:gd name="connsiteX4476" fmla="*/ 7982945 w 10076157"/>
              <a:gd name="connsiteY4476" fmla="*/ 4233602 h 10287000"/>
              <a:gd name="connsiteX4477" fmla="*/ 7962615 w 10076157"/>
              <a:gd name="connsiteY4477" fmla="*/ 4227715 h 10287000"/>
              <a:gd name="connsiteX4478" fmla="*/ 7895784 w 10076157"/>
              <a:gd name="connsiteY4478" fmla="*/ 4208364 h 10287000"/>
              <a:gd name="connsiteX4479" fmla="*/ 7778678 w 10076157"/>
              <a:gd name="connsiteY4479" fmla="*/ 4104549 h 10287000"/>
              <a:gd name="connsiteX4480" fmla="*/ 7645167 w 10076157"/>
              <a:gd name="connsiteY4480" fmla="*/ 3972678 h 10287000"/>
              <a:gd name="connsiteX4481" fmla="*/ 7651393 w 10076157"/>
              <a:gd name="connsiteY4481" fmla="*/ 3951179 h 10287000"/>
              <a:gd name="connsiteX4482" fmla="*/ 7657619 w 10076157"/>
              <a:gd name="connsiteY4482" fmla="*/ 3929680 h 10287000"/>
              <a:gd name="connsiteX4483" fmla="*/ 7719285 w 10076157"/>
              <a:gd name="connsiteY4483" fmla="*/ 3970838 h 10287000"/>
              <a:gd name="connsiteX4484" fmla="*/ 7787176 w 10076157"/>
              <a:gd name="connsiteY4484" fmla="*/ 3990497 h 10287000"/>
              <a:gd name="connsiteX4485" fmla="*/ 7731736 w 10076157"/>
              <a:gd name="connsiteY4485" fmla="*/ 3927841 h 10287000"/>
              <a:gd name="connsiteX4486" fmla="*/ 7585775 w 10076157"/>
              <a:gd name="connsiteY4486" fmla="*/ 3838967 h 10287000"/>
              <a:gd name="connsiteX4487" fmla="*/ 7563141 w 10076157"/>
              <a:gd name="connsiteY4487" fmla="*/ 3832413 h 10287000"/>
              <a:gd name="connsiteX4488" fmla="*/ 7552963 w 10076157"/>
              <a:gd name="connsiteY4488" fmla="*/ 3782861 h 10287000"/>
              <a:gd name="connsiteX4489" fmla="*/ 7581818 w 10076157"/>
              <a:gd name="connsiteY4489" fmla="*/ 3767915 h 10287000"/>
              <a:gd name="connsiteX4490" fmla="*/ 7585941 w 10076157"/>
              <a:gd name="connsiteY4490" fmla="*/ 3765497 h 10287000"/>
              <a:gd name="connsiteX4491" fmla="*/ 7566354 w 10076157"/>
              <a:gd name="connsiteY4491" fmla="*/ 3746427 h 10287000"/>
              <a:gd name="connsiteX4492" fmla="*/ 7497067 w 10076157"/>
              <a:gd name="connsiteY4492" fmla="*/ 3657817 h 10287000"/>
              <a:gd name="connsiteX4493" fmla="*/ 7426680 w 10076157"/>
              <a:gd name="connsiteY4493" fmla="*/ 3590297 h 10287000"/>
              <a:gd name="connsiteX4494" fmla="*/ 7309365 w 10076157"/>
              <a:gd name="connsiteY4494" fmla="*/ 3455272 h 10287000"/>
              <a:gd name="connsiteX4495" fmla="*/ 7215523 w 10076157"/>
              <a:gd name="connsiteY4495" fmla="*/ 3410266 h 10287000"/>
              <a:gd name="connsiteX4496" fmla="*/ 7175928 w 10076157"/>
              <a:gd name="connsiteY4496" fmla="*/ 3391277 h 10287000"/>
              <a:gd name="connsiteX4497" fmla="*/ 7169559 w 10076157"/>
              <a:gd name="connsiteY4497" fmla="*/ 3385894 h 10287000"/>
              <a:gd name="connsiteX4498" fmla="*/ 7170707 w 10076157"/>
              <a:gd name="connsiteY4498" fmla="*/ 3390985 h 10287000"/>
              <a:gd name="connsiteX4499" fmla="*/ 7171726 w 10076157"/>
              <a:gd name="connsiteY4499" fmla="*/ 3412511 h 10287000"/>
              <a:gd name="connsiteX4500" fmla="*/ 7188001 w 10076157"/>
              <a:gd name="connsiteY4500" fmla="*/ 3440656 h 10287000"/>
              <a:gd name="connsiteX4501" fmla="*/ 7181741 w 10076157"/>
              <a:gd name="connsiteY4501" fmla="*/ 3462273 h 10287000"/>
              <a:gd name="connsiteX4502" fmla="*/ 7138547 w 10076157"/>
              <a:gd name="connsiteY4502" fmla="*/ 3432193 h 10287000"/>
              <a:gd name="connsiteX4503" fmla="*/ 7089436 w 10076157"/>
              <a:gd name="connsiteY4503" fmla="*/ 3366923 h 10287000"/>
              <a:gd name="connsiteX4504" fmla="*/ 7093836 w 10076157"/>
              <a:gd name="connsiteY4504" fmla="*/ 3380795 h 10287000"/>
              <a:gd name="connsiteX4505" fmla="*/ 7092915 w 10076157"/>
              <a:gd name="connsiteY4505" fmla="*/ 3393048 h 10287000"/>
              <a:gd name="connsiteX4506" fmla="*/ 7054121 w 10076157"/>
              <a:gd name="connsiteY4506" fmla="*/ 3381815 h 10287000"/>
              <a:gd name="connsiteX4507" fmla="*/ 7020680 w 10076157"/>
              <a:gd name="connsiteY4507" fmla="*/ 3352100 h 10287000"/>
              <a:gd name="connsiteX4508" fmla="*/ 7026616 w 10076157"/>
              <a:gd name="connsiteY4508" fmla="*/ 3346552 h 10287000"/>
              <a:gd name="connsiteX4509" fmla="*/ 7012074 w 10076157"/>
              <a:gd name="connsiteY4509" fmla="*/ 3332843 h 10287000"/>
              <a:gd name="connsiteX4510" fmla="*/ 6996731 w 10076157"/>
              <a:gd name="connsiteY4510" fmla="*/ 3323312 h 10287000"/>
              <a:gd name="connsiteX4511" fmla="*/ 6987240 w 10076157"/>
              <a:gd name="connsiteY4511" fmla="*/ 3321075 h 10287000"/>
              <a:gd name="connsiteX4512" fmla="*/ 7013973 w 10076157"/>
              <a:gd name="connsiteY4512" fmla="*/ 3366831 h 10287000"/>
              <a:gd name="connsiteX4513" fmla="*/ 7091595 w 10076157"/>
              <a:gd name="connsiteY4513" fmla="*/ 3436170 h 10287000"/>
              <a:gd name="connsiteX4514" fmla="*/ 7114132 w 10076157"/>
              <a:gd name="connsiteY4514" fmla="*/ 3442696 h 10287000"/>
              <a:gd name="connsiteX4515" fmla="*/ 7107873 w 10076157"/>
              <a:gd name="connsiteY4515" fmla="*/ 3464314 h 10287000"/>
              <a:gd name="connsiteX4516" fmla="*/ 7124150 w 10076157"/>
              <a:gd name="connsiteY4516" fmla="*/ 3492452 h 10287000"/>
              <a:gd name="connsiteX4517" fmla="*/ 7117889 w 10076157"/>
              <a:gd name="connsiteY4517" fmla="*/ 3514069 h 10287000"/>
              <a:gd name="connsiteX4518" fmla="*/ 7189258 w 10076157"/>
              <a:gd name="connsiteY4518" fmla="*/ 3605022 h 10287000"/>
              <a:gd name="connsiteX4519" fmla="*/ 7228075 w 10076157"/>
              <a:gd name="connsiteY4519" fmla="*/ 3639693 h 10287000"/>
              <a:gd name="connsiteX4520" fmla="*/ 7255308 w 10076157"/>
              <a:gd name="connsiteY4520" fmla="*/ 3682722 h 10287000"/>
              <a:gd name="connsiteX4521" fmla="*/ 7263462 w 10076157"/>
              <a:gd name="connsiteY4521" fmla="*/ 3691576 h 10287000"/>
              <a:gd name="connsiteX4522" fmla="*/ 7265728 w 10076157"/>
              <a:gd name="connsiteY4522" fmla="*/ 3685988 h 10287000"/>
              <a:gd name="connsiteX4523" fmla="*/ 7264082 w 10076157"/>
              <a:gd name="connsiteY4523" fmla="*/ 3661798 h 10287000"/>
              <a:gd name="connsiteX4524" fmla="*/ 7262320 w 10076157"/>
              <a:gd name="connsiteY4524" fmla="*/ 3594329 h 10287000"/>
              <a:gd name="connsiteX4525" fmla="*/ 7336711 w 10076157"/>
              <a:gd name="connsiteY4525" fmla="*/ 3705146 h 10287000"/>
              <a:gd name="connsiteX4526" fmla="*/ 7389299 w 10076157"/>
              <a:gd name="connsiteY4526" fmla="*/ 3790123 h 10287000"/>
              <a:gd name="connsiteX4527" fmla="*/ 7409900 w 10076157"/>
              <a:gd name="connsiteY4527" fmla="*/ 3823242 h 10287000"/>
              <a:gd name="connsiteX4528" fmla="*/ 7417523 w 10076157"/>
              <a:gd name="connsiteY4528" fmla="*/ 3830268 h 10287000"/>
              <a:gd name="connsiteX4529" fmla="*/ 7489948 w 10076157"/>
              <a:gd name="connsiteY4529" fmla="*/ 3913342 h 10287000"/>
              <a:gd name="connsiteX4530" fmla="*/ 7533601 w 10076157"/>
              <a:gd name="connsiteY4530" fmla="*/ 4000774 h 10287000"/>
              <a:gd name="connsiteX4531" fmla="*/ 7531338 w 10076157"/>
              <a:gd name="connsiteY4531" fmla="*/ 3999096 h 10287000"/>
              <a:gd name="connsiteX4532" fmla="*/ 7522206 w 10076157"/>
              <a:gd name="connsiteY4532" fmla="*/ 3994958 h 10287000"/>
              <a:gd name="connsiteX4533" fmla="*/ 7536075 w 10076157"/>
              <a:gd name="connsiteY4533" fmla="*/ 4010028 h 10287000"/>
              <a:gd name="connsiteX4534" fmla="*/ 7574890 w 10076157"/>
              <a:gd name="connsiteY4534" fmla="*/ 4044696 h 10287000"/>
              <a:gd name="connsiteX4535" fmla="*/ 7629982 w 10076157"/>
              <a:gd name="connsiteY4535" fmla="*/ 4107505 h 10287000"/>
              <a:gd name="connsiteX4536" fmla="*/ 7666295 w 10076157"/>
              <a:gd name="connsiteY4536" fmla="*/ 4235167 h 10287000"/>
              <a:gd name="connsiteX4537" fmla="*/ 7702603 w 10076157"/>
              <a:gd name="connsiteY4537" fmla="*/ 4362828 h 10287000"/>
              <a:gd name="connsiteX4538" fmla="*/ 7725141 w 10076157"/>
              <a:gd name="connsiteY4538" fmla="*/ 4369354 h 10287000"/>
              <a:gd name="connsiteX4539" fmla="*/ 7718882 w 10076157"/>
              <a:gd name="connsiteY4539" fmla="*/ 4390968 h 10287000"/>
              <a:gd name="connsiteX4540" fmla="*/ 7773972 w 10076157"/>
              <a:gd name="connsiteY4540" fmla="*/ 4453781 h 10287000"/>
              <a:gd name="connsiteX4541" fmla="*/ 7839081 w 10076157"/>
              <a:gd name="connsiteY4541" fmla="*/ 4566351 h 10287000"/>
              <a:gd name="connsiteX4542" fmla="*/ 7865373 w 10076157"/>
              <a:gd name="connsiteY4542" fmla="*/ 4644250 h 10287000"/>
              <a:gd name="connsiteX4543" fmla="*/ 7946759 w 10076157"/>
              <a:gd name="connsiteY4543" fmla="*/ 4784965 h 10287000"/>
              <a:gd name="connsiteX4544" fmla="*/ 7995592 w 10076157"/>
              <a:gd name="connsiteY4544" fmla="*/ 4869389 h 10287000"/>
              <a:gd name="connsiteX4545" fmla="*/ 8038164 w 10076157"/>
              <a:gd name="connsiteY4545" fmla="*/ 4975434 h 10287000"/>
              <a:gd name="connsiteX4546" fmla="*/ 8080732 w 10076157"/>
              <a:gd name="connsiteY4546" fmla="*/ 5081476 h 10287000"/>
              <a:gd name="connsiteX4547" fmla="*/ 8145843 w 10076157"/>
              <a:gd name="connsiteY4547" fmla="*/ 5194046 h 10287000"/>
              <a:gd name="connsiteX4548" fmla="*/ 8204688 w 10076157"/>
              <a:gd name="connsiteY4548" fmla="*/ 5328234 h 10287000"/>
              <a:gd name="connsiteX4549" fmla="*/ 8173392 w 10076157"/>
              <a:gd name="connsiteY4549" fmla="*/ 5436313 h 10287000"/>
              <a:gd name="connsiteX4550" fmla="*/ 8163378 w 10076157"/>
              <a:gd name="connsiteY4550" fmla="*/ 5386557 h 10287000"/>
              <a:gd name="connsiteX4551" fmla="*/ 8130824 w 10076157"/>
              <a:gd name="connsiteY4551" fmla="*/ 5330270 h 10287000"/>
              <a:gd name="connsiteX4552" fmla="*/ 8110787 w 10076157"/>
              <a:gd name="connsiteY4552" fmla="*/ 5230752 h 10287000"/>
              <a:gd name="connsiteX4553" fmla="*/ 8051937 w 10076157"/>
              <a:gd name="connsiteY4553" fmla="*/ 5096567 h 10287000"/>
              <a:gd name="connsiteX4554" fmla="*/ 7996850 w 10076157"/>
              <a:gd name="connsiteY4554" fmla="*/ 5033756 h 10287000"/>
              <a:gd name="connsiteX4555" fmla="*/ 8006866 w 10076157"/>
              <a:gd name="connsiteY4555" fmla="*/ 5083518 h 10287000"/>
              <a:gd name="connsiteX4556" fmla="*/ 8033158 w 10076157"/>
              <a:gd name="connsiteY4556" fmla="*/ 5161418 h 10287000"/>
              <a:gd name="connsiteX4557" fmla="*/ 8079489 w 10076157"/>
              <a:gd name="connsiteY4557" fmla="*/ 5338837 h 10287000"/>
              <a:gd name="connsiteX4558" fmla="*/ 8054452 w 10076157"/>
              <a:gd name="connsiteY4558" fmla="*/ 5425302 h 10287000"/>
              <a:gd name="connsiteX4559" fmla="*/ 8060713 w 10076157"/>
              <a:gd name="connsiteY4559" fmla="*/ 5403685 h 10287000"/>
              <a:gd name="connsiteX4560" fmla="*/ 8044435 w 10076157"/>
              <a:gd name="connsiteY4560" fmla="*/ 5375546 h 10287000"/>
              <a:gd name="connsiteX4561" fmla="*/ 8040677 w 10076157"/>
              <a:gd name="connsiteY4561" fmla="*/ 5304167 h 10287000"/>
              <a:gd name="connsiteX4562" fmla="*/ 7991843 w 10076157"/>
              <a:gd name="connsiteY4562" fmla="*/ 5219741 h 10287000"/>
              <a:gd name="connsiteX4563" fmla="*/ 7926739 w 10076157"/>
              <a:gd name="connsiteY4563" fmla="*/ 5107172 h 10287000"/>
              <a:gd name="connsiteX4564" fmla="*/ 7887926 w 10076157"/>
              <a:gd name="connsiteY4564" fmla="*/ 5072501 h 10287000"/>
              <a:gd name="connsiteX4565" fmla="*/ 7891682 w 10076157"/>
              <a:gd name="connsiteY4565" fmla="*/ 5143882 h 10287000"/>
              <a:gd name="connsiteX4566" fmla="*/ 7938015 w 10076157"/>
              <a:gd name="connsiteY4566" fmla="*/ 5321301 h 10287000"/>
              <a:gd name="connsiteX4567" fmla="*/ 7948029 w 10076157"/>
              <a:gd name="connsiteY4567" fmla="*/ 5371057 h 10287000"/>
              <a:gd name="connsiteX4568" fmla="*/ 7990600 w 10076157"/>
              <a:gd name="connsiteY4568" fmla="*/ 5477103 h 10287000"/>
              <a:gd name="connsiteX4569" fmla="*/ 7984342 w 10076157"/>
              <a:gd name="connsiteY4569" fmla="*/ 5498719 h 10287000"/>
              <a:gd name="connsiteX4570" fmla="*/ 8026915 w 10076157"/>
              <a:gd name="connsiteY4570" fmla="*/ 5604763 h 10287000"/>
              <a:gd name="connsiteX4571" fmla="*/ 8011896 w 10076157"/>
              <a:gd name="connsiteY4571" fmla="*/ 5740987 h 10287000"/>
              <a:gd name="connsiteX4572" fmla="*/ 8015655 w 10076157"/>
              <a:gd name="connsiteY4572" fmla="*/ 5812365 h 10287000"/>
              <a:gd name="connsiteX4573" fmla="*/ 8041944 w 10076157"/>
              <a:gd name="connsiteY4573" fmla="*/ 5890267 h 10287000"/>
              <a:gd name="connsiteX4574" fmla="*/ 8045702 w 10076157"/>
              <a:gd name="connsiteY4574" fmla="*/ 5961641 h 10287000"/>
              <a:gd name="connsiteX4575" fmla="*/ 8072000 w 10076157"/>
              <a:gd name="connsiteY4575" fmla="*/ 6039540 h 10287000"/>
              <a:gd name="connsiteX4576" fmla="*/ 8092036 w 10076157"/>
              <a:gd name="connsiteY4576" fmla="*/ 6139059 h 10287000"/>
              <a:gd name="connsiteX4577" fmla="*/ 8112071 w 10076157"/>
              <a:gd name="connsiteY4577" fmla="*/ 6238576 h 10287000"/>
              <a:gd name="connsiteX4578" fmla="*/ 8132107 w 10076157"/>
              <a:gd name="connsiteY4578" fmla="*/ 6338097 h 10287000"/>
              <a:gd name="connsiteX4579" fmla="*/ 8125848 w 10076157"/>
              <a:gd name="connsiteY4579" fmla="*/ 6359713 h 10287000"/>
              <a:gd name="connsiteX4580" fmla="*/ 8149639 w 10076157"/>
              <a:gd name="connsiteY4580" fmla="*/ 6530604 h 10287000"/>
              <a:gd name="connsiteX4581" fmla="*/ 8122098 w 10076157"/>
              <a:gd name="connsiteY4581" fmla="*/ 6710065 h 10287000"/>
              <a:gd name="connsiteX4582" fmla="*/ 8132116 w 10076157"/>
              <a:gd name="connsiteY4582" fmla="*/ 6759825 h 10287000"/>
              <a:gd name="connsiteX4583" fmla="*/ 8114596 w 10076157"/>
              <a:gd name="connsiteY4583" fmla="*/ 6989043 h 10287000"/>
              <a:gd name="connsiteX4584" fmla="*/ 8102077 w 10076157"/>
              <a:gd name="connsiteY4584" fmla="*/ 7032279 h 10287000"/>
              <a:gd name="connsiteX4585" fmla="*/ 8093317 w 10076157"/>
              <a:gd name="connsiteY4585" fmla="*/ 7146885 h 10287000"/>
              <a:gd name="connsiteX4586" fmla="*/ 8062019 w 10076157"/>
              <a:gd name="connsiteY4586" fmla="*/ 7254969 h 10287000"/>
              <a:gd name="connsiteX4587" fmla="*/ 8064522 w 10076157"/>
              <a:gd name="connsiteY4587" fmla="*/ 7161977 h 10287000"/>
              <a:gd name="connsiteX4588" fmla="*/ 8059504 w 10076157"/>
              <a:gd name="connsiteY4588" fmla="*/ 6926233 h 10287000"/>
              <a:gd name="connsiteX4589" fmla="*/ 8048234 w 10076157"/>
              <a:gd name="connsiteY4589" fmla="*/ 6712109 h 10287000"/>
              <a:gd name="connsiteX4590" fmla="*/ 8050735 w 10076157"/>
              <a:gd name="connsiteY4590" fmla="*/ 6619114 h 10287000"/>
              <a:gd name="connsiteX4591" fmla="*/ 8036958 w 10076157"/>
              <a:gd name="connsiteY4591" fmla="*/ 6497976 h 10287000"/>
              <a:gd name="connsiteX4592" fmla="*/ 8049475 w 10076157"/>
              <a:gd name="connsiteY4592" fmla="*/ 6454746 h 10287000"/>
              <a:gd name="connsiteX4593" fmla="*/ 8078273 w 10076157"/>
              <a:gd name="connsiteY4593" fmla="*/ 6439654 h 10287000"/>
              <a:gd name="connsiteX4594" fmla="*/ 8051976 w 10076157"/>
              <a:gd name="connsiteY4594" fmla="*/ 6361754 h 10287000"/>
              <a:gd name="connsiteX4595" fmla="*/ 8003144 w 10076157"/>
              <a:gd name="connsiteY4595" fmla="*/ 6277329 h 10287000"/>
              <a:gd name="connsiteX4596" fmla="*/ 7993127 w 10076157"/>
              <a:gd name="connsiteY4596" fmla="*/ 6227566 h 10287000"/>
              <a:gd name="connsiteX4597" fmla="*/ 8001888 w 10076157"/>
              <a:gd name="connsiteY4597" fmla="*/ 6112956 h 10287000"/>
              <a:gd name="connsiteX4598" fmla="*/ 7975597 w 10076157"/>
              <a:gd name="connsiteY4598" fmla="*/ 6035056 h 10287000"/>
              <a:gd name="connsiteX4599" fmla="*/ 7955561 w 10076157"/>
              <a:gd name="connsiteY4599" fmla="*/ 5935539 h 10287000"/>
              <a:gd name="connsiteX4600" fmla="*/ 7935525 w 10076157"/>
              <a:gd name="connsiteY4600" fmla="*/ 5836019 h 10287000"/>
              <a:gd name="connsiteX4601" fmla="*/ 7889194 w 10076157"/>
              <a:gd name="connsiteY4601" fmla="*/ 5658600 h 10287000"/>
              <a:gd name="connsiteX4602" fmla="*/ 7885433 w 10076157"/>
              <a:gd name="connsiteY4602" fmla="*/ 5587226 h 10287000"/>
              <a:gd name="connsiteX4603" fmla="*/ 7881680 w 10076157"/>
              <a:gd name="connsiteY4603" fmla="*/ 5515849 h 10287000"/>
              <a:gd name="connsiteX4604" fmla="*/ 7861644 w 10076157"/>
              <a:gd name="connsiteY4604" fmla="*/ 5416335 h 10287000"/>
              <a:gd name="connsiteX4605" fmla="*/ 7845367 w 10076157"/>
              <a:gd name="connsiteY4605" fmla="*/ 5388192 h 10287000"/>
              <a:gd name="connsiteX4606" fmla="*/ 7806554 w 10076157"/>
              <a:gd name="connsiteY4606" fmla="*/ 5353520 h 10287000"/>
              <a:gd name="connsiteX4607" fmla="*/ 7786517 w 10076157"/>
              <a:gd name="connsiteY4607" fmla="*/ 5254003 h 10287000"/>
              <a:gd name="connsiteX4608" fmla="*/ 7799036 w 10076157"/>
              <a:gd name="connsiteY4608" fmla="*/ 5210771 h 10287000"/>
              <a:gd name="connsiteX4609" fmla="*/ 7791209 w 10076157"/>
              <a:gd name="connsiteY4609" fmla="*/ 5185076 h 10287000"/>
              <a:gd name="connsiteX4610" fmla="*/ 7782483 w 10076157"/>
              <a:gd name="connsiteY4610" fmla="*/ 5168677 h 10287000"/>
              <a:gd name="connsiteX4611" fmla="*/ 7787405 w 10076157"/>
              <a:gd name="connsiteY4611" fmla="*/ 5188330 h 10287000"/>
              <a:gd name="connsiteX4612" fmla="*/ 7797604 w 10076157"/>
              <a:gd name="connsiteY4612" fmla="*/ 5222571 h 10287000"/>
              <a:gd name="connsiteX4613" fmla="*/ 7756810 w 10076157"/>
              <a:gd name="connsiteY4613" fmla="*/ 5222571 h 10287000"/>
              <a:gd name="connsiteX4614" fmla="*/ 7756810 w 10076157"/>
              <a:gd name="connsiteY4614" fmla="*/ 5285785 h 10287000"/>
              <a:gd name="connsiteX4615" fmla="*/ 7797604 w 10076157"/>
              <a:gd name="connsiteY4615" fmla="*/ 5391151 h 10287000"/>
              <a:gd name="connsiteX4616" fmla="*/ 7838396 w 10076157"/>
              <a:gd name="connsiteY4616" fmla="*/ 5454365 h 10287000"/>
              <a:gd name="connsiteX4617" fmla="*/ 7838396 w 10076157"/>
              <a:gd name="connsiteY4617" fmla="*/ 5497497 h 10287000"/>
              <a:gd name="connsiteX4618" fmla="*/ 7838396 w 10076157"/>
              <a:gd name="connsiteY4618" fmla="*/ 5559728 h 10287000"/>
              <a:gd name="connsiteX4619" fmla="*/ 7817999 w 10076157"/>
              <a:gd name="connsiteY4619" fmla="*/ 5559728 h 10287000"/>
              <a:gd name="connsiteX4620" fmla="*/ 7797604 w 10076157"/>
              <a:gd name="connsiteY4620" fmla="*/ 5517579 h 10287000"/>
              <a:gd name="connsiteX4621" fmla="*/ 7797604 w 10076157"/>
              <a:gd name="connsiteY4621" fmla="*/ 5496511 h 10287000"/>
              <a:gd name="connsiteX4622" fmla="*/ 7797604 w 10076157"/>
              <a:gd name="connsiteY4622" fmla="*/ 5475440 h 10287000"/>
              <a:gd name="connsiteX4623" fmla="*/ 7736411 w 10076157"/>
              <a:gd name="connsiteY4623" fmla="*/ 5349004 h 10287000"/>
              <a:gd name="connsiteX4624" fmla="*/ 7695619 w 10076157"/>
              <a:gd name="connsiteY4624" fmla="*/ 5285785 h 10287000"/>
              <a:gd name="connsiteX4625" fmla="*/ 7654823 w 10076157"/>
              <a:gd name="connsiteY4625" fmla="*/ 5222571 h 10287000"/>
              <a:gd name="connsiteX4626" fmla="*/ 7614035 w 10076157"/>
              <a:gd name="connsiteY4626" fmla="*/ 5117206 h 10287000"/>
              <a:gd name="connsiteX4627" fmla="*/ 7593635 w 10076157"/>
              <a:gd name="connsiteY4627" fmla="*/ 4948628 h 10287000"/>
              <a:gd name="connsiteX4628" fmla="*/ 7573242 w 10076157"/>
              <a:gd name="connsiteY4628" fmla="*/ 4864338 h 10287000"/>
              <a:gd name="connsiteX4629" fmla="*/ 7552844 w 10076157"/>
              <a:gd name="connsiteY4629" fmla="*/ 4801125 h 10287000"/>
              <a:gd name="connsiteX4630" fmla="*/ 7471259 w 10076157"/>
              <a:gd name="connsiteY4630" fmla="*/ 4695759 h 10287000"/>
              <a:gd name="connsiteX4631" fmla="*/ 7491655 w 10076157"/>
              <a:gd name="connsiteY4631" fmla="*/ 4674691 h 10287000"/>
              <a:gd name="connsiteX4632" fmla="*/ 7502828 w 10076157"/>
              <a:gd name="connsiteY4632" fmla="*/ 4686404 h 10287000"/>
              <a:gd name="connsiteX4633" fmla="*/ 7500300 w 10076157"/>
              <a:gd name="connsiteY4633" fmla="*/ 4680579 h 10287000"/>
              <a:gd name="connsiteX4634" fmla="*/ 7496034 w 10076157"/>
              <a:gd name="connsiteY4634" fmla="*/ 4654451 h 10287000"/>
              <a:gd name="connsiteX4635" fmla="*/ 7447204 w 10076157"/>
              <a:gd name="connsiteY4635" fmla="*/ 4570019 h 10287000"/>
              <a:gd name="connsiteX4636" fmla="*/ 7403535 w 10076157"/>
              <a:gd name="connsiteY4636" fmla="*/ 4478304 h 10287000"/>
              <a:gd name="connsiteX4637" fmla="*/ 7387165 w 10076157"/>
              <a:gd name="connsiteY4637" fmla="*/ 4439532 h 10287000"/>
              <a:gd name="connsiteX4638" fmla="*/ 7386947 w 10076157"/>
              <a:gd name="connsiteY4638" fmla="*/ 4439305 h 10287000"/>
              <a:gd name="connsiteX4639" fmla="*/ 7386853 w 10076157"/>
              <a:gd name="connsiteY4639" fmla="*/ 4438797 h 10287000"/>
              <a:gd name="connsiteX4640" fmla="*/ 7386102 w 10076157"/>
              <a:gd name="connsiteY4640" fmla="*/ 4437015 h 10287000"/>
              <a:gd name="connsiteX4641" fmla="*/ 7372074 w 10076157"/>
              <a:gd name="connsiteY4641" fmla="*/ 4407693 h 10287000"/>
              <a:gd name="connsiteX4642" fmla="*/ 7294452 w 10076157"/>
              <a:gd name="connsiteY4642" fmla="*/ 4338360 h 10287000"/>
              <a:gd name="connsiteX4643" fmla="*/ 7279114 w 10076157"/>
              <a:gd name="connsiteY4643" fmla="*/ 4328062 h 10287000"/>
              <a:gd name="connsiteX4644" fmla="*/ 7264698 w 10076157"/>
              <a:gd name="connsiteY4644" fmla="*/ 4312369 h 10287000"/>
              <a:gd name="connsiteX4645" fmla="*/ 7264728 w 10076157"/>
              <a:gd name="connsiteY4645" fmla="*/ 4312408 h 10287000"/>
              <a:gd name="connsiteX4646" fmla="*/ 7346208 w 10076157"/>
              <a:gd name="connsiteY4646" fmla="*/ 4460455 h 10287000"/>
              <a:gd name="connsiteX4647" fmla="*/ 7346208 w 10076157"/>
              <a:gd name="connsiteY4647" fmla="*/ 4545056 h 10287000"/>
              <a:gd name="connsiteX4648" fmla="*/ 7346208 w 10076157"/>
              <a:gd name="connsiteY4648" fmla="*/ 4523907 h 10287000"/>
              <a:gd name="connsiteX4649" fmla="*/ 7325837 w 10076157"/>
              <a:gd name="connsiteY4649" fmla="*/ 4502759 h 10287000"/>
              <a:gd name="connsiteX4650" fmla="*/ 7305467 w 10076157"/>
              <a:gd name="connsiteY4650" fmla="*/ 4439305 h 10287000"/>
              <a:gd name="connsiteX4651" fmla="*/ 7244358 w 10076157"/>
              <a:gd name="connsiteY4651" fmla="*/ 4375857 h 10287000"/>
              <a:gd name="connsiteX4652" fmla="*/ 7162880 w 10076157"/>
              <a:gd name="connsiteY4652" fmla="*/ 4291258 h 10287000"/>
              <a:gd name="connsiteX4653" fmla="*/ 7122139 w 10076157"/>
              <a:gd name="connsiteY4653" fmla="*/ 4270106 h 10287000"/>
              <a:gd name="connsiteX4654" fmla="*/ 7142510 w 10076157"/>
              <a:gd name="connsiteY4654" fmla="*/ 4333560 h 10287000"/>
              <a:gd name="connsiteX4655" fmla="*/ 7223992 w 10076157"/>
              <a:gd name="connsiteY4655" fmla="*/ 4481607 h 10287000"/>
              <a:gd name="connsiteX4656" fmla="*/ 7244358 w 10076157"/>
              <a:gd name="connsiteY4656" fmla="*/ 4523907 h 10287000"/>
              <a:gd name="connsiteX4657" fmla="*/ 7305467 w 10076157"/>
              <a:gd name="connsiteY4657" fmla="*/ 4608504 h 10287000"/>
              <a:gd name="connsiteX4658" fmla="*/ 7305467 w 10076157"/>
              <a:gd name="connsiteY4658" fmla="*/ 4629657 h 10287000"/>
              <a:gd name="connsiteX4659" fmla="*/ 7366577 w 10076157"/>
              <a:gd name="connsiteY4659" fmla="*/ 4714255 h 10287000"/>
              <a:gd name="connsiteX4660" fmla="*/ 7386628 w 10076157"/>
              <a:gd name="connsiteY4660" fmla="*/ 4803480 h 10287000"/>
              <a:gd name="connsiteX4661" fmla="*/ 7386819 w 10076157"/>
              <a:gd name="connsiteY4661" fmla="*/ 4825913 h 10287000"/>
              <a:gd name="connsiteX4662" fmla="*/ 7401510 w 10076157"/>
              <a:gd name="connsiteY4662" fmla="*/ 4852997 h 10287000"/>
              <a:gd name="connsiteX4663" fmla="*/ 7418126 w 10076157"/>
              <a:gd name="connsiteY4663" fmla="*/ 4897914 h 10287000"/>
              <a:gd name="connsiteX4664" fmla="*/ 7416689 w 10076157"/>
              <a:gd name="connsiteY4664" fmla="*/ 4919200 h 10287000"/>
              <a:gd name="connsiteX4665" fmla="*/ 7427687 w 10076157"/>
              <a:gd name="connsiteY4665" fmla="*/ 4936328 h 10287000"/>
              <a:gd name="connsiteX4666" fmla="*/ 7448052 w 10076157"/>
              <a:gd name="connsiteY4666" fmla="*/ 4968053 h 10287000"/>
              <a:gd name="connsiteX4667" fmla="*/ 7468422 w 10076157"/>
              <a:gd name="connsiteY4667" fmla="*/ 5031504 h 10287000"/>
              <a:gd name="connsiteX4668" fmla="*/ 7509162 w 10076157"/>
              <a:gd name="connsiteY4668" fmla="*/ 5094951 h 10287000"/>
              <a:gd name="connsiteX4669" fmla="*/ 7549903 w 10076157"/>
              <a:gd name="connsiteY4669" fmla="*/ 5179551 h 10287000"/>
              <a:gd name="connsiteX4670" fmla="*/ 7590643 w 10076157"/>
              <a:gd name="connsiteY4670" fmla="*/ 5264152 h 10287000"/>
              <a:gd name="connsiteX4671" fmla="*/ 7631383 w 10076157"/>
              <a:gd name="connsiteY4671" fmla="*/ 5348750 h 10287000"/>
              <a:gd name="connsiteX4672" fmla="*/ 7631383 w 10076157"/>
              <a:gd name="connsiteY4672" fmla="*/ 5369901 h 10287000"/>
              <a:gd name="connsiteX4673" fmla="*/ 7692489 w 10076157"/>
              <a:gd name="connsiteY4673" fmla="*/ 5517950 h 10287000"/>
              <a:gd name="connsiteX4674" fmla="*/ 7712859 w 10076157"/>
              <a:gd name="connsiteY4674" fmla="*/ 5687147 h 10287000"/>
              <a:gd name="connsiteX4675" fmla="*/ 7733229 w 10076157"/>
              <a:gd name="connsiteY4675" fmla="*/ 5729451 h 10287000"/>
              <a:gd name="connsiteX4676" fmla="*/ 7773969 w 10076157"/>
              <a:gd name="connsiteY4676" fmla="*/ 5940949 h 10287000"/>
              <a:gd name="connsiteX4677" fmla="*/ 7773969 w 10076157"/>
              <a:gd name="connsiteY4677" fmla="*/ 5983249 h 10287000"/>
              <a:gd name="connsiteX4678" fmla="*/ 7794340 w 10076157"/>
              <a:gd name="connsiteY4678" fmla="*/ 6088994 h 10287000"/>
              <a:gd name="connsiteX4679" fmla="*/ 7794340 w 10076157"/>
              <a:gd name="connsiteY4679" fmla="*/ 6194747 h 10287000"/>
              <a:gd name="connsiteX4680" fmla="*/ 7773969 w 10076157"/>
              <a:gd name="connsiteY4680" fmla="*/ 6110146 h 10287000"/>
              <a:gd name="connsiteX4681" fmla="*/ 7712859 w 10076157"/>
              <a:gd name="connsiteY4681" fmla="*/ 5898650 h 10287000"/>
              <a:gd name="connsiteX4682" fmla="*/ 7651754 w 10076157"/>
              <a:gd name="connsiteY4682" fmla="*/ 5708301 h 10287000"/>
              <a:gd name="connsiteX4683" fmla="*/ 7631383 w 10076157"/>
              <a:gd name="connsiteY4683" fmla="*/ 5623700 h 10287000"/>
              <a:gd name="connsiteX4684" fmla="*/ 7590643 w 10076157"/>
              <a:gd name="connsiteY4684" fmla="*/ 5517950 h 10287000"/>
              <a:gd name="connsiteX4685" fmla="*/ 7590643 w 10076157"/>
              <a:gd name="connsiteY4685" fmla="*/ 5475653 h 10287000"/>
              <a:gd name="connsiteX4686" fmla="*/ 7611013 w 10076157"/>
              <a:gd name="connsiteY4686" fmla="*/ 5454502 h 10287000"/>
              <a:gd name="connsiteX4687" fmla="*/ 7570274 w 10076157"/>
              <a:gd name="connsiteY4687" fmla="*/ 5391050 h 10287000"/>
              <a:gd name="connsiteX4688" fmla="*/ 7509162 w 10076157"/>
              <a:gd name="connsiteY4688" fmla="*/ 5327604 h 10287000"/>
              <a:gd name="connsiteX4689" fmla="*/ 7488793 w 10076157"/>
              <a:gd name="connsiteY4689" fmla="*/ 5285302 h 10287000"/>
              <a:gd name="connsiteX4690" fmla="*/ 7468422 w 10076157"/>
              <a:gd name="connsiteY4690" fmla="*/ 5179551 h 10287000"/>
              <a:gd name="connsiteX4691" fmla="*/ 7427687 w 10076157"/>
              <a:gd name="connsiteY4691" fmla="*/ 5116102 h 10287000"/>
              <a:gd name="connsiteX4692" fmla="*/ 7386947 w 10076157"/>
              <a:gd name="connsiteY4692" fmla="*/ 5031504 h 10287000"/>
              <a:gd name="connsiteX4693" fmla="*/ 7346208 w 10076157"/>
              <a:gd name="connsiteY4693" fmla="*/ 4946903 h 10287000"/>
              <a:gd name="connsiteX4694" fmla="*/ 7264728 w 10076157"/>
              <a:gd name="connsiteY4694" fmla="*/ 4798856 h 10287000"/>
              <a:gd name="connsiteX4695" fmla="*/ 7244358 w 10076157"/>
              <a:gd name="connsiteY4695" fmla="*/ 4735405 h 10287000"/>
              <a:gd name="connsiteX4696" fmla="*/ 7223992 w 10076157"/>
              <a:gd name="connsiteY4696" fmla="*/ 4671953 h 10287000"/>
              <a:gd name="connsiteX4697" fmla="*/ 7183250 w 10076157"/>
              <a:gd name="connsiteY4697" fmla="*/ 4587355 h 10287000"/>
              <a:gd name="connsiteX4698" fmla="*/ 7162880 w 10076157"/>
              <a:gd name="connsiteY4698" fmla="*/ 4566208 h 10287000"/>
              <a:gd name="connsiteX4699" fmla="*/ 7122139 w 10076157"/>
              <a:gd name="connsiteY4699" fmla="*/ 4545056 h 10287000"/>
              <a:gd name="connsiteX4700" fmla="*/ 7081399 w 10076157"/>
              <a:gd name="connsiteY4700" fmla="*/ 4460455 h 10287000"/>
              <a:gd name="connsiteX4701" fmla="*/ 7081399 w 10076157"/>
              <a:gd name="connsiteY4701" fmla="*/ 4418159 h 10287000"/>
              <a:gd name="connsiteX4702" fmla="*/ 7040660 w 10076157"/>
              <a:gd name="connsiteY4702" fmla="*/ 4375857 h 10287000"/>
              <a:gd name="connsiteX4703" fmla="*/ 6999920 w 10076157"/>
              <a:gd name="connsiteY4703" fmla="*/ 4354708 h 10287000"/>
              <a:gd name="connsiteX4704" fmla="*/ 6965549 w 10076157"/>
              <a:gd name="connsiteY4704" fmla="*/ 4327942 h 10287000"/>
              <a:gd name="connsiteX4705" fmla="*/ 6964701 w 10076157"/>
              <a:gd name="connsiteY4705" fmla="*/ 4325870 h 10287000"/>
              <a:gd name="connsiteX4706" fmla="*/ 6964505 w 10076157"/>
              <a:gd name="connsiteY4706" fmla="*/ 4325780 h 10287000"/>
              <a:gd name="connsiteX4707" fmla="*/ 6888665 w 10076157"/>
              <a:gd name="connsiteY4707" fmla="*/ 4236069 h 10287000"/>
              <a:gd name="connsiteX4708" fmla="*/ 6774536 w 10076157"/>
              <a:gd name="connsiteY4708" fmla="*/ 4115421 h 10287000"/>
              <a:gd name="connsiteX4709" fmla="*/ 6777004 w 10076157"/>
              <a:gd name="connsiteY4709" fmla="*/ 4106897 h 10287000"/>
              <a:gd name="connsiteX4710" fmla="*/ 6778080 w 10076157"/>
              <a:gd name="connsiteY4710" fmla="*/ 4103184 h 10287000"/>
              <a:gd name="connsiteX4711" fmla="*/ 6775853 w 10076157"/>
              <a:gd name="connsiteY4711" fmla="*/ 4100907 h 10287000"/>
              <a:gd name="connsiteX4712" fmla="*/ 6694378 w 10076157"/>
              <a:gd name="connsiteY4712" fmla="*/ 3995160 h 10287000"/>
              <a:gd name="connsiteX4713" fmla="*/ 6633269 w 10076157"/>
              <a:gd name="connsiteY4713" fmla="*/ 3931707 h 10287000"/>
              <a:gd name="connsiteX4714" fmla="*/ 6531418 w 10076157"/>
              <a:gd name="connsiteY4714" fmla="*/ 3804810 h 10287000"/>
              <a:gd name="connsiteX4715" fmla="*/ 6449942 w 10076157"/>
              <a:gd name="connsiteY4715" fmla="*/ 3762514 h 10287000"/>
              <a:gd name="connsiteX4716" fmla="*/ 6388833 w 10076157"/>
              <a:gd name="connsiteY4716" fmla="*/ 3720210 h 10287000"/>
              <a:gd name="connsiteX4717" fmla="*/ 6368462 w 10076157"/>
              <a:gd name="connsiteY4717" fmla="*/ 3677914 h 10287000"/>
              <a:gd name="connsiteX4718" fmla="*/ 6327722 w 10076157"/>
              <a:gd name="connsiteY4718" fmla="*/ 3646186 h 10287000"/>
              <a:gd name="connsiteX4719" fmla="*/ 6318263 w 10076157"/>
              <a:gd name="connsiteY4719" fmla="*/ 3638820 h 10287000"/>
              <a:gd name="connsiteX4720" fmla="*/ 6317749 w 10076157"/>
              <a:gd name="connsiteY4720" fmla="*/ 3640597 h 10287000"/>
              <a:gd name="connsiteX4721" fmla="*/ 6314807 w 10076157"/>
              <a:gd name="connsiteY4721" fmla="*/ 3650755 h 10287000"/>
              <a:gd name="connsiteX4722" fmla="*/ 6328492 w 10076157"/>
              <a:gd name="connsiteY4722" fmla="*/ 3676732 h 10287000"/>
              <a:gd name="connsiteX4723" fmla="*/ 6322609 w 10076157"/>
              <a:gd name="connsiteY4723" fmla="*/ 3697049 h 10287000"/>
              <a:gd name="connsiteX4724" fmla="*/ 6383227 w 10076157"/>
              <a:gd name="connsiteY4724" fmla="*/ 3780657 h 10287000"/>
              <a:gd name="connsiteX4725" fmla="*/ 6394721 w 10076157"/>
              <a:gd name="connsiteY4725" fmla="*/ 3786736 h 10287000"/>
              <a:gd name="connsiteX4726" fmla="*/ 6412100 w 10076157"/>
              <a:gd name="connsiteY4726" fmla="*/ 3807161 h 10287000"/>
              <a:gd name="connsiteX4727" fmla="*/ 6409893 w 10076157"/>
              <a:gd name="connsiteY4727" fmla="*/ 3789057 h 10287000"/>
              <a:gd name="connsiteX4728" fmla="*/ 6413176 w 10076157"/>
              <a:gd name="connsiteY4728" fmla="*/ 3771066 h 10287000"/>
              <a:gd name="connsiteX4729" fmla="*/ 6466188 w 10076157"/>
              <a:gd name="connsiteY4729" fmla="*/ 3853770 h 10287000"/>
              <a:gd name="connsiteX4730" fmla="*/ 6503606 w 10076157"/>
              <a:gd name="connsiteY4730" fmla="*/ 3917229 h 10287000"/>
              <a:gd name="connsiteX4731" fmla="*/ 6528459 w 10076157"/>
              <a:gd name="connsiteY4731" fmla="*/ 3959151 h 10287000"/>
              <a:gd name="connsiteX4732" fmla="*/ 6529114 w 10076157"/>
              <a:gd name="connsiteY4732" fmla="*/ 3959782 h 10287000"/>
              <a:gd name="connsiteX4733" fmla="*/ 6581462 w 10076157"/>
              <a:gd name="connsiteY4733" fmla="*/ 4022458 h 10287000"/>
              <a:gd name="connsiteX4734" fmla="*/ 6585506 w 10076157"/>
              <a:gd name="connsiteY4734" fmla="*/ 4041829 h 10287000"/>
              <a:gd name="connsiteX4735" fmla="*/ 6591788 w 10076157"/>
              <a:gd name="connsiteY4735" fmla="*/ 4054964 h 10287000"/>
              <a:gd name="connsiteX4736" fmla="*/ 6593903 w 10076157"/>
              <a:gd name="connsiteY4736" fmla="*/ 4057642 h 10287000"/>
              <a:gd name="connsiteX4737" fmla="*/ 6598325 w 10076157"/>
              <a:gd name="connsiteY4737" fmla="*/ 4063131 h 10287000"/>
              <a:gd name="connsiteX4738" fmla="*/ 6678504 w 10076157"/>
              <a:gd name="connsiteY4738" fmla="*/ 4152403 h 10287000"/>
              <a:gd name="connsiteX4739" fmla="*/ 6711755 w 10076157"/>
              <a:gd name="connsiteY4739" fmla="*/ 4184050 h 10287000"/>
              <a:gd name="connsiteX4740" fmla="*/ 6758688 w 10076157"/>
              <a:gd name="connsiteY4740" fmla="*/ 4241676 h 10287000"/>
              <a:gd name="connsiteX4741" fmla="*/ 6787975 w 10076157"/>
              <a:gd name="connsiteY4741" fmla="*/ 4360251 h 10287000"/>
              <a:gd name="connsiteX4742" fmla="*/ 6817255 w 10076157"/>
              <a:gd name="connsiteY4742" fmla="*/ 4478825 h 10287000"/>
              <a:gd name="connsiteX4743" fmla="*/ 6836820 w 10076157"/>
              <a:gd name="connsiteY4743" fmla="*/ 4484492 h 10287000"/>
              <a:gd name="connsiteX4744" fmla="*/ 6830940 w 10076157"/>
              <a:gd name="connsiteY4744" fmla="*/ 4504802 h 10287000"/>
              <a:gd name="connsiteX4745" fmla="*/ 6877873 w 10076157"/>
              <a:gd name="connsiteY4745" fmla="*/ 4562431 h 10287000"/>
              <a:gd name="connsiteX4746" fmla="*/ 6932607 w 10076157"/>
              <a:gd name="connsiteY4746" fmla="*/ 4666357 h 10287000"/>
              <a:gd name="connsiteX4747" fmla="*/ 6954089 w 10076157"/>
              <a:gd name="connsiteY4747" fmla="*/ 4738631 h 10287000"/>
              <a:gd name="connsiteX4748" fmla="*/ 7022507 w 10076157"/>
              <a:gd name="connsiteY4748" fmla="*/ 4868537 h 10287000"/>
              <a:gd name="connsiteX4749" fmla="*/ 7063558 w 10076157"/>
              <a:gd name="connsiteY4749" fmla="*/ 4946478 h 10287000"/>
              <a:gd name="connsiteX4750" fmla="*/ 7098729 w 10076157"/>
              <a:gd name="connsiteY4750" fmla="*/ 5044738 h 10287000"/>
              <a:gd name="connsiteX4751" fmla="*/ 7133891 w 10076157"/>
              <a:gd name="connsiteY4751" fmla="*/ 5142995 h 10287000"/>
              <a:gd name="connsiteX4752" fmla="*/ 7188626 w 10076157"/>
              <a:gd name="connsiteY4752" fmla="*/ 5246918 h 10287000"/>
              <a:gd name="connsiteX4753" fmla="*/ 7237475 w 10076157"/>
              <a:gd name="connsiteY4753" fmla="*/ 5371159 h 10287000"/>
              <a:gd name="connsiteX4754" fmla="*/ 7208063 w 10076157"/>
              <a:gd name="connsiteY4754" fmla="*/ 5472735 h 10287000"/>
              <a:gd name="connsiteX4755" fmla="*/ 7200266 w 10076157"/>
              <a:gd name="connsiteY4755" fmla="*/ 5426440 h 10287000"/>
              <a:gd name="connsiteX4756" fmla="*/ 7172898 w 10076157"/>
              <a:gd name="connsiteY4756" fmla="*/ 5374475 h 10287000"/>
              <a:gd name="connsiteX4757" fmla="*/ 7157296 w 10076157"/>
              <a:gd name="connsiteY4757" fmla="*/ 5281884 h 10287000"/>
              <a:gd name="connsiteX4758" fmla="*/ 7108444 w 10076157"/>
              <a:gd name="connsiteY4758" fmla="*/ 5157645 h 10287000"/>
              <a:gd name="connsiteX4759" fmla="*/ 7061515 w 10076157"/>
              <a:gd name="connsiteY4759" fmla="*/ 5100017 h 10287000"/>
              <a:gd name="connsiteX4760" fmla="*/ 7069316 w 10076157"/>
              <a:gd name="connsiteY4760" fmla="*/ 5146315 h 10287000"/>
              <a:gd name="connsiteX4761" fmla="*/ 7090797 w 10076157"/>
              <a:gd name="connsiteY4761" fmla="*/ 5218591 h 10287000"/>
              <a:gd name="connsiteX4762" fmla="*/ 7127883 w 10076157"/>
              <a:gd name="connsiteY4762" fmla="*/ 5383459 h 10287000"/>
              <a:gd name="connsiteX4763" fmla="*/ 7104354 w 10076157"/>
              <a:gd name="connsiteY4763" fmla="*/ 5464721 h 10287000"/>
              <a:gd name="connsiteX4764" fmla="*/ 7110236 w 10076157"/>
              <a:gd name="connsiteY4764" fmla="*/ 5444407 h 10287000"/>
              <a:gd name="connsiteX4765" fmla="*/ 7096551 w 10076157"/>
              <a:gd name="connsiteY4765" fmla="*/ 5418428 h 10287000"/>
              <a:gd name="connsiteX4766" fmla="*/ 7094634 w 10076157"/>
              <a:gd name="connsiteY4766" fmla="*/ 5351813 h 10287000"/>
              <a:gd name="connsiteX4767" fmla="*/ 7053583 w 10076157"/>
              <a:gd name="connsiteY4767" fmla="*/ 5273871 h 10287000"/>
              <a:gd name="connsiteX4768" fmla="*/ 6998850 w 10076157"/>
              <a:gd name="connsiteY4768" fmla="*/ 5169948 h 10287000"/>
              <a:gd name="connsiteX4769" fmla="*/ 6965600 w 10076157"/>
              <a:gd name="connsiteY4769" fmla="*/ 5138300 h 10287000"/>
              <a:gd name="connsiteX4770" fmla="*/ 6967518 w 10076157"/>
              <a:gd name="connsiteY4770" fmla="*/ 5204915 h 10287000"/>
              <a:gd name="connsiteX4771" fmla="*/ 7004608 w 10076157"/>
              <a:gd name="connsiteY4771" fmla="*/ 5369785 h 10287000"/>
              <a:gd name="connsiteX4772" fmla="*/ 7012405 w 10076157"/>
              <a:gd name="connsiteY4772" fmla="*/ 5416079 h 10287000"/>
              <a:gd name="connsiteX4773" fmla="*/ 7047574 w 10076157"/>
              <a:gd name="connsiteY4773" fmla="*/ 5514334 h 10287000"/>
              <a:gd name="connsiteX4774" fmla="*/ 7041690 w 10076157"/>
              <a:gd name="connsiteY4774" fmla="*/ 5534653 h 10287000"/>
              <a:gd name="connsiteX4775" fmla="*/ 7076859 w 10076157"/>
              <a:gd name="connsiteY4775" fmla="*/ 5632910 h 10287000"/>
              <a:gd name="connsiteX4776" fmla="*/ 7061131 w 10076157"/>
              <a:gd name="connsiteY4776" fmla="*/ 5760463 h 10287000"/>
              <a:gd name="connsiteX4777" fmla="*/ 7063048 w 10076157"/>
              <a:gd name="connsiteY4777" fmla="*/ 5827079 h 10287000"/>
              <a:gd name="connsiteX4778" fmla="*/ 7084529 w 10076157"/>
              <a:gd name="connsiteY4778" fmla="*/ 5899355 h 10287000"/>
              <a:gd name="connsiteX4779" fmla="*/ 7086446 w 10076157"/>
              <a:gd name="connsiteY4779" fmla="*/ 5965967 h 10287000"/>
              <a:gd name="connsiteX4780" fmla="*/ 7107933 w 10076157"/>
              <a:gd name="connsiteY4780" fmla="*/ 6038242 h 10287000"/>
              <a:gd name="connsiteX4781" fmla="*/ 7123535 w 10076157"/>
              <a:gd name="connsiteY4781" fmla="*/ 6130835 h 10287000"/>
              <a:gd name="connsiteX4782" fmla="*/ 7139137 w 10076157"/>
              <a:gd name="connsiteY4782" fmla="*/ 6223429 h 10287000"/>
              <a:gd name="connsiteX4783" fmla="*/ 7154740 w 10076157"/>
              <a:gd name="connsiteY4783" fmla="*/ 6316021 h 10287000"/>
              <a:gd name="connsiteX4784" fmla="*/ 7148857 w 10076157"/>
              <a:gd name="connsiteY4784" fmla="*/ 6336338 h 10287000"/>
              <a:gd name="connsiteX4785" fmla="*/ 7166375 w 10076157"/>
              <a:gd name="connsiteY4785" fmla="*/ 6495540 h 10287000"/>
              <a:gd name="connsiteX4786" fmla="*/ 7138881 w 10076157"/>
              <a:gd name="connsiteY4786" fmla="*/ 6663728 h 10287000"/>
              <a:gd name="connsiteX4787" fmla="*/ 7146679 w 10076157"/>
              <a:gd name="connsiteY4787" fmla="*/ 6710027 h 10287000"/>
              <a:gd name="connsiteX4788" fmla="*/ 7126988 w 10076157"/>
              <a:gd name="connsiteY4788" fmla="*/ 6924511 h 10287000"/>
              <a:gd name="connsiteX4789" fmla="*/ 7115223 w 10076157"/>
              <a:gd name="connsiteY4789" fmla="*/ 6965142 h 10287000"/>
              <a:gd name="connsiteX4790" fmla="*/ 7105378 w 10076157"/>
              <a:gd name="connsiteY4790" fmla="*/ 7072381 h 10287000"/>
              <a:gd name="connsiteX4791" fmla="*/ 7075964 w 10076157"/>
              <a:gd name="connsiteY4791" fmla="*/ 7173960 h 10287000"/>
              <a:gd name="connsiteX4792" fmla="*/ 7079928 w 10076157"/>
              <a:gd name="connsiteY4792" fmla="*/ 7087031 h 10287000"/>
              <a:gd name="connsiteX4793" fmla="*/ 7080053 w 10076157"/>
              <a:gd name="connsiteY4793" fmla="*/ 6866883 h 10287000"/>
              <a:gd name="connsiteX4794" fmla="*/ 7074303 w 10076157"/>
              <a:gd name="connsiteY4794" fmla="*/ 6667050 h 10287000"/>
              <a:gd name="connsiteX4795" fmla="*/ 7078266 w 10076157"/>
              <a:gd name="connsiteY4795" fmla="*/ 6580122 h 10287000"/>
              <a:gd name="connsiteX4796" fmla="*/ 7068547 w 10076157"/>
              <a:gd name="connsiteY4796" fmla="*/ 6467213 h 10287000"/>
              <a:gd name="connsiteX4797" fmla="*/ 7080311 w 10076157"/>
              <a:gd name="connsiteY4797" fmla="*/ 6426584 h 10287000"/>
              <a:gd name="connsiteX4798" fmla="*/ 7105760 w 10076157"/>
              <a:gd name="connsiteY4798" fmla="*/ 6411934 h 10287000"/>
              <a:gd name="connsiteX4799" fmla="*/ 7084277 w 10076157"/>
              <a:gd name="connsiteY4799" fmla="*/ 6339655 h 10287000"/>
              <a:gd name="connsiteX4800" fmla="*/ 7043224 w 10076157"/>
              <a:gd name="connsiteY4800" fmla="*/ 6261715 h 10287000"/>
              <a:gd name="connsiteX4801" fmla="*/ 7035423 w 10076157"/>
              <a:gd name="connsiteY4801" fmla="*/ 6215417 h 10287000"/>
              <a:gd name="connsiteX4802" fmla="*/ 7045269 w 10076157"/>
              <a:gd name="connsiteY4802" fmla="*/ 6108173 h 10287000"/>
              <a:gd name="connsiteX4803" fmla="*/ 7023789 w 10076157"/>
              <a:gd name="connsiteY4803" fmla="*/ 6035897 h 10287000"/>
              <a:gd name="connsiteX4804" fmla="*/ 7008187 w 10076157"/>
              <a:gd name="connsiteY4804" fmla="*/ 5943305 h 10287000"/>
              <a:gd name="connsiteX4805" fmla="*/ 6992586 w 10076157"/>
              <a:gd name="connsiteY4805" fmla="*/ 5850712 h 10287000"/>
              <a:gd name="connsiteX4806" fmla="*/ 6955498 w 10076157"/>
              <a:gd name="connsiteY4806" fmla="*/ 5685844 h 10287000"/>
              <a:gd name="connsiteX4807" fmla="*/ 6953580 w 10076157"/>
              <a:gd name="connsiteY4807" fmla="*/ 5619232 h 10287000"/>
              <a:gd name="connsiteX4808" fmla="*/ 6951665 w 10076157"/>
              <a:gd name="connsiteY4808" fmla="*/ 5552619 h 10287000"/>
              <a:gd name="connsiteX4809" fmla="*/ 6936061 w 10076157"/>
              <a:gd name="connsiteY4809" fmla="*/ 5460027 h 10287000"/>
              <a:gd name="connsiteX4810" fmla="*/ 6922377 w 10076157"/>
              <a:gd name="connsiteY4810" fmla="*/ 5434050 h 10287000"/>
              <a:gd name="connsiteX4811" fmla="*/ 6889127 w 10076157"/>
              <a:gd name="connsiteY4811" fmla="*/ 5402400 h 10287000"/>
              <a:gd name="connsiteX4812" fmla="*/ 6873524 w 10076157"/>
              <a:gd name="connsiteY4812" fmla="*/ 5309806 h 10287000"/>
              <a:gd name="connsiteX4813" fmla="*/ 6885289 w 10076157"/>
              <a:gd name="connsiteY4813" fmla="*/ 5269180 h 10287000"/>
              <a:gd name="connsiteX4814" fmla="*/ 6857923 w 10076157"/>
              <a:gd name="connsiteY4814" fmla="*/ 5217215 h 10287000"/>
              <a:gd name="connsiteX4815" fmla="*/ 6841297 w 10076157"/>
              <a:gd name="connsiteY4815" fmla="*/ 5201392 h 10287000"/>
              <a:gd name="connsiteX4816" fmla="*/ 6833310 w 10076157"/>
              <a:gd name="connsiteY4816" fmla="*/ 5193789 h 10287000"/>
              <a:gd name="connsiteX4817" fmla="*/ 6833310 w 10076157"/>
              <a:gd name="connsiteY4817" fmla="*/ 5217620 h 10287000"/>
              <a:gd name="connsiteX4818" fmla="*/ 6833310 w 10076157"/>
              <a:gd name="connsiteY4818" fmla="*/ 5264573 h 10287000"/>
              <a:gd name="connsiteX4819" fmla="*/ 6818568 w 10076157"/>
              <a:gd name="connsiteY4819" fmla="*/ 5264573 h 10287000"/>
              <a:gd name="connsiteX4820" fmla="*/ 6803828 w 10076157"/>
              <a:gd name="connsiteY4820" fmla="*/ 5232772 h 10287000"/>
              <a:gd name="connsiteX4821" fmla="*/ 6803828 w 10076157"/>
              <a:gd name="connsiteY4821" fmla="*/ 5216879 h 10287000"/>
              <a:gd name="connsiteX4822" fmla="*/ 6803828 w 10076157"/>
              <a:gd name="connsiteY4822" fmla="*/ 5200979 h 10287000"/>
              <a:gd name="connsiteX4823" fmla="*/ 6759600 w 10076157"/>
              <a:gd name="connsiteY4823" fmla="*/ 5105590 h 10287000"/>
              <a:gd name="connsiteX4824" fmla="*/ 6730117 w 10076157"/>
              <a:gd name="connsiteY4824" fmla="*/ 5057895 h 10287000"/>
              <a:gd name="connsiteX4825" fmla="*/ 6700630 w 10076157"/>
              <a:gd name="connsiteY4825" fmla="*/ 5010204 h 10287000"/>
              <a:gd name="connsiteX4826" fmla="*/ 6671147 w 10076157"/>
              <a:gd name="connsiteY4826" fmla="*/ 4930711 h 10287000"/>
              <a:gd name="connsiteX4827" fmla="*/ 6663776 w 10076157"/>
              <a:gd name="connsiteY4827" fmla="*/ 4873084 h 10287000"/>
              <a:gd name="connsiteX4828" fmla="*/ 6659160 w 10076157"/>
              <a:gd name="connsiteY4828" fmla="*/ 4838019 h 10287000"/>
              <a:gd name="connsiteX4829" fmla="*/ 6648280 w 10076157"/>
              <a:gd name="connsiteY4829" fmla="*/ 4815220 h 10287000"/>
              <a:gd name="connsiteX4830" fmla="*/ 6631190 w 10076157"/>
              <a:gd name="connsiteY4830" fmla="*/ 4755226 h 10287000"/>
              <a:gd name="connsiteX4831" fmla="*/ 6590140 w 10076157"/>
              <a:gd name="connsiteY4831" fmla="*/ 4677280 h 10287000"/>
              <a:gd name="connsiteX4832" fmla="*/ 6527603 w 10076157"/>
              <a:gd name="connsiteY4832" fmla="*/ 4527062 h 10287000"/>
              <a:gd name="connsiteX4833" fmla="*/ 6506825 w 10076157"/>
              <a:gd name="connsiteY4833" fmla="*/ 4507285 h 10287000"/>
              <a:gd name="connsiteX4834" fmla="*/ 6483546 w 10076157"/>
              <a:gd name="connsiteY4834" fmla="*/ 4485131 h 10287000"/>
              <a:gd name="connsiteX4835" fmla="*/ 6483781 w 10076157"/>
              <a:gd name="connsiteY4835" fmla="*/ 4491325 h 10287000"/>
              <a:gd name="connsiteX4836" fmla="*/ 6477569 w 10076157"/>
              <a:gd name="connsiteY4836" fmla="*/ 4499053 h 10287000"/>
              <a:gd name="connsiteX4837" fmla="*/ 6477569 w 10076157"/>
              <a:gd name="connsiteY4837" fmla="*/ 4483095 h 10287000"/>
              <a:gd name="connsiteX4838" fmla="*/ 6462846 w 10076157"/>
              <a:gd name="connsiteY4838" fmla="*/ 4467142 h 10287000"/>
              <a:gd name="connsiteX4839" fmla="*/ 6462100 w 10076157"/>
              <a:gd name="connsiteY4839" fmla="*/ 4464721 h 10287000"/>
              <a:gd name="connsiteX4840" fmla="*/ 6461107 w 10076157"/>
              <a:gd name="connsiteY4840" fmla="*/ 4463774 h 10287000"/>
              <a:gd name="connsiteX4841" fmla="*/ 6414175 w 10076157"/>
              <a:gd name="connsiteY4841" fmla="*/ 4406142 h 10287000"/>
              <a:gd name="connsiteX4842" fmla="*/ 6409664 w 10076157"/>
              <a:gd name="connsiteY4842" fmla="*/ 4379380 h 10287000"/>
              <a:gd name="connsiteX4843" fmla="*/ 6409066 w 10076157"/>
              <a:gd name="connsiteY4843" fmla="*/ 4375832 h 10287000"/>
              <a:gd name="connsiteX4844" fmla="*/ 6403955 w 10076157"/>
              <a:gd name="connsiteY4844" fmla="*/ 4371400 h 10287000"/>
              <a:gd name="connsiteX4845" fmla="*/ 6345067 w 10076157"/>
              <a:gd name="connsiteY4845" fmla="*/ 4307576 h 10287000"/>
              <a:gd name="connsiteX4846" fmla="*/ 6315620 w 10076157"/>
              <a:gd name="connsiteY4846" fmla="*/ 4291618 h 10287000"/>
              <a:gd name="connsiteX4847" fmla="*/ 6330343 w 10076157"/>
              <a:gd name="connsiteY4847" fmla="*/ 4339492 h 10287000"/>
              <a:gd name="connsiteX4848" fmla="*/ 6389235 w 10076157"/>
              <a:gd name="connsiteY4848" fmla="*/ 4451187 h 10287000"/>
              <a:gd name="connsiteX4849" fmla="*/ 6403955 w 10076157"/>
              <a:gd name="connsiteY4849" fmla="*/ 4483095 h 10287000"/>
              <a:gd name="connsiteX4850" fmla="*/ 6448124 w 10076157"/>
              <a:gd name="connsiteY4850" fmla="*/ 4546923 h 10287000"/>
              <a:gd name="connsiteX4851" fmla="*/ 6448124 w 10076157"/>
              <a:gd name="connsiteY4851" fmla="*/ 4562878 h 10287000"/>
              <a:gd name="connsiteX4852" fmla="*/ 6492293 w 10076157"/>
              <a:gd name="connsiteY4852" fmla="*/ 4626706 h 10287000"/>
              <a:gd name="connsiteX4853" fmla="*/ 6507016 w 10076157"/>
              <a:gd name="connsiteY4853" fmla="*/ 4722444 h 10287000"/>
              <a:gd name="connsiteX4854" fmla="*/ 6508173 w 10076157"/>
              <a:gd name="connsiteY4854" fmla="*/ 4729968 h 10287000"/>
              <a:gd name="connsiteX4855" fmla="*/ 6515138 w 10076157"/>
              <a:gd name="connsiteY4855" fmla="*/ 4750041 h 10287000"/>
              <a:gd name="connsiteX4856" fmla="*/ 6515019 w 10076157"/>
              <a:gd name="connsiteY4856" fmla="*/ 4751589 h 10287000"/>
              <a:gd name="connsiteX4857" fmla="*/ 6521739 w 10076157"/>
              <a:gd name="connsiteY4857" fmla="*/ 4770317 h 10287000"/>
              <a:gd name="connsiteX4858" fmla="*/ 6551181 w 10076157"/>
              <a:gd name="connsiteY4858" fmla="*/ 4818185 h 10287000"/>
              <a:gd name="connsiteX4859" fmla="*/ 6565905 w 10076157"/>
              <a:gd name="connsiteY4859" fmla="*/ 4866050 h 10287000"/>
              <a:gd name="connsiteX4860" fmla="*/ 6595350 w 10076157"/>
              <a:gd name="connsiteY4860" fmla="*/ 4913920 h 10287000"/>
              <a:gd name="connsiteX4861" fmla="*/ 6624794 w 10076157"/>
              <a:gd name="connsiteY4861" fmla="*/ 4977746 h 10287000"/>
              <a:gd name="connsiteX4862" fmla="*/ 6654242 w 10076157"/>
              <a:gd name="connsiteY4862" fmla="*/ 5041572 h 10287000"/>
              <a:gd name="connsiteX4863" fmla="*/ 6683688 w 10076157"/>
              <a:gd name="connsiteY4863" fmla="*/ 5105399 h 10287000"/>
              <a:gd name="connsiteX4864" fmla="*/ 6683688 w 10076157"/>
              <a:gd name="connsiteY4864" fmla="*/ 5121355 h 10287000"/>
              <a:gd name="connsiteX4865" fmla="*/ 6727853 w 10076157"/>
              <a:gd name="connsiteY4865" fmla="*/ 5233051 h 10287000"/>
              <a:gd name="connsiteX4866" fmla="*/ 6742576 w 10076157"/>
              <a:gd name="connsiteY4866" fmla="*/ 5360701 h 10287000"/>
              <a:gd name="connsiteX4867" fmla="*/ 6757299 w 10076157"/>
              <a:gd name="connsiteY4867" fmla="*/ 5392619 h 10287000"/>
              <a:gd name="connsiteX4868" fmla="*/ 6786744 w 10076157"/>
              <a:gd name="connsiteY4868" fmla="*/ 5552183 h 10287000"/>
              <a:gd name="connsiteX4869" fmla="*/ 6786744 w 10076157"/>
              <a:gd name="connsiteY4869" fmla="*/ 5584098 h 10287000"/>
              <a:gd name="connsiteX4870" fmla="*/ 6801467 w 10076157"/>
              <a:gd name="connsiteY4870" fmla="*/ 5663876 h 10287000"/>
              <a:gd name="connsiteX4871" fmla="*/ 6801467 w 10076157"/>
              <a:gd name="connsiteY4871" fmla="*/ 5743659 h 10287000"/>
              <a:gd name="connsiteX4872" fmla="*/ 6786744 w 10076157"/>
              <a:gd name="connsiteY4872" fmla="*/ 5679834 h 10287000"/>
              <a:gd name="connsiteX4873" fmla="*/ 6742576 w 10076157"/>
              <a:gd name="connsiteY4873" fmla="*/ 5520270 h 10287000"/>
              <a:gd name="connsiteX4874" fmla="*/ 6698411 w 10076157"/>
              <a:gd name="connsiteY4874" fmla="*/ 5376662 h 10287000"/>
              <a:gd name="connsiteX4875" fmla="*/ 6683688 w 10076157"/>
              <a:gd name="connsiteY4875" fmla="*/ 5312834 h 10287000"/>
              <a:gd name="connsiteX4876" fmla="*/ 6654242 w 10076157"/>
              <a:gd name="connsiteY4876" fmla="*/ 5233051 h 10287000"/>
              <a:gd name="connsiteX4877" fmla="*/ 6654242 w 10076157"/>
              <a:gd name="connsiteY4877" fmla="*/ 5201140 h 10287000"/>
              <a:gd name="connsiteX4878" fmla="*/ 6668965 w 10076157"/>
              <a:gd name="connsiteY4878" fmla="*/ 5185183 h 10287000"/>
              <a:gd name="connsiteX4879" fmla="*/ 6639519 w 10076157"/>
              <a:gd name="connsiteY4879" fmla="*/ 5137315 h 10287000"/>
              <a:gd name="connsiteX4880" fmla="*/ 6595350 w 10076157"/>
              <a:gd name="connsiteY4880" fmla="*/ 5089445 h 10287000"/>
              <a:gd name="connsiteX4881" fmla="*/ 6580626 w 10076157"/>
              <a:gd name="connsiteY4881" fmla="*/ 5057529 h 10287000"/>
              <a:gd name="connsiteX4882" fmla="*/ 6565905 w 10076157"/>
              <a:gd name="connsiteY4882" fmla="*/ 4977746 h 10287000"/>
              <a:gd name="connsiteX4883" fmla="*/ 6536463 w 10076157"/>
              <a:gd name="connsiteY4883" fmla="*/ 4929878 h 10287000"/>
              <a:gd name="connsiteX4884" fmla="*/ 6507016 w 10076157"/>
              <a:gd name="connsiteY4884" fmla="*/ 4866050 h 10287000"/>
              <a:gd name="connsiteX4885" fmla="*/ 6477569 w 10076157"/>
              <a:gd name="connsiteY4885" fmla="*/ 4802225 h 10287000"/>
              <a:gd name="connsiteX4886" fmla="*/ 6418678 w 10076157"/>
              <a:gd name="connsiteY4886" fmla="*/ 4690531 h 10287000"/>
              <a:gd name="connsiteX4887" fmla="*/ 6403955 w 10076157"/>
              <a:gd name="connsiteY4887" fmla="*/ 4642664 h 10287000"/>
              <a:gd name="connsiteX4888" fmla="*/ 6389235 w 10076157"/>
              <a:gd name="connsiteY4888" fmla="*/ 4594791 h 10287000"/>
              <a:gd name="connsiteX4889" fmla="*/ 6359791 w 10076157"/>
              <a:gd name="connsiteY4889" fmla="*/ 4530969 h 10287000"/>
              <a:gd name="connsiteX4890" fmla="*/ 6345067 w 10076157"/>
              <a:gd name="connsiteY4890" fmla="*/ 4515011 h 10287000"/>
              <a:gd name="connsiteX4891" fmla="*/ 6315620 w 10076157"/>
              <a:gd name="connsiteY4891" fmla="*/ 4499053 h 10287000"/>
              <a:gd name="connsiteX4892" fmla="*/ 6286174 w 10076157"/>
              <a:gd name="connsiteY4892" fmla="*/ 4435228 h 10287000"/>
              <a:gd name="connsiteX4893" fmla="*/ 6286174 w 10076157"/>
              <a:gd name="connsiteY4893" fmla="*/ 4403317 h 10287000"/>
              <a:gd name="connsiteX4894" fmla="*/ 6256730 w 10076157"/>
              <a:gd name="connsiteY4894" fmla="*/ 4371400 h 10287000"/>
              <a:gd name="connsiteX4895" fmla="*/ 6227281 w 10076157"/>
              <a:gd name="connsiteY4895" fmla="*/ 4355444 h 10287000"/>
              <a:gd name="connsiteX4896" fmla="*/ 6202442 w 10076157"/>
              <a:gd name="connsiteY4896" fmla="*/ 4335252 h 10287000"/>
              <a:gd name="connsiteX4897" fmla="*/ 6198476 w 10076157"/>
              <a:gd name="connsiteY4897" fmla="*/ 4325147 h 10287000"/>
              <a:gd name="connsiteX4898" fmla="*/ 6191004 w 10076157"/>
              <a:gd name="connsiteY4898" fmla="*/ 4323638 h 10287000"/>
              <a:gd name="connsiteX4899" fmla="*/ 6136760 w 10076157"/>
              <a:gd name="connsiteY4899" fmla="*/ 4256815 h 10287000"/>
              <a:gd name="connsiteX4900" fmla="*/ 6055015 w 10076157"/>
              <a:gd name="connsiteY4900" fmla="*/ 4167056 h 10287000"/>
              <a:gd name="connsiteX4901" fmla="*/ 6055567 w 10076157"/>
              <a:gd name="connsiteY4901" fmla="*/ 4165150 h 10287000"/>
              <a:gd name="connsiteX4902" fmla="*/ 6058186 w 10076157"/>
              <a:gd name="connsiteY4902" fmla="*/ 4156102 h 10287000"/>
              <a:gd name="connsiteX4903" fmla="*/ 6049923 w 10076157"/>
              <a:gd name="connsiteY4903" fmla="*/ 4147013 h 10287000"/>
              <a:gd name="connsiteX4904" fmla="*/ 6006446 w 10076157"/>
              <a:gd name="connsiteY4904" fmla="*/ 4084185 h 10287000"/>
              <a:gd name="connsiteX4905" fmla="*/ 5962275 w 10076157"/>
              <a:gd name="connsiteY4905" fmla="*/ 4036313 h 10287000"/>
              <a:gd name="connsiteX4906" fmla="*/ 5888662 w 10076157"/>
              <a:gd name="connsiteY4906" fmla="*/ 3940576 h 10287000"/>
              <a:gd name="connsiteX4907" fmla="*/ 5829774 w 10076157"/>
              <a:gd name="connsiteY4907" fmla="*/ 3908664 h 10287000"/>
              <a:gd name="connsiteX4908" fmla="*/ 5824870 w 10076157"/>
              <a:gd name="connsiteY4908" fmla="*/ 3906894 h 10287000"/>
              <a:gd name="connsiteX4909" fmla="*/ 5829118 w 10076157"/>
              <a:gd name="connsiteY4909" fmla="*/ 3909766 h 10287000"/>
              <a:gd name="connsiteX4910" fmla="*/ 5860668 w 10076157"/>
              <a:gd name="connsiteY4910" fmla="*/ 3938885 h 10287000"/>
              <a:gd name="connsiteX4911" fmla="*/ 5918036 w 10076157"/>
              <a:gd name="connsiteY4911" fmla="*/ 4003587 h 10287000"/>
              <a:gd name="connsiteX4912" fmla="*/ 5860668 w 10076157"/>
              <a:gd name="connsiteY4912" fmla="*/ 3951824 h 10287000"/>
              <a:gd name="connsiteX4913" fmla="*/ 5826247 w 10076157"/>
              <a:gd name="connsiteY4913" fmla="*/ 3913000 h 10287000"/>
              <a:gd name="connsiteX4914" fmla="*/ 5820511 w 10076157"/>
              <a:gd name="connsiteY4914" fmla="*/ 3906530 h 10287000"/>
              <a:gd name="connsiteX4915" fmla="*/ 5818929 w 10076157"/>
              <a:gd name="connsiteY4915" fmla="*/ 3904746 h 10287000"/>
              <a:gd name="connsiteX4916" fmla="*/ 5818731 w 10076157"/>
              <a:gd name="connsiteY4916" fmla="*/ 3904675 h 10287000"/>
              <a:gd name="connsiteX4917" fmla="*/ 5785605 w 10076157"/>
              <a:gd name="connsiteY4917" fmla="*/ 3876749 h 10287000"/>
              <a:gd name="connsiteX4918" fmla="*/ 5770883 w 10076157"/>
              <a:gd name="connsiteY4918" fmla="*/ 3844838 h 10287000"/>
              <a:gd name="connsiteX4919" fmla="*/ 5765332 w 10076157"/>
              <a:gd name="connsiteY4919" fmla="*/ 3840326 h 10287000"/>
              <a:gd name="connsiteX4920" fmla="*/ 5770318 w 10076157"/>
              <a:gd name="connsiteY4920" fmla="*/ 3849374 h 10287000"/>
              <a:gd name="connsiteX4921" fmla="*/ 5771736 w 10076157"/>
              <a:gd name="connsiteY4921" fmla="*/ 3857564 h 10287000"/>
              <a:gd name="connsiteX4922" fmla="*/ 5760395 w 10076157"/>
              <a:gd name="connsiteY4922" fmla="*/ 3844462 h 10287000"/>
              <a:gd name="connsiteX4923" fmla="*/ 5743384 w 10076157"/>
              <a:gd name="connsiteY4923" fmla="*/ 3826451 h 10287000"/>
              <a:gd name="connsiteX4924" fmla="*/ 5726469 w 10076157"/>
              <a:gd name="connsiteY4924" fmla="*/ 3818310 h 10287000"/>
              <a:gd name="connsiteX4925" fmla="*/ 5725540 w 10076157"/>
              <a:gd name="connsiteY4925" fmla="*/ 3821517 h 10287000"/>
              <a:gd name="connsiteX4926" fmla="*/ 5735245 w 10076157"/>
              <a:gd name="connsiteY4926" fmla="*/ 3840935 h 10287000"/>
              <a:gd name="connsiteX4927" fmla="*/ 5730806 w 10076157"/>
              <a:gd name="connsiteY4927" fmla="*/ 3856265 h 10287000"/>
              <a:gd name="connsiteX4928" fmla="*/ 5750459 w 10076157"/>
              <a:gd name="connsiteY4928" fmla="*/ 3874414 h 10287000"/>
              <a:gd name="connsiteX4929" fmla="*/ 5772355 w 10076157"/>
              <a:gd name="connsiteY4929" fmla="*/ 3915428 h 10287000"/>
              <a:gd name="connsiteX4930" fmla="*/ 5772355 w 10076157"/>
              <a:gd name="connsiteY4930" fmla="*/ 3910999 h 10287000"/>
              <a:gd name="connsiteX4931" fmla="*/ 5772355 w 10076157"/>
              <a:gd name="connsiteY4931" fmla="*/ 3906187 h 10287000"/>
              <a:gd name="connsiteX4932" fmla="*/ 5782350 w 10076157"/>
              <a:gd name="connsiteY4932" fmla="*/ 3915810 h 10287000"/>
              <a:gd name="connsiteX4933" fmla="*/ 5773604 w 10076157"/>
              <a:gd name="connsiteY4933" fmla="*/ 3915810 h 10287000"/>
              <a:gd name="connsiteX4934" fmla="*/ 5772559 w 10076157"/>
              <a:gd name="connsiteY4934" fmla="*/ 3915810 h 10287000"/>
              <a:gd name="connsiteX4935" fmla="*/ 5774061 w 10076157"/>
              <a:gd name="connsiteY4935" fmla="*/ 3918623 h 10287000"/>
              <a:gd name="connsiteX4936" fmla="*/ 5797905 w 10076157"/>
              <a:gd name="connsiteY4936" fmla="*/ 3942143 h 10287000"/>
              <a:gd name="connsiteX4937" fmla="*/ 5841156 w 10076157"/>
              <a:gd name="connsiteY4937" fmla="*/ 4004499 h 10287000"/>
              <a:gd name="connsiteX4938" fmla="*/ 5836717 w 10076157"/>
              <a:gd name="connsiteY4938" fmla="*/ 4019828 h 10287000"/>
              <a:gd name="connsiteX4939" fmla="*/ 5843186 w 10076157"/>
              <a:gd name="connsiteY4939" fmla="*/ 4028361 h 10287000"/>
              <a:gd name="connsiteX4940" fmla="*/ 5848377 w 10076157"/>
              <a:gd name="connsiteY4940" fmla="*/ 4021990 h 10287000"/>
              <a:gd name="connsiteX4941" fmla="*/ 5854936 w 10076157"/>
              <a:gd name="connsiteY4941" fmla="*/ 3989141 h 10287000"/>
              <a:gd name="connsiteX4942" fmla="*/ 5855181 w 10076157"/>
              <a:gd name="connsiteY4942" fmla="*/ 3947512 h 10287000"/>
              <a:gd name="connsiteX4943" fmla="*/ 5894797 w 10076157"/>
              <a:gd name="connsiteY4943" fmla="*/ 4014582 h 10287000"/>
              <a:gd name="connsiteX4944" fmla="*/ 5941349 w 10076157"/>
              <a:gd name="connsiteY4944" fmla="*/ 4100387 h 10287000"/>
              <a:gd name="connsiteX4945" fmla="*/ 5949708 w 10076157"/>
              <a:gd name="connsiteY4945" fmla="*/ 4117102 h 10287000"/>
              <a:gd name="connsiteX4946" fmla="*/ 5968187 w 10076157"/>
              <a:gd name="connsiteY4946" fmla="*/ 4136235 h 10287000"/>
              <a:gd name="connsiteX4947" fmla="*/ 6008344 w 10076157"/>
              <a:gd name="connsiteY4947" fmla="*/ 4187972 h 10287000"/>
              <a:gd name="connsiteX4948" fmla="*/ 6032546 w 10076157"/>
              <a:gd name="connsiteY4948" fmla="*/ 4242424 h 10287000"/>
              <a:gd name="connsiteX4949" fmla="*/ 6031292 w 10076157"/>
              <a:gd name="connsiteY4949" fmla="*/ 4241379 h 10287000"/>
              <a:gd name="connsiteX4950" fmla="*/ 5996871 w 10076157"/>
              <a:gd name="connsiteY4950" fmla="*/ 4201324 h 10287000"/>
              <a:gd name="connsiteX4951" fmla="*/ 5962452 w 10076157"/>
              <a:gd name="connsiteY4951" fmla="*/ 4134568 h 10287000"/>
              <a:gd name="connsiteX4952" fmla="*/ 5961018 w 10076157"/>
              <a:gd name="connsiteY4952" fmla="*/ 4134568 h 10287000"/>
              <a:gd name="connsiteX4953" fmla="*/ 5954512 w 10076157"/>
              <a:gd name="connsiteY4953" fmla="*/ 4134568 h 10287000"/>
              <a:gd name="connsiteX4954" fmla="*/ 5949511 w 10076157"/>
              <a:gd name="connsiteY4954" fmla="*/ 4151843 h 10287000"/>
              <a:gd name="connsiteX4955" fmla="*/ 5952721 w 10076157"/>
              <a:gd name="connsiteY4955" fmla="*/ 4155165 h 10287000"/>
              <a:gd name="connsiteX4956" fmla="*/ 5952950 w 10076157"/>
              <a:gd name="connsiteY4956" fmla="*/ 4155452 h 10287000"/>
              <a:gd name="connsiteX4957" fmla="*/ 5959891 w 10076157"/>
              <a:gd name="connsiteY4957" fmla="*/ 4157462 h 10287000"/>
              <a:gd name="connsiteX4958" fmla="*/ 5959445 w 10076157"/>
              <a:gd name="connsiteY4958" fmla="*/ 4163590 h 10287000"/>
              <a:gd name="connsiteX4959" fmla="*/ 5985056 w 10076157"/>
              <a:gd name="connsiteY4959" fmla="*/ 4195678 h 10287000"/>
              <a:gd name="connsiteX4960" fmla="*/ 6008901 w 10076157"/>
              <a:gd name="connsiteY4960" fmla="*/ 4219194 h 10287000"/>
              <a:gd name="connsiteX4961" fmla="*/ 6042453 w 10076157"/>
              <a:gd name="connsiteY4961" fmla="*/ 4262132 h 10287000"/>
              <a:gd name="connsiteX4962" fmla="*/ 6062687 w 10076157"/>
              <a:gd name="connsiteY4962" fmla="*/ 4351052 h 10287000"/>
              <a:gd name="connsiteX4963" fmla="*/ 6082919 w 10076157"/>
              <a:gd name="connsiteY4963" fmla="*/ 4439971 h 10287000"/>
              <a:gd name="connsiteX4964" fmla="*/ 6097062 w 10076157"/>
              <a:gd name="connsiteY4964" fmla="*/ 4444066 h 10287000"/>
              <a:gd name="connsiteX4965" fmla="*/ 6092624 w 10076157"/>
              <a:gd name="connsiteY4965" fmla="*/ 4459391 h 10287000"/>
              <a:gd name="connsiteX4966" fmla="*/ 6126172 w 10076157"/>
              <a:gd name="connsiteY4966" fmla="*/ 4502331 h 10287000"/>
              <a:gd name="connsiteX4967" fmla="*/ 6164989 w 10076157"/>
              <a:gd name="connsiteY4967" fmla="*/ 4580018 h 10287000"/>
              <a:gd name="connsiteX4968" fmla="*/ 6179954 w 10076157"/>
              <a:gd name="connsiteY4968" fmla="*/ 4634188 h 10287000"/>
              <a:gd name="connsiteX4969" fmla="*/ 6228474 w 10076157"/>
              <a:gd name="connsiteY4969" fmla="*/ 4731297 h 10287000"/>
              <a:gd name="connsiteX4970" fmla="*/ 6257587 w 10076157"/>
              <a:gd name="connsiteY4970" fmla="*/ 4789562 h 10287000"/>
              <a:gd name="connsiteX4971" fmla="*/ 6282259 w 10076157"/>
              <a:gd name="connsiteY4971" fmla="*/ 4863156 h 10287000"/>
              <a:gd name="connsiteX4972" fmla="*/ 6306931 w 10076157"/>
              <a:gd name="connsiteY4972" fmla="*/ 4936747 h 10287000"/>
              <a:gd name="connsiteX4973" fmla="*/ 6345746 w 10076157"/>
              <a:gd name="connsiteY4973" fmla="*/ 5014435 h 10287000"/>
              <a:gd name="connsiteX4974" fmla="*/ 6380120 w 10076157"/>
              <a:gd name="connsiteY4974" fmla="*/ 5107450 h 10287000"/>
              <a:gd name="connsiteX4975" fmla="*/ 6357931 w 10076157"/>
              <a:gd name="connsiteY4975" fmla="*/ 5184080 h 10287000"/>
              <a:gd name="connsiteX4976" fmla="*/ 6352668 w 10076157"/>
              <a:gd name="connsiteY4976" fmla="*/ 5149337 h 10287000"/>
              <a:gd name="connsiteX4977" fmla="*/ 6333260 w 10076157"/>
              <a:gd name="connsiteY4977" fmla="*/ 5110490 h 10287000"/>
              <a:gd name="connsiteX4978" fmla="*/ 6322728 w 10076157"/>
              <a:gd name="connsiteY4978" fmla="*/ 5040992 h 10287000"/>
              <a:gd name="connsiteX4979" fmla="*/ 6288349 w 10076157"/>
              <a:gd name="connsiteY4979" fmla="*/ 4947981 h 10287000"/>
              <a:gd name="connsiteX4980" fmla="*/ 6254804 w 10076157"/>
              <a:gd name="connsiteY4980" fmla="*/ 4905041 h 10287000"/>
              <a:gd name="connsiteX4981" fmla="*/ 6260068 w 10076157"/>
              <a:gd name="connsiteY4981" fmla="*/ 4939792 h 10287000"/>
              <a:gd name="connsiteX4982" fmla="*/ 6275037 w 10076157"/>
              <a:gd name="connsiteY4982" fmla="*/ 4993960 h 10287000"/>
              <a:gd name="connsiteX4983" fmla="*/ 6300538 w 10076157"/>
              <a:gd name="connsiteY4983" fmla="*/ 5117628 h 10287000"/>
              <a:gd name="connsiteX4984" fmla="*/ 6282786 w 10076157"/>
              <a:gd name="connsiteY4984" fmla="*/ 5178934 h 10287000"/>
              <a:gd name="connsiteX4985" fmla="*/ 6287224 w 10076157"/>
              <a:gd name="connsiteY4985" fmla="*/ 5163607 h 10287000"/>
              <a:gd name="connsiteX4986" fmla="*/ 6277518 w 10076157"/>
              <a:gd name="connsiteY4986" fmla="*/ 5144188 h 10287000"/>
              <a:gd name="connsiteX4987" fmla="*/ 6276691 w 10076157"/>
              <a:gd name="connsiteY4987" fmla="*/ 5094110 h 10287000"/>
              <a:gd name="connsiteX4988" fmla="*/ 6247581 w 10076157"/>
              <a:gd name="connsiteY4988" fmla="*/ 5035844 h 10287000"/>
              <a:gd name="connsiteX4989" fmla="*/ 6208768 w 10076157"/>
              <a:gd name="connsiteY4989" fmla="*/ 4958160 h 10287000"/>
              <a:gd name="connsiteX4990" fmla="*/ 6184922 w 10076157"/>
              <a:gd name="connsiteY4990" fmla="*/ 4934641 h 10287000"/>
              <a:gd name="connsiteX4991" fmla="*/ 6185748 w 10076157"/>
              <a:gd name="connsiteY4991" fmla="*/ 4984720 h 10287000"/>
              <a:gd name="connsiteX4992" fmla="*/ 6211249 w 10076157"/>
              <a:gd name="connsiteY4992" fmla="*/ 5108388 h 10287000"/>
              <a:gd name="connsiteX4993" fmla="*/ 6216514 w 10076157"/>
              <a:gd name="connsiteY4993" fmla="*/ 5143132 h 10287000"/>
              <a:gd name="connsiteX4994" fmla="*/ 6241188 w 10076157"/>
              <a:gd name="connsiteY4994" fmla="*/ 5216725 h 10287000"/>
              <a:gd name="connsiteX4995" fmla="*/ 6236750 w 10076157"/>
              <a:gd name="connsiteY4995" fmla="*/ 5232051 h 10287000"/>
              <a:gd name="connsiteX4996" fmla="*/ 6261423 w 10076157"/>
              <a:gd name="connsiteY4996" fmla="*/ 5305644 h 10287000"/>
              <a:gd name="connsiteX4997" fmla="*/ 6248937 w 10076157"/>
              <a:gd name="connsiteY4997" fmla="*/ 5401701 h 10287000"/>
              <a:gd name="connsiteX4998" fmla="*/ 6249764 w 10076157"/>
              <a:gd name="connsiteY4998" fmla="*/ 5451780 h 10287000"/>
              <a:gd name="connsiteX4999" fmla="*/ 6264730 w 10076157"/>
              <a:gd name="connsiteY4999" fmla="*/ 5505947 h 10287000"/>
              <a:gd name="connsiteX5000" fmla="*/ 6265560 w 10076157"/>
              <a:gd name="connsiteY5000" fmla="*/ 5556019 h 10287000"/>
              <a:gd name="connsiteX5001" fmla="*/ 6280529 w 10076157"/>
              <a:gd name="connsiteY5001" fmla="*/ 5610189 h 10287000"/>
              <a:gd name="connsiteX5002" fmla="*/ 6291060 w 10076157"/>
              <a:gd name="connsiteY5002" fmla="*/ 5679687 h 10287000"/>
              <a:gd name="connsiteX5003" fmla="*/ 6301593 w 10076157"/>
              <a:gd name="connsiteY5003" fmla="*/ 5749185 h 10287000"/>
              <a:gd name="connsiteX5004" fmla="*/ 6312124 w 10076157"/>
              <a:gd name="connsiteY5004" fmla="*/ 5818684 h 10287000"/>
              <a:gd name="connsiteX5005" fmla="*/ 6307685 w 10076157"/>
              <a:gd name="connsiteY5005" fmla="*/ 5834011 h 10287000"/>
              <a:gd name="connsiteX5006" fmla="*/ 6319042 w 10076157"/>
              <a:gd name="connsiteY5006" fmla="*/ 5953583 h 10287000"/>
              <a:gd name="connsiteX5007" fmla="*/ 6297680 w 10076157"/>
              <a:gd name="connsiteY5007" fmla="*/ 6080291 h 10287000"/>
              <a:gd name="connsiteX5008" fmla="*/ 6302945 w 10076157"/>
              <a:gd name="connsiteY5008" fmla="*/ 6115043 h 10287000"/>
              <a:gd name="connsiteX5009" fmla="*/ 6286847 w 10076157"/>
              <a:gd name="connsiteY5009" fmla="*/ 6276501 h 10287000"/>
              <a:gd name="connsiteX5010" fmla="*/ 6277970 w 10076157"/>
              <a:gd name="connsiteY5010" fmla="*/ 6307158 h 10287000"/>
              <a:gd name="connsiteX5011" fmla="*/ 6269923 w 10076157"/>
              <a:gd name="connsiteY5011" fmla="*/ 6387883 h 10287000"/>
              <a:gd name="connsiteX5012" fmla="*/ 6247733 w 10076157"/>
              <a:gd name="connsiteY5012" fmla="*/ 6464519 h 10287000"/>
              <a:gd name="connsiteX5013" fmla="*/ 6251343 w 10076157"/>
              <a:gd name="connsiteY5013" fmla="*/ 6399116 h 10287000"/>
              <a:gd name="connsiteX5014" fmla="*/ 6253299 w 10076157"/>
              <a:gd name="connsiteY5014" fmla="*/ 6233564 h 10287000"/>
              <a:gd name="connsiteX5015" fmla="*/ 6250818 w 10076157"/>
              <a:gd name="connsiteY5015" fmla="*/ 6083338 h 10287000"/>
              <a:gd name="connsiteX5016" fmla="*/ 6254428 w 10076157"/>
              <a:gd name="connsiteY5016" fmla="*/ 6017935 h 10287000"/>
              <a:gd name="connsiteX5017" fmla="*/ 6248335 w 10076157"/>
              <a:gd name="connsiteY5017" fmla="*/ 5933110 h 10287000"/>
              <a:gd name="connsiteX5018" fmla="*/ 6257211 w 10076157"/>
              <a:gd name="connsiteY5018" fmla="*/ 5902456 h 10287000"/>
              <a:gd name="connsiteX5019" fmla="*/ 6275792 w 10076157"/>
              <a:gd name="connsiteY5019" fmla="*/ 5891226 h 10287000"/>
              <a:gd name="connsiteX5020" fmla="*/ 6260821 w 10076157"/>
              <a:gd name="connsiteY5020" fmla="*/ 5837055 h 10287000"/>
              <a:gd name="connsiteX5021" fmla="*/ 6231709 w 10076157"/>
              <a:gd name="connsiteY5021" fmla="*/ 5778790 h 10287000"/>
              <a:gd name="connsiteX5022" fmla="*/ 6226443 w 10076157"/>
              <a:gd name="connsiteY5022" fmla="*/ 5744038 h 10287000"/>
              <a:gd name="connsiteX5023" fmla="*/ 6234494 w 10076157"/>
              <a:gd name="connsiteY5023" fmla="*/ 5663308 h 10287000"/>
              <a:gd name="connsiteX5024" fmla="*/ 6219527 w 10076157"/>
              <a:gd name="connsiteY5024" fmla="*/ 5609140 h 10287000"/>
              <a:gd name="connsiteX5025" fmla="*/ 6208994 w 10076157"/>
              <a:gd name="connsiteY5025" fmla="*/ 5539640 h 10287000"/>
              <a:gd name="connsiteX5026" fmla="*/ 6198463 w 10076157"/>
              <a:gd name="connsiteY5026" fmla="*/ 5470145 h 10287000"/>
              <a:gd name="connsiteX5027" fmla="*/ 6172961 w 10076157"/>
              <a:gd name="connsiteY5027" fmla="*/ 5346477 h 10287000"/>
              <a:gd name="connsiteX5028" fmla="*/ 6172132 w 10076157"/>
              <a:gd name="connsiteY5028" fmla="*/ 5296404 h 10287000"/>
              <a:gd name="connsiteX5029" fmla="*/ 6171308 w 10076157"/>
              <a:gd name="connsiteY5029" fmla="*/ 5246325 h 10287000"/>
              <a:gd name="connsiteX5030" fmla="*/ 6160776 w 10076157"/>
              <a:gd name="connsiteY5030" fmla="*/ 5176832 h 10287000"/>
              <a:gd name="connsiteX5031" fmla="*/ 6151073 w 10076157"/>
              <a:gd name="connsiteY5031" fmla="*/ 5157409 h 10287000"/>
              <a:gd name="connsiteX5032" fmla="*/ 6127227 w 10076157"/>
              <a:gd name="connsiteY5032" fmla="*/ 5133890 h 10287000"/>
              <a:gd name="connsiteX5033" fmla="*/ 6116694 w 10076157"/>
              <a:gd name="connsiteY5033" fmla="*/ 5064394 h 10287000"/>
              <a:gd name="connsiteX5034" fmla="*/ 6130075 w 10076157"/>
              <a:gd name="connsiteY5034" fmla="*/ 5057886 h 10287000"/>
              <a:gd name="connsiteX5035" fmla="*/ 6128743 w 10076157"/>
              <a:gd name="connsiteY5035" fmla="*/ 5050755 h 10287000"/>
              <a:gd name="connsiteX5036" fmla="*/ 6122379 w 10076157"/>
              <a:gd name="connsiteY5036" fmla="*/ 5042696 h 10287000"/>
              <a:gd name="connsiteX5037" fmla="*/ 6099759 w 10076157"/>
              <a:gd name="connsiteY5037" fmla="*/ 5003328 h 10287000"/>
              <a:gd name="connsiteX5038" fmla="*/ 6096227 w 10076157"/>
              <a:gd name="connsiteY5038" fmla="*/ 4989385 h 10287000"/>
              <a:gd name="connsiteX5039" fmla="*/ 6093249 w 10076157"/>
              <a:gd name="connsiteY5039" fmla="*/ 4982158 h 10287000"/>
              <a:gd name="connsiteX5040" fmla="*/ 6086042 w 10076157"/>
              <a:gd name="connsiteY5040" fmla="*/ 4975052 h 10287000"/>
              <a:gd name="connsiteX5041" fmla="*/ 6082317 w 10076157"/>
              <a:gd name="connsiteY5041" fmla="*/ 4971378 h 10287000"/>
              <a:gd name="connsiteX5042" fmla="*/ 6062913 w 10076157"/>
              <a:gd name="connsiteY5042" fmla="*/ 4932537 h 10287000"/>
              <a:gd name="connsiteX5043" fmla="*/ 6071791 w 10076157"/>
              <a:gd name="connsiteY5043" fmla="*/ 4901882 h 10287000"/>
              <a:gd name="connsiteX5044" fmla="*/ 6072651 w 10076157"/>
              <a:gd name="connsiteY5044" fmla="*/ 4898910 h 10287000"/>
              <a:gd name="connsiteX5045" fmla="*/ 6071488 w 10076157"/>
              <a:gd name="connsiteY5045" fmla="*/ 4890139 h 10287000"/>
              <a:gd name="connsiteX5046" fmla="*/ 6067601 w 10076157"/>
              <a:gd name="connsiteY5046" fmla="*/ 4858356 h 10287000"/>
              <a:gd name="connsiteX5047" fmla="*/ 6067288 w 10076157"/>
              <a:gd name="connsiteY5047" fmla="*/ 4853843 h 10287000"/>
              <a:gd name="connsiteX5048" fmla="*/ 6065658 w 10076157"/>
              <a:gd name="connsiteY5048" fmla="*/ 4850270 h 10287000"/>
              <a:gd name="connsiteX5049" fmla="*/ 6061257 w 10076157"/>
              <a:gd name="connsiteY5049" fmla="*/ 4832383 h 10287000"/>
              <a:gd name="connsiteX5050" fmla="*/ 6032974 w 10076157"/>
              <a:gd name="connsiteY5050" fmla="*/ 4824193 h 10287000"/>
              <a:gd name="connsiteX5051" fmla="*/ 5980017 w 10076157"/>
              <a:gd name="connsiteY5051" fmla="*/ 4742412 h 10287000"/>
              <a:gd name="connsiteX5052" fmla="*/ 5947776 w 10076157"/>
              <a:gd name="connsiteY5052" fmla="*/ 4667668 h 10287000"/>
              <a:gd name="connsiteX5053" fmla="*/ 5946333 w 10076157"/>
              <a:gd name="connsiteY5053" fmla="*/ 4655316 h 10287000"/>
              <a:gd name="connsiteX5054" fmla="*/ 5935421 w 10076157"/>
              <a:gd name="connsiteY5054" fmla="*/ 4647525 h 10287000"/>
              <a:gd name="connsiteX5055" fmla="*/ 5921341 w 10076157"/>
              <a:gd name="connsiteY5055" fmla="*/ 4630768 h 10287000"/>
              <a:gd name="connsiteX5056" fmla="*/ 5893179 w 10076157"/>
              <a:gd name="connsiteY5056" fmla="*/ 4586083 h 10287000"/>
              <a:gd name="connsiteX5057" fmla="*/ 5892006 w 10076157"/>
              <a:gd name="connsiteY5057" fmla="*/ 4586083 h 10287000"/>
              <a:gd name="connsiteX5058" fmla="*/ 5886315 w 10076157"/>
              <a:gd name="connsiteY5058" fmla="*/ 4586083 h 10287000"/>
              <a:gd name="connsiteX5059" fmla="*/ 5889116 w 10076157"/>
              <a:gd name="connsiteY5059" fmla="*/ 4589620 h 10287000"/>
              <a:gd name="connsiteX5060" fmla="*/ 5906057 w 10076157"/>
              <a:gd name="connsiteY5060" fmla="*/ 4620901 h 10287000"/>
              <a:gd name="connsiteX5061" fmla="*/ 5906057 w 10076157"/>
              <a:gd name="connsiteY5061" fmla="*/ 4634076 h 10287000"/>
              <a:gd name="connsiteX5062" fmla="*/ 5939939 w 10076157"/>
              <a:gd name="connsiteY5062" fmla="*/ 4686759 h 10287000"/>
              <a:gd name="connsiteX5063" fmla="*/ 5951235 w 10076157"/>
              <a:gd name="connsiteY5063" fmla="*/ 4765789 h 10287000"/>
              <a:gd name="connsiteX5064" fmla="*/ 5962528 w 10076157"/>
              <a:gd name="connsiteY5064" fmla="*/ 4805306 h 10287000"/>
              <a:gd name="connsiteX5065" fmla="*/ 5985115 w 10076157"/>
              <a:gd name="connsiteY5065" fmla="*/ 4844821 h 10287000"/>
              <a:gd name="connsiteX5066" fmla="*/ 5996407 w 10076157"/>
              <a:gd name="connsiteY5066" fmla="*/ 4884334 h 10287000"/>
              <a:gd name="connsiteX5067" fmla="*/ 6018997 w 10076157"/>
              <a:gd name="connsiteY5067" fmla="*/ 4923849 h 10287000"/>
              <a:gd name="connsiteX5068" fmla="*/ 6041586 w 10076157"/>
              <a:gd name="connsiteY5068" fmla="*/ 4976536 h 10287000"/>
              <a:gd name="connsiteX5069" fmla="*/ 6064174 w 10076157"/>
              <a:gd name="connsiteY5069" fmla="*/ 5029223 h 10287000"/>
              <a:gd name="connsiteX5070" fmla="*/ 6086762 w 10076157"/>
              <a:gd name="connsiteY5070" fmla="*/ 5081906 h 10287000"/>
              <a:gd name="connsiteX5071" fmla="*/ 6086762 w 10076157"/>
              <a:gd name="connsiteY5071" fmla="*/ 5095084 h 10287000"/>
              <a:gd name="connsiteX5072" fmla="*/ 6120644 w 10076157"/>
              <a:gd name="connsiteY5072" fmla="*/ 5187284 h 10287000"/>
              <a:gd name="connsiteX5073" fmla="*/ 6131936 w 10076157"/>
              <a:gd name="connsiteY5073" fmla="*/ 5292658 h 10287000"/>
              <a:gd name="connsiteX5074" fmla="*/ 6143232 w 10076157"/>
              <a:gd name="connsiteY5074" fmla="*/ 5319000 h 10287000"/>
              <a:gd name="connsiteX5075" fmla="*/ 6165820 w 10076157"/>
              <a:gd name="connsiteY5075" fmla="*/ 5450713 h 10287000"/>
              <a:gd name="connsiteX5076" fmla="*/ 6165820 w 10076157"/>
              <a:gd name="connsiteY5076" fmla="*/ 5477060 h 10287000"/>
              <a:gd name="connsiteX5077" fmla="*/ 6177114 w 10076157"/>
              <a:gd name="connsiteY5077" fmla="*/ 5542916 h 10287000"/>
              <a:gd name="connsiteX5078" fmla="*/ 6177114 w 10076157"/>
              <a:gd name="connsiteY5078" fmla="*/ 5608774 h 10287000"/>
              <a:gd name="connsiteX5079" fmla="*/ 6165820 w 10076157"/>
              <a:gd name="connsiteY5079" fmla="*/ 5556090 h 10287000"/>
              <a:gd name="connsiteX5080" fmla="*/ 6131936 w 10076157"/>
              <a:gd name="connsiteY5080" fmla="*/ 5424374 h 10287000"/>
              <a:gd name="connsiteX5081" fmla="*/ 6098057 w 10076157"/>
              <a:gd name="connsiteY5081" fmla="*/ 5305827 h 10287000"/>
              <a:gd name="connsiteX5082" fmla="*/ 6086762 w 10076157"/>
              <a:gd name="connsiteY5082" fmla="*/ 5253141 h 10287000"/>
              <a:gd name="connsiteX5083" fmla="*/ 6064174 w 10076157"/>
              <a:gd name="connsiteY5083" fmla="*/ 5187284 h 10287000"/>
              <a:gd name="connsiteX5084" fmla="*/ 6064174 w 10076157"/>
              <a:gd name="connsiteY5084" fmla="*/ 5174111 h 10287000"/>
              <a:gd name="connsiteX5085" fmla="*/ 6064174 w 10076157"/>
              <a:gd name="connsiteY5085" fmla="*/ 5170805 h 10287000"/>
              <a:gd name="connsiteX5086" fmla="*/ 6051785 w 10076157"/>
              <a:gd name="connsiteY5086" fmla="*/ 5167596 h 10287000"/>
              <a:gd name="connsiteX5087" fmla="*/ 6051785 w 10076157"/>
              <a:gd name="connsiteY5087" fmla="*/ 5193950 h 10287000"/>
              <a:gd name="connsiteX5088" fmla="*/ 6070292 w 10076157"/>
              <a:gd name="connsiteY5088" fmla="*/ 5237872 h 10287000"/>
              <a:gd name="connsiteX5089" fmla="*/ 6088795 w 10076157"/>
              <a:gd name="connsiteY5089" fmla="*/ 5264224 h 10287000"/>
              <a:gd name="connsiteX5090" fmla="*/ 6088795 w 10076157"/>
              <a:gd name="connsiteY5090" fmla="*/ 5282204 h 10287000"/>
              <a:gd name="connsiteX5091" fmla="*/ 6088795 w 10076157"/>
              <a:gd name="connsiteY5091" fmla="*/ 5308146 h 10287000"/>
              <a:gd name="connsiteX5092" fmla="*/ 6079544 w 10076157"/>
              <a:gd name="connsiteY5092" fmla="*/ 5308146 h 10287000"/>
              <a:gd name="connsiteX5093" fmla="*/ 6070292 w 10076157"/>
              <a:gd name="connsiteY5093" fmla="*/ 5290575 h 10287000"/>
              <a:gd name="connsiteX5094" fmla="*/ 6070292 w 10076157"/>
              <a:gd name="connsiteY5094" fmla="*/ 5281794 h 10287000"/>
              <a:gd name="connsiteX5095" fmla="*/ 6070292 w 10076157"/>
              <a:gd name="connsiteY5095" fmla="*/ 5273010 h 10287000"/>
              <a:gd name="connsiteX5096" fmla="*/ 6042533 w 10076157"/>
              <a:gd name="connsiteY5096" fmla="*/ 5220303 h 10287000"/>
              <a:gd name="connsiteX5097" fmla="*/ 6024026 w 10076157"/>
              <a:gd name="connsiteY5097" fmla="*/ 5193950 h 10287000"/>
              <a:gd name="connsiteX5098" fmla="*/ 6005522 w 10076157"/>
              <a:gd name="connsiteY5098" fmla="*/ 5167596 h 10287000"/>
              <a:gd name="connsiteX5099" fmla="*/ 5987018 w 10076157"/>
              <a:gd name="connsiteY5099" fmla="*/ 5123677 h 10287000"/>
              <a:gd name="connsiteX5100" fmla="*/ 5977764 w 10076157"/>
              <a:gd name="connsiteY5100" fmla="*/ 5053402 h 10287000"/>
              <a:gd name="connsiteX5101" fmla="*/ 5968513 w 10076157"/>
              <a:gd name="connsiteY5101" fmla="*/ 5018265 h 10287000"/>
              <a:gd name="connsiteX5102" fmla="*/ 5959260 w 10076157"/>
              <a:gd name="connsiteY5102" fmla="*/ 4991913 h 10287000"/>
              <a:gd name="connsiteX5103" fmla="*/ 5922249 w 10076157"/>
              <a:gd name="connsiteY5103" fmla="*/ 4947990 h 10287000"/>
              <a:gd name="connsiteX5104" fmla="*/ 5931502 w 10076157"/>
              <a:gd name="connsiteY5104" fmla="*/ 4939208 h 10287000"/>
              <a:gd name="connsiteX5105" fmla="*/ 5977764 w 10076157"/>
              <a:gd name="connsiteY5105" fmla="*/ 4991913 h 10287000"/>
              <a:gd name="connsiteX5106" fmla="*/ 5987018 w 10076157"/>
              <a:gd name="connsiteY5106" fmla="*/ 5009481 h 10287000"/>
              <a:gd name="connsiteX5107" fmla="*/ 6000895 w 10076157"/>
              <a:gd name="connsiteY5107" fmla="*/ 5027050 h 10287000"/>
              <a:gd name="connsiteX5108" fmla="*/ 6006767 w 10076157"/>
              <a:gd name="connsiteY5108" fmla="*/ 5034482 h 10287000"/>
              <a:gd name="connsiteX5109" fmla="*/ 6002055 w 10076157"/>
              <a:gd name="connsiteY5109" fmla="*/ 4994648 h 10287000"/>
              <a:gd name="connsiteX5110" fmla="*/ 5996407 w 10076157"/>
              <a:gd name="connsiteY5110" fmla="*/ 4976536 h 10287000"/>
              <a:gd name="connsiteX5111" fmla="*/ 5973823 w 10076157"/>
              <a:gd name="connsiteY5111" fmla="*/ 4937022 h 10287000"/>
              <a:gd name="connsiteX5112" fmla="*/ 5951235 w 10076157"/>
              <a:gd name="connsiteY5112" fmla="*/ 4884334 h 10287000"/>
              <a:gd name="connsiteX5113" fmla="*/ 5928645 w 10076157"/>
              <a:gd name="connsiteY5113" fmla="*/ 4831650 h 10287000"/>
              <a:gd name="connsiteX5114" fmla="*/ 5883468 w 10076157"/>
              <a:gd name="connsiteY5114" fmla="*/ 4739447 h 10287000"/>
              <a:gd name="connsiteX5115" fmla="*/ 5872174 w 10076157"/>
              <a:gd name="connsiteY5115" fmla="*/ 4699933 h 10287000"/>
              <a:gd name="connsiteX5116" fmla="*/ 5860881 w 10076157"/>
              <a:gd name="connsiteY5116" fmla="*/ 4660416 h 10287000"/>
              <a:gd name="connsiteX5117" fmla="*/ 5838292 w 10076157"/>
              <a:gd name="connsiteY5117" fmla="*/ 4607732 h 10287000"/>
              <a:gd name="connsiteX5118" fmla="*/ 5826999 w 10076157"/>
              <a:gd name="connsiteY5118" fmla="*/ 4594558 h 10287000"/>
              <a:gd name="connsiteX5119" fmla="*/ 5804411 w 10076157"/>
              <a:gd name="connsiteY5119" fmla="*/ 4581388 h 10287000"/>
              <a:gd name="connsiteX5120" fmla="*/ 5781822 w 10076157"/>
              <a:gd name="connsiteY5120" fmla="*/ 4528702 h 10287000"/>
              <a:gd name="connsiteX5121" fmla="*/ 5781822 w 10076157"/>
              <a:gd name="connsiteY5121" fmla="*/ 4502358 h 10287000"/>
              <a:gd name="connsiteX5122" fmla="*/ 5759233 w 10076157"/>
              <a:gd name="connsiteY5122" fmla="*/ 4476015 h 10287000"/>
              <a:gd name="connsiteX5123" fmla="*/ 5750326 w 10076157"/>
              <a:gd name="connsiteY5123" fmla="*/ 4470822 h 10287000"/>
              <a:gd name="connsiteX5124" fmla="*/ 5746422 w 10076157"/>
              <a:gd name="connsiteY5124" fmla="*/ 4470822 h 10287000"/>
              <a:gd name="connsiteX5125" fmla="*/ 5737906 w 10076157"/>
              <a:gd name="connsiteY5125" fmla="*/ 4463577 h 10287000"/>
              <a:gd name="connsiteX5126" fmla="*/ 5736644 w 10076157"/>
              <a:gd name="connsiteY5126" fmla="*/ 4462843 h 10287000"/>
              <a:gd name="connsiteX5127" fmla="*/ 5728214 w 10076157"/>
              <a:gd name="connsiteY5127" fmla="*/ 4456694 h 10287000"/>
              <a:gd name="connsiteX5128" fmla="*/ 5709306 w 10076157"/>
              <a:gd name="connsiteY5128" fmla="*/ 4444513 h 10287000"/>
              <a:gd name="connsiteX5129" fmla="*/ 5672189 w 10076157"/>
              <a:gd name="connsiteY5129" fmla="*/ 4444513 h 10287000"/>
              <a:gd name="connsiteX5130" fmla="*/ 5616515 w 10076157"/>
              <a:gd name="connsiteY5130" fmla="*/ 4418208 h 10287000"/>
              <a:gd name="connsiteX5131" fmla="*/ 5580560 w 10076157"/>
              <a:gd name="connsiteY5131" fmla="*/ 4403958 h 10287000"/>
              <a:gd name="connsiteX5132" fmla="*/ 5576100 w 10076157"/>
              <a:gd name="connsiteY5132" fmla="*/ 4400997 h 10287000"/>
              <a:gd name="connsiteX5133" fmla="*/ 5577568 w 10076157"/>
              <a:gd name="connsiteY5133" fmla="*/ 4409309 h 10287000"/>
              <a:gd name="connsiteX5134" fmla="*/ 5575690 w 10076157"/>
              <a:gd name="connsiteY5134" fmla="*/ 4429121 h 10287000"/>
              <a:gd name="connsiteX5135" fmla="*/ 5582803 w 10076157"/>
              <a:gd name="connsiteY5135" fmla="*/ 4465461 h 10287000"/>
              <a:gd name="connsiteX5136" fmla="*/ 5582954 w 10076157"/>
              <a:gd name="connsiteY5136" fmla="*/ 4466550 h 10287000"/>
              <a:gd name="connsiteX5137" fmla="*/ 5588308 w 10076157"/>
              <a:gd name="connsiteY5137" fmla="*/ 4479606 h 10287000"/>
              <a:gd name="connsiteX5138" fmla="*/ 5616027 w 10076157"/>
              <a:gd name="connsiteY5138" fmla="*/ 4523689 h 10287000"/>
              <a:gd name="connsiteX5139" fmla="*/ 5625268 w 10076157"/>
              <a:gd name="connsiteY5139" fmla="*/ 4523689 h 10287000"/>
              <a:gd name="connsiteX5140" fmla="*/ 5625268 w 10076157"/>
              <a:gd name="connsiteY5140" fmla="*/ 4532503 h 10287000"/>
              <a:gd name="connsiteX5141" fmla="*/ 5652991 w 10076157"/>
              <a:gd name="connsiteY5141" fmla="*/ 4550138 h 10287000"/>
              <a:gd name="connsiteX5142" fmla="*/ 5689953 w 10076157"/>
              <a:gd name="connsiteY5142" fmla="*/ 4585406 h 10287000"/>
              <a:gd name="connsiteX5143" fmla="*/ 5708433 w 10076157"/>
              <a:gd name="connsiteY5143" fmla="*/ 4611855 h 10287000"/>
              <a:gd name="connsiteX5144" fmla="*/ 5754635 w 10076157"/>
              <a:gd name="connsiteY5144" fmla="*/ 4655938 h 10287000"/>
              <a:gd name="connsiteX5145" fmla="*/ 5782357 w 10076157"/>
              <a:gd name="connsiteY5145" fmla="*/ 4682387 h 10287000"/>
              <a:gd name="connsiteX5146" fmla="*/ 5810079 w 10076157"/>
              <a:gd name="connsiteY5146" fmla="*/ 4717653 h 10287000"/>
              <a:gd name="connsiteX5147" fmla="*/ 5837799 w 10076157"/>
              <a:gd name="connsiteY5147" fmla="*/ 4752921 h 10287000"/>
              <a:gd name="connsiteX5148" fmla="*/ 5874761 w 10076157"/>
              <a:gd name="connsiteY5148" fmla="*/ 4788186 h 10287000"/>
              <a:gd name="connsiteX5149" fmla="*/ 5911723 w 10076157"/>
              <a:gd name="connsiteY5149" fmla="*/ 4832268 h 10287000"/>
              <a:gd name="connsiteX5150" fmla="*/ 5911723 w 10076157"/>
              <a:gd name="connsiteY5150" fmla="*/ 4876352 h 10287000"/>
              <a:gd name="connsiteX5151" fmla="*/ 5902483 w 10076157"/>
              <a:gd name="connsiteY5151" fmla="*/ 4858718 h 10287000"/>
              <a:gd name="connsiteX5152" fmla="*/ 5884002 w 10076157"/>
              <a:gd name="connsiteY5152" fmla="*/ 4841084 h 10287000"/>
              <a:gd name="connsiteX5153" fmla="*/ 5865521 w 10076157"/>
              <a:gd name="connsiteY5153" fmla="*/ 4805818 h 10287000"/>
              <a:gd name="connsiteX5154" fmla="*/ 5828560 w 10076157"/>
              <a:gd name="connsiteY5154" fmla="*/ 4761738 h 10287000"/>
              <a:gd name="connsiteX5155" fmla="*/ 5800839 w 10076157"/>
              <a:gd name="connsiteY5155" fmla="*/ 4744101 h 10287000"/>
              <a:gd name="connsiteX5156" fmla="*/ 5810079 w 10076157"/>
              <a:gd name="connsiteY5156" fmla="*/ 4761738 h 10287000"/>
              <a:gd name="connsiteX5157" fmla="*/ 5828560 w 10076157"/>
              <a:gd name="connsiteY5157" fmla="*/ 4788186 h 10287000"/>
              <a:gd name="connsiteX5158" fmla="*/ 5865521 w 10076157"/>
              <a:gd name="connsiteY5158" fmla="*/ 4849901 h 10287000"/>
              <a:gd name="connsiteX5159" fmla="*/ 5865521 w 10076157"/>
              <a:gd name="connsiteY5159" fmla="*/ 4885169 h 10287000"/>
              <a:gd name="connsiteX5160" fmla="*/ 5865521 w 10076157"/>
              <a:gd name="connsiteY5160" fmla="*/ 4876352 h 10287000"/>
              <a:gd name="connsiteX5161" fmla="*/ 5856281 w 10076157"/>
              <a:gd name="connsiteY5161" fmla="*/ 4867536 h 10287000"/>
              <a:gd name="connsiteX5162" fmla="*/ 5847039 w 10076157"/>
              <a:gd name="connsiteY5162" fmla="*/ 4841084 h 10287000"/>
              <a:gd name="connsiteX5163" fmla="*/ 5819318 w 10076157"/>
              <a:gd name="connsiteY5163" fmla="*/ 4814634 h 10287000"/>
              <a:gd name="connsiteX5164" fmla="*/ 5782357 w 10076157"/>
              <a:gd name="connsiteY5164" fmla="*/ 4779369 h 10287000"/>
              <a:gd name="connsiteX5165" fmla="*/ 5763877 w 10076157"/>
              <a:gd name="connsiteY5165" fmla="*/ 4770550 h 10287000"/>
              <a:gd name="connsiteX5166" fmla="*/ 5773117 w 10076157"/>
              <a:gd name="connsiteY5166" fmla="*/ 4797003 h 10287000"/>
              <a:gd name="connsiteX5167" fmla="*/ 5810079 w 10076157"/>
              <a:gd name="connsiteY5167" fmla="*/ 4858718 h 10287000"/>
              <a:gd name="connsiteX5168" fmla="*/ 5819318 w 10076157"/>
              <a:gd name="connsiteY5168" fmla="*/ 4876352 h 10287000"/>
              <a:gd name="connsiteX5169" fmla="*/ 5847039 w 10076157"/>
              <a:gd name="connsiteY5169" fmla="*/ 4911617 h 10287000"/>
              <a:gd name="connsiteX5170" fmla="*/ 5847039 w 10076157"/>
              <a:gd name="connsiteY5170" fmla="*/ 4920433 h 10287000"/>
              <a:gd name="connsiteX5171" fmla="*/ 5874761 w 10076157"/>
              <a:gd name="connsiteY5171" fmla="*/ 4955701 h 10287000"/>
              <a:gd name="connsiteX5172" fmla="*/ 5884002 w 10076157"/>
              <a:gd name="connsiteY5172" fmla="*/ 5008600 h 10287000"/>
              <a:gd name="connsiteX5173" fmla="*/ 5893243 w 10076157"/>
              <a:gd name="connsiteY5173" fmla="*/ 5035050 h 10287000"/>
              <a:gd name="connsiteX5174" fmla="*/ 5911723 w 10076157"/>
              <a:gd name="connsiteY5174" fmla="*/ 5061501 h 10287000"/>
              <a:gd name="connsiteX5175" fmla="*/ 5920963 w 10076157"/>
              <a:gd name="connsiteY5175" fmla="*/ 5087947 h 10287000"/>
              <a:gd name="connsiteX5176" fmla="*/ 5939444 w 10076157"/>
              <a:gd name="connsiteY5176" fmla="*/ 5114396 h 10287000"/>
              <a:gd name="connsiteX5177" fmla="*/ 5957925 w 10076157"/>
              <a:gd name="connsiteY5177" fmla="*/ 5149665 h 10287000"/>
              <a:gd name="connsiteX5178" fmla="*/ 5976407 w 10076157"/>
              <a:gd name="connsiteY5178" fmla="*/ 5184932 h 10287000"/>
              <a:gd name="connsiteX5179" fmla="*/ 5994888 w 10076157"/>
              <a:gd name="connsiteY5179" fmla="*/ 5220197 h 10287000"/>
              <a:gd name="connsiteX5180" fmla="*/ 5994888 w 10076157"/>
              <a:gd name="connsiteY5180" fmla="*/ 5229013 h 10287000"/>
              <a:gd name="connsiteX5181" fmla="*/ 6022607 w 10076157"/>
              <a:gd name="connsiteY5181" fmla="*/ 5290731 h 10287000"/>
              <a:gd name="connsiteX5182" fmla="*/ 6031848 w 10076157"/>
              <a:gd name="connsiteY5182" fmla="*/ 5361263 h 10287000"/>
              <a:gd name="connsiteX5183" fmla="*/ 6041090 w 10076157"/>
              <a:gd name="connsiteY5183" fmla="*/ 5378897 h 10287000"/>
              <a:gd name="connsiteX5184" fmla="*/ 6059570 w 10076157"/>
              <a:gd name="connsiteY5184" fmla="*/ 5467063 h 10287000"/>
              <a:gd name="connsiteX5185" fmla="*/ 6059570 w 10076157"/>
              <a:gd name="connsiteY5185" fmla="*/ 5484695 h 10287000"/>
              <a:gd name="connsiteX5186" fmla="*/ 6068811 w 10076157"/>
              <a:gd name="connsiteY5186" fmla="*/ 5528776 h 10287000"/>
              <a:gd name="connsiteX5187" fmla="*/ 6068811 w 10076157"/>
              <a:gd name="connsiteY5187" fmla="*/ 5572861 h 10287000"/>
              <a:gd name="connsiteX5188" fmla="*/ 6059570 w 10076157"/>
              <a:gd name="connsiteY5188" fmla="*/ 5537595 h 10287000"/>
              <a:gd name="connsiteX5189" fmla="*/ 6031848 w 10076157"/>
              <a:gd name="connsiteY5189" fmla="*/ 5449429 h 10287000"/>
              <a:gd name="connsiteX5190" fmla="*/ 6004128 w 10076157"/>
              <a:gd name="connsiteY5190" fmla="*/ 5370080 h 10287000"/>
              <a:gd name="connsiteX5191" fmla="*/ 5994888 w 10076157"/>
              <a:gd name="connsiteY5191" fmla="*/ 5334813 h 10287000"/>
              <a:gd name="connsiteX5192" fmla="*/ 5976407 w 10076157"/>
              <a:gd name="connsiteY5192" fmla="*/ 5290731 h 10287000"/>
              <a:gd name="connsiteX5193" fmla="*/ 5976407 w 10076157"/>
              <a:gd name="connsiteY5193" fmla="*/ 5273098 h 10287000"/>
              <a:gd name="connsiteX5194" fmla="*/ 5985647 w 10076157"/>
              <a:gd name="connsiteY5194" fmla="*/ 5264280 h 10287000"/>
              <a:gd name="connsiteX5195" fmla="*/ 5967165 w 10076157"/>
              <a:gd name="connsiteY5195" fmla="*/ 5237831 h 10287000"/>
              <a:gd name="connsiteX5196" fmla="*/ 5939444 w 10076157"/>
              <a:gd name="connsiteY5196" fmla="*/ 5211382 h 10287000"/>
              <a:gd name="connsiteX5197" fmla="*/ 5930204 w 10076157"/>
              <a:gd name="connsiteY5197" fmla="*/ 5193748 h 10287000"/>
              <a:gd name="connsiteX5198" fmla="*/ 5920963 w 10076157"/>
              <a:gd name="connsiteY5198" fmla="*/ 5149665 h 10287000"/>
              <a:gd name="connsiteX5199" fmla="*/ 5902483 w 10076157"/>
              <a:gd name="connsiteY5199" fmla="*/ 5123216 h 10287000"/>
              <a:gd name="connsiteX5200" fmla="*/ 5884002 w 10076157"/>
              <a:gd name="connsiteY5200" fmla="*/ 5087947 h 10287000"/>
              <a:gd name="connsiteX5201" fmla="*/ 5865521 w 10076157"/>
              <a:gd name="connsiteY5201" fmla="*/ 5052684 h 10287000"/>
              <a:gd name="connsiteX5202" fmla="*/ 5828560 w 10076157"/>
              <a:gd name="connsiteY5202" fmla="*/ 4990968 h 10287000"/>
              <a:gd name="connsiteX5203" fmla="*/ 5819318 w 10076157"/>
              <a:gd name="connsiteY5203" fmla="*/ 4964518 h 10287000"/>
              <a:gd name="connsiteX5204" fmla="*/ 5810079 w 10076157"/>
              <a:gd name="connsiteY5204" fmla="*/ 4938068 h 10287000"/>
              <a:gd name="connsiteX5205" fmla="*/ 5791599 w 10076157"/>
              <a:gd name="connsiteY5205" fmla="*/ 4902800 h 10287000"/>
              <a:gd name="connsiteX5206" fmla="*/ 5782357 w 10076157"/>
              <a:gd name="connsiteY5206" fmla="*/ 4893985 h 10287000"/>
              <a:gd name="connsiteX5207" fmla="*/ 5763877 w 10076157"/>
              <a:gd name="connsiteY5207" fmla="*/ 4885169 h 10287000"/>
              <a:gd name="connsiteX5208" fmla="*/ 5745394 w 10076157"/>
              <a:gd name="connsiteY5208" fmla="*/ 4849901 h 10287000"/>
              <a:gd name="connsiteX5209" fmla="*/ 5745394 w 10076157"/>
              <a:gd name="connsiteY5209" fmla="*/ 4832268 h 10287000"/>
              <a:gd name="connsiteX5210" fmla="*/ 5739620 w 10076157"/>
              <a:gd name="connsiteY5210" fmla="*/ 4823451 h 10287000"/>
              <a:gd name="connsiteX5211" fmla="*/ 5727975 w 10076157"/>
              <a:gd name="connsiteY5211" fmla="*/ 4815371 h 10287000"/>
              <a:gd name="connsiteX5212" fmla="*/ 5728192 w 10076157"/>
              <a:gd name="connsiteY5212" fmla="*/ 4816097 h 10287000"/>
              <a:gd name="connsiteX5213" fmla="*/ 5737138 w 10076157"/>
              <a:gd name="connsiteY5213" fmla="*/ 4846112 h 10287000"/>
              <a:gd name="connsiteX5214" fmla="*/ 5755027 w 10076157"/>
              <a:gd name="connsiteY5214" fmla="*/ 4906144 h 10287000"/>
              <a:gd name="connsiteX5215" fmla="*/ 5783768 w 10076157"/>
              <a:gd name="connsiteY5215" fmla="*/ 4969315 h 10287000"/>
              <a:gd name="connsiteX5216" fmla="*/ 5808843 w 10076157"/>
              <a:gd name="connsiteY5216" fmla="*/ 5045139 h 10287000"/>
              <a:gd name="connsiteX5217" fmla="*/ 5790526 w 10076157"/>
              <a:gd name="connsiteY5217" fmla="*/ 5108399 h 10287000"/>
              <a:gd name="connsiteX5218" fmla="*/ 5787006 w 10076157"/>
              <a:gd name="connsiteY5218" fmla="*/ 5079956 h 10287000"/>
              <a:gd name="connsiteX5219" fmla="*/ 5772637 w 10076157"/>
              <a:gd name="connsiteY5219" fmla="*/ 5048368 h 10287000"/>
              <a:gd name="connsiteX5220" fmla="*/ 5765592 w 10076157"/>
              <a:gd name="connsiteY5220" fmla="*/ 4991476 h 10287000"/>
              <a:gd name="connsiteX5221" fmla="*/ 5740515 w 10076157"/>
              <a:gd name="connsiteY5221" fmla="*/ 4915654 h 10287000"/>
              <a:gd name="connsiteX5222" fmla="*/ 5715298 w 10076157"/>
              <a:gd name="connsiteY5222" fmla="*/ 4880927 h 10287000"/>
              <a:gd name="connsiteX5223" fmla="*/ 5718820 w 10076157"/>
              <a:gd name="connsiteY5223" fmla="*/ 4909373 h 10287000"/>
              <a:gd name="connsiteX5224" fmla="*/ 5729525 w 10076157"/>
              <a:gd name="connsiteY5224" fmla="*/ 4953608 h 10287000"/>
              <a:gd name="connsiteX5225" fmla="*/ 5747274 w 10076157"/>
              <a:gd name="connsiteY5225" fmla="*/ 5054736 h 10287000"/>
              <a:gd name="connsiteX5226" fmla="*/ 5732620 w 10076157"/>
              <a:gd name="connsiteY5226" fmla="*/ 5105345 h 10287000"/>
              <a:gd name="connsiteX5227" fmla="*/ 5736284 w 10076157"/>
              <a:gd name="connsiteY5227" fmla="*/ 5092691 h 10287000"/>
              <a:gd name="connsiteX5228" fmla="*/ 5729097 w 10076157"/>
              <a:gd name="connsiteY5228" fmla="*/ 5076899 h 10287000"/>
              <a:gd name="connsiteX5229" fmla="*/ 5729240 w 10076157"/>
              <a:gd name="connsiteY5229" fmla="*/ 5035803 h 10287000"/>
              <a:gd name="connsiteX5230" fmla="*/ 5707686 w 10076157"/>
              <a:gd name="connsiteY5230" fmla="*/ 4988424 h 10287000"/>
              <a:gd name="connsiteX5231" fmla="*/ 5678947 w 10076157"/>
              <a:gd name="connsiteY5231" fmla="*/ 4925251 h 10287000"/>
              <a:gd name="connsiteX5232" fmla="*/ 5660914 w 10076157"/>
              <a:gd name="connsiteY5232" fmla="*/ 4906316 h 10287000"/>
              <a:gd name="connsiteX5233" fmla="*/ 5660773 w 10076157"/>
              <a:gd name="connsiteY5233" fmla="*/ 4947412 h 10287000"/>
              <a:gd name="connsiteX5234" fmla="*/ 5666081 w 10076157"/>
              <a:gd name="connsiteY5234" fmla="*/ 4965877 h 10287000"/>
              <a:gd name="connsiteX5235" fmla="*/ 5667533 w 10076157"/>
              <a:gd name="connsiteY5235" fmla="*/ 4973913 h 10287000"/>
              <a:gd name="connsiteX5236" fmla="*/ 5672792 w 10076157"/>
              <a:gd name="connsiteY5236" fmla="*/ 4982610 h 10287000"/>
              <a:gd name="connsiteX5237" fmla="*/ 5686729 w 10076157"/>
              <a:gd name="connsiteY5237" fmla="*/ 5005668 h 10287000"/>
              <a:gd name="connsiteX5238" fmla="*/ 5669109 w 10076157"/>
              <a:gd name="connsiteY5238" fmla="*/ 4982635 h 10287000"/>
              <a:gd name="connsiteX5239" fmla="*/ 5671020 w 10076157"/>
              <a:gd name="connsiteY5239" fmla="*/ 4993232 h 10287000"/>
              <a:gd name="connsiteX5240" fmla="*/ 5678521 w 10076157"/>
              <a:gd name="connsiteY5240" fmla="*/ 5048543 h 10287000"/>
              <a:gd name="connsiteX5241" fmla="*/ 5681654 w 10076157"/>
              <a:gd name="connsiteY5241" fmla="*/ 5058020 h 10287000"/>
              <a:gd name="connsiteX5242" fmla="*/ 5681959 w 10076157"/>
              <a:gd name="connsiteY5242" fmla="*/ 5072949 h 10287000"/>
              <a:gd name="connsiteX5243" fmla="*/ 5686985 w 10076157"/>
              <a:gd name="connsiteY5243" fmla="*/ 5080590 h 10287000"/>
              <a:gd name="connsiteX5244" fmla="*/ 5723372 w 10076157"/>
              <a:gd name="connsiteY5244" fmla="*/ 5144772 h 10287000"/>
              <a:gd name="connsiteX5245" fmla="*/ 5731463 w 10076157"/>
              <a:gd name="connsiteY5245" fmla="*/ 5184329 h 10287000"/>
              <a:gd name="connsiteX5246" fmla="*/ 5711870 w 10076157"/>
              <a:gd name="connsiteY5246" fmla="*/ 5150745 h 10287000"/>
              <a:gd name="connsiteX5247" fmla="*/ 5697248 w 10076157"/>
              <a:gd name="connsiteY5247" fmla="*/ 5099990 h 10287000"/>
              <a:gd name="connsiteX5248" fmla="*/ 5696121 w 10076157"/>
              <a:gd name="connsiteY5248" fmla="*/ 5099664 h 10287000"/>
              <a:gd name="connsiteX5249" fmla="*/ 5690656 w 10076157"/>
              <a:gd name="connsiteY5249" fmla="*/ 5098081 h 10287000"/>
              <a:gd name="connsiteX5250" fmla="*/ 5692361 w 10076157"/>
              <a:gd name="connsiteY5250" fmla="*/ 5102257 h 10287000"/>
              <a:gd name="connsiteX5251" fmla="*/ 5699934 w 10076157"/>
              <a:gd name="connsiteY5251" fmla="*/ 5137017 h 10287000"/>
              <a:gd name="connsiteX5252" fmla="*/ 5696268 w 10076157"/>
              <a:gd name="connsiteY5252" fmla="*/ 5149672 h 10287000"/>
              <a:gd name="connsiteX5253" fmla="*/ 5714162 w 10076157"/>
              <a:gd name="connsiteY5253" fmla="*/ 5209699 h 10287000"/>
              <a:gd name="connsiteX5254" fmla="*/ 5703029 w 10076157"/>
              <a:gd name="connsiteY5254" fmla="*/ 5288752 h 10287000"/>
              <a:gd name="connsiteX5255" fmla="*/ 5702886 w 10076157"/>
              <a:gd name="connsiteY5255" fmla="*/ 5329851 h 10287000"/>
              <a:gd name="connsiteX5256" fmla="*/ 5713592 w 10076157"/>
              <a:gd name="connsiteY5256" fmla="*/ 5374088 h 10287000"/>
              <a:gd name="connsiteX5257" fmla="*/ 5713448 w 10076157"/>
              <a:gd name="connsiteY5257" fmla="*/ 5415185 h 10287000"/>
              <a:gd name="connsiteX5258" fmla="*/ 5724157 w 10076157"/>
              <a:gd name="connsiteY5258" fmla="*/ 5459423 h 10287000"/>
              <a:gd name="connsiteX5259" fmla="*/ 5731199 w 10076157"/>
              <a:gd name="connsiteY5259" fmla="*/ 5516315 h 10287000"/>
              <a:gd name="connsiteX5260" fmla="*/ 5738242 w 10076157"/>
              <a:gd name="connsiteY5260" fmla="*/ 5573204 h 10287000"/>
              <a:gd name="connsiteX5261" fmla="*/ 5745286 w 10076157"/>
              <a:gd name="connsiteY5261" fmla="*/ 5630091 h 10287000"/>
              <a:gd name="connsiteX5262" fmla="*/ 5741620 w 10076157"/>
              <a:gd name="connsiteY5262" fmla="*/ 5642748 h 10287000"/>
              <a:gd name="connsiteX5263" fmla="*/ 5748522 w 10076157"/>
              <a:gd name="connsiteY5263" fmla="*/ 5740734 h 10287000"/>
              <a:gd name="connsiteX5264" fmla="*/ 5730061 w 10076157"/>
              <a:gd name="connsiteY5264" fmla="*/ 5845092 h 10287000"/>
              <a:gd name="connsiteX5265" fmla="*/ 5733584 w 10076157"/>
              <a:gd name="connsiteY5265" fmla="*/ 5873535 h 10287000"/>
              <a:gd name="connsiteX5266" fmla="*/ 5718646 w 10076157"/>
              <a:gd name="connsiteY5266" fmla="*/ 6006334 h 10287000"/>
              <a:gd name="connsiteX5267" fmla="*/ 5711318 w 10076157"/>
              <a:gd name="connsiteY5267" fmla="*/ 6031643 h 10287000"/>
              <a:gd name="connsiteX5268" fmla="*/ 5703850 w 10076157"/>
              <a:gd name="connsiteY5268" fmla="*/ 6098041 h 10287000"/>
              <a:gd name="connsiteX5269" fmla="*/ 5685533 w 10076157"/>
              <a:gd name="connsiteY5269" fmla="*/ 6161300 h 10287000"/>
              <a:gd name="connsiteX5270" fmla="*/ 5689337 w 10076157"/>
              <a:gd name="connsiteY5270" fmla="*/ 6107553 h 10287000"/>
              <a:gd name="connsiteX5271" fmla="*/ 5693426 w 10076157"/>
              <a:gd name="connsiteY5271" fmla="*/ 5971610 h 10287000"/>
              <a:gd name="connsiteX5272" fmla="*/ 5693856 w 10076157"/>
              <a:gd name="connsiteY5272" fmla="*/ 5848318 h 10287000"/>
              <a:gd name="connsiteX5273" fmla="*/ 5697660 w 10076157"/>
              <a:gd name="connsiteY5273" fmla="*/ 5794568 h 10287000"/>
              <a:gd name="connsiteX5274" fmla="*/ 5694279 w 10076157"/>
              <a:gd name="connsiteY5274" fmla="*/ 5725027 h 10287000"/>
              <a:gd name="connsiteX5275" fmla="*/ 5697944 w 10076157"/>
              <a:gd name="connsiteY5275" fmla="*/ 5712375 h 10287000"/>
              <a:gd name="connsiteX5276" fmla="*/ 5698864 w 10076157"/>
              <a:gd name="connsiteY5276" fmla="*/ 5709199 h 10287000"/>
              <a:gd name="connsiteX5277" fmla="*/ 5687857 w 10076157"/>
              <a:gd name="connsiteY5277" fmla="*/ 5702673 h 10287000"/>
              <a:gd name="connsiteX5278" fmla="*/ 5680527 w 10076157"/>
              <a:gd name="connsiteY5278" fmla="*/ 5727986 h 10287000"/>
              <a:gd name="connsiteX5279" fmla="*/ 5686086 w 10076157"/>
              <a:gd name="connsiteY5279" fmla="*/ 5775323 h 10287000"/>
              <a:gd name="connsiteX5280" fmla="*/ 5696531 w 10076157"/>
              <a:gd name="connsiteY5280" fmla="*/ 5805781 h 10287000"/>
              <a:gd name="connsiteX5281" fmla="*/ 5691530 w 10076157"/>
              <a:gd name="connsiteY5281" fmla="*/ 5823050 h 10287000"/>
              <a:gd name="connsiteX5282" fmla="*/ 5684314 w 10076157"/>
              <a:gd name="connsiteY5282" fmla="*/ 5847971 h 10287000"/>
              <a:gd name="connsiteX5283" fmla="*/ 5675427 w 10076157"/>
              <a:gd name="connsiteY5283" fmla="*/ 5845397 h 10287000"/>
              <a:gd name="connsiteX5284" fmla="*/ 5671428 w 10076157"/>
              <a:gd name="connsiteY5284" fmla="*/ 5825945 h 10287000"/>
              <a:gd name="connsiteX5285" fmla="*/ 5673870 w 10076157"/>
              <a:gd name="connsiteY5285" fmla="*/ 5817510 h 10287000"/>
              <a:gd name="connsiteX5286" fmla="*/ 5676313 w 10076157"/>
              <a:gd name="connsiteY5286" fmla="*/ 5809073 h 10287000"/>
              <a:gd name="connsiteX5287" fmla="*/ 5664309 w 10076157"/>
              <a:gd name="connsiteY5287" fmla="*/ 5750724 h 10287000"/>
              <a:gd name="connsiteX5288" fmla="*/ 5653863 w 10076157"/>
              <a:gd name="connsiteY5288" fmla="*/ 5720266 h 10287000"/>
              <a:gd name="connsiteX5289" fmla="*/ 5643418 w 10076157"/>
              <a:gd name="connsiteY5289" fmla="*/ 5689805 h 10287000"/>
              <a:gd name="connsiteX5290" fmla="*/ 5637860 w 10076157"/>
              <a:gd name="connsiteY5290" fmla="*/ 5642470 h 10287000"/>
              <a:gd name="connsiteX5291" fmla="*/ 5648517 w 10076157"/>
              <a:gd name="connsiteY5291" fmla="*/ 5572394 h 10287000"/>
              <a:gd name="connsiteX5292" fmla="*/ 5649404 w 10076157"/>
              <a:gd name="connsiteY5292" fmla="*/ 5536072 h 10287000"/>
              <a:gd name="connsiteX5293" fmla="*/ 5647846 w 10076157"/>
              <a:gd name="connsiteY5293" fmla="*/ 5508186 h 10287000"/>
              <a:gd name="connsiteX5294" fmla="*/ 5624511 w 10076157"/>
              <a:gd name="connsiteY5294" fmla="*/ 5455702 h 10287000"/>
              <a:gd name="connsiteX5295" fmla="*/ 5635842 w 10076157"/>
              <a:gd name="connsiteY5295" fmla="*/ 5449839 h 10287000"/>
              <a:gd name="connsiteX5296" fmla="*/ 5665620 w 10076157"/>
              <a:gd name="connsiteY5296" fmla="*/ 5513332 h 10287000"/>
              <a:gd name="connsiteX5297" fmla="*/ 5669622 w 10076157"/>
              <a:gd name="connsiteY5297" fmla="*/ 5532781 h 10287000"/>
              <a:gd name="connsiteX5298" fmla="*/ 5678065 w 10076157"/>
              <a:gd name="connsiteY5298" fmla="*/ 5553517 h 10287000"/>
              <a:gd name="connsiteX5299" fmla="*/ 5681638 w 10076157"/>
              <a:gd name="connsiteY5299" fmla="*/ 5562288 h 10287000"/>
              <a:gd name="connsiteX5300" fmla="*/ 5688191 w 10076157"/>
              <a:gd name="connsiteY5300" fmla="*/ 5522716 h 10287000"/>
              <a:gd name="connsiteX5301" fmla="*/ 5687803 w 10076157"/>
              <a:gd name="connsiteY5301" fmla="*/ 5503748 h 10287000"/>
              <a:gd name="connsiteX5302" fmla="*/ 5677101 w 10076157"/>
              <a:gd name="connsiteY5302" fmla="*/ 5459511 h 10287000"/>
              <a:gd name="connsiteX5303" fmla="*/ 5670058 w 10076157"/>
              <a:gd name="connsiteY5303" fmla="*/ 5402621 h 10287000"/>
              <a:gd name="connsiteX5304" fmla="*/ 5663012 w 10076157"/>
              <a:gd name="connsiteY5304" fmla="*/ 5345732 h 10287000"/>
              <a:gd name="connsiteX5305" fmla="*/ 5645264 w 10076157"/>
              <a:gd name="connsiteY5305" fmla="*/ 5244600 h 10287000"/>
              <a:gd name="connsiteX5306" fmla="*/ 5645406 w 10076157"/>
              <a:gd name="connsiteY5306" fmla="*/ 5203505 h 10287000"/>
              <a:gd name="connsiteX5307" fmla="*/ 5645551 w 10076157"/>
              <a:gd name="connsiteY5307" fmla="*/ 5162407 h 10287000"/>
              <a:gd name="connsiteX5308" fmla="*/ 5638507 w 10076157"/>
              <a:gd name="connsiteY5308" fmla="*/ 5105519 h 10287000"/>
              <a:gd name="connsiteX5309" fmla="*/ 5631322 w 10076157"/>
              <a:gd name="connsiteY5309" fmla="*/ 5089723 h 10287000"/>
              <a:gd name="connsiteX5310" fmla="*/ 5613288 w 10076157"/>
              <a:gd name="connsiteY5310" fmla="*/ 5070790 h 10287000"/>
              <a:gd name="connsiteX5311" fmla="*/ 5606246 w 10076157"/>
              <a:gd name="connsiteY5311" fmla="*/ 5013900 h 10287000"/>
              <a:gd name="connsiteX5312" fmla="*/ 5613573 w 10076157"/>
              <a:gd name="connsiteY5312" fmla="*/ 4988596 h 10287000"/>
              <a:gd name="connsiteX5313" fmla="*/ 5599200 w 10076157"/>
              <a:gd name="connsiteY5313" fmla="*/ 4957011 h 10287000"/>
              <a:gd name="connsiteX5314" fmla="*/ 5592090 w 10076157"/>
              <a:gd name="connsiteY5314" fmla="*/ 4949543 h 10287000"/>
              <a:gd name="connsiteX5315" fmla="*/ 5588339 w 10076157"/>
              <a:gd name="connsiteY5315" fmla="*/ 4948457 h 10287000"/>
              <a:gd name="connsiteX5316" fmla="*/ 5582175 w 10076157"/>
              <a:gd name="connsiteY5316" fmla="*/ 4939130 h 10287000"/>
              <a:gd name="connsiteX5317" fmla="*/ 5581168 w 10076157"/>
              <a:gd name="connsiteY5317" fmla="*/ 4938075 h 10287000"/>
              <a:gd name="connsiteX5318" fmla="*/ 5574780 w 10076157"/>
              <a:gd name="connsiteY5318" fmla="*/ 4929824 h 10287000"/>
              <a:gd name="connsiteX5319" fmla="*/ 5560006 w 10076157"/>
              <a:gd name="connsiteY5319" fmla="*/ 4912864 h 10287000"/>
              <a:gd name="connsiteX5320" fmla="*/ 5524354 w 10076157"/>
              <a:gd name="connsiteY5320" fmla="*/ 4902540 h 10287000"/>
              <a:gd name="connsiteX5321" fmla="*/ 5478193 w 10076157"/>
              <a:gd name="connsiteY5321" fmla="*/ 4861789 h 10287000"/>
              <a:gd name="connsiteX5322" fmla="*/ 5425559 w 10076157"/>
              <a:gd name="connsiteY5322" fmla="*/ 4810031 h 10287000"/>
              <a:gd name="connsiteX5323" fmla="*/ 5427998 w 10076157"/>
              <a:gd name="connsiteY5323" fmla="*/ 4801608 h 10287000"/>
              <a:gd name="connsiteX5324" fmla="*/ 5430436 w 10076157"/>
              <a:gd name="connsiteY5324" fmla="*/ 4793184 h 10287000"/>
              <a:gd name="connsiteX5325" fmla="*/ 5454737 w 10076157"/>
              <a:gd name="connsiteY5325" fmla="*/ 4809350 h 10287000"/>
              <a:gd name="connsiteX5326" fmla="*/ 5481475 w 10076157"/>
              <a:gd name="connsiteY5326" fmla="*/ 4817093 h 10287000"/>
              <a:gd name="connsiteX5327" fmla="*/ 5459614 w 10076157"/>
              <a:gd name="connsiteY5327" fmla="*/ 4792504 h 10287000"/>
              <a:gd name="connsiteX5328" fmla="*/ 5402103 w 10076157"/>
              <a:gd name="connsiteY5328" fmla="*/ 4757590 h 10287000"/>
              <a:gd name="connsiteX5329" fmla="*/ 5393189 w 10076157"/>
              <a:gd name="connsiteY5329" fmla="*/ 4755009 h 10287000"/>
              <a:gd name="connsiteX5330" fmla="*/ 5389153 w 10076157"/>
              <a:gd name="connsiteY5330" fmla="*/ 4735585 h 10287000"/>
              <a:gd name="connsiteX5331" fmla="*/ 5400504 w 10076157"/>
              <a:gd name="connsiteY5331" fmla="*/ 4729743 h 10287000"/>
              <a:gd name="connsiteX5332" fmla="*/ 5402944 w 10076157"/>
              <a:gd name="connsiteY5332" fmla="*/ 4721320 h 10287000"/>
              <a:gd name="connsiteX5333" fmla="*/ 5403787 w 10076157"/>
              <a:gd name="connsiteY5333" fmla="*/ 4685045 h 10287000"/>
              <a:gd name="connsiteX5334" fmla="*/ 5419175 w 10076157"/>
              <a:gd name="connsiteY5334" fmla="*/ 4698633 h 10287000"/>
              <a:gd name="connsiteX5335" fmla="*/ 5425649 w 10076157"/>
              <a:gd name="connsiteY5335" fmla="*/ 4709636 h 10287000"/>
              <a:gd name="connsiteX5336" fmla="*/ 5449949 w 10076157"/>
              <a:gd name="connsiteY5336" fmla="*/ 4725800 h 10287000"/>
              <a:gd name="connsiteX5337" fmla="*/ 5458860 w 10076157"/>
              <a:gd name="connsiteY5337" fmla="*/ 4728381 h 10287000"/>
              <a:gd name="connsiteX5338" fmla="*/ 5441878 w 10076157"/>
              <a:gd name="connsiteY5338" fmla="*/ 4686948 h 10287000"/>
              <a:gd name="connsiteX5339" fmla="*/ 5422456 w 10076157"/>
              <a:gd name="connsiteY5339" fmla="*/ 4653935 h 10287000"/>
              <a:gd name="connsiteX5340" fmla="*/ 5436248 w 10076157"/>
              <a:gd name="connsiteY5340" fmla="*/ 4639672 h 10287000"/>
              <a:gd name="connsiteX5341" fmla="*/ 5469460 w 10076157"/>
              <a:gd name="connsiteY5341" fmla="*/ 4658417 h 10287000"/>
              <a:gd name="connsiteX5342" fmla="*/ 5473396 w 10076157"/>
              <a:gd name="connsiteY5342" fmla="*/ 4660983 h 10287000"/>
              <a:gd name="connsiteX5343" fmla="*/ 5474166 w 10076157"/>
              <a:gd name="connsiteY5343" fmla="*/ 4661466 h 10287000"/>
              <a:gd name="connsiteX5344" fmla="*/ 5472638 w 10076157"/>
              <a:gd name="connsiteY5344" fmla="*/ 4658108 h 10287000"/>
              <a:gd name="connsiteX5345" fmla="*/ 5459168 w 10076157"/>
              <a:gd name="connsiteY5345" fmla="*/ 4628494 h 10287000"/>
              <a:gd name="connsiteX5346" fmla="*/ 5454298 w 10076157"/>
              <a:gd name="connsiteY5346" fmla="*/ 4615111 h 10287000"/>
              <a:gd name="connsiteX5347" fmla="*/ 5446170 w 10076157"/>
              <a:gd name="connsiteY5347" fmla="*/ 4605210 h 10287000"/>
              <a:gd name="connsiteX5348" fmla="*/ 5416306 w 10076157"/>
              <a:gd name="connsiteY5348" fmla="*/ 4542009 h 10287000"/>
              <a:gd name="connsiteX5349" fmla="*/ 5398531 w 10076157"/>
              <a:gd name="connsiteY5349" fmla="*/ 4536862 h 10287000"/>
              <a:gd name="connsiteX5350" fmla="*/ 5400960 w 10076157"/>
              <a:gd name="connsiteY5350" fmla="*/ 4528474 h 10287000"/>
              <a:gd name="connsiteX5351" fmla="*/ 5379156 w 10076157"/>
              <a:gd name="connsiteY5351" fmla="*/ 4503977 h 10287000"/>
              <a:gd name="connsiteX5352" fmla="*/ 5375156 w 10076157"/>
              <a:gd name="connsiteY5352" fmla="*/ 4498556 h 10287000"/>
              <a:gd name="connsiteX5353" fmla="*/ 5375048 w 10076157"/>
              <a:gd name="connsiteY5353" fmla="*/ 4490896 h 10287000"/>
              <a:gd name="connsiteX5354" fmla="*/ 5371158 w 10076157"/>
              <a:gd name="connsiteY5354" fmla="*/ 4488423 h 10287000"/>
              <a:gd name="connsiteX5355" fmla="*/ 5357297 w 10076157"/>
              <a:gd name="connsiteY5355" fmla="*/ 4479606 h 10287000"/>
              <a:gd name="connsiteX5356" fmla="*/ 5320334 w 10076157"/>
              <a:gd name="connsiteY5356" fmla="*/ 4453158 h 10287000"/>
              <a:gd name="connsiteX5357" fmla="*/ 5292613 w 10076157"/>
              <a:gd name="connsiteY5357" fmla="*/ 4417891 h 10287000"/>
              <a:gd name="connsiteX5358" fmla="*/ 5264894 w 10076157"/>
              <a:gd name="connsiteY5358" fmla="*/ 4417891 h 10287000"/>
              <a:gd name="connsiteX5359" fmla="*/ 5237171 w 10076157"/>
              <a:gd name="connsiteY5359" fmla="*/ 4417891 h 10287000"/>
              <a:gd name="connsiteX5360" fmla="*/ 5237171 w 10076157"/>
              <a:gd name="connsiteY5360" fmla="*/ 4409074 h 10287000"/>
              <a:gd name="connsiteX5361" fmla="*/ 5218689 w 10076157"/>
              <a:gd name="connsiteY5361" fmla="*/ 4409074 h 10287000"/>
              <a:gd name="connsiteX5362" fmla="*/ 5218689 w 10076157"/>
              <a:gd name="connsiteY5362" fmla="*/ 4391440 h 10287000"/>
              <a:gd name="connsiteX5363" fmla="*/ 5190968 w 10076157"/>
              <a:gd name="connsiteY5363" fmla="*/ 4364990 h 10287000"/>
              <a:gd name="connsiteX5364" fmla="*/ 5117045 w 10076157"/>
              <a:gd name="connsiteY5364" fmla="*/ 4329722 h 10287000"/>
              <a:gd name="connsiteX5365" fmla="*/ 5106285 w 10076157"/>
              <a:gd name="connsiteY5365" fmla="*/ 4327056 h 10287000"/>
              <a:gd name="connsiteX5366" fmla="*/ 5116077 w 10076157"/>
              <a:gd name="connsiteY5366" fmla="*/ 4341854 h 10287000"/>
              <a:gd name="connsiteX5367" fmla="*/ 5117522 w 10076157"/>
              <a:gd name="connsiteY5367" fmla="*/ 4352455 h 10287000"/>
              <a:gd name="connsiteX5368" fmla="*/ 5101486 w 10076157"/>
              <a:gd name="connsiteY5368" fmla="*/ 4333000 h 10287000"/>
              <a:gd name="connsiteX5369" fmla="*/ 5080389 w 10076157"/>
              <a:gd name="connsiteY5369" fmla="*/ 4318558 h 10287000"/>
              <a:gd name="connsiteX5370" fmla="*/ 5076589 w 10076157"/>
              <a:gd name="connsiteY5370" fmla="*/ 4314767 h 10287000"/>
              <a:gd name="connsiteX5371" fmla="*/ 5070843 w 10076157"/>
              <a:gd name="connsiteY5371" fmla="*/ 4312092 h 10287000"/>
              <a:gd name="connsiteX5372" fmla="*/ 5043120 w 10076157"/>
              <a:gd name="connsiteY5372" fmla="*/ 4312092 h 10287000"/>
              <a:gd name="connsiteX5373" fmla="*/ 5015834 w 10076157"/>
              <a:gd name="connsiteY5373" fmla="*/ 4289773 h 10287000"/>
              <a:gd name="connsiteX5374" fmla="*/ 5006695 w 10076157"/>
              <a:gd name="connsiteY5374" fmla="*/ 4285870 h 10287000"/>
              <a:gd name="connsiteX5375" fmla="*/ 5004851 w 10076157"/>
              <a:gd name="connsiteY5375" fmla="*/ 4285870 h 10287000"/>
              <a:gd name="connsiteX5376" fmla="*/ 5001321 w 10076157"/>
              <a:gd name="connsiteY5376" fmla="*/ 4283214 h 10287000"/>
              <a:gd name="connsiteX5377" fmla="*/ 5015221 w 10076157"/>
              <a:gd name="connsiteY5377" fmla="*/ 4299437 h 10287000"/>
              <a:gd name="connsiteX5378" fmla="*/ 5031442 w 10076157"/>
              <a:gd name="connsiteY5378" fmla="*/ 4309869 h 10287000"/>
              <a:gd name="connsiteX5379" fmla="*/ 5037863 w 10076157"/>
              <a:gd name="connsiteY5379" fmla="*/ 4320909 h 10287000"/>
              <a:gd name="connsiteX5380" fmla="*/ 4989511 w 10076157"/>
              <a:gd name="connsiteY5380" fmla="*/ 4288553 h 10287000"/>
              <a:gd name="connsiteX5381" fmla="*/ 4971759 w 10076157"/>
              <a:gd name="connsiteY5381" fmla="*/ 4283413 h 10287000"/>
              <a:gd name="connsiteX5382" fmla="*/ 4962886 w 10076157"/>
              <a:gd name="connsiteY5382" fmla="*/ 4280844 h 10287000"/>
              <a:gd name="connsiteX5383" fmla="*/ 4969308 w 10076157"/>
              <a:gd name="connsiteY5383" fmla="*/ 4291878 h 10287000"/>
              <a:gd name="connsiteX5384" fmla="*/ 5015207 w 10076157"/>
              <a:gd name="connsiteY5384" fmla="*/ 4332708 h 10287000"/>
              <a:gd name="connsiteX5385" fmla="*/ 5024083 w 10076157"/>
              <a:gd name="connsiteY5385" fmla="*/ 4335278 h 10287000"/>
              <a:gd name="connsiteX5386" fmla="*/ 5039384 w 10076157"/>
              <a:gd name="connsiteY5386" fmla="*/ 4348885 h 10287000"/>
              <a:gd name="connsiteX5387" fmla="*/ 5066769 w 10076157"/>
              <a:gd name="connsiteY5387" fmla="*/ 4370583 h 10287000"/>
              <a:gd name="connsiteX5388" fmla="*/ 5093557 w 10076157"/>
              <a:gd name="connsiteY5388" fmla="*/ 4391809 h 10287000"/>
              <a:gd name="connsiteX5389" fmla="*/ 5101807 w 10076157"/>
              <a:gd name="connsiteY5389" fmla="*/ 4374724 h 10287000"/>
              <a:gd name="connsiteX5390" fmla="*/ 5100065 w 10076157"/>
              <a:gd name="connsiteY5390" fmla="*/ 4356694 h 10287000"/>
              <a:gd name="connsiteX5391" fmla="*/ 5093098 w 10076157"/>
              <a:gd name="connsiteY5391" fmla="*/ 4335059 h 10287000"/>
              <a:gd name="connsiteX5392" fmla="*/ 5127934 w 10076157"/>
              <a:gd name="connsiteY5392" fmla="*/ 4363906 h 10287000"/>
              <a:gd name="connsiteX5393" fmla="*/ 5183670 w 10076157"/>
              <a:gd name="connsiteY5393" fmla="*/ 4414389 h 10287000"/>
              <a:gd name="connsiteX5394" fmla="*/ 5183670 w 10076157"/>
              <a:gd name="connsiteY5394" fmla="*/ 4416191 h 10287000"/>
              <a:gd name="connsiteX5395" fmla="*/ 5183670 w 10076157"/>
              <a:gd name="connsiteY5395" fmla="*/ 4428258 h 10287000"/>
              <a:gd name="connsiteX5396" fmla="*/ 5190753 w 10076157"/>
              <a:gd name="connsiteY5396" fmla="*/ 4428258 h 10287000"/>
              <a:gd name="connsiteX5397" fmla="*/ 5197840 w 10076157"/>
              <a:gd name="connsiteY5397" fmla="*/ 4435593 h 10287000"/>
              <a:gd name="connsiteX5398" fmla="*/ 5219098 w 10076157"/>
              <a:gd name="connsiteY5398" fmla="*/ 4457600 h 10287000"/>
              <a:gd name="connsiteX5399" fmla="*/ 5226183 w 10076157"/>
              <a:gd name="connsiteY5399" fmla="*/ 4472270 h 10287000"/>
              <a:gd name="connsiteX5400" fmla="*/ 5212011 w 10076157"/>
              <a:gd name="connsiteY5400" fmla="*/ 4464935 h 10287000"/>
              <a:gd name="connsiteX5401" fmla="*/ 5197840 w 10076157"/>
              <a:gd name="connsiteY5401" fmla="*/ 4442930 h 10287000"/>
              <a:gd name="connsiteX5402" fmla="*/ 5188095 w 10076157"/>
              <a:gd name="connsiteY5402" fmla="*/ 4435593 h 10287000"/>
              <a:gd name="connsiteX5403" fmla="*/ 5183670 w 10076157"/>
              <a:gd name="connsiteY5403" fmla="*/ 4428259 h 10287000"/>
              <a:gd name="connsiteX5404" fmla="*/ 5183670 w 10076157"/>
              <a:gd name="connsiteY5404" fmla="*/ 4428812 h 10287000"/>
              <a:gd name="connsiteX5405" fmla="*/ 5176703 w 10076157"/>
              <a:gd name="connsiteY5405" fmla="*/ 4421601 h 10287000"/>
              <a:gd name="connsiteX5406" fmla="*/ 5155801 w 10076157"/>
              <a:gd name="connsiteY5406" fmla="*/ 4407177 h 10287000"/>
              <a:gd name="connsiteX5407" fmla="*/ 5143215 w 10076157"/>
              <a:gd name="connsiteY5407" fmla="*/ 4402618 h 10287000"/>
              <a:gd name="connsiteX5408" fmla="*/ 5148179 w 10076157"/>
              <a:gd name="connsiteY5408" fmla="*/ 4408518 h 10287000"/>
              <a:gd name="connsiteX5409" fmla="*/ 5145387 w 10076157"/>
              <a:gd name="connsiteY5409" fmla="*/ 4413974 h 10287000"/>
              <a:gd name="connsiteX5410" fmla="*/ 5139219 w 10076157"/>
              <a:gd name="connsiteY5410" fmla="*/ 4405924 h 10287000"/>
              <a:gd name="connsiteX5411" fmla="*/ 5129276 w 10076157"/>
              <a:gd name="connsiteY5411" fmla="*/ 4400397 h 10287000"/>
              <a:gd name="connsiteX5412" fmla="*/ 5120966 w 10076157"/>
              <a:gd name="connsiteY5412" fmla="*/ 4399968 h 10287000"/>
              <a:gd name="connsiteX5413" fmla="*/ 5127934 w 10076157"/>
              <a:gd name="connsiteY5413" fmla="*/ 4414389 h 10287000"/>
              <a:gd name="connsiteX5414" fmla="*/ 5134899 w 10076157"/>
              <a:gd name="connsiteY5414" fmla="*/ 4421601 h 10287000"/>
              <a:gd name="connsiteX5415" fmla="*/ 5127934 w 10076157"/>
              <a:gd name="connsiteY5415" fmla="*/ 4428812 h 10287000"/>
              <a:gd name="connsiteX5416" fmla="*/ 5120966 w 10076157"/>
              <a:gd name="connsiteY5416" fmla="*/ 4428812 h 10287000"/>
              <a:gd name="connsiteX5417" fmla="*/ 5114697 w 10076157"/>
              <a:gd name="connsiteY5417" fmla="*/ 4428812 h 10287000"/>
              <a:gd name="connsiteX5418" fmla="*/ 5116891 w 10076157"/>
              <a:gd name="connsiteY5418" fmla="*/ 4434720 h 10287000"/>
              <a:gd name="connsiteX5419" fmla="*/ 5147997 w 10076157"/>
              <a:gd name="connsiteY5419" fmla="*/ 4472125 h 10287000"/>
              <a:gd name="connsiteX5420" fmla="*/ 5214100 w 10076157"/>
              <a:gd name="connsiteY5420" fmla="*/ 4509622 h 10287000"/>
              <a:gd name="connsiteX5421" fmla="*/ 5244700 w 10076157"/>
              <a:gd name="connsiteY5421" fmla="*/ 4536839 h 10287000"/>
              <a:gd name="connsiteX5422" fmla="*/ 5242246 w 10076157"/>
              <a:gd name="connsiteY5422" fmla="*/ 4545310 h 10287000"/>
              <a:gd name="connsiteX5423" fmla="*/ 5248670 w 10076157"/>
              <a:gd name="connsiteY5423" fmla="*/ 4556348 h 10287000"/>
              <a:gd name="connsiteX5424" fmla="*/ 5239795 w 10076157"/>
              <a:gd name="connsiteY5424" fmla="*/ 4553778 h 10287000"/>
              <a:gd name="connsiteX5425" fmla="*/ 5238862 w 10076157"/>
              <a:gd name="connsiteY5425" fmla="*/ 4590221 h 10287000"/>
              <a:gd name="connsiteX5426" fmla="*/ 5245284 w 10076157"/>
              <a:gd name="connsiteY5426" fmla="*/ 4601261 h 10287000"/>
              <a:gd name="connsiteX5427" fmla="*/ 5242833 w 10076157"/>
              <a:gd name="connsiteY5427" fmla="*/ 4609728 h 10287000"/>
              <a:gd name="connsiteX5428" fmla="*/ 5205809 w 10076157"/>
              <a:gd name="connsiteY5428" fmla="*/ 4571474 h 10287000"/>
              <a:gd name="connsiteX5429" fmla="*/ 5175209 w 10076157"/>
              <a:gd name="connsiteY5429" fmla="*/ 4544256 h 10287000"/>
              <a:gd name="connsiteX5430" fmla="*/ 5140641 w 10076157"/>
              <a:gd name="connsiteY5430" fmla="*/ 4497530 h 10287000"/>
              <a:gd name="connsiteX5431" fmla="*/ 5127796 w 10076157"/>
              <a:gd name="connsiteY5431" fmla="*/ 4475454 h 10287000"/>
              <a:gd name="connsiteX5432" fmla="*/ 5073020 w 10076157"/>
              <a:gd name="connsiteY5432" fmla="*/ 4432055 h 10287000"/>
              <a:gd name="connsiteX5433" fmla="*/ 5033543 w 10076157"/>
              <a:gd name="connsiteY5433" fmla="*/ 4402267 h 10287000"/>
              <a:gd name="connsiteX5434" fmla="*/ 5046391 w 10076157"/>
              <a:gd name="connsiteY5434" fmla="*/ 4424344 h 10287000"/>
              <a:gd name="connsiteX5435" fmla="*/ 5072626 w 10076157"/>
              <a:gd name="connsiteY5435" fmla="*/ 4458331 h 10287000"/>
              <a:gd name="connsiteX5436" fmla="*/ 5081375 w 10076157"/>
              <a:gd name="connsiteY5436" fmla="*/ 4472212 h 10287000"/>
              <a:gd name="connsiteX5437" fmla="*/ 5086511 w 10076157"/>
              <a:gd name="connsiteY5437" fmla="*/ 4477425 h 10287000"/>
              <a:gd name="connsiteX5438" fmla="*/ 5087382 w 10076157"/>
              <a:gd name="connsiteY5438" fmla="*/ 4478308 h 10287000"/>
              <a:gd name="connsiteX5439" fmla="*/ 5085524 w 10076157"/>
              <a:gd name="connsiteY5439" fmla="*/ 4478995 h 10287000"/>
              <a:gd name="connsiteX5440" fmla="*/ 5087387 w 10076157"/>
              <a:gd name="connsiteY5440" fmla="*/ 4482109 h 10287000"/>
              <a:gd name="connsiteX5441" fmla="*/ 5099299 w 10076157"/>
              <a:gd name="connsiteY5441" fmla="*/ 4488167 h 10287000"/>
              <a:gd name="connsiteX5442" fmla="*/ 5099443 w 10076157"/>
              <a:gd name="connsiteY5442" fmla="*/ 4487668 h 10287000"/>
              <a:gd name="connsiteX5443" fmla="*/ 5099856 w 10076157"/>
              <a:gd name="connsiteY5443" fmla="*/ 4488451 h 10287000"/>
              <a:gd name="connsiteX5444" fmla="*/ 5108350 w 10076157"/>
              <a:gd name="connsiteY5444" fmla="*/ 4492769 h 10287000"/>
              <a:gd name="connsiteX5445" fmla="*/ 5129314 w 10076157"/>
              <a:gd name="connsiteY5445" fmla="*/ 4503428 h 10287000"/>
              <a:gd name="connsiteX5446" fmla="*/ 5176731 w 10076157"/>
              <a:gd name="connsiteY5446" fmla="*/ 4572232 h 10287000"/>
              <a:gd name="connsiteX5447" fmla="*/ 5207329 w 10076157"/>
              <a:gd name="connsiteY5447" fmla="*/ 4599448 h 10287000"/>
              <a:gd name="connsiteX5448" fmla="*/ 5216204 w 10076157"/>
              <a:gd name="connsiteY5448" fmla="*/ 4602019 h 10287000"/>
              <a:gd name="connsiteX5449" fmla="*/ 5213751 w 10076157"/>
              <a:gd name="connsiteY5449" fmla="*/ 4610489 h 10287000"/>
              <a:gd name="connsiteX5450" fmla="*/ 5220176 w 10076157"/>
              <a:gd name="connsiteY5450" fmla="*/ 4621528 h 10287000"/>
              <a:gd name="connsiteX5451" fmla="*/ 5217725 w 10076157"/>
              <a:gd name="connsiteY5451" fmla="*/ 4629996 h 10287000"/>
              <a:gd name="connsiteX5452" fmla="*/ 5245870 w 10076157"/>
              <a:gd name="connsiteY5452" fmla="*/ 4665681 h 10287000"/>
              <a:gd name="connsiteX5453" fmla="*/ 5261171 w 10076157"/>
              <a:gd name="connsiteY5453" fmla="*/ 4679293 h 10287000"/>
              <a:gd name="connsiteX5454" fmla="*/ 5289316 w 10076157"/>
              <a:gd name="connsiteY5454" fmla="*/ 4714976 h 10287000"/>
              <a:gd name="connsiteX5455" fmla="*/ 5286863 w 10076157"/>
              <a:gd name="connsiteY5455" fmla="*/ 4723446 h 10287000"/>
              <a:gd name="connsiteX5456" fmla="*/ 5317466 w 10076157"/>
              <a:gd name="connsiteY5456" fmla="*/ 4750664 h 10287000"/>
              <a:gd name="connsiteX5457" fmla="*/ 5345610 w 10076157"/>
              <a:gd name="connsiteY5457" fmla="*/ 4786352 h 10287000"/>
              <a:gd name="connsiteX5458" fmla="*/ 5382631 w 10076157"/>
              <a:gd name="connsiteY5458" fmla="*/ 4824608 h 10287000"/>
              <a:gd name="connsiteX5459" fmla="*/ 5397932 w 10076157"/>
              <a:gd name="connsiteY5459" fmla="*/ 4838218 h 10287000"/>
              <a:gd name="connsiteX5460" fmla="*/ 5419655 w 10076157"/>
              <a:gd name="connsiteY5460" fmla="*/ 4862864 h 10287000"/>
              <a:gd name="connsiteX5461" fmla="*/ 5434023 w 10076157"/>
              <a:gd name="connsiteY5461" fmla="*/ 4912919 h 10287000"/>
              <a:gd name="connsiteX5462" fmla="*/ 5448386 w 10076157"/>
              <a:gd name="connsiteY5462" fmla="*/ 4962973 h 10287000"/>
              <a:gd name="connsiteX5463" fmla="*/ 5457263 w 10076157"/>
              <a:gd name="connsiteY5463" fmla="*/ 4965542 h 10287000"/>
              <a:gd name="connsiteX5464" fmla="*/ 5454811 w 10076157"/>
              <a:gd name="connsiteY5464" fmla="*/ 4974009 h 10287000"/>
              <a:gd name="connsiteX5465" fmla="*/ 5476534 w 10076157"/>
              <a:gd name="connsiteY5465" fmla="*/ 4998658 h 10287000"/>
              <a:gd name="connsiteX5466" fmla="*/ 5502229 w 10076157"/>
              <a:gd name="connsiteY5466" fmla="*/ 5042814 h 10287000"/>
              <a:gd name="connsiteX5467" fmla="*/ 5512624 w 10076157"/>
              <a:gd name="connsiteY5467" fmla="*/ 5073361 h 10287000"/>
              <a:gd name="connsiteX5468" fmla="*/ 5544743 w 10076157"/>
              <a:gd name="connsiteY5468" fmla="*/ 5128555 h 10287000"/>
              <a:gd name="connsiteX5469" fmla="*/ 5564013 w 10076157"/>
              <a:gd name="connsiteY5469" fmla="*/ 5161670 h 10287000"/>
              <a:gd name="connsiteX5470" fmla="*/ 5580832 w 10076157"/>
              <a:gd name="connsiteY5470" fmla="*/ 5203256 h 10287000"/>
              <a:gd name="connsiteX5471" fmla="*/ 5597649 w 10076157"/>
              <a:gd name="connsiteY5471" fmla="*/ 5244842 h 10287000"/>
              <a:gd name="connsiteX5472" fmla="*/ 5623346 w 10076157"/>
              <a:gd name="connsiteY5472" fmla="*/ 5288995 h 10287000"/>
              <a:gd name="connsiteX5473" fmla="*/ 5646587 w 10076157"/>
              <a:gd name="connsiteY5473" fmla="*/ 5341619 h 10287000"/>
              <a:gd name="connsiteX5474" fmla="*/ 5634326 w 10076157"/>
              <a:gd name="connsiteY5474" fmla="*/ 5383963 h 10287000"/>
              <a:gd name="connsiteX5475" fmla="*/ 5630355 w 10076157"/>
              <a:gd name="connsiteY5475" fmla="*/ 5364454 h 10287000"/>
              <a:gd name="connsiteX5476" fmla="*/ 5617509 w 10076157"/>
              <a:gd name="connsiteY5476" fmla="*/ 5342377 h 10287000"/>
              <a:gd name="connsiteX5477" fmla="*/ 5609565 w 10076157"/>
              <a:gd name="connsiteY5477" fmla="*/ 5303362 h 10287000"/>
              <a:gd name="connsiteX5478" fmla="*/ 5586323 w 10076157"/>
              <a:gd name="connsiteY5478" fmla="*/ 5250741 h 10287000"/>
              <a:gd name="connsiteX5479" fmla="*/ 5564601 w 10076157"/>
              <a:gd name="connsiteY5479" fmla="*/ 5226090 h 10287000"/>
              <a:gd name="connsiteX5480" fmla="*/ 5568571 w 10076157"/>
              <a:gd name="connsiteY5480" fmla="*/ 5245601 h 10287000"/>
              <a:gd name="connsiteX5481" fmla="*/ 5578966 w 10076157"/>
              <a:gd name="connsiteY5481" fmla="*/ 5276144 h 10287000"/>
              <a:gd name="connsiteX5482" fmla="*/ 5597303 w 10076157"/>
              <a:gd name="connsiteY5482" fmla="*/ 5345705 h 10287000"/>
              <a:gd name="connsiteX5483" fmla="*/ 5587495 w 10076157"/>
              <a:gd name="connsiteY5483" fmla="*/ 5379582 h 10287000"/>
              <a:gd name="connsiteX5484" fmla="*/ 5589947 w 10076157"/>
              <a:gd name="connsiteY5484" fmla="*/ 5371112 h 10287000"/>
              <a:gd name="connsiteX5485" fmla="*/ 5583524 w 10076157"/>
              <a:gd name="connsiteY5485" fmla="*/ 5360074 h 10287000"/>
              <a:gd name="connsiteX5486" fmla="*/ 5582004 w 10076157"/>
              <a:gd name="connsiteY5486" fmla="*/ 5332097 h 10287000"/>
              <a:gd name="connsiteX5487" fmla="*/ 5562733 w 10076157"/>
              <a:gd name="connsiteY5487" fmla="*/ 5298978 h 10287000"/>
              <a:gd name="connsiteX5488" fmla="*/ 5537039 w 10076157"/>
              <a:gd name="connsiteY5488" fmla="*/ 5254825 h 10287000"/>
              <a:gd name="connsiteX5489" fmla="*/ 5521741 w 10076157"/>
              <a:gd name="connsiteY5489" fmla="*/ 5241215 h 10287000"/>
              <a:gd name="connsiteX5490" fmla="*/ 5523259 w 10076157"/>
              <a:gd name="connsiteY5490" fmla="*/ 5269194 h 10287000"/>
              <a:gd name="connsiteX5491" fmla="*/ 5541598 w 10076157"/>
              <a:gd name="connsiteY5491" fmla="*/ 5338754 h 10287000"/>
              <a:gd name="connsiteX5492" fmla="*/ 5545566 w 10076157"/>
              <a:gd name="connsiteY5492" fmla="*/ 5358261 h 10287000"/>
              <a:gd name="connsiteX5493" fmla="*/ 5562386 w 10076157"/>
              <a:gd name="connsiteY5493" fmla="*/ 5399847 h 10287000"/>
              <a:gd name="connsiteX5494" fmla="*/ 5559934 w 10076157"/>
              <a:gd name="connsiteY5494" fmla="*/ 5408315 h 10287000"/>
              <a:gd name="connsiteX5495" fmla="*/ 5576752 w 10076157"/>
              <a:gd name="connsiteY5495" fmla="*/ 5449902 h 10287000"/>
              <a:gd name="connsiteX5496" fmla="*/ 5570917 w 10076157"/>
              <a:gd name="connsiteY5496" fmla="*/ 5503283 h 10287000"/>
              <a:gd name="connsiteX5497" fmla="*/ 5572436 w 10076157"/>
              <a:gd name="connsiteY5497" fmla="*/ 5531258 h 10287000"/>
              <a:gd name="connsiteX5498" fmla="*/ 5582830 w 10076157"/>
              <a:gd name="connsiteY5498" fmla="*/ 5561805 h 10287000"/>
              <a:gd name="connsiteX5499" fmla="*/ 5584349 w 10076157"/>
              <a:gd name="connsiteY5499" fmla="*/ 5589779 h 10287000"/>
              <a:gd name="connsiteX5500" fmla="*/ 5594743 w 10076157"/>
              <a:gd name="connsiteY5500" fmla="*/ 5620324 h 10287000"/>
              <a:gd name="connsiteX5501" fmla="*/ 5602687 w 10076157"/>
              <a:gd name="connsiteY5501" fmla="*/ 5659342 h 10287000"/>
              <a:gd name="connsiteX5502" fmla="*/ 5610630 w 10076157"/>
              <a:gd name="connsiteY5502" fmla="*/ 5698358 h 10287000"/>
              <a:gd name="connsiteX5503" fmla="*/ 5618574 w 10076157"/>
              <a:gd name="connsiteY5503" fmla="*/ 5737372 h 10287000"/>
              <a:gd name="connsiteX5504" fmla="*/ 5616122 w 10076157"/>
              <a:gd name="connsiteY5504" fmla="*/ 5745840 h 10287000"/>
              <a:gd name="connsiteX5505" fmla="*/ 5625582 w 10076157"/>
              <a:gd name="connsiteY5505" fmla="*/ 5812832 h 10287000"/>
              <a:gd name="connsiteX5506" fmla="*/ 5614841 w 10076157"/>
              <a:gd name="connsiteY5506" fmla="*/ 5883151 h 10287000"/>
              <a:gd name="connsiteX5507" fmla="*/ 5618812 w 10076157"/>
              <a:gd name="connsiteY5507" fmla="*/ 5902660 h 10287000"/>
              <a:gd name="connsiteX5508" fmla="*/ 5612040 w 10076157"/>
              <a:gd name="connsiteY5508" fmla="*/ 5992486 h 10287000"/>
              <a:gd name="connsiteX5509" fmla="*/ 5607137 w 10076157"/>
              <a:gd name="connsiteY5509" fmla="*/ 6009423 h 10287000"/>
              <a:gd name="connsiteX5510" fmla="*/ 5603753 w 10076157"/>
              <a:gd name="connsiteY5510" fmla="*/ 6054335 h 10287000"/>
              <a:gd name="connsiteX5511" fmla="*/ 5591490 w 10076157"/>
              <a:gd name="connsiteY5511" fmla="*/ 6096681 h 10287000"/>
              <a:gd name="connsiteX5512" fmla="*/ 5592424 w 10076157"/>
              <a:gd name="connsiteY5512" fmla="*/ 6060235 h 10287000"/>
              <a:gd name="connsiteX5513" fmla="*/ 5590319 w 10076157"/>
              <a:gd name="connsiteY5513" fmla="*/ 5967838 h 10287000"/>
              <a:gd name="connsiteX5514" fmla="*/ 5585762 w 10076157"/>
              <a:gd name="connsiteY5514" fmla="*/ 5883910 h 10287000"/>
              <a:gd name="connsiteX5515" fmla="*/ 5586695 w 10076157"/>
              <a:gd name="connsiteY5515" fmla="*/ 5847464 h 10287000"/>
              <a:gd name="connsiteX5516" fmla="*/ 5581204 w 10076157"/>
              <a:gd name="connsiteY5516" fmla="*/ 5799981 h 10287000"/>
              <a:gd name="connsiteX5517" fmla="*/ 5586108 w 10076157"/>
              <a:gd name="connsiteY5517" fmla="*/ 5783046 h 10287000"/>
              <a:gd name="connsiteX5518" fmla="*/ 5597435 w 10076157"/>
              <a:gd name="connsiteY5518" fmla="*/ 5777145 h 10287000"/>
              <a:gd name="connsiteX5519" fmla="*/ 5587040 w 10076157"/>
              <a:gd name="connsiteY5519" fmla="*/ 5746599 h 10287000"/>
              <a:gd name="connsiteX5520" fmla="*/ 5567768 w 10076157"/>
              <a:gd name="connsiteY5520" fmla="*/ 5713483 h 10287000"/>
              <a:gd name="connsiteX5521" fmla="*/ 5563798 w 10076157"/>
              <a:gd name="connsiteY5521" fmla="*/ 5693976 h 10287000"/>
              <a:gd name="connsiteX5522" fmla="*/ 5567183 w 10076157"/>
              <a:gd name="connsiteY5522" fmla="*/ 5649062 h 10287000"/>
              <a:gd name="connsiteX5523" fmla="*/ 5556789 w 10076157"/>
              <a:gd name="connsiteY5523" fmla="*/ 5618515 h 10287000"/>
              <a:gd name="connsiteX5524" fmla="*/ 5548847 w 10076157"/>
              <a:gd name="connsiteY5524" fmla="*/ 5579499 h 10287000"/>
              <a:gd name="connsiteX5525" fmla="*/ 5540903 w 10076157"/>
              <a:gd name="connsiteY5525" fmla="*/ 5540486 h 10287000"/>
              <a:gd name="connsiteX5526" fmla="*/ 5522565 w 10076157"/>
              <a:gd name="connsiteY5526" fmla="*/ 5470926 h 10287000"/>
              <a:gd name="connsiteX5527" fmla="*/ 5521045 w 10076157"/>
              <a:gd name="connsiteY5527" fmla="*/ 5442949 h 10287000"/>
              <a:gd name="connsiteX5528" fmla="*/ 5519527 w 10076157"/>
              <a:gd name="connsiteY5528" fmla="*/ 5414973 h 10287000"/>
              <a:gd name="connsiteX5529" fmla="*/ 5511585 w 10076157"/>
              <a:gd name="connsiteY5529" fmla="*/ 5375957 h 10287000"/>
              <a:gd name="connsiteX5530" fmla="*/ 5505159 w 10076157"/>
              <a:gd name="connsiteY5530" fmla="*/ 5364919 h 10287000"/>
              <a:gd name="connsiteX5531" fmla="*/ 5489861 w 10076157"/>
              <a:gd name="connsiteY5531" fmla="*/ 5351311 h 10287000"/>
              <a:gd name="connsiteX5532" fmla="*/ 5481917 w 10076157"/>
              <a:gd name="connsiteY5532" fmla="*/ 5312294 h 10287000"/>
              <a:gd name="connsiteX5533" fmla="*/ 5486822 w 10076157"/>
              <a:gd name="connsiteY5533" fmla="*/ 5295358 h 10287000"/>
              <a:gd name="connsiteX5534" fmla="*/ 5473973 w 10076157"/>
              <a:gd name="connsiteY5534" fmla="*/ 5273277 h 10287000"/>
              <a:gd name="connsiteX5535" fmla="*/ 5458675 w 10076157"/>
              <a:gd name="connsiteY5535" fmla="*/ 5259670 h 10287000"/>
              <a:gd name="connsiteX5536" fmla="*/ 5445829 w 10076157"/>
              <a:gd name="connsiteY5536" fmla="*/ 5237593 h 10287000"/>
              <a:gd name="connsiteX5537" fmla="*/ 5450734 w 10076157"/>
              <a:gd name="connsiteY5537" fmla="*/ 5220655 h 10287000"/>
              <a:gd name="connsiteX5538" fmla="*/ 5455636 w 10076157"/>
              <a:gd name="connsiteY5538" fmla="*/ 5203720 h 10287000"/>
              <a:gd name="connsiteX5539" fmla="*/ 5442791 w 10076157"/>
              <a:gd name="connsiteY5539" fmla="*/ 5181642 h 10287000"/>
              <a:gd name="connsiteX5540" fmla="*/ 5425039 w 10076157"/>
              <a:gd name="connsiteY5540" fmla="*/ 5176502 h 10287000"/>
              <a:gd name="connsiteX5541" fmla="*/ 5390467 w 10076157"/>
              <a:gd name="connsiteY5541" fmla="*/ 5129773 h 10287000"/>
              <a:gd name="connsiteX5542" fmla="*/ 5367226 w 10076157"/>
              <a:gd name="connsiteY5542" fmla="*/ 5077153 h 10287000"/>
              <a:gd name="connsiteX5543" fmla="*/ 5347956 w 10076157"/>
              <a:gd name="connsiteY5543" fmla="*/ 5044033 h 10287000"/>
              <a:gd name="connsiteX5544" fmla="*/ 5318288 w 10076157"/>
              <a:gd name="connsiteY5544" fmla="*/ 4980372 h 10287000"/>
              <a:gd name="connsiteX5545" fmla="*/ 5287690 w 10076157"/>
              <a:gd name="connsiteY5545" fmla="*/ 4953155 h 10287000"/>
              <a:gd name="connsiteX5546" fmla="*/ 5265970 w 10076157"/>
              <a:gd name="connsiteY5546" fmla="*/ 4928505 h 10287000"/>
              <a:gd name="connsiteX5547" fmla="*/ 5261997 w 10076157"/>
              <a:gd name="connsiteY5547" fmla="*/ 4909001 h 10287000"/>
              <a:gd name="connsiteX5548" fmla="*/ 5233850 w 10076157"/>
              <a:gd name="connsiteY5548" fmla="*/ 4873314 h 10287000"/>
              <a:gd name="connsiteX5549" fmla="*/ 5212127 w 10076157"/>
              <a:gd name="connsiteY5549" fmla="*/ 4848665 h 10287000"/>
              <a:gd name="connsiteX5550" fmla="*/ 5183979 w 10076157"/>
              <a:gd name="connsiteY5550" fmla="*/ 4812980 h 10287000"/>
              <a:gd name="connsiteX5551" fmla="*/ 5167160 w 10076157"/>
              <a:gd name="connsiteY5551" fmla="*/ 4771394 h 10287000"/>
              <a:gd name="connsiteX5552" fmla="*/ 5140535 w 10076157"/>
              <a:gd name="connsiteY5552" fmla="*/ 4763684 h 10287000"/>
              <a:gd name="connsiteX5553" fmla="*/ 5130548 w 10076157"/>
              <a:gd name="connsiteY5553" fmla="*/ 4760793 h 10287000"/>
              <a:gd name="connsiteX5554" fmla="*/ 5125789 w 10076157"/>
              <a:gd name="connsiteY5554" fmla="*/ 4759415 h 10287000"/>
              <a:gd name="connsiteX5555" fmla="*/ 5135350 w 10076157"/>
              <a:gd name="connsiteY5555" fmla="*/ 4769220 h 10287000"/>
              <a:gd name="connsiteX5556" fmla="*/ 5156164 w 10076157"/>
              <a:gd name="connsiteY5556" fmla="*/ 4790566 h 10287000"/>
              <a:gd name="connsiteX5557" fmla="*/ 5176979 w 10076157"/>
              <a:gd name="connsiteY5557" fmla="*/ 4819023 h 10287000"/>
              <a:gd name="connsiteX5558" fmla="*/ 5197790 w 10076157"/>
              <a:gd name="connsiteY5558" fmla="*/ 4847481 h 10287000"/>
              <a:gd name="connsiteX5559" fmla="*/ 5225541 w 10076157"/>
              <a:gd name="connsiteY5559" fmla="*/ 4875940 h 10287000"/>
              <a:gd name="connsiteX5560" fmla="*/ 5253292 w 10076157"/>
              <a:gd name="connsiteY5560" fmla="*/ 4911513 h 10287000"/>
              <a:gd name="connsiteX5561" fmla="*/ 5253292 w 10076157"/>
              <a:gd name="connsiteY5561" fmla="*/ 4947087 h 10287000"/>
              <a:gd name="connsiteX5562" fmla="*/ 5246355 w 10076157"/>
              <a:gd name="connsiteY5562" fmla="*/ 4932859 h 10287000"/>
              <a:gd name="connsiteX5563" fmla="*/ 5232480 w 10076157"/>
              <a:gd name="connsiteY5563" fmla="*/ 4918629 h 10287000"/>
              <a:gd name="connsiteX5564" fmla="*/ 5218604 w 10076157"/>
              <a:gd name="connsiteY5564" fmla="*/ 4890169 h 10287000"/>
              <a:gd name="connsiteX5565" fmla="*/ 5190853 w 10076157"/>
              <a:gd name="connsiteY5565" fmla="*/ 4854597 h 10287000"/>
              <a:gd name="connsiteX5566" fmla="*/ 5170040 w 10076157"/>
              <a:gd name="connsiteY5566" fmla="*/ 4840366 h 10287000"/>
              <a:gd name="connsiteX5567" fmla="*/ 5176979 w 10076157"/>
              <a:gd name="connsiteY5567" fmla="*/ 4854597 h 10287000"/>
              <a:gd name="connsiteX5568" fmla="*/ 5190853 w 10076157"/>
              <a:gd name="connsiteY5568" fmla="*/ 4875940 h 10287000"/>
              <a:gd name="connsiteX5569" fmla="*/ 5218604 w 10076157"/>
              <a:gd name="connsiteY5569" fmla="*/ 4925745 h 10287000"/>
              <a:gd name="connsiteX5570" fmla="*/ 5218604 w 10076157"/>
              <a:gd name="connsiteY5570" fmla="*/ 4954203 h 10287000"/>
              <a:gd name="connsiteX5571" fmla="*/ 5218604 w 10076157"/>
              <a:gd name="connsiteY5571" fmla="*/ 4947087 h 10287000"/>
              <a:gd name="connsiteX5572" fmla="*/ 5211667 w 10076157"/>
              <a:gd name="connsiteY5572" fmla="*/ 4939975 h 10287000"/>
              <a:gd name="connsiteX5573" fmla="*/ 5204728 w 10076157"/>
              <a:gd name="connsiteY5573" fmla="*/ 4918629 h 10287000"/>
              <a:gd name="connsiteX5574" fmla="*/ 5183916 w 10076157"/>
              <a:gd name="connsiteY5574" fmla="*/ 4897286 h 10287000"/>
              <a:gd name="connsiteX5575" fmla="*/ 5156164 w 10076157"/>
              <a:gd name="connsiteY5575" fmla="*/ 4868826 h 10287000"/>
              <a:gd name="connsiteX5576" fmla="*/ 5142287 w 10076157"/>
              <a:gd name="connsiteY5576" fmla="*/ 4861712 h 10287000"/>
              <a:gd name="connsiteX5577" fmla="*/ 5149226 w 10076157"/>
              <a:gd name="connsiteY5577" fmla="*/ 4883054 h 10287000"/>
              <a:gd name="connsiteX5578" fmla="*/ 5176979 w 10076157"/>
              <a:gd name="connsiteY5578" fmla="*/ 4932859 h 10287000"/>
              <a:gd name="connsiteX5579" fmla="*/ 5183916 w 10076157"/>
              <a:gd name="connsiteY5579" fmla="*/ 4947087 h 10287000"/>
              <a:gd name="connsiteX5580" fmla="*/ 5204728 w 10076157"/>
              <a:gd name="connsiteY5580" fmla="*/ 4975546 h 10287000"/>
              <a:gd name="connsiteX5581" fmla="*/ 5204728 w 10076157"/>
              <a:gd name="connsiteY5581" fmla="*/ 4982662 h 10287000"/>
              <a:gd name="connsiteX5582" fmla="*/ 5225541 w 10076157"/>
              <a:gd name="connsiteY5582" fmla="*/ 5011120 h 10287000"/>
              <a:gd name="connsiteX5583" fmla="*/ 5232480 w 10076157"/>
              <a:gd name="connsiteY5583" fmla="*/ 5053808 h 10287000"/>
              <a:gd name="connsiteX5584" fmla="*/ 5239418 w 10076157"/>
              <a:gd name="connsiteY5584" fmla="*/ 5075154 h 10287000"/>
              <a:gd name="connsiteX5585" fmla="*/ 5253292 w 10076157"/>
              <a:gd name="connsiteY5585" fmla="*/ 5096496 h 10287000"/>
              <a:gd name="connsiteX5586" fmla="*/ 5260231 w 10076157"/>
              <a:gd name="connsiteY5586" fmla="*/ 5117841 h 10287000"/>
              <a:gd name="connsiteX5587" fmla="*/ 5274108 w 10076157"/>
              <a:gd name="connsiteY5587" fmla="*/ 5139185 h 10287000"/>
              <a:gd name="connsiteX5588" fmla="*/ 5287982 w 10076157"/>
              <a:gd name="connsiteY5588" fmla="*/ 5167644 h 10287000"/>
              <a:gd name="connsiteX5589" fmla="*/ 5301859 w 10076157"/>
              <a:gd name="connsiteY5589" fmla="*/ 5196101 h 10287000"/>
              <a:gd name="connsiteX5590" fmla="*/ 5315733 w 10076157"/>
              <a:gd name="connsiteY5590" fmla="*/ 5224562 h 10287000"/>
              <a:gd name="connsiteX5591" fmla="*/ 5315733 w 10076157"/>
              <a:gd name="connsiteY5591" fmla="*/ 5231677 h 10287000"/>
              <a:gd name="connsiteX5592" fmla="*/ 5336546 w 10076157"/>
              <a:gd name="connsiteY5592" fmla="*/ 5281480 h 10287000"/>
              <a:gd name="connsiteX5593" fmla="*/ 5343484 w 10076157"/>
              <a:gd name="connsiteY5593" fmla="*/ 5338397 h 10287000"/>
              <a:gd name="connsiteX5594" fmla="*/ 5350423 w 10076157"/>
              <a:gd name="connsiteY5594" fmla="*/ 5352627 h 10287000"/>
              <a:gd name="connsiteX5595" fmla="*/ 5364299 w 10076157"/>
              <a:gd name="connsiteY5595" fmla="*/ 5423774 h 10287000"/>
              <a:gd name="connsiteX5596" fmla="*/ 5364299 w 10076157"/>
              <a:gd name="connsiteY5596" fmla="*/ 5438003 h 10287000"/>
              <a:gd name="connsiteX5597" fmla="*/ 5371237 w 10076157"/>
              <a:gd name="connsiteY5597" fmla="*/ 5473576 h 10287000"/>
              <a:gd name="connsiteX5598" fmla="*/ 5371237 w 10076157"/>
              <a:gd name="connsiteY5598" fmla="*/ 5509150 h 10287000"/>
              <a:gd name="connsiteX5599" fmla="*/ 5364299 w 10076157"/>
              <a:gd name="connsiteY5599" fmla="*/ 5480690 h 10287000"/>
              <a:gd name="connsiteX5600" fmla="*/ 5343484 w 10076157"/>
              <a:gd name="connsiteY5600" fmla="*/ 5409543 h 10287000"/>
              <a:gd name="connsiteX5601" fmla="*/ 5322673 w 10076157"/>
              <a:gd name="connsiteY5601" fmla="*/ 5345510 h 10287000"/>
              <a:gd name="connsiteX5602" fmla="*/ 5315733 w 10076157"/>
              <a:gd name="connsiteY5602" fmla="*/ 5317056 h 10287000"/>
              <a:gd name="connsiteX5603" fmla="*/ 5301859 w 10076157"/>
              <a:gd name="connsiteY5603" fmla="*/ 5281480 h 10287000"/>
              <a:gd name="connsiteX5604" fmla="*/ 5301859 w 10076157"/>
              <a:gd name="connsiteY5604" fmla="*/ 5267251 h 10287000"/>
              <a:gd name="connsiteX5605" fmla="*/ 5308796 w 10076157"/>
              <a:gd name="connsiteY5605" fmla="*/ 5260135 h 10287000"/>
              <a:gd name="connsiteX5606" fmla="*/ 5294919 w 10076157"/>
              <a:gd name="connsiteY5606" fmla="*/ 5238791 h 10287000"/>
              <a:gd name="connsiteX5607" fmla="*/ 5274108 w 10076157"/>
              <a:gd name="connsiteY5607" fmla="*/ 5217448 h 10287000"/>
              <a:gd name="connsiteX5608" fmla="*/ 5267169 w 10076157"/>
              <a:gd name="connsiteY5608" fmla="*/ 5203216 h 10287000"/>
              <a:gd name="connsiteX5609" fmla="*/ 5260231 w 10076157"/>
              <a:gd name="connsiteY5609" fmla="*/ 5167644 h 10287000"/>
              <a:gd name="connsiteX5610" fmla="*/ 5246355 w 10076157"/>
              <a:gd name="connsiteY5610" fmla="*/ 5146299 h 10287000"/>
              <a:gd name="connsiteX5611" fmla="*/ 5232480 w 10076157"/>
              <a:gd name="connsiteY5611" fmla="*/ 5117841 h 10287000"/>
              <a:gd name="connsiteX5612" fmla="*/ 5218604 w 10076157"/>
              <a:gd name="connsiteY5612" fmla="*/ 5089382 h 10287000"/>
              <a:gd name="connsiteX5613" fmla="*/ 5190853 w 10076157"/>
              <a:gd name="connsiteY5613" fmla="*/ 5039579 h 10287000"/>
              <a:gd name="connsiteX5614" fmla="*/ 5188530 w 10076157"/>
              <a:gd name="connsiteY5614" fmla="*/ 5034221 h 10287000"/>
              <a:gd name="connsiteX5615" fmla="*/ 5187039 w 10076157"/>
              <a:gd name="connsiteY5615" fmla="*/ 5039372 h 10287000"/>
              <a:gd name="connsiteX5616" fmla="*/ 5158728 w 10076157"/>
              <a:gd name="connsiteY5616" fmla="*/ 4987278 h 10287000"/>
              <a:gd name="connsiteX5617" fmla="*/ 5157000 w 10076157"/>
              <a:gd name="connsiteY5617" fmla="*/ 4977635 h 10287000"/>
              <a:gd name="connsiteX5618" fmla="*/ 5153998 w 10076157"/>
              <a:gd name="connsiteY5618" fmla="*/ 4960874 h 10287000"/>
              <a:gd name="connsiteX5619" fmla="*/ 5151828 w 10076157"/>
              <a:gd name="connsiteY5619" fmla="*/ 4960429 h 10287000"/>
              <a:gd name="connsiteX5620" fmla="*/ 5142287 w 10076157"/>
              <a:gd name="connsiteY5620" fmla="*/ 4954203 h 10287000"/>
              <a:gd name="connsiteX5621" fmla="*/ 5128411 w 10076157"/>
              <a:gd name="connsiteY5621" fmla="*/ 4925745 h 10287000"/>
              <a:gd name="connsiteX5622" fmla="*/ 5128411 w 10076157"/>
              <a:gd name="connsiteY5622" fmla="*/ 4911513 h 10287000"/>
              <a:gd name="connsiteX5623" fmla="*/ 5114536 w 10076157"/>
              <a:gd name="connsiteY5623" fmla="*/ 4897286 h 10287000"/>
              <a:gd name="connsiteX5624" fmla="*/ 5100659 w 10076157"/>
              <a:gd name="connsiteY5624" fmla="*/ 4890169 h 10287000"/>
              <a:gd name="connsiteX5625" fmla="*/ 5086786 w 10076157"/>
              <a:gd name="connsiteY5625" fmla="*/ 4875940 h 10287000"/>
              <a:gd name="connsiteX5626" fmla="*/ 5086786 w 10076157"/>
              <a:gd name="connsiteY5626" fmla="*/ 4861712 h 10287000"/>
              <a:gd name="connsiteX5627" fmla="*/ 5086786 w 10076157"/>
              <a:gd name="connsiteY5627" fmla="*/ 4847481 h 10287000"/>
              <a:gd name="connsiteX5628" fmla="*/ 5072909 w 10076157"/>
              <a:gd name="connsiteY5628" fmla="*/ 4833253 h 10287000"/>
              <a:gd name="connsiteX5629" fmla="*/ 5059034 w 10076157"/>
              <a:gd name="connsiteY5629" fmla="*/ 4833253 h 10287000"/>
              <a:gd name="connsiteX5630" fmla="*/ 5024343 w 10076157"/>
              <a:gd name="connsiteY5630" fmla="*/ 4804793 h 10287000"/>
              <a:gd name="connsiteX5631" fmla="*/ 4996594 w 10076157"/>
              <a:gd name="connsiteY5631" fmla="*/ 4769220 h 10287000"/>
              <a:gd name="connsiteX5632" fmla="*/ 4975779 w 10076157"/>
              <a:gd name="connsiteY5632" fmla="*/ 4747877 h 10287000"/>
              <a:gd name="connsiteX5633" fmla="*/ 4941089 w 10076157"/>
              <a:gd name="connsiteY5633" fmla="*/ 4705187 h 10287000"/>
              <a:gd name="connsiteX5634" fmla="*/ 4913339 w 10076157"/>
              <a:gd name="connsiteY5634" fmla="*/ 4690960 h 10287000"/>
              <a:gd name="connsiteX5635" fmla="*/ 4892525 w 10076157"/>
              <a:gd name="connsiteY5635" fmla="*/ 4676728 h 10287000"/>
              <a:gd name="connsiteX5636" fmla="*/ 4886585 w 10076157"/>
              <a:gd name="connsiteY5636" fmla="*/ 4664550 h 10287000"/>
              <a:gd name="connsiteX5637" fmla="*/ 4886585 w 10076157"/>
              <a:gd name="connsiteY5637" fmla="*/ 4670641 h 10287000"/>
              <a:gd name="connsiteX5638" fmla="*/ 4886585 w 10076157"/>
              <a:gd name="connsiteY5638" fmla="*/ 4671615 h 10287000"/>
              <a:gd name="connsiteX5639" fmla="*/ 4882019 w 10076157"/>
              <a:gd name="connsiteY5639" fmla="*/ 4663846 h 10287000"/>
              <a:gd name="connsiteX5640" fmla="*/ 4886243 w 10076157"/>
              <a:gd name="connsiteY5640" fmla="*/ 4663846 h 10287000"/>
              <a:gd name="connsiteX5641" fmla="*/ 4885865 w 10076157"/>
              <a:gd name="connsiteY5641" fmla="*/ 4663071 h 10287000"/>
              <a:gd name="connsiteX5642" fmla="*/ 4883203 w 10076157"/>
              <a:gd name="connsiteY5642" fmla="*/ 4662981 h 10287000"/>
              <a:gd name="connsiteX5643" fmla="*/ 4861222 w 10076157"/>
              <a:gd name="connsiteY5643" fmla="*/ 4663953 h 10287000"/>
              <a:gd name="connsiteX5644" fmla="*/ 4851798 w 10076157"/>
              <a:gd name="connsiteY5644" fmla="*/ 4646551 h 10287000"/>
              <a:gd name="connsiteX5645" fmla="*/ 4846318 w 10076157"/>
              <a:gd name="connsiteY5645" fmla="*/ 4633280 h 10287000"/>
              <a:gd name="connsiteX5646" fmla="*/ 4840273 w 10076157"/>
              <a:gd name="connsiteY5646" fmla="*/ 4629149 h 10287000"/>
              <a:gd name="connsiteX5647" fmla="*/ 4837021 w 10076157"/>
              <a:gd name="connsiteY5647" fmla="*/ 4626925 h 10287000"/>
              <a:gd name="connsiteX5648" fmla="*/ 4809270 w 10076157"/>
              <a:gd name="connsiteY5648" fmla="*/ 4605582 h 10287000"/>
              <a:gd name="connsiteX5649" fmla="*/ 4788455 w 10076157"/>
              <a:gd name="connsiteY5649" fmla="*/ 4577124 h 10287000"/>
              <a:gd name="connsiteX5650" fmla="*/ 4780437 w 10076157"/>
              <a:gd name="connsiteY5650" fmla="*/ 4577124 h 10287000"/>
              <a:gd name="connsiteX5651" fmla="*/ 4785319 w 10076157"/>
              <a:gd name="connsiteY5651" fmla="*/ 4586795 h 10287000"/>
              <a:gd name="connsiteX5652" fmla="*/ 4798122 w 10076157"/>
              <a:gd name="connsiteY5652" fmla="*/ 4608333 h 10287000"/>
              <a:gd name="connsiteX5653" fmla="*/ 4814002 w 10076157"/>
              <a:gd name="connsiteY5653" fmla="*/ 4636394 h 10287000"/>
              <a:gd name="connsiteX5654" fmla="*/ 4822674 w 10076157"/>
              <a:gd name="connsiteY5654" fmla="*/ 4652212 h 10287000"/>
              <a:gd name="connsiteX5655" fmla="*/ 4824920 w 10076157"/>
              <a:gd name="connsiteY5655" fmla="*/ 4644460 h 10287000"/>
              <a:gd name="connsiteX5656" fmla="*/ 4826119 w 10076157"/>
              <a:gd name="connsiteY5656" fmla="*/ 4640314 h 10287000"/>
              <a:gd name="connsiteX5657" fmla="*/ 4836212 w 10076157"/>
              <a:gd name="connsiteY5657" fmla="*/ 4650424 h 10287000"/>
              <a:gd name="connsiteX5658" fmla="*/ 4830570 w 10076157"/>
              <a:gd name="connsiteY5658" fmla="*/ 4658671 h 10287000"/>
              <a:gd name="connsiteX5659" fmla="*/ 4827518 w 10076157"/>
              <a:gd name="connsiteY5659" fmla="*/ 4661049 h 10287000"/>
              <a:gd name="connsiteX5660" fmla="*/ 4832965 w 10076157"/>
              <a:gd name="connsiteY5660" fmla="*/ 4670981 h 10287000"/>
              <a:gd name="connsiteX5661" fmla="*/ 4832462 w 10076157"/>
              <a:gd name="connsiteY5661" fmla="*/ 4672710 h 10287000"/>
              <a:gd name="connsiteX5662" fmla="*/ 4829386 w 10076157"/>
              <a:gd name="connsiteY5662" fmla="*/ 4683341 h 10287000"/>
              <a:gd name="connsiteX5663" fmla="*/ 4829872 w 10076157"/>
              <a:gd name="connsiteY5663" fmla="*/ 4683844 h 10287000"/>
              <a:gd name="connsiteX5664" fmla="*/ 4830493 w 10076157"/>
              <a:gd name="connsiteY5664" fmla="*/ 4684703 h 10287000"/>
              <a:gd name="connsiteX5665" fmla="*/ 4833401 w 10076157"/>
              <a:gd name="connsiteY5665" fmla="*/ 4685544 h 10287000"/>
              <a:gd name="connsiteX5666" fmla="*/ 4835225 w 10076157"/>
              <a:gd name="connsiteY5666" fmla="*/ 4682009 h 10287000"/>
              <a:gd name="connsiteX5667" fmla="*/ 4843788 w 10076157"/>
              <a:gd name="connsiteY5667" fmla="*/ 4674358 h 10287000"/>
              <a:gd name="connsiteX5668" fmla="*/ 4868587 w 10076157"/>
              <a:gd name="connsiteY5668" fmla="*/ 4688907 h 10287000"/>
              <a:gd name="connsiteX5669" fmla="*/ 4893387 w 10076157"/>
              <a:gd name="connsiteY5669" fmla="*/ 4703454 h 10287000"/>
              <a:gd name="connsiteX5670" fmla="*/ 4900081 w 10076157"/>
              <a:gd name="connsiteY5670" fmla="*/ 4705392 h 10287000"/>
              <a:gd name="connsiteX5671" fmla="*/ 4911496 w 10076157"/>
              <a:gd name="connsiteY5671" fmla="*/ 4716063 h 10287000"/>
              <a:gd name="connsiteX5672" fmla="*/ 4948497 w 10076157"/>
              <a:gd name="connsiteY5672" fmla="*/ 4763614 h 10287000"/>
              <a:gd name="connsiteX5673" fmla="*/ 4953221 w 10076157"/>
              <a:gd name="connsiteY5673" fmla="*/ 4772346 h 10287000"/>
              <a:gd name="connsiteX5674" fmla="*/ 4937870 w 10076157"/>
              <a:gd name="connsiteY5674" fmla="*/ 4775272 h 10287000"/>
              <a:gd name="connsiteX5675" fmla="*/ 4940625 w 10076157"/>
              <a:gd name="connsiteY5675" fmla="*/ 4790801 h 10287000"/>
              <a:gd name="connsiteX5676" fmla="*/ 4950072 w 10076157"/>
              <a:gd name="connsiteY5676" fmla="*/ 4808271 h 10287000"/>
              <a:gd name="connsiteX5677" fmla="*/ 4959520 w 10076157"/>
              <a:gd name="connsiteY5677" fmla="*/ 4825743 h 10287000"/>
              <a:gd name="connsiteX5678" fmla="*/ 4950859 w 10076157"/>
              <a:gd name="connsiteY5678" fmla="*/ 4830602 h 10287000"/>
              <a:gd name="connsiteX5679" fmla="*/ 4960308 w 10076157"/>
              <a:gd name="connsiteY5679" fmla="*/ 4848069 h 10287000"/>
              <a:gd name="connsiteX5680" fmla="*/ 4961823 w 10076157"/>
              <a:gd name="connsiteY5680" fmla="*/ 4853382 h 10287000"/>
              <a:gd name="connsiteX5681" fmla="*/ 4973991 w 10076157"/>
              <a:gd name="connsiteY5681" fmla="*/ 4867047 h 10287000"/>
              <a:gd name="connsiteX5682" fmla="*/ 4981908 w 10076157"/>
              <a:gd name="connsiteY5682" fmla="*/ 4875940 h 10287000"/>
              <a:gd name="connsiteX5683" fmla="*/ 5007248 w 10076157"/>
              <a:gd name="connsiteY5683" fmla="*/ 4911513 h 10287000"/>
              <a:gd name="connsiteX5684" fmla="*/ 5007248 w 10076157"/>
              <a:gd name="connsiteY5684" fmla="*/ 4928046 h 10287000"/>
              <a:gd name="connsiteX5685" fmla="*/ 5017272 w 10076157"/>
              <a:gd name="connsiteY5685" fmla="*/ 4946062 h 10287000"/>
              <a:gd name="connsiteX5686" fmla="*/ 5027451 w 10076157"/>
              <a:gd name="connsiteY5686" fmla="*/ 4964359 h 10287000"/>
              <a:gd name="connsiteX5687" fmla="*/ 5012378 w 10076157"/>
              <a:gd name="connsiteY5687" fmla="*/ 4943166 h 10287000"/>
              <a:gd name="connsiteX5688" fmla="*/ 5007248 w 10076157"/>
              <a:gd name="connsiteY5688" fmla="*/ 4935955 h 10287000"/>
              <a:gd name="connsiteX5689" fmla="*/ 5007248 w 10076157"/>
              <a:gd name="connsiteY5689" fmla="*/ 4947087 h 10287000"/>
              <a:gd name="connsiteX5690" fmla="*/ 5000914 w 10076157"/>
              <a:gd name="connsiteY5690" fmla="*/ 4932859 h 10287000"/>
              <a:gd name="connsiteX5691" fmla="*/ 4988243 w 10076157"/>
              <a:gd name="connsiteY5691" fmla="*/ 4918629 h 10287000"/>
              <a:gd name="connsiteX5692" fmla="*/ 4975575 w 10076157"/>
              <a:gd name="connsiteY5692" fmla="*/ 4890169 h 10287000"/>
              <a:gd name="connsiteX5693" fmla="*/ 4950234 w 10076157"/>
              <a:gd name="connsiteY5693" fmla="*/ 4854597 h 10287000"/>
              <a:gd name="connsiteX5694" fmla="*/ 4931231 w 10076157"/>
              <a:gd name="connsiteY5694" fmla="*/ 4840366 h 10287000"/>
              <a:gd name="connsiteX5695" fmla="*/ 4937566 w 10076157"/>
              <a:gd name="connsiteY5695" fmla="*/ 4854597 h 10287000"/>
              <a:gd name="connsiteX5696" fmla="*/ 4950234 w 10076157"/>
              <a:gd name="connsiteY5696" fmla="*/ 4875940 h 10287000"/>
              <a:gd name="connsiteX5697" fmla="*/ 4975575 w 10076157"/>
              <a:gd name="connsiteY5697" fmla="*/ 4925745 h 10287000"/>
              <a:gd name="connsiteX5698" fmla="*/ 4975575 w 10076157"/>
              <a:gd name="connsiteY5698" fmla="*/ 4954203 h 10287000"/>
              <a:gd name="connsiteX5699" fmla="*/ 4975575 w 10076157"/>
              <a:gd name="connsiteY5699" fmla="*/ 4947087 h 10287000"/>
              <a:gd name="connsiteX5700" fmla="*/ 4969240 w 10076157"/>
              <a:gd name="connsiteY5700" fmla="*/ 4939975 h 10287000"/>
              <a:gd name="connsiteX5701" fmla="*/ 4962904 w 10076157"/>
              <a:gd name="connsiteY5701" fmla="*/ 4918629 h 10287000"/>
              <a:gd name="connsiteX5702" fmla="*/ 4962019 w 10076157"/>
              <a:gd name="connsiteY5702" fmla="*/ 4917305 h 10287000"/>
              <a:gd name="connsiteX5703" fmla="*/ 4960948 w 10076157"/>
              <a:gd name="connsiteY5703" fmla="*/ 4921004 h 10287000"/>
              <a:gd name="connsiteX5704" fmla="*/ 4960701 w 10076157"/>
              <a:gd name="connsiteY5704" fmla="*/ 4921854 h 10287000"/>
              <a:gd name="connsiteX5705" fmla="*/ 4954011 w 10076157"/>
              <a:gd name="connsiteY5705" fmla="*/ 4919917 h 10287000"/>
              <a:gd name="connsiteX5706" fmla="*/ 4933147 w 10076157"/>
              <a:gd name="connsiteY5706" fmla="*/ 4891772 h 10287000"/>
              <a:gd name="connsiteX5707" fmla="*/ 4927800 w 10076157"/>
              <a:gd name="connsiteY5707" fmla="*/ 4890224 h 10287000"/>
              <a:gd name="connsiteX5708" fmla="*/ 4928683 w 10076157"/>
              <a:gd name="connsiteY5708" fmla="*/ 4891406 h 10287000"/>
              <a:gd name="connsiteX5709" fmla="*/ 4937188 w 10076157"/>
              <a:gd name="connsiteY5709" fmla="*/ 4930447 h 10287000"/>
              <a:gd name="connsiteX5710" fmla="*/ 4947418 w 10076157"/>
              <a:gd name="connsiteY5710" fmla="*/ 4940726 h 10287000"/>
              <a:gd name="connsiteX5711" fmla="*/ 4945466 w 10076157"/>
              <a:gd name="connsiteY5711" fmla="*/ 4947476 h 10287000"/>
              <a:gd name="connsiteX5712" fmla="*/ 4945140 w 10076157"/>
              <a:gd name="connsiteY5712" fmla="*/ 4948596 h 10287000"/>
              <a:gd name="connsiteX5713" fmla="*/ 4953402 w 10076157"/>
              <a:gd name="connsiteY5713" fmla="*/ 4958650 h 10287000"/>
              <a:gd name="connsiteX5714" fmla="*/ 4962904 w 10076157"/>
              <a:gd name="connsiteY5714" fmla="*/ 4975546 h 10287000"/>
              <a:gd name="connsiteX5715" fmla="*/ 4962904 w 10076157"/>
              <a:gd name="connsiteY5715" fmla="*/ 4982662 h 10287000"/>
              <a:gd name="connsiteX5716" fmla="*/ 4981908 w 10076157"/>
              <a:gd name="connsiteY5716" fmla="*/ 5011120 h 10287000"/>
              <a:gd name="connsiteX5717" fmla="*/ 4988243 w 10076157"/>
              <a:gd name="connsiteY5717" fmla="*/ 5053808 h 10287000"/>
              <a:gd name="connsiteX5718" fmla="*/ 4994579 w 10076157"/>
              <a:gd name="connsiteY5718" fmla="*/ 5075154 h 10287000"/>
              <a:gd name="connsiteX5719" fmla="*/ 5007248 w 10076157"/>
              <a:gd name="connsiteY5719" fmla="*/ 5096496 h 10287000"/>
              <a:gd name="connsiteX5720" fmla="*/ 5013583 w 10076157"/>
              <a:gd name="connsiteY5720" fmla="*/ 5117841 h 10287000"/>
              <a:gd name="connsiteX5721" fmla="*/ 5026252 w 10076157"/>
              <a:gd name="connsiteY5721" fmla="*/ 5139185 h 10287000"/>
              <a:gd name="connsiteX5722" fmla="*/ 5038923 w 10076157"/>
              <a:gd name="connsiteY5722" fmla="*/ 5167644 h 10287000"/>
              <a:gd name="connsiteX5723" fmla="*/ 5051592 w 10076157"/>
              <a:gd name="connsiteY5723" fmla="*/ 5196101 h 10287000"/>
              <a:gd name="connsiteX5724" fmla="*/ 5064261 w 10076157"/>
              <a:gd name="connsiteY5724" fmla="*/ 5224562 h 10287000"/>
              <a:gd name="connsiteX5725" fmla="*/ 5064261 w 10076157"/>
              <a:gd name="connsiteY5725" fmla="*/ 5231677 h 10287000"/>
              <a:gd name="connsiteX5726" fmla="*/ 5083267 w 10076157"/>
              <a:gd name="connsiteY5726" fmla="*/ 5281480 h 10287000"/>
              <a:gd name="connsiteX5727" fmla="*/ 5089599 w 10076157"/>
              <a:gd name="connsiteY5727" fmla="*/ 5338397 h 10287000"/>
              <a:gd name="connsiteX5728" fmla="*/ 5095934 w 10076157"/>
              <a:gd name="connsiteY5728" fmla="*/ 5352627 h 10287000"/>
              <a:gd name="connsiteX5729" fmla="*/ 5108605 w 10076157"/>
              <a:gd name="connsiteY5729" fmla="*/ 5423774 h 10287000"/>
              <a:gd name="connsiteX5730" fmla="*/ 5108605 w 10076157"/>
              <a:gd name="connsiteY5730" fmla="*/ 5438003 h 10287000"/>
              <a:gd name="connsiteX5731" fmla="*/ 5114941 w 10076157"/>
              <a:gd name="connsiteY5731" fmla="*/ 5473576 h 10287000"/>
              <a:gd name="connsiteX5732" fmla="*/ 5114941 w 10076157"/>
              <a:gd name="connsiteY5732" fmla="*/ 5509150 h 10287000"/>
              <a:gd name="connsiteX5733" fmla="*/ 5108605 w 10076157"/>
              <a:gd name="connsiteY5733" fmla="*/ 5480690 h 10287000"/>
              <a:gd name="connsiteX5734" fmla="*/ 5089599 w 10076157"/>
              <a:gd name="connsiteY5734" fmla="*/ 5409543 h 10287000"/>
              <a:gd name="connsiteX5735" fmla="*/ 5070596 w 10076157"/>
              <a:gd name="connsiteY5735" fmla="*/ 5345510 h 10287000"/>
              <a:gd name="connsiteX5736" fmla="*/ 5064261 w 10076157"/>
              <a:gd name="connsiteY5736" fmla="*/ 5317056 h 10287000"/>
              <a:gd name="connsiteX5737" fmla="*/ 5051592 w 10076157"/>
              <a:gd name="connsiteY5737" fmla="*/ 5281480 h 10287000"/>
              <a:gd name="connsiteX5738" fmla="*/ 5051592 w 10076157"/>
              <a:gd name="connsiteY5738" fmla="*/ 5267251 h 10287000"/>
              <a:gd name="connsiteX5739" fmla="*/ 5057928 w 10076157"/>
              <a:gd name="connsiteY5739" fmla="*/ 5260135 h 10287000"/>
              <a:gd name="connsiteX5740" fmla="*/ 5045257 w 10076157"/>
              <a:gd name="connsiteY5740" fmla="*/ 5238791 h 10287000"/>
              <a:gd name="connsiteX5741" fmla="*/ 5026252 w 10076157"/>
              <a:gd name="connsiteY5741" fmla="*/ 5217448 h 10287000"/>
              <a:gd name="connsiteX5742" fmla="*/ 5019917 w 10076157"/>
              <a:gd name="connsiteY5742" fmla="*/ 5203216 h 10287000"/>
              <a:gd name="connsiteX5743" fmla="*/ 5013583 w 10076157"/>
              <a:gd name="connsiteY5743" fmla="*/ 5167644 h 10287000"/>
              <a:gd name="connsiteX5744" fmla="*/ 5000914 w 10076157"/>
              <a:gd name="connsiteY5744" fmla="*/ 5146299 h 10287000"/>
              <a:gd name="connsiteX5745" fmla="*/ 4988243 w 10076157"/>
              <a:gd name="connsiteY5745" fmla="*/ 5117841 h 10287000"/>
              <a:gd name="connsiteX5746" fmla="*/ 4975575 w 10076157"/>
              <a:gd name="connsiteY5746" fmla="*/ 5089382 h 10287000"/>
              <a:gd name="connsiteX5747" fmla="*/ 4950234 w 10076157"/>
              <a:gd name="connsiteY5747" fmla="*/ 5039579 h 10287000"/>
              <a:gd name="connsiteX5748" fmla="*/ 4943899 w 10076157"/>
              <a:gd name="connsiteY5748" fmla="*/ 5018238 h 10287000"/>
              <a:gd name="connsiteX5749" fmla="*/ 4937566 w 10076157"/>
              <a:gd name="connsiteY5749" fmla="*/ 4996892 h 10287000"/>
              <a:gd name="connsiteX5750" fmla="*/ 4924896 w 10076157"/>
              <a:gd name="connsiteY5750" fmla="*/ 4968433 h 10287000"/>
              <a:gd name="connsiteX5751" fmla="*/ 4918561 w 10076157"/>
              <a:gd name="connsiteY5751" fmla="*/ 4961319 h 10287000"/>
              <a:gd name="connsiteX5752" fmla="*/ 4905890 w 10076157"/>
              <a:gd name="connsiteY5752" fmla="*/ 4954203 h 10287000"/>
              <a:gd name="connsiteX5753" fmla="*/ 4893222 w 10076157"/>
              <a:gd name="connsiteY5753" fmla="*/ 4925745 h 10287000"/>
              <a:gd name="connsiteX5754" fmla="*/ 4893222 w 10076157"/>
              <a:gd name="connsiteY5754" fmla="*/ 4911513 h 10287000"/>
              <a:gd name="connsiteX5755" fmla="*/ 4880552 w 10076157"/>
              <a:gd name="connsiteY5755" fmla="*/ 4897286 h 10287000"/>
              <a:gd name="connsiteX5756" fmla="*/ 4867881 w 10076157"/>
              <a:gd name="connsiteY5756" fmla="*/ 4890169 h 10287000"/>
              <a:gd name="connsiteX5757" fmla="*/ 4855214 w 10076157"/>
              <a:gd name="connsiteY5757" fmla="*/ 4875940 h 10287000"/>
              <a:gd name="connsiteX5758" fmla="*/ 4855214 w 10076157"/>
              <a:gd name="connsiteY5758" fmla="*/ 4861712 h 10287000"/>
              <a:gd name="connsiteX5759" fmla="*/ 4855214 w 10076157"/>
              <a:gd name="connsiteY5759" fmla="*/ 4847481 h 10287000"/>
              <a:gd name="connsiteX5760" fmla="*/ 4842543 w 10076157"/>
              <a:gd name="connsiteY5760" fmla="*/ 4833253 h 10287000"/>
              <a:gd name="connsiteX5761" fmla="*/ 4829872 w 10076157"/>
              <a:gd name="connsiteY5761" fmla="*/ 4833253 h 10287000"/>
              <a:gd name="connsiteX5762" fmla="*/ 4798199 w 10076157"/>
              <a:gd name="connsiteY5762" fmla="*/ 4804793 h 10287000"/>
              <a:gd name="connsiteX5763" fmla="*/ 4772861 w 10076157"/>
              <a:gd name="connsiteY5763" fmla="*/ 4769220 h 10287000"/>
              <a:gd name="connsiteX5764" fmla="*/ 4753855 w 10076157"/>
              <a:gd name="connsiteY5764" fmla="*/ 4747877 h 10287000"/>
              <a:gd name="connsiteX5765" fmla="*/ 4735642 w 10076157"/>
              <a:gd name="connsiteY5765" fmla="*/ 4723863 h 10287000"/>
              <a:gd name="connsiteX5766" fmla="*/ 4724609 w 10076157"/>
              <a:gd name="connsiteY5766" fmla="*/ 4708555 h 10287000"/>
              <a:gd name="connsiteX5767" fmla="*/ 4721349 w 10076157"/>
              <a:gd name="connsiteY5767" fmla="*/ 4708891 h 10287000"/>
              <a:gd name="connsiteX5768" fmla="*/ 4716547 w 10076157"/>
              <a:gd name="connsiteY5768" fmla="*/ 4711185 h 10287000"/>
              <a:gd name="connsiteX5769" fmla="*/ 4718372 w 10076157"/>
              <a:gd name="connsiteY5769" fmla="*/ 4716317 h 10287000"/>
              <a:gd name="connsiteX5770" fmla="*/ 4718555 w 10076157"/>
              <a:gd name="connsiteY5770" fmla="*/ 4721683 h 10287000"/>
              <a:gd name="connsiteX5771" fmla="*/ 4718842 w 10076157"/>
              <a:gd name="connsiteY5771" fmla="*/ 4722174 h 10287000"/>
              <a:gd name="connsiteX5772" fmla="*/ 4731700 w 10076157"/>
              <a:gd name="connsiteY5772" fmla="*/ 4737005 h 10287000"/>
              <a:gd name="connsiteX5773" fmla="*/ 4729723 w 10076157"/>
              <a:gd name="connsiteY5773" fmla="*/ 4743842 h 10287000"/>
              <a:gd name="connsiteX5774" fmla="*/ 4752423 w 10076157"/>
              <a:gd name="connsiteY5774" fmla="*/ 4765226 h 10287000"/>
              <a:gd name="connsiteX5775" fmla="*/ 4773142 w 10076157"/>
              <a:gd name="connsiteY5775" fmla="*/ 4793449 h 10287000"/>
              <a:gd name="connsiteX5776" fmla="*/ 4800525 w 10076157"/>
              <a:gd name="connsiteY5776" fmla="*/ 4823598 h 10287000"/>
              <a:gd name="connsiteX5777" fmla="*/ 4811874 w 10076157"/>
              <a:gd name="connsiteY5777" fmla="*/ 4834293 h 10287000"/>
              <a:gd name="connsiteX5778" fmla="*/ 4827911 w 10076157"/>
              <a:gd name="connsiteY5778" fmla="*/ 4853747 h 10287000"/>
              <a:gd name="connsiteX5779" fmla="*/ 4838008 w 10076157"/>
              <a:gd name="connsiteY5779" fmla="*/ 4893707 h 10287000"/>
              <a:gd name="connsiteX5780" fmla="*/ 4848104 w 10076157"/>
              <a:gd name="connsiteY5780" fmla="*/ 4933667 h 10287000"/>
              <a:gd name="connsiteX5781" fmla="*/ 4854770 w 10076157"/>
              <a:gd name="connsiteY5781" fmla="*/ 4935597 h 10287000"/>
              <a:gd name="connsiteX5782" fmla="*/ 4852790 w 10076157"/>
              <a:gd name="connsiteY5782" fmla="*/ 4942429 h 10287000"/>
              <a:gd name="connsiteX5783" fmla="*/ 4868825 w 10076157"/>
              <a:gd name="connsiteY5783" fmla="*/ 4961887 h 10287000"/>
              <a:gd name="connsiteX5784" fmla="*/ 4887568 w 10076157"/>
              <a:gd name="connsiteY5784" fmla="*/ 4996941 h 10287000"/>
              <a:gd name="connsiteX5785" fmla="*/ 4894957 w 10076157"/>
              <a:gd name="connsiteY5785" fmla="*/ 5021301 h 10287000"/>
              <a:gd name="connsiteX5786" fmla="*/ 4918384 w 10076157"/>
              <a:gd name="connsiteY5786" fmla="*/ 5065120 h 10287000"/>
              <a:gd name="connsiteX5787" fmla="*/ 4932441 w 10076157"/>
              <a:gd name="connsiteY5787" fmla="*/ 5091413 h 10287000"/>
              <a:gd name="connsiteX5788" fmla="*/ 4944519 w 10076157"/>
              <a:gd name="connsiteY5788" fmla="*/ 5124537 h 10287000"/>
              <a:gd name="connsiteX5789" fmla="*/ 4956595 w 10076157"/>
              <a:gd name="connsiteY5789" fmla="*/ 5157662 h 10287000"/>
              <a:gd name="connsiteX5790" fmla="*/ 4975334 w 10076157"/>
              <a:gd name="connsiteY5790" fmla="*/ 5192714 h 10287000"/>
              <a:gd name="connsiteX5791" fmla="*/ 4992097 w 10076157"/>
              <a:gd name="connsiteY5791" fmla="*/ 5234603 h 10287000"/>
              <a:gd name="connsiteX5792" fmla="*/ 4982203 w 10076157"/>
              <a:gd name="connsiteY5792" fmla="*/ 5268773 h 10287000"/>
              <a:gd name="connsiteX5793" fmla="*/ 4979498 w 10076157"/>
              <a:gd name="connsiteY5793" fmla="*/ 5253179 h 10287000"/>
              <a:gd name="connsiteX5794" fmla="*/ 4970126 w 10076157"/>
              <a:gd name="connsiteY5794" fmla="*/ 5235649 h 10287000"/>
              <a:gd name="connsiteX5795" fmla="*/ 4964713 w 10076157"/>
              <a:gd name="connsiteY5795" fmla="*/ 5204454 h 10287000"/>
              <a:gd name="connsiteX5796" fmla="*/ 4947949 w 10076157"/>
              <a:gd name="connsiteY5796" fmla="*/ 5162567 h 10287000"/>
              <a:gd name="connsiteX5797" fmla="*/ 4931917 w 10076157"/>
              <a:gd name="connsiteY5797" fmla="*/ 5143107 h 10287000"/>
              <a:gd name="connsiteX5798" fmla="*/ 4934625 w 10076157"/>
              <a:gd name="connsiteY5798" fmla="*/ 5158707 h 10287000"/>
              <a:gd name="connsiteX5799" fmla="*/ 4942014 w 10076157"/>
              <a:gd name="connsiteY5799" fmla="*/ 5183067 h 10287000"/>
              <a:gd name="connsiteX5800" fmla="*/ 4954817 w 10076157"/>
              <a:gd name="connsiteY5800" fmla="*/ 5238625 h 10287000"/>
              <a:gd name="connsiteX5801" fmla="*/ 4946903 w 10076157"/>
              <a:gd name="connsiteY5801" fmla="*/ 5265960 h 10287000"/>
              <a:gd name="connsiteX5802" fmla="*/ 4948882 w 10076157"/>
              <a:gd name="connsiteY5802" fmla="*/ 5259125 h 10287000"/>
              <a:gd name="connsiteX5803" fmla="*/ 4944196 w 10076157"/>
              <a:gd name="connsiteY5803" fmla="*/ 5250363 h 10287000"/>
              <a:gd name="connsiteX5804" fmla="*/ 4943470 w 10076157"/>
              <a:gd name="connsiteY5804" fmla="*/ 5227932 h 10287000"/>
              <a:gd name="connsiteX5805" fmla="*/ 4929415 w 10076157"/>
              <a:gd name="connsiteY5805" fmla="*/ 5201640 h 10287000"/>
              <a:gd name="connsiteX5806" fmla="*/ 4910672 w 10076157"/>
              <a:gd name="connsiteY5806" fmla="*/ 5166586 h 10287000"/>
              <a:gd name="connsiteX5807" fmla="*/ 4899323 w 10076157"/>
              <a:gd name="connsiteY5807" fmla="*/ 5155893 h 10287000"/>
              <a:gd name="connsiteX5808" fmla="*/ 4900052 w 10076157"/>
              <a:gd name="connsiteY5808" fmla="*/ 5178323 h 10287000"/>
              <a:gd name="connsiteX5809" fmla="*/ 4912856 w 10076157"/>
              <a:gd name="connsiteY5809" fmla="*/ 5233881 h 10287000"/>
              <a:gd name="connsiteX5810" fmla="*/ 4915563 w 10076157"/>
              <a:gd name="connsiteY5810" fmla="*/ 5249477 h 10287000"/>
              <a:gd name="connsiteX5811" fmla="*/ 4927639 w 10076157"/>
              <a:gd name="connsiteY5811" fmla="*/ 5282602 h 10287000"/>
              <a:gd name="connsiteX5812" fmla="*/ 4925659 w 10076157"/>
              <a:gd name="connsiteY5812" fmla="*/ 5289437 h 10287000"/>
              <a:gd name="connsiteX5813" fmla="*/ 4937737 w 10076157"/>
              <a:gd name="connsiteY5813" fmla="*/ 5322562 h 10287000"/>
              <a:gd name="connsiteX5814" fmla="*/ 4932527 w 10076157"/>
              <a:gd name="connsiteY5814" fmla="*/ 5365494 h 10287000"/>
              <a:gd name="connsiteX5815" fmla="*/ 4933255 w 10076157"/>
              <a:gd name="connsiteY5815" fmla="*/ 5387927 h 10287000"/>
              <a:gd name="connsiteX5816" fmla="*/ 4940646 w 10076157"/>
              <a:gd name="connsiteY5816" fmla="*/ 5412287 h 10287000"/>
              <a:gd name="connsiteX5817" fmla="*/ 4941374 w 10076157"/>
              <a:gd name="connsiteY5817" fmla="*/ 5434719 h 10287000"/>
              <a:gd name="connsiteX5818" fmla="*/ 4948766 w 10076157"/>
              <a:gd name="connsiteY5818" fmla="*/ 5459081 h 10287000"/>
              <a:gd name="connsiteX5819" fmla="*/ 4954179 w 10076157"/>
              <a:gd name="connsiteY5819" fmla="*/ 5490276 h 10287000"/>
              <a:gd name="connsiteX5820" fmla="*/ 4959591 w 10076157"/>
              <a:gd name="connsiteY5820" fmla="*/ 5521471 h 10287000"/>
              <a:gd name="connsiteX5821" fmla="*/ 4965004 w 10076157"/>
              <a:gd name="connsiteY5821" fmla="*/ 5552667 h 10287000"/>
              <a:gd name="connsiteX5822" fmla="*/ 4963025 w 10076157"/>
              <a:gd name="connsiteY5822" fmla="*/ 5559501 h 10287000"/>
              <a:gd name="connsiteX5823" fmla="*/ 4969164 w 10076157"/>
              <a:gd name="connsiteY5823" fmla="*/ 5613128 h 10287000"/>
              <a:gd name="connsiteX5824" fmla="*/ 4969838 w 10076157"/>
              <a:gd name="connsiteY5824" fmla="*/ 5617669 h 10287000"/>
              <a:gd name="connsiteX5825" fmla="*/ 4974179 w 10076157"/>
              <a:gd name="connsiteY5825" fmla="*/ 5610752 h 10287000"/>
              <a:gd name="connsiteX5826" fmla="*/ 4978759 w 10076157"/>
              <a:gd name="connsiteY5826" fmla="*/ 5609709 h 10287000"/>
              <a:gd name="connsiteX5827" fmla="*/ 4987920 w 10076157"/>
              <a:gd name="connsiteY5827" fmla="*/ 5609709 h 10287000"/>
              <a:gd name="connsiteX5828" fmla="*/ 4997079 w 10076157"/>
              <a:gd name="connsiteY5828" fmla="*/ 5634736 h 10287000"/>
              <a:gd name="connsiteX5829" fmla="*/ 4987920 w 10076157"/>
              <a:gd name="connsiteY5829" fmla="*/ 5651418 h 10287000"/>
              <a:gd name="connsiteX5830" fmla="*/ 4978759 w 10076157"/>
              <a:gd name="connsiteY5830" fmla="*/ 5651418 h 10287000"/>
              <a:gd name="connsiteX5831" fmla="*/ 4974179 w 10076157"/>
              <a:gd name="connsiteY5831" fmla="*/ 5642034 h 10287000"/>
              <a:gd name="connsiteX5832" fmla="*/ 4970569 w 10076157"/>
              <a:gd name="connsiteY5832" fmla="*/ 5629708 h 10287000"/>
              <a:gd name="connsiteX5833" fmla="*/ 4969580 w 10076157"/>
              <a:gd name="connsiteY5833" fmla="*/ 5642876 h 10287000"/>
              <a:gd name="connsiteX5834" fmla="*/ 4959998 w 10076157"/>
              <a:gd name="connsiteY5834" fmla="*/ 5669728 h 10287000"/>
              <a:gd name="connsiteX5835" fmla="*/ 4962705 w 10076157"/>
              <a:gd name="connsiteY5835" fmla="*/ 5685328 h 10287000"/>
              <a:gd name="connsiteX5836" fmla="*/ 4959475 w 10076157"/>
              <a:gd name="connsiteY5836" fmla="*/ 5721426 h 10287000"/>
              <a:gd name="connsiteX5837" fmla="*/ 4958954 w 10076157"/>
              <a:gd name="connsiteY5837" fmla="*/ 5727245 h 10287000"/>
              <a:gd name="connsiteX5838" fmla="*/ 4960716 w 10076157"/>
              <a:gd name="connsiteY5838" fmla="*/ 5721996 h 10287000"/>
              <a:gd name="connsiteX5839" fmla="*/ 4969598 w 10076157"/>
              <a:gd name="connsiteY5839" fmla="*/ 5721996 h 10287000"/>
              <a:gd name="connsiteX5840" fmla="*/ 4978480 w 10076157"/>
              <a:gd name="connsiteY5840" fmla="*/ 5721996 h 10287000"/>
              <a:gd name="connsiteX5841" fmla="*/ 4987364 w 10076157"/>
              <a:gd name="connsiteY5841" fmla="*/ 5730821 h 10287000"/>
              <a:gd name="connsiteX5842" fmla="*/ 4987364 w 10076157"/>
              <a:gd name="connsiteY5842" fmla="*/ 5739641 h 10287000"/>
              <a:gd name="connsiteX5843" fmla="*/ 4996246 w 10076157"/>
              <a:gd name="connsiteY5843" fmla="*/ 5757288 h 10287000"/>
              <a:gd name="connsiteX5844" fmla="*/ 4978480 w 10076157"/>
              <a:gd name="connsiteY5844" fmla="*/ 5783756 h 10287000"/>
              <a:gd name="connsiteX5845" fmla="*/ 4969598 w 10076157"/>
              <a:gd name="connsiteY5845" fmla="*/ 5792576 h 10287000"/>
              <a:gd name="connsiteX5846" fmla="*/ 4960716 w 10076157"/>
              <a:gd name="connsiteY5846" fmla="*/ 5792576 h 10287000"/>
              <a:gd name="connsiteX5847" fmla="*/ 4951833 w 10076157"/>
              <a:gd name="connsiteY5847" fmla="*/ 5788166 h 10287000"/>
              <a:gd name="connsiteX5848" fmla="*/ 4950130 w 10076157"/>
              <a:gd name="connsiteY5848" fmla="*/ 5787321 h 10287000"/>
              <a:gd name="connsiteX5849" fmla="*/ 4949189 w 10076157"/>
              <a:gd name="connsiteY5849" fmla="*/ 5794369 h 10287000"/>
              <a:gd name="connsiteX5850" fmla="*/ 4949058 w 10076157"/>
              <a:gd name="connsiteY5850" fmla="*/ 5807293 h 10287000"/>
              <a:gd name="connsiteX5851" fmla="*/ 4939163 w 10076157"/>
              <a:gd name="connsiteY5851" fmla="*/ 5841463 h 10287000"/>
              <a:gd name="connsiteX5852" fmla="*/ 4940415 w 10076157"/>
              <a:gd name="connsiteY5852" fmla="*/ 5812196 h 10287000"/>
              <a:gd name="connsiteX5853" fmla="*/ 4940209 w 10076157"/>
              <a:gd name="connsiteY5853" fmla="*/ 5738067 h 10287000"/>
              <a:gd name="connsiteX5854" fmla="*/ 4938029 w 10076157"/>
              <a:gd name="connsiteY5854" fmla="*/ 5670772 h 10287000"/>
              <a:gd name="connsiteX5855" fmla="*/ 4939278 w 10076157"/>
              <a:gd name="connsiteY5855" fmla="*/ 5641510 h 10287000"/>
              <a:gd name="connsiteX5856" fmla="*/ 4935844 w 10076157"/>
              <a:gd name="connsiteY5856" fmla="*/ 5603480 h 10287000"/>
              <a:gd name="connsiteX5857" fmla="*/ 4939802 w 10076157"/>
              <a:gd name="connsiteY5857" fmla="*/ 5589812 h 10287000"/>
              <a:gd name="connsiteX5858" fmla="*/ 4948446 w 10076157"/>
              <a:gd name="connsiteY5858" fmla="*/ 5584907 h 10287000"/>
              <a:gd name="connsiteX5859" fmla="*/ 4941055 w 10076157"/>
              <a:gd name="connsiteY5859" fmla="*/ 5560546 h 10287000"/>
              <a:gd name="connsiteX5860" fmla="*/ 4926999 w 10076157"/>
              <a:gd name="connsiteY5860" fmla="*/ 5534257 h 10287000"/>
              <a:gd name="connsiteX5861" fmla="*/ 4924292 w 10076157"/>
              <a:gd name="connsiteY5861" fmla="*/ 5518657 h 10287000"/>
              <a:gd name="connsiteX5862" fmla="*/ 4927521 w 10076157"/>
              <a:gd name="connsiteY5862" fmla="*/ 5482557 h 10287000"/>
              <a:gd name="connsiteX5863" fmla="*/ 4920132 w 10076157"/>
              <a:gd name="connsiteY5863" fmla="*/ 5458197 h 10287000"/>
              <a:gd name="connsiteX5864" fmla="*/ 4914718 w 10076157"/>
              <a:gd name="connsiteY5864" fmla="*/ 5427000 h 10287000"/>
              <a:gd name="connsiteX5865" fmla="*/ 4909304 w 10076157"/>
              <a:gd name="connsiteY5865" fmla="*/ 5395805 h 10287000"/>
              <a:gd name="connsiteX5866" fmla="*/ 4896501 w 10076157"/>
              <a:gd name="connsiteY5866" fmla="*/ 5340250 h 10287000"/>
              <a:gd name="connsiteX5867" fmla="*/ 4895773 w 10076157"/>
              <a:gd name="connsiteY5867" fmla="*/ 5317820 h 10287000"/>
              <a:gd name="connsiteX5868" fmla="*/ 4895046 w 10076157"/>
              <a:gd name="connsiteY5868" fmla="*/ 5295388 h 10287000"/>
              <a:gd name="connsiteX5869" fmla="*/ 4889632 w 10076157"/>
              <a:gd name="connsiteY5869" fmla="*/ 5264193 h 10287000"/>
              <a:gd name="connsiteX5870" fmla="*/ 4884949 w 10076157"/>
              <a:gd name="connsiteY5870" fmla="*/ 5255428 h 10287000"/>
              <a:gd name="connsiteX5871" fmla="*/ 4873598 w 10076157"/>
              <a:gd name="connsiteY5871" fmla="*/ 5244734 h 10287000"/>
              <a:gd name="connsiteX5872" fmla="*/ 4868185 w 10076157"/>
              <a:gd name="connsiteY5872" fmla="*/ 5213541 h 10287000"/>
              <a:gd name="connsiteX5873" fmla="*/ 4872143 w 10076157"/>
              <a:gd name="connsiteY5873" fmla="*/ 5199869 h 10287000"/>
              <a:gd name="connsiteX5874" fmla="*/ 4862771 w 10076157"/>
              <a:gd name="connsiteY5874" fmla="*/ 5182344 h 10287000"/>
              <a:gd name="connsiteX5875" fmla="*/ 4851422 w 10076157"/>
              <a:gd name="connsiteY5875" fmla="*/ 5171649 h 10287000"/>
              <a:gd name="connsiteX5876" fmla="*/ 4842054 w 10076157"/>
              <a:gd name="connsiteY5876" fmla="*/ 5154121 h 10287000"/>
              <a:gd name="connsiteX5877" fmla="*/ 4846012 w 10076157"/>
              <a:gd name="connsiteY5877" fmla="*/ 5140455 h 10287000"/>
              <a:gd name="connsiteX5878" fmla="*/ 4849969 w 10076157"/>
              <a:gd name="connsiteY5878" fmla="*/ 5126786 h 10287000"/>
              <a:gd name="connsiteX5879" fmla="*/ 4840599 w 10076157"/>
              <a:gd name="connsiteY5879" fmla="*/ 5109259 h 10287000"/>
              <a:gd name="connsiteX5880" fmla="*/ 4827270 w 10076157"/>
              <a:gd name="connsiteY5880" fmla="*/ 5105400 h 10287000"/>
              <a:gd name="connsiteX5881" fmla="*/ 4801864 w 10076157"/>
              <a:gd name="connsiteY5881" fmla="*/ 5068415 h 10287000"/>
              <a:gd name="connsiteX5882" fmla="*/ 4785104 w 10076157"/>
              <a:gd name="connsiteY5882" fmla="*/ 5026528 h 10287000"/>
              <a:gd name="connsiteX5883" fmla="*/ 4771046 w 10076157"/>
              <a:gd name="connsiteY5883" fmla="*/ 5000236 h 10287000"/>
              <a:gd name="connsiteX5884" fmla="*/ 4749599 w 10076157"/>
              <a:gd name="connsiteY5884" fmla="*/ 4949584 h 10287000"/>
              <a:gd name="connsiteX5885" fmla="*/ 4744157 w 10076157"/>
              <a:gd name="connsiteY5885" fmla="*/ 4944456 h 10287000"/>
              <a:gd name="connsiteX5886" fmla="*/ 4756550 w 10076157"/>
              <a:gd name="connsiteY5886" fmla="*/ 5025661 h 10287000"/>
              <a:gd name="connsiteX5887" fmla="*/ 4762500 w 10076157"/>
              <a:gd name="connsiteY5887" fmla="*/ 5143500 h 10287000"/>
              <a:gd name="connsiteX5888" fmla="*/ 4756550 w 10076157"/>
              <a:gd name="connsiteY5888" fmla="*/ 5261339 h 10287000"/>
              <a:gd name="connsiteX5889" fmla="*/ 4754546 w 10076157"/>
              <a:gd name="connsiteY5889" fmla="*/ 5274469 h 10287000"/>
              <a:gd name="connsiteX5890" fmla="*/ 4754839 w 10076157"/>
              <a:gd name="connsiteY5890" fmla="*/ 5275118 h 10287000"/>
              <a:gd name="connsiteX5891" fmla="*/ 4763418 w 10076157"/>
              <a:gd name="connsiteY5891" fmla="*/ 5302508 h 10287000"/>
              <a:gd name="connsiteX5892" fmla="*/ 4765566 w 10076157"/>
              <a:gd name="connsiteY5892" fmla="*/ 5317891 h 10287000"/>
              <a:gd name="connsiteX5893" fmla="*/ 4775958 w 10076157"/>
              <a:gd name="connsiteY5893" fmla="*/ 5350418 h 10287000"/>
              <a:gd name="connsiteX5894" fmla="*/ 4780260 w 10076157"/>
              <a:gd name="connsiteY5894" fmla="*/ 5381182 h 10287000"/>
              <a:gd name="connsiteX5895" fmla="*/ 4786709 w 10076157"/>
              <a:gd name="connsiteY5895" fmla="*/ 5427330 h 10287000"/>
              <a:gd name="connsiteX5896" fmla="*/ 4784915 w 10076157"/>
              <a:gd name="connsiteY5896" fmla="*/ 5456330 h 10287000"/>
              <a:gd name="connsiteX5897" fmla="*/ 4772726 w 10076157"/>
              <a:gd name="connsiteY5897" fmla="*/ 5452800 h 10287000"/>
              <a:gd name="connsiteX5898" fmla="*/ 4766813 w 10076157"/>
              <a:gd name="connsiteY5898" fmla="*/ 5473227 h 10287000"/>
              <a:gd name="connsiteX5899" fmla="*/ 4769142 w 10076157"/>
              <a:gd name="connsiteY5899" fmla="*/ 5510801 h 10287000"/>
              <a:gd name="connsiteX5900" fmla="*/ 4775412 w 10076157"/>
              <a:gd name="connsiteY5900" fmla="*/ 5534756 h 10287000"/>
              <a:gd name="connsiteX5901" fmla="*/ 4771377 w 10076157"/>
              <a:gd name="connsiteY5901" fmla="*/ 5548691 h 10287000"/>
              <a:gd name="connsiteX5902" fmla="*/ 4765554 w 10076157"/>
              <a:gd name="connsiteY5902" fmla="*/ 5568801 h 10287000"/>
              <a:gd name="connsiteX5903" fmla="*/ 4759461 w 10076157"/>
              <a:gd name="connsiteY5903" fmla="*/ 5567036 h 10287000"/>
              <a:gd name="connsiteX5904" fmla="*/ 4757312 w 10076157"/>
              <a:gd name="connsiteY5904" fmla="*/ 5551656 h 10287000"/>
              <a:gd name="connsiteX5905" fmla="*/ 4759284 w 10076157"/>
              <a:gd name="connsiteY5905" fmla="*/ 5544846 h 10287000"/>
              <a:gd name="connsiteX5906" fmla="*/ 4761256 w 10076157"/>
              <a:gd name="connsiteY5906" fmla="*/ 5538036 h 10287000"/>
              <a:gd name="connsiteX5907" fmla="*/ 4754807 w 10076157"/>
              <a:gd name="connsiteY5907" fmla="*/ 5491888 h 10287000"/>
              <a:gd name="connsiteX5908" fmla="*/ 4748535 w 10076157"/>
              <a:gd name="connsiteY5908" fmla="*/ 5467935 h 10287000"/>
              <a:gd name="connsiteX5909" fmla="*/ 4742263 w 10076157"/>
              <a:gd name="connsiteY5909" fmla="*/ 5443979 h 10287000"/>
              <a:gd name="connsiteX5910" fmla="*/ 4739935 w 10076157"/>
              <a:gd name="connsiteY5910" fmla="*/ 5406407 h 10287000"/>
              <a:gd name="connsiteX5911" fmla="*/ 4749616 w 10076157"/>
              <a:gd name="connsiteY5911" fmla="*/ 5350171 h 10287000"/>
              <a:gd name="connsiteX5912" fmla="*/ 4751410 w 10076157"/>
              <a:gd name="connsiteY5912" fmla="*/ 5321171 h 10287000"/>
              <a:gd name="connsiteX5913" fmla="*/ 4751230 w 10076157"/>
              <a:gd name="connsiteY5913" fmla="*/ 5298980 h 10287000"/>
              <a:gd name="connsiteX5914" fmla="*/ 4750934 w 10076157"/>
              <a:gd name="connsiteY5914" fmla="*/ 5298140 h 10287000"/>
              <a:gd name="connsiteX5915" fmla="*/ 4739085 w 10076157"/>
              <a:gd name="connsiteY5915" fmla="*/ 5375774 h 10287000"/>
              <a:gd name="connsiteX5916" fmla="*/ 4719274 w 10076157"/>
              <a:gd name="connsiteY5916" fmla="*/ 5452824 h 10287000"/>
              <a:gd name="connsiteX5917" fmla="*/ 4720586 w 10076157"/>
              <a:gd name="connsiteY5917" fmla="*/ 5469856 h 10287000"/>
              <a:gd name="connsiteX5918" fmla="*/ 4723455 w 10076157"/>
              <a:gd name="connsiteY5918" fmla="*/ 5482723 h 10287000"/>
              <a:gd name="connsiteX5919" fmla="*/ 4721476 w 10076157"/>
              <a:gd name="connsiteY5919" fmla="*/ 5489558 h 10287000"/>
              <a:gd name="connsiteX5920" fmla="*/ 4725877 w 10076157"/>
              <a:gd name="connsiteY5920" fmla="*/ 5542681 h 10287000"/>
              <a:gd name="connsiteX5921" fmla="*/ 4716131 w 10076157"/>
              <a:gd name="connsiteY5921" fmla="*/ 5599114 h 10287000"/>
              <a:gd name="connsiteX5922" fmla="*/ 4718258 w 10076157"/>
              <a:gd name="connsiteY5922" fmla="*/ 5614545 h 10287000"/>
              <a:gd name="connsiteX5923" fmla="*/ 4710639 w 10076157"/>
              <a:gd name="connsiteY5923" fmla="*/ 5686409 h 10287000"/>
              <a:gd name="connsiteX5924" fmla="*/ 4706682 w 10076157"/>
              <a:gd name="connsiteY5924" fmla="*/ 5700077 h 10287000"/>
              <a:gd name="connsiteX5925" fmla="*/ 4702874 w 10076157"/>
              <a:gd name="connsiteY5925" fmla="*/ 5736008 h 10287000"/>
              <a:gd name="connsiteX5926" fmla="*/ 4692978 w 10076157"/>
              <a:gd name="connsiteY5926" fmla="*/ 5770178 h 10287000"/>
              <a:gd name="connsiteX5927" fmla="*/ 4694809 w 10076157"/>
              <a:gd name="connsiteY5927" fmla="*/ 5741079 h 10287000"/>
              <a:gd name="connsiteX5928" fmla="*/ 4696342 w 10076157"/>
              <a:gd name="connsiteY5928" fmla="*/ 5667454 h 10287000"/>
              <a:gd name="connsiteX5929" fmla="*/ 4695899 w 10076157"/>
              <a:gd name="connsiteY5929" fmla="*/ 5600662 h 10287000"/>
              <a:gd name="connsiteX5930" fmla="*/ 4697729 w 10076157"/>
              <a:gd name="connsiteY5930" fmla="*/ 5571567 h 10287000"/>
              <a:gd name="connsiteX5931" fmla="*/ 4695452 w 10076157"/>
              <a:gd name="connsiteY5931" fmla="*/ 5533872 h 10287000"/>
              <a:gd name="connsiteX5932" fmla="*/ 4699410 w 10076157"/>
              <a:gd name="connsiteY5932" fmla="*/ 5520204 h 10287000"/>
              <a:gd name="connsiteX5933" fmla="*/ 4707476 w 10076157"/>
              <a:gd name="connsiteY5933" fmla="*/ 5515131 h 10287000"/>
              <a:gd name="connsiteX5934" fmla="*/ 4706642 w 10076157"/>
              <a:gd name="connsiteY5934" fmla="*/ 5503778 h 10287000"/>
              <a:gd name="connsiteX5935" fmla="*/ 4705361 w 10076157"/>
              <a:gd name="connsiteY5935" fmla="*/ 5500773 h 10287000"/>
              <a:gd name="connsiteX5936" fmla="*/ 4671929 w 10076157"/>
              <a:gd name="connsiteY5936" fmla="*/ 5592115 h 10287000"/>
              <a:gd name="connsiteX5937" fmla="*/ 4565667 w 10076157"/>
              <a:gd name="connsiteY5937" fmla="*/ 5787888 h 10287000"/>
              <a:gd name="connsiteX5938" fmla="*/ 4560836 w 10076157"/>
              <a:gd name="connsiteY5938" fmla="*/ 5794348 h 10287000"/>
              <a:gd name="connsiteX5939" fmla="*/ 4560836 w 10076157"/>
              <a:gd name="connsiteY5939" fmla="*/ 5799948 h 10287000"/>
              <a:gd name="connsiteX5940" fmla="*/ 4560836 w 10076157"/>
              <a:gd name="connsiteY5940" fmla="*/ 5806657 h 10287000"/>
              <a:gd name="connsiteX5941" fmla="*/ 4560836 w 10076157"/>
              <a:gd name="connsiteY5941" fmla="*/ 5846917 h 10287000"/>
              <a:gd name="connsiteX5942" fmla="*/ 4560836 w 10076157"/>
              <a:gd name="connsiteY5942" fmla="*/ 5848594 h 10287000"/>
              <a:gd name="connsiteX5943" fmla="*/ 4560836 w 10076157"/>
              <a:gd name="connsiteY5943" fmla="*/ 5858814 h 10287000"/>
              <a:gd name="connsiteX5944" fmla="*/ 4571859 w 10076157"/>
              <a:gd name="connsiteY5944" fmla="*/ 5854990 h 10287000"/>
              <a:gd name="connsiteX5945" fmla="*/ 4571859 w 10076157"/>
              <a:gd name="connsiteY5945" fmla="*/ 5863809 h 10287000"/>
              <a:gd name="connsiteX5946" fmla="*/ 4571859 w 10076157"/>
              <a:gd name="connsiteY5946" fmla="*/ 5872626 h 10287000"/>
              <a:gd name="connsiteX5947" fmla="*/ 4571859 w 10076157"/>
              <a:gd name="connsiteY5947" fmla="*/ 5899074 h 10287000"/>
              <a:gd name="connsiteX5948" fmla="*/ 4581098 w 10076157"/>
              <a:gd name="connsiteY5948" fmla="*/ 5907893 h 10287000"/>
              <a:gd name="connsiteX5949" fmla="*/ 4581098 w 10076157"/>
              <a:gd name="connsiteY5949" fmla="*/ 5912299 h 10287000"/>
              <a:gd name="connsiteX5950" fmla="*/ 4581098 w 10076157"/>
              <a:gd name="connsiteY5950" fmla="*/ 5915719 h 10287000"/>
              <a:gd name="connsiteX5951" fmla="*/ 4589846 w 10076157"/>
              <a:gd name="connsiteY5951" fmla="*/ 5906108 h 10287000"/>
              <a:gd name="connsiteX5952" fmla="*/ 4606637 w 10076157"/>
              <a:gd name="connsiteY5952" fmla="*/ 5897720 h 10287000"/>
              <a:gd name="connsiteX5953" fmla="*/ 4606637 w 10076157"/>
              <a:gd name="connsiteY5953" fmla="*/ 5884300 h 10287000"/>
              <a:gd name="connsiteX5954" fmla="*/ 4617835 w 10076157"/>
              <a:gd name="connsiteY5954" fmla="*/ 5897720 h 10287000"/>
              <a:gd name="connsiteX5955" fmla="*/ 4617835 w 10076157"/>
              <a:gd name="connsiteY5955" fmla="*/ 5911141 h 10287000"/>
              <a:gd name="connsiteX5956" fmla="*/ 4606637 w 10076157"/>
              <a:gd name="connsiteY5956" fmla="*/ 5937980 h 10287000"/>
              <a:gd name="connsiteX5957" fmla="*/ 4599642 w 10076157"/>
              <a:gd name="connsiteY5957" fmla="*/ 5943013 h 10287000"/>
              <a:gd name="connsiteX5958" fmla="*/ 4584246 w 10076157"/>
              <a:gd name="connsiteY5958" fmla="*/ 5937980 h 10287000"/>
              <a:gd name="connsiteX5959" fmla="*/ 4574450 w 10076157"/>
              <a:gd name="connsiteY5959" fmla="*/ 5926237 h 10287000"/>
              <a:gd name="connsiteX5960" fmla="*/ 4573856 w 10076157"/>
              <a:gd name="connsiteY5960" fmla="*/ 5925525 h 10287000"/>
              <a:gd name="connsiteX5961" fmla="*/ 4571859 w 10076157"/>
              <a:gd name="connsiteY5961" fmla="*/ 5925525 h 10287000"/>
              <a:gd name="connsiteX5962" fmla="*/ 4571859 w 10076157"/>
              <a:gd name="connsiteY5962" fmla="*/ 5916707 h 10287000"/>
              <a:gd name="connsiteX5963" fmla="*/ 4566084 w 10076157"/>
              <a:gd name="connsiteY5963" fmla="*/ 5916707 h 10287000"/>
              <a:gd name="connsiteX5964" fmla="*/ 4557633 w 10076157"/>
              <a:gd name="connsiteY5964" fmla="*/ 5916707 h 10287000"/>
              <a:gd name="connsiteX5965" fmla="*/ 4546843 w 10076157"/>
              <a:gd name="connsiteY5965" fmla="*/ 5925759 h 10287000"/>
              <a:gd name="connsiteX5966" fmla="*/ 4544137 w 10076157"/>
              <a:gd name="connsiteY5966" fmla="*/ 5926474 h 10287000"/>
              <a:gd name="connsiteX5967" fmla="*/ 4544137 w 10076157"/>
              <a:gd name="connsiteY5967" fmla="*/ 5934341 h 10287000"/>
              <a:gd name="connsiteX5968" fmla="*/ 4544137 w 10076157"/>
              <a:gd name="connsiteY5968" fmla="*/ 5943158 h 10287000"/>
              <a:gd name="connsiteX5969" fmla="*/ 4544137 w 10076157"/>
              <a:gd name="connsiteY5969" fmla="*/ 5951973 h 10287000"/>
              <a:gd name="connsiteX5970" fmla="*/ 4544137 w 10076157"/>
              <a:gd name="connsiteY5970" fmla="*/ 5969606 h 10287000"/>
              <a:gd name="connsiteX5971" fmla="*/ 4544137 w 10076157"/>
              <a:gd name="connsiteY5971" fmla="*/ 5978425 h 10287000"/>
              <a:gd name="connsiteX5972" fmla="*/ 4544137 w 10076157"/>
              <a:gd name="connsiteY5972" fmla="*/ 5987239 h 10287000"/>
              <a:gd name="connsiteX5973" fmla="*/ 4534899 w 10076157"/>
              <a:gd name="connsiteY5973" fmla="*/ 5987239 h 10287000"/>
              <a:gd name="connsiteX5974" fmla="*/ 4516417 w 10076157"/>
              <a:gd name="connsiteY5974" fmla="*/ 5978425 h 10287000"/>
              <a:gd name="connsiteX5975" fmla="*/ 4507177 w 10076157"/>
              <a:gd name="connsiteY5975" fmla="*/ 5987239 h 10287000"/>
              <a:gd name="connsiteX5976" fmla="*/ 4497936 w 10076157"/>
              <a:gd name="connsiteY5976" fmla="*/ 5996057 h 10287000"/>
              <a:gd name="connsiteX5977" fmla="*/ 4497936 w 10076157"/>
              <a:gd name="connsiteY5977" fmla="*/ 6004873 h 10287000"/>
              <a:gd name="connsiteX5978" fmla="*/ 4488694 w 10076157"/>
              <a:gd name="connsiteY5978" fmla="*/ 6022505 h 10287000"/>
              <a:gd name="connsiteX5979" fmla="*/ 4470212 w 10076157"/>
              <a:gd name="connsiteY5979" fmla="*/ 6048957 h 10287000"/>
              <a:gd name="connsiteX5980" fmla="*/ 4470212 w 10076157"/>
              <a:gd name="connsiteY5980" fmla="*/ 6075406 h 10287000"/>
              <a:gd name="connsiteX5981" fmla="*/ 4470212 w 10076157"/>
              <a:gd name="connsiteY5981" fmla="*/ 6084223 h 10287000"/>
              <a:gd name="connsiteX5982" fmla="*/ 4460973 w 10076157"/>
              <a:gd name="connsiteY5982" fmla="*/ 6079815 h 10287000"/>
              <a:gd name="connsiteX5983" fmla="*/ 4451979 w 10076157"/>
              <a:gd name="connsiteY5983" fmla="*/ 6075524 h 10287000"/>
              <a:gd name="connsiteX5984" fmla="*/ 4449556 w 10076157"/>
              <a:gd name="connsiteY5984" fmla="*/ 6088279 h 10287000"/>
              <a:gd name="connsiteX5985" fmla="*/ 4439956 w 10076157"/>
              <a:gd name="connsiteY5985" fmla="*/ 6085500 h 10287000"/>
              <a:gd name="connsiteX5986" fmla="*/ 4440543 w 10076157"/>
              <a:gd name="connsiteY5986" fmla="*/ 6083474 h 10287000"/>
              <a:gd name="connsiteX5987" fmla="*/ 4433252 w 10076157"/>
              <a:gd name="connsiteY5987" fmla="*/ 6093039 h 10287000"/>
              <a:gd name="connsiteX5988" fmla="*/ 4424010 w 10076157"/>
              <a:gd name="connsiteY5988" fmla="*/ 6101856 h 10287000"/>
              <a:gd name="connsiteX5989" fmla="*/ 4405532 w 10076157"/>
              <a:gd name="connsiteY5989" fmla="*/ 6128304 h 10287000"/>
              <a:gd name="connsiteX5990" fmla="*/ 4396291 w 10076157"/>
              <a:gd name="connsiteY5990" fmla="*/ 6137122 h 10287000"/>
              <a:gd name="connsiteX5991" fmla="*/ 4387050 w 10076157"/>
              <a:gd name="connsiteY5991" fmla="*/ 6145940 h 10287000"/>
              <a:gd name="connsiteX5992" fmla="*/ 4382429 w 10076157"/>
              <a:gd name="connsiteY5992" fmla="*/ 6158061 h 10287000"/>
              <a:gd name="connsiteX5993" fmla="*/ 4380687 w 10076157"/>
              <a:gd name="connsiteY5993" fmla="*/ 6160138 h 10287000"/>
              <a:gd name="connsiteX5994" fmla="*/ 4380996 w 10076157"/>
              <a:gd name="connsiteY5994" fmla="*/ 6166773 h 10287000"/>
              <a:gd name="connsiteX5995" fmla="*/ 4379518 w 10076157"/>
              <a:gd name="connsiteY5995" fmla="*/ 6168054 h 10287000"/>
              <a:gd name="connsiteX5996" fmla="*/ 4382429 w 10076157"/>
              <a:gd name="connsiteY5996" fmla="*/ 6175694 h 10287000"/>
              <a:gd name="connsiteX5997" fmla="*/ 4387050 w 10076157"/>
              <a:gd name="connsiteY5997" fmla="*/ 6181206 h 10287000"/>
              <a:gd name="connsiteX5998" fmla="*/ 4387050 w 10076157"/>
              <a:gd name="connsiteY5998" fmla="*/ 6198837 h 10287000"/>
              <a:gd name="connsiteX5999" fmla="*/ 4377809 w 10076157"/>
              <a:gd name="connsiteY5999" fmla="*/ 6207656 h 10287000"/>
              <a:gd name="connsiteX6000" fmla="*/ 4363947 w 10076157"/>
              <a:gd name="connsiteY6000" fmla="*/ 6213165 h 10287000"/>
              <a:gd name="connsiteX6001" fmla="*/ 4363080 w 10076157"/>
              <a:gd name="connsiteY6001" fmla="*/ 6213923 h 10287000"/>
              <a:gd name="connsiteX6002" fmla="*/ 4362131 w 10076157"/>
              <a:gd name="connsiteY6002" fmla="*/ 6214955 h 10287000"/>
              <a:gd name="connsiteX6003" fmla="*/ 4360262 w 10076157"/>
              <a:gd name="connsiteY6003" fmla="*/ 6217276 h 10287000"/>
              <a:gd name="connsiteX6004" fmla="*/ 4363392 w 10076157"/>
              <a:gd name="connsiteY6004" fmla="*/ 6218182 h 10287000"/>
              <a:gd name="connsiteX6005" fmla="*/ 4359826 w 10076157"/>
              <a:gd name="connsiteY6005" fmla="*/ 6226258 h 10287000"/>
              <a:gd name="connsiteX6006" fmla="*/ 4355700 w 10076157"/>
              <a:gd name="connsiteY6006" fmla="*/ 6228689 h 10287000"/>
              <a:gd name="connsiteX6007" fmla="*/ 4355662 w 10076157"/>
              <a:gd name="connsiteY6007" fmla="*/ 6229010 h 10287000"/>
              <a:gd name="connsiteX6008" fmla="*/ 4355662 w 10076157"/>
              <a:gd name="connsiteY6008" fmla="*/ 6236036 h 10287000"/>
              <a:gd name="connsiteX6009" fmla="*/ 4350895 w 10076157"/>
              <a:gd name="connsiteY6009" fmla="*/ 6237188 h 10287000"/>
              <a:gd name="connsiteX6010" fmla="*/ 4351242 w 10076157"/>
              <a:gd name="connsiteY6010" fmla="*/ 6238513 h 10287000"/>
              <a:gd name="connsiteX6011" fmla="*/ 4359326 w 10076157"/>
              <a:gd name="connsiteY6011" fmla="*/ 6242921 h 10287000"/>
              <a:gd name="connsiteX6012" fmla="*/ 4368568 w 10076157"/>
              <a:gd name="connsiteY6012" fmla="*/ 6234106 h 10287000"/>
              <a:gd name="connsiteX6013" fmla="*/ 4377809 w 10076157"/>
              <a:gd name="connsiteY6013" fmla="*/ 6251737 h 10287000"/>
              <a:gd name="connsiteX6014" fmla="*/ 4368568 w 10076157"/>
              <a:gd name="connsiteY6014" fmla="*/ 6278188 h 10287000"/>
              <a:gd name="connsiteX6015" fmla="*/ 4377809 w 10076157"/>
              <a:gd name="connsiteY6015" fmla="*/ 6269369 h 10287000"/>
              <a:gd name="connsiteX6016" fmla="*/ 4396291 w 10076157"/>
              <a:gd name="connsiteY6016" fmla="*/ 6260554 h 10287000"/>
              <a:gd name="connsiteX6017" fmla="*/ 4396291 w 10076157"/>
              <a:gd name="connsiteY6017" fmla="*/ 6251737 h 10287000"/>
              <a:gd name="connsiteX6018" fmla="*/ 4414772 w 10076157"/>
              <a:gd name="connsiteY6018" fmla="*/ 6251737 h 10287000"/>
              <a:gd name="connsiteX6019" fmla="*/ 4433252 w 10076157"/>
              <a:gd name="connsiteY6019" fmla="*/ 6242921 h 10287000"/>
              <a:gd name="connsiteX6020" fmla="*/ 4445957 w 10076157"/>
              <a:gd name="connsiteY6020" fmla="*/ 6238513 h 10287000"/>
              <a:gd name="connsiteX6021" fmla="*/ 4450915 w 10076157"/>
              <a:gd name="connsiteY6021" fmla="*/ 6234729 h 10287000"/>
              <a:gd name="connsiteX6022" fmla="*/ 4450915 w 10076157"/>
              <a:gd name="connsiteY6022" fmla="*/ 6232231 h 10287000"/>
              <a:gd name="connsiteX6023" fmla="*/ 4450915 w 10076157"/>
              <a:gd name="connsiteY6023" fmla="*/ 6230585 h 10287000"/>
              <a:gd name="connsiteX6024" fmla="*/ 4450915 w 10076157"/>
              <a:gd name="connsiteY6024" fmla="*/ 6217406 h 10287000"/>
              <a:gd name="connsiteX6025" fmla="*/ 4459962 w 10076157"/>
              <a:gd name="connsiteY6025" fmla="*/ 6211126 h 10287000"/>
              <a:gd name="connsiteX6026" fmla="*/ 4459962 w 10076157"/>
              <a:gd name="connsiteY6026" fmla="*/ 6210437 h 10287000"/>
              <a:gd name="connsiteX6027" fmla="*/ 4459962 w 10076157"/>
              <a:gd name="connsiteY6027" fmla="*/ 6209635 h 10287000"/>
              <a:gd name="connsiteX6028" fmla="*/ 4460655 w 10076157"/>
              <a:gd name="connsiteY6028" fmla="*/ 6209635 h 10287000"/>
              <a:gd name="connsiteX6029" fmla="*/ 4461769 w 10076157"/>
              <a:gd name="connsiteY6029" fmla="*/ 6204223 h 10287000"/>
              <a:gd name="connsiteX6030" fmla="*/ 4472628 w 10076157"/>
              <a:gd name="connsiteY6030" fmla="*/ 6191043 h 10287000"/>
              <a:gd name="connsiteX6031" fmla="*/ 4483483 w 10076157"/>
              <a:gd name="connsiteY6031" fmla="*/ 6191043 h 10287000"/>
              <a:gd name="connsiteX6032" fmla="*/ 4472628 w 10076157"/>
              <a:gd name="connsiteY6032" fmla="*/ 6217406 h 10287000"/>
              <a:gd name="connsiteX6033" fmla="*/ 4470763 w 10076157"/>
              <a:gd name="connsiteY6033" fmla="*/ 6221525 h 10287000"/>
              <a:gd name="connsiteX6034" fmla="*/ 4467985 w 10076157"/>
              <a:gd name="connsiteY6034" fmla="*/ 6226641 h 10287000"/>
              <a:gd name="connsiteX6035" fmla="*/ 4470212 w 10076157"/>
              <a:gd name="connsiteY6035" fmla="*/ 6225287 h 10287000"/>
              <a:gd name="connsiteX6036" fmla="*/ 4479453 w 10076157"/>
              <a:gd name="connsiteY6036" fmla="*/ 6225287 h 10287000"/>
              <a:gd name="connsiteX6037" fmla="*/ 4470212 w 10076157"/>
              <a:gd name="connsiteY6037" fmla="*/ 6234106 h 10287000"/>
              <a:gd name="connsiteX6038" fmla="*/ 4470212 w 10076157"/>
              <a:gd name="connsiteY6038" fmla="*/ 6242921 h 10287000"/>
              <a:gd name="connsiteX6039" fmla="*/ 4470332 w 10076157"/>
              <a:gd name="connsiteY6039" fmla="*/ 6242866 h 10287000"/>
              <a:gd name="connsiteX6040" fmla="*/ 4476817 w 10076157"/>
              <a:gd name="connsiteY6040" fmla="*/ 6232728 h 10287000"/>
              <a:gd name="connsiteX6041" fmla="*/ 4478515 w 10076157"/>
              <a:gd name="connsiteY6041" fmla="*/ 6233220 h 10287000"/>
              <a:gd name="connsiteX6042" fmla="*/ 4486004 w 10076157"/>
              <a:gd name="connsiteY6042" fmla="*/ 6235389 h 10287000"/>
              <a:gd name="connsiteX6043" fmla="*/ 4488694 w 10076157"/>
              <a:gd name="connsiteY6043" fmla="*/ 6234106 h 10287000"/>
              <a:gd name="connsiteX6044" fmla="*/ 4499431 w 10076157"/>
              <a:gd name="connsiteY6044" fmla="*/ 6228983 h 10287000"/>
              <a:gd name="connsiteX6045" fmla="*/ 4504857 w 10076157"/>
              <a:gd name="connsiteY6045" fmla="*/ 6216205 h 10287000"/>
              <a:gd name="connsiteX6046" fmla="*/ 4516051 w 10076157"/>
              <a:gd name="connsiteY6046" fmla="*/ 6203026 h 10287000"/>
              <a:gd name="connsiteX6047" fmla="*/ 4534245 w 10076157"/>
              <a:gd name="connsiteY6047" fmla="*/ 6184902 h 10287000"/>
              <a:gd name="connsiteX6048" fmla="*/ 4547455 w 10076157"/>
              <a:gd name="connsiteY6048" fmla="*/ 6180812 h 10287000"/>
              <a:gd name="connsiteX6049" fmla="*/ 4543235 w 10076157"/>
              <a:gd name="connsiteY6049" fmla="*/ 6172828 h 10287000"/>
              <a:gd name="connsiteX6050" fmla="*/ 4549035 w 10076157"/>
              <a:gd name="connsiteY6050" fmla="*/ 6167338 h 10287000"/>
              <a:gd name="connsiteX6051" fmla="*/ 4551976 w 10076157"/>
              <a:gd name="connsiteY6051" fmla="*/ 6164555 h 10287000"/>
              <a:gd name="connsiteX6052" fmla="*/ 4551949 w 10076157"/>
              <a:gd name="connsiteY6052" fmla="*/ 6164104 h 10287000"/>
              <a:gd name="connsiteX6053" fmla="*/ 4562619 w 10076157"/>
              <a:gd name="connsiteY6053" fmla="*/ 6153709 h 10287000"/>
              <a:gd name="connsiteX6054" fmla="*/ 4569913 w 10076157"/>
              <a:gd name="connsiteY6054" fmla="*/ 6139902 h 10287000"/>
              <a:gd name="connsiteX6055" fmla="*/ 4571074 w 10076157"/>
              <a:gd name="connsiteY6055" fmla="*/ 6137708 h 10287000"/>
              <a:gd name="connsiteX6056" fmla="*/ 4571074 w 10076157"/>
              <a:gd name="connsiteY6056" fmla="*/ 6120145 h 10287000"/>
              <a:gd name="connsiteX6057" fmla="*/ 4568153 w 10076157"/>
              <a:gd name="connsiteY6057" fmla="*/ 6112543 h 10287000"/>
              <a:gd name="connsiteX6058" fmla="*/ 4553978 w 10076157"/>
              <a:gd name="connsiteY6058" fmla="*/ 6122086 h 10287000"/>
              <a:gd name="connsiteX6059" fmla="*/ 4539958 w 10076157"/>
              <a:gd name="connsiteY6059" fmla="*/ 6118027 h 10287000"/>
              <a:gd name="connsiteX6060" fmla="*/ 4538534 w 10076157"/>
              <a:gd name="connsiteY6060" fmla="*/ 6070467 h 10287000"/>
              <a:gd name="connsiteX6061" fmla="*/ 4542734 w 10076157"/>
              <a:gd name="connsiteY6061" fmla="*/ 6055963 h 10287000"/>
              <a:gd name="connsiteX6062" fmla="*/ 4560951 w 10076157"/>
              <a:gd name="connsiteY6062" fmla="*/ 6045526 h 10287000"/>
              <a:gd name="connsiteX6063" fmla="*/ 4574971 w 10076157"/>
              <a:gd name="connsiteY6063" fmla="*/ 6049585 h 10287000"/>
              <a:gd name="connsiteX6064" fmla="*/ 4575682 w 10076157"/>
              <a:gd name="connsiteY6064" fmla="*/ 6073364 h 10287000"/>
              <a:gd name="connsiteX6065" fmla="*/ 4576385 w 10076157"/>
              <a:gd name="connsiteY6065" fmla="*/ 6096954 h 10287000"/>
              <a:gd name="connsiteX6066" fmla="*/ 4580351 w 10076157"/>
              <a:gd name="connsiteY6066" fmla="*/ 6102585 h 10287000"/>
              <a:gd name="connsiteX6067" fmla="*/ 4589633 w 10076157"/>
              <a:gd name="connsiteY6067" fmla="*/ 6111366 h 10287000"/>
              <a:gd name="connsiteX6068" fmla="*/ 4608189 w 10076157"/>
              <a:gd name="connsiteY6068" fmla="*/ 6102585 h 10287000"/>
              <a:gd name="connsiteX6069" fmla="*/ 4636029 w 10076157"/>
              <a:gd name="connsiteY6069" fmla="*/ 6076244 h 10287000"/>
              <a:gd name="connsiteX6070" fmla="*/ 4645307 w 10076157"/>
              <a:gd name="connsiteY6070" fmla="*/ 6049902 h 10287000"/>
              <a:gd name="connsiteX6071" fmla="*/ 4649947 w 10076157"/>
              <a:gd name="connsiteY6071" fmla="*/ 6044416 h 10287000"/>
              <a:gd name="connsiteX6072" fmla="*/ 4653214 w 10076157"/>
              <a:gd name="connsiteY6072" fmla="*/ 6035913 h 10287000"/>
              <a:gd name="connsiteX6073" fmla="*/ 4645061 w 10076157"/>
              <a:gd name="connsiteY6073" fmla="*/ 6031722 h 10287000"/>
              <a:gd name="connsiteX6074" fmla="*/ 4647319 w 10076157"/>
              <a:gd name="connsiteY6074" fmla="*/ 6019152 h 10287000"/>
              <a:gd name="connsiteX6075" fmla="*/ 4651355 w 10076157"/>
              <a:gd name="connsiteY6075" fmla="*/ 6005210 h 10287000"/>
              <a:gd name="connsiteX6076" fmla="*/ 4656241 w 10076157"/>
              <a:gd name="connsiteY6076" fmla="*/ 6021735 h 10287000"/>
              <a:gd name="connsiteX6077" fmla="*/ 4655886 w 10076157"/>
              <a:gd name="connsiteY6077" fmla="*/ 6023563 h 10287000"/>
              <a:gd name="connsiteX6078" fmla="*/ 4673142 w 10076157"/>
              <a:gd name="connsiteY6078" fmla="*/ 6023563 h 10287000"/>
              <a:gd name="connsiteX6079" fmla="*/ 4677721 w 10076157"/>
              <a:gd name="connsiteY6079" fmla="*/ 6019152 h 10287000"/>
              <a:gd name="connsiteX6080" fmla="*/ 4681266 w 10076157"/>
              <a:gd name="connsiteY6080" fmla="*/ 6015741 h 10287000"/>
              <a:gd name="connsiteX6081" fmla="*/ 4681266 w 10076157"/>
              <a:gd name="connsiteY6081" fmla="*/ 5999638 h 10287000"/>
              <a:gd name="connsiteX6082" fmla="*/ 4681266 w 10076157"/>
              <a:gd name="connsiteY6082" fmla="*/ 5983378 h 10287000"/>
              <a:gd name="connsiteX6083" fmla="*/ 4694535 w 10076157"/>
              <a:gd name="connsiteY6083" fmla="*/ 5967124 h 10287000"/>
              <a:gd name="connsiteX6084" fmla="*/ 4694535 w 10076157"/>
              <a:gd name="connsiteY6084" fmla="*/ 5983378 h 10287000"/>
              <a:gd name="connsiteX6085" fmla="*/ 4694535 w 10076157"/>
              <a:gd name="connsiteY6085" fmla="*/ 5991178 h 10287000"/>
              <a:gd name="connsiteX6086" fmla="*/ 4700622 w 10076157"/>
              <a:gd name="connsiteY6086" fmla="*/ 5979450 h 10287000"/>
              <a:gd name="connsiteX6087" fmla="*/ 4709783 w 10076157"/>
              <a:gd name="connsiteY6087" fmla="*/ 5970627 h 10287000"/>
              <a:gd name="connsiteX6088" fmla="*/ 4746423 w 10076157"/>
              <a:gd name="connsiteY6088" fmla="*/ 5952985 h 10287000"/>
              <a:gd name="connsiteX6089" fmla="*/ 4737263 w 10076157"/>
              <a:gd name="connsiteY6089" fmla="*/ 5961807 h 10287000"/>
              <a:gd name="connsiteX6090" fmla="*/ 4728104 w 10076157"/>
              <a:gd name="connsiteY6090" fmla="*/ 5970627 h 10287000"/>
              <a:gd name="connsiteX6091" fmla="*/ 4709783 w 10076157"/>
              <a:gd name="connsiteY6091" fmla="*/ 5979450 h 10287000"/>
              <a:gd name="connsiteX6092" fmla="*/ 4700622 w 10076157"/>
              <a:gd name="connsiteY6092" fmla="*/ 5997096 h 10287000"/>
              <a:gd name="connsiteX6093" fmla="*/ 4700622 w 10076157"/>
              <a:gd name="connsiteY6093" fmla="*/ 6005917 h 10287000"/>
              <a:gd name="connsiteX6094" fmla="*/ 4694535 w 10076157"/>
              <a:gd name="connsiteY6094" fmla="*/ 6011782 h 10287000"/>
              <a:gd name="connsiteX6095" fmla="*/ 4694535 w 10076157"/>
              <a:gd name="connsiteY6095" fmla="*/ 6032151 h 10287000"/>
              <a:gd name="connsiteX6096" fmla="*/ 4694535 w 10076157"/>
              <a:gd name="connsiteY6096" fmla="*/ 6048409 h 10287000"/>
              <a:gd name="connsiteX6097" fmla="*/ 4694535 w 10076157"/>
              <a:gd name="connsiteY6097" fmla="*/ 6064665 h 10287000"/>
              <a:gd name="connsiteX6098" fmla="*/ 4694535 w 10076157"/>
              <a:gd name="connsiteY6098" fmla="*/ 6080923 h 10287000"/>
              <a:gd name="connsiteX6099" fmla="*/ 4694535 w 10076157"/>
              <a:gd name="connsiteY6099" fmla="*/ 6113438 h 10287000"/>
              <a:gd name="connsiteX6100" fmla="*/ 4667995 w 10076157"/>
              <a:gd name="connsiteY6100" fmla="*/ 6129696 h 10287000"/>
              <a:gd name="connsiteX6101" fmla="*/ 4681266 w 10076157"/>
              <a:gd name="connsiteY6101" fmla="*/ 6064665 h 10287000"/>
              <a:gd name="connsiteX6102" fmla="*/ 4681266 w 10076157"/>
              <a:gd name="connsiteY6102" fmla="*/ 6048409 h 10287000"/>
              <a:gd name="connsiteX6103" fmla="*/ 4681266 w 10076157"/>
              <a:gd name="connsiteY6103" fmla="*/ 6038249 h 10287000"/>
              <a:gd name="connsiteX6104" fmla="*/ 4681266 w 10076157"/>
              <a:gd name="connsiteY6104" fmla="*/ 6023563 h 10287000"/>
              <a:gd name="connsiteX6105" fmla="*/ 4673145 w 10076157"/>
              <a:gd name="connsiteY6105" fmla="*/ 6023563 h 10287000"/>
              <a:gd name="connsiteX6106" fmla="*/ 4673145 w 10076157"/>
              <a:gd name="connsiteY6106" fmla="*/ 6032345 h 10287000"/>
              <a:gd name="connsiteX6107" fmla="*/ 4663866 w 10076157"/>
              <a:gd name="connsiteY6107" fmla="*/ 6049902 h 10287000"/>
              <a:gd name="connsiteX6108" fmla="*/ 4663866 w 10076157"/>
              <a:gd name="connsiteY6108" fmla="*/ 6076244 h 10287000"/>
              <a:gd name="connsiteX6109" fmla="*/ 4654586 w 10076157"/>
              <a:gd name="connsiteY6109" fmla="*/ 6076244 h 10287000"/>
              <a:gd name="connsiteX6110" fmla="*/ 4645307 w 10076157"/>
              <a:gd name="connsiteY6110" fmla="*/ 6085025 h 10287000"/>
              <a:gd name="connsiteX6111" fmla="*/ 4645307 w 10076157"/>
              <a:gd name="connsiteY6111" fmla="*/ 6102585 h 10287000"/>
              <a:gd name="connsiteX6112" fmla="*/ 4636029 w 10076157"/>
              <a:gd name="connsiteY6112" fmla="*/ 6128926 h 10287000"/>
              <a:gd name="connsiteX6113" fmla="*/ 4636029 w 10076157"/>
              <a:gd name="connsiteY6113" fmla="*/ 6146486 h 10287000"/>
              <a:gd name="connsiteX6114" fmla="*/ 4626748 w 10076157"/>
              <a:gd name="connsiteY6114" fmla="*/ 6155265 h 10287000"/>
              <a:gd name="connsiteX6115" fmla="*/ 4617469 w 10076157"/>
              <a:gd name="connsiteY6115" fmla="*/ 6146486 h 10287000"/>
              <a:gd name="connsiteX6116" fmla="*/ 4608189 w 10076157"/>
              <a:gd name="connsiteY6116" fmla="*/ 6155265 h 10287000"/>
              <a:gd name="connsiteX6117" fmla="*/ 4598912 w 10076157"/>
              <a:gd name="connsiteY6117" fmla="*/ 6155265 h 10287000"/>
              <a:gd name="connsiteX6118" fmla="*/ 4590790 w 10076157"/>
              <a:gd name="connsiteY6118" fmla="*/ 6156363 h 10287000"/>
              <a:gd name="connsiteX6119" fmla="*/ 4590446 w 10076157"/>
              <a:gd name="connsiteY6119" fmla="*/ 6158661 h 10287000"/>
              <a:gd name="connsiteX6120" fmla="*/ 4593449 w 10076157"/>
              <a:gd name="connsiteY6120" fmla="*/ 6164102 h 10287000"/>
              <a:gd name="connsiteX6121" fmla="*/ 4590324 w 10076157"/>
              <a:gd name="connsiteY6121" fmla="*/ 6164912 h 10287000"/>
              <a:gd name="connsiteX6122" fmla="*/ 4588767 w 10076157"/>
              <a:gd name="connsiteY6122" fmla="*/ 6167731 h 10287000"/>
              <a:gd name="connsiteX6123" fmla="*/ 4584992 w 10076157"/>
              <a:gd name="connsiteY6123" fmla="*/ 6183804 h 10287000"/>
              <a:gd name="connsiteX6124" fmla="*/ 4580351 w 10076157"/>
              <a:gd name="connsiteY6124" fmla="*/ 6190386 h 10287000"/>
              <a:gd name="connsiteX6125" fmla="*/ 4571074 w 10076157"/>
              <a:gd name="connsiteY6125" fmla="*/ 6190386 h 10287000"/>
              <a:gd name="connsiteX6126" fmla="*/ 4561795 w 10076157"/>
              <a:gd name="connsiteY6126" fmla="*/ 6181609 h 10287000"/>
              <a:gd name="connsiteX6127" fmla="*/ 4555753 w 10076157"/>
              <a:gd name="connsiteY6127" fmla="*/ 6182647 h 10287000"/>
              <a:gd name="connsiteX6128" fmla="*/ 4555236 w 10076157"/>
              <a:gd name="connsiteY6128" fmla="*/ 6183255 h 10287000"/>
              <a:gd name="connsiteX6129" fmla="*/ 4549639 w 10076157"/>
              <a:gd name="connsiteY6129" fmla="*/ 6189847 h 10287000"/>
              <a:gd name="connsiteX6130" fmla="*/ 4538444 w 10076157"/>
              <a:gd name="connsiteY6130" fmla="*/ 6203026 h 10287000"/>
              <a:gd name="connsiteX6131" fmla="*/ 4523048 w 10076157"/>
              <a:gd name="connsiteY6131" fmla="*/ 6209616 h 10287000"/>
              <a:gd name="connsiteX6132" fmla="*/ 4520556 w 10076157"/>
              <a:gd name="connsiteY6132" fmla="*/ 6211963 h 10287000"/>
              <a:gd name="connsiteX6133" fmla="*/ 4528821 w 10076157"/>
              <a:gd name="connsiteY6133" fmla="*/ 6220564 h 10287000"/>
              <a:gd name="connsiteX6134" fmla="*/ 4532592 w 10076157"/>
              <a:gd name="connsiteY6134" fmla="*/ 6214956 h 10287000"/>
              <a:gd name="connsiteX6135" fmla="*/ 4546764 w 10076157"/>
              <a:gd name="connsiteY6135" fmla="*/ 6200900 h 10287000"/>
              <a:gd name="connsiteX6136" fmla="*/ 4560936 w 10076157"/>
              <a:gd name="connsiteY6136" fmla="*/ 6200900 h 10287000"/>
              <a:gd name="connsiteX6137" fmla="*/ 4553851 w 10076157"/>
              <a:gd name="connsiteY6137" fmla="*/ 6207927 h 10287000"/>
              <a:gd name="connsiteX6138" fmla="*/ 4546764 w 10076157"/>
              <a:gd name="connsiteY6138" fmla="*/ 6214956 h 10287000"/>
              <a:gd name="connsiteX6139" fmla="*/ 4539679 w 10076157"/>
              <a:gd name="connsiteY6139" fmla="*/ 6229010 h 10287000"/>
              <a:gd name="connsiteX6140" fmla="*/ 4539679 w 10076157"/>
              <a:gd name="connsiteY6140" fmla="*/ 6236036 h 10287000"/>
              <a:gd name="connsiteX6141" fmla="*/ 4530831 w 10076157"/>
              <a:gd name="connsiteY6141" fmla="*/ 6237986 h 10287000"/>
              <a:gd name="connsiteX6142" fmla="*/ 4525658 w 10076157"/>
              <a:gd name="connsiteY6142" fmla="*/ 6242921 h 10287000"/>
              <a:gd name="connsiteX6143" fmla="*/ 4516417 w 10076157"/>
              <a:gd name="connsiteY6143" fmla="*/ 6269369 h 10287000"/>
              <a:gd name="connsiteX6144" fmla="*/ 4509007 w 10076157"/>
              <a:gd name="connsiteY6144" fmla="*/ 6276441 h 10287000"/>
              <a:gd name="connsiteX6145" fmla="*/ 4514505 w 10076157"/>
              <a:gd name="connsiteY6145" fmla="*/ 6299745 h 10287000"/>
              <a:gd name="connsiteX6146" fmla="*/ 4513428 w 10076157"/>
              <a:gd name="connsiteY6146" fmla="*/ 6309825 h 10287000"/>
              <a:gd name="connsiteX6147" fmla="*/ 4472914 w 10076157"/>
              <a:gd name="connsiteY6147" fmla="*/ 6347962 h 10287000"/>
              <a:gd name="connsiteX6148" fmla="*/ 4462234 w 10076157"/>
              <a:gd name="connsiteY6148" fmla="*/ 6359410 h 10287000"/>
              <a:gd name="connsiteX6149" fmla="*/ 4459931 w 10076157"/>
              <a:gd name="connsiteY6149" fmla="*/ 6359394 h 10287000"/>
              <a:gd name="connsiteX6150" fmla="*/ 4459931 w 10076157"/>
              <a:gd name="connsiteY6150" fmla="*/ 6360813 h 10287000"/>
              <a:gd name="connsiteX6151" fmla="*/ 4448588 w 10076157"/>
              <a:gd name="connsiteY6151" fmla="*/ 6360813 h 10287000"/>
              <a:gd name="connsiteX6152" fmla="*/ 4437247 w 10076157"/>
              <a:gd name="connsiteY6152" fmla="*/ 6373929 h 10287000"/>
              <a:gd name="connsiteX6153" fmla="*/ 4437247 w 10076157"/>
              <a:gd name="connsiteY6153" fmla="*/ 6400165 h 10287000"/>
              <a:gd name="connsiteX6154" fmla="*/ 4434519 w 10076157"/>
              <a:gd name="connsiteY6154" fmla="*/ 6409630 h 10287000"/>
              <a:gd name="connsiteX6155" fmla="*/ 4447112 w 10076157"/>
              <a:gd name="connsiteY6155" fmla="*/ 6401619 h 10287000"/>
              <a:gd name="connsiteX6156" fmla="*/ 4460973 w 10076157"/>
              <a:gd name="connsiteY6156" fmla="*/ 6392803 h 10287000"/>
              <a:gd name="connsiteX6157" fmla="*/ 4460973 w 10076157"/>
              <a:gd name="connsiteY6157" fmla="*/ 6383985 h 10287000"/>
              <a:gd name="connsiteX6158" fmla="*/ 4470212 w 10076157"/>
              <a:gd name="connsiteY6158" fmla="*/ 6383985 h 10287000"/>
              <a:gd name="connsiteX6159" fmla="*/ 4479453 w 10076157"/>
              <a:gd name="connsiteY6159" fmla="*/ 6383985 h 10287000"/>
              <a:gd name="connsiteX6160" fmla="*/ 4460973 w 10076157"/>
              <a:gd name="connsiteY6160" fmla="*/ 6401619 h 10287000"/>
              <a:gd name="connsiteX6161" fmla="*/ 4451733 w 10076157"/>
              <a:gd name="connsiteY6161" fmla="*/ 6410436 h 10287000"/>
              <a:gd name="connsiteX6162" fmla="*/ 4433252 w 10076157"/>
              <a:gd name="connsiteY6162" fmla="*/ 6419252 h 10287000"/>
              <a:gd name="connsiteX6163" fmla="*/ 4433252 w 10076157"/>
              <a:gd name="connsiteY6163" fmla="*/ 6428070 h 10287000"/>
              <a:gd name="connsiteX6164" fmla="*/ 4460973 w 10076157"/>
              <a:gd name="connsiteY6164" fmla="*/ 6419252 h 10287000"/>
              <a:gd name="connsiteX6165" fmla="*/ 4470212 w 10076157"/>
              <a:gd name="connsiteY6165" fmla="*/ 6410436 h 10287000"/>
              <a:gd name="connsiteX6166" fmla="*/ 4470212 w 10076157"/>
              <a:gd name="connsiteY6166" fmla="*/ 6401619 h 10287000"/>
              <a:gd name="connsiteX6167" fmla="*/ 4497936 w 10076157"/>
              <a:gd name="connsiteY6167" fmla="*/ 6410436 h 10287000"/>
              <a:gd name="connsiteX6168" fmla="*/ 4525658 w 10076157"/>
              <a:gd name="connsiteY6168" fmla="*/ 6401619 h 10287000"/>
              <a:gd name="connsiteX6169" fmla="*/ 4544137 w 10076157"/>
              <a:gd name="connsiteY6169" fmla="*/ 6401619 h 10287000"/>
              <a:gd name="connsiteX6170" fmla="*/ 4553378 w 10076157"/>
              <a:gd name="connsiteY6170" fmla="*/ 6383985 h 10287000"/>
              <a:gd name="connsiteX6171" fmla="*/ 4562619 w 10076157"/>
              <a:gd name="connsiteY6171" fmla="*/ 6375168 h 10287000"/>
              <a:gd name="connsiteX6172" fmla="*/ 4581098 w 10076157"/>
              <a:gd name="connsiteY6172" fmla="*/ 6375168 h 10287000"/>
              <a:gd name="connsiteX6173" fmla="*/ 4599580 w 10076157"/>
              <a:gd name="connsiteY6173" fmla="*/ 6357537 h 10287000"/>
              <a:gd name="connsiteX6174" fmla="*/ 4608820 w 10076157"/>
              <a:gd name="connsiteY6174" fmla="*/ 6366352 h 10287000"/>
              <a:gd name="connsiteX6175" fmla="*/ 4608820 w 10076157"/>
              <a:gd name="connsiteY6175" fmla="*/ 6383985 h 10287000"/>
              <a:gd name="connsiteX6176" fmla="*/ 4608820 w 10076157"/>
              <a:gd name="connsiteY6176" fmla="*/ 6401619 h 10287000"/>
              <a:gd name="connsiteX6177" fmla="*/ 4590339 w 10076157"/>
              <a:gd name="connsiteY6177" fmla="*/ 6419252 h 10287000"/>
              <a:gd name="connsiteX6178" fmla="*/ 4571859 w 10076157"/>
              <a:gd name="connsiteY6178" fmla="*/ 6436884 h 10287000"/>
              <a:gd name="connsiteX6179" fmla="*/ 4562619 w 10076157"/>
              <a:gd name="connsiteY6179" fmla="*/ 6445703 h 10287000"/>
              <a:gd name="connsiteX6180" fmla="*/ 4553378 w 10076157"/>
              <a:gd name="connsiteY6180" fmla="*/ 6454520 h 10287000"/>
              <a:gd name="connsiteX6181" fmla="*/ 4534899 w 10076157"/>
              <a:gd name="connsiteY6181" fmla="*/ 6445703 h 10287000"/>
              <a:gd name="connsiteX6182" fmla="*/ 4516417 w 10076157"/>
              <a:gd name="connsiteY6182" fmla="*/ 6445703 h 10287000"/>
              <a:gd name="connsiteX6183" fmla="*/ 4488694 w 10076157"/>
              <a:gd name="connsiteY6183" fmla="*/ 6463337 h 10287000"/>
              <a:gd name="connsiteX6184" fmla="*/ 4451733 w 10076157"/>
              <a:gd name="connsiteY6184" fmla="*/ 6472151 h 10287000"/>
              <a:gd name="connsiteX6185" fmla="*/ 4424010 w 10076157"/>
              <a:gd name="connsiteY6185" fmla="*/ 6480969 h 10287000"/>
              <a:gd name="connsiteX6186" fmla="*/ 4414772 w 10076157"/>
              <a:gd name="connsiteY6186" fmla="*/ 6489785 h 10287000"/>
              <a:gd name="connsiteX6187" fmla="*/ 4414772 w 10076157"/>
              <a:gd name="connsiteY6187" fmla="*/ 6498604 h 10287000"/>
              <a:gd name="connsiteX6188" fmla="*/ 4412927 w 10076157"/>
              <a:gd name="connsiteY6188" fmla="*/ 6499336 h 10287000"/>
              <a:gd name="connsiteX6189" fmla="*/ 4409665 w 10076157"/>
              <a:gd name="connsiteY6189" fmla="*/ 6515520 h 10287000"/>
              <a:gd name="connsiteX6190" fmla="*/ 4407752 w 10076157"/>
              <a:gd name="connsiteY6190" fmla="*/ 6514966 h 10287000"/>
              <a:gd name="connsiteX6191" fmla="*/ 4400915 w 10076157"/>
              <a:gd name="connsiteY6191" fmla="*/ 6512985 h 10287000"/>
              <a:gd name="connsiteX6192" fmla="*/ 4380748 w 10076157"/>
              <a:gd name="connsiteY6192" fmla="*/ 6541064 h 10287000"/>
              <a:gd name="connsiteX6193" fmla="*/ 4370797 w 10076157"/>
              <a:gd name="connsiteY6193" fmla="*/ 6559353 h 10287000"/>
              <a:gd name="connsiteX6194" fmla="*/ 4370797 w 10076157"/>
              <a:gd name="connsiteY6194" fmla="*/ 6549192 h 10287000"/>
              <a:gd name="connsiteX6195" fmla="*/ 4370797 w 10076157"/>
              <a:gd name="connsiteY6195" fmla="*/ 6531740 h 10287000"/>
              <a:gd name="connsiteX6196" fmla="*/ 4368568 w 10076157"/>
              <a:gd name="connsiteY6196" fmla="*/ 6533866 h 10287000"/>
              <a:gd name="connsiteX6197" fmla="*/ 4360483 w 10076157"/>
              <a:gd name="connsiteY6197" fmla="*/ 6533866 h 10287000"/>
              <a:gd name="connsiteX6198" fmla="*/ 4359683 w 10076157"/>
              <a:gd name="connsiteY6198" fmla="*/ 6533866 h 10287000"/>
              <a:gd name="connsiteX6199" fmla="*/ 4360000 w 10076157"/>
              <a:gd name="connsiteY6199" fmla="*/ 6534385 h 10287000"/>
              <a:gd name="connsiteX6200" fmla="*/ 4358876 w 10076157"/>
              <a:gd name="connsiteY6200" fmla="*/ 6534058 h 10287000"/>
              <a:gd name="connsiteX6201" fmla="*/ 4348933 w 10076157"/>
              <a:gd name="connsiteY6201" fmla="*/ 6538275 h 10287000"/>
              <a:gd name="connsiteX6202" fmla="*/ 4341773 w 10076157"/>
              <a:gd name="connsiteY6202" fmla="*/ 6540096 h 10287000"/>
              <a:gd name="connsiteX6203" fmla="*/ 4341178 w 10076157"/>
              <a:gd name="connsiteY6203" fmla="*/ 6542156 h 10287000"/>
              <a:gd name="connsiteX6204" fmla="*/ 4340673 w 10076157"/>
              <a:gd name="connsiteY6204" fmla="*/ 6543899 h 10287000"/>
              <a:gd name="connsiteX6205" fmla="*/ 4338760 w 10076157"/>
              <a:gd name="connsiteY6205" fmla="*/ 6543346 h 10287000"/>
              <a:gd name="connsiteX6206" fmla="*/ 4334197 w 10076157"/>
              <a:gd name="connsiteY6206" fmla="*/ 6542025 h 10287000"/>
              <a:gd name="connsiteX6207" fmla="*/ 4331606 w 10076157"/>
              <a:gd name="connsiteY6207" fmla="*/ 6542683 h 10287000"/>
              <a:gd name="connsiteX6208" fmla="*/ 4331606 w 10076157"/>
              <a:gd name="connsiteY6208" fmla="*/ 6551501 h 10287000"/>
              <a:gd name="connsiteX6209" fmla="*/ 4313127 w 10076157"/>
              <a:gd name="connsiteY6209" fmla="*/ 6560317 h 10287000"/>
              <a:gd name="connsiteX6210" fmla="*/ 4294645 w 10076157"/>
              <a:gd name="connsiteY6210" fmla="*/ 6565828 h 10287000"/>
              <a:gd name="connsiteX6211" fmla="*/ 4289301 w 10076157"/>
              <a:gd name="connsiteY6211" fmla="*/ 6569334 h 10287000"/>
              <a:gd name="connsiteX6212" fmla="*/ 4295242 w 10076157"/>
              <a:gd name="connsiteY6212" fmla="*/ 6576892 h 10287000"/>
              <a:gd name="connsiteX6213" fmla="*/ 4302300 w 10076157"/>
              <a:gd name="connsiteY6213" fmla="*/ 6596649 h 10287000"/>
              <a:gd name="connsiteX6214" fmla="*/ 4291005 w 10076157"/>
              <a:gd name="connsiteY6214" fmla="*/ 6609820 h 10287000"/>
              <a:gd name="connsiteX6215" fmla="*/ 4289849 w 10076157"/>
              <a:gd name="connsiteY6215" fmla="*/ 6613862 h 10287000"/>
              <a:gd name="connsiteX6216" fmla="*/ 4294246 w 10076157"/>
              <a:gd name="connsiteY6216" fmla="*/ 6613862 h 10287000"/>
              <a:gd name="connsiteX6217" fmla="*/ 4297936 w 10076157"/>
              <a:gd name="connsiteY6217" fmla="*/ 6614831 h 10287000"/>
              <a:gd name="connsiteX6218" fmla="*/ 4298294 w 10076157"/>
              <a:gd name="connsiteY6218" fmla="*/ 6614651 h 10287000"/>
              <a:gd name="connsiteX6219" fmla="*/ 4312576 w 10076157"/>
              <a:gd name="connsiteY6219" fmla="*/ 6611987 h 10287000"/>
              <a:gd name="connsiteX6220" fmla="*/ 4316426 w 10076157"/>
              <a:gd name="connsiteY6220" fmla="*/ 6619901 h 10287000"/>
              <a:gd name="connsiteX6221" fmla="*/ 4304938 w 10076157"/>
              <a:gd name="connsiteY6221" fmla="*/ 6625641 h 10287000"/>
              <a:gd name="connsiteX6222" fmla="*/ 4293450 w 10076157"/>
              <a:gd name="connsiteY6222" fmla="*/ 6631381 h 10287000"/>
              <a:gd name="connsiteX6223" fmla="*/ 4283112 w 10076157"/>
              <a:gd name="connsiteY6223" fmla="*/ 6637439 h 10287000"/>
              <a:gd name="connsiteX6224" fmla="*/ 4279713 w 10076157"/>
              <a:gd name="connsiteY6224" fmla="*/ 6649335 h 10287000"/>
              <a:gd name="connsiteX6225" fmla="*/ 4277770 w 10076157"/>
              <a:gd name="connsiteY6225" fmla="*/ 6651601 h 10287000"/>
              <a:gd name="connsiteX6226" fmla="*/ 4277421 w 10076157"/>
              <a:gd name="connsiteY6226" fmla="*/ 6652804 h 10287000"/>
              <a:gd name="connsiteX6227" fmla="*/ 4277120 w 10076157"/>
              <a:gd name="connsiteY6227" fmla="*/ 6653848 h 10287000"/>
              <a:gd name="connsiteX6228" fmla="*/ 4275924 w 10076157"/>
              <a:gd name="connsiteY6228" fmla="*/ 6653754 h 10287000"/>
              <a:gd name="connsiteX6229" fmla="*/ 4269829 w 10076157"/>
              <a:gd name="connsiteY6229" fmla="*/ 6660862 h 10287000"/>
              <a:gd name="connsiteX6230" fmla="*/ 4268417 w 10076157"/>
              <a:gd name="connsiteY6230" fmla="*/ 6662508 h 10287000"/>
              <a:gd name="connsiteX6231" fmla="*/ 4264711 w 10076157"/>
              <a:gd name="connsiteY6231" fmla="*/ 6664772 h 10287000"/>
              <a:gd name="connsiteX6232" fmla="*/ 4256137 w 10076157"/>
              <a:gd name="connsiteY6232" fmla="*/ 6670457 h 10287000"/>
              <a:gd name="connsiteX6233" fmla="*/ 4253803 w 10076157"/>
              <a:gd name="connsiteY6233" fmla="*/ 6678520 h 10287000"/>
              <a:gd name="connsiteX6234" fmla="*/ 4249846 w 10076157"/>
              <a:gd name="connsiteY6234" fmla="*/ 6692185 h 10287000"/>
              <a:gd name="connsiteX6235" fmla="*/ 4264614 w 10076157"/>
              <a:gd name="connsiteY6235" fmla="*/ 6688157 h 10287000"/>
              <a:gd name="connsiteX6236" fmla="*/ 4266925 w 10076157"/>
              <a:gd name="connsiteY6236" fmla="*/ 6683748 h 10287000"/>
              <a:gd name="connsiteX6237" fmla="*/ 4266925 w 10076157"/>
              <a:gd name="connsiteY6237" fmla="*/ 6674934 h 10287000"/>
              <a:gd name="connsiteX6238" fmla="*/ 4285405 w 10076157"/>
              <a:gd name="connsiteY6238" fmla="*/ 6648483 h 10287000"/>
              <a:gd name="connsiteX6239" fmla="*/ 4303886 w 10076157"/>
              <a:gd name="connsiteY6239" fmla="*/ 6630850 h 10287000"/>
              <a:gd name="connsiteX6240" fmla="*/ 4331606 w 10076157"/>
              <a:gd name="connsiteY6240" fmla="*/ 6622035 h 10287000"/>
              <a:gd name="connsiteX6241" fmla="*/ 4359326 w 10076157"/>
              <a:gd name="connsiteY6241" fmla="*/ 6604401 h 10287000"/>
              <a:gd name="connsiteX6242" fmla="*/ 4387050 w 10076157"/>
              <a:gd name="connsiteY6242" fmla="*/ 6595584 h 10287000"/>
              <a:gd name="connsiteX6243" fmla="*/ 4393916 w 10076157"/>
              <a:gd name="connsiteY6243" fmla="*/ 6593401 h 10287000"/>
              <a:gd name="connsiteX6244" fmla="*/ 4393916 w 10076157"/>
              <a:gd name="connsiteY6244" fmla="*/ 6584057 h 10287000"/>
              <a:gd name="connsiteX6245" fmla="*/ 4403347 w 10076157"/>
              <a:gd name="connsiteY6245" fmla="*/ 6590401 h 10287000"/>
              <a:gd name="connsiteX6246" fmla="*/ 4414772 w 10076157"/>
              <a:gd name="connsiteY6246" fmla="*/ 6586768 h 10287000"/>
              <a:gd name="connsiteX6247" fmla="*/ 4442493 w 10076157"/>
              <a:gd name="connsiteY6247" fmla="*/ 6586768 h 10287000"/>
              <a:gd name="connsiteX6248" fmla="*/ 4460973 w 10076157"/>
              <a:gd name="connsiteY6248" fmla="*/ 6577951 h 10287000"/>
              <a:gd name="connsiteX6249" fmla="*/ 4488694 w 10076157"/>
              <a:gd name="connsiteY6249" fmla="*/ 6586768 h 10287000"/>
              <a:gd name="connsiteX6250" fmla="*/ 4507177 w 10076157"/>
              <a:gd name="connsiteY6250" fmla="*/ 6577951 h 10287000"/>
              <a:gd name="connsiteX6251" fmla="*/ 4488694 w 10076157"/>
              <a:gd name="connsiteY6251" fmla="*/ 6569132 h 10287000"/>
              <a:gd name="connsiteX6252" fmla="*/ 4507177 w 10076157"/>
              <a:gd name="connsiteY6252" fmla="*/ 6542683 h 10287000"/>
              <a:gd name="connsiteX6253" fmla="*/ 4534899 w 10076157"/>
              <a:gd name="connsiteY6253" fmla="*/ 6533866 h 10287000"/>
              <a:gd name="connsiteX6254" fmla="*/ 4571859 w 10076157"/>
              <a:gd name="connsiteY6254" fmla="*/ 6516235 h 10287000"/>
              <a:gd name="connsiteX6255" fmla="*/ 4571859 w 10076157"/>
              <a:gd name="connsiteY6255" fmla="*/ 6507418 h 10287000"/>
              <a:gd name="connsiteX6256" fmla="*/ 4573809 w 10076157"/>
              <a:gd name="connsiteY6256" fmla="*/ 6507418 h 10287000"/>
              <a:gd name="connsiteX6257" fmla="*/ 4582096 w 10076157"/>
              <a:gd name="connsiteY6257" fmla="*/ 6499437 h 10287000"/>
              <a:gd name="connsiteX6258" fmla="*/ 4590979 w 10076157"/>
              <a:gd name="connsiteY6258" fmla="*/ 6490882 h 10287000"/>
              <a:gd name="connsiteX6259" fmla="*/ 4599862 w 10076157"/>
              <a:gd name="connsiteY6259" fmla="*/ 6490882 h 10287000"/>
              <a:gd name="connsiteX6260" fmla="*/ 4590979 w 10076157"/>
              <a:gd name="connsiteY6260" fmla="*/ 6499437 h 10287000"/>
              <a:gd name="connsiteX6261" fmla="*/ 4574407 w 10076157"/>
              <a:gd name="connsiteY6261" fmla="*/ 6507418 h 10287000"/>
              <a:gd name="connsiteX6262" fmla="*/ 4599580 w 10076157"/>
              <a:gd name="connsiteY6262" fmla="*/ 6507418 h 10287000"/>
              <a:gd name="connsiteX6263" fmla="*/ 4608820 w 10076157"/>
              <a:gd name="connsiteY6263" fmla="*/ 6498604 h 10287000"/>
              <a:gd name="connsiteX6264" fmla="*/ 4616947 w 10076157"/>
              <a:gd name="connsiteY6264" fmla="*/ 6494079 h 10287000"/>
              <a:gd name="connsiteX6265" fmla="*/ 4616998 w 10076157"/>
              <a:gd name="connsiteY6265" fmla="*/ 6493991 h 10287000"/>
              <a:gd name="connsiteX6266" fmla="*/ 4621558 w 10076157"/>
              <a:gd name="connsiteY6266" fmla="*/ 6479519 h 10287000"/>
              <a:gd name="connsiteX6267" fmla="*/ 4636152 w 10076157"/>
              <a:gd name="connsiteY6267" fmla="*/ 6463553 h 10287000"/>
              <a:gd name="connsiteX6268" fmla="*/ 4694531 w 10076157"/>
              <a:gd name="connsiteY6268" fmla="*/ 6431618 h 10287000"/>
              <a:gd name="connsiteX6269" fmla="*/ 4679934 w 10076157"/>
              <a:gd name="connsiteY6269" fmla="*/ 6447587 h 10287000"/>
              <a:gd name="connsiteX6270" fmla="*/ 4665343 w 10076157"/>
              <a:gd name="connsiteY6270" fmla="*/ 6463553 h 10287000"/>
              <a:gd name="connsiteX6271" fmla="*/ 4636152 w 10076157"/>
              <a:gd name="connsiteY6271" fmla="*/ 6479519 h 10287000"/>
              <a:gd name="connsiteX6272" fmla="*/ 4634964 w 10076157"/>
              <a:gd name="connsiteY6272" fmla="*/ 6489911 h 10287000"/>
              <a:gd name="connsiteX6273" fmla="*/ 4636540 w 10076157"/>
              <a:gd name="connsiteY6273" fmla="*/ 6489785 h 10287000"/>
              <a:gd name="connsiteX6274" fmla="*/ 4645781 w 10076157"/>
              <a:gd name="connsiteY6274" fmla="*/ 6507418 h 10287000"/>
              <a:gd name="connsiteX6275" fmla="*/ 4638851 w 10076157"/>
              <a:gd name="connsiteY6275" fmla="*/ 6512927 h 10287000"/>
              <a:gd name="connsiteX6276" fmla="*/ 4621558 w 10076157"/>
              <a:gd name="connsiteY6276" fmla="*/ 6523011 h 10287000"/>
              <a:gd name="connsiteX6277" fmla="*/ 4621558 w 10076157"/>
              <a:gd name="connsiteY6277" fmla="*/ 6527420 h 10287000"/>
              <a:gd name="connsiteX6278" fmla="*/ 4614772 w 10076157"/>
              <a:gd name="connsiteY6278" fmla="*/ 6531328 h 10287000"/>
              <a:gd name="connsiteX6279" fmla="*/ 4608820 w 10076157"/>
              <a:gd name="connsiteY6279" fmla="*/ 6542683 h 10287000"/>
              <a:gd name="connsiteX6280" fmla="*/ 4606412 w 10076157"/>
              <a:gd name="connsiteY6280" fmla="*/ 6544408 h 10287000"/>
              <a:gd name="connsiteX6281" fmla="*/ 4601033 w 10076157"/>
              <a:gd name="connsiteY6281" fmla="*/ 6554366 h 10287000"/>
              <a:gd name="connsiteX6282" fmla="*/ 4592370 w 10076157"/>
              <a:gd name="connsiteY6282" fmla="*/ 6559353 h 10287000"/>
              <a:gd name="connsiteX6283" fmla="*/ 4585526 w 10076157"/>
              <a:gd name="connsiteY6283" fmla="*/ 6559353 h 10287000"/>
              <a:gd name="connsiteX6284" fmla="*/ 4577778 w 10076157"/>
              <a:gd name="connsiteY6284" fmla="*/ 6564897 h 10287000"/>
              <a:gd name="connsiteX6285" fmla="*/ 4577778 w 10076157"/>
              <a:gd name="connsiteY6285" fmla="*/ 6567300 h 10287000"/>
              <a:gd name="connsiteX6286" fmla="*/ 4577778 w 10076157"/>
              <a:gd name="connsiteY6286" fmla="*/ 6575246 h 10287000"/>
              <a:gd name="connsiteX6287" fmla="*/ 4562994 w 10076157"/>
              <a:gd name="connsiteY6287" fmla="*/ 6607025 h 10287000"/>
              <a:gd name="connsiteX6288" fmla="*/ 4562994 w 10076157"/>
              <a:gd name="connsiteY6288" fmla="*/ 6612241 h 10287000"/>
              <a:gd name="connsiteX6289" fmla="*/ 4562994 w 10076157"/>
              <a:gd name="connsiteY6289" fmla="*/ 6613319 h 10287000"/>
              <a:gd name="connsiteX6290" fmla="*/ 4578789 w 10076157"/>
              <a:gd name="connsiteY6290" fmla="*/ 6617624 h 10287000"/>
              <a:gd name="connsiteX6291" fmla="*/ 4581016 w 10076157"/>
              <a:gd name="connsiteY6291" fmla="*/ 6619087 h 10287000"/>
              <a:gd name="connsiteX6292" fmla="*/ 4583904 w 10076157"/>
              <a:gd name="connsiteY6292" fmla="*/ 6611073 h 10287000"/>
              <a:gd name="connsiteX6293" fmla="*/ 4595216 w 10076157"/>
              <a:gd name="connsiteY6293" fmla="*/ 6571855 h 10287000"/>
              <a:gd name="connsiteX6294" fmla="*/ 4606524 w 10076157"/>
              <a:gd name="connsiteY6294" fmla="*/ 6558786 h 10287000"/>
              <a:gd name="connsiteX6295" fmla="*/ 4606524 w 10076157"/>
              <a:gd name="connsiteY6295" fmla="*/ 6571855 h 10287000"/>
              <a:gd name="connsiteX6296" fmla="*/ 4606524 w 10076157"/>
              <a:gd name="connsiteY6296" fmla="*/ 6584929 h 10287000"/>
              <a:gd name="connsiteX6297" fmla="*/ 4606524 w 10076157"/>
              <a:gd name="connsiteY6297" fmla="*/ 6611073 h 10287000"/>
              <a:gd name="connsiteX6298" fmla="*/ 4595216 w 10076157"/>
              <a:gd name="connsiteY6298" fmla="*/ 6650285 h 10287000"/>
              <a:gd name="connsiteX6299" fmla="*/ 4561286 w 10076157"/>
              <a:gd name="connsiteY6299" fmla="*/ 6702570 h 10287000"/>
              <a:gd name="connsiteX6300" fmla="*/ 4548500 w 10076157"/>
              <a:gd name="connsiteY6300" fmla="*/ 6717351 h 10287000"/>
              <a:gd name="connsiteX6301" fmla="*/ 4567239 w 10076157"/>
              <a:gd name="connsiteY6301" fmla="*/ 6710199 h 10287000"/>
              <a:gd name="connsiteX6302" fmla="*/ 4590339 w 10076157"/>
              <a:gd name="connsiteY6302" fmla="*/ 6701384 h 10287000"/>
              <a:gd name="connsiteX6303" fmla="*/ 4608820 w 10076157"/>
              <a:gd name="connsiteY6303" fmla="*/ 6701384 h 10287000"/>
              <a:gd name="connsiteX6304" fmla="*/ 4645781 w 10076157"/>
              <a:gd name="connsiteY6304" fmla="*/ 6683748 h 10287000"/>
              <a:gd name="connsiteX6305" fmla="*/ 4673504 w 10076157"/>
              <a:gd name="connsiteY6305" fmla="*/ 6666117 h 10287000"/>
              <a:gd name="connsiteX6306" fmla="*/ 4710466 w 10076157"/>
              <a:gd name="connsiteY6306" fmla="*/ 6639666 h 10287000"/>
              <a:gd name="connsiteX6307" fmla="*/ 4711048 w 10076157"/>
              <a:gd name="connsiteY6307" fmla="*/ 6639251 h 10287000"/>
              <a:gd name="connsiteX6308" fmla="*/ 4712750 w 10076157"/>
              <a:gd name="connsiteY6308" fmla="*/ 6623356 h 10287000"/>
              <a:gd name="connsiteX6309" fmla="*/ 4718316 w 10076157"/>
              <a:gd name="connsiteY6309" fmla="*/ 6604135 h 10287000"/>
              <a:gd name="connsiteX6310" fmla="*/ 4743277 w 10076157"/>
              <a:gd name="connsiteY6310" fmla="*/ 6590533 h 10287000"/>
              <a:gd name="connsiteX6311" fmla="*/ 4762674 w 10076157"/>
              <a:gd name="connsiteY6311" fmla="*/ 6596149 h 10287000"/>
              <a:gd name="connsiteX6312" fmla="*/ 4763266 w 10076157"/>
              <a:gd name="connsiteY6312" fmla="*/ 6610068 h 10287000"/>
              <a:gd name="connsiteX6313" fmla="*/ 4765907 w 10076157"/>
              <a:gd name="connsiteY6313" fmla="*/ 6608808 h 10287000"/>
              <a:gd name="connsiteX6314" fmla="*/ 4775148 w 10076157"/>
              <a:gd name="connsiteY6314" fmla="*/ 6604401 h 10287000"/>
              <a:gd name="connsiteX6315" fmla="*/ 4769373 w 10076157"/>
              <a:gd name="connsiteY6315" fmla="*/ 6611013 h 10287000"/>
              <a:gd name="connsiteX6316" fmla="*/ 4763686 w 10076157"/>
              <a:gd name="connsiteY6316" fmla="*/ 6619892 h 10287000"/>
              <a:gd name="connsiteX6317" fmla="*/ 4764023 w 10076157"/>
              <a:gd name="connsiteY6317" fmla="*/ 6627787 h 10287000"/>
              <a:gd name="connsiteX6318" fmla="*/ 4765370 w 10076157"/>
              <a:gd name="connsiteY6318" fmla="*/ 6659429 h 10287000"/>
              <a:gd name="connsiteX6319" fmla="*/ 4734848 w 10076157"/>
              <a:gd name="connsiteY6319" fmla="*/ 6692251 h 10287000"/>
              <a:gd name="connsiteX6320" fmla="*/ 4732424 w 10076157"/>
              <a:gd name="connsiteY6320" fmla="*/ 6691549 h 10287000"/>
              <a:gd name="connsiteX6321" fmla="*/ 4729831 w 10076157"/>
              <a:gd name="connsiteY6321" fmla="*/ 6690799 h 10287000"/>
              <a:gd name="connsiteX6322" fmla="*/ 4726600 w 10076157"/>
              <a:gd name="connsiteY6322" fmla="*/ 6701960 h 10287000"/>
              <a:gd name="connsiteX6323" fmla="*/ 4732424 w 10076157"/>
              <a:gd name="connsiteY6323" fmla="*/ 6699146 h 10287000"/>
              <a:gd name="connsiteX6324" fmla="*/ 4729769 w 10076157"/>
              <a:gd name="connsiteY6324" fmla="*/ 6702621 h 10287000"/>
              <a:gd name="connsiteX6325" fmla="*/ 4724671 w 10076157"/>
              <a:gd name="connsiteY6325" fmla="*/ 6708621 h 10287000"/>
              <a:gd name="connsiteX6326" fmla="*/ 4723715 w 10076157"/>
              <a:gd name="connsiteY6326" fmla="*/ 6711919 h 10287000"/>
              <a:gd name="connsiteX6327" fmla="*/ 4717339 w 10076157"/>
              <a:gd name="connsiteY6327" fmla="*/ 6733942 h 10287000"/>
              <a:gd name="connsiteX6328" fmla="*/ 4710960 w 10076157"/>
              <a:gd name="connsiteY6328" fmla="*/ 6755968 h 10287000"/>
              <a:gd name="connsiteX6329" fmla="*/ 4704582 w 10076157"/>
              <a:gd name="connsiteY6329" fmla="*/ 6777993 h 10287000"/>
              <a:gd name="connsiteX6330" fmla="*/ 4691829 w 10076157"/>
              <a:gd name="connsiteY6330" fmla="*/ 6822039 h 10287000"/>
              <a:gd name="connsiteX6331" fmla="*/ 4658321 w 10076157"/>
              <a:gd name="connsiteY6331" fmla="*/ 6833225 h 10287000"/>
              <a:gd name="connsiteX6332" fmla="*/ 4647593 w 10076157"/>
              <a:gd name="connsiteY6332" fmla="*/ 6832491 h 10287000"/>
              <a:gd name="connsiteX6333" fmla="*/ 4646494 w 10076157"/>
              <a:gd name="connsiteY6333" fmla="*/ 6833299 h 10287000"/>
              <a:gd name="connsiteX6334" fmla="*/ 4635312 w 10076157"/>
              <a:gd name="connsiteY6334" fmla="*/ 6839697 h 10287000"/>
              <a:gd name="connsiteX6335" fmla="*/ 4648961 w 10076157"/>
              <a:gd name="connsiteY6335" fmla="*/ 6843648 h 10287000"/>
              <a:gd name="connsiteX6336" fmla="*/ 4667767 w 10076157"/>
              <a:gd name="connsiteY6336" fmla="*/ 6849095 h 10287000"/>
              <a:gd name="connsiteX6337" fmla="*/ 4680689 w 10076157"/>
              <a:gd name="connsiteY6337" fmla="*/ 6874872 h 10287000"/>
              <a:gd name="connsiteX6338" fmla="*/ 4674804 w 10076157"/>
              <a:gd name="connsiteY6338" fmla="*/ 6895197 h 10287000"/>
              <a:gd name="connsiteX6339" fmla="*/ 4681839 w 10076157"/>
              <a:gd name="connsiteY6339" fmla="*/ 6941307 h 10287000"/>
              <a:gd name="connsiteX6340" fmla="*/ 4626562 w 10076157"/>
              <a:gd name="connsiteY6340" fmla="*/ 6991400 h 10287000"/>
              <a:gd name="connsiteX6341" fmla="*/ 4601869 w 10076157"/>
              <a:gd name="connsiteY6341" fmla="*/ 7006279 h 10287000"/>
              <a:gd name="connsiteX6342" fmla="*/ 4599669 w 10076157"/>
              <a:gd name="connsiteY6342" fmla="*/ 7005643 h 10287000"/>
              <a:gd name="connsiteX6343" fmla="*/ 4599514 w 10076157"/>
              <a:gd name="connsiteY6343" fmla="*/ 7005826 h 10287000"/>
              <a:gd name="connsiteX6344" fmla="*/ 4599257 w 10076157"/>
              <a:gd name="connsiteY6344" fmla="*/ 7005523 h 10287000"/>
              <a:gd name="connsiteX6345" fmla="*/ 4583063 w 10076157"/>
              <a:gd name="connsiteY6345" fmla="*/ 7000834 h 10287000"/>
              <a:gd name="connsiteX6346" fmla="*/ 4551329 w 10076157"/>
              <a:gd name="connsiteY6346" fmla="*/ 6969616 h 10287000"/>
              <a:gd name="connsiteX6347" fmla="*/ 4593684 w 10076157"/>
              <a:gd name="connsiteY6347" fmla="*/ 6893743 h 10287000"/>
              <a:gd name="connsiteX6348" fmla="*/ 4611920 w 10076157"/>
              <a:gd name="connsiteY6348" fmla="*/ 6865973 h 10287000"/>
              <a:gd name="connsiteX6349" fmla="*/ 4627957 w 10076157"/>
              <a:gd name="connsiteY6349" fmla="*/ 6841551 h 10287000"/>
              <a:gd name="connsiteX6350" fmla="*/ 4619017 w 10076157"/>
              <a:gd name="connsiteY6350" fmla="*/ 6842282 h 10287000"/>
              <a:gd name="connsiteX6351" fmla="*/ 4637335 w 10076157"/>
              <a:gd name="connsiteY6351" fmla="*/ 6833299 h 10287000"/>
              <a:gd name="connsiteX6352" fmla="*/ 4646106 w 10076157"/>
              <a:gd name="connsiteY6352" fmla="*/ 6828140 h 10287000"/>
              <a:gd name="connsiteX6353" fmla="*/ 4650926 w 10076157"/>
              <a:gd name="connsiteY6353" fmla="*/ 6812434 h 10287000"/>
              <a:gd name="connsiteX6354" fmla="*/ 4690650 w 10076157"/>
              <a:gd name="connsiteY6354" fmla="*/ 6750087 h 10287000"/>
              <a:gd name="connsiteX6355" fmla="*/ 4697025 w 10076157"/>
              <a:gd name="connsiteY6355" fmla="*/ 6728061 h 10287000"/>
              <a:gd name="connsiteX6356" fmla="*/ 4697152 w 10076157"/>
              <a:gd name="connsiteY6356" fmla="*/ 6727627 h 10287000"/>
              <a:gd name="connsiteX6357" fmla="*/ 4682076 w 10076157"/>
              <a:gd name="connsiteY6357" fmla="*/ 6736355 h 10287000"/>
              <a:gd name="connsiteX6358" fmla="*/ 4654368 w 10076157"/>
              <a:gd name="connsiteY6358" fmla="*/ 6753854 h 10287000"/>
              <a:gd name="connsiteX6359" fmla="*/ 4635897 w 10076157"/>
              <a:gd name="connsiteY6359" fmla="*/ 6762604 h 10287000"/>
              <a:gd name="connsiteX6360" fmla="*/ 4626660 w 10076157"/>
              <a:gd name="connsiteY6360" fmla="*/ 6771354 h 10287000"/>
              <a:gd name="connsiteX6361" fmla="*/ 4612960 w 10076157"/>
              <a:gd name="connsiteY6361" fmla="*/ 6777032 h 10287000"/>
              <a:gd name="connsiteX6362" fmla="*/ 4612744 w 10076157"/>
              <a:gd name="connsiteY6362" fmla="*/ 6777368 h 10287000"/>
              <a:gd name="connsiteX6363" fmla="*/ 4607656 w 10076157"/>
              <a:gd name="connsiteY6363" fmla="*/ 6794942 h 10287000"/>
              <a:gd name="connsiteX6364" fmla="*/ 4597479 w 10076157"/>
              <a:gd name="connsiteY6364" fmla="*/ 6782161 h 10287000"/>
              <a:gd name="connsiteX6365" fmla="*/ 4602566 w 10076157"/>
              <a:gd name="connsiteY6365" fmla="*/ 6780564 h 10287000"/>
              <a:gd name="connsiteX6366" fmla="*/ 4603137 w 10076157"/>
              <a:gd name="connsiteY6366" fmla="*/ 6779308 h 10287000"/>
              <a:gd name="connsiteX6367" fmla="*/ 4589719 w 10076157"/>
              <a:gd name="connsiteY6367" fmla="*/ 6780103 h 10287000"/>
              <a:gd name="connsiteX6368" fmla="*/ 4534302 w 10076157"/>
              <a:gd name="connsiteY6368" fmla="*/ 6797603 h 10287000"/>
              <a:gd name="connsiteX6369" fmla="*/ 4518139 w 10076157"/>
              <a:gd name="connsiteY6369" fmla="*/ 6799787 h 10287000"/>
              <a:gd name="connsiteX6370" fmla="*/ 4513639 w 10076157"/>
              <a:gd name="connsiteY6370" fmla="*/ 6795261 h 10287000"/>
              <a:gd name="connsiteX6371" fmla="*/ 4511248 w 10076157"/>
              <a:gd name="connsiteY6371" fmla="*/ 6801687 h 10287000"/>
              <a:gd name="connsiteX6372" fmla="*/ 4503855 w 10076157"/>
              <a:gd name="connsiteY6372" fmla="*/ 6797713 h 10287000"/>
              <a:gd name="connsiteX6373" fmla="*/ 4496463 w 10076157"/>
              <a:gd name="connsiteY6373" fmla="*/ 6789769 h 10287000"/>
              <a:gd name="connsiteX6374" fmla="*/ 4495164 w 10076157"/>
              <a:gd name="connsiteY6374" fmla="*/ 6788372 h 10287000"/>
              <a:gd name="connsiteX6375" fmla="*/ 4491148 w 10076157"/>
              <a:gd name="connsiteY6375" fmla="*/ 6790926 h 10287000"/>
              <a:gd name="connsiteX6376" fmla="*/ 4479453 w 10076157"/>
              <a:gd name="connsiteY6376" fmla="*/ 6798364 h 10287000"/>
              <a:gd name="connsiteX6377" fmla="*/ 4473105 w 10076157"/>
              <a:gd name="connsiteY6377" fmla="*/ 6801143 h 10287000"/>
              <a:gd name="connsiteX6378" fmla="*/ 4471977 w 10076157"/>
              <a:gd name="connsiteY6378" fmla="*/ 6804419 h 10287000"/>
              <a:gd name="connsiteX6379" fmla="*/ 4467213 w 10076157"/>
              <a:gd name="connsiteY6379" fmla="*/ 6803720 h 10287000"/>
              <a:gd name="connsiteX6380" fmla="*/ 4459583 w 10076157"/>
              <a:gd name="connsiteY6380" fmla="*/ 6807056 h 10287000"/>
              <a:gd name="connsiteX6381" fmla="*/ 4459506 w 10076157"/>
              <a:gd name="connsiteY6381" fmla="*/ 6807143 h 10287000"/>
              <a:gd name="connsiteX6382" fmla="*/ 4446786 w 10076157"/>
              <a:gd name="connsiteY6382" fmla="*/ 6820215 h 10287000"/>
              <a:gd name="connsiteX6383" fmla="*/ 4442851 w 10076157"/>
              <a:gd name="connsiteY6383" fmla="*/ 6822637 h 10287000"/>
              <a:gd name="connsiteX6384" fmla="*/ 4442403 w 10076157"/>
              <a:gd name="connsiteY6384" fmla="*/ 6824804 h 10287000"/>
              <a:gd name="connsiteX6385" fmla="*/ 4442474 w 10076157"/>
              <a:gd name="connsiteY6385" fmla="*/ 6824797 h 10287000"/>
              <a:gd name="connsiteX6386" fmla="*/ 4450071 w 10076157"/>
              <a:gd name="connsiteY6386" fmla="*/ 6821785 h 10287000"/>
              <a:gd name="connsiteX6387" fmla="*/ 4441825 w 10076157"/>
              <a:gd name="connsiteY6387" fmla="*/ 6827608 h 10287000"/>
              <a:gd name="connsiteX6388" fmla="*/ 4437328 w 10076157"/>
              <a:gd name="connsiteY6388" fmla="*/ 6849361 h 10287000"/>
              <a:gd name="connsiteX6389" fmla="*/ 4429930 w 10076157"/>
              <a:gd name="connsiteY6389" fmla="*/ 6861278 h 10287000"/>
              <a:gd name="connsiteX6390" fmla="*/ 4415150 w 10076157"/>
              <a:gd name="connsiteY6390" fmla="*/ 6861278 h 10287000"/>
              <a:gd name="connsiteX6391" fmla="*/ 4400365 w 10076157"/>
              <a:gd name="connsiteY6391" fmla="*/ 6845387 h 10287000"/>
              <a:gd name="connsiteX6392" fmla="*/ 4396694 w 10076157"/>
              <a:gd name="connsiteY6392" fmla="*/ 6846107 h 10287000"/>
              <a:gd name="connsiteX6393" fmla="*/ 4391243 w 10076157"/>
              <a:gd name="connsiteY6393" fmla="*/ 6849169 h 10287000"/>
              <a:gd name="connsiteX6394" fmla="*/ 4381358 w 10076157"/>
              <a:gd name="connsiteY6394" fmla="*/ 6865021 h 10287000"/>
              <a:gd name="connsiteX6395" fmla="*/ 4370063 w 10076157"/>
              <a:gd name="connsiteY6395" fmla="*/ 6873253 h 10287000"/>
              <a:gd name="connsiteX6396" fmla="*/ 4347475 w 10076157"/>
              <a:gd name="connsiteY6396" fmla="*/ 6899597 h 10287000"/>
              <a:gd name="connsiteX6397" fmla="*/ 4346064 w 10076157"/>
              <a:gd name="connsiteY6397" fmla="*/ 6901243 h 10287000"/>
              <a:gd name="connsiteX6398" fmla="*/ 4340713 w 10076157"/>
              <a:gd name="connsiteY6398" fmla="*/ 6907481 h 10287000"/>
              <a:gd name="connsiteX6399" fmla="*/ 4348311 w 10076157"/>
              <a:gd name="connsiteY6399" fmla="*/ 6916462 h 10287000"/>
              <a:gd name="connsiteX6400" fmla="*/ 4357514 w 10076157"/>
              <a:gd name="connsiteY6400" fmla="*/ 6940399 h 10287000"/>
              <a:gd name="connsiteX6401" fmla="*/ 4342789 w 10076157"/>
              <a:gd name="connsiteY6401" fmla="*/ 6956354 h 10287000"/>
              <a:gd name="connsiteX6402" fmla="*/ 4328065 w 10076157"/>
              <a:gd name="connsiteY6402" fmla="*/ 7004224 h 10287000"/>
              <a:gd name="connsiteX6403" fmla="*/ 4313341 w 10076157"/>
              <a:gd name="connsiteY6403" fmla="*/ 7020182 h 10287000"/>
              <a:gd name="connsiteX6404" fmla="*/ 4269174 w 10076157"/>
              <a:gd name="connsiteY6404" fmla="*/ 7052092 h 10287000"/>
              <a:gd name="connsiteX6405" fmla="*/ 4210282 w 10076157"/>
              <a:gd name="connsiteY6405" fmla="*/ 7099964 h 10287000"/>
              <a:gd name="connsiteX6406" fmla="*/ 4195559 w 10076157"/>
              <a:gd name="connsiteY6406" fmla="*/ 7099964 h 10287000"/>
              <a:gd name="connsiteX6407" fmla="*/ 4180836 w 10076157"/>
              <a:gd name="connsiteY6407" fmla="*/ 7115919 h 10287000"/>
              <a:gd name="connsiteX6408" fmla="*/ 4164017 w 10076157"/>
              <a:gd name="connsiteY6408" fmla="*/ 7123516 h 10287000"/>
              <a:gd name="connsiteX6409" fmla="*/ 4189358 w 10076157"/>
              <a:gd name="connsiteY6409" fmla="*/ 7123516 h 10287000"/>
              <a:gd name="connsiteX6410" fmla="*/ 4211946 w 10076157"/>
              <a:gd name="connsiteY6410" fmla="*/ 7110342 h 10287000"/>
              <a:gd name="connsiteX6411" fmla="*/ 4245827 w 10076157"/>
              <a:gd name="connsiteY6411" fmla="*/ 7123516 h 10287000"/>
              <a:gd name="connsiteX6412" fmla="*/ 4268417 w 10076157"/>
              <a:gd name="connsiteY6412" fmla="*/ 7110342 h 10287000"/>
              <a:gd name="connsiteX6413" fmla="*/ 4245827 w 10076157"/>
              <a:gd name="connsiteY6413" fmla="*/ 7097169 h 10287000"/>
              <a:gd name="connsiteX6414" fmla="*/ 4268417 w 10076157"/>
              <a:gd name="connsiteY6414" fmla="*/ 7057655 h 10287000"/>
              <a:gd name="connsiteX6415" fmla="*/ 4302300 w 10076157"/>
              <a:gd name="connsiteY6415" fmla="*/ 7044483 h 10287000"/>
              <a:gd name="connsiteX6416" fmla="*/ 4347475 w 10076157"/>
              <a:gd name="connsiteY6416" fmla="*/ 7018140 h 10287000"/>
              <a:gd name="connsiteX6417" fmla="*/ 4347475 w 10076157"/>
              <a:gd name="connsiteY6417" fmla="*/ 7004969 h 10287000"/>
              <a:gd name="connsiteX6418" fmla="*/ 4349860 w 10076157"/>
              <a:gd name="connsiteY6418" fmla="*/ 7004969 h 10287000"/>
              <a:gd name="connsiteX6419" fmla="*/ 4359989 w 10076157"/>
              <a:gd name="connsiteY6419" fmla="*/ 6993045 h 10287000"/>
              <a:gd name="connsiteX6420" fmla="*/ 4370847 w 10076157"/>
              <a:gd name="connsiteY6420" fmla="*/ 6980266 h 10287000"/>
              <a:gd name="connsiteX6421" fmla="*/ 4381701 w 10076157"/>
              <a:gd name="connsiteY6421" fmla="*/ 6980266 h 10287000"/>
              <a:gd name="connsiteX6422" fmla="*/ 4370847 w 10076157"/>
              <a:gd name="connsiteY6422" fmla="*/ 6993045 h 10287000"/>
              <a:gd name="connsiteX6423" fmla="*/ 4350586 w 10076157"/>
              <a:gd name="connsiteY6423" fmla="*/ 7004969 h 10287000"/>
              <a:gd name="connsiteX6424" fmla="*/ 4381358 w 10076157"/>
              <a:gd name="connsiteY6424" fmla="*/ 7004969 h 10287000"/>
              <a:gd name="connsiteX6425" fmla="*/ 4391241 w 10076157"/>
              <a:gd name="connsiteY6425" fmla="*/ 6993446 h 10287000"/>
              <a:gd name="connsiteX6426" fmla="*/ 4392605 w 10076157"/>
              <a:gd name="connsiteY6426" fmla="*/ 6991852 h 10287000"/>
              <a:gd name="connsiteX6427" fmla="*/ 4392605 w 10076157"/>
              <a:gd name="connsiteY6427" fmla="*/ 6987870 h 10287000"/>
              <a:gd name="connsiteX6428" fmla="*/ 4392605 w 10076157"/>
              <a:gd name="connsiteY6428" fmla="*/ 6977295 h 10287000"/>
              <a:gd name="connsiteX6429" fmla="*/ 4412974 w 10076157"/>
              <a:gd name="connsiteY6429" fmla="*/ 6956145 h 10287000"/>
              <a:gd name="connsiteX6430" fmla="*/ 4433342 w 10076157"/>
              <a:gd name="connsiteY6430" fmla="*/ 6913849 h 10287000"/>
              <a:gd name="connsiteX6431" fmla="*/ 4453711 w 10076157"/>
              <a:gd name="connsiteY6431" fmla="*/ 6892694 h 10287000"/>
              <a:gd name="connsiteX6432" fmla="*/ 4494452 w 10076157"/>
              <a:gd name="connsiteY6432" fmla="*/ 6871544 h 10287000"/>
              <a:gd name="connsiteX6433" fmla="*/ 4494452 w 10076157"/>
              <a:gd name="connsiteY6433" fmla="*/ 6892694 h 10287000"/>
              <a:gd name="connsiteX6434" fmla="*/ 4494452 w 10076157"/>
              <a:gd name="connsiteY6434" fmla="*/ 6913849 h 10287000"/>
              <a:gd name="connsiteX6435" fmla="*/ 4486217 w 10076157"/>
              <a:gd name="connsiteY6435" fmla="*/ 6930942 h 10287000"/>
              <a:gd name="connsiteX6436" fmla="*/ 4490872 w 10076157"/>
              <a:gd name="connsiteY6436" fmla="*/ 6933852 h 10287000"/>
              <a:gd name="connsiteX6437" fmla="*/ 4492864 w 10076157"/>
              <a:gd name="connsiteY6437" fmla="*/ 6942565 h 10287000"/>
              <a:gd name="connsiteX6438" fmla="*/ 4484987 w 10076157"/>
              <a:gd name="connsiteY6438" fmla="*/ 6957641 h 10287000"/>
              <a:gd name="connsiteX6439" fmla="*/ 4494452 w 10076157"/>
              <a:gd name="connsiteY6439" fmla="*/ 6977295 h 10287000"/>
              <a:gd name="connsiteX6440" fmla="*/ 4514821 w 10076157"/>
              <a:gd name="connsiteY6440" fmla="*/ 6998444 h 10287000"/>
              <a:gd name="connsiteX6441" fmla="*/ 4514821 w 10076157"/>
              <a:gd name="connsiteY6441" fmla="*/ 7019592 h 10287000"/>
              <a:gd name="connsiteX6442" fmla="*/ 4514821 w 10076157"/>
              <a:gd name="connsiteY6442" fmla="*/ 7040744 h 10287000"/>
              <a:gd name="connsiteX6443" fmla="*/ 4494452 w 10076157"/>
              <a:gd name="connsiteY6443" fmla="*/ 7040744 h 10287000"/>
              <a:gd name="connsiteX6444" fmla="*/ 4494452 w 10076157"/>
              <a:gd name="connsiteY6444" fmla="*/ 7019592 h 10287000"/>
              <a:gd name="connsiteX6445" fmla="*/ 4453711 w 10076157"/>
              <a:gd name="connsiteY6445" fmla="*/ 7019592 h 10287000"/>
              <a:gd name="connsiteX6446" fmla="*/ 4433342 w 10076157"/>
              <a:gd name="connsiteY6446" fmla="*/ 7019592 h 10287000"/>
              <a:gd name="connsiteX6447" fmla="*/ 4433342 w 10076157"/>
              <a:gd name="connsiteY6447" fmla="*/ 7061894 h 10287000"/>
              <a:gd name="connsiteX6448" fmla="*/ 4433342 w 10076157"/>
              <a:gd name="connsiteY6448" fmla="*/ 7083044 h 10287000"/>
              <a:gd name="connsiteX6449" fmla="*/ 4433342 w 10076157"/>
              <a:gd name="connsiteY6449" fmla="*/ 7104192 h 10287000"/>
              <a:gd name="connsiteX6450" fmla="*/ 4430196 w 10076157"/>
              <a:gd name="connsiteY6450" fmla="*/ 7116166 h 10287000"/>
              <a:gd name="connsiteX6451" fmla="*/ 4439281 w 10076157"/>
              <a:gd name="connsiteY6451" fmla="*/ 7110312 h 10287000"/>
              <a:gd name="connsiteX6452" fmla="*/ 4461380 w 10076157"/>
              <a:gd name="connsiteY6452" fmla="*/ 7085390 h 10287000"/>
              <a:gd name="connsiteX6453" fmla="*/ 4483483 w 10076157"/>
              <a:gd name="connsiteY6453" fmla="*/ 7072927 h 10287000"/>
              <a:gd name="connsiteX6454" fmla="*/ 4483483 w 10076157"/>
              <a:gd name="connsiteY6454" fmla="*/ 7085390 h 10287000"/>
              <a:gd name="connsiteX6455" fmla="*/ 4450331 w 10076157"/>
              <a:gd name="connsiteY6455" fmla="*/ 7110312 h 10287000"/>
              <a:gd name="connsiteX6456" fmla="*/ 4439281 w 10076157"/>
              <a:gd name="connsiteY6456" fmla="*/ 7121217 h 10287000"/>
              <a:gd name="connsiteX6457" fmla="*/ 4428471 w 10076157"/>
              <a:gd name="connsiteY6457" fmla="*/ 7122741 h 10287000"/>
              <a:gd name="connsiteX6458" fmla="*/ 4425705 w 10076157"/>
              <a:gd name="connsiteY6458" fmla="*/ 7133274 h 10287000"/>
              <a:gd name="connsiteX6459" fmla="*/ 4433342 w 10076157"/>
              <a:gd name="connsiteY6459" fmla="*/ 7146494 h 10287000"/>
              <a:gd name="connsiteX6460" fmla="*/ 4433342 w 10076157"/>
              <a:gd name="connsiteY6460" fmla="*/ 7167644 h 10287000"/>
              <a:gd name="connsiteX6461" fmla="*/ 4433342 w 10076157"/>
              <a:gd name="connsiteY6461" fmla="*/ 7188793 h 10287000"/>
              <a:gd name="connsiteX6462" fmla="*/ 4412974 w 10076157"/>
              <a:gd name="connsiteY6462" fmla="*/ 7188793 h 10287000"/>
              <a:gd name="connsiteX6463" fmla="*/ 4372236 w 10076157"/>
              <a:gd name="connsiteY6463" fmla="*/ 7167644 h 10287000"/>
              <a:gd name="connsiteX6464" fmla="*/ 4362053 w 10076157"/>
              <a:gd name="connsiteY6464" fmla="*/ 7170287 h 10287000"/>
              <a:gd name="connsiteX6465" fmla="*/ 4360439 w 10076157"/>
              <a:gd name="connsiteY6465" fmla="*/ 7173218 h 10287000"/>
              <a:gd name="connsiteX6466" fmla="*/ 4361592 w 10076157"/>
              <a:gd name="connsiteY6466" fmla="*/ 7174143 h 10287000"/>
              <a:gd name="connsiteX6467" fmla="*/ 4358816 w 10076157"/>
              <a:gd name="connsiteY6467" fmla="*/ 7176169 h 10287000"/>
              <a:gd name="connsiteX6468" fmla="*/ 4358671 w 10076157"/>
              <a:gd name="connsiteY6468" fmla="*/ 7176425 h 10287000"/>
              <a:gd name="connsiteX6469" fmla="*/ 4353122 w 10076157"/>
              <a:gd name="connsiteY6469" fmla="*/ 7189373 h 10287000"/>
              <a:gd name="connsiteX6470" fmla="*/ 4347475 w 10076157"/>
              <a:gd name="connsiteY6470" fmla="*/ 7202543 h 10287000"/>
              <a:gd name="connsiteX6471" fmla="*/ 4347475 w 10076157"/>
              <a:gd name="connsiteY6471" fmla="*/ 7215716 h 10287000"/>
              <a:gd name="connsiteX6472" fmla="*/ 4331495 w 10076157"/>
              <a:gd name="connsiteY6472" fmla="*/ 7223870 h 10287000"/>
              <a:gd name="connsiteX6473" fmla="*/ 4331495 w 10076157"/>
              <a:gd name="connsiteY6473" fmla="*/ 7228450 h 10287000"/>
              <a:gd name="connsiteX6474" fmla="*/ 4331495 w 10076157"/>
              <a:gd name="connsiteY6474" fmla="*/ 7231093 h 10287000"/>
              <a:gd name="connsiteX6475" fmla="*/ 4324855 w 10076157"/>
              <a:gd name="connsiteY6475" fmla="*/ 7250049 h 10287000"/>
              <a:gd name="connsiteX6476" fmla="*/ 4337270 w 10076157"/>
              <a:gd name="connsiteY6476" fmla="*/ 7245564 h 10287000"/>
              <a:gd name="connsiteX6477" fmla="*/ 4342789 w 10076157"/>
              <a:gd name="connsiteY6477" fmla="*/ 7243571 h 10287000"/>
              <a:gd name="connsiteX6478" fmla="*/ 4355232 w 10076157"/>
              <a:gd name="connsiteY6478" fmla="*/ 7243571 h 10287000"/>
              <a:gd name="connsiteX6479" fmla="*/ 4356234 w 10076157"/>
              <a:gd name="connsiteY6479" fmla="*/ 7241075 h 10287000"/>
              <a:gd name="connsiteX6480" fmla="*/ 4372548 w 10076157"/>
              <a:gd name="connsiteY6480" fmla="*/ 7225281 h 10287000"/>
              <a:gd name="connsiteX6481" fmla="*/ 4373766 w 10076157"/>
              <a:gd name="connsiteY6481" fmla="*/ 7225249 h 10287000"/>
              <a:gd name="connsiteX6482" fmla="*/ 4374071 w 10076157"/>
              <a:gd name="connsiteY6482" fmla="*/ 7221632 h 10287000"/>
              <a:gd name="connsiteX6483" fmla="*/ 4386953 w 10076157"/>
              <a:gd name="connsiteY6483" fmla="*/ 7211660 h 10287000"/>
              <a:gd name="connsiteX6484" fmla="*/ 4401678 w 10076157"/>
              <a:gd name="connsiteY6484" fmla="*/ 7195702 h 10287000"/>
              <a:gd name="connsiteX6485" fmla="*/ 4431124 w 10076157"/>
              <a:gd name="connsiteY6485" fmla="*/ 7195702 h 10287000"/>
              <a:gd name="connsiteX6486" fmla="*/ 4460570 w 10076157"/>
              <a:gd name="connsiteY6486" fmla="*/ 7163792 h 10287000"/>
              <a:gd name="connsiteX6487" fmla="*/ 4469873 w 10076157"/>
              <a:gd name="connsiteY6487" fmla="*/ 7173873 h 10287000"/>
              <a:gd name="connsiteX6488" fmla="*/ 4475415 w 10076157"/>
              <a:gd name="connsiteY6488" fmla="*/ 7168182 h 10287000"/>
              <a:gd name="connsiteX6489" fmla="*/ 4475415 w 10076157"/>
              <a:gd name="connsiteY6489" fmla="*/ 7211281 h 10287000"/>
              <a:gd name="connsiteX6490" fmla="*/ 4475291 w 10076157"/>
              <a:gd name="connsiteY6490" fmla="*/ 7211436 h 10287000"/>
              <a:gd name="connsiteX6491" fmla="*/ 4475291 w 10076157"/>
              <a:gd name="connsiteY6491" fmla="*/ 7211660 h 10287000"/>
              <a:gd name="connsiteX6492" fmla="*/ 4475291 w 10076157"/>
              <a:gd name="connsiteY6492" fmla="*/ 7221631 h 10287000"/>
              <a:gd name="connsiteX6493" fmla="*/ 4475291 w 10076157"/>
              <a:gd name="connsiteY6493" fmla="*/ 7238927 h 10287000"/>
              <a:gd name="connsiteX6494" fmla="*/ 4494298 w 10076157"/>
              <a:gd name="connsiteY6494" fmla="*/ 7222301 h 10287000"/>
              <a:gd name="connsiteX6495" fmla="*/ 4505520 w 10076157"/>
              <a:gd name="connsiteY6495" fmla="*/ 7212487 h 10287000"/>
              <a:gd name="connsiteX6496" fmla="*/ 4503474 w 10076157"/>
              <a:gd name="connsiteY6496" fmla="*/ 7211232 h 10287000"/>
              <a:gd name="connsiteX6497" fmla="*/ 4532957 w 10076157"/>
              <a:gd name="connsiteY6497" fmla="*/ 7163724 h 10287000"/>
              <a:gd name="connsiteX6498" fmla="*/ 4532957 w 10076157"/>
              <a:gd name="connsiteY6498" fmla="*/ 7147892 h 10287000"/>
              <a:gd name="connsiteX6499" fmla="*/ 4562442 w 10076157"/>
              <a:gd name="connsiteY6499" fmla="*/ 7116217 h 10287000"/>
              <a:gd name="connsiteX6500" fmla="*/ 4621410 w 10076157"/>
              <a:gd name="connsiteY6500" fmla="*/ 7084550 h 10287000"/>
              <a:gd name="connsiteX6501" fmla="*/ 4665639 w 10076157"/>
              <a:gd name="connsiteY6501" fmla="*/ 7037045 h 10287000"/>
              <a:gd name="connsiteX6502" fmla="*/ 4695120 w 10076157"/>
              <a:gd name="connsiteY6502" fmla="*/ 7005378 h 10287000"/>
              <a:gd name="connsiteX6503" fmla="*/ 4724605 w 10076157"/>
              <a:gd name="connsiteY6503" fmla="*/ 6957869 h 10287000"/>
              <a:gd name="connsiteX6504" fmla="*/ 4739348 w 10076157"/>
              <a:gd name="connsiteY6504" fmla="*/ 6910363 h 10287000"/>
              <a:gd name="connsiteX6505" fmla="*/ 4754086 w 10076157"/>
              <a:gd name="connsiteY6505" fmla="*/ 6894529 h 10287000"/>
              <a:gd name="connsiteX6506" fmla="*/ 4754086 w 10076157"/>
              <a:gd name="connsiteY6506" fmla="*/ 6910363 h 10287000"/>
              <a:gd name="connsiteX6507" fmla="*/ 4754086 w 10076157"/>
              <a:gd name="connsiteY6507" fmla="*/ 6926198 h 10287000"/>
              <a:gd name="connsiteX6508" fmla="*/ 4754086 w 10076157"/>
              <a:gd name="connsiteY6508" fmla="*/ 6957869 h 10287000"/>
              <a:gd name="connsiteX6509" fmla="*/ 4739348 w 10076157"/>
              <a:gd name="connsiteY6509" fmla="*/ 7005378 h 10287000"/>
              <a:gd name="connsiteX6510" fmla="*/ 4717236 w 10076157"/>
              <a:gd name="connsiteY6510" fmla="*/ 7025168 h 10287000"/>
              <a:gd name="connsiteX6511" fmla="*/ 4699612 w 10076157"/>
              <a:gd name="connsiteY6511" fmla="*/ 7059873 h 10287000"/>
              <a:gd name="connsiteX6512" fmla="*/ 4720239 w 10076157"/>
              <a:gd name="connsiteY6512" fmla="*/ 7045769 h 10287000"/>
              <a:gd name="connsiteX6513" fmla="*/ 4728539 w 10076157"/>
              <a:gd name="connsiteY6513" fmla="*/ 7034744 h 10287000"/>
              <a:gd name="connsiteX6514" fmla="*/ 4728539 w 10076157"/>
              <a:gd name="connsiteY6514" fmla="*/ 7033521 h 10287000"/>
              <a:gd name="connsiteX6515" fmla="*/ 4730108 w 10076157"/>
              <a:gd name="connsiteY6515" fmla="*/ 7032661 h 10287000"/>
              <a:gd name="connsiteX6516" fmla="*/ 4742790 w 10076157"/>
              <a:gd name="connsiteY6516" fmla="*/ 7015812 h 10287000"/>
              <a:gd name="connsiteX6517" fmla="*/ 4751789 w 10076157"/>
              <a:gd name="connsiteY6517" fmla="*/ 7011826 h 10287000"/>
              <a:gd name="connsiteX6518" fmla="*/ 4752003 w 10076157"/>
              <a:gd name="connsiteY6518" fmla="*/ 7011015 h 10287000"/>
              <a:gd name="connsiteX6519" fmla="*/ 4775464 w 10076157"/>
              <a:gd name="connsiteY6519" fmla="*/ 6988507 h 10287000"/>
              <a:gd name="connsiteX6520" fmla="*/ 4775464 w 10076157"/>
              <a:gd name="connsiteY6520" fmla="*/ 6943501 h 10287000"/>
              <a:gd name="connsiteX6521" fmla="*/ 4822387 w 10076157"/>
              <a:gd name="connsiteY6521" fmla="*/ 6875983 h 10287000"/>
              <a:gd name="connsiteX6522" fmla="*/ 4845852 w 10076157"/>
              <a:gd name="connsiteY6522" fmla="*/ 6853482 h 10287000"/>
              <a:gd name="connsiteX6523" fmla="*/ 4845852 w 10076157"/>
              <a:gd name="connsiteY6523" fmla="*/ 6846721 h 10287000"/>
              <a:gd name="connsiteX6524" fmla="*/ 4844806 w 10076157"/>
              <a:gd name="connsiteY6524" fmla="*/ 6847665 h 10287000"/>
              <a:gd name="connsiteX6525" fmla="*/ 4867197 w 10076157"/>
              <a:gd name="connsiteY6525" fmla="*/ 6794942 h 10287000"/>
              <a:gd name="connsiteX6526" fmla="*/ 4867864 w 10076157"/>
              <a:gd name="connsiteY6526" fmla="*/ 6809862 h 10287000"/>
              <a:gd name="connsiteX6527" fmla="*/ 4869314 w 10076157"/>
              <a:gd name="connsiteY6527" fmla="*/ 6808472 h 10287000"/>
              <a:gd name="connsiteX6528" fmla="*/ 4892772 w 10076157"/>
              <a:gd name="connsiteY6528" fmla="*/ 6763465 h 10287000"/>
              <a:gd name="connsiteX6529" fmla="*/ 4916234 w 10076157"/>
              <a:gd name="connsiteY6529" fmla="*/ 6740959 h 10287000"/>
              <a:gd name="connsiteX6530" fmla="*/ 4930897 w 10076157"/>
              <a:gd name="connsiteY6530" fmla="*/ 6729705 h 10287000"/>
              <a:gd name="connsiteX6531" fmla="*/ 4931502 w 10076157"/>
              <a:gd name="connsiteY6531" fmla="*/ 6729495 h 10287000"/>
              <a:gd name="connsiteX6532" fmla="*/ 4921489 w 10076157"/>
              <a:gd name="connsiteY6532" fmla="*/ 6723355 h 10287000"/>
              <a:gd name="connsiteX6533" fmla="*/ 4901295 w 10076157"/>
              <a:gd name="connsiteY6533" fmla="*/ 6701807 h 10287000"/>
              <a:gd name="connsiteX6534" fmla="*/ 4961872 w 10076157"/>
              <a:gd name="connsiteY6534" fmla="*/ 6658708 h 10287000"/>
              <a:gd name="connsiteX6535" fmla="*/ 4961872 w 10076157"/>
              <a:gd name="connsiteY6535" fmla="*/ 6637160 h 10287000"/>
              <a:gd name="connsiteX6536" fmla="*/ 4982066 w 10076157"/>
              <a:gd name="connsiteY6536" fmla="*/ 6658708 h 10287000"/>
              <a:gd name="connsiteX6537" fmla="*/ 4982066 w 10076157"/>
              <a:gd name="connsiteY6537" fmla="*/ 6680259 h 10287000"/>
              <a:gd name="connsiteX6538" fmla="*/ 4971969 w 10076157"/>
              <a:gd name="connsiteY6538" fmla="*/ 6693725 h 10287000"/>
              <a:gd name="connsiteX6539" fmla="*/ 4963160 w 10076157"/>
              <a:gd name="connsiteY6539" fmla="*/ 6719578 h 10287000"/>
              <a:gd name="connsiteX6540" fmla="*/ 4963160 w 10076157"/>
              <a:gd name="connsiteY6540" fmla="*/ 6721264 h 10287000"/>
              <a:gd name="connsiteX6541" fmla="*/ 4963160 w 10076157"/>
              <a:gd name="connsiteY6541" fmla="*/ 6740959 h 10287000"/>
              <a:gd name="connsiteX6542" fmla="*/ 4963160 w 10076157"/>
              <a:gd name="connsiteY6542" fmla="*/ 6763465 h 10287000"/>
              <a:gd name="connsiteX6543" fmla="*/ 4963160 w 10076157"/>
              <a:gd name="connsiteY6543" fmla="*/ 6830976 h 10287000"/>
              <a:gd name="connsiteX6544" fmla="*/ 4986621 w 10076157"/>
              <a:gd name="connsiteY6544" fmla="*/ 6853482 h 10287000"/>
              <a:gd name="connsiteX6545" fmla="*/ 4986621 w 10076157"/>
              <a:gd name="connsiteY6545" fmla="*/ 6875983 h 10287000"/>
              <a:gd name="connsiteX6546" fmla="*/ 4986621 w 10076157"/>
              <a:gd name="connsiteY6546" fmla="*/ 6898489 h 10287000"/>
              <a:gd name="connsiteX6547" fmla="*/ 4963160 w 10076157"/>
              <a:gd name="connsiteY6547" fmla="*/ 6898489 h 10287000"/>
              <a:gd name="connsiteX6548" fmla="*/ 4963160 w 10076157"/>
              <a:gd name="connsiteY6548" fmla="*/ 6875983 h 10287000"/>
              <a:gd name="connsiteX6549" fmla="*/ 4916234 w 10076157"/>
              <a:gd name="connsiteY6549" fmla="*/ 6875983 h 10287000"/>
              <a:gd name="connsiteX6550" fmla="*/ 4892772 w 10076157"/>
              <a:gd name="connsiteY6550" fmla="*/ 6875983 h 10287000"/>
              <a:gd name="connsiteX6551" fmla="*/ 4892772 w 10076157"/>
              <a:gd name="connsiteY6551" fmla="*/ 6920998 h 10287000"/>
              <a:gd name="connsiteX6552" fmla="*/ 4892772 w 10076157"/>
              <a:gd name="connsiteY6552" fmla="*/ 6943501 h 10287000"/>
              <a:gd name="connsiteX6553" fmla="*/ 4892772 w 10076157"/>
              <a:gd name="connsiteY6553" fmla="*/ 6966002 h 10287000"/>
              <a:gd name="connsiteX6554" fmla="*/ 4892772 w 10076157"/>
              <a:gd name="connsiteY6554" fmla="*/ 7011015 h 10287000"/>
              <a:gd name="connsiteX6555" fmla="*/ 4892772 w 10076157"/>
              <a:gd name="connsiteY6555" fmla="*/ 7033521 h 10287000"/>
              <a:gd name="connsiteX6556" fmla="*/ 4892772 w 10076157"/>
              <a:gd name="connsiteY6556" fmla="*/ 7056022 h 10287000"/>
              <a:gd name="connsiteX6557" fmla="*/ 4869314 w 10076157"/>
              <a:gd name="connsiteY6557" fmla="*/ 7056022 h 10287000"/>
              <a:gd name="connsiteX6558" fmla="*/ 4822387 w 10076157"/>
              <a:gd name="connsiteY6558" fmla="*/ 7033521 h 10287000"/>
              <a:gd name="connsiteX6559" fmla="*/ 4798927 w 10076157"/>
              <a:gd name="connsiteY6559" fmla="*/ 7056022 h 10287000"/>
              <a:gd name="connsiteX6560" fmla="*/ 4775464 w 10076157"/>
              <a:gd name="connsiteY6560" fmla="*/ 7078528 h 10287000"/>
              <a:gd name="connsiteX6561" fmla="*/ 4775464 w 10076157"/>
              <a:gd name="connsiteY6561" fmla="*/ 7101032 h 10287000"/>
              <a:gd name="connsiteX6562" fmla="*/ 4763732 w 10076157"/>
              <a:gd name="connsiteY6562" fmla="*/ 7131976 h 10287000"/>
              <a:gd name="connsiteX6563" fmla="*/ 4761133 w 10076157"/>
              <a:gd name="connsiteY6563" fmla="*/ 7135093 h 10287000"/>
              <a:gd name="connsiteX6564" fmla="*/ 4767177 w 10076157"/>
              <a:gd name="connsiteY6564" fmla="*/ 7136102 h 10287000"/>
              <a:gd name="connsiteX6565" fmla="*/ 4768834 w 10076157"/>
              <a:gd name="connsiteY6565" fmla="*/ 7149650 h 10287000"/>
              <a:gd name="connsiteX6566" fmla="*/ 4755565 w 10076157"/>
              <a:gd name="connsiteY6566" fmla="*/ 7180615 h 10287000"/>
              <a:gd name="connsiteX6567" fmla="*/ 4748932 w 10076157"/>
              <a:gd name="connsiteY6567" fmla="*/ 7172875 h 10287000"/>
              <a:gd name="connsiteX6568" fmla="*/ 4743954 w 10076157"/>
              <a:gd name="connsiteY6568" fmla="*/ 7167066 h 10287000"/>
              <a:gd name="connsiteX6569" fmla="*/ 4728539 w 10076157"/>
              <a:gd name="connsiteY6569" fmla="*/ 7188239 h 10287000"/>
              <a:gd name="connsiteX6570" fmla="*/ 4705074 w 10076157"/>
              <a:gd name="connsiteY6570" fmla="*/ 7213557 h 10287000"/>
              <a:gd name="connsiteX6571" fmla="*/ 4705074 w 10076157"/>
              <a:gd name="connsiteY6571" fmla="*/ 7273686 h 10287000"/>
              <a:gd name="connsiteX6572" fmla="*/ 4705074 w 10076157"/>
              <a:gd name="connsiteY6572" fmla="*/ 7275927 h 10287000"/>
              <a:gd name="connsiteX6573" fmla="*/ 4717723 w 10076157"/>
              <a:gd name="connsiteY6573" fmla="*/ 7275927 h 10287000"/>
              <a:gd name="connsiteX6574" fmla="*/ 4720879 w 10076157"/>
              <a:gd name="connsiteY6574" fmla="*/ 7272621 h 10287000"/>
              <a:gd name="connsiteX6575" fmla="*/ 4725336 w 10076157"/>
              <a:gd name="connsiteY6575" fmla="*/ 7267950 h 10287000"/>
              <a:gd name="connsiteX6576" fmla="*/ 4728590 w 10076157"/>
              <a:gd name="connsiteY6576" fmla="*/ 7256710 h 10287000"/>
              <a:gd name="connsiteX6577" fmla="*/ 4737269 w 10076157"/>
              <a:gd name="connsiteY6577" fmla="*/ 7226731 h 10287000"/>
              <a:gd name="connsiteX6578" fmla="*/ 4757161 w 10076157"/>
              <a:gd name="connsiteY6578" fmla="*/ 7213704 h 10287000"/>
              <a:gd name="connsiteX6579" fmla="*/ 4757469 w 10076157"/>
              <a:gd name="connsiteY6579" fmla="*/ 7213502 h 10287000"/>
              <a:gd name="connsiteX6580" fmla="*/ 4758109 w 10076157"/>
              <a:gd name="connsiteY6580" fmla="*/ 7212438 h 10287000"/>
              <a:gd name="connsiteX6581" fmla="*/ 4778299 w 10076157"/>
              <a:gd name="connsiteY6581" fmla="*/ 7170109 h 10287000"/>
              <a:gd name="connsiteX6582" fmla="*/ 4798491 w 10076157"/>
              <a:gd name="connsiteY6582" fmla="*/ 7148941 h 10287000"/>
              <a:gd name="connsiteX6583" fmla="*/ 4879263 w 10076157"/>
              <a:gd name="connsiteY6583" fmla="*/ 7106616 h 10287000"/>
              <a:gd name="connsiteX6584" fmla="*/ 4859068 w 10076157"/>
              <a:gd name="connsiteY6584" fmla="*/ 7127782 h 10287000"/>
              <a:gd name="connsiteX6585" fmla="*/ 4838877 w 10076157"/>
              <a:gd name="connsiteY6585" fmla="*/ 7148941 h 10287000"/>
              <a:gd name="connsiteX6586" fmla="*/ 4798491 w 10076157"/>
              <a:gd name="connsiteY6586" fmla="*/ 7170109 h 10287000"/>
              <a:gd name="connsiteX6587" fmla="*/ 4778299 w 10076157"/>
              <a:gd name="connsiteY6587" fmla="*/ 7212433 h 10287000"/>
              <a:gd name="connsiteX6588" fmla="*/ 4778299 w 10076157"/>
              <a:gd name="connsiteY6588" fmla="*/ 7233601 h 10287000"/>
              <a:gd name="connsiteX6589" fmla="*/ 4758109 w 10076157"/>
              <a:gd name="connsiteY6589" fmla="*/ 7254764 h 10287000"/>
              <a:gd name="connsiteX6590" fmla="*/ 4755899 w 10076157"/>
              <a:gd name="connsiteY6590" fmla="*/ 7258683 h 10287000"/>
              <a:gd name="connsiteX6591" fmla="*/ 4736952 w 10076157"/>
              <a:gd name="connsiteY6591" fmla="*/ 7324117 h 10287000"/>
              <a:gd name="connsiteX6592" fmla="*/ 4728270 w 10076157"/>
              <a:gd name="connsiteY6592" fmla="*/ 7354097 h 10287000"/>
              <a:gd name="connsiteX6593" fmla="*/ 4719590 w 10076157"/>
              <a:gd name="connsiteY6593" fmla="*/ 7384077 h 10287000"/>
              <a:gd name="connsiteX6594" fmla="*/ 4710908 w 10076157"/>
              <a:gd name="connsiteY6594" fmla="*/ 7414056 h 10287000"/>
              <a:gd name="connsiteX6595" fmla="*/ 4709044 w 10076157"/>
              <a:gd name="connsiteY6595" fmla="*/ 7420492 h 10287000"/>
              <a:gd name="connsiteX6596" fmla="*/ 4729792 w 10076157"/>
              <a:gd name="connsiteY6596" fmla="*/ 7418970 h 10287000"/>
              <a:gd name="connsiteX6597" fmla="*/ 4729792 w 10076157"/>
              <a:gd name="connsiteY6597" fmla="*/ 7439442 h 10287000"/>
              <a:gd name="connsiteX6598" fmla="*/ 4704416 w 10076157"/>
              <a:gd name="connsiteY6598" fmla="*/ 7459918 h 10287000"/>
              <a:gd name="connsiteX6599" fmla="*/ 4698032 w 10076157"/>
              <a:gd name="connsiteY6599" fmla="*/ 7458526 h 10287000"/>
              <a:gd name="connsiteX6600" fmla="*/ 4695038 w 10076157"/>
              <a:gd name="connsiteY6600" fmla="*/ 7468862 h 10287000"/>
              <a:gd name="connsiteX6601" fmla="*/ 4693547 w 10076157"/>
              <a:gd name="connsiteY6601" fmla="*/ 7474014 h 10287000"/>
              <a:gd name="connsiteX6602" fmla="*/ 4650582 w 10076157"/>
              <a:gd name="connsiteY6602" fmla="*/ 7490005 h 10287000"/>
              <a:gd name="connsiteX6603" fmla="*/ 4648432 w 10076157"/>
              <a:gd name="connsiteY6603" fmla="*/ 7489989 h 10287000"/>
              <a:gd name="connsiteX6604" fmla="*/ 4644537 w 10076157"/>
              <a:gd name="connsiteY6604" fmla="*/ 7502022 h 10287000"/>
              <a:gd name="connsiteX6605" fmla="*/ 4635908 w 10076157"/>
              <a:gd name="connsiteY6605" fmla="*/ 7528678 h 10287000"/>
              <a:gd name="connsiteX6606" fmla="*/ 4635908 w 10076157"/>
              <a:gd name="connsiteY6606" fmla="*/ 7570805 h 10287000"/>
              <a:gd name="connsiteX6607" fmla="*/ 4618648 w 10076157"/>
              <a:gd name="connsiteY6607" fmla="*/ 7600423 h 10287000"/>
              <a:gd name="connsiteX6608" fmla="*/ 4617026 w 10076157"/>
              <a:gd name="connsiteY6608" fmla="*/ 7596086 h 10287000"/>
              <a:gd name="connsiteX6609" fmla="*/ 4609615 w 10076157"/>
              <a:gd name="connsiteY6609" fmla="*/ 7610273 h 10287000"/>
              <a:gd name="connsiteX6610" fmla="*/ 4609615 w 10076157"/>
              <a:gd name="connsiteY6610" fmla="*/ 7592853 h 10287000"/>
              <a:gd name="connsiteX6611" fmla="*/ 4611608 w 10076157"/>
              <a:gd name="connsiteY6611" fmla="*/ 7592853 h 10287000"/>
              <a:gd name="connsiteX6612" fmla="*/ 4615820 w 10076157"/>
              <a:gd name="connsiteY6612" fmla="*/ 7592853 h 10287000"/>
              <a:gd name="connsiteX6613" fmla="*/ 4615450 w 10076157"/>
              <a:gd name="connsiteY6613" fmla="*/ 7591865 h 10287000"/>
              <a:gd name="connsiteX6614" fmla="*/ 4594998 w 10076157"/>
              <a:gd name="connsiteY6614" fmla="*/ 7570805 h 10287000"/>
              <a:gd name="connsiteX6615" fmla="*/ 4574541 w 10076157"/>
              <a:gd name="connsiteY6615" fmla="*/ 7591865 h 10287000"/>
              <a:gd name="connsiteX6616" fmla="*/ 4554087 w 10076157"/>
              <a:gd name="connsiteY6616" fmla="*/ 7591865 h 10287000"/>
              <a:gd name="connsiteX6617" fmla="*/ 4533632 w 10076157"/>
              <a:gd name="connsiteY6617" fmla="*/ 7612928 h 10287000"/>
              <a:gd name="connsiteX6618" fmla="*/ 4513176 w 10076157"/>
              <a:gd name="connsiteY6618" fmla="*/ 7676115 h 10287000"/>
              <a:gd name="connsiteX6619" fmla="*/ 4492722 w 10076157"/>
              <a:gd name="connsiteY6619" fmla="*/ 7676115 h 10287000"/>
              <a:gd name="connsiteX6620" fmla="*/ 4472266 w 10076157"/>
              <a:gd name="connsiteY6620" fmla="*/ 7655057 h 10287000"/>
              <a:gd name="connsiteX6621" fmla="*/ 4444142 w 10076157"/>
              <a:gd name="connsiteY6621" fmla="*/ 7660321 h 10287000"/>
              <a:gd name="connsiteX6622" fmla="*/ 4440587 w 10076157"/>
              <a:gd name="connsiteY6622" fmla="*/ 7653002 h 10287000"/>
              <a:gd name="connsiteX6623" fmla="*/ 4433932 w 10076157"/>
              <a:gd name="connsiteY6623" fmla="*/ 7652903 h 10287000"/>
              <a:gd name="connsiteX6624" fmla="*/ 4434537 w 10076157"/>
              <a:gd name="connsiteY6624" fmla="*/ 7650812 h 10287000"/>
              <a:gd name="connsiteX6625" fmla="*/ 4436400 w 10076157"/>
              <a:gd name="connsiteY6625" fmla="*/ 7644377 h 10287000"/>
              <a:gd name="connsiteX6626" fmla="*/ 4434403 w 10076157"/>
              <a:gd name="connsiteY6626" fmla="*/ 7640264 h 10287000"/>
              <a:gd name="connsiteX6627" fmla="*/ 4431124 w 10076157"/>
              <a:gd name="connsiteY6627" fmla="*/ 7642484 h 10287000"/>
              <a:gd name="connsiteX6628" fmla="*/ 4416400 w 10076157"/>
              <a:gd name="connsiteY6628" fmla="*/ 7674395 h 10287000"/>
              <a:gd name="connsiteX6629" fmla="*/ 4416400 w 10076157"/>
              <a:gd name="connsiteY6629" fmla="*/ 7690353 h 10287000"/>
              <a:gd name="connsiteX6630" fmla="*/ 4402838 w 10076157"/>
              <a:gd name="connsiteY6630" fmla="*/ 7696785 h 10287000"/>
              <a:gd name="connsiteX6631" fmla="*/ 4403000 w 10076157"/>
              <a:gd name="connsiteY6631" fmla="*/ 7697407 h 10287000"/>
              <a:gd name="connsiteX6632" fmla="*/ 4423531 w 10076157"/>
              <a:gd name="connsiteY6632" fmla="*/ 7708659 h 10287000"/>
              <a:gd name="connsiteX6633" fmla="*/ 4446992 w 10076157"/>
              <a:gd name="connsiteY6633" fmla="*/ 7686153 h 10287000"/>
              <a:gd name="connsiteX6634" fmla="*/ 4470455 w 10076157"/>
              <a:gd name="connsiteY6634" fmla="*/ 7731165 h 10287000"/>
              <a:gd name="connsiteX6635" fmla="*/ 4449926 w 10076157"/>
              <a:gd name="connsiteY6635" fmla="*/ 7756481 h 10287000"/>
              <a:gd name="connsiteX6636" fmla="*/ 4447813 w 10076157"/>
              <a:gd name="connsiteY6636" fmla="*/ 7786894 h 10287000"/>
              <a:gd name="connsiteX6637" fmla="*/ 4455867 w 10076157"/>
              <a:gd name="connsiteY6637" fmla="*/ 7790166 h 10287000"/>
              <a:gd name="connsiteX6638" fmla="*/ 4470455 w 10076157"/>
              <a:gd name="connsiteY6638" fmla="*/ 7776173 h 10287000"/>
              <a:gd name="connsiteX6639" fmla="*/ 4517381 w 10076157"/>
              <a:gd name="connsiteY6639" fmla="*/ 7753665 h 10287000"/>
              <a:gd name="connsiteX6640" fmla="*/ 4517381 w 10076157"/>
              <a:gd name="connsiteY6640" fmla="*/ 7731165 h 10287000"/>
              <a:gd name="connsiteX6641" fmla="*/ 4564304 w 10076157"/>
              <a:gd name="connsiteY6641" fmla="*/ 7731165 h 10287000"/>
              <a:gd name="connsiteX6642" fmla="*/ 4566661 w 10076157"/>
              <a:gd name="connsiteY6642" fmla="*/ 7730713 h 10287000"/>
              <a:gd name="connsiteX6643" fmla="*/ 4572830 w 10076157"/>
              <a:gd name="connsiteY6643" fmla="*/ 7726256 h 10287000"/>
              <a:gd name="connsiteX6644" fmla="*/ 4578349 w 10076157"/>
              <a:gd name="connsiteY6644" fmla="*/ 7722268 h 10287000"/>
              <a:gd name="connsiteX6645" fmla="*/ 4637242 w 10076157"/>
              <a:gd name="connsiteY6645" fmla="*/ 7674395 h 10287000"/>
              <a:gd name="connsiteX6646" fmla="*/ 4710852 w 10076157"/>
              <a:gd name="connsiteY6646" fmla="*/ 7626527 h 10287000"/>
              <a:gd name="connsiteX6647" fmla="*/ 4740297 w 10076157"/>
              <a:gd name="connsiteY6647" fmla="*/ 7610569 h 10287000"/>
              <a:gd name="connsiteX6648" fmla="*/ 4710852 w 10076157"/>
              <a:gd name="connsiteY6648" fmla="*/ 7658443 h 10287000"/>
              <a:gd name="connsiteX6649" fmla="*/ 4709013 w 10076157"/>
              <a:gd name="connsiteY6649" fmla="*/ 7660435 h 10287000"/>
              <a:gd name="connsiteX6650" fmla="*/ 4706052 w 10076157"/>
              <a:gd name="connsiteY6650" fmla="*/ 7663648 h 10287000"/>
              <a:gd name="connsiteX6651" fmla="*/ 4725607 w 10076157"/>
              <a:gd name="connsiteY6651" fmla="*/ 7663648 h 10287000"/>
              <a:gd name="connsiteX6652" fmla="*/ 4728539 w 10076157"/>
              <a:gd name="connsiteY6652" fmla="*/ 7663648 h 10287000"/>
              <a:gd name="connsiteX6653" fmla="*/ 4705074 w 10076157"/>
              <a:gd name="connsiteY6653" fmla="*/ 7686153 h 10287000"/>
              <a:gd name="connsiteX6654" fmla="*/ 4705074 w 10076157"/>
              <a:gd name="connsiteY6654" fmla="*/ 7708659 h 10287000"/>
              <a:gd name="connsiteX6655" fmla="*/ 4798927 w 10076157"/>
              <a:gd name="connsiteY6655" fmla="*/ 7663648 h 10287000"/>
              <a:gd name="connsiteX6656" fmla="*/ 4798927 w 10076157"/>
              <a:gd name="connsiteY6656" fmla="*/ 7641145 h 10287000"/>
              <a:gd name="connsiteX6657" fmla="*/ 4822387 w 10076157"/>
              <a:gd name="connsiteY6657" fmla="*/ 7618640 h 10287000"/>
              <a:gd name="connsiteX6658" fmla="*/ 4843580 w 10076157"/>
              <a:gd name="connsiteY6658" fmla="*/ 7640815 h 10287000"/>
              <a:gd name="connsiteX6659" fmla="*/ 4849753 w 10076157"/>
              <a:gd name="connsiteY6659" fmla="*/ 7630399 h 10287000"/>
              <a:gd name="connsiteX6660" fmla="*/ 4864610 w 10076157"/>
              <a:gd name="connsiteY6660" fmla="*/ 7615085 h 10287000"/>
              <a:gd name="connsiteX6661" fmla="*/ 4865480 w 10076157"/>
              <a:gd name="connsiteY6661" fmla="*/ 7614189 h 10287000"/>
              <a:gd name="connsiteX6662" fmla="*/ 4842261 w 10076157"/>
              <a:gd name="connsiteY6662" fmla="*/ 7609884 h 10287000"/>
              <a:gd name="connsiteX6663" fmla="*/ 4831374 w 10076157"/>
              <a:gd name="connsiteY6663" fmla="*/ 7607095 h 10287000"/>
              <a:gd name="connsiteX6664" fmla="*/ 4808357 w 10076157"/>
              <a:gd name="connsiteY6664" fmla="*/ 7600430 h 10287000"/>
              <a:gd name="connsiteX6665" fmla="*/ 4772914 w 10076157"/>
              <a:gd name="connsiteY6665" fmla="*/ 7636669 h 10287000"/>
              <a:gd name="connsiteX6666" fmla="*/ 4779125 w 10076157"/>
              <a:gd name="connsiteY6666" fmla="*/ 7615219 h 10287000"/>
              <a:gd name="connsiteX6667" fmla="*/ 4783008 w 10076157"/>
              <a:gd name="connsiteY6667" fmla="*/ 7601811 h 10287000"/>
              <a:gd name="connsiteX6668" fmla="*/ 4788962 w 10076157"/>
              <a:gd name="connsiteY6668" fmla="*/ 7581246 h 10287000"/>
              <a:gd name="connsiteX6669" fmla="*/ 4784753 w 10076157"/>
              <a:gd name="connsiteY6669" fmla="*/ 7581246 h 10287000"/>
              <a:gd name="connsiteX6670" fmla="*/ 4790923 w 10076157"/>
              <a:gd name="connsiteY6670" fmla="*/ 7574476 h 10287000"/>
              <a:gd name="connsiteX6671" fmla="*/ 4791548 w 10076157"/>
              <a:gd name="connsiteY6671" fmla="*/ 7572317 h 10287000"/>
              <a:gd name="connsiteX6672" fmla="*/ 4792780 w 10076157"/>
              <a:gd name="connsiteY6672" fmla="*/ 7572437 h 10287000"/>
              <a:gd name="connsiteX6673" fmla="*/ 4799450 w 10076157"/>
              <a:gd name="connsiteY6673" fmla="*/ 7565115 h 10287000"/>
              <a:gd name="connsiteX6674" fmla="*/ 4815984 w 10076157"/>
              <a:gd name="connsiteY6674" fmla="*/ 7540924 h 10287000"/>
              <a:gd name="connsiteX6675" fmla="*/ 4828859 w 10076157"/>
              <a:gd name="connsiteY6675" fmla="*/ 7529621 h 10287000"/>
              <a:gd name="connsiteX6676" fmla="*/ 4830096 w 10076157"/>
              <a:gd name="connsiteY6676" fmla="*/ 7525350 h 10287000"/>
              <a:gd name="connsiteX6677" fmla="*/ 4832231 w 10076157"/>
              <a:gd name="connsiteY6677" fmla="*/ 7517975 h 10287000"/>
              <a:gd name="connsiteX6678" fmla="*/ 4832734 w 10076157"/>
              <a:gd name="connsiteY6678" fmla="*/ 7516244 h 10287000"/>
              <a:gd name="connsiteX6679" fmla="*/ 4831121 w 10076157"/>
              <a:gd name="connsiteY6679" fmla="*/ 7515073 h 10287000"/>
              <a:gd name="connsiteX6680" fmla="*/ 4819876 w 10076157"/>
              <a:gd name="connsiteY6680" fmla="*/ 7523937 h 10287000"/>
              <a:gd name="connsiteX6681" fmla="*/ 4793791 w 10076157"/>
              <a:gd name="connsiteY6681" fmla="*/ 7561062 h 10287000"/>
              <a:gd name="connsiteX6682" fmla="*/ 4772853 w 10076157"/>
              <a:gd name="connsiteY6682" fmla="*/ 7567186 h 10287000"/>
              <a:gd name="connsiteX6683" fmla="*/ 4754321 w 10076157"/>
              <a:gd name="connsiteY6683" fmla="*/ 7563343 h 10287000"/>
              <a:gd name="connsiteX6684" fmla="*/ 4737205 w 10076157"/>
              <a:gd name="connsiteY6684" fmla="*/ 7544677 h 10287000"/>
              <a:gd name="connsiteX6685" fmla="*/ 4717590 w 10076157"/>
              <a:gd name="connsiteY6685" fmla="*/ 7506503 h 10287000"/>
              <a:gd name="connsiteX6686" fmla="*/ 4819834 w 10076157"/>
              <a:gd name="connsiteY6686" fmla="*/ 7471124 h 10287000"/>
              <a:gd name="connsiteX6687" fmla="*/ 4828515 w 10076157"/>
              <a:gd name="connsiteY6687" fmla="*/ 7441145 h 10287000"/>
              <a:gd name="connsiteX6688" fmla="*/ 4848130 w 10076157"/>
              <a:gd name="connsiteY6688" fmla="*/ 7479317 h 10287000"/>
              <a:gd name="connsiteX6689" fmla="*/ 4846635 w 10076157"/>
              <a:gd name="connsiteY6689" fmla="*/ 7484480 h 10287000"/>
              <a:gd name="connsiteX6690" fmla="*/ 4848197 w 10076157"/>
              <a:gd name="connsiteY6690" fmla="*/ 7484480 h 10287000"/>
              <a:gd name="connsiteX6691" fmla="*/ 4860883 w 10076157"/>
              <a:gd name="connsiteY6691" fmla="*/ 7496765 h 10287000"/>
              <a:gd name="connsiteX6692" fmla="*/ 4861903 w 10076157"/>
              <a:gd name="connsiteY6692" fmla="*/ 7497752 h 10287000"/>
              <a:gd name="connsiteX6693" fmla="*/ 4871292 w 10076157"/>
              <a:gd name="connsiteY6693" fmla="*/ 7490775 h 10287000"/>
              <a:gd name="connsiteX6694" fmla="*/ 4874856 w 10076157"/>
              <a:gd name="connsiteY6694" fmla="*/ 7456930 h 10287000"/>
              <a:gd name="connsiteX6695" fmla="*/ 4904085 w 10076157"/>
              <a:gd name="connsiteY6695" fmla="*/ 7442146 h 10287000"/>
              <a:gd name="connsiteX6696" fmla="*/ 4910295 w 10076157"/>
              <a:gd name="connsiteY6696" fmla="*/ 7420690 h 10287000"/>
              <a:gd name="connsiteX6697" fmla="*/ 4927101 w 10076157"/>
              <a:gd name="connsiteY6697" fmla="*/ 7448811 h 10287000"/>
              <a:gd name="connsiteX6698" fmla="*/ 4926033 w 10076157"/>
              <a:gd name="connsiteY6698" fmla="*/ 7452497 h 10287000"/>
              <a:gd name="connsiteX6699" fmla="*/ 4924812 w 10076157"/>
              <a:gd name="connsiteY6699" fmla="*/ 7456715 h 10287000"/>
              <a:gd name="connsiteX6700" fmla="*/ 4931723 w 10076157"/>
              <a:gd name="connsiteY6700" fmla="*/ 7448185 h 10287000"/>
              <a:gd name="connsiteX6701" fmla="*/ 4961115 w 10076157"/>
              <a:gd name="connsiteY6701" fmla="*/ 7436087 h 10287000"/>
              <a:gd name="connsiteX6702" fmla="*/ 4961166 w 10076157"/>
              <a:gd name="connsiteY6702" fmla="*/ 7436097 h 10287000"/>
              <a:gd name="connsiteX6703" fmla="*/ 4961166 w 10076157"/>
              <a:gd name="connsiteY6703" fmla="*/ 7409275 h 10287000"/>
              <a:gd name="connsiteX6704" fmla="*/ 4961166 w 10076157"/>
              <a:gd name="connsiteY6704" fmla="*/ 7395267 h 10287000"/>
              <a:gd name="connsiteX6705" fmla="*/ 4937606 w 10076157"/>
              <a:gd name="connsiteY6705" fmla="*/ 7350447 h 10287000"/>
              <a:gd name="connsiteX6706" fmla="*/ 4961166 w 10076157"/>
              <a:gd name="connsiteY6706" fmla="*/ 7350447 h 10287000"/>
              <a:gd name="connsiteX6707" fmla="*/ 4984725 w 10076157"/>
              <a:gd name="connsiteY6707" fmla="*/ 7350447 h 10287000"/>
              <a:gd name="connsiteX6708" fmla="*/ 4996508 w 10076157"/>
              <a:gd name="connsiteY6708" fmla="*/ 7361652 h 10287000"/>
              <a:gd name="connsiteX6709" fmla="*/ 4998378 w 10076157"/>
              <a:gd name="connsiteY6709" fmla="*/ 7363431 h 10287000"/>
              <a:gd name="connsiteX6710" fmla="*/ 5006768 w 10076157"/>
              <a:gd name="connsiteY6710" fmla="*/ 7350239 h 10287000"/>
              <a:gd name="connsiteX6711" fmla="*/ 5021805 w 10076157"/>
              <a:gd name="connsiteY6711" fmla="*/ 7326597 h 10287000"/>
              <a:gd name="connsiteX6712" fmla="*/ 5051881 w 10076157"/>
              <a:gd name="connsiteY6712" fmla="*/ 7295079 h 10287000"/>
              <a:gd name="connsiteX6713" fmla="*/ 5081956 w 10076157"/>
              <a:gd name="connsiteY6713" fmla="*/ 7295079 h 10287000"/>
              <a:gd name="connsiteX6714" fmla="*/ 5066916 w 10076157"/>
              <a:gd name="connsiteY6714" fmla="*/ 7310837 h 10287000"/>
              <a:gd name="connsiteX6715" fmla="*/ 5051881 w 10076157"/>
              <a:gd name="connsiteY6715" fmla="*/ 7326597 h 10287000"/>
              <a:gd name="connsiteX6716" fmla="*/ 5036844 w 10076157"/>
              <a:gd name="connsiteY6716" fmla="*/ 7358118 h 10287000"/>
              <a:gd name="connsiteX6717" fmla="*/ 5036844 w 10076157"/>
              <a:gd name="connsiteY6717" fmla="*/ 7361684 h 10287000"/>
              <a:gd name="connsiteX6718" fmla="*/ 5055405 w 10076157"/>
              <a:gd name="connsiteY6718" fmla="*/ 7350447 h 10287000"/>
              <a:gd name="connsiteX6719" fmla="*/ 5126092 w 10076157"/>
              <a:gd name="connsiteY6719" fmla="*/ 7283213 h 10287000"/>
              <a:gd name="connsiteX6720" fmla="*/ 5145970 w 10076157"/>
              <a:gd name="connsiteY6720" fmla="*/ 7235935 h 10287000"/>
              <a:gd name="connsiteX6721" fmla="*/ 5146454 w 10076157"/>
              <a:gd name="connsiteY6721" fmla="*/ 7233313 h 10287000"/>
              <a:gd name="connsiteX6722" fmla="*/ 5137038 w 10076157"/>
              <a:gd name="connsiteY6722" fmla="*/ 7230588 h 10287000"/>
              <a:gd name="connsiteX6723" fmla="*/ 5138527 w 10076157"/>
              <a:gd name="connsiteY6723" fmla="*/ 7225445 h 10287000"/>
              <a:gd name="connsiteX6724" fmla="*/ 5137680 w 10076157"/>
              <a:gd name="connsiteY6724" fmla="*/ 7227066 h 10287000"/>
              <a:gd name="connsiteX6725" fmla="*/ 5124412 w 10076157"/>
              <a:gd name="connsiteY6725" fmla="*/ 7227066 h 10287000"/>
              <a:gd name="connsiteX6726" fmla="*/ 5124412 w 10076157"/>
              <a:gd name="connsiteY6726" fmla="*/ 7212548 h 10287000"/>
              <a:gd name="connsiteX6727" fmla="*/ 5137680 w 10076157"/>
              <a:gd name="connsiteY6727" fmla="*/ 7198031 h 10287000"/>
              <a:gd name="connsiteX6728" fmla="*/ 5144316 w 10076157"/>
              <a:gd name="connsiteY6728" fmla="*/ 7199846 h 10287000"/>
              <a:gd name="connsiteX6729" fmla="*/ 5145360 w 10076157"/>
              <a:gd name="connsiteY6729" fmla="*/ 7201847 h 10287000"/>
              <a:gd name="connsiteX6730" fmla="*/ 5146645 w 10076157"/>
              <a:gd name="connsiteY6730" fmla="*/ 7197404 h 10287000"/>
              <a:gd name="connsiteX6731" fmla="*/ 5150703 w 10076157"/>
              <a:gd name="connsiteY6731" fmla="*/ 7183394 h 10287000"/>
              <a:gd name="connsiteX6732" fmla="*/ 5163621 w 10076157"/>
              <a:gd name="connsiteY6732" fmla="*/ 7191529 h 10287000"/>
              <a:gd name="connsiteX6733" fmla="*/ 5164969 w 10076157"/>
              <a:gd name="connsiteY6733" fmla="*/ 7195694 h 10287000"/>
              <a:gd name="connsiteX6734" fmla="*/ 5169528 w 10076157"/>
              <a:gd name="connsiteY6734" fmla="*/ 7187609 h 10287000"/>
              <a:gd name="connsiteX6735" fmla="*/ 5173210 w 10076157"/>
              <a:gd name="connsiteY6735" fmla="*/ 7171151 h 10287000"/>
              <a:gd name="connsiteX6736" fmla="*/ 5173210 w 10076157"/>
              <a:gd name="connsiteY6736" fmla="*/ 7148738 h 10287000"/>
              <a:gd name="connsiteX6737" fmla="*/ 5220326 w 10076157"/>
              <a:gd name="connsiteY6737" fmla="*/ 7148738 h 10287000"/>
              <a:gd name="connsiteX6738" fmla="*/ 5243586 w 10076157"/>
              <a:gd name="connsiteY6738" fmla="*/ 7126221 h 10287000"/>
              <a:gd name="connsiteX6739" fmla="*/ 5290101 w 10076157"/>
              <a:gd name="connsiteY6739" fmla="*/ 7036141 h 10287000"/>
              <a:gd name="connsiteX6740" fmla="*/ 5313357 w 10076157"/>
              <a:gd name="connsiteY6740" fmla="*/ 7013620 h 10287000"/>
              <a:gd name="connsiteX6741" fmla="*/ 5406391 w 10076157"/>
              <a:gd name="connsiteY6741" fmla="*/ 6968582 h 10287000"/>
              <a:gd name="connsiteX6742" fmla="*/ 5383130 w 10076157"/>
              <a:gd name="connsiteY6742" fmla="*/ 6991104 h 10287000"/>
              <a:gd name="connsiteX6743" fmla="*/ 5359874 w 10076157"/>
              <a:gd name="connsiteY6743" fmla="*/ 7013620 h 10287000"/>
              <a:gd name="connsiteX6744" fmla="*/ 5313357 w 10076157"/>
              <a:gd name="connsiteY6744" fmla="*/ 7036141 h 10287000"/>
              <a:gd name="connsiteX6745" fmla="*/ 5290101 w 10076157"/>
              <a:gd name="connsiteY6745" fmla="*/ 7081178 h 10287000"/>
              <a:gd name="connsiteX6746" fmla="*/ 5290101 w 10076157"/>
              <a:gd name="connsiteY6746" fmla="*/ 7103701 h 10287000"/>
              <a:gd name="connsiteX6747" fmla="*/ 5243586 w 10076157"/>
              <a:gd name="connsiteY6747" fmla="*/ 7148738 h 10287000"/>
              <a:gd name="connsiteX6748" fmla="*/ 5220331 w 10076157"/>
              <a:gd name="connsiteY6748" fmla="*/ 7148738 h 10287000"/>
              <a:gd name="connsiteX6749" fmla="*/ 5220331 w 10076157"/>
              <a:gd name="connsiteY6749" fmla="*/ 7171151 h 10287000"/>
              <a:gd name="connsiteX6750" fmla="*/ 5208551 w 10076157"/>
              <a:gd name="connsiteY6750" fmla="*/ 7185158 h 10287000"/>
              <a:gd name="connsiteX6751" fmla="*/ 5208457 w 10076157"/>
              <a:gd name="connsiteY6751" fmla="*/ 7185409 h 10287000"/>
              <a:gd name="connsiteX6752" fmla="*/ 5208619 w 10076157"/>
              <a:gd name="connsiteY6752" fmla="*/ 7186550 h 10287000"/>
              <a:gd name="connsiteX6753" fmla="*/ 5226821 w 10076157"/>
              <a:gd name="connsiteY6753" fmla="*/ 7189174 h 10287000"/>
              <a:gd name="connsiteX6754" fmla="*/ 5226821 w 10076157"/>
              <a:gd name="connsiteY6754" fmla="*/ 7231151 h 10287000"/>
              <a:gd name="connsiteX6755" fmla="*/ 5247627 w 10076157"/>
              <a:gd name="connsiteY6755" fmla="*/ 7294120 h 10287000"/>
              <a:gd name="connsiteX6756" fmla="*/ 5268432 w 10076157"/>
              <a:gd name="connsiteY6756" fmla="*/ 7294120 h 10287000"/>
              <a:gd name="connsiteX6757" fmla="*/ 5247627 w 10076157"/>
              <a:gd name="connsiteY6757" fmla="*/ 7336098 h 10287000"/>
              <a:gd name="connsiteX6758" fmla="*/ 5185212 w 10076157"/>
              <a:gd name="connsiteY6758" fmla="*/ 7357084 h 10287000"/>
              <a:gd name="connsiteX6759" fmla="*/ 5164407 w 10076157"/>
              <a:gd name="connsiteY6759" fmla="*/ 7357084 h 10287000"/>
              <a:gd name="connsiteX6760" fmla="*/ 5143603 w 10076157"/>
              <a:gd name="connsiteY6760" fmla="*/ 7399060 h 10287000"/>
              <a:gd name="connsiteX6761" fmla="*/ 5143603 w 10076157"/>
              <a:gd name="connsiteY6761" fmla="*/ 7378073 h 10287000"/>
              <a:gd name="connsiteX6762" fmla="*/ 5143603 w 10076157"/>
              <a:gd name="connsiteY6762" fmla="*/ 7367708 h 10287000"/>
              <a:gd name="connsiteX6763" fmla="*/ 5136028 w 10076157"/>
              <a:gd name="connsiteY6763" fmla="*/ 7389314 h 10287000"/>
              <a:gd name="connsiteX6764" fmla="*/ 5126092 w 10076157"/>
              <a:gd name="connsiteY6764" fmla="*/ 7417682 h 10287000"/>
              <a:gd name="connsiteX6765" fmla="*/ 5126092 w 10076157"/>
              <a:gd name="connsiteY6765" fmla="*/ 7462505 h 10287000"/>
              <a:gd name="connsiteX6766" fmla="*/ 5102528 w 10076157"/>
              <a:gd name="connsiteY6766" fmla="*/ 7484915 h 10287000"/>
              <a:gd name="connsiteX6767" fmla="*/ 5078970 w 10076157"/>
              <a:gd name="connsiteY6767" fmla="*/ 7462505 h 10287000"/>
              <a:gd name="connsiteX6768" fmla="*/ 5055405 w 10076157"/>
              <a:gd name="connsiteY6768" fmla="*/ 7484915 h 10287000"/>
              <a:gd name="connsiteX6769" fmla="*/ 5031848 w 10076157"/>
              <a:gd name="connsiteY6769" fmla="*/ 7484915 h 10287000"/>
              <a:gd name="connsiteX6770" fmla="*/ 5023780 w 10076157"/>
              <a:gd name="connsiteY6770" fmla="*/ 7486011 h 10287000"/>
              <a:gd name="connsiteX6771" fmla="*/ 5005750 w 10076157"/>
              <a:gd name="connsiteY6771" fmla="*/ 7523182 h 10287000"/>
              <a:gd name="connsiteX6772" fmla="*/ 5028036 w 10076157"/>
              <a:gd name="connsiteY6772" fmla="*/ 7569135 h 10287000"/>
              <a:gd name="connsiteX6773" fmla="*/ 5057751 w 10076157"/>
              <a:gd name="connsiteY6773" fmla="*/ 7599770 h 10287000"/>
              <a:gd name="connsiteX6774" fmla="*/ 5057751 w 10076157"/>
              <a:gd name="connsiteY6774" fmla="*/ 7630399 h 10287000"/>
              <a:gd name="connsiteX6775" fmla="*/ 5057751 w 10076157"/>
              <a:gd name="connsiteY6775" fmla="*/ 7661035 h 10287000"/>
              <a:gd name="connsiteX6776" fmla="*/ 5028036 w 10076157"/>
              <a:gd name="connsiteY6776" fmla="*/ 7661035 h 10287000"/>
              <a:gd name="connsiteX6777" fmla="*/ 5028036 w 10076157"/>
              <a:gd name="connsiteY6777" fmla="*/ 7630399 h 10287000"/>
              <a:gd name="connsiteX6778" fmla="*/ 4968605 w 10076157"/>
              <a:gd name="connsiteY6778" fmla="*/ 7630399 h 10287000"/>
              <a:gd name="connsiteX6779" fmla="*/ 4938892 w 10076157"/>
              <a:gd name="connsiteY6779" fmla="*/ 7630399 h 10287000"/>
              <a:gd name="connsiteX6780" fmla="*/ 4938892 w 10076157"/>
              <a:gd name="connsiteY6780" fmla="*/ 7691668 h 10287000"/>
              <a:gd name="connsiteX6781" fmla="*/ 4938892 w 10076157"/>
              <a:gd name="connsiteY6781" fmla="*/ 7722304 h 10287000"/>
              <a:gd name="connsiteX6782" fmla="*/ 4938892 w 10076157"/>
              <a:gd name="connsiteY6782" fmla="*/ 7737619 h 10287000"/>
              <a:gd name="connsiteX6783" fmla="*/ 4938892 w 10076157"/>
              <a:gd name="connsiteY6783" fmla="*/ 7745376 h 10287000"/>
              <a:gd name="connsiteX6784" fmla="*/ 4941270 w 10076157"/>
              <a:gd name="connsiteY6784" fmla="*/ 7741179 h 10287000"/>
              <a:gd name="connsiteX6785" fmla="*/ 4961664 w 10076157"/>
              <a:gd name="connsiteY6785" fmla="*/ 7720192 h 10287000"/>
              <a:gd name="connsiteX6786" fmla="*/ 4961664 w 10076157"/>
              <a:gd name="connsiteY6786" fmla="*/ 7741179 h 10287000"/>
              <a:gd name="connsiteX6787" fmla="*/ 4961664 w 10076157"/>
              <a:gd name="connsiteY6787" fmla="*/ 7762169 h 10287000"/>
              <a:gd name="connsiteX6788" fmla="*/ 4961664 w 10076157"/>
              <a:gd name="connsiteY6788" fmla="*/ 7804147 h 10287000"/>
              <a:gd name="connsiteX6789" fmla="*/ 4961048 w 10076157"/>
              <a:gd name="connsiteY6789" fmla="*/ 7805475 h 10287000"/>
              <a:gd name="connsiteX6790" fmla="*/ 4966601 w 10076157"/>
              <a:gd name="connsiteY6790" fmla="*/ 7803847 h 10287000"/>
              <a:gd name="connsiteX6791" fmla="*/ 4950741 w 10076157"/>
              <a:gd name="connsiteY6791" fmla="*/ 7831998 h 10287000"/>
              <a:gd name="connsiteX6792" fmla="*/ 4950331 w 10076157"/>
              <a:gd name="connsiteY6792" fmla="*/ 7832148 h 10287000"/>
              <a:gd name="connsiteX6793" fmla="*/ 4941270 w 10076157"/>
              <a:gd name="connsiteY6793" fmla="*/ 7867116 h 10287000"/>
              <a:gd name="connsiteX6794" fmla="*/ 4938892 w 10076157"/>
              <a:gd name="connsiteY6794" fmla="*/ 7868236 h 10287000"/>
              <a:gd name="connsiteX6795" fmla="*/ 4938892 w 10076157"/>
              <a:gd name="connsiteY6795" fmla="*/ 7871638 h 10287000"/>
              <a:gd name="connsiteX6796" fmla="*/ 4938892 w 10076157"/>
              <a:gd name="connsiteY6796" fmla="*/ 7875468 h 10287000"/>
              <a:gd name="connsiteX6797" fmla="*/ 4925058 w 10076157"/>
              <a:gd name="connsiteY6797" fmla="*/ 7875468 h 10287000"/>
              <a:gd name="connsiteX6798" fmla="*/ 4910673 w 10076157"/>
              <a:gd name="connsiteY6798" fmla="*/ 7893352 h 10287000"/>
              <a:gd name="connsiteX6799" fmla="*/ 4890082 w 10076157"/>
              <a:gd name="connsiteY6799" fmla="*/ 7932197 h 10287000"/>
              <a:gd name="connsiteX6800" fmla="*/ 4890836 w 10076157"/>
              <a:gd name="connsiteY6800" fmla="*/ 7931933 h 10287000"/>
              <a:gd name="connsiteX6801" fmla="*/ 4938407 w 10076157"/>
              <a:gd name="connsiteY6801" fmla="*/ 7893927 h 10287000"/>
              <a:gd name="connsiteX6802" fmla="*/ 4954127 w 10076157"/>
              <a:gd name="connsiteY6802" fmla="*/ 7900205 h 10287000"/>
              <a:gd name="connsiteX6803" fmla="*/ 4968131 w 10076157"/>
              <a:gd name="connsiteY6803" fmla="*/ 7880731 h 10287000"/>
              <a:gd name="connsiteX6804" fmla="*/ 5000265 w 10076157"/>
              <a:gd name="connsiteY6804" fmla="*/ 7845618 h 10287000"/>
              <a:gd name="connsiteX6805" fmla="*/ 5000265 w 10076157"/>
              <a:gd name="connsiteY6805" fmla="*/ 7908040 h 10287000"/>
              <a:gd name="connsiteX6806" fmla="*/ 4935995 w 10076157"/>
              <a:gd name="connsiteY6806" fmla="*/ 8001674 h 10287000"/>
              <a:gd name="connsiteX6807" fmla="*/ 4935995 w 10076157"/>
              <a:gd name="connsiteY6807" fmla="*/ 7982167 h 10287000"/>
              <a:gd name="connsiteX6808" fmla="*/ 4935995 w 10076157"/>
              <a:gd name="connsiteY6808" fmla="*/ 7945147 h 10287000"/>
              <a:gd name="connsiteX6809" fmla="*/ 4922903 w 10076157"/>
              <a:gd name="connsiteY6809" fmla="*/ 7948117 h 10287000"/>
              <a:gd name="connsiteX6810" fmla="*/ 4915855 w 10076157"/>
              <a:gd name="connsiteY6810" fmla="*/ 7938970 h 10287000"/>
              <a:gd name="connsiteX6811" fmla="*/ 4870747 w 10076157"/>
              <a:gd name="connsiteY6811" fmla="*/ 7961487 h 10287000"/>
              <a:gd name="connsiteX6812" fmla="*/ 4848197 w 10076157"/>
              <a:gd name="connsiteY6812" fmla="*/ 7984008 h 10287000"/>
              <a:gd name="connsiteX6813" fmla="*/ 4848786 w 10076157"/>
              <a:gd name="connsiteY6813" fmla="*/ 7983271 h 10287000"/>
              <a:gd name="connsiteX6814" fmla="*/ 4844385 w 10076157"/>
              <a:gd name="connsiteY6814" fmla="*/ 7987801 h 10287000"/>
              <a:gd name="connsiteX6815" fmla="*/ 4839286 w 10076157"/>
              <a:gd name="connsiteY6815" fmla="*/ 7993048 h 10287000"/>
              <a:gd name="connsiteX6816" fmla="*/ 4778098 w 10076157"/>
              <a:gd name="connsiteY6816" fmla="*/ 8035025 h 10287000"/>
              <a:gd name="connsiteX6817" fmla="*/ 4737306 w 10076157"/>
              <a:gd name="connsiteY6817" fmla="*/ 8077004 h 10287000"/>
              <a:gd name="connsiteX6818" fmla="*/ 4701181 w 10076157"/>
              <a:gd name="connsiteY6818" fmla="*/ 8114175 h 10287000"/>
              <a:gd name="connsiteX6819" fmla="*/ 4701181 w 10076157"/>
              <a:gd name="connsiteY6819" fmla="*/ 8138383 h 10287000"/>
              <a:gd name="connsiteX6820" fmla="*/ 4705074 w 10076157"/>
              <a:gd name="connsiteY6820" fmla="*/ 8136247 h 10287000"/>
              <a:gd name="connsiteX6821" fmla="*/ 4705074 w 10076157"/>
              <a:gd name="connsiteY6821" fmla="*/ 8113742 h 10287000"/>
              <a:gd name="connsiteX6822" fmla="*/ 4775464 w 10076157"/>
              <a:gd name="connsiteY6822" fmla="*/ 8136247 h 10287000"/>
              <a:gd name="connsiteX6823" fmla="*/ 4845852 w 10076157"/>
              <a:gd name="connsiteY6823" fmla="*/ 8113742 h 10287000"/>
              <a:gd name="connsiteX6824" fmla="*/ 4892772 w 10076157"/>
              <a:gd name="connsiteY6824" fmla="*/ 8113742 h 10287000"/>
              <a:gd name="connsiteX6825" fmla="*/ 4916234 w 10076157"/>
              <a:gd name="connsiteY6825" fmla="*/ 8068735 h 10287000"/>
              <a:gd name="connsiteX6826" fmla="*/ 4939697 w 10076157"/>
              <a:gd name="connsiteY6826" fmla="*/ 8046230 h 10287000"/>
              <a:gd name="connsiteX6827" fmla="*/ 4963160 w 10076157"/>
              <a:gd name="connsiteY6827" fmla="*/ 8046230 h 10287000"/>
              <a:gd name="connsiteX6828" fmla="*/ 4963707 w 10076157"/>
              <a:gd name="connsiteY6828" fmla="*/ 8046230 h 10287000"/>
              <a:gd name="connsiteX6829" fmla="*/ 4963707 w 10076157"/>
              <a:gd name="connsiteY6829" fmla="*/ 8040387 h 10287000"/>
              <a:gd name="connsiteX6830" fmla="*/ 4963707 w 10076157"/>
              <a:gd name="connsiteY6830" fmla="*/ 8037822 h 10287000"/>
              <a:gd name="connsiteX6831" fmla="*/ 4979772 w 10076157"/>
              <a:gd name="connsiteY6831" fmla="*/ 8040387 h 10287000"/>
              <a:gd name="connsiteX6832" fmla="*/ 4980517 w 10076157"/>
              <a:gd name="connsiteY6832" fmla="*/ 8046230 h 10287000"/>
              <a:gd name="connsiteX6833" fmla="*/ 4986621 w 10076157"/>
              <a:gd name="connsiteY6833" fmla="*/ 8046230 h 10287000"/>
              <a:gd name="connsiteX6834" fmla="*/ 5033547 w 10076157"/>
              <a:gd name="connsiteY6834" fmla="*/ 8001222 h 10287000"/>
              <a:gd name="connsiteX6835" fmla="*/ 5057010 w 10076157"/>
              <a:gd name="connsiteY6835" fmla="*/ 8023722 h 10287000"/>
              <a:gd name="connsiteX6836" fmla="*/ 5057010 w 10076157"/>
              <a:gd name="connsiteY6836" fmla="*/ 8068735 h 10287000"/>
              <a:gd name="connsiteX6837" fmla="*/ 5057010 w 10076157"/>
              <a:gd name="connsiteY6837" fmla="*/ 8113742 h 10287000"/>
              <a:gd name="connsiteX6838" fmla="*/ 5010086 w 10076157"/>
              <a:gd name="connsiteY6838" fmla="*/ 8158753 h 10287000"/>
              <a:gd name="connsiteX6839" fmla="*/ 4963160 w 10076157"/>
              <a:gd name="connsiteY6839" fmla="*/ 8203761 h 10287000"/>
              <a:gd name="connsiteX6840" fmla="*/ 4939697 w 10076157"/>
              <a:gd name="connsiteY6840" fmla="*/ 8226267 h 10287000"/>
              <a:gd name="connsiteX6841" fmla="*/ 4916234 w 10076157"/>
              <a:gd name="connsiteY6841" fmla="*/ 8248773 h 10287000"/>
              <a:gd name="connsiteX6842" fmla="*/ 4869314 w 10076157"/>
              <a:gd name="connsiteY6842" fmla="*/ 8226267 h 10287000"/>
              <a:gd name="connsiteX6843" fmla="*/ 4822387 w 10076157"/>
              <a:gd name="connsiteY6843" fmla="*/ 8226267 h 10287000"/>
              <a:gd name="connsiteX6844" fmla="*/ 4752003 w 10076157"/>
              <a:gd name="connsiteY6844" fmla="*/ 8271278 h 10287000"/>
              <a:gd name="connsiteX6845" fmla="*/ 4658149 w 10076157"/>
              <a:gd name="connsiteY6845" fmla="*/ 8293779 h 10287000"/>
              <a:gd name="connsiteX6846" fmla="*/ 4587764 w 10076157"/>
              <a:gd name="connsiteY6846" fmla="*/ 8316286 h 10287000"/>
              <a:gd name="connsiteX6847" fmla="*/ 4564304 w 10076157"/>
              <a:gd name="connsiteY6847" fmla="*/ 8338791 h 10287000"/>
              <a:gd name="connsiteX6848" fmla="*/ 4564304 w 10076157"/>
              <a:gd name="connsiteY6848" fmla="*/ 8361297 h 10287000"/>
              <a:gd name="connsiteX6849" fmla="*/ 4529112 w 10076157"/>
              <a:gd name="connsiteY6849" fmla="*/ 8375362 h 10287000"/>
              <a:gd name="connsiteX6850" fmla="*/ 4497608 w 10076157"/>
              <a:gd name="connsiteY6850" fmla="*/ 8403060 h 10287000"/>
              <a:gd name="connsiteX6851" fmla="*/ 4524954 w 10076157"/>
              <a:gd name="connsiteY6851" fmla="*/ 8406675 h 10287000"/>
              <a:gd name="connsiteX6852" fmla="*/ 4525285 w 10076157"/>
              <a:gd name="connsiteY6852" fmla="*/ 8408828 h 10287000"/>
              <a:gd name="connsiteX6853" fmla="*/ 4536603 w 10076157"/>
              <a:gd name="connsiteY6853" fmla="*/ 8396971 h 10287000"/>
              <a:gd name="connsiteX6854" fmla="*/ 4556183 w 10076157"/>
              <a:gd name="connsiteY6854" fmla="*/ 8396971 h 10287000"/>
              <a:gd name="connsiteX6855" fmla="*/ 4536603 w 10076157"/>
              <a:gd name="connsiteY6855" fmla="*/ 8417491 h 10287000"/>
              <a:gd name="connsiteX6856" fmla="*/ 4527370 w 10076157"/>
              <a:gd name="connsiteY6856" fmla="*/ 8422328 h 10287000"/>
              <a:gd name="connsiteX6857" fmla="*/ 4528970 w 10076157"/>
              <a:gd name="connsiteY6857" fmla="*/ 8432689 h 10287000"/>
              <a:gd name="connsiteX6858" fmla="*/ 4528118 w 10076157"/>
              <a:gd name="connsiteY6858" fmla="*/ 8436636 h 10287000"/>
              <a:gd name="connsiteX6859" fmla="*/ 4555560 w 10076157"/>
              <a:gd name="connsiteY6859" fmla="*/ 8436636 h 10287000"/>
              <a:gd name="connsiteX6860" fmla="*/ 4575930 w 10076157"/>
              <a:gd name="connsiteY6860" fmla="*/ 8415489 h 10287000"/>
              <a:gd name="connsiteX6861" fmla="*/ 4637038 w 10076157"/>
              <a:gd name="connsiteY6861" fmla="*/ 8394337 h 10287000"/>
              <a:gd name="connsiteX6862" fmla="*/ 4645550 w 10076157"/>
              <a:gd name="connsiteY6862" fmla="*/ 8412013 h 10287000"/>
              <a:gd name="connsiteX6863" fmla="*/ 4656494 w 10076157"/>
              <a:gd name="connsiteY6863" fmla="*/ 8409826 h 10287000"/>
              <a:gd name="connsiteX6864" fmla="*/ 4671800 w 10076157"/>
              <a:gd name="connsiteY6864" fmla="*/ 8409826 h 10287000"/>
              <a:gd name="connsiteX6865" fmla="*/ 4668213 w 10076157"/>
              <a:gd name="connsiteY6865" fmla="*/ 8397383 h 10287000"/>
              <a:gd name="connsiteX6866" fmla="*/ 4732482 w 10076157"/>
              <a:gd name="connsiteY6866" fmla="*/ 8369515 h 10287000"/>
              <a:gd name="connsiteX6867" fmla="*/ 4732482 w 10076157"/>
              <a:gd name="connsiteY6867" fmla="*/ 8397383 h 10287000"/>
              <a:gd name="connsiteX6868" fmla="*/ 4700342 w 10076157"/>
              <a:gd name="connsiteY6868" fmla="*/ 8425252 h 10287000"/>
              <a:gd name="connsiteX6869" fmla="*/ 4679045 w 10076157"/>
              <a:gd name="connsiteY6869" fmla="*/ 8414696 h 10287000"/>
              <a:gd name="connsiteX6870" fmla="*/ 4679045 w 10076157"/>
              <a:gd name="connsiteY6870" fmla="*/ 8421088 h 10287000"/>
              <a:gd name="connsiteX6871" fmla="*/ 4679045 w 10076157"/>
              <a:gd name="connsiteY6871" fmla="*/ 8432349 h 10287000"/>
              <a:gd name="connsiteX6872" fmla="*/ 4611386 w 10076157"/>
              <a:gd name="connsiteY6872" fmla="*/ 8499907 h 10287000"/>
              <a:gd name="connsiteX6873" fmla="*/ 4586203 w 10076157"/>
              <a:gd name="connsiteY6873" fmla="*/ 8499907 h 10287000"/>
              <a:gd name="connsiteX6874" fmla="*/ 4575930 w 10076157"/>
              <a:gd name="connsiteY6874" fmla="*/ 8521234 h 10287000"/>
              <a:gd name="connsiteX6875" fmla="*/ 4494452 w 10076157"/>
              <a:gd name="connsiteY6875" fmla="*/ 8584684 h 10287000"/>
              <a:gd name="connsiteX6876" fmla="*/ 4474081 w 10076157"/>
              <a:gd name="connsiteY6876" fmla="*/ 8605834 h 10287000"/>
              <a:gd name="connsiteX6877" fmla="*/ 4446073 w 10076157"/>
              <a:gd name="connsiteY6877" fmla="*/ 8619054 h 10287000"/>
              <a:gd name="connsiteX6878" fmla="*/ 4441100 w 10076157"/>
              <a:gd name="connsiteY6878" fmla="*/ 8630412 h 10287000"/>
              <a:gd name="connsiteX6879" fmla="*/ 4476321 w 10076157"/>
              <a:gd name="connsiteY6879" fmla="*/ 8628536 h 10287000"/>
              <a:gd name="connsiteX6880" fmla="*/ 4493919 w 10076157"/>
              <a:gd name="connsiteY6880" fmla="*/ 8608848 h 10287000"/>
              <a:gd name="connsiteX6881" fmla="*/ 4564304 w 10076157"/>
              <a:gd name="connsiteY6881" fmla="*/ 8586343 h 10287000"/>
              <a:gd name="connsiteX6882" fmla="*/ 4575379 w 10076157"/>
              <a:gd name="connsiteY6882" fmla="*/ 8586343 h 10287000"/>
              <a:gd name="connsiteX6883" fmla="*/ 4575160 w 10076157"/>
              <a:gd name="connsiteY6883" fmla="*/ 8586279 h 10287000"/>
              <a:gd name="connsiteX6884" fmla="*/ 4562137 w 10076157"/>
              <a:gd name="connsiteY6884" fmla="*/ 8582508 h 10287000"/>
              <a:gd name="connsiteX6885" fmla="*/ 4571437 w 10076157"/>
              <a:gd name="connsiteY6885" fmla="*/ 8550391 h 10287000"/>
              <a:gd name="connsiteX6886" fmla="*/ 4611608 w 10076157"/>
              <a:gd name="connsiteY6886" fmla="*/ 8527205 h 10287000"/>
              <a:gd name="connsiteX6887" fmla="*/ 4602305 w 10076157"/>
              <a:gd name="connsiteY6887" fmla="*/ 8559329 h 10287000"/>
              <a:gd name="connsiteX6888" fmla="*/ 4598382 w 10076157"/>
              <a:gd name="connsiteY6888" fmla="*/ 8572879 h 10287000"/>
              <a:gd name="connsiteX6889" fmla="*/ 4594482 w 10076157"/>
              <a:gd name="connsiteY6889" fmla="*/ 8586343 h 10287000"/>
              <a:gd name="connsiteX6890" fmla="*/ 4634690 w 10076157"/>
              <a:gd name="connsiteY6890" fmla="*/ 8586343 h 10287000"/>
              <a:gd name="connsiteX6891" fmla="*/ 4681614 w 10076157"/>
              <a:gd name="connsiteY6891" fmla="*/ 8563835 h 10287000"/>
              <a:gd name="connsiteX6892" fmla="*/ 4697714 w 10076157"/>
              <a:gd name="connsiteY6892" fmla="*/ 8567953 h 10287000"/>
              <a:gd name="connsiteX6893" fmla="*/ 4699892 w 10076157"/>
              <a:gd name="connsiteY6893" fmla="*/ 8565767 h 10287000"/>
              <a:gd name="connsiteX6894" fmla="*/ 4739753 w 10076157"/>
              <a:gd name="connsiteY6894" fmla="*/ 8545755 h 10287000"/>
              <a:gd name="connsiteX6895" fmla="*/ 4739753 w 10076157"/>
              <a:gd name="connsiteY6895" fmla="*/ 8565767 h 10287000"/>
              <a:gd name="connsiteX6896" fmla="*/ 4720554 w 10076157"/>
              <a:gd name="connsiteY6896" fmla="*/ 8573797 h 10287000"/>
              <a:gd name="connsiteX6897" fmla="*/ 4725607 w 10076157"/>
              <a:gd name="connsiteY6897" fmla="*/ 8575090 h 10287000"/>
              <a:gd name="connsiteX6898" fmla="*/ 4752003 w 10076157"/>
              <a:gd name="connsiteY6898" fmla="*/ 8586343 h 10287000"/>
              <a:gd name="connsiteX6899" fmla="*/ 4798927 w 10076157"/>
              <a:gd name="connsiteY6899" fmla="*/ 8563835 h 10287000"/>
              <a:gd name="connsiteX6900" fmla="*/ 4784567 w 10076157"/>
              <a:gd name="connsiteY6900" fmla="*/ 8560904 h 10287000"/>
              <a:gd name="connsiteX6901" fmla="*/ 4776218 w 10076157"/>
              <a:gd name="connsiteY6901" fmla="*/ 8574870 h 10287000"/>
              <a:gd name="connsiteX6902" fmla="*/ 4780596 w 10076157"/>
              <a:gd name="connsiteY6902" fmla="*/ 8559752 h 10287000"/>
              <a:gd name="connsiteX6903" fmla="*/ 4766667 w 10076157"/>
              <a:gd name="connsiteY6903" fmla="*/ 8552582 h 10287000"/>
              <a:gd name="connsiteX6904" fmla="*/ 4752003 w 10076157"/>
              <a:gd name="connsiteY6904" fmla="*/ 8541330 h 10287000"/>
              <a:gd name="connsiteX6905" fmla="*/ 4798927 w 10076157"/>
              <a:gd name="connsiteY6905" fmla="*/ 8473818 h 10287000"/>
              <a:gd name="connsiteX6906" fmla="*/ 4816522 w 10076157"/>
              <a:gd name="connsiteY6906" fmla="*/ 8471005 h 10287000"/>
              <a:gd name="connsiteX6907" fmla="*/ 4835279 w 10076157"/>
              <a:gd name="connsiteY6907" fmla="*/ 8465307 h 10287000"/>
              <a:gd name="connsiteX6908" fmla="*/ 4847646 w 10076157"/>
              <a:gd name="connsiteY6908" fmla="*/ 8437311 h 10287000"/>
              <a:gd name="connsiteX6909" fmla="*/ 4856101 w 10076157"/>
              <a:gd name="connsiteY6909" fmla="*/ 8408107 h 10287000"/>
              <a:gd name="connsiteX6910" fmla="*/ 4910621 w 10076157"/>
              <a:gd name="connsiteY6910" fmla="*/ 8328944 h 10287000"/>
              <a:gd name="connsiteX6911" fmla="*/ 4948227 w 10076157"/>
              <a:gd name="connsiteY6911" fmla="*/ 8308189 h 10287000"/>
              <a:gd name="connsiteX6912" fmla="*/ 4956684 w 10076157"/>
              <a:gd name="connsiteY6912" fmla="*/ 8278985 h 10287000"/>
              <a:gd name="connsiteX6913" fmla="*/ 4977378 w 10076157"/>
              <a:gd name="connsiteY6913" fmla="*/ 8316630 h 10287000"/>
              <a:gd name="connsiteX6914" fmla="*/ 4960466 w 10076157"/>
              <a:gd name="connsiteY6914" fmla="*/ 8375030 h 10287000"/>
              <a:gd name="connsiteX6915" fmla="*/ 4953391 w 10076157"/>
              <a:gd name="connsiteY6915" fmla="*/ 8401168 h 10287000"/>
              <a:gd name="connsiteX6916" fmla="*/ 4950846 w 10076157"/>
              <a:gd name="connsiteY6916" fmla="*/ 8415874 h 10287000"/>
              <a:gd name="connsiteX6917" fmla="*/ 4963160 w 10076157"/>
              <a:gd name="connsiteY6917" fmla="*/ 8406303 h 10287000"/>
              <a:gd name="connsiteX6918" fmla="*/ 4963160 w 10076157"/>
              <a:gd name="connsiteY6918" fmla="*/ 8383798 h 10287000"/>
              <a:gd name="connsiteX6919" fmla="*/ 4968114 w 10076157"/>
              <a:gd name="connsiteY6919" fmla="*/ 8383798 h 10287000"/>
              <a:gd name="connsiteX6920" fmla="*/ 4989152 w 10076157"/>
              <a:gd name="connsiteY6920" fmla="*/ 8363428 h 10287000"/>
              <a:gd name="connsiteX6921" fmla="*/ 5011708 w 10076157"/>
              <a:gd name="connsiteY6921" fmla="*/ 8341594 h 10287000"/>
              <a:gd name="connsiteX6922" fmla="*/ 5023974 w 10076157"/>
              <a:gd name="connsiteY6922" fmla="*/ 8332925 h 10287000"/>
              <a:gd name="connsiteX6923" fmla="*/ 5010595 w 10076157"/>
              <a:gd name="connsiteY6923" fmla="*/ 8295308 h 10287000"/>
              <a:gd name="connsiteX6924" fmla="*/ 4995677 w 10076157"/>
              <a:gd name="connsiteY6924" fmla="*/ 8276240 h 10287000"/>
              <a:gd name="connsiteX6925" fmla="*/ 5025512 w 10076157"/>
              <a:gd name="connsiteY6925" fmla="*/ 8276240 h 10287000"/>
              <a:gd name="connsiteX6926" fmla="*/ 5055347 w 10076157"/>
              <a:gd name="connsiteY6926" fmla="*/ 8276240 h 10287000"/>
              <a:gd name="connsiteX6927" fmla="*/ 5085192 w 10076157"/>
              <a:gd name="connsiteY6927" fmla="*/ 8306748 h 10287000"/>
              <a:gd name="connsiteX6928" fmla="*/ 5144864 w 10076157"/>
              <a:gd name="connsiteY6928" fmla="*/ 8276240 h 10287000"/>
              <a:gd name="connsiteX6929" fmla="*/ 5234385 w 10076157"/>
              <a:gd name="connsiteY6929" fmla="*/ 8184720 h 10287000"/>
              <a:gd name="connsiteX6930" fmla="*/ 5264221 w 10076157"/>
              <a:gd name="connsiteY6930" fmla="*/ 8093193 h 10287000"/>
              <a:gd name="connsiteX6931" fmla="*/ 5294058 w 10076157"/>
              <a:gd name="connsiteY6931" fmla="*/ 8032182 h 10287000"/>
              <a:gd name="connsiteX6932" fmla="*/ 5294058 w 10076157"/>
              <a:gd name="connsiteY6932" fmla="*/ 8001674 h 10287000"/>
              <a:gd name="connsiteX6933" fmla="*/ 5353731 w 10076157"/>
              <a:gd name="connsiteY6933" fmla="*/ 8001674 h 10287000"/>
              <a:gd name="connsiteX6934" fmla="*/ 5383189 w 10076157"/>
              <a:gd name="connsiteY6934" fmla="*/ 7971025 h 10287000"/>
              <a:gd name="connsiteX6935" fmla="*/ 5442099 w 10076157"/>
              <a:gd name="connsiteY6935" fmla="*/ 7848405 h 10287000"/>
              <a:gd name="connsiteX6936" fmla="*/ 5471550 w 10076157"/>
              <a:gd name="connsiteY6936" fmla="*/ 7817750 h 10287000"/>
              <a:gd name="connsiteX6937" fmla="*/ 5589377 w 10076157"/>
              <a:gd name="connsiteY6937" fmla="*/ 7756444 h 10287000"/>
              <a:gd name="connsiteX6938" fmla="*/ 5559918 w 10076157"/>
              <a:gd name="connsiteY6938" fmla="*/ 7787100 h 10287000"/>
              <a:gd name="connsiteX6939" fmla="*/ 5530468 w 10076157"/>
              <a:gd name="connsiteY6939" fmla="*/ 7817750 h 10287000"/>
              <a:gd name="connsiteX6940" fmla="*/ 5471550 w 10076157"/>
              <a:gd name="connsiteY6940" fmla="*/ 7848405 h 10287000"/>
              <a:gd name="connsiteX6941" fmla="*/ 5442099 w 10076157"/>
              <a:gd name="connsiteY6941" fmla="*/ 7909711 h 10287000"/>
              <a:gd name="connsiteX6942" fmla="*/ 5442099 w 10076157"/>
              <a:gd name="connsiteY6942" fmla="*/ 7940368 h 10287000"/>
              <a:gd name="connsiteX6943" fmla="*/ 5383189 w 10076157"/>
              <a:gd name="connsiteY6943" fmla="*/ 8001674 h 10287000"/>
              <a:gd name="connsiteX6944" fmla="*/ 5353737 w 10076157"/>
              <a:gd name="connsiteY6944" fmla="*/ 8001674 h 10287000"/>
              <a:gd name="connsiteX6945" fmla="*/ 5353737 w 10076157"/>
              <a:gd name="connsiteY6945" fmla="*/ 8032182 h 10287000"/>
              <a:gd name="connsiteX6946" fmla="*/ 5323902 w 10076157"/>
              <a:gd name="connsiteY6946" fmla="*/ 8093193 h 10287000"/>
              <a:gd name="connsiteX6947" fmla="*/ 5323902 w 10076157"/>
              <a:gd name="connsiteY6947" fmla="*/ 8184720 h 10287000"/>
              <a:gd name="connsiteX6948" fmla="*/ 5294058 w 10076157"/>
              <a:gd name="connsiteY6948" fmla="*/ 8184720 h 10287000"/>
              <a:gd name="connsiteX6949" fmla="*/ 5264221 w 10076157"/>
              <a:gd name="connsiteY6949" fmla="*/ 8215221 h 10287000"/>
              <a:gd name="connsiteX6950" fmla="*/ 5264221 w 10076157"/>
              <a:gd name="connsiteY6950" fmla="*/ 8276240 h 10287000"/>
              <a:gd name="connsiteX6951" fmla="*/ 5234385 w 10076157"/>
              <a:gd name="connsiteY6951" fmla="*/ 8367760 h 10287000"/>
              <a:gd name="connsiteX6952" fmla="*/ 5234385 w 10076157"/>
              <a:gd name="connsiteY6952" fmla="*/ 8428776 h 10287000"/>
              <a:gd name="connsiteX6953" fmla="*/ 5227613 w 10076157"/>
              <a:gd name="connsiteY6953" fmla="*/ 8446088 h 10287000"/>
              <a:gd name="connsiteX6954" fmla="*/ 5248099 w 10076157"/>
              <a:gd name="connsiteY6954" fmla="*/ 8438011 h 10287000"/>
              <a:gd name="connsiteX6955" fmla="*/ 5248099 w 10076157"/>
              <a:gd name="connsiteY6955" fmla="*/ 8459392 h 10287000"/>
              <a:gd name="connsiteX6956" fmla="*/ 5187093 w 10076157"/>
              <a:gd name="connsiteY6956" fmla="*/ 8502148 h 10287000"/>
              <a:gd name="connsiteX6957" fmla="*/ 5146429 w 10076157"/>
              <a:gd name="connsiteY6957" fmla="*/ 8544903 h 10287000"/>
              <a:gd name="connsiteX6958" fmla="*/ 5085429 w 10076157"/>
              <a:gd name="connsiteY6958" fmla="*/ 8587660 h 10287000"/>
              <a:gd name="connsiteX6959" fmla="*/ 5044760 w 10076157"/>
              <a:gd name="connsiteY6959" fmla="*/ 8630412 h 10287000"/>
              <a:gd name="connsiteX6960" fmla="*/ 5024425 w 10076157"/>
              <a:gd name="connsiteY6960" fmla="*/ 8630412 h 10287000"/>
              <a:gd name="connsiteX6961" fmla="*/ 5004093 w 10076157"/>
              <a:gd name="connsiteY6961" fmla="*/ 8630412 h 10287000"/>
              <a:gd name="connsiteX6962" fmla="*/ 5024425 w 10076157"/>
              <a:gd name="connsiteY6962" fmla="*/ 8609035 h 10287000"/>
              <a:gd name="connsiteX6963" fmla="*/ 5031096 w 10076157"/>
              <a:gd name="connsiteY6963" fmla="*/ 8593002 h 10287000"/>
              <a:gd name="connsiteX6964" fmla="*/ 5042916 w 10076157"/>
              <a:gd name="connsiteY6964" fmla="*/ 8581308 h 10287000"/>
              <a:gd name="connsiteX6965" fmla="*/ 5040429 w 10076157"/>
              <a:gd name="connsiteY6965" fmla="*/ 8581308 h 10287000"/>
              <a:gd name="connsiteX6966" fmla="*/ 5025512 w 10076157"/>
              <a:gd name="connsiteY6966" fmla="*/ 8581308 h 10287000"/>
              <a:gd name="connsiteX6967" fmla="*/ 4995677 w 10076157"/>
              <a:gd name="connsiteY6967" fmla="*/ 8550805 h 10287000"/>
              <a:gd name="connsiteX6968" fmla="*/ 4954646 w 10076157"/>
              <a:gd name="connsiteY6968" fmla="*/ 8558429 h 10287000"/>
              <a:gd name="connsiteX6969" fmla="*/ 4951671 w 10076157"/>
              <a:gd name="connsiteY6969" fmla="*/ 8552349 h 10287000"/>
              <a:gd name="connsiteX6970" fmla="*/ 4942631 w 10076157"/>
              <a:gd name="connsiteY6970" fmla="*/ 8561023 h 10287000"/>
              <a:gd name="connsiteX6971" fmla="*/ 4939697 w 10076157"/>
              <a:gd name="connsiteY6971" fmla="*/ 8563835 h 10287000"/>
              <a:gd name="connsiteX6972" fmla="*/ 4892772 w 10076157"/>
              <a:gd name="connsiteY6972" fmla="*/ 8608848 h 10287000"/>
              <a:gd name="connsiteX6973" fmla="*/ 4939697 w 10076157"/>
              <a:gd name="connsiteY6973" fmla="*/ 8653855 h 10287000"/>
              <a:gd name="connsiteX6974" fmla="*/ 4986621 w 10076157"/>
              <a:gd name="connsiteY6974" fmla="*/ 8676360 h 10287000"/>
              <a:gd name="connsiteX6975" fmla="*/ 4963160 w 10076157"/>
              <a:gd name="connsiteY6975" fmla="*/ 8721368 h 10287000"/>
              <a:gd name="connsiteX6976" fmla="*/ 4963160 w 10076157"/>
              <a:gd name="connsiteY6976" fmla="*/ 8743874 h 10287000"/>
              <a:gd name="connsiteX6977" fmla="*/ 4916234 w 10076157"/>
              <a:gd name="connsiteY6977" fmla="*/ 8763566 h 10287000"/>
              <a:gd name="connsiteX6978" fmla="*/ 4878832 w 10076157"/>
              <a:gd name="connsiteY6978" fmla="*/ 8765809 h 10287000"/>
              <a:gd name="connsiteX6979" fmla="*/ 4864609 w 10076157"/>
              <a:gd name="connsiteY6979" fmla="*/ 8809790 h 10287000"/>
              <a:gd name="connsiteX6980" fmla="*/ 4856143 w 10076157"/>
              <a:gd name="connsiteY6980" fmla="*/ 8835977 h 10287000"/>
              <a:gd name="connsiteX6981" fmla="*/ 4890487 w 10076157"/>
              <a:gd name="connsiteY6981" fmla="*/ 8835652 h 10287000"/>
              <a:gd name="connsiteX6982" fmla="*/ 4850235 w 10076157"/>
              <a:gd name="connsiteY6982" fmla="*/ 8854256 h 10287000"/>
              <a:gd name="connsiteX6983" fmla="*/ 4849753 w 10076157"/>
              <a:gd name="connsiteY6983" fmla="*/ 8855740 h 10287000"/>
              <a:gd name="connsiteX6984" fmla="*/ 4820040 w 10076157"/>
              <a:gd name="connsiteY6984" fmla="*/ 8886375 h 10287000"/>
              <a:gd name="connsiteX6985" fmla="*/ 4730894 w 10076157"/>
              <a:gd name="connsiteY6985" fmla="*/ 8947639 h 10287000"/>
              <a:gd name="connsiteX6986" fmla="*/ 4720243 w 10076157"/>
              <a:gd name="connsiteY6986" fmla="*/ 8955076 h 10287000"/>
              <a:gd name="connsiteX6987" fmla="*/ 4724658 w 10076157"/>
              <a:gd name="connsiteY6987" fmla="*/ 8957003 h 10287000"/>
              <a:gd name="connsiteX6988" fmla="*/ 4737419 w 10076157"/>
              <a:gd name="connsiteY6988" fmla="*/ 8943850 h 10287000"/>
              <a:gd name="connsiteX6989" fmla="*/ 4798495 w 10076157"/>
              <a:gd name="connsiteY6989" fmla="*/ 8943850 h 10287000"/>
              <a:gd name="connsiteX6990" fmla="*/ 4783224 w 10076157"/>
              <a:gd name="connsiteY6990" fmla="*/ 8956968 h 10287000"/>
              <a:gd name="connsiteX6991" fmla="*/ 4767597 w 10076157"/>
              <a:gd name="connsiteY6991" fmla="*/ 8966813 h 10287000"/>
              <a:gd name="connsiteX6992" fmla="*/ 4780596 w 10076157"/>
              <a:gd name="connsiteY6992" fmla="*/ 8965055 h 10287000"/>
              <a:gd name="connsiteX6993" fmla="*/ 4892772 w 10076157"/>
              <a:gd name="connsiteY6993" fmla="*/ 8923911 h 10287000"/>
              <a:gd name="connsiteX6994" fmla="*/ 5010086 w 10076157"/>
              <a:gd name="connsiteY6994" fmla="*/ 8878905 h 10287000"/>
              <a:gd name="connsiteX6995" fmla="*/ 5057010 w 10076157"/>
              <a:gd name="connsiteY6995" fmla="*/ 8878905 h 10287000"/>
              <a:gd name="connsiteX6996" fmla="*/ 5150853 w 10076157"/>
              <a:gd name="connsiteY6996" fmla="*/ 8833893 h 10287000"/>
              <a:gd name="connsiteX6997" fmla="*/ 5221241 w 10076157"/>
              <a:gd name="connsiteY6997" fmla="*/ 8788885 h 10287000"/>
              <a:gd name="connsiteX6998" fmla="*/ 5315092 w 10076157"/>
              <a:gd name="connsiteY6998" fmla="*/ 8721368 h 10287000"/>
              <a:gd name="connsiteX6999" fmla="*/ 5432400 w 10076157"/>
              <a:gd name="connsiteY6999" fmla="*/ 8653855 h 10287000"/>
              <a:gd name="connsiteX7000" fmla="*/ 5479325 w 10076157"/>
              <a:gd name="connsiteY7000" fmla="*/ 8631350 h 10287000"/>
              <a:gd name="connsiteX7001" fmla="*/ 5432400 w 10076157"/>
              <a:gd name="connsiteY7001" fmla="*/ 8698868 h 10287000"/>
              <a:gd name="connsiteX7002" fmla="*/ 5408943 w 10076157"/>
              <a:gd name="connsiteY7002" fmla="*/ 8721368 h 10287000"/>
              <a:gd name="connsiteX7003" fmla="*/ 5362018 w 10076157"/>
              <a:gd name="connsiteY7003" fmla="*/ 8766380 h 10287000"/>
              <a:gd name="connsiteX7004" fmla="*/ 5268167 w 10076157"/>
              <a:gd name="connsiteY7004" fmla="*/ 8811386 h 10287000"/>
              <a:gd name="connsiteX7005" fmla="*/ 5174318 w 10076157"/>
              <a:gd name="connsiteY7005" fmla="*/ 8856399 h 10287000"/>
              <a:gd name="connsiteX7006" fmla="*/ 5080472 w 10076157"/>
              <a:gd name="connsiteY7006" fmla="*/ 8901405 h 10287000"/>
              <a:gd name="connsiteX7007" fmla="*/ 4986621 w 10076157"/>
              <a:gd name="connsiteY7007" fmla="*/ 8946417 h 10287000"/>
              <a:gd name="connsiteX7008" fmla="*/ 4939697 w 10076157"/>
              <a:gd name="connsiteY7008" fmla="*/ 8968924 h 10287000"/>
              <a:gd name="connsiteX7009" fmla="*/ 4916234 w 10076157"/>
              <a:gd name="connsiteY7009" fmla="*/ 8991424 h 10287000"/>
              <a:gd name="connsiteX7010" fmla="*/ 4845852 w 10076157"/>
              <a:gd name="connsiteY7010" fmla="*/ 9013930 h 10287000"/>
              <a:gd name="connsiteX7011" fmla="*/ 4845852 w 10076157"/>
              <a:gd name="connsiteY7011" fmla="*/ 9036436 h 10287000"/>
              <a:gd name="connsiteX7012" fmla="*/ 4866380 w 10076157"/>
              <a:gd name="connsiteY7012" fmla="*/ 9036436 h 10287000"/>
              <a:gd name="connsiteX7013" fmla="*/ 4869314 w 10076157"/>
              <a:gd name="connsiteY7013" fmla="*/ 9036436 h 10287000"/>
              <a:gd name="connsiteX7014" fmla="*/ 4798927 w 10076157"/>
              <a:gd name="connsiteY7014" fmla="*/ 9081442 h 10287000"/>
              <a:gd name="connsiteX7015" fmla="*/ 4728539 w 10076157"/>
              <a:gd name="connsiteY7015" fmla="*/ 9126456 h 10287000"/>
              <a:gd name="connsiteX7016" fmla="*/ 4587764 w 10076157"/>
              <a:gd name="connsiteY7016" fmla="*/ 9171461 h 10287000"/>
              <a:gd name="connsiteX7017" fmla="*/ 4517381 w 10076157"/>
              <a:gd name="connsiteY7017" fmla="*/ 9193968 h 10287000"/>
              <a:gd name="connsiteX7018" fmla="*/ 4435263 w 10076157"/>
              <a:gd name="connsiteY7018" fmla="*/ 9227726 h 10287000"/>
              <a:gd name="connsiteX7019" fmla="*/ 4376264 w 10076157"/>
              <a:gd name="connsiteY7019" fmla="*/ 9251977 h 10287000"/>
              <a:gd name="connsiteX7020" fmla="*/ 4374325 w 10076157"/>
              <a:gd name="connsiteY7020" fmla="*/ 9253978 h 10287000"/>
              <a:gd name="connsiteX7021" fmla="*/ 4371400 w 10076157"/>
              <a:gd name="connsiteY7021" fmla="*/ 9253978 h 10287000"/>
              <a:gd name="connsiteX7022" fmla="*/ 4353141 w 10076157"/>
              <a:gd name="connsiteY7022" fmla="*/ 9261481 h 10287000"/>
              <a:gd name="connsiteX7023" fmla="*/ 4279357 w 10076157"/>
              <a:gd name="connsiteY7023" fmla="*/ 9261481 h 10287000"/>
              <a:gd name="connsiteX7024" fmla="*/ 4270324 w 10076157"/>
              <a:gd name="connsiteY7024" fmla="*/ 9273123 h 10287000"/>
              <a:gd name="connsiteX7025" fmla="*/ 4255465 w 10076157"/>
              <a:gd name="connsiteY7025" fmla="*/ 9315240 h 10287000"/>
              <a:gd name="connsiteX7026" fmla="*/ 4225750 w 10076157"/>
              <a:gd name="connsiteY7026" fmla="*/ 9345877 h 10287000"/>
              <a:gd name="connsiteX7027" fmla="*/ 4285178 w 10076157"/>
              <a:gd name="connsiteY7027" fmla="*/ 9345877 h 10287000"/>
              <a:gd name="connsiteX7028" fmla="*/ 4297716 w 10076157"/>
              <a:gd name="connsiteY7028" fmla="*/ 9397573 h 10287000"/>
              <a:gd name="connsiteX7029" fmla="*/ 4288457 w 10076157"/>
              <a:gd name="connsiteY7029" fmla="*/ 9404643 h 10287000"/>
              <a:gd name="connsiteX7030" fmla="*/ 4288661 w 10076157"/>
              <a:gd name="connsiteY7030" fmla="*/ 9409935 h 10287000"/>
              <a:gd name="connsiteX7031" fmla="*/ 4284282 w 10076157"/>
              <a:gd name="connsiteY7031" fmla="*/ 9426561 h 10287000"/>
              <a:gd name="connsiteX7032" fmla="*/ 4278841 w 10076157"/>
              <a:gd name="connsiteY7032" fmla="*/ 9430304 h 10287000"/>
              <a:gd name="connsiteX7033" fmla="*/ 4273435 w 10076157"/>
              <a:gd name="connsiteY7033" fmla="*/ 9434760 h 10287000"/>
              <a:gd name="connsiteX7034" fmla="*/ 4272644 w 10076157"/>
              <a:gd name="connsiteY7034" fmla="*/ 9445913 h 10287000"/>
              <a:gd name="connsiteX7035" fmla="*/ 4285178 w 10076157"/>
              <a:gd name="connsiteY7035" fmla="*/ 9468410 h 10287000"/>
              <a:gd name="connsiteX7036" fmla="*/ 4255465 w 10076157"/>
              <a:gd name="connsiteY7036" fmla="*/ 9499045 h 10287000"/>
              <a:gd name="connsiteX7037" fmla="*/ 4225750 w 10076157"/>
              <a:gd name="connsiteY7037" fmla="*/ 9529680 h 10287000"/>
              <a:gd name="connsiteX7038" fmla="*/ 4196042 w 10076157"/>
              <a:gd name="connsiteY7038" fmla="*/ 9621579 h 10287000"/>
              <a:gd name="connsiteX7039" fmla="*/ 4166325 w 10076157"/>
              <a:gd name="connsiteY7039" fmla="*/ 9621579 h 10287000"/>
              <a:gd name="connsiteX7040" fmla="*/ 4106897 w 10076157"/>
              <a:gd name="connsiteY7040" fmla="*/ 9621579 h 10287000"/>
              <a:gd name="connsiteX7041" fmla="*/ 4077182 w 10076157"/>
              <a:gd name="connsiteY7041" fmla="*/ 9590944 h 10287000"/>
              <a:gd name="connsiteX7042" fmla="*/ 4136611 w 10076157"/>
              <a:gd name="connsiteY7042" fmla="*/ 9560309 h 10287000"/>
              <a:gd name="connsiteX7043" fmla="*/ 4106897 w 10076157"/>
              <a:gd name="connsiteY7043" fmla="*/ 9499045 h 10287000"/>
              <a:gd name="connsiteX7044" fmla="*/ 4106897 w 10076157"/>
              <a:gd name="connsiteY7044" fmla="*/ 9437774 h 10287000"/>
              <a:gd name="connsiteX7045" fmla="*/ 4077182 w 10076157"/>
              <a:gd name="connsiteY7045" fmla="*/ 9437774 h 10287000"/>
              <a:gd name="connsiteX7046" fmla="*/ 4017751 w 10076157"/>
              <a:gd name="connsiteY7046" fmla="*/ 9407146 h 10287000"/>
              <a:gd name="connsiteX7047" fmla="*/ 4017751 w 10076157"/>
              <a:gd name="connsiteY7047" fmla="*/ 9468410 h 10287000"/>
              <a:gd name="connsiteX7048" fmla="*/ 3898895 w 10076157"/>
              <a:gd name="connsiteY7048" fmla="*/ 9499045 h 10287000"/>
              <a:gd name="connsiteX7049" fmla="*/ 3839471 w 10076157"/>
              <a:gd name="connsiteY7049" fmla="*/ 9529680 h 10287000"/>
              <a:gd name="connsiteX7050" fmla="*/ 3780043 w 10076157"/>
              <a:gd name="connsiteY7050" fmla="*/ 9560309 h 10287000"/>
              <a:gd name="connsiteX7051" fmla="*/ 3780043 w 10076157"/>
              <a:gd name="connsiteY7051" fmla="*/ 9590944 h 10287000"/>
              <a:gd name="connsiteX7052" fmla="*/ 3780043 w 10076157"/>
              <a:gd name="connsiteY7052" fmla="*/ 9621579 h 10287000"/>
              <a:gd name="connsiteX7053" fmla="*/ 3839471 w 10076157"/>
              <a:gd name="connsiteY7053" fmla="*/ 9621579 h 10287000"/>
              <a:gd name="connsiteX7054" fmla="*/ 3898895 w 10076157"/>
              <a:gd name="connsiteY7054" fmla="*/ 9590944 h 10287000"/>
              <a:gd name="connsiteX7055" fmla="*/ 3988039 w 10076157"/>
              <a:gd name="connsiteY7055" fmla="*/ 9560309 h 10287000"/>
              <a:gd name="connsiteX7056" fmla="*/ 3958323 w 10076157"/>
              <a:gd name="connsiteY7056" fmla="*/ 9590944 h 10287000"/>
              <a:gd name="connsiteX7057" fmla="*/ 3958323 w 10076157"/>
              <a:gd name="connsiteY7057" fmla="*/ 9682843 h 10287000"/>
              <a:gd name="connsiteX7058" fmla="*/ 3869179 w 10076157"/>
              <a:gd name="connsiteY7058" fmla="*/ 9744112 h 10287000"/>
              <a:gd name="connsiteX7059" fmla="*/ 3750326 w 10076157"/>
              <a:gd name="connsiteY7059" fmla="*/ 9836011 h 10287000"/>
              <a:gd name="connsiteX7060" fmla="*/ 3720612 w 10076157"/>
              <a:gd name="connsiteY7060" fmla="*/ 9836011 h 10287000"/>
              <a:gd name="connsiteX7061" fmla="*/ 3750326 w 10076157"/>
              <a:gd name="connsiteY7061" fmla="*/ 9866648 h 10287000"/>
              <a:gd name="connsiteX7062" fmla="*/ 3839471 w 10076157"/>
              <a:gd name="connsiteY7062" fmla="*/ 9866648 h 10287000"/>
              <a:gd name="connsiteX7063" fmla="*/ 3898895 w 10076157"/>
              <a:gd name="connsiteY7063" fmla="*/ 9866648 h 10287000"/>
              <a:gd name="connsiteX7064" fmla="*/ 3958323 w 10076157"/>
              <a:gd name="connsiteY7064" fmla="*/ 9836011 h 10287000"/>
              <a:gd name="connsiteX7065" fmla="*/ 3958323 w 10076157"/>
              <a:gd name="connsiteY7065" fmla="*/ 9805377 h 10287000"/>
              <a:gd name="connsiteX7066" fmla="*/ 4077182 w 10076157"/>
              <a:gd name="connsiteY7066" fmla="*/ 9744112 h 10287000"/>
              <a:gd name="connsiteX7067" fmla="*/ 4136611 w 10076157"/>
              <a:gd name="connsiteY7067" fmla="*/ 9682843 h 10287000"/>
              <a:gd name="connsiteX7068" fmla="*/ 4285178 w 10076157"/>
              <a:gd name="connsiteY7068" fmla="*/ 9621579 h 10287000"/>
              <a:gd name="connsiteX7069" fmla="*/ 4314894 w 10076157"/>
              <a:gd name="connsiteY7069" fmla="*/ 9621579 h 10287000"/>
              <a:gd name="connsiteX7070" fmla="*/ 4344609 w 10076157"/>
              <a:gd name="connsiteY7070" fmla="*/ 9560309 h 10287000"/>
              <a:gd name="connsiteX7071" fmla="*/ 4374325 w 10076157"/>
              <a:gd name="connsiteY7071" fmla="*/ 9529680 h 10287000"/>
              <a:gd name="connsiteX7072" fmla="*/ 4463468 w 10076157"/>
              <a:gd name="connsiteY7072" fmla="*/ 9499045 h 10287000"/>
              <a:gd name="connsiteX7073" fmla="*/ 4493182 w 10076157"/>
              <a:gd name="connsiteY7073" fmla="*/ 9437774 h 10287000"/>
              <a:gd name="connsiteX7074" fmla="*/ 4522898 w 10076157"/>
              <a:gd name="connsiteY7074" fmla="*/ 9376511 h 10287000"/>
              <a:gd name="connsiteX7075" fmla="*/ 4552606 w 10076157"/>
              <a:gd name="connsiteY7075" fmla="*/ 9376511 h 10287000"/>
              <a:gd name="connsiteX7076" fmla="*/ 4582322 w 10076157"/>
              <a:gd name="connsiteY7076" fmla="*/ 9345877 h 10287000"/>
              <a:gd name="connsiteX7077" fmla="*/ 4671466 w 10076157"/>
              <a:gd name="connsiteY7077" fmla="*/ 9284612 h 10287000"/>
              <a:gd name="connsiteX7078" fmla="*/ 4671466 w 10076157"/>
              <a:gd name="connsiteY7078" fmla="*/ 9253978 h 10287000"/>
              <a:gd name="connsiteX7079" fmla="*/ 4701181 w 10076157"/>
              <a:gd name="connsiteY7079" fmla="*/ 9253978 h 10287000"/>
              <a:gd name="connsiteX7080" fmla="*/ 4730894 w 10076157"/>
              <a:gd name="connsiteY7080" fmla="*/ 9253978 h 10287000"/>
              <a:gd name="connsiteX7081" fmla="*/ 4671466 w 10076157"/>
              <a:gd name="connsiteY7081" fmla="*/ 9315240 h 10287000"/>
              <a:gd name="connsiteX7082" fmla="*/ 4641751 w 10076157"/>
              <a:gd name="connsiteY7082" fmla="*/ 9345877 h 10287000"/>
              <a:gd name="connsiteX7083" fmla="*/ 4582322 w 10076157"/>
              <a:gd name="connsiteY7083" fmla="*/ 9376511 h 10287000"/>
              <a:gd name="connsiteX7084" fmla="*/ 4582322 w 10076157"/>
              <a:gd name="connsiteY7084" fmla="*/ 9407146 h 10287000"/>
              <a:gd name="connsiteX7085" fmla="*/ 4671466 w 10076157"/>
              <a:gd name="connsiteY7085" fmla="*/ 9376511 h 10287000"/>
              <a:gd name="connsiteX7086" fmla="*/ 4701181 w 10076157"/>
              <a:gd name="connsiteY7086" fmla="*/ 9345877 h 10287000"/>
              <a:gd name="connsiteX7087" fmla="*/ 4701181 w 10076157"/>
              <a:gd name="connsiteY7087" fmla="*/ 9315240 h 10287000"/>
              <a:gd name="connsiteX7088" fmla="*/ 4790322 w 10076157"/>
              <a:gd name="connsiteY7088" fmla="*/ 9345877 h 10287000"/>
              <a:gd name="connsiteX7089" fmla="*/ 4879466 w 10076157"/>
              <a:gd name="connsiteY7089" fmla="*/ 9315240 h 10287000"/>
              <a:gd name="connsiteX7090" fmla="*/ 4938892 w 10076157"/>
              <a:gd name="connsiteY7090" fmla="*/ 9315240 h 10287000"/>
              <a:gd name="connsiteX7091" fmla="*/ 4968605 w 10076157"/>
              <a:gd name="connsiteY7091" fmla="*/ 9253978 h 10287000"/>
              <a:gd name="connsiteX7092" fmla="*/ 4972320 w 10076157"/>
              <a:gd name="connsiteY7092" fmla="*/ 9250146 h 10287000"/>
              <a:gd name="connsiteX7093" fmla="*/ 4989627 w 10076157"/>
              <a:gd name="connsiteY7093" fmla="*/ 9232305 h 10287000"/>
              <a:gd name="connsiteX7094" fmla="*/ 4965622 w 10076157"/>
              <a:gd name="connsiteY7094" fmla="*/ 9244591 h 10287000"/>
              <a:gd name="connsiteX7095" fmla="*/ 4941232 w 10076157"/>
              <a:gd name="connsiteY7095" fmla="*/ 9261481 h 10287000"/>
              <a:gd name="connsiteX7096" fmla="*/ 4987143 w 10076157"/>
              <a:gd name="connsiteY7096" fmla="*/ 9216443 h 10287000"/>
              <a:gd name="connsiteX7097" fmla="*/ 5056012 w 10076157"/>
              <a:gd name="connsiteY7097" fmla="*/ 9193920 h 10287000"/>
              <a:gd name="connsiteX7098" fmla="*/ 5031622 w 10076157"/>
              <a:gd name="connsiteY7098" fmla="*/ 9210813 h 10287000"/>
              <a:gd name="connsiteX7099" fmla="*/ 5007140 w 10076157"/>
              <a:gd name="connsiteY7099" fmla="*/ 9223341 h 10287000"/>
              <a:gd name="connsiteX7100" fmla="*/ 5028036 w 10076157"/>
              <a:gd name="connsiteY7100" fmla="*/ 9223341 h 10287000"/>
              <a:gd name="connsiteX7101" fmla="*/ 5057751 w 10076157"/>
              <a:gd name="connsiteY7101" fmla="*/ 9223341 h 10287000"/>
              <a:gd name="connsiteX7102" fmla="*/ 5117179 w 10076157"/>
              <a:gd name="connsiteY7102" fmla="*/ 9162079 h 10287000"/>
              <a:gd name="connsiteX7103" fmla="*/ 5146895 w 10076157"/>
              <a:gd name="connsiteY7103" fmla="*/ 9192707 h 10287000"/>
              <a:gd name="connsiteX7104" fmla="*/ 5146895 w 10076157"/>
              <a:gd name="connsiteY7104" fmla="*/ 9205280 h 10287000"/>
              <a:gd name="connsiteX7105" fmla="*/ 5187556 w 10076157"/>
              <a:gd name="connsiteY7105" fmla="*/ 9181229 h 10287000"/>
              <a:gd name="connsiteX7106" fmla="*/ 5245700 w 10076157"/>
              <a:gd name="connsiteY7106" fmla="*/ 9146835 h 10287000"/>
              <a:gd name="connsiteX7107" fmla="*/ 5152665 w 10076157"/>
              <a:gd name="connsiteY7107" fmla="*/ 9215623 h 10287000"/>
              <a:gd name="connsiteX7108" fmla="*/ 5146895 w 10076157"/>
              <a:gd name="connsiteY7108" fmla="*/ 9218942 h 10287000"/>
              <a:gd name="connsiteX7109" fmla="*/ 5146895 w 10076157"/>
              <a:gd name="connsiteY7109" fmla="*/ 9223341 h 10287000"/>
              <a:gd name="connsiteX7110" fmla="*/ 5146895 w 10076157"/>
              <a:gd name="connsiteY7110" fmla="*/ 9253978 h 10287000"/>
              <a:gd name="connsiteX7111" fmla="*/ 5146895 w 10076157"/>
              <a:gd name="connsiteY7111" fmla="*/ 9315240 h 10287000"/>
              <a:gd name="connsiteX7112" fmla="*/ 5087464 w 10076157"/>
              <a:gd name="connsiteY7112" fmla="*/ 9376511 h 10287000"/>
              <a:gd name="connsiteX7113" fmla="*/ 5028036 w 10076157"/>
              <a:gd name="connsiteY7113" fmla="*/ 9437774 h 10287000"/>
              <a:gd name="connsiteX7114" fmla="*/ 4998320 w 10076157"/>
              <a:gd name="connsiteY7114" fmla="*/ 9468410 h 10287000"/>
              <a:gd name="connsiteX7115" fmla="*/ 4968605 w 10076157"/>
              <a:gd name="connsiteY7115" fmla="*/ 9499045 h 10287000"/>
              <a:gd name="connsiteX7116" fmla="*/ 4909183 w 10076157"/>
              <a:gd name="connsiteY7116" fmla="*/ 9468410 h 10287000"/>
              <a:gd name="connsiteX7117" fmla="*/ 4849753 w 10076157"/>
              <a:gd name="connsiteY7117" fmla="*/ 9468410 h 10287000"/>
              <a:gd name="connsiteX7118" fmla="*/ 4760610 w 10076157"/>
              <a:gd name="connsiteY7118" fmla="*/ 9529680 h 10287000"/>
              <a:gd name="connsiteX7119" fmla="*/ 4641751 w 10076157"/>
              <a:gd name="connsiteY7119" fmla="*/ 9560309 h 10287000"/>
              <a:gd name="connsiteX7120" fmla="*/ 4552606 w 10076157"/>
              <a:gd name="connsiteY7120" fmla="*/ 9590944 h 10287000"/>
              <a:gd name="connsiteX7121" fmla="*/ 4522898 w 10076157"/>
              <a:gd name="connsiteY7121" fmla="*/ 9621579 h 10287000"/>
              <a:gd name="connsiteX7122" fmla="*/ 4522898 w 10076157"/>
              <a:gd name="connsiteY7122" fmla="*/ 9652215 h 10287000"/>
              <a:gd name="connsiteX7123" fmla="*/ 4433753 w 10076157"/>
              <a:gd name="connsiteY7123" fmla="*/ 9713478 h 10287000"/>
              <a:gd name="connsiteX7124" fmla="*/ 4374325 w 10076157"/>
              <a:gd name="connsiteY7124" fmla="*/ 9774742 h 10287000"/>
              <a:gd name="connsiteX7125" fmla="*/ 4344609 w 10076157"/>
              <a:gd name="connsiteY7125" fmla="*/ 9774742 h 10287000"/>
              <a:gd name="connsiteX7126" fmla="*/ 4255465 w 10076157"/>
              <a:gd name="connsiteY7126" fmla="*/ 9805377 h 10287000"/>
              <a:gd name="connsiteX7127" fmla="*/ 4255465 w 10076157"/>
              <a:gd name="connsiteY7127" fmla="*/ 9836011 h 10287000"/>
              <a:gd name="connsiteX7128" fmla="*/ 4196042 w 10076157"/>
              <a:gd name="connsiteY7128" fmla="*/ 9866648 h 10287000"/>
              <a:gd name="connsiteX7129" fmla="*/ 4077182 w 10076157"/>
              <a:gd name="connsiteY7129" fmla="*/ 9927910 h 10287000"/>
              <a:gd name="connsiteX7130" fmla="*/ 4017751 w 10076157"/>
              <a:gd name="connsiteY7130" fmla="*/ 9989181 h 10287000"/>
              <a:gd name="connsiteX7131" fmla="*/ 3928609 w 10076157"/>
              <a:gd name="connsiteY7131" fmla="*/ 10019809 h 10287000"/>
              <a:gd name="connsiteX7132" fmla="*/ 3869179 w 10076157"/>
              <a:gd name="connsiteY7132" fmla="*/ 10019809 h 10287000"/>
              <a:gd name="connsiteX7133" fmla="*/ 3839471 w 10076157"/>
              <a:gd name="connsiteY7133" fmla="*/ 9989181 h 10287000"/>
              <a:gd name="connsiteX7134" fmla="*/ 3780043 w 10076157"/>
              <a:gd name="connsiteY7134" fmla="*/ 10019809 h 10287000"/>
              <a:gd name="connsiteX7135" fmla="*/ 3750326 w 10076157"/>
              <a:gd name="connsiteY7135" fmla="*/ 10050444 h 10287000"/>
              <a:gd name="connsiteX7136" fmla="*/ 3720612 w 10076157"/>
              <a:gd name="connsiteY7136" fmla="*/ 10050444 h 10287000"/>
              <a:gd name="connsiteX7137" fmla="*/ 3693683 w 10076157"/>
              <a:gd name="connsiteY7137" fmla="*/ 10050923 h 10287000"/>
              <a:gd name="connsiteX7138" fmla="*/ 3663988 w 10076157"/>
              <a:gd name="connsiteY7138" fmla="*/ 10053984 h 10287000"/>
              <a:gd name="connsiteX7139" fmla="*/ 3640437 w 10076157"/>
              <a:gd name="connsiteY7139" fmla="*/ 10065609 h 10287000"/>
              <a:gd name="connsiteX7140" fmla="*/ 3593229 w 10076157"/>
              <a:gd name="connsiteY7140" fmla="*/ 10081643 h 10287000"/>
              <a:gd name="connsiteX7141" fmla="*/ 3591078 w 10076157"/>
              <a:gd name="connsiteY7141" fmla="*/ 10081080 h 10287000"/>
              <a:gd name="connsiteX7142" fmla="*/ 3586895 w 10076157"/>
              <a:gd name="connsiteY7142" fmla="*/ 10081080 h 10287000"/>
              <a:gd name="connsiteX7143" fmla="*/ 3572037 w 10076157"/>
              <a:gd name="connsiteY7143" fmla="*/ 10081080 h 10287000"/>
              <a:gd name="connsiteX7144" fmla="*/ 3568016 w 10076157"/>
              <a:gd name="connsiteY7144" fmla="*/ 10081944 h 10287000"/>
              <a:gd name="connsiteX7145" fmla="*/ 3558528 w 10076157"/>
              <a:gd name="connsiteY7145" fmla="*/ 10087150 h 10287000"/>
              <a:gd name="connsiteX7146" fmla="*/ 3540537 w 10076157"/>
              <a:gd name="connsiteY7146" fmla="*/ 10097025 h 10287000"/>
              <a:gd name="connsiteX7147" fmla="*/ 3531951 w 10076157"/>
              <a:gd name="connsiteY7147" fmla="*/ 10094279 h 10287000"/>
              <a:gd name="connsiteX7148" fmla="*/ 3527470 w 10076157"/>
              <a:gd name="connsiteY7148" fmla="*/ 10096397 h 10287000"/>
              <a:gd name="connsiteX7149" fmla="*/ 3482902 w 10076157"/>
              <a:gd name="connsiteY7149" fmla="*/ 10111715 h 10287000"/>
              <a:gd name="connsiteX7150" fmla="*/ 3453186 w 10076157"/>
              <a:gd name="connsiteY7150" fmla="*/ 10111715 h 10287000"/>
              <a:gd name="connsiteX7151" fmla="*/ 3453186 w 10076157"/>
              <a:gd name="connsiteY7151" fmla="*/ 10142343 h 10287000"/>
              <a:gd name="connsiteX7152" fmla="*/ 3423471 w 10076157"/>
              <a:gd name="connsiteY7152" fmla="*/ 10172979 h 10287000"/>
              <a:gd name="connsiteX7153" fmla="*/ 3393758 w 10076157"/>
              <a:gd name="connsiteY7153" fmla="*/ 10203614 h 10287000"/>
              <a:gd name="connsiteX7154" fmla="*/ 3453186 w 10076157"/>
              <a:gd name="connsiteY7154" fmla="*/ 10234249 h 10287000"/>
              <a:gd name="connsiteX7155" fmla="*/ 3364041 w 10076157"/>
              <a:gd name="connsiteY7155" fmla="*/ 10264878 h 10287000"/>
              <a:gd name="connsiteX7156" fmla="*/ 3319471 w 10076157"/>
              <a:gd name="connsiteY7156" fmla="*/ 10284025 h 10287000"/>
              <a:gd name="connsiteX7157" fmla="*/ 3316323 w 10076157"/>
              <a:gd name="connsiteY7157" fmla="*/ 10286999 h 10287000"/>
              <a:gd name="connsiteX7158" fmla="*/ 0 w 10076157"/>
              <a:gd name="connsiteY7158" fmla="*/ 1028699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</a:cxnLst>
            <a:rect l="l" t="t" r="r" b="b"/>
            <a:pathLst>
              <a:path w="10076157" h="10287000">
                <a:moveTo>
                  <a:pt x="3982843" y="10260503"/>
                </a:moveTo>
                <a:cubicBezTo>
                  <a:pt x="3982843" y="10260503"/>
                  <a:pt x="3973577" y="10265793"/>
                  <a:pt x="3958613" y="10277407"/>
                </a:cubicBezTo>
                <a:lnTo>
                  <a:pt x="3947307" y="10287000"/>
                </a:lnTo>
                <a:lnTo>
                  <a:pt x="3832954" y="10287000"/>
                </a:lnTo>
                <a:lnTo>
                  <a:pt x="3836301" y="10285843"/>
                </a:lnTo>
                <a:cubicBezTo>
                  <a:pt x="3870167" y="10275717"/>
                  <a:pt x="3902968" y="10269267"/>
                  <a:pt x="3917236" y="10273399"/>
                </a:cubicBezTo>
                <a:cubicBezTo>
                  <a:pt x="3917236" y="10273399"/>
                  <a:pt x="3982843" y="10260503"/>
                  <a:pt x="3982843" y="10260503"/>
                </a:cubicBezTo>
                <a:close/>
                <a:moveTo>
                  <a:pt x="3897010" y="10175297"/>
                </a:moveTo>
                <a:cubicBezTo>
                  <a:pt x="3897010" y="10175297"/>
                  <a:pt x="3897010" y="10175297"/>
                  <a:pt x="3897010" y="10208739"/>
                </a:cubicBezTo>
                <a:cubicBezTo>
                  <a:pt x="3897010" y="10208739"/>
                  <a:pt x="3864875" y="10175297"/>
                  <a:pt x="3897010" y="10175297"/>
                </a:cubicBezTo>
                <a:close/>
                <a:moveTo>
                  <a:pt x="3738961" y="10154474"/>
                </a:moveTo>
                <a:cubicBezTo>
                  <a:pt x="3738961" y="10154474"/>
                  <a:pt x="3738961" y="10154474"/>
                  <a:pt x="3769829" y="10163412"/>
                </a:cubicBezTo>
                <a:cubicBezTo>
                  <a:pt x="3769829" y="10163412"/>
                  <a:pt x="3738961" y="10154474"/>
                  <a:pt x="3729658" y="10186599"/>
                </a:cubicBezTo>
                <a:cubicBezTo>
                  <a:pt x="3729658" y="10186599"/>
                  <a:pt x="3729658" y="10186599"/>
                  <a:pt x="3738961" y="10154474"/>
                </a:cubicBezTo>
                <a:close/>
                <a:moveTo>
                  <a:pt x="3870231" y="10086122"/>
                </a:moveTo>
                <a:cubicBezTo>
                  <a:pt x="3901027" y="10086122"/>
                  <a:pt x="3962616" y="10086122"/>
                  <a:pt x="3962616" y="10086122"/>
                </a:cubicBezTo>
                <a:cubicBezTo>
                  <a:pt x="3962616" y="10086122"/>
                  <a:pt x="3962616" y="10086122"/>
                  <a:pt x="3993408" y="10086122"/>
                </a:cubicBezTo>
                <a:cubicBezTo>
                  <a:pt x="3993408" y="10113991"/>
                  <a:pt x="3993408" y="10113991"/>
                  <a:pt x="3993408" y="10113991"/>
                </a:cubicBezTo>
                <a:cubicBezTo>
                  <a:pt x="3962616" y="10113991"/>
                  <a:pt x="3931818" y="10113991"/>
                  <a:pt x="3931818" y="10141859"/>
                </a:cubicBezTo>
                <a:cubicBezTo>
                  <a:pt x="3901027" y="10141859"/>
                  <a:pt x="3808635" y="10141859"/>
                  <a:pt x="3777841" y="10141859"/>
                </a:cubicBezTo>
                <a:cubicBezTo>
                  <a:pt x="3808635" y="10113991"/>
                  <a:pt x="3870231" y="10113991"/>
                  <a:pt x="3870231" y="10086122"/>
                </a:cubicBezTo>
                <a:close/>
                <a:moveTo>
                  <a:pt x="4071817" y="10038575"/>
                </a:moveTo>
                <a:cubicBezTo>
                  <a:pt x="4074577" y="10040144"/>
                  <a:pt x="4076420" y="10044324"/>
                  <a:pt x="4076420" y="10052685"/>
                </a:cubicBezTo>
                <a:cubicBezTo>
                  <a:pt x="4105872" y="10052685"/>
                  <a:pt x="4135330" y="10052685"/>
                  <a:pt x="4135330" y="10052685"/>
                </a:cubicBezTo>
                <a:cubicBezTo>
                  <a:pt x="4135330" y="10052685"/>
                  <a:pt x="4164788" y="10052685"/>
                  <a:pt x="4164788" y="10086122"/>
                </a:cubicBezTo>
                <a:cubicBezTo>
                  <a:pt x="4135330" y="10086122"/>
                  <a:pt x="4105872" y="10086122"/>
                  <a:pt x="4076420" y="10086122"/>
                </a:cubicBezTo>
                <a:cubicBezTo>
                  <a:pt x="4076420" y="10086122"/>
                  <a:pt x="4046961" y="10052685"/>
                  <a:pt x="4046961" y="10052685"/>
                </a:cubicBezTo>
                <a:cubicBezTo>
                  <a:pt x="4046961" y="10052685"/>
                  <a:pt x="4063532" y="10033873"/>
                  <a:pt x="4071817" y="10038575"/>
                </a:cubicBezTo>
                <a:close/>
                <a:moveTo>
                  <a:pt x="5681746" y="10019809"/>
                </a:moveTo>
                <a:cubicBezTo>
                  <a:pt x="5681746" y="10019809"/>
                  <a:pt x="5652032" y="10050444"/>
                  <a:pt x="5622317" y="10111715"/>
                </a:cubicBezTo>
                <a:cubicBezTo>
                  <a:pt x="5622317" y="10111715"/>
                  <a:pt x="5622317" y="10111715"/>
                  <a:pt x="5592609" y="10142343"/>
                </a:cubicBezTo>
                <a:cubicBezTo>
                  <a:pt x="5562894" y="10142343"/>
                  <a:pt x="5562894" y="10172979"/>
                  <a:pt x="5533179" y="10203614"/>
                </a:cubicBezTo>
                <a:cubicBezTo>
                  <a:pt x="5473749" y="10234249"/>
                  <a:pt x="5414321" y="10264878"/>
                  <a:pt x="5414321" y="10264878"/>
                </a:cubicBezTo>
                <a:lnTo>
                  <a:pt x="5375517" y="10286999"/>
                </a:lnTo>
                <a:lnTo>
                  <a:pt x="5278136" y="10286999"/>
                </a:lnTo>
                <a:lnTo>
                  <a:pt x="5317284" y="10260095"/>
                </a:lnTo>
                <a:cubicBezTo>
                  <a:pt x="5354891" y="10234249"/>
                  <a:pt x="5354891" y="10234249"/>
                  <a:pt x="5354891" y="10234249"/>
                </a:cubicBezTo>
                <a:lnTo>
                  <a:pt x="5373659" y="10218236"/>
                </a:lnTo>
                <a:lnTo>
                  <a:pt x="5364861" y="10218569"/>
                </a:lnTo>
                <a:cubicBezTo>
                  <a:pt x="5361822" y="10218234"/>
                  <a:pt x="5359893" y="10217675"/>
                  <a:pt x="5359893" y="10217675"/>
                </a:cubicBezTo>
                <a:cubicBezTo>
                  <a:pt x="5359893" y="10217675"/>
                  <a:pt x="5359893" y="10217675"/>
                  <a:pt x="5369195" y="10185549"/>
                </a:cubicBezTo>
                <a:cubicBezTo>
                  <a:pt x="5400064" y="10194488"/>
                  <a:pt x="5400064" y="10194488"/>
                  <a:pt x="5400064" y="10194488"/>
                </a:cubicBezTo>
                <a:lnTo>
                  <a:pt x="5396086" y="10201188"/>
                </a:lnTo>
                <a:lnTo>
                  <a:pt x="5414321" y="10188296"/>
                </a:lnTo>
                <a:cubicBezTo>
                  <a:pt x="5436606" y="10172979"/>
                  <a:pt x="5458893" y="10157661"/>
                  <a:pt x="5473749" y="10142343"/>
                </a:cubicBezTo>
                <a:cubicBezTo>
                  <a:pt x="5503465" y="10111715"/>
                  <a:pt x="5592609" y="10050444"/>
                  <a:pt x="5622317" y="10050444"/>
                </a:cubicBezTo>
                <a:cubicBezTo>
                  <a:pt x="5622317" y="10050444"/>
                  <a:pt x="5681746" y="10019809"/>
                  <a:pt x="5681746" y="10019809"/>
                </a:cubicBezTo>
                <a:close/>
                <a:moveTo>
                  <a:pt x="5417998" y="9985796"/>
                </a:moveTo>
                <a:cubicBezTo>
                  <a:pt x="5417998" y="9985796"/>
                  <a:pt x="5417998" y="9985796"/>
                  <a:pt x="5450135" y="9985796"/>
                </a:cubicBezTo>
                <a:cubicBezTo>
                  <a:pt x="5450135" y="9985796"/>
                  <a:pt x="5417998" y="9985796"/>
                  <a:pt x="5417998" y="10019241"/>
                </a:cubicBezTo>
                <a:cubicBezTo>
                  <a:pt x="5417998" y="10019241"/>
                  <a:pt x="5417998" y="10019241"/>
                  <a:pt x="5417998" y="9985796"/>
                </a:cubicBezTo>
                <a:close/>
                <a:moveTo>
                  <a:pt x="5211425" y="9956825"/>
                </a:moveTo>
                <a:cubicBezTo>
                  <a:pt x="5211425" y="9956825"/>
                  <a:pt x="5211425" y="9956825"/>
                  <a:pt x="5240497" y="9956825"/>
                </a:cubicBezTo>
                <a:cubicBezTo>
                  <a:pt x="5240497" y="9956825"/>
                  <a:pt x="5211425" y="9985803"/>
                  <a:pt x="5211425" y="9985803"/>
                </a:cubicBezTo>
                <a:cubicBezTo>
                  <a:pt x="5182351" y="9985803"/>
                  <a:pt x="5182351" y="9985803"/>
                  <a:pt x="5211425" y="9956825"/>
                </a:cubicBezTo>
                <a:close/>
                <a:moveTo>
                  <a:pt x="4088132" y="9930649"/>
                </a:moveTo>
                <a:cubicBezTo>
                  <a:pt x="4090972" y="9931471"/>
                  <a:pt x="4092585" y="9934541"/>
                  <a:pt x="4091729" y="9937495"/>
                </a:cubicBezTo>
                <a:cubicBezTo>
                  <a:pt x="4090871" y="9940456"/>
                  <a:pt x="4087870" y="9942183"/>
                  <a:pt x="4085031" y="9941361"/>
                </a:cubicBezTo>
                <a:cubicBezTo>
                  <a:pt x="4082193" y="9940540"/>
                  <a:pt x="4080580" y="9937476"/>
                  <a:pt x="4081437" y="9934515"/>
                </a:cubicBezTo>
                <a:cubicBezTo>
                  <a:pt x="4082293" y="9931561"/>
                  <a:pt x="4085294" y="9929828"/>
                  <a:pt x="4088132" y="9930649"/>
                </a:cubicBezTo>
                <a:close/>
                <a:moveTo>
                  <a:pt x="4762189" y="9898756"/>
                </a:moveTo>
                <a:lnTo>
                  <a:pt x="4757298" y="9901440"/>
                </a:lnTo>
                <a:cubicBezTo>
                  <a:pt x="4747905" y="9906595"/>
                  <a:pt x="4738513" y="9911750"/>
                  <a:pt x="4738513" y="9911750"/>
                </a:cubicBezTo>
                <a:cubicBezTo>
                  <a:pt x="4719730" y="9922060"/>
                  <a:pt x="4710339" y="9927216"/>
                  <a:pt x="4704592" y="9933426"/>
                </a:cubicBezTo>
                <a:lnTo>
                  <a:pt x="4703759" y="9934796"/>
                </a:lnTo>
                <a:lnTo>
                  <a:pt x="4727180" y="9943229"/>
                </a:lnTo>
                <a:cubicBezTo>
                  <a:pt x="4745753" y="9950888"/>
                  <a:pt x="4760610" y="9958547"/>
                  <a:pt x="4760610" y="9958547"/>
                </a:cubicBezTo>
                <a:cubicBezTo>
                  <a:pt x="4790322" y="9958547"/>
                  <a:pt x="4820040" y="9927910"/>
                  <a:pt x="4820040" y="9927910"/>
                </a:cubicBezTo>
                <a:cubicBezTo>
                  <a:pt x="4797752" y="9927910"/>
                  <a:pt x="4775466" y="9910678"/>
                  <a:pt x="4765716" y="9902063"/>
                </a:cubicBezTo>
                <a:close/>
                <a:moveTo>
                  <a:pt x="5385868" y="9840891"/>
                </a:moveTo>
                <a:cubicBezTo>
                  <a:pt x="5385868" y="9840891"/>
                  <a:pt x="5385868" y="9840891"/>
                  <a:pt x="5385868" y="9869878"/>
                </a:cubicBezTo>
                <a:cubicBezTo>
                  <a:pt x="5356793" y="9869878"/>
                  <a:pt x="5327721" y="9898856"/>
                  <a:pt x="5298646" y="9927841"/>
                </a:cubicBezTo>
                <a:cubicBezTo>
                  <a:pt x="5269573" y="9956825"/>
                  <a:pt x="5269573" y="9956825"/>
                  <a:pt x="5240497" y="9956825"/>
                </a:cubicBezTo>
                <a:cubicBezTo>
                  <a:pt x="5240497" y="9956825"/>
                  <a:pt x="5240497" y="9927841"/>
                  <a:pt x="5269573" y="9927841"/>
                </a:cubicBezTo>
                <a:cubicBezTo>
                  <a:pt x="5298646" y="9898856"/>
                  <a:pt x="5327721" y="9869878"/>
                  <a:pt x="5327721" y="9869878"/>
                </a:cubicBezTo>
                <a:cubicBezTo>
                  <a:pt x="5356793" y="9840891"/>
                  <a:pt x="5385868" y="9840891"/>
                  <a:pt x="5385868" y="9840891"/>
                </a:cubicBezTo>
                <a:close/>
                <a:moveTo>
                  <a:pt x="5326958" y="9796305"/>
                </a:moveTo>
                <a:cubicBezTo>
                  <a:pt x="5329914" y="9796305"/>
                  <a:pt x="5332315" y="9798805"/>
                  <a:pt x="5332315" y="9801880"/>
                </a:cubicBezTo>
                <a:cubicBezTo>
                  <a:pt x="5332315" y="9804963"/>
                  <a:pt x="5329914" y="9807454"/>
                  <a:pt x="5326958" y="9807454"/>
                </a:cubicBezTo>
                <a:cubicBezTo>
                  <a:pt x="5324003" y="9807454"/>
                  <a:pt x="5321600" y="9804963"/>
                  <a:pt x="5321600" y="9801880"/>
                </a:cubicBezTo>
                <a:cubicBezTo>
                  <a:pt x="5321600" y="9798805"/>
                  <a:pt x="5324003" y="9796305"/>
                  <a:pt x="5326958" y="9796305"/>
                </a:cubicBezTo>
                <a:close/>
                <a:moveTo>
                  <a:pt x="4639653" y="9718273"/>
                </a:moveTo>
                <a:cubicBezTo>
                  <a:pt x="4668213" y="9718273"/>
                  <a:pt x="4668213" y="9718273"/>
                  <a:pt x="4668213" y="9718273"/>
                </a:cubicBezTo>
                <a:cubicBezTo>
                  <a:pt x="4668213" y="9718273"/>
                  <a:pt x="4668213" y="9748930"/>
                  <a:pt x="4668213" y="9748930"/>
                </a:cubicBezTo>
                <a:cubicBezTo>
                  <a:pt x="4668213" y="9748930"/>
                  <a:pt x="4611084" y="9810236"/>
                  <a:pt x="4582524" y="9840891"/>
                </a:cubicBezTo>
                <a:cubicBezTo>
                  <a:pt x="4553963" y="9840891"/>
                  <a:pt x="4525395" y="9840891"/>
                  <a:pt x="4525395" y="9840891"/>
                </a:cubicBezTo>
                <a:cubicBezTo>
                  <a:pt x="4525395" y="9840891"/>
                  <a:pt x="4496834" y="9840891"/>
                  <a:pt x="4525395" y="9810236"/>
                </a:cubicBezTo>
                <a:cubicBezTo>
                  <a:pt x="4525395" y="9810236"/>
                  <a:pt x="4553963" y="9779585"/>
                  <a:pt x="4582524" y="9748930"/>
                </a:cubicBezTo>
                <a:cubicBezTo>
                  <a:pt x="4611084" y="9718273"/>
                  <a:pt x="4639653" y="9718273"/>
                  <a:pt x="4639653" y="9718273"/>
                </a:cubicBezTo>
                <a:close/>
                <a:moveTo>
                  <a:pt x="6127413" y="9684838"/>
                </a:moveTo>
                <a:cubicBezTo>
                  <a:pt x="6157075" y="9684838"/>
                  <a:pt x="6157075" y="9684838"/>
                  <a:pt x="6127413" y="9715802"/>
                </a:cubicBezTo>
                <a:cubicBezTo>
                  <a:pt x="6097754" y="9715802"/>
                  <a:pt x="6068093" y="9746767"/>
                  <a:pt x="6038425" y="9777732"/>
                </a:cubicBezTo>
                <a:cubicBezTo>
                  <a:pt x="6008764" y="9808690"/>
                  <a:pt x="5979102" y="9839655"/>
                  <a:pt x="5979102" y="9839655"/>
                </a:cubicBezTo>
                <a:cubicBezTo>
                  <a:pt x="5949443" y="9839655"/>
                  <a:pt x="5919782" y="9870622"/>
                  <a:pt x="5890120" y="9901587"/>
                </a:cubicBezTo>
                <a:cubicBezTo>
                  <a:pt x="5860453" y="9932545"/>
                  <a:pt x="5830793" y="9963510"/>
                  <a:pt x="5830793" y="9963510"/>
                </a:cubicBezTo>
                <a:cubicBezTo>
                  <a:pt x="5830793" y="9963510"/>
                  <a:pt x="5801131" y="9963510"/>
                  <a:pt x="5801131" y="9963510"/>
                </a:cubicBezTo>
                <a:cubicBezTo>
                  <a:pt x="5801131" y="9963510"/>
                  <a:pt x="5801131" y="9963510"/>
                  <a:pt x="5771471" y="9963510"/>
                </a:cubicBezTo>
                <a:cubicBezTo>
                  <a:pt x="5771471" y="9963510"/>
                  <a:pt x="5801131" y="9932545"/>
                  <a:pt x="5801131" y="9932545"/>
                </a:cubicBezTo>
                <a:cubicBezTo>
                  <a:pt x="5801131" y="9901587"/>
                  <a:pt x="5860453" y="9870622"/>
                  <a:pt x="5890120" y="9839655"/>
                </a:cubicBezTo>
                <a:cubicBezTo>
                  <a:pt x="5919782" y="9839655"/>
                  <a:pt x="5949443" y="9808690"/>
                  <a:pt x="6008764" y="9777732"/>
                </a:cubicBezTo>
                <a:cubicBezTo>
                  <a:pt x="6038425" y="9715802"/>
                  <a:pt x="6097754" y="9684838"/>
                  <a:pt x="6127413" y="9684838"/>
                </a:cubicBezTo>
                <a:close/>
                <a:moveTo>
                  <a:pt x="5691138" y="9673686"/>
                </a:moveTo>
                <a:cubicBezTo>
                  <a:pt x="5694094" y="9673686"/>
                  <a:pt x="5696496" y="9676186"/>
                  <a:pt x="5696496" y="9679262"/>
                </a:cubicBezTo>
                <a:cubicBezTo>
                  <a:pt x="5696496" y="9682344"/>
                  <a:pt x="5694094" y="9684838"/>
                  <a:pt x="5691138" y="9684838"/>
                </a:cubicBezTo>
                <a:cubicBezTo>
                  <a:pt x="5688184" y="9684838"/>
                  <a:pt x="5685782" y="9682344"/>
                  <a:pt x="5685782" y="9679262"/>
                </a:cubicBezTo>
                <a:cubicBezTo>
                  <a:pt x="5685782" y="9676186"/>
                  <a:pt x="5688184" y="9673686"/>
                  <a:pt x="5691138" y="9673686"/>
                </a:cubicBezTo>
                <a:close/>
                <a:moveTo>
                  <a:pt x="4897920" y="9666135"/>
                </a:moveTo>
                <a:cubicBezTo>
                  <a:pt x="4909162" y="9733222"/>
                  <a:pt x="4872343" y="9754466"/>
                  <a:pt x="4807230" y="9767528"/>
                </a:cubicBezTo>
                <a:cubicBezTo>
                  <a:pt x="4795983" y="9700450"/>
                  <a:pt x="4824280" y="9708643"/>
                  <a:pt x="4897920" y="9666135"/>
                </a:cubicBezTo>
                <a:close/>
                <a:moveTo>
                  <a:pt x="3982485" y="9621553"/>
                </a:moveTo>
                <a:cubicBezTo>
                  <a:pt x="3982485" y="9621553"/>
                  <a:pt x="4013353" y="9630491"/>
                  <a:pt x="4004052" y="9662615"/>
                </a:cubicBezTo>
                <a:cubicBezTo>
                  <a:pt x="4004052" y="9662615"/>
                  <a:pt x="4004052" y="9662615"/>
                  <a:pt x="3963883" y="9685795"/>
                </a:cubicBezTo>
                <a:cubicBezTo>
                  <a:pt x="3963883" y="9685795"/>
                  <a:pt x="3973183" y="9653677"/>
                  <a:pt x="3973183" y="9653677"/>
                </a:cubicBezTo>
                <a:cubicBezTo>
                  <a:pt x="3973183" y="9653677"/>
                  <a:pt x="3973183" y="9653677"/>
                  <a:pt x="3982485" y="9621553"/>
                </a:cubicBezTo>
                <a:close/>
                <a:moveTo>
                  <a:pt x="4673570" y="9617955"/>
                </a:moveTo>
                <a:cubicBezTo>
                  <a:pt x="4676525" y="9617955"/>
                  <a:pt x="4678928" y="9620457"/>
                  <a:pt x="4678928" y="9623532"/>
                </a:cubicBezTo>
                <a:cubicBezTo>
                  <a:pt x="4678928" y="9626613"/>
                  <a:pt x="4676525" y="9629106"/>
                  <a:pt x="4673570" y="9629106"/>
                </a:cubicBezTo>
                <a:cubicBezTo>
                  <a:pt x="4670614" y="9629106"/>
                  <a:pt x="4668213" y="9626613"/>
                  <a:pt x="4668213" y="9623532"/>
                </a:cubicBezTo>
                <a:cubicBezTo>
                  <a:pt x="4668213" y="9620457"/>
                  <a:pt x="4670614" y="9617955"/>
                  <a:pt x="4673570" y="9617955"/>
                </a:cubicBezTo>
                <a:close/>
                <a:moveTo>
                  <a:pt x="5106035" y="9612849"/>
                </a:moveTo>
                <a:cubicBezTo>
                  <a:pt x="5118085" y="9608669"/>
                  <a:pt x="5118085" y="9625391"/>
                  <a:pt x="5118085" y="9625391"/>
                </a:cubicBezTo>
                <a:cubicBezTo>
                  <a:pt x="5118085" y="9625391"/>
                  <a:pt x="5089522" y="9655114"/>
                  <a:pt x="5089522" y="9655114"/>
                </a:cubicBezTo>
                <a:lnTo>
                  <a:pt x="5036226" y="9682843"/>
                </a:lnTo>
                <a:lnTo>
                  <a:pt x="5117179" y="9682843"/>
                </a:lnTo>
                <a:cubicBezTo>
                  <a:pt x="5146895" y="9652215"/>
                  <a:pt x="5146895" y="9652215"/>
                  <a:pt x="5146895" y="9652215"/>
                </a:cubicBezTo>
                <a:cubicBezTo>
                  <a:pt x="5176611" y="9621579"/>
                  <a:pt x="5206325" y="9621579"/>
                  <a:pt x="5236031" y="9621579"/>
                </a:cubicBezTo>
                <a:cubicBezTo>
                  <a:pt x="5236031" y="9652215"/>
                  <a:pt x="5265747" y="9652215"/>
                  <a:pt x="5265747" y="9682843"/>
                </a:cubicBezTo>
                <a:cubicBezTo>
                  <a:pt x="5265747" y="9682843"/>
                  <a:pt x="5236031" y="9713478"/>
                  <a:pt x="5176611" y="9744112"/>
                </a:cubicBezTo>
                <a:cubicBezTo>
                  <a:pt x="5176611" y="9744112"/>
                  <a:pt x="5176611" y="9744112"/>
                  <a:pt x="5146895" y="9805377"/>
                </a:cubicBezTo>
                <a:cubicBezTo>
                  <a:pt x="5117179" y="9836011"/>
                  <a:pt x="5057751" y="9866648"/>
                  <a:pt x="5028036" y="9897276"/>
                </a:cubicBezTo>
                <a:cubicBezTo>
                  <a:pt x="4998320" y="9927910"/>
                  <a:pt x="4998320" y="9927910"/>
                  <a:pt x="4998320" y="9927910"/>
                </a:cubicBezTo>
                <a:cubicBezTo>
                  <a:pt x="4968605" y="9927910"/>
                  <a:pt x="4938892" y="9958547"/>
                  <a:pt x="4938892" y="9989181"/>
                </a:cubicBezTo>
                <a:cubicBezTo>
                  <a:pt x="4938892" y="10019809"/>
                  <a:pt x="4968605" y="10050444"/>
                  <a:pt x="4998320" y="10050444"/>
                </a:cubicBezTo>
                <a:cubicBezTo>
                  <a:pt x="5028036" y="10050444"/>
                  <a:pt x="5087464" y="10081080"/>
                  <a:pt x="5057751" y="10081080"/>
                </a:cubicBezTo>
                <a:cubicBezTo>
                  <a:pt x="5057751" y="10111715"/>
                  <a:pt x="5028036" y="10111715"/>
                  <a:pt x="5028036" y="10142343"/>
                </a:cubicBezTo>
                <a:cubicBezTo>
                  <a:pt x="5028036" y="10142343"/>
                  <a:pt x="5028036" y="10172979"/>
                  <a:pt x="5028036" y="10172979"/>
                </a:cubicBezTo>
                <a:cubicBezTo>
                  <a:pt x="4998320" y="10203614"/>
                  <a:pt x="4938892" y="10203614"/>
                  <a:pt x="4909183" y="10203614"/>
                </a:cubicBezTo>
                <a:cubicBezTo>
                  <a:pt x="4909183" y="10203614"/>
                  <a:pt x="4820040" y="10234249"/>
                  <a:pt x="4790322" y="10264878"/>
                </a:cubicBezTo>
                <a:cubicBezTo>
                  <a:pt x="4790322" y="10264878"/>
                  <a:pt x="4790322" y="10272537"/>
                  <a:pt x="4786609" y="10280196"/>
                </a:cubicBezTo>
                <a:lnTo>
                  <a:pt x="4780910" y="10286999"/>
                </a:lnTo>
                <a:lnTo>
                  <a:pt x="4047467" y="10286999"/>
                </a:lnTo>
                <a:lnTo>
                  <a:pt x="4047467" y="10277802"/>
                </a:lnTo>
                <a:cubicBezTo>
                  <a:pt x="4047467" y="10264878"/>
                  <a:pt x="4047467" y="10264878"/>
                  <a:pt x="4047467" y="10264878"/>
                </a:cubicBezTo>
                <a:cubicBezTo>
                  <a:pt x="4077182" y="10234249"/>
                  <a:pt x="4106897" y="10203614"/>
                  <a:pt x="4106897" y="10172979"/>
                </a:cubicBezTo>
                <a:cubicBezTo>
                  <a:pt x="4106897" y="10172979"/>
                  <a:pt x="4166325" y="10111715"/>
                  <a:pt x="4166325" y="10111715"/>
                </a:cubicBezTo>
                <a:cubicBezTo>
                  <a:pt x="4166325" y="10111715"/>
                  <a:pt x="4225750" y="10081080"/>
                  <a:pt x="4255465" y="10081080"/>
                </a:cubicBezTo>
                <a:cubicBezTo>
                  <a:pt x="4255465" y="10081080"/>
                  <a:pt x="4344609" y="10019809"/>
                  <a:pt x="4344609" y="10019809"/>
                </a:cubicBezTo>
                <a:cubicBezTo>
                  <a:pt x="4404041" y="10019809"/>
                  <a:pt x="4433753" y="10019809"/>
                  <a:pt x="4433753" y="9989181"/>
                </a:cubicBezTo>
                <a:cubicBezTo>
                  <a:pt x="4463468" y="9989181"/>
                  <a:pt x="4493182" y="9958547"/>
                  <a:pt x="4522898" y="9958547"/>
                </a:cubicBezTo>
                <a:lnTo>
                  <a:pt x="4604536" y="9958547"/>
                </a:lnTo>
                <a:lnTo>
                  <a:pt x="4609719" y="9954187"/>
                </a:lnTo>
                <a:cubicBezTo>
                  <a:pt x="4633218" y="9934414"/>
                  <a:pt x="4680215" y="9894869"/>
                  <a:pt x="4680215" y="9894869"/>
                </a:cubicBezTo>
                <a:cubicBezTo>
                  <a:pt x="4717777" y="9874248"/>
                  <a:pt x="4755346" y="9853626"/>
                  <a:pt x="4755346" y="9853626"/>
                </a:cubicBezTo>
                <a:cubicBezTo>
                  <a:pt x="4764737" y="9848471"/>
                  <a:pt x="4773603" y="9845132"/>
                  <a:pt x="4781488" y="9843478"/>
                </a:cubicBezTo>
                <a:lnTo>
                  <a:pt x="4791401" y="9843457"/>
                </a:lnTo>
                <a:lnTo>
                  <a:pt x="4798217" y="9832660"/>
                </a:lnTo>
                <a:cubicBezTo>
                  <a:pt x="4805181" y="9822608"/>
                  <a:pt x="4812611" y="9813035"/>
                  <a:pt x="4820040" y="9805377"/>
                </a:cubicBezTo>
                <a:cubicBezTo>
                  <a:pt x="4820040" y="9805377"/>
                  <a:pt x="4849753" y="9805377"/>
                  <a:pt x="4909183" y="9774742"/>
                </a:cubicBezTo>
                <a:lnTo>
                  <a:pt x="4934966" y="9769701"/>
                </a:lnTo>
                <a:lnTo>
                  <a:pt x="4932273" y="9768921"/>
                </a:lnTo>
                <a:cubicBezTo>
                  <a:pt x="4932273" y="9768921"/>
                  <a:pt x="4940026" y="9742151"/>
                  <a:pt x="4940026" y="9742151"/>
                </a:cubicBezTo>
                <a:cubicBezTo>
                  <a:pt x="4940026" y="9742151"/>
                  <a:pt x="4940026" y="9742151"/>
                  <a:pt x="4973501" y="9722830"/>
                </a:cubicBezTo>
                <a:cubicBezTo>
                  <a:pt x="4973501" y="9722830"/>
                  <a:pt x="4987969" y="9727020"/>
                  <a:pt x="4991934" y="9740407"/>
                </a:cubicBezTo>
                <a:lnTo>
                  <a:pt x="4991904" y="9741531"/>
                </a:lnTo>
                <a:lnTo>
                  <a:pt x="5001107" y="9735974"/>
                </a:lnTo>
                <a:cubicBezTo>
                  <a:pt x="5011322" y="9728795"/>
                  <a:pt x="5020607" y="9721137"/>
                  <a:pt x="5028036" y="9713478"/>
                </a:cubicBezTo>
                <a:cubicBezTo>
                  <a:pt x="5028036" y="9713478"/>
                  <a:pt x="5028036" y="9713478"/>
                  <a:pt x="5028036" y="9682843"/>
                </a:cubicBezTo>
                <a:lnTo>
                  <a:pt x="5034310" y="9682843"/>
                </a:lnTo>
                <a:lnTo>
                  <a:pt x="5060954" y="9655114"/>
                </a:lnTo>
                <a:cubicBezTo>
                  <a:pt x="5060954" y="9655114"/>
                  <a:pt x="5060954" y="9655114"/>
                  <a:pt x="5089522" y="9625391"/>
                </a:cubicBezTo>
                <a:cubicBezTo>
                  <a:pt x="5096663" y="9617959"/>
                  <a:pt x="5102018" y="9614243"/>
                  <a:pt x="5106035" y="9612849"/>
                </a:cubicBezTo>
                <a:close/>
                <a:moveTo>
                  <a:pt x="4850307" y="9562226"/>
                </a:moveTo>
                <a:cubicBezTo>
                  <a:pt x="4836031" y="9595670"/>
                  <a:pt x="4821747" y="9612389"/>
                  <a:pt x="4807462" y="9616565"/>
                </a:cubicBezTo>
                <a:cubicBezTo>
                  <a:pt x="4793177" y="9620750"/>
                  <a:pt x="4778900" y="9612389"/>
                  <a:pt x="4764618" y="9595670"/>
                </a:cubicBezTo>
                <a:cubicBezTo>
                  <a:pt x="4793177" y="9595670"/>
                  <a:pt x="4821747" y="9562226"/>
                  <a:pt x="4850307" y="9562226"/>
                </a:cubicBezTo>
                <a:close/>
                <a:moveTo>
                  <a:pt x="6992549" y="9562218"/>
                </a:moveTo>
                <a:cubicBezTo>
                  <a:pt x="7024686" y="9562218"/>
                  <a:pt x="7024686" y="9562218"/>
                  <a:pt x="7024686" y="9562218"/>
                </a:cubicBezTo>
                <a:cubicBezTo>
                  <a:pt x="7024686" y="9595663"/>
                  <a:pt x="6992549" y="9595663"/>
                  <a:pt x="6992549" y="9595663"/>
                </a:cubicBezTo>
                <a:cubicBezTo>
                  <a:pt x="6992549" y="9595663"/>
                  <a:pt x="6992549" y="9595663"/>
                  <a:pt x="6992549" y="9562218"/>
                </a:cubicBezTo>
                <a:close/>
                <a:moveTo>
                  <a:pt x="4941355" y="9562218"/>
                </a:moveTo>
                <a:cubicBezTo>
                  <a:pt x="4941355" y="9562218"/>
                  <a:pt x="4941355" y="9562218"/>
                  <a:pt x="4968135" y="9562218"/>
                </a:cubicBezTo>
                <a:cubicBezTo>
                  <a:pt x="4968135" y="9562218"/>
                  <a:pt x="4941355" y="9595663"/>
                  <a:pt x="4914575" y="9595663"/>
                </a:cubicBezTo>
                <a:cubicBezTo>
                  <a:pt x="4914575" y="9595663"/>
                  <a:pt x="4914575" y="9595663"/>
                  <a:pt x="4941355" y="9562218"/>
                </a:cubicBezTo>
                <a:close/>
                <a:moveTo>
                  <a:pt x="5503689" y="9406170"/>
                </a:moveTo>
                <a:cubicBezTo>
                  <a:pt x="5503689" y="9406170"/>
                  <a:pt x="5535825" y="9406170"/>
                  <a:pt x="5535825" y="9439614"/>
                </a:cubicBezTo>
                <a:cubicBezTo>
                  <a:pt x="5535825" y="9439614"/>
                  <a:pt x="5535825" y="9439614"/>
                  <a:pt x="5503689" y="9473051"/>
                </a:cubicBezTo>
                <a:cubicBezTo>
                  <a:pt x="5503689" y="9473051"/>
                  <a:pt x="5503689" y="9439614"/>
                  <a:pt x="5503689" y="9439614"/>
                </a:cubicBezTo>
                <a:cubicBezTo>
                  <a:pt x="5503689" y="9439614"/>
                  <a:pt x="5503689" y="9439614"/>
                  <a:pt x="5503689" y="9406170"/>
                </a:cubicBezTo>
                <a:close/>
                <a:moveTo>
                  <a:pt x="6352331" y="9391434"/>
                </a:moveTo>
                <a:cubicBezTo>
                  <a:pt x="6363712" y="9391434"/>
                  <a:pt x="6371299" y="9398999"/>
                  <a:pt x="6371299" y="9414126"/>
                </a:cubicBezTo>
                <a:cubicBezTo>
                  <a:pt x="6371299" y="9414126"/>
                  <a:pt x="6371299" y="9414126"/>
                  <a:pt x="6340950" y="9444383"/>
                </a:cubicBezTo>
                <a:cubicBezTo>
                  <a:pt x="6340950" y="9444383"/>
                  <a:pt x="6310600" y="9474638"/>
                  <a:pt x="6310600" y="9474638"/>
                </a:cubicBezTo>
                <a:cubicBezTo>
                  <a:pt x="6280250" y="9504894"/>
                  <a:pt x="6280250" y="9504894"/>
                  <a:pt x="6280250" y="9535151"/>
                </a:cubicBezTo>
                <a:cubicBezTo>
                  <a:pt x="6280250" y="9565406"/>
                  <a:pt x="6280250" y="9565406"/>
                  <a:pt x="6280250" y="9565406"/>
                </a:cubicBezTo>
                <a:cubicBezTo>
                  <a:pt x="6219555" y="9565406"/>
                  <a:pt x="6189206" y="9595663"/>
                  <a:pt x="6189206" y="9595663"/>
                </a:cubicBezTo>
                <a:cubicBezTo>
                  <a:pt x="6189206" y="9565406"/>
                  <a:pt x="6189206" y="9565406"/>
                  <a:pt x="6189206" y="9565406"/>
                </a:cubicBezTo>
                <a:cubicBezTo>
                  <a:pt x="6189206" y="9565406"/>
                  <a:pt x="6249905" y="9474638"/>
                  <a:pt x="6249905" y="9474638"/>
                </a:cubicBezTo>
                <a:cubicBezTo>
                  <a:pt x="6280250" y="9444383"/>
                  <a:pt x="6310600" y="9414126"/>
                  <a:pt x="6310600" y="9414126"/>
                </a:cubicBezTo>
                <a:cubicBezTo>
                  <a:pt x="6325775" y="9398999"/>
                  <a:pt x="6340950" y="9391434"/>
                  <a:pt x="6352331" y="9391434"/>
                </a:cubicBezTo>
                <a:close/>
                <a:moveTo>
                  <a:pt x="4520403" y="9283553"/>
                </a:moveTo>
                <a:cubicBezTo>
                  <a:pt x="4520403" y="9283553"/>
                  <a:pt x="4550392" y="9283553"/>
                  <a:pt x="4550392" y="9283553"/>
                </a:cubicBezTo>
                <a:cubicBezTo>
                  <a:pt x="4550392" y="9316995"/>
                  <a:pt x="4520403" y="9350439"/>
                  <a:pt x="4490409" y="9383876"/>
                </a:cubicBezTo>
                <a:cubicBezTo>
                  <a:pt x="4475419" y="9383876"/>
                  <a:pt x="4452923" y="9383876"/>
                  <a:pt x="4434180" y="9383876"/>
                </a:cubicBezTo>
                <a:lnTo>
                  <a:pt x="4430427" y="9383876"/>
                </a:lnTo>
                <a:cubicBezTo>
                  <a:pt x="4430427" y="9350439"/>
                  <a:pt x="4430427" y="9350439"/>
                  <a:pt x="4430427" y="9350439"/>
                </a:cubicBezTo>
                <a:cubicBezTo>
                  <a:pt x="4460419" y="9350439"/>
                  <a:pt x="4520403" y="9316995"/>
                  <a:pt x="4520403" y="9283553"/>
                </a:cubicBezTo>
                <a:close/>
                <a:moveTo>
                  <a:pt x="4598408" y="9239932"/>
                </a:moveTo>
                <a:cubicBezTo>
                  <a:pt x="4598408" y="9239932"/>
                  <a:pt x="4598408" y="9261481"/>
                  <a:pt x="4598408" y="9261481"/>
                </a:cubicBezTo>
                <a:cubicBezTo>
                  <a:pt x="4578212" y="9261481"/>
                  <a:pt x="4578212" y="9261481"/>
                  <a:pt x="4578212" y="9261481"/>
                </a:cubicBezTo>
                <a:cubicBezTo>
                  <a:pt x="4598408" y="9239932"/>
                  <a:pt x="4598408" y="9239932"/>
                  <a:pt x="4598408" y="9239932"/>
                </a:cubicBezTo>
                <a:close/>
                <a:moveTo>
                  <a:pt x="6483768" y="9227814"/>
                </a:moveTo>
                <a:cubicBezTo>
                  <a:pt x="6483768" y="9227814"/>
                  <a:pt x="6510548" y="9227814"/>
                  <a:pt x="6510548" y="9255683"/>
                </a:cubicBezTo>
                <a:cubicBezTo>
                  <a:pt x="6510548" y="9255683"/>
                  <a:pt x="6483768" y="9255683"/>
                  <a:pt x="6483768" y="9283553"/>
                </a:cubicBezTo>
                <a:cubicBezTo>
                  <a:pt x="6456989" y="9283553"/>
                  <a:pt x="6456989" y="9283553"/>
                  <a:pt x="6456989" y="9283553"/>
                </a:cubicBezTo>
                <a:cubicBezTo>
                  <a:pt x="6456989" y="9283553"/>
                  <a:pt x="6456989" y="9255683"/>
                  <a:pt x="6456989" y="9255683"/>
                </a:cubicBezTo>
                <a:cubicBezTo>
                  <a:pt x="6456989" y="9255683"/>
                  <a:pt x="6456989" y="9255683"/>
                  <a:pt x="6483768" y="9227814"/>
                </a:cubicBezTo>
                <a:close/>
                <a:moveTo>
                  <a:pt x="5391226" y="9227808"/>
                </a:moveTo>
                <a:cubicBezTo>
                  <a:pt x="5394180" y="9227808"/>
                  <a:pt x="5396580" y="9235300"/>
                  <a:pt x="5396580" y="9244532"/>
                </a:cubicBezTo>
                <a:cubicBezTo>
                  <a:pt x="5396580" y="9253773"/>
                  <a:pt x="5394180" y="9261258"/>
                  <a:pt x="5391226" y="9261258"/>
                </a:cubicBezTo>
                <a:cubicBezTo>
                  <a:pt x="5388270" y="9261258"/>
                  <a:pt x="5385868" y="9253773"/>
                  <a:pt x="5385868" y="9244532"/>
                </a:cubicBezTo>
                <a:cubicBezTo>
                  <a:pt x="5385868" y="9235300"/>
                  <a:pt x="5388270" y="9227808"/>
                  <a:pt x="5391226" y="9227808"/>
                </a:cubicBezTo>
                <a:close/>
                <a:moveTo>
                  <a:pt x="4310461" y="9223995"/>
                </a:moveTo>
                <a:lnTo>
                  <a:pt x="4288893" y="9227171"/>
                </a:lnTo>
                <a:lnTo>
                  <a:pt x="4287594" y="9236550"/>
                </a:lnTo>
                <a:lnTo>
                  <a:pt x="4290460" y="9235112"/>
                </a:lnTo>
                <a:cubicBezTo>
                  <a:pt x="4295224" y="9232650"/>
                  <a:pt x="4301822" y="9229133"/>
                  <a:pt x="4309155" y="9224913"/>
                </a:cubicBezTo>
                <a:close/>
                <a:moveTo>
                  <a:pt x="4315957" y="9194428"/>
                </a:moveTo>
                <a:lnTo>
                  <a:pt x="4314894" y="9195134"/>
                </a:lnTo>
                <a:lnTo>
                  <a:pt x="4314894" y="9196535"/>
                </a:lnTo>
                <a:lnTo>
                  <a:pt x="4314894" y="9220875"/>
                </a:lnTo>
                <a:lnTo>
                  <a:pt x="4327017" y="9212346"/>
                </a:lnTo>
                <a:close/>
                <a:moveTo>
                  <a:pt x="6395401" y="9194378"/>
                </a:moveTo>
                <a:cubicBezTo>
                  <a:pt x="6424859" y="9255691"/>
                  <a:pt x="6395401" y="9286338"/>
                  <a:pt x="6336490" y="9316995"/>
                </a:cubicBezTo>
                <a:cubicBezTo>
                  <a:pt x="6307031" y="9255691"/>
                  <a:pt x="6336490" y="9255691"/>
                  <a:pt x="6395401" y="9194378"/>
                </a:cubicBezTo>
                <a:close/>
                <a:moveTo>
                  <a:pt x="4653931" y="9186236"/>
                </a:moveTo>
                <a:lnTo>
                  <a:pt x="4611386" y="9216443"/>
                </a:lnTo>
                <a:cubicBezTo>
                  <a:pt x="4611386" y="9216443"/>
                  <a:pt x="4588131" y="9216443"/>
                  <a:pt x="4564872" y="9238958"/>
                </a:cubicBezTo>
                <a:cubicBezTo>
                  <a:pt x="4541610" y="9238958"/>
                  <a:pt x="4518356" y="9238958"/>
                  <a:pt x="4495095" y="9261481"/>
                </a:cubicBezTo>
                <a:cubicBezTo>
                  <a:pt x="4425320" y="9261481"/>
                  <a:pt x="4425320" y="9261481"/>
                  <a:pt x="4425320" y="9261481"/>
                </a:cubicBezTo>
                <a:cubicBezTo>
                  <a:pt x="4448582" y="9238958"/>
                  <a:pt x="4448582" y="9238958"/>
                  <a:pt x="4471835" y="9238958"/>
                </a:cubicBezTo>
                <a:cubicBezTo>
                  <a:pt x="4471835" y="9238958"/>
                  <a:pt x="4471835" y="9238958"/>
                  <a:pt x="4474741" y="9238958"/>
                </a:cubicBezTo>
                <a:lnTo>
                  <a:pt x="4489627" y="9238958"/>
                </a:lnTo>
                <a:lnTo>
                  <a:pt x="4515276" y="9219155"/>
                </a:lnTo>
                <a:cubicBezTo>
                  <a:pt x="4535205" y="9219155"/>
                  <a:pt x="4555136" y="9197987"/>
                  <a:pt x="4575067" y="9197987"/>
                </a:cubicBezTo>
                <a:cubicBezTo>
                  <a:pt x="4570084" y="9203279"/>
                  <a:pt x="4562610" y="9208570"/>
                  <a:pt x="4553891" y="9213862"/>
                </a:cubicBezTo>
                <a:lnTo>
                  <a:pt x="4546567" y="9217920"/>
                </a:lnTo>
                <a:lnTo>
                  <a:pt x="4564872" y="9216443"/>
                </a:lnTo>
                <a:cubicBezTo>
                  <a:pt x="4588131" y="9193920"/>
                  <a:pt x="4634647" y="9193920"/>
                  <a:pt x="4634647" y="9193920"/>
                </a:cubicBezTo>
                <a:close/>
                <a:moveTo>
                  <a:pt x="4681162" y="9171400"/>
                </a:moveTo>
                <a:cubicBezTo>
                  <a:pt x="4692792" y="9171400"/>
                  <a:pt x="4692792" y="9171400"/>
                  <a:pt x="4684068" y="9174217"/>
                </a:cubicBezTo>
                <a:lnTo>
                  <a:pt x="4653931" y="9186236"/>
                </a:lnTo>
                <a:lnTo>
                  <a:pt x="4654998" y="9185478"/>
                </a:lnTo>
                <a:cubicBezTo>
                  <a:pt x="4669531" y="9177033"/>
                  <a:pt x="4681162" y="9171400"/>
                  <a:pt x="4681162" y="9171400"/>
                </a:cubicBezTo>
                <a:close/>
                <a:moveTo>
                  <a:pt x="4739753" y="9153736"/>
                </a:moveTo>
                <a:cubicBezTo>
                  <a:pt x="4719559" y="9175286"/>
                  <a:pt x="4679174" y="9196835"/>
                  <a:pt x="4658981" y="9218382"/>
                </a:cubicBezTo>
                <a:cubicBezTo>
                  <a:pt x="4638790" y="9239932"/>
                  <a:pt x="4618597" y="9239932"/>
                  <a:pt x="4598408" y="9239932"/>
                </a:cubicBezTo>
                <a:cubicBezTo>
                  <a:pt x="4618597" y="9239932"/>
                  <a:pt x="4618597" y="9218382"/>
                  <a:pt x="4638790" y="9218382"/>
                </a:cubicBezTo>
                <a:cubicBezTo>
                  <a:pt x="4679174" y="9196835"/>
                  <a:pt x="4699370" y="9175286"/>
                  <a:pt x="4739753" y="9153736"/>
                </a:cubicBezTo>
                <a:close/>
                <a:moveTo>
                  <a:pt x="5712561" y="9105202"/>
                </a:moveTo>
                <a:cubicBezTo>
                  <a:pt x="5739342" y="9105202"/>
                  <a:pt x="5739342" y="9105202"/>
                  <a:pt x="5739342" y="9134932"/>
                </a:cubicBezTo>
                <a:cubicBezTo>
                  <a:pt x="5739342" y="9134932"/>
                  <a:pt x="5712561" y="9164655"/>
                  <a:pt x="5712561" y="9194378"/>
                </a:cubicBezTo>
                <a:cubicBezTo>
                  <a:pt x="5712561" y="9194378"/>
                  <a:pt x="5685782" y="9164655"/>
                  <a:pt x="5685782" y="9164655"/>
                </a:cubicBezTo>
                <a:cubicBezTo>
                  <a:pt x="5685782" y="9164655"/>
                  <a:pt x="5712561" y="9164655"/>
                  <a:pt x="5712561" y="9134932"/>
                </a:cubicBezTo>
                <a:cubicBezTo>
                  <a:pt x="5712561" y="9105202"/>
                  <a:pt x="5712561" y="9105202"/>
                  <a:pt x="5712561" y="9105202"/>
                </a:cubicBezTo>
                <a:close/>
                <a:moveTo>
                  <a:pt x="4582609" y="9084509"/>
                </a:moveTo>
                <a:lnTo>
                  <a:pt x="4574541" y="9088149"/>
                </a:lnTo>
                <a:lnTo>
                  <a:pt x="4548476" y="9089829"/>
                </a:lnTo>
                <a:lnTo>
                  <a:pt x="4539744" y="9094455"/>
                </a:lnTo>
                <a:cubicBezTo>
                  <a:pt x="4529847" y="9097618"/>
                  <a:pt x="4518849" y="9099729"/>
                  <a:pt x="4508579" y="9101135"/>
                </a:cubicBezTo>
                <a:lnTo>
                  <a:pt x="4502314" y="9101713"/>
                </a:lnTo>
                <a:lnTo>
                  <a:pt x="4487976" y="9108281"/>
                </a:lnTo>
                <a:lnTo>
                  <a:pt x="4463468" y="9131442"/>
                </a:lnTo>
                <a:cubicBezTo>
                  <a:pt x="4463468" y="9131442"/>
                  <a:pt x="4463468" y="9131442"/>
                  <a:pt x="4463468" y="9135272"/>
                </a:cubicBezTo>
                <a:lnTo>
                  <a:pt x="4463468" y="9160888"/>
                </a:lnTo>
                <a:lnTo>
                  <a:pt x="4467521" y="9160212"/>
                </a:lnTo>
                <a:cubicBezTo>
                  <a:pt x="4488051" y="9154587"/>
                  <a:pt x="4505651" y="9148961"/>
                  <a:pt x="4517381" y="9148961"/>
                </a:cubicBezTo>
                <a:cubicBezTo>
                  <a:pt x="4540843" y="9148961"/>
                  <a:pt x="4540843" y="9148961"/>
                  <a:pt x="4540843" y="9148961"/>
                </a:cubicBezTo>
                <a:cubicBezTo>
                  <a:pt x="4540843" y="9148961"/>
                  <a:pt x="4540843" y="9126456"/>
                  <a:pt x="4564304" y="9126456"/>
                </a:cubicBezTo>
                <a:cubicBezTo>
                  <a:pt x="4581900" y="9109575"/>
                  <a:pt x="4599495" y="9092697"/>
                  <a:pt x="4587399" y="9085312"/>
                </a:cubicBezTo>
                <a:close/>
                <a:moveTo>
                  <a:pt x="5268040" y="9016030"/>
                </a:moveTo>
                <a:cubicBezTo>
                  <a:pt x="5300179" y="9038323"/>
                  <a:pt x="5268040" y="9038323"/>
                  <a:pt x="5268040" y="9038323"/>
                </a:cubicBezTo>
                <a:cubicBezTo>
                  <a:pt x="5268040" y="9038323"/>
                  <a:pt x="5268040" y="9038323"/>
                  <a:pt x="5268040" y="9016030"/>
                </a:cubicBezTo>
                <a:close/>
                <a:moveTo>
                  <a:pt x="5418004" y="8949148"/>
                </a:moveTo>
                <a:cubicBezTo>
                  <a:pt x="5418004" y="8949148"/>
                  <a:pt x="5418004" y="8982592"/>
                  <a:pt x="5418004" y="8982592"/>
                </a:cubicBezTo>
                <a:cubicBezTo>
                  <a:pt x="5418004" y="8982592"/>
                  <a:pt x="5385868" y="8982592"/>
                  <a:pt x="5385868" y="8982592"/>
                </a:cubicBezTo>
                <a:cubicBezTo>
                  <a:pt x="5385868" y="8949148"/>
                  <a:pt x="5385868" y="8949148"/>
                  <a:pt x="5418004" y="8949148"/>
                </a:cubicBezTo>
                <a:close/>
                <a:moveTo>
                  <a:pt x="5292475" y="8914081"/>
                </a:moveTo>
                <a:cubicBezTo>
                  <a:pt x="5300170" y="8915128"/>
                  <a:pt x="5307497" y="8917920"/>
                  <a:pt x="5313359" y="8923504"/>
                </a:cubicBezTo>
                <a:cubicBezTo>
                  <a:pt x="5313359" y="8923504"/>
                  <a:pt x="5289909" y="8945835"/>
                  <a:pt x="5243010" y="8968171"/>
                </a:cubicBezTo>
                <a:cubicBezTo>
                  <a:pt x="5243010" y="8968171"/>
                  <a:pt x="5219559" y="8990502"/>
                  <a:pt x="5172661" y="9012838"/>
                </a:cubicBezTo>
                <a:cubicBezTo>
                  <a:pt x="5149208" y="9012838"/>
                  <a:pt x="5149208" y="9012838"/>
                  <a:pt x="5125756" y="9035172"/>
                </a:cubicBezTo>
                <a:cubicBezTo>
                  <a:pt x="5102303" y="9057502"/>
                  <a:pt x="5102303" y="9057502"/>
                  <a:pt x="5102303" y="9057502"/>
                </a:cubicBezTo>
                <a:cubicBezTo>
                  <a:pt x="5078857" y="9079839"/>
                  <a:pt x="5031952" y="9079839"/>
                  <a:pt x="5008506" y="9079839"/>
                </a:cubicBezTo>
                <a:lnTo>
                  <a:pt x="5000131" y="9082151"/>
                </a:lnTo>
                <a:lnTo>
                  <a:pt x="4996691" y="9085002"/>
                </a:lnTo>
                <a:cubicBezTo>
                  <a:pt x="4989550" y="9088835"/>
                  <a:pt x="4982409" y="9090750"/>
                  <a:pt x="4977052" y="9089793"/>
                </a:cubicBezTo>
                <a:lnTo>
                  <a:pt x="4976854" y="9089514"/>
                </a:lnTo>
                <a:lnTo>
                  <a:pt x="4946949" y="9102172"/>
                </a:lnTo>
                <a:cubicBezTo>
                  <a:pt x="4933756" y="9107756"/>
                  <a:pt x="4919833" y="9113338"/>
                  <a:pt x="4906276" y="9117526"/>
                </a:cubicBezTo>
                <a:lnTo>
                  <a:pt x="4901269" y="9118435"/>
                </a:lnTo>
                <a:lnTo>
                  <a:pt x="4896718" y="9123318"/>
                </a:lnTo>
                <a:cubicBezTo>
                  <a:pt x="4889577" y="9130983"/>
                  <a:pt x="4882437" y="9138647"/>
                  <a:pt x="4882437" y="9138647"/>
                </a:cubicBezTo>
                <a:cubicBezTo>
                  <a:pt x="4882437" y="9138647"/>
                  <a:pt x="4889577" y="9130983"/>
                  <a:pt x="4896718" y="9119488"/>
                </a:cubicBezTo>
                <a:lnTo>
                  <a:pt x="4896802" y="9119245"/>
                </a:lnTo>
                <a:lnTo>
                  <a:pt x="4867800" y="9124506"/>
                </a:lnTo>
                <a:cubicBezTo>
                  <a:pt x="4856076" y="9135667"/>
                  <a:pt x="4838489" y="9135667"/>
                  <a:pt x="4826763" y="9130087"/>
                </a:cubicBezTo>
                <a:lnTo>
                  <a:pt x="4818176" y="9121398"/>
                </a:lnTo>
                <a:lnTo>
                  <a:pt x="4818176" y="9121924"/>
                </a:lnTo>
                <a:cubicBezTo>
                  <a:pt x="4818176" y="9130286"/>
                  <a:pt x="4818176" y="9138647"/>
                  <a:pt x="4818176" y="9138647"/>
                </a:cubicBezTo>
                <a:cubicBezTo>
                  <a:pt x="4818176" y="9138647"/>
                  <a:pt x="4791397" y="9138647"/>
                  <a:pt x="4764618" y="9138647"/>
                </a:cubicBezTo>
                <a:cubicBezTo>
                  <a:pt x="4764618" y="9138647"/>
                  <a:pt x="4791397" y="9138647"/>
                  <a:pt x="4791397" y="9105202"/>
                </a:cubicBezTo>
                <a:cubicBezTo>
                  <a:pt x="4791397" y="9105202"/>
                  <a:pt x="4818176" y="9105202"/>
                  <a:pt x="4818176" y="9105202"/>
                </a:cubicBezTo>
                <a:lnTo>
                  <a:pt x="4818176" y="9109632"/>
                </a:lnTo>
                <a:lnTo>
                  <a:pt x="4820903" y="9102170"/>
                </a:lnTo>
                <a:cubicBezTo>
                  <a:pt x="4820903" y="9102170"/>
                  <a:pt x="4891254" y="9079839"/>
                  <a:pt x="4891254" y="9057502"/>
                </a:cubicBezTo>
                <a:cubicBezTo>
                  <a:pt x="4914704" y="9057502"/>
                  <a:pt x="4961603" y="9035172"/>
                  <a:pt x="4961603" y="9035172"/>
                </a:cubicBezTo>
                <a:cubicBezTo>
                  <a:pt x="4961603" y="9035172"/>
                  <a:pt x="4967468" y="9035172"/>
                  <a:pt x="4976260" y="9035172"/>
                </a:cubicBezTo>
                <a:lnTo>
                  <a:pt x="4976990" y="9035172"/>
                </a:lnTo>
                <a:lnTo>
                  <a:pt x="4987315" y="9025609"/>
                </a:lnTo>
                <a:cubicBezTo>
                  <a:pt x="4993117" y="9019860"/>
                  <a:pt x="4996687" y="9016030"/>
                  <a:pt x="4996687" y="9016030"/>
                </a:cubicBezTo>
                <a:lnTo>
                  <a:pt x="5022240" y="9026996"/>
                </a:lnTo>
                <a:lnTo>
                  <a:pt x="5031954" y="9021212"/>
                </a:lnTo>
                <a:cubicBezTo>
                  <a:pt x="5037817" y="9012838"/>
                  <a:pt x="5043679" y="9001670"/>
                  <a:pt x="5055405" y="8990502"/>
                </a:cubicBezTo>
                <a:cubicBezTo>
                  <a:pt x="5055405" y="8968171"/>
                  <a:pt x="5102303" y="8945835"/>
                  <a:pt x="5102303" y="8945835"/>
                </a:cubicBezTo>
                <a:cubicBezTo>
                  <a:pt x="5102303" y="8968171"/>
                  <a:pt x="5125756" y="8968171"/>
                  <a:pt x="5149208" y="8968171"/>
                </a:cubicBezTo>
                <a:cubicBezTo>
                  <a:pt x="5149208" y="8945835"/>
                  <a:pt x="5172661" y="8968171"/>
                  <a:pt x="5196107" y="8968171"/>
                </a:cubicBezTo>
                <a:cubicBezTo>
                  <a:pt x="5196107" y="8968171"/>
                  <a:pt x="5219559" y="8945835"/>
                  <a:pt x="5243010" y="8923504"/>
                </a:cubicBezTo>
                <a:cubicBezTo>
                  <a:pt x="5243010" y="8923504"/>
                  <a:pt x="5269392" y="8910940"/>
                  <a:pt x="5292475" y="8914081"/>
                </a:cubicBezTo>
                <a:close/>
                <a:moveTo>
                  <a:pt x="4848403" y="8896563"/>
                </a:moveTo>
                <a:cubicBezTo>
                  <a:pt x="4849437" y="8897205"/>
                  <a:pt x="4848061" y="8899770"/>
                  <a:pt x="4842551" y="8904901"/>
                </a:cubicBezTo>
                <a:cubicBezTo>
                  <a:pt x="4842551" y="8925423"/>
                  <a:pt x="4798495" y="8945944"/>
                  <a:pt x="4798495" y="8945944"/>
                </a:cubicBezTo>
                <a:cubicBezTo>
                  <a:pt x="4798495" y="8945944"/>
                  <a:pt x="4798495" y="8945944"/>
                  <a:pt x="4820527" y="8925423"/>
                </a:cubicBezTo>
                <a:cubicBezTo>
                  <a:pt x="4820527" y="8910032"/>
                  <a:pt x="4845307" y="8894639"/>
                  <a:pt x="4848403" y="8896563"/>
                </a:cubicBezTo>
                <a:close/>
                <a:moveTo>
                  <a:pt x="5370846" y="8873189"/>
                </a:moveTo>
                <a:cubicBezTo>
                  <a:pt x="5372036" y="8873871"/>
                  <a:pt x="5370448" y="8876602"/>
                  <a:pt x="5364105" y="8882061"/>
                </a:cubicBezTo>
                <a:cubicBezTo>
                  <a:pt x="5364105" y="8903897"/>
                  <a:pt x="5313359" y="8925733"/>
                  <a:pt x="5313359" y="8925733"/>
                </a:cubicBezTo>
                <a:cubicBezTo>
                  <a:pt x="5313359" y="8925733"/>
                  <a:pt x="5313359" y="8925733"/>
                  <a:pt x="5338738" y="8903897"/>
                </a:cubicBezTo>
                <a:cubicBezTo>
                  <a:pt x="5338738" y="8887520"/>
                  <a:pt x="5367282" y="8871142"/>
                  <a:pt x="5370846" y="8873189"/>
                </a:cubicBezTo>
                <a:close/>
                <a:moveTo>
                  <a:pt x="5550133" y="8839215"/>
                </a:moveTo>
                <a:cubicBezTo>
                  <a:pt x="5555346" y="8837460"/>
                  <a:pt x="5561715" y="8837128"/>
                  <a:pt x="5569431" y="8839363"/>
                </a:cubicBezTo>
                <a:cubicBezTo>
                  <a:pt x="5569431" y="8839363"/>
                  <a:pt x="5569431" y="8839363"/>
                  <a:pt x="5560129" y="8871489"/>
                </a:cubicBezTo>
                <a:cubicBezTo>
                  <a:pt x="5529261" y="8862551"/>
                  <a:pt x="5529261" y="8862551"/>
                  <a:pt x="5529261" y="8862551"/>
                </a:cubicBezTo>
                <a:cubicBezTo>
                  <a:pt x="5529261" y="8862551"/>
                  <a:pt x="5534493" y="8844480"/>
                  <a:pt x="5550133" y="8839215"/>
                </a:cubicBezTo>
                <a:close/>
                <a:moveTo>
                  <a:pt x="5262250" y="8835498"/>
                </a:moveTo>
                <a:cubicBezTo>
                  <a:pt x="5286624" y="8842555"/>
                  <a:pt x="5286624" y="8842555"/>
                  <a:pt x="5286624" y="8842555"/>
                </a:cubicBezTo>
                <a:cubicBezTo>
                  <a:pt x="5279789" y="8866156"/>
                  <a:pt x="5255417" y="8859098"/>
                  <a:pt x="5255417" y="8859098"/>
                </a:cubicBezTo>
                <a:cubicBezTo>
                  <a:pt x="5255417" y="8859098"/>
                  <a:pt x="5255417" y="8859098"/>
                  <a:pt x="5262250" y="8835498"/>
                </a:cubicBezTo>
                <a:close/>
                <a:moveTo>
                  <a:pt x="5509045" y="8815387"/>
                </a:moveTo>
                <a:cubicBezTo>
                  <a:pt x="5512000" y="8815387"/>
                  <a:pt x="5514400" y="8817887"/>
                  <a:pt x="5514400" y="8820962"/>
                </a:cubicBezTo>
                <a:cubicBezTo>
                  <a:pt x="5514400" y="8824044"/>
                  <a:pt x="5512000" y="8826536"/>
                  <a:pt x="5509045" y="8826536"/>
                </a:cubicBezTo>
                <a:cubicBezTo>
                  <a:pt x="5506088" y="8826536"/>
                  <a:pt x="5503689" y="8824044"/>
                  <a:pt x="5503689" y="8820962"/>
                </a:cubicBezTo>
                <a:cubicBezTo>
                  <a:pt x="5503689" y="8817887"/>
                  <a:pt x="5506088" y="8815387"/>
                  <a:pt x="5509045" y="8815387"/>
                </a:cubicBezTo>
                <a:close/>
                <a:moveTo>
                  <a:pt x="3686119" y="8753548"/>
                </a:moveTo>
                <a:lnTo>
                  <a:pt x="3679913" y="8759504"/>
                </a:lnTo>
                <a:lnTo>
                  <a:pt x="3686303" y="8764285"/>
                </a:lnTo>
                <a:lnTo>
                  <a:pt x="3692767" y="8771867"/>
                </a:lnTo>
                <a:lnTo>
                  <a:pt x="3696484" y="8772886"/>
                </a:lnTo>
                <a:lnTo>
                  <a:pt x="3720612" y="8763841"/>
                </a:lnTo>
                <a:lnTo>
                  <a:pt x="3734339" y="8753548"/>
                </a:lnTo>
                <a:lnTo>
                  <a:pt x="3720544" y="8753548"/>
                </a:lnTo>
                <a:close/>
                <a:moveTo>
                  <a:pt x="5150221" y="8703918"/>
                </a:moveTo>
                <a:cubicBezTo>
                  <a:pt x="5182359" y="8703918"/>
                  <a:pt x="5182359" y="8737361"/>
                  <a:pt x="5182359" y="8737361"/>
                </a:cubicBezTo>
                <a:cubicBezTo>
                  <a:pt x="5182359" y="8770799"/>
                  <a:pt x="5150221" y="8770799"/>
                  <a:pt x="5150221" y="8770799"/>
                </a:cubicBezTo>
                <a:cubicBezTo>
                  <a:pt x="5150221" y="8737361"/>
                  <a:pt x="5150221" y="8737361"/>
                  <a:pt x="5150221" y="8703918"/>
                </a:cubicBezTo>
                <a:close/>
                <a:moveTo>
                  <a:pt x="3754102" y="8696675"/>
                </a:moveTo>
                <a:lnTo>
                  <a:pt x="3743133" y="8698868"/>
                </a:lnTo>
                <a:cubicBezTo>
                  <a:pt x="3719668" y="8698868"/>
                  <a:pt x="3719668" y="8698868"/>
                  <a:pt x="3719668" y="8698868"/>
                </a:cubicBezTo>
                <a:lnTo>
                  <a:pt x="3719668" y="8715066"/>
                </a:lnTo>
                <a:lnTo>
                  <a:pt x="3740335" y="8715066"/>
                </a:lnTo>
                <a:lnTo>
                  <a:pt x="3749865" y="8715066"/>
                </a:lnTo>
                <a:lnTo>
                  <a:pt x="3754711" y="8709026"/>
                </a:lnTo>
                <a:lnTo>
                  <a:pt x="3769319" y="8701081"/>
                </a:lnTo>
                <a:lnTo>
                  <a:pt x="3766929" y="8700389"/>
                </a:lnTo>
                <a:cubicBezTo>
                  <a:pt x="3763347" y="8699352"/>
                  <a:pt x="3759765" y="8698314"/>
                  <a:pt x="3757077" y="8697536"/>
                </a:cubicBezTo>
                <a:close/>
                <a:moveTo>
                  <a:pt x="3813514" y="8676360"/>
                </a:moveTo>
                <a:lnTo>
                  <a:pt x="3806834" y="8677695"/>
                </a:lnTo>
                <a:lnTo>
                  <a:pt x="3802418" y="8685856"/>
                </a:lnTo>
                <a:lnTo>
                  <a:pt x="3820278" y="8677936"/>
                </a:lnTo>
                <a:lnTo>
                  <a:pt x="3833036" y="8678575"/>
                </a:lnTo>
                <a:lnTo>
                  <a:pt x="3835184" y="8676360"/>
                </a:lnTo>
                <a:lnTo>
                  <a:pt x="3825244" y="8676360"/>
                </a:lnTo>
                <a:cubicBezTo>
                  <a:pt x="3819379" y="8676360"/>
                  <a:pt x="3813514" y="8676360"/>
                  <a:pt x="3813514" y="8676360"/>
                </a:cubicBezTo>
                <a:close/>
                <a:moveTo>
                  <a:pt x="3880095" y="8658267"/>
                </a:moveTo>
                <a:lnTo>
                  <a:pt x="3851067" y="8670446"/>
                </a:lnTo>
                <a:lnTo>
                  <a:pt x="3869179" y="8668113"/>
                </a:lnTo>
                <a:close/>
                <a:moveTo>
                  <a:pt x="5739333" y="8648188"/>
                </a:moveTo>
                <a:cubicBezTo>
                  <a:pt x="5739333" y="8648188"/>
                  <a:pt x="5771471" y="8648188"/>
                  <a:pt x="5771471" y="8648188"/>
                </a:cubicBezTo>
                <a:cubicBezTo>
                  <a:pt x="5771471" y="8648188"/>
                  <a:pt x="5739333" y="8670481"/>
                  <a:pt x="5739333" y="8670481"/>
                </a:cubicBezTo>
                <a:cubicBezTo>
                  <a:pt x="5739333" y="8648188"/>
                  <a:pt x="5739333" y="8648188"/>
                  <a:pt x="5739333" y="8648188"/>
                </a:cubicBezTo>
                <a:close/>
                <a:moveTo>
                  <a:pt x="5709578" y="8645147"/>
                </a:moveTo>
                <a:cubicBezTo>
                  <a:pt x="5709578" y="8645147"/>
                  <a:pt x="5709578" y="8645147"/>
                  <a:pt x="5709578" y="8675544"/>
                </a:cubicBezTo>
                <a:cubicBezTo>
                  <a:pt x="5709578" y="8705947"/>
                  <a:pt x="5709578" y="8705947"/>
                  <a:pt x="5709578" y="8705947"/>
                </a:cubicBezTo>
                <a:cubicBezTo>
                  <a:pt x="5709578" y="8705947"/>
                  <a:pt x="5709578" y="8736343"/>
                  <a:pt x="5709578" y="8766747"/>
                </a:cubicBezTo>
                <a:cubicBezTo>
                  <a:pt x="5709578" y="8766747"/>
                  <a:pt x="5679831" y="8827547"/>
                  <a:pt x="5679831" y="8857951"/>
                </a:cubicBezTo>
                <a:cubicBezTo>
                  <a:pt x="5650075" y="8857951"/>
                  <a:pt x="5620320" y="8918751"/>
                  <a:pt x="5590564" y="8979552"/>
                </a:cubicBezTo>
                <a:cubicBezTo>
                  <a:pt x="5531062" y="9040352"/>
                  <a:pt x="5531062" y="9040352"/>
                  <a:pt x="5531062" y="9040352"/>
                </a:cubicBezTo>
                <a:cubicBezTo>
                  <a:pt x="5501305" y="9070749"/>
                  <a:pt x="5441801" y="9101152"/>
                  <a:pt x="5441801" y="9101152"/>
                </a:cubicBezTo>
                <a:cubicBezTo>
                  <a:pt x="5412046" y="9131556"/>
                  <a:pt x="5352543" y="9192356"/>
                  <a:pt x="5322789" y="9222753"/>
                </a:cubicBezTo>
                <a:cubicBezTo>
                  <a:pt x="5322789" y="9222753"/>
                  <a:pt x="5263277" y="9283553"/>
                  <a:pt x="5233530" y="9283553"/>
                </a:cubicBezTo>
                <a:cubicBezTo>
                  <a:pt x="5233530" y="9283553"/>
                  <a:pt x="5233530" y="9253155"/>
                  <a:pt x="5203775" y="9253155"/>
                </a:cubicBezTo>
                <a:cubicBezTo>
                  <a:pt x="5203775" y="9253155"/>
                  <a:pt x="5233530" y="9192356"/>
                  <a:pt x="5263277" y="9161952"/>
                </a:cubicBezTo>
                <a:cubicBezTo>
                  <a:pt x="5263277" y="9161952"/>
                  <a:pt x="5263277" y="9161952"/>
                  <a:pt x="5263277" y="9131556"/>
                </a:cubicBezTo>
                <a:cubicBezTo>
                  <a:pt x="5293033" y="9131556"/>
                  <a:pt x="5293033" y="9101152"/>
                  <a:pt x="5322789" y="9070749"/>
                </a:cubicBezTo>
                <a:cubicBezTo>
                  <a:pt x="5352543" y="9040352"/>
                  <a:pt x="5412046" y="9040352"/>
                  <a:pt x="5441801" y="9009948"/>
                </a:cubicBezTo>
                <a:cubicBezTo>
                  <a:pt x="5471550" y="9009948"/>
                  <a:pt x="5501305" y="8918751"/>
                  <a:pt x="5531062" y="8918751"/>
                </a:cubicBezTo>
                <a:cubicBezTo>
                  <a:pt x="5531062" y="8918751"/>
                  <a:pt x="5560817" y="8888347"/>
                  <a:pt x="5590564" y="8857951"/>
                </a:cubicBezTo>
                <a:cubicBezTo>
                  <a:pt x="5620320" y="8827547"/>
                  <a:pt x="5650075" y="8797151"/>
                  <a:pt x="5650075" y="8766747"/>
                </a:cubicBezTo>
                <a:cubicBezTo>
                  <a:pt x="5650075" y="8736343"/>
                  <a:pt x="5650075" y="8705947"/>
                  <a:pt x="5679831" y="8675544"/>
                </a:cubicBezTo>
                <a:cubicBezTo>
                  <a:pt x="5679831" y="8675544"/>
                  <a:pt x="5679831" y="8645147"/>
                  <a:pt x="5709578" y="8645147"/>
                </a:cubicBezTo>
                <a:close/>
                <a:moveTo>
                  <a:pt x="5271071" y="8606362"/>
                </a:moveTo>
                <a:cubicBezTo>
                  <a:pt x="5271071" y="8606362"/>
                  <a:pt x="5271071" y="8606362"/>
                  <a:pt x="5296447" y="8606362"/>
                </a:cubicBezTo>
                <a:cubicBezTo>
                  <a:pt x="5296447" y="8606362"/>
                  <a:pt x="5271071" y="8606362"/>
                  <a:pt x="5271071" y="8630931"/>
                </a:cubicBezTo>
                <a:cubicBezTo>
                  <a:pt x="5271071" y="8630931"/>
                  <a:pt x="5271071" y="8630931"/>
                  <a:pt x="5271071" y="8606362"/>
                </a:cubicBezTo>
                <a:close/>
                <a:moveTo>
                  <a:pt x="5107962" y="8585078"/>
                </a:moveTo>
                <a:cubicBezTo>
                  <a:pt x="5107962" y="8585078"/>
                  <a:pt x="5107962" y="8585078"/>
                  <a:pt x="5130918" y="8585078"/>
                </a:cubicBezTo>
                <a:cubicBezTo>
                  <a:pt x="5130918" y="8585078"/>
                  <a:pt x="5107962" y="8606367"/>
                  <a:pt x="5107962" y="8606367"/>
                </a:cubicBezTo>
                <a:cubicBezTo>
                  <a:pt x="5085005" y="8606367"/>
                  <a:pt x="5085005" y="8606367"/>
                  <a:pt x="5107962" y="8585078"/>
                </a:cubicBezTo>
                <a:close/>
                <a:moveTo>
                  <a:pt x="4699370" y="8514972"/>
                </a:moveTo>
                <a:cubicBezTo>
                  <a:pt x="4701393" y="8514972"/>
                  <a:pt x="4703042" y="8516698"/>
                  <a:pt x="4703042" y="8518821"/>
                </a:cubicBezTo>
                <a:cubicBezTo>
                  <a:pt x="4703042" y="8520948"/>
                  <a:pt x="4701393" y="8522670"/>
                  <a:pt x="4699370" y="8522670"/>
                </a:cubicBezTo>
                <a:cubicBezTo>
                  <a:pt x="4697343" y="8522670"/>
                  <a:pt x="4695695" y="8520948"/>
                  <a:pt x="4695695" y="8518821"/>
                </a:cubicBezTo>
                <a:cubicBezTo>
                  <a:pt x="4695695" y="8516698"/>
                  <a:pt x="4697343" y="8514972"/>
                  <a:pt x="4699370" y="8514972"/>
                </a:cubicBezTo>
                <a:close/>
                <a:moveTo>
                  <a:pt x="5245700" y="8499907"/>
                </a:moveTo>
                <a:cubicBezTo>
                  <a:pt x="5245700" y="8499907"/>
                  <a:pt x="5245700" y="8499907"/>
                  <a:pt x="5245700" y="8521203"/>
                </a:cubicBezTo>
                <a:cubicBezTo>
                  <a:pt x="5222744" y="8521203"/>
                  <a:pt x="5199787" y="8542491"/>
                  <a:pt x="5176831" y="8563784"/>
                </a:cubicBezTo>
                <a:cubicBezTo>
                  <a:pt x="5153874" y="8585078"/>
                  <a:pt x="5153874" y="8585078"/>
                  <a:pt x="5130918" y="8585078"/>
                </a:cubicBezTo>
                <a:cubicBezTo>
                  <a:pt x="5130918" y="8585078"/>
                  <a:pt x="5130918" y="8563784"/>
                  <a:pt x="5153874" y="8563784"/>
                </a:cubicBezTo>
                <a:cubicBezTo>
                  <a:pt x="5176831" y="8542491"/>
                  <a:pt x="5199787" y="8521203"/>
                  <a:pt x="5199787" y="8521203"/>
                </a:cubicBezTo>
                <a:cubicBezTo>
                  <a:pt x="5222744" y="8499907"/>
                  <a:pt x="5245700" y="8499907"/>
                  <a:pt x="5245700" y="8499907"/>
                </a:cubicBezTo>
                <a:close/>
                <a:moveTo>
                  <a:pt x="5174706" y="8428776"/>
                </a:moveTo>
                <a:cubicBezTo>
                  <a:pt x="5174706" y="8459277"/>
                  <a:pt x="5144864" y="8459277"/>
                  <a:pt x="5144864" y="8459277"/>
                </a:cubicBezTo>
                <a:cubicBezTo>
                  <a:pt x="5144864" y="8489788"/>
                  <a:pt x="5115028" y="8459277"/>
                  <a:pt x="5115028" y="8459277"/>
                </a:cubicBezTo>
                <a:cubicBezTo>
                  <a:pt x="5085192" y="8459277"/>
                  <a:pt x="5085192" y="8459277"/>
                  <a:pt x="5085192" y="8489788"/>
                </a:cubicBezTo>
                <a:lnTo>
                  <a:pt x="5070476" y="8557478"/>
                </a:lnTo>
                <a:lnTo>
                  <a:pt x="5085429" y="8544903"/>
                </a:lnTo>
                <a:cubicBezTo>
                  <a:pt x="5105763" y="8544903"/>
                  <a:pt x="5126095" y="8523523"/>
                  <a:pt x="5166761" y="8502148"/>
                </a:cubicBezTo>
                <a:lnTo>
                  <a:pt x="5203718" y="8458436"/>
                </a:lnTo>
                <a:lnTo>
                  <a:pt x="5189625" y="8444027"/>
                </a:lnTo>
                <a:cubicBezTo>
                  <a:pt x="5182166" y="8436402"/>
                  <a:pt x="5174706" y="8428776"/>
                  <a:pt x="5174706" y="8428776"/>
                </a:cubicBezTo>
                <a:close/>
                <a:moveTo>
                  <a:pt x="4496834" y="8403741"/>
                </a:moveTo>
                <a:lnTo>
                  <a:pt x="4493919" y="8406303"/>
                </a:lnTo>
                <a:cubicBezTo>
                  <a:pt x="4493919" y="8406303"/>
                  <a:pt x="4470455" y="8428810"/>
                  <a:pt x="4446992" y="8451311"/>
                </a:cubicBezTo>
                <a:cubicBezTo>
                  <a:pt x="4435263" y="8451311"/>
                  <a:pt x="4429397" y="8451311"/>
                  <a:pt x="4426465" y="8451311"/>
                </a:cubicBezTo>
                <a:lnTo>
                  <a:pt x="4425132" y="8451311"/>
                </a:lnTo>
                <a:lnTo>
                  <a:pt x="4418896" y="8468994"/>
                </a:lnTo>
                <a:cubicBezTo>
                  <a:pt x="4411469" y="8480481"/>
                  <a:pt x="4404041" y="8488138"/>
                  <a:pt x="4404041" y="8488138"/>
                </a:cubicBezTo>
                <a:lnTo>
                  <a:pt x="4408842" y="8501753"/>
                </a:lnTo>
                <a:lnTo>
                  <a:pt x="4412974" y="8500084"/>
                </a:lnTo>
                <a:cubicBezTo>
                  <a:pt x="4423158" y="8500084"/>
                  <a:pt x="4438435" y="8494797"/>
                  <a:pt x="4453711" y="8486866"/>
                </a:cubicBezTo>
                <a:lnTo>
                  <a:pt x="4493643" y="8458365"/>
                </a:lnTo>
                <a:lnTo>
                  <a:pt x="4483278" y="8445227"/>
                </a:lnTo>
                <a:cubicBezTo>
                  <a:pt x="4478760" y="8432689"/>
                  <a:pt x="4496834" y="8432689"/>
                  <a:pt x="4496834" y="8432689"/>
                </a:cubicBezTo>
                <a:cubicBezTo>
                  <a:pt x="4496834" y="8417822"/>
                  <a:pt x="4496834" y="8410390"/>
                  <a:pt x="4496834" y="8406675"/>
                </a:cubicBezTo>
                <a:close/>
                <a:moveTo>
                  <a:pt x="4164926" y="8398406"/>
                </a:moveTo>
                <a:cubicBezTo>
                  <a:pt x="4164926" y="8398406"/>
                  <a:pt x="4189301" y="8405463"/>
                  <a:pt x="4182466" y="8429063"/>
                </a:cubicBezTo>
                <a:cubicBezTo>
                  <a:pt x="4182466" y="8429063"/>
                  <a:pt x="4182466" y="8429063"/>
                  <a:pt x="4151261" y="8445601"/>
                </a:cubicBezTo>
                <a:cubicBezTo>
                  <a:pt x="4151261" y="8445601"/>
                  <a:pt x="4158093" y="8422005"/>
                  <a:pt x="4158093" y="8422005"/>
                </a:cubicBezTo>
                <a:cubicBezTo>
                  <a:pt x="4158093" y="8422005"/>
                  <a:pt x="4158093" y="8422005"/>
                  <a:pt x="4164926" y="8398406"/>
                </a:cubicBezTo>
                <a:close/>
                <a:moveTo>
                  <a:pt x="5831220" y="8385264"/>
                </a:moveTo>
                <a:cubicBezTo>
                  <a:pt x="5854640" y="8385264"/>
                  <a:pt x="5854640" y="8385264"/>
                  <a:pt x="5831220" y="8408012"/>
                </a:cubicBezTo>
                <a:cubicBezTo>
                  <a:pt x="5807799" y="8408012"/>
                  <a:pt x="5784380" y="8430761"/>
                  <a:pt x="5760955" y="8453509"/>
                </a:cubicBezTo>
                <a:cubicBezTo>
                  <a:pt x="5737536" y="8476253"/>
                  <a:pt x="5714115" y="8499000"/>
                  <a:pt x="5714115" y="8499000"/>
                </a:cubicBezTo>
                <a:cubicBezTo>
                  <a:pt x="5690694" y="8499000"/>
                  <a:pt x="5667275" y="8521748"/>
                  <a:pt x="5643856" y="8544497"/>
                </a:cubicBezTo>
                <a:cubicBezTo>
                  <a:pt x="5620431" y="8567240"/>
                  <a:pt x="5597011" y="8589989"/>
                  <a:pt x="5597011" y="8589989"/>
                </a:cubicBezTo>
                <a:cubicBezTo>
                  <a:pt x="5597011" y="8589989"/>
                  <a:pt x="5573591" y="8589989"/>
                  <a:pt x="5573591" y="8589989"/>
                </a:cubicBezTo>
                <a:cubicBezTo>
                  <a:pt x="5573591" y="8589989"/>
                  <a:pt x="5573591" y="8589989"/>
                  <a:pt x="5550170" y="8589989"/>
                </a:cubicBezTo>
                <a:cubicBezTo>
                  <a:pt x="5550170" y="8589989"/>
                  <a:pt x="5573591" y="8567240"/>
                  <a:pt x="5573591" y="8567240"/>
                </a:cubicBezTo>
                <a:cubicBezTo>
                  <a:pt x="5573591" y="8561555"/>
                  <a:pt x="5576518" y="8555869"/>
                  <a:pt x="5581276" y="8550182"/>
                </a:cubicBezTo>
                <a:lnTo>
                  <a:pt x="5583811" y="8547863"/>
                </a:lnTo>
                <a:lnTo>
                  <a:pt x="5567955" y="8547863"/>
                </a:lnTo>
                <a:cubicBezTo>
                  <a:pt x="5567955" y="8547863"/>
                  <a:pt x="5567955" y="8547863"/>
                  <a:pt x="5567955" y="8525571"/>
                </a:cubicBezTo>
                <a:cubicBezTo>
                  <a:pt x="5567955" y="8525571"/>
                  <a:pt x="5573311" y="8525571"/>
                  <a:pt x="5578667" y="8528356"/>
                </a:cubicBezTo>
                <a:lnTo>
                  <a:pt x="5587518" y="8544477"/>
                </a:lnTo>
                <a:lnTo>
                  <a:pt x="5599938" y="8533122"/>
                </a:lnTo>
                <a:cubicBezTo>
                  <a:pt x="5614577" y="8521748"/>
                  <a:pt x="5632143" y="8510373"/>
                  <a:pt x="5643856" y="8499000"/>
                </a:cubicBezTo>
                <a:cubicBezTo>
                  <a:pt x="5667275" y="8499000"/>
                  <a:pt x="5690694" y="8476253"/>
                  <a:pt x="5737536" y="8453509"/>
                </a:cubicBezTo>
                <a:cubicBezTo>
                  <a:pt x="5760955" y="8408012"/>
                  <a:pt x="5807799" y="8385264"/>
                  <a:pt x="5831220" y="8385264"/>
                </a:cubicBezTo>
                <a:close/>
                <a:moveTo>
                  <a:pt x="5486740" y="8377071"/>
                </a:moveTo>
                <a:cubicBezTo>
                  <a:pt x="5489073" y="8377071"/>
                  <a:pt x="5490971" y="8378907"/>
                  <a:pt x="5490971" y="8381168"/>
                </a:cubicBezTo>
                <a:cubicBezTo>
                  <a:pt x="5490971" y="8383432"/>
                  <a:pt x="5489073" y="8385264"/>
                  <a:pt x="5486740" y="8385264"/>
                </a:cubicBezTo>
                <a:cubicBezTo>
                  <a:pt x="5484407" y="8385264"/>
                  <a:pt x="5482509" y="8383432"/>
                  <a:pt x="5482509" y="8381168"/>
                </a:cubicBezTo>
                <a:cubicBezTo>
                  <a:pt x="5482509" y="8378907"/>
                  <a:pt x="5484407" y="8377071"/>
                  <a:pt x="5486740" y="8377071"/>
                </a:cubicBezTo>
                <a:close/>
                <a:moveTo>
                  <a:pt x="5841166" y="8353355"/>
                </a:moveTo>
                <a:cubicBezTo>
                  <a:pt x="5863196" y="8353355"/>
                  <a:pt x="5863196" y="8353355"/>
                  <a:pt x="5863196" y="8353355"/>
                </a:cubicBezTo>
                <a:cubicBezTo>
                  <a:pt x="5863196" y="8376444"/>
                  <a:pt x="5841166" y="8376444"/>
                  <a:pt x="5841166" y="8376444"/>
                </a:cubicBezTo>
                <a:cubicBezTo>
                  <a:pt x="5841166" y="8376444"/>
                  <a:pt x="5841166" y="8376444"/>
                  <a:pt x="5841166" y="8353355"/>
                </a:cubicBezTo>
                <a:close/>
                <a:moveTo>
                  <a:pt x="5025512" y="8350064"/>
                </a:moveTo>
                <a:lnTo>
                  <a:pt x="5022986" y="8352510"/>
                </a:lnTo>
                <a:cubicBezTo>
                  <a:pt x="5017348" y="8357969"/>
                  <a:pt x="5011708" y="8363428"/>
                  <a:pt x="5011708" y="8363428"/>
                </a:cubicBezTo>
                <a:lnTo>
                  <a:pt x="4969628" y="8383798"/>
                </a:lnTo>
                <a:lnTo>
                  <a:pt x="5025512" y="8383798"/>
                </a:lnTo>
                <a:lnTo>
                  <a:pt x="5025512" y="8356320"/>
                </a:lnTo>
                <a:close/>
                <a:moveTo>
                  <a:pt x="4683277" y="8336130"/>
                </a:moveTo>
                <a:cubicBezTo>
                  <a:pt x="4685610" y="8336130"/>
                  <a:pt x="4687506" y="8337967"/>
                  <a:pt x="4687506" y="8340226"/>
                </a:cubicBezTo>
                <a:cubicBezTo>
                  <a:pt x="4687506" y="8342490"/>
                  <a:pt x="4685610" y="8344320"/>
                  <a:pt x="4683277" y="8344320"/>
                </a:cubicBezTo>
                <a:cubicBezTo>
                  <a:pt x="4680943" y="8344320"/>
                  <a:pt x="4679045" y="8342490"/>
                  <a:pt x="4679045" y="8340226"/>
                </a:cubicBezTo>
                <a:cubicBezTo>
                  <a:pt x="4679045" y="8337967"/>
                  <a:pt x="4680943" y="8336130"/>
                  <a:pt x="4683277" y="8336130"/>
                </a:cubicBezTo>
                <a:close/>
                <a:moveTo>
                  <a:pt x="6514325" y="8295183"/>
                </a:moveTo>
                <a:cubicBezTo>
                  <a:pt x="6539699" y="8295183"/>
                  <a:pt x="6539699" y="8295183"/>
                  <a:pt x="6539699" y="8295183"/>
                </a:cubicBezTo>
                <a:cubicBezTo>
                  <a:pt x="6539699" y="8319753"/>
                  <a:pt x="6514325" y="8319753"/>
                  <a:pt x="6514325" y="8319753"/>
                </a:cubicBezTo>
                <a:cubicBezTo>
                  <a:pt x="6514325" y="8319753"/>
                  <a:pt x="6514325" y="8319753"/>
                  <a:pt x="6514325" y="8295183"/>
                </a:cubicBezTo>
                <a:close/>
                <a:moveTo>
                  <a:pt x="4894717" y="8295183"/>
                </a:moveTo>
                <a:cubicBezTo>
                  <a:pt x="4894717" y="8295183"/>
                  <a:pt x="4894717" y="8295183"/>
                  <a:pt x="4915860" y="8295183"/>
                </a:cubicBezTo>
                <a:cubicBezTo>
                  <a:pt x="4915860" y="8295183"/>
                  <a:pt x="4894717" y="8319753"/>
                  <a:pt x="4873571" y="8319753"/>
                </a:cubicBezTo>
                <a:cubicBezTo>
                  <a:pt x="4873571" y="8319753"/>
                  <a:pt x="4873571" y="8319753"/>
                  <a:pt x="4894717" y="8295183"/>
                </a:cubicBezTo>
                <a:close/>
                <a:moveTo>
                  <a:pt x="4372236" y="8288587"/>
                </a:moveTo>
                <a:cubicBezTo>
                  <a:pt x="4372236" y="8309737"/>
                  <a:pt x="4331495" y="8330889"/>
                  <a:pt x="4311127" y="8330889"/>
                </a:cubicBezTo>
                <a:lnTo>
                  <a:pt x="4310975" y="8330976"/>
                </a:lnTo>
                <a:lnTo>
                  <a:pt x="4306223" y="8338791"/>
                </a:lnTo>
                <a:lnTo>
                  <a:pt x="4297340" y="8338791"/>
                </a:lnTo>
                <a:lnTo>
                  <a:pt x="4289802" y="8343116"/>
                </a:lnTo>
                <a:cubicBezTo>
                  <a:pt x="4264020" y="8352036"/>
                  <a:pt x="4229646" y="8352036"/>
                  <a:pt x="4229646" y="8352036"/>
                </a:cubicBezTo>
                <a:cubicBezTo>
                  <a:pt x="4209275" y="8352036"/>
                  <a:pt x="4188904" y="8352036"/>
                  <a:pt x="4168534" y="8373187"/>
                </a:cubicBezTo>
                <a:cubicBezTo>
                  <a:pt x="4168534" y="8373187"/>
                  <a:pt x="4168534" y="8373187"/>
                  <a:pt x="4159943" y="8382110"/>
                </a:cubicBezTo>
                <a:lnTo>
                  <a:pt x="4151740" y="8390628"/>
                </a:lnTo>
                <a:lnTo>
                  <a:pt x="4149521" y="8398293"/>
                </a:lnTo>
                <a:lnTo>
                  <a:pt x="4148168" y="8397901"/>
                </a:lnTo>
                <a:lnTo>
                  <a:pt x="4148168" y="8406566"/>
                </a:lnTo>
                <a:cubicBezTo>
                  <a:pt x="4148168" y="8415489"/>
                  <a:pt x="4148168" y="8415489"/>
                  <a:pt x="4148168" y="8415489"/>
                </a:cubicBezTo>
                <a:cubicBezTo>
                  <a:pt x="4127800" y="8415489"/>
                  <a:pt x="4107427" y="8436636"/>
                  <a:pt x="4087058" y="8457786"/>
                </a:cubicBezTo>
                <a:cubicBezTo>
                  <a:pt x="4087058" y="8457786"/>
                  <a:pt x="4066689" y="8478938"/>
                  <a:pt x="4046318" y="8500084"/>
                </a:cubicBezTo>
                <a:lnTo>
                  <a:pt x="4046022" y="8500084"/>
                </a:lnTo>
                <a:lnTo>
                  <a:pt x="4035456" y="8515628"/>
                </a:lnTo>
                <a:lnTo>
                  <a:pt x="4033281" y="8518828"/>
                </a:lnTo>
                <a:lnTo>
                  <a:pt x="4039338" y="8518828"/>
                </a:lnTo>
                <a:cubicBezTo>
                  <a:pt x="4048134" y="8518828"/>
                  <a:pt x="4059865" y="8518828"/>
                  <a:pt x="4071596" y="8518828"/>
                </a:cubicBezTo>
                <a:cubicBezTo>
                  <a:pt x="4095059" y="8496323"/>
                  <a:pt x="4095059" y="8496323"/>
                  <a:pt x="4118521" y="8496323"/>
                </a:cubicBezTo>
                <a:lnTo>
                  <a:pt x="4118521" y="8477106"/>
                </a:lnTo>
                <a:lnTo>
                  <a:pt x="4114240" y="8486907"/>
                </a:lnTo>
                <a:cubicBezTo>
                  <a:pt x="4112567" y="8490042"/>
                  <a:pt x="4111229" y="8492133"/>
                  <a:pt x="4111229" y="8492133"/>
                </a:cubicBezTo>
                <a:cubicBezTo>
                  <a:pt x="4111229" y="8492133"/>
                  <a:pt x="4111229" y="8492133"/>
                  <a:pt x="4111229" y="8458689"/>
                </a:cubicBezTo>
                <a:cubicBezTo>
                  <a:pt x="4116585" y="8458689"/>
                  <a:pt x="4119262" y="8460779"/>
                  <a:pt x="4120266" y="8463915"/>
                </a:cubicBezTo>
                <a:lnTo>
                  <a:pt x="4119441" y="8473377"/>
                </a:lnTo>
                <a:lnTo>
                  <a:pt x="4165446" y="8451311"/>
                </a:lnTo>
                <a:cubicBezTo>
                  <a:pt x="4183044" y="8445686"/>
                  <a:pt x="4200643" y="8440061"/>
                  <a:pt x="4212374" y="8428810"/>
                </a:cubicBezTo>
                <a:cubicBezTo>
                  <a:pt x="4212374" y="8428810"/>
                  <a:pt x="4225571" y="8428810"/>
                  <a:pt x="4242069" y="8409820"/>
                </a:cubicBezTo>
                <a:lnTo>
                  <a:pt x="4242938" y="8408508"/>
                </a:lnTo>
                <a:lnTo>
                  <a:pt x="4214569" y="8416429"/>
                </a:lnTo>
                <a:cubicBezTo>
                  <a:pt x="4206941" y="8370156"/>
                  <a:pt x="4226340" y="8375773"/>
                  <a:pt x="4276904" y="8346343"/>
                </a:cubicBezTo>
                <a:lnTo>
                  <a:pt x="4276704" y="8370499"/>
                </a:lnTo>
                <a:lnTo>
                  <a:pt x="4280927" y="8367274"/>
                </a:lnTo>
                <a:cubicBezTo>
                  <a:pt x="4289359" y="8362000"/>
                  <a:pt x="4298889" y="8357077"/>
                  <a:pt x="4309155" y="8352858"/>
                </a:cubicBezTo>
                <a:lnTo>
                  <a:pt x="4336197" y="8347219"/>
                </a:lnTo>
                <a:lnTo>
                  <a:pt x="4374325" y="8304340"/>
                </a:lnTo>
                <a:lnTo>
                  <a:pt x="4383874" y="8288587"/>
                </a:lnTo>
                <a:close/>
                <a:moveTo>
                  <a:pt x="4116075" y="8247844"/>
                </a:moveTo>
                <a:cubicBezTo>
                  <a:pt x="4118317" y="8248493"/>
                  <a:pt x="4118609" y="8254308"/>
                  <a:pt x="4116721" y="8260824"/>
                </a:cubicBezTo>
                <a:cubicBezTo>
                  <a:pt x="4114832" y="8267345"/>
                  <a:pt x="4111483" y="8272098"/>
                  <a:pt x="4109240" y="8271449"/>
                </a:cubicBezTo>
                <a:cubicBezTo>
                  <a:pt x="4106999" y="8270800"/>
                  <a:pt x="4106708" y="8264992"/>
                  <a:pt x="4108595" y="8258470"/>
                </a:cubicBezTo>
                <a:cubicBezTo>
                  <a:pt x="4110482" y="8251955"/>
                  <a:pt x="4113835" y="8247195"/>
                  <a:pt x="4116075" y="8247844"/>
                </a:cubicBezTo>
                <a:close/>
                <a:moveTo>
                  <a:pt x="4818176" y="8246903"/>
                </a:moveTo>
                <a:cubicBezTo>
                  <a:pt x="4818176" y="8246903"/>
                  <a:pt x="4818176" y="8276633"/>
                  <a:pt x="4818176" y="8276633"/>
                </a:cubicBezTo>
                <a:cubicBezTo>
                  <a:pt x="4818176" y="8276633"/>
                  <a:pt x="4818176" y="8284062"/>
                  <a:pt x="4818176" y="8291493"/>
                </a:cubicBezTo>
                <a:lnTo>
                  <a:pt x="4818176" y="8296876"/>
                </a:lnTo>
                <a:lnTo>
                  <a:pt x="4822827" y="8295188"/>
                </a:lnTo>
                <a:lnTo>
                  <a:pt x="4818176" y="8302890"/>
                </a:lnTo>
                <a:lnTo>
                  <a:pt x="4818176" y="8306356"/>
                </a:lnTo>
                <a:lnTo>
                  <a:pt x="4815413" y="8307470"/>
                </a:lnTo>
                <a:lnTo>
                  <a:pt x="4805914" y="8323210"/>
                </a:lnTo>
                <a:cubicBezTo>
                  <a:pt x="4800275" y="8329736"/>
                  <a:pt x="4794635" y="8333574"/>
                  <a:pt x="4788996" y="8335109"/>
                </a:cubicBezTo>
                <a:cubicBezTo>
                  <a:pt x="4783355" y="8336646"/>
                  <a:pt x="4777717" y="8335878"/>
                  <a:pt x="4772082" y="8333191"/>
                </a:cubicBezTo>
                <a:lnTo>
                  <a:pt x="4769857" y="8331425"/>
                </a:lnTo>
                <a:lnTo>
                  <a:pt x="4764618" y="8336077"/>
                </a:lnTo>
                <a:lnTo>
                  <a:pt x="4765295" y="8327802"/>
                </a:lnTo>
                <a:lnTo>
                  <a:pt x="4755165" y="8319758"/>
                </a:lnTo>
                <a:lnTo>
                  <a:pt x="4766283" y="8315718"/>
                </a:lnTo>
                <a:lnTo>
                  <a:pt x="4767965" y="8295209"/>
                </a:lnTo>
                <a:cubicBezTo>
                  <a:pt x="4771312" y="8284062"/>
                  <a:pt x="4778006" y="8276633"/>
                  <a:pt x="4791397" y="8276633"/>
                </a:cubicBezTo>
                <a:cubicBezTo>
                  <a:pt x="4791397" y="8276633"/>
                  <a:pt x="4791397" y="8276633"/>
                  <a:pt x="4818176" y="8246903"/>
                </a:cubicBezTo>
                <a:close/>
                <a:moveTo>
                  <a:pt x="4820520" y="8245615"/>
                </a:moveTo>
                <a:cubicBezTo>
                  <a:pt x="4820520" y="8245615"/>
                  <a:pt x="4842551" y="8245615"/>
                  <a:pt x="4842551" y="8268707"/>
                </a:cubicBezTo>
                <a:cubicBezTo>
                  <a:pt x="4842551" y="8268707"/>
                  <a:pt x="4842551" y="8268707"/>
                  <a:pt x="4820520" y="8291791"/>
                </a:cubicBezTo>
                <a:cubicBezTo>
                  <a:pt x="4820520" y="8291791"/>
                  <a:pt x="4820520" y="8268707"/>
                  <a:pt x="4820520" y="8268707"/>
                </a:cubicBezTo>
                <a:cubicBezTo>
                  <a:pt x="4820520" y="8268707"/>
                  <a:pt x="4820520" y="8268707"/>
                  <a:pt x="4820520" y="8245615"/>
                </a:cubicBezTo>
                <a:close/>
                <a:moveTo>
                  <a:pt x="5402284" y="8235441"/>
                </a:moveTo>
                <a:cubicBezTo>
                  <a:pt x="5410085" y="8235441"/>
                  <a:pt x="5415286" y="8240663"/>
                  <a:pt x="5415286" y="8251107"/>
                </a:cubicBezTo>
                <a:cubicBezTo>
                  <a:pt x="5415286" y="8251107"/>
                  <a:pt x="5415286" y="8251107"/>
                  <a:pt x="5394481" y="8271998"/>
                </a:cubicBezTo>
                <a:cubicBezTo>
                  <a:pt x="5394481" y="8271998"/>
                  <a:pt x="5373676" y="8292887"/>
                  <a:pt x="5373676" y="8292887"/>
                </a:cubicBezTo>
                <a:cubicBezTo>
                  <a:pt x="5352871" y="8313776"/>
                  <a:pt x="5352871" y="8313776"/>
                  <a:pt x="5352871" y="8334666"/>
                </a:cubicBezTo>
                <a:cubicBezTo>
                  <a:pt x="5352871" y="8355556"/>
                  <a:pt x="5352871" y="8355556"/>
                  <a:pt x="5352871" y="8355556"/>
                </a:cubicBezTo>
                <a:cubicBezTo>
                  <a:pt x="5311262" y="8355556"/>
                  <a:pt x="5290459" y="8376444"/>
                  <a:pt x="5290459" y="8376444"/>
                </a:cubicBezTo>
                <a:cubicBezTo>
                  <a:pt x="5290459" y="8355556"/>
                  <a:pt x="5290459" y="8355556"/>
                  <a:pt x="5290459" y="8355556"/>
                </a:cubicBezTo>
                <a:cubicBezTo>
                  <a:pt x="5290459" y="8355556"/>
                  <a:pt x="5332068" y="8292887"/>
                  <a:pt x="5332068" y="8292887"/>
                </a:cubicBezTo>
                <a:cubicBezTo>
                  <a:pt x="5352871" y="8271998"/>
                  <a:pt x="5373676" y="8251107"/>
                  <a:pt x="5373676" y="8251107"/>
                </a:cubicBezTo>
                <a:cubicBezTo>
                  <a:pt x="5384079" y="8240663"/>
                  <a:pt x="5394481" y="8235441"/>
                  <a:pt x="5402284" y="8235441"/>
                </a:cubicBezTo>
                <a:close/>
                <a:moveTo>
                  <a:pt x="4229091" y="8230769"/>
                </a:moveTo>
                <a:lnTo>
                  <a:pt x="4229041" y="8230947"/>
                </a:lnTo>
                <a:lnTo>
                  <a:pt x="4229381" y="8230852"/>
                </a:lnTo>
                <a:close/>
                <a:moveTo>
                  <a:pt x="4147686" y="8226521"/>
                </a:moveTo>
                <a:lnTo>
                  <a:pt x="4140885" y="8226618"/>
                </a:lnTo>
                <a:lnTo>
                  <a:pt x="4128012" y="8227636"/>
                </a:lnTo>
                <a:lnTo>
                  <a:pt x="4125896" y="8230223"/>
                </a:lnTo>
                <a:lnTo>
                  <a:pt x="4105140" y="8230223"/>
                </a:lnTo>
                <a:lnTo>
                  <a:pt x="4082962" y="8235761"/>
                </a:lnTo>
                <a:cubicBezTo>
                  <a:pt x="4075995" y="8238926"/>
                  <a:pt x="4071596" y="8243145"/>
                  <a:pt x="4071596" y="8248773"/>
                </a:cubicBezTo>
                <a:cubicBezTo>
                  <a:pt x="4071596" y="8248773"/>
                  <a:pt x="4048133" y="8271278"/>
                  <a:pt x="4024675" y="8271278"/>
                </a:cubicBezTo>
                <a:cubicBezTo>
                  <a:pt x="4024675" y="8282529"/>
                  <a:pt x="4018811" y="8288154"/>
                  <a:pt x="4010012" y="8290966"/>
                </a:cubicBezTo>
                <a:lnTo>
                  <a:pt x="3980433" y="8293545"/>
                </a:lnTo>
                <a:lnTo>
                  <a:pt x="3977751" y="8296329"/>
                </a:lnTo>
                <a:lnTo>
                  <a:pt x="3977751" y="8296593"/>
                </a:lnTo>
                <a:cubicBezTo>
                  <a:pt x="3977751" y="8299406"/>
                  <a:pt x="3977751" y="8305032"/>
                  <a:pt x="3977751" y="8316286"/>
                </a:cubicBezTo>
                <a:cubicBezTo>
                  <a:pt x="3977751" y="8338791"/>
                  <a:pt x="3977751" y="8338791"/>
                  <a:pt x="3977751" y="8338791"/>
                </a:cubicBezTo>
                <a:cubicBezTo>
                  <a:pt x="4001215" y="8338791"/>
                  <a:pt x="4024675" y="8338791"/>
                  <a:pt x="4024675" y="8338791"/>
                </a:cubicBezTo>
                <a:lnTo>
                  <a:pt x="4045807" y="8331420"/>
                </a:lnTo>
                <a:lnTo>
                  <a:pt x="4046318" y="8330889"/>
                </a:lnTo>
                <a:lnTo>
                  <a:pt x="4049298" y="8330202"/>
                </a:lnTo>
                <a:lnTo>
                  <a:pt x="4056932" y="8327539"/>
                </a:lnTo>
                <a:cubicBezTo>
                  <a:pt x="4065732" y="8321912"/>
                  <a:pt x="4071596" y="8316286"/>
                  <a:pt x="4071596" y="8316286"/>
                </a:cubicBezTo>
                <a:lnTo>
                  <a:pt x="4109942" y="8306477"/>
                </a:lnTo>
                <a:lnTo>
                  <a:pt x="4114132" y="8301038"/>
                </a:lnTo>
                <a:lnTo>
                  <a:pt x="4117653" y="8293779"/>
                </a:lnTo>
                <a:lnTo>
                  <a:pt x="4118834" y="8293036"/>
                </a:lnTo>
                <a:lnTo>
                  <a:pt x="4127800" y="8267436"/>
                </a:lnTo>
                <a:cubicBezTo>
                  <a:pt x="4127800" y="8267436"/>
                  <a:pt x="4132890" y="8262149"/>
                  <a:pt x="4137983" y="8254218"/>
                </a:cubicBezTo>
                <a:close/>
                <a:moveTo>
                  <a:pt x="6810462" y="8213457"/>
                </a:moveTo>
                <a:cubicBezTo>
                  <a:pt x="6810462" y="8213457"/>
                  <a:pt x="6810462" y="8213457"/>
                  <a:pt x="6810462" y="8246903"/>
                </a:cubicBezTo>
                <a:cubicBezTo>
                  <a:pt x="6778325" y="8246903"/>
                  <a:pt x="6778325" y="8246903"/>
                  <a:pt x="6778325" y="8246903"/>
                </a:cubicBezTo>
                <a:cubicBezTo>
                  <a:pt x="6778325" y="8246903"/>
                  <a:pt x="6778325" y="8213457"/>
                  <a:pt x="6810462" y="8213457"/>
                </a:cubicBezTo>
                <a:close/>
                <a:moveTo>
                  <a:pt x="4229864" y="8203761"/>
                </a:moveTo>
                <a:lnTo>
                  <a:pt x="4229646" y="8203987"/>
                </a:lnTo>
                <a:cubicBezTo>
                  <a:pt x="4219461" y="8203987"/>
                  <a:pt x="4209276" y="8209275"/>
                  <a:pt x="4201637" y="8214563"/>
                </a:cubicBezTo>
                <a:lnTo>
                  <a:pt x="4193971" y="8220600"/>
                </a:lnTo>
                <a:lnTo>
                  <a:pt x="4229087" y="8230767"/>
                </a:lnTo>
                <a:cubicBezTo>
                  <a:pt x="4229087" y="8230767"/>
                  <a:pt x="4231388" y="8229439"/>
                  <a:pt x="4234841" y="8227448"/>
                </a:cubicBezTo>
                <a:lnTo>
                  <a:pt x="4245213" y="8221462"/>
                </a:lnTo>
                <a:lnTo>
                  <a:pt x="4245735" y="8217123"/>
                </a:lnTo>
                <a:cubicBezTo>
                  <a:pt x="4244633" y="8213607"/>
                  <a:pt x="4241701" y="8209387"/>
                  <a:pt x="4235835" y="8203761"/>
                </a:cubicBezTo>
                <a:close/>
                <a:moveTo>
                  <a:pt x="4165446" y="8181260"/>
                </a:moveTo>
                <a:cubicBezTo>
                  <a:pt x="4165446" y="8181260"/>
                  <a:pt x="4165446" y="8186884"/>
                  <a:pt x="4165446" y="8195323"/>
                </a:cubicBezTo>
                <a:lnTo>
                  <a:pt x="4165446" y="8225138"/>
                </a:lnTo>
                <a:lnTo>
                  <a:pt x="4168534" y="8225138"/>
                </a:lnTo>
                <a:cubicBezTo>
                  <a:pt x="4168534" y="8203987"/>
                  <a:pt x="4188904" y="8203987"/>
                  <a:pt x="4188904" y="8203987"/>
                </a:cubicBezTo>
                <a:lnTo>
                  <a:pt x="4204501" y="8193191"/>
                </a:lnTo>
                <a:lnTo>
                  <a:pt x="4197709" y="8184073"/>
                </a:lnTo>
                <a:cubicBezTo>
                  <a:pt x="4188909" y="8181260"/>
                  <a:pt x="4177178" y="8181260"/>
                  <a:pt x="4165446" y="8181260"/>
                </a:cubicBezTo>
                <a:close/>
                <a:moveTo>
                  <a:pt x="5338731" y="8180543"/>
                </a:moveTo>
                <a:cubicBezTo>
                  <a:pt x="5338731" y="8180543"/>
                  <a:pt x="5364105" y="8180543"/>
                  <a:pt x="5364105" y="8205112"/>
                </a:cubicBezTo>
                <a:cubicBezTo>
                  <a:pt x="5364105" y="8205112"/>
                  <a:pt x="5364105" y="8205112"/>
                  <a:pt x="5338731" y="8229677"/>
                </a:cubicBezTo>
                <a:cubicBezTo>
                  <a:pt x="5338731" y="8229677"/>
                  <a:pt x="5338731" y="8205112"/>
                  <a:pt x="5338731" y="8205112"/>
                </a:cubicBezTo>
                <a:cubicBezTo>
                  <a:pt x="5338731" y="8205112"/>
                  <a:pt x="5338731" y="8205112"/>
                  <a:pt x="5338731" y="8180543"/>
                </a:cubicBezTo>
                <a:close/>
                <a:moveTo>
                  <a:pt x="5803607" y="8180022"/>
                </a:moveTo>
                <a:cubicBezTo>
                  <a:pt x="5803607" y="8180022"/>
                  <a:pt x="5803607" y="8213466"/>
                  <a:pt x="5803607" y="8213466"/>
                </a:cubicBezTo>
                <a:cubicBezTo>
                  <a:pt x="5803607" y="8213466"/>
                  <a:pt x="5803607" y="8213466"/>
                  <a:pt x="5803607" y="8246903"/>
                </a:cubicBezTo>
                <a:cubicBezTo>
                  <a:pt x="5771471" y="8246903"/>
                  <a:pt x="5771471" y="8246903"/>
                  <a:pt x="5771471" y="8246903"/>
                </a:cubicBezTo>
                <a:cubicBezTo>
                  <a:pt x="5771471" y="8246903"/>
                  <a:pt x="5771471" y="8246903"/>
                  <a:pt x="5771471" y="8213466"/>
                </a:cubicBezTo>
                <a:cubicBezTo>
                  <a:pt x="5771471" y="8213466"/>
                  <a:pt x="5803607" y="8180022"/>
                  <a:pt x="5803607" y="8180022"/>
                </a:cubicBezTo>
                <a:close/>
                <a:moveTo>
                  <a:pt x="6008813" y="8169717"/>
                </a:moveTo>
                <a:cubicBezTo>
                  <a:pt x="6017800" y="8169717"/>
                  <a:pt x="6023790" y="8175273"/>
                  <a:pt x="6023790" y="8186386"/>
                </a:cubicBezTo>
                <a:cubicBezTo>
                  <a:pt x="6023790" y="8186386"/>
                  <a:pt x="6023790" y="8186386"/>
                  <a:pt x="5999827" y="8208614"/>
                </a:cubicBezTo>
                <a:cubicBezTo>
                  <a:pt x="5999827" y="8208614"/>
                  <a:pt x="5975863" y="8230843"/>
                  <a:pt x="5975863" y="8230843"/>
                </a:cubicBezTo>
                <a:cubicBezTo>
                  <a:pt x="5951899" y="8253068"/>
                  <a:pt x="5951899" y="8253068"/>
                  <a:pt x="5951899" y="8275296"/>
                </a:cubicBezTo>
                <a:cubicBezTo>
                  <a:pt x="5951899" y="8297525"/>
                  <a:pt x="5951899" y="8297525"/>
                  <a:pt x="5951899" y="8297525"/>
                </a:cubicBezTo>
                <a:cubicBezTo>
                  <a:pt x="5903973" y="8297525"/>
                  <a:pt x="5880010" y="8319753"/>
                  <a:pt x="5880010" y="8319753"/>
                </a:cubicBezTo>
                <a:cubicBezTo>
                  <a:pt x="5880010" y="8297525"/>
                  <a:pt x="5880010" y="8297525"/>
                  <a:pt x="5880010" y="8297525"/>
                </a:cubicBezTo>
                <a:cubicBezTo>
                  <a:pt x="5880010" y="8297525"/>
                  <a:pt x="5927936" y="8230843"/>
                  <a:pt x="5927936" y="8230843"/>
                </a:cubicBezTo>
                <a:cubicBezTo>
                  <a:pt x="5951899" y="8208614"/>
                  <a:pt x="5975863" y="8186386"/>
                  <a:pt x="5975863" y="8186386"/>
                </a:cubicBezTo>
                <a:cubicBezTo>
                  <a:pt x="5987845" y="8175273"/>
                  <a:pt x="5999827" y="8169717"/>
                  <a:pt x="6008813" y="8169717"/>
                </a:cubicBezTo>
                <a:close/>
                <a:moveTo>
                  <a:pt x="5492386" y="8122476"/>
                </a:moveTo>
                <a:cubicBezTo>
                  <a:pt x="5492386" y="8122476"/>
                  <a:pt x="5510744" y="8122476"/>
                  <a:pt x="5510744" y="8141717"/>
                </a:cubicBezTo>
                <a:cubicBezTo>
                  <a:pt x="5510744" y="8141717"/>
                  <a:pt x="5492386" y="8141717"/>
                  <a:pt x="5492386" y="8160956"/>
                </a:cubicBezTo>
                <a:cubicBezTo>
                  <a:pt x="5474029" y="8160956"/>
                  <a:pt x="5474029" y="8160956"/>
                  <a:pt x="5474029" y="8160956"/>
                </a:cubicBezTo>
                <a:cubicBezTo>
                  <a:pt x="5474029" y="8160956"/>
                  <a:pt x="5474029" y="8141717"/>
                  <a:pt x="5474029" y="8141717"/>
                </a:cubicBezTo>
                <a:cubicBezTo>
                  <a:pt x="5474029" y="8141717"/>
                  <a:pt x="5474029" y="8141717"/>
                  <a:pt x="5492386" y="8122476"/>
                </a:cubicBezTo>
                <a:close/>
                <a:moveTo>
                  <a:pt x="4351962" y="8114875"/>
                </a:moveTo>
                <a:lnTo>
                  <a:pt x="4349475" y="8117259"/>
                </a:lnTo>
                <a:cubicBezTo>
                  <a:pt x="4342877" y="8123588"/>
                  <a:pt x="4329680" y="8136247"/>
                  <a:pt x="4329680" y="8136247"/>
                </a:cubicBezTo>
                <a:cubicBezTo>
                  <a:pt x="4329680" y="8136247"/>
                  <a:pt x="4331148" y="8136247"/>
                  <a:pt x="4333714" y="8136247"/>
                </a:cubicBezTo>
                <a:lnTo>
                  <a:pt x="4335700" y="8136247"/>
                </a:lnTo>
                <a:lnTo>
                  <a:pt x="4340029" y="8132250"/>
                </a:lnTo>
                <a:close/>
                <a:moveTo>
                  <a:pt x="5431808" y="8099389"/>
                </a:moveTo>
                <a:cubicBezTo>
                  <a:pt x="5452002" y="8141722"/>
                  <a:pt x="5431808" y="8162883"/>
                  <a:pt x="5391425" y="8184048"/>
                </a:cubicBezTo>
                <a:cubicBezTo>
                  <a:pt x="5371230" y="8141722"/>
                  <a:pt x="5391425" y="8141722"/>
                  <a:pt x="5431808" y="8099389"/>
                </a:cubicBezTo>
                <a:close/>
                <a:moveTo>
                  <a:pt x="5249931" y="8049509"/>
                </a:moveTo>
                <a:cubicBezTo>
                  <a:pt x="5252265" y="8049509"/>
                  <a:pt x="5254161" y="8055014"/>
                  <a:pt x="5254161" y="8061797"/>
                </a:cubicBezTo>
                <a:cubicBezTo>
                  <a:pt x="5254161" y="8068586"/>
                  <a:pt x="5252265" y="8074084"/>
                  <a:pt x="5249931" y="8074084"/>
                </a:cubicBezTo>
                <a:cubicBezTo>
                  <a:pt x="5247598" y="8074084"/>
                  <a:pt x="5245700" y="8068586"/>
                  <a:pt x="5245700" y="8061797"/>
                </a:cubicBezTo>
                <a:cubicBezTo>
                  <a:pt x="5245700" y="8055014"/>
                  <a:pt x="5247598" y="8049509"/>
                  <a:pt x="5249931" y="8049509"/>
                </a:cubicBezTo>
                <a:close/>
                <a:moveTo>
                  <a:pt x="4416334" y="8048243"/>
                </a:moveTo>
                <a:lnTo>
                  <a:pt x="4402642" y="8057353"/>
                </a:lnTo>
                <a:lnTo>
                  <a:pt x="4406348" y="8050779"/>
                </a:lnTo>
                <a:lnTo>
                  <a:pt x="4403698" y="8051123"/>
                </a:lnTo>
                <a:lnTo>
                  <a:pt x="4397701" y="8057605"/>
                </a:lnTo>
                <a:cubicBezTo>
                  <a:pt x="4395866" y="8059589"/>
                  <a:pt x="4394642" y="8060912"/>
                  <a:pt x="4394642" y="8060912"/>
                </a:cubicBezTo>
                <a:cubicBezTo>
                  <a:pt x="4394642" y="8060912"/>
                  <a:pt x="4395866" y="8059589"/>
                  <a:pt x="4397701" y="8057275"/>
                </a:cubicBezTo>
                <a:lnTo>
                  <a:pt x="4401850" y="8051363"/>
                </a:lnTo>
                <a:lnTo>
                  <a:pt x="4391478" y="8052709"/>
                </a:lnTo>
                <a:lnTo>
                  <a:pt x="4376791" y="8062177"/>
                </a:lnTo>
                <a:lnTo>
                  <a:pt x="4376606" y="8068735"/>
                </a:lnTo>
                <a:cubicBezTo>
                  <a:pt x="4376606" y="8068735"/>
                  <a:pt x="4363408" y="8081395"/>
                  <a:pt x="4356806" y="8097217"/>
                </a:cubicBezTo>
                <a:lnTo>
                  <a:pt x="4353334" y="8112876"/>
                </a:lnTo>
                <a:lnTo>
                  <a:pt x="4356598" y="8108124"/>
                </a:lnTo>
                <a:cubicBezTo>
                  <a:pt x="4356598" y="8108124"/>
                  <a:pt x="4365123" y="8078679"/>
                  <a:pt x="4393412" y="8086870"/>
                </a:cubicBezTo>
                <a:lnTo>
                  <a:pt x="4431928" y="8068735"/>
                </a:lnTo>
                <a:lnTo>
                  <a:pt x="4427196" y="8068735"/>
                </a:lnTo>
                <a:cubicBezTo>
                  <a:pt x="4424997" y="8068735"/>
                  <a:pt x="4423531" y="8068735"/>
                  <a:pt x="4423531" y="8068735"/>
                </a:cubicBezTo>
                <a:cubicBezTo>
                  <a:pt x="4423531" y="8068735"/>
                  <a:pt x="4423531" y="8063108"/>
                  <a:pt x="4420598" y="8054668"/>
                </a:cubicBezTo>
                <a:close/>
                <a:moveTo>
                  <a:pt x="4593696" y="7976066"/>
                </a:moveTo>
                <a:cubicBezTo>
                  <a:pt x="4579102" y="7992323"/>
                  <a:pt x="4549914" y="8008580"/>
                  <a:pt x="4535316" y="8024838"/>
                </a:cubicBezTo>
                <a:cubicBezTo>
                  <a:pt x="4520725" y="8041095"/>
                  <a:pt x="4506128" y="8041095"/>
                  <a:pt x="4491535" y="8041095"/>
                </a:cubicBezTo>
                <a:cubicBezTo>
                  <a:pt x="4506128" y="8041095"/>
                  <a:pt x="4506128" y="8024838"/>
                  <a:pt x="4520725" y="8024838"/>
                </a:cubicBezTo>
                <a:cubicBezTo>
                  <a:pt x="4549914" y="8008580"/>
                  <a:pt x="4564511" y="7992323"/>
                  <a:pt x="4593696" y="7976066"/>
                </a:cubicBezTo>
                <a:close/>
                <a:moveTo>
                  <a:pt x="5503654" y="7959440"/>
                </a:moveTo>
                <a:cubicBezTo>
                  <a:pt x="5524801" y="7959440"/>
                  <a:pt x="5524801" y="7959440"/>
                  <a:pt x="5524801" y="7981279"/>
                </a:cubicBezTo>
                <a:cubicBezTo>
                  <a:pt x="5524801" y="7981279"/>
                  <a:pt x="5503654" y="8003114"/>
                  <a:pt x="5503654" y="8024949"/>
                </a:cubicBezTo>
                <a:cubicBezTo>
                  <a:pt x="5503654" y="8024949"/>
                  <a:pt x="5482509" y="8003114"/>
                  <a:pt x="5482509" y="8003114"/>
                </a:cubicBezTo>
                <a:cubicBezTo>
                  <a:pt x="5482509" y="8003114"/>
                  <a:pt x="5503654" y="8003114"/>
                  <a:pt x="5503654" y="7981279"/>
                </a:cubicBezTo>
                <a:cubicBezTo>
                  <a:pt x="5503654" y="7959440"/>
                  <a:pt x="5503654" y="7959440"/>
                  <a:pt x="5503654" y="7959440"/>
                </a:cubicBezTo>
                <a:close/>
                <a:moveTo>
                  <a:pt x="6150175" y="7894019"/>
                </a:moveTo>
                <a:cubicBezTo>
                  <a:pt x="6153214" y="7894355"/>
                  <a:pt x="6155143" y="7894913"/>
                  <a:pt x="6155143" y="7894913"/>
                </a:cubicBezTo>
                <a:cubicBezTo>
                  <a:pt x="6155143" y="7894913"/>
                  <a:pt x="6145841" y="7927038"/>
                  <a:pt x="6145841" y="7927038"/>
                </a:cubicBezTo>
                <a:cubicBezTo>
                  <a:pt x="6145841" y="7927038"/>
                  <a:pt x="6114971" y="7918099"/>
                  <a:pt x="6114971" y="7918099"/>
                </a:cubicBezTo>
                <a:cubicBezTo>
                  <a:pt x="6121948" y="7894005"/>
                  <a:pt x="6141056" y="7893010"/>
                  <a:pt x="6150175" y="7894019"/>
                </a:cubicBezTo>
                <a:close/>
                <a:moveTo>
                  <a:pt x="5152665" y="7893927"/>
                </a:moveTo>
                <a:cubicBezTo>
                  <a:pt x="5178041" y="7910306"/>
                  <a:pt x="5152665" y="7910306"/>
                  <a:pt x="5152665" y="7910306"/>
                </a:cubicBezTo>
                <a:cubicBezTo>
                  <a:pt x="5152665" y="7910306"/>
                  <a:pt x="5152665" y="7910306"/>
                  <a:pt x="5152665" y="7893927"/>
                </a:cubicBezTo>
                <a:close/>
                <a:moveTo>
                  <a:pt x="6066029" y="7845618"/>
                </a:moveTo>
                <a:cubicBezTo>
                  <a:pt x="6066029" y="7876022"/>
                  <a:pt x="6066029" y="7876022"/>
                  <a:pt x="6096377" y="7876022"/>
                </a:cubicBezTo>
                <a:cubicBezTo>
                  <a:pt x="6096377" y="7876022"/>
                  <a:pt x="6096377" y="7906418"/>
                  <a:pt x="6096377" y="7936821"/>
                </a:cubicBezTo>
                <a:cubicBezTo>
                  <a:pt x="6096377" y="7967219"/>
                  <a:pt x="6096377" y="8028025"/>
                  <a:pt x="6126727" y="8028025"/>
                </a:cubicBezTo>
                <a:cubicBezTo>
                  <a:pt x="6126727" y="8028025"/>
                  <a:pt x="6157075" y="8028025"/>
                  <a:pt x="6157075" y="8028025"/>
                </a:cubicBezTo>
                <a:cubicBezTo>
                  <a:pt x="6157075" y="8028025"/>
                  <a:pt x="6157075" y="8088826"/>
                  <a:pt x="6126727" y="8088826"/>
                </a:cubicBezTo>
                <a:cubicBezTo>
                  <a:pt x="6126727" y="8119222"/>
                  <a:pt x="6035679" y="8119222"/>
                  <a:pt x="6035679" y="8119222"/>
                </a:cubicBezTo>
                <a:cubicBezTo>
                  <a:pt x="6035679" y="8119222"/>
                  <a:pt x="6035679" y="8119222"/>
                  <a:pt x="6005330" y="8119222"/>
                </a:cubicBezTo>
                <a:cubicBezTo>
                  <a:pt x="6005330" y="8149625"/>
                  <a:pt x="5974981" y="8149625"/>
                  <a:pt x="5974981" y="8180022"/>
                </a:cubicBezTo>
                <a:cubicBezTo>
                  <a:pt x="5974981" y="8149625"/>
                  <a:pt x="5974981" y="8149625"/>
                  <a:pt x="5974981" y="8149625"/>
                </a:cubicBezTo>
                <a:cubicBezTo>
                  <a:pt x="5974981" y="8149625"/>
                  <a:pt x="5974981" y="8119222"/>
                  <a:pt x="5974981" y="8088826"/>
                </a:cubicBezTo>
                <a:lnTo>
                  <a:pt x="5989492" y="8081557"/>
                </a:lnTo>
                <a:lnTo>
                  <a:pt x="5993398" y="8069992"/>
                </a:lnTo>
                <a:lnTo>
                  <a:pt x="6000589" y="8063160"/>
                </a:lnTo>
                <a:lnTo>
                  <a:pt x="6005330" y="8028025"/>
                </a:lnTo>
                <a:cubicBezTo>
                  <a:pt x="6005330" y="8028025"/>
                  <a:pt x="6005330" y="7997621"/>
                  <a:pt x="6005330" y="7997621"/>
                </a:cubicBezTo>
                <a:cubicBezTo>
                  <a:pt x="6035679" y="7967219"/>
                  <a:pt x="6066029" y="7936821"/>
                  <a:pt x="6035679" y="7906418"/>
                </a:cubicBezTo>
                <a:cubicBezTo>
                  <a:pt x="6035679" y="7876022"/>
                  <a:pt x="6035679" y="7876022"/>
                  <a:pt x="6066029" y="7876022"/>
                </a:cubicBezTo>
                <a:cubicBezTo>
                  <a:pt x="6066029" y="7876022"/>
                  <a:pt x="6066029" y="7845618"/>
                  <a:pt x="6066029" y="7845618"/>
                </a:cubicBezTo>
                <a:close/>
                <a:moveTo>
                  <a:pt x="4849753" y="7844840"/>
                </a:moveTo>
                <a:cubicBezTo>
                  <a:pt x="4849753" y="7844840"/>
                  <a:pt x="4820040" y="7844840"/>
                  <a:pt x="4820040" y="7875468"/>
                </a:cubicBezTo>
                <a:cubicBezTo>
                  <a:pt x="4820040" y="7875468"/>
                  <a:pt x="4790322" y="7906102"/>
                  <a:pt x="4790322" y="7906102"/>
                </a:cubicBezTo>
                <a:cubicBezTo>
                  <a:pt x="4790322" y="7936736"/>
                  <a:pt x="4790322" y="7936736"/>
                  <a:pt x="4790322" y="7936736"/>
                </a:cubicBezTo>
                <a:lnTo>
                  <a:pt x="4782316" y="7959440"/>
                </a:lnTo>
                <a:lnTo>
                  <a:pt x="4786885" y="7959440"/>
                </a:lnTo>
                <a:lnTo>
                  <a:pt x="4795359" y="7959440"/>
                </a:lnTo>
                <a:lnTo>
                  <a:pt x="4808692" y="7940574"/>
                </a:lnTo>
                <a:cubicBezTo>
                  <a:pt x="4818888" y="7924834"/>
                  <a:pt x="4829089" y="7909093"/>
                  <a:pt x="4839286" y="7909093"/>
                </a:cubicBezTo>
                <a:cubicBezTo>
                  <a:pt x="4839286" y="7909093"/>
                  <a:pt x="4859684" y="7888103"/>
                  <a:pt x="4880078" y="7867116"/>
                </a:cubicBezTo>
                <a:lnTo>
                  <a:pt x="4881785" y="7865197"/>
                </a:lnTo>
                <a:lnTo>
                  <a:pt x="4868325" y="7860152"/>
                </a:lnTo>
                <a:cubicBezTo>
                  <a:pt x="4857183" y="7852496"/>
                  <a:pt x="4849753" y="7844840"/>
                  <a:pt x="4849753" y="7844840"/>
                </a:cubicBezTo>
                <a:close/>
                <a:moveTo>
                  <a:pt x="5271076" y="7844795"/>
                </a:moveTo>
                <a:cubicBezTo>
                  <a:pt x="5271076" y="7844795"/>
                  <a:pt x="5271076" y="7869362"/>
                  <a:pt x="5271076" y="7869362"/>
                </a:cubicBezTo>
                <a:cubicBezTo>
                  <a:pt x="5271076" y="7869362"/>
                  <a:pt x="5245700" y="7869362"/>
                  <a:pt x="5245700" y="7869362"/>
                </a:cubicBezTo>
                <a:cubicBezTo>
                  <a:pt x="5245700" y="7844795"/>
                  <a:pt x="5245700" y="7844795"/>
                  <a:pt x="5271076" y="7844795"/>
                </a:cubicBezTo>
                <a:close/>
                <a:moveTo>
                  <a:pt x="4758583" y="7822551"/>
                </a:moveTo>
                <a:lnTo>
                  <a:pt x="4728539" y="7843685"/>
                </a:lnTo>
                <a:cubicBezTo>
                  <a:pt x="4728539" y="7843685"/>
                  <a:pt x="4658149" y="7888696"/>
                  <a:pt x="4634690" y="7911203"/>
                </a:cubicBezTo>
                <a:cubicBezTo>
                  <a:pt x="4634690" y="7911203"/>
                  <a:pt x="4611225" y="7911203"/>
                  <a:pt x="4611225" y="7911203"/>
                </a:cubicBezTo>
                <a:cubicBezTo>
                  <a:pt x="4587764" y="7933704"/>
                  <a:pt x="4587764" y="7933704"/>
                  <a:pt x="4587764" y="7933704"/>
                </a:cubicBezTo>
                <a:cubicBezTo>
                  <a:pt x="4564304" y="7933704"/>
                  <a:pt x="4540843" y="7956210"/>
                  <a:pt x="4517381" y="7978715"/>
                </a:cubicBezTo>
                <a:cubicBezTo>
                  <a:pt x="4517381" y="7978715"/>
                  <a:pt x="4517381" y="7978715"/>
                  <a:pt x="4517381" y="8001222"/>
                </a:cubicBezTo>
                <a:cubicBezTo>
                  <a:pt x="4493919" y="8001222"/>
                  <a:pt x="4470455" y="8023722"/>
                  <a:pt x="4470455" y="8046230"/>
                </a:cubicBezTo>
                <a:cubicBezTo>
                  <a:pt x="4470455" y="8046230"/>
                  <a:pt x="4470455" y="8046230"/>
                  <a:pt x="4460557" y="8055724"/>
                </a:cubicBezTo>
                <a:lnTo>
                  <a:pt x="4457333" y="8058816"/>
                </a:lnTo>
                <a:lnTo>
                  <a:pt x="4478309" y="8055831"/>
                </a:lnTo>
                <a:lnTo>
                  <a:pt x="4489712" y="8043128"/>
                </a:lnTo>
                <a:cubicBezTo>
                  <a:pt x="4491535" y="8041095"/>
                  <a:pt x="4491535" y="8041095"/>
                  <a:pt x="4491535" y="8041095"/>
                </a:cubicBezTo>
                <a:cubicBezTo>
                  <a:pt x="4491535" y="8041095"/>
                  <a:pt x="4491535" y="8045160"/>
                  <a:pt x="4491535" y="8049224"/>
                </a:cubicBezTo>
                <a:lnTo>
                  <a:pt x="4491535" y="8055969"/>
                </a:lnTo>
                <a:lnTo>
                  <a:pt x="4523642" y="8060755"/>
                </a:lnTo>
                <a:cubicBezTo>
                  <a:pt x="4523642" y="8060755"/>
                  <a:pt x="4486818" y="8082008"/>
                  <a:pt x="4486818" y="8082008"/>
                </a:cubicBezTo>
                <a:cubicBezTo>
                  <a:pt x="4486818" y="8082008"/>
                  <a:pt x="4486818" y="8082008"/>
                  <a:pt x="4450006" y="8103257"/>
                </a:cubicBezTo>
                <a:cubicBezTo>
                  <a:pt x="4421710" y="8095064"/>
                  <a:pt x="4384887" y="8116316"/>
                  <a:pt x="4384887" y="8116316"/>
                </a:cubicBezTo>
                <a:cubicBezTo>
                  <a:pt x="4382755" y="8123677"/>
                  <a:pt x="4381156" y="8129199"/>
                  <a:pt x="4379381" y="8133672"/>
                </a:cubicBezTo>
                <a:lnTo>
                  <a:pt x="4377157" y="8137424"/>
                </a:lnTo>
                <a:lnTo>
                  <a:pt x="4379905" y="8143281"/>
                </a:lnTo>
                <a:cubicBezTo>
                  <a:pt x="4385404" y="8155940"/>
                  <a:pt x="4394202" y="8181260"/>
                  <a:pt x="4376606" y="8181260"/>
                </a:cubicBezTo>
                <a:lnTo>
                  <a:pt x="4370926" y="8190340"/>
                </a:lnTo>
                <a:lnTo>
                  <a:pt x="4384968" y="8185481"/>
                </a:lnTo>
                <a:cubicBezTo>
                  <a:pt x="4392605" y="8182836"/>
                  <a:pt x="4392605" y="8182836"/>
                  <a:pt x="4392605" y="8182836"/>
                </a:cubicBezTo>
                <a:cubicBezTo>
                  <a:pt x="4412974" y="8182836"/>
                  <a:pt x="4433342" y="8182836"/>
                  <a:pt x="4433342" y="8182836"/>
                </a:cubicBezTo>
                <a:cubicBezTo>
                  <a:pt x="4433342" y="8161691"/>
                  <a:pt x="4433342" y="8140538"/>
                  <a:pt x="4453711" y="8140538"/>
                </a:cubicBezTo>
                <a:cubicBezTo>
                  <a:pt x="4453711" y="8140538"/>
                  <a:pt x="4453711" y="8140538"/>
                  <a:pt x="4474081" y="8119387"/>
                </a:cubicBezTo>
                <a:cubicBezTo>
                  <a:pt x="4494452" y="8119387"/>
                  <a:pt x="4494452" y="8119387"/>
                  <a:pt x="4514821" y="8119387"/>
                </a:cubicBezTo>
                <a:cubicBezTo>
                  <a:pt x="4535192" y="8119387"/>
                  <a:pt x="4535192" y="8098237"/>
                  <a:pt x="4555560" y="8077090"/>
                </a:cubicBezTo>
                <a:lnTo>
                  <a:pt x="4560283" y="8081990"/>
                </a:lnTo>
                <a:lnTo>
                  <a:pt x="4566534" y="8075548"/>
                </a:lnTo>
                <a:cubicBezTo>
                  <a:pt x="4591606" y="8049697"/>
                  <a:pt x="4641751" y="7998001"/>
                  <a:pt x="4641751" y="7998001"/>
                </a:cubicBezTo>
                <a:cubicBezTo>
                  <a:pt x="4641751" y="7967373"/>
                  <a:pt x="4671466" y="7967373"/>
                  <a:pt x="4671466" y="7967373"/>
                </a:cubicBezTo>
                <a:cubicBezTo>
                  <a:pt x="4671466" y="7936736"/>
                  <a:pt x="4701181" y="7906102"/>
                  <a:pt x="4730894" y="7875468"/>
                </a:cubicBezTo>
                <a:cubicBezTo>
                  <a:pt x="4730894" y="7875468"/>
                  <a:pt x="4730894" y="7844840"/>
                  <a:pt x="4730894" y="7844840"/>
                </a:cubicBezTo>
                <a:cubicBezTo>
                  <a:pt x="4745754" y="7844840"/>
                  <a:pt x="4753180" y="7837180"/>
                  <a:pt x="4756895" y="7829522"/>
                </a:cubicBezTo>
                <a:close/>
                <a:moveTo>
                  <a:pt x="5342961" y="7746526"/>
                </a:moveTo>
                <a:cubicBezTo>
                  <a:pt x="5345294" y="7746526"/>
                  <a:pt x="5347190" y="7748363"/>
                  <a:pt x="5347190" y="7750623"/>
                </a:cubicBezTo>
                <a:cubicBezTo>
                  <a:pt x="5347190" y="7752887"/>
                  <a:pt x="5345294" y="7754719"/>
                  <a:pt x="5342961" y="7754719"/>
                </a:cubicBezTo>
                <a:cubicBezTo>
                  <a:pt x="5340628" y="7754719"/>
                  <a:pt x="5338731" y="7752887"/>
                  <a:pt x="5338731" y="7750623"/>
                </a:cubicBezTo>
                <a:cubicBezTo>
                  <a:pt x="5338731" y="7748363"/>
                  <a:pt x="5340628" y="7746526"/>
                  <a:pt x="5342961" y="7746526"/>
                </a:cubicBezTo>
                <a:close/>
                <a:moveTo>
                  <a:pt x="4982062" y="7722291"/>
                </a:moveTo>
                <a:cubicBezTo>
                  <a:pt x="4982062" y="7722291"/>
                  <a:pt x="5004093" y="7722291"/>
                  <a:pt x="5004093" y="7722291"/>
                </a:cubicBezTo>
                <a:cubicBezTo>
                  <a:pt x="5004093" y="7722291"/>
                  <a:pt x="4982062" y="7737682"/>
                  <a:pt x="4982062" y="7737682"/>
                </a:cubicBezTo>
                <a:cubicBezTo>
                  <a:pt x="4982062" y="7722291"/>
                  <a:pt x="4982062" y="7722291"/>
                  <a:pt x="4982062" y="7722291"/>
                </a:cubicBezTo>
                <a:close/>
                <a:moveTo>
                  <a:pt x="3686150" y="7680048"/>
                </a:moveTo>
                <a:cubicBezTo>
                  <a:pt x="3686150" y="7680048"/>
                  <a:pt x="3710525" y="7687106"/>
                  <a:pt x="3710525" y="7687106"/>
                </a:cubicBezTo>
                <a:cubicBezTo>
                  <a:pt x="3710525" y="7687106"/>
                  <a:pt x="3681597" y="7695778"/>
                  <a:pt x="3681597" y="7695778"/>
                </a:cubicBezTo>
                <a:cubicBezTo>
                  <a:pt x="3686150" y="7680048"/>
                  <a:pt x="3686150" y="7680048"/>
                  <a:pt x="3686150" y="7680048"/>
                </a:cubicBezTo>
                <a:close/>
                <a:moveTo>
                  <a:pt x="5059636" y="7664637"/>
                </a:moveTo>
                <a:cubicBezTo>
                  <a:pt x="5085011" y="7664637"/>
                  <a:pt x="5085011" y="7689207"/>
                  <a:pt x="5085011" y="7689207"/>
                </a:cubicBezTo>
                <a:cubicBezTo>
                  <a:pt x="5085011" y="7713771"/>
                  <a:pt x="5059636" y="7713771"/>
                  <a:pt x="5059636" y="7713771"/>
                </a:cubicBezTo>
                <a:cubicBezTo>
                  <a:pt x="5059636" y="7689207"/>
                  <a:pt x="5059636" y="7689207"/>
                  <a:pt x="5059636" y="7664637"/>
                </a:cubicBezTo>
                <a:close/>
                <a:moveTo>
                  <a:pt x="3806765" y="7642443"/>
                </a:moveTo>
                <a:cubicBezTo>
                  <a:pt x="3811813" y="7642443"/>
                  <a:pt x="3811813" y="7647254"/>
                  <a:pt x="3801715" y="7656874"/>
                </a:cubicBezTo>
                <a:cubicBezTo>
                  <a:pt x="3801715" y="7656874"/>
                  <a:pt x="3801715" y="7676115"/>
                  <a:pt x="3781523" y="7676115"/>
                </a:cubicBezTo>
                <a:cubicBezTo>
                  <a:pt x="3761331" y="7676115"/>
                  <a:pt x="3741137" y="7676115"/>
                  <a:pt x="3741137" y="7676115"/>
                </a:cubicBezTo>
                <a:cubicBezTo>
                  <a:pt x="3761331" y="7656874"/>
                  <a:pt x="3761331" y="7656874"/>
                  <a:pt x="3761331" y="7656874"/>
                </a:cubicBezTo>
                <a:cubicBezTo>
                  <a:pt x="3761331" y="7656874"/>
                  <a:pt x="3781523" y="7656874"/>
                  <a:pt x="3781523" y="7656874"/>
                </a:cubicBezTo>
                <a:cubicBezTo>
                  <a:pt x="3791620" y="7647254"/>
                  <a:pt x="3801715" y="7642443"/>
                  <a:pt x="3806765" y="7642443"/>
                </a:cubicBezTo>
                <a:close/>
                <a:moveTo>
                  <a:pt x="4432088" y="7635496"/>
                </a:moveTo>
                <a:lnTo>
                  <a:pt x="4430568" y="7636834"/>
                </a:lnTo>
                <a:lnTo>
                  <a:pt x="4433968" y="7639366"/>
                </a:lnTo>
                <a:close/>
                <a:moveTo>
                  <a:pt x="5535825" y="7633825"/>
                </a:moveTo>
                <a:cubicBezTo>
                  <a:pt x="5535825" y="7633825"/>
                  <a:pt x="5567961" y="7633825"/>
                  <a:pt x="5567961" y="7633825"/>
                </a:cubicBezTo>
                <a:cubicBezTo>
                  <a:pt x="5567961" y="7633825"/>
                  <a:pt x="5567961" y="7667269"/>
                  <a:pt x="5567961" y="7667269"/>
                </a:cubicBezTo>
                <a:cubicBezTo>
                  <a:pt x="5535825" y="7667269"/>
                  <a:pt x="5535825" y="7667269"/>
                  <a:pt x="5535825" y="7667269"/>
                </a:cubicBezTo>
                <a:cubicBezTo>
                  <a:pt x="5535825" y="7667269"/>
                  <a:pt x="5535825" y="7667269"/>
                  <a:pt x="5535825" y="7633825"/>
                </a:cubicBezTo>
                <a:close/>
                <a:moveTo>
                  <a:pt x="5524796" y="7623695"/>
                </a:moveTo>
                <a:cubicBezTo>
                  <a:pt x="5524796" y="7623695"/>
                  <a:pt x="5550170" y="7623695"/>
                  <a:pt x="5550170" y="7623695"/>
                </a:cubicBezTo>
                <a:cubicBezTo>
                  <a:pt x="5550170" y="7623695"/>
                  <a:pt x="5524796" y="7640072"/>
                  <a:pt x="5524796" y="7640072"/>
                </a:cubicBezTo>
                <a:cubicBezTo>
                  <a:pt x="5524796" y="7623695"/>
                  <a:pt x="5524796" y="7623695"/>
                  <a:pt x="5524796" y="7623695"/>
                </a:cubicBezTo>
                <a:close/>
                <a:moveTo>
                  <a:pt x="4679045" y="7623695"/>
                </a:moveTo>
                <a:cubicBezTo>
                  <a:pt x="4679045" y="7623695"/>
                  <a:pt x="4704420" y="7623695"/>
                  <a:pt x="4704420" y="7623695"/>
                </a:cubicBezTo>
                <a:cubicBezTo>
                  <a:pt x="4704420" y="7623695"/>
                  <a:pt x="4679045" y="7640072"/>
                  <a:pt x="4679045" y="7640072"/>
                </a:cubicBezTo>
                <a:cubicBezTo>
                  <a:pt x="4679045" y="7623695"/>
                  <a:pt x="4679045" y="7623695"/>
                  <a:pt x="4679045" y="7623695"/>
                </a:cubicBezTo>
                <a:close/>
                <a:moveTo>
                  <a:pt x="4642938" y="7599033"/>
                </a:moveTo>
                <a:cubicBezTo>
                  <a:pt x="4642938" y="7599033"/>
                  <a:pt x="4636105" y="7622634"/>
                  <a:pt x="4636105" y="7622634"/>
                </a:cubicBezTo>
                <a:cubicBezTo>
                  <a:pt x="4636105" y="7622634"/>
                  <a:pt x="4636105" y="7622634"/>
                  <a:pt x="4629273" y="7646228"/>
                </a:cubicBezTo>
                <a:cubicBezTo>
                  <a:pt x="4604899" y="7639170"/>
                  <a:pt x="4604899" y="7639170"/>
                  <a:pt x="4604899" y="7639170"/>
                </a:cubicBezTo>
                <a:cubicBezTo>
                  <a:pt x="4604899" y="7639170"/>
                  <a:pt x="4604899" y="7639170"/>
                  <a:pt x="4611731" y="7615576"/>
                </a:cubicBezTo>
                <a:cubicBezTo>
                  <a:pt x="4611731" y="7615576"/>
                  <a:pt x="4642938" y="7599033"/>
                  <a:pt x="4642938" y="7599033"/>
                </a:cubicBezTo>
                <a:close/>
                <a:moveTo>
                  <a:pt x="3827496" y="7594616"/>
                </a:moveTo>
                <a:cubicBezTo>
                  <a:pt x="3827496" y="7594616"/>
                  <a:pt x="3812773" y="7610569"/>
                  <a:pt x="3798048" y="7610569"/>
                </a:cubicBezTo>
                <a:cubicBezTo>
                  <a:pt x="3798048" y="7610569"/>
                  <a:pt x="3798048" y="7610569"/>
                  <a:pt x="3783327" y="7626527"/>
                </a:cubicBezTo>
                <a:cubicBezTo>
                  <a:pt x="3768604" y="7626527"/>
                  <a:pt x="3768604" y="7626527"/>
                  <a:pt x="3768604" y="7626527"/>
                </a:cubicBezTo>
                <a:cubicBezTo>
                  <a:pt x="3753883" y="7626527"/>
                  <a:pt x="3724435" y="7626527"/>
                  <a:pt x="3709712" y="7642484"/>
                </a:cubicBezTo>
                <a:cubicBezTo>
                  <a:pt x="3709712" y="7642484"/>
                  <a:pt x="3694989" y="7642484"/>
                  <a:pt x="3694989" y="7642484"/>
                </a:cubicBezTo>
                <a:cubicBezTo>
                  <a:pt x="3680266" y="7642484"/>
                  <a:pt x="3665547" y="7658443"/>
                  <a:pt x="3650823" y="7658443"/>
                </a:cubicBezTo>
                <a:cubicBezTo>
                  <a:pt x="3636101" y="7658443"/>
                  <a:pt x="3636101" y="7658443"/>
                  <a:pt x="3636101" y="7658443"/>
                </a:cubicBezTo>
                <a:cubicBezTo>
                  <a:pt x="3636101" y="7674395"/>
                  <a:pt x="3636101" y="7674395"/>
                  <a:pt x="3636101" y="7674395"/>
                </a:cubicBezTo>
                <a:cubicBezTo>
                  <a:pt x="3621377" y="7674395"/>
                  <a:pt x="3621377" y="7690353"/>
                  <a:pt x="3621377" y="7690353"/>
                </a:cubicBezTo>
                <a:cubicBezTo>
                  <a:pt x="3621377" y="7690353"/>
                  <a:pt x="3621377" y="7690353"/>
                  <a:pt x="3606655" y="7706310"/>
                </a:cubicBezTo>
                <a:cubicBezTo>
                  <a:pt x="3614016" y="7706310"/>
                  <a:pt x="3625058" y="7710300"/>
                  <a:pt x="3632421" y="7714289"/>
                </a:cubicBezTo>
                <a:lnTo>
                  <a:pt x="3634503" y="7715842"/>
                </a:lnTo>
                <a:lnTo>
                  <a:pt x="3650872" y="7707822"/>
                </a:lnTo>
                <a:cubicBezTo>
                  <a:pt x="3673803" y="7698111"/>
                  <a:pt x="3705311" y="7688544"/>
                  <a:pt x="3715916" y="7691615"/>
                </a:cubicBezTo>
                <a:cubicBezTo>
                  <a:pt x="3715916" y="7691615"/>
                  <a:pt x="3748638" y="7684477"/>
                  <a:pt x="3748638" y="7684477"/>
                </a:cubicBezTo>
                <a:cubicBezTo>
                  <a:pt x="3748638" y="7684477"/>
                  <a:pt x="3730058" y="7695710"/>
                  <a:pt x="3707039" y="7722272"/>
                </a:cubicBezTo>
                <a:cubicBezTo>
                  <a:pt x="3707039" y="7722272"/>
                  <a:pt x="3707039" y="7722272"/>
                  <a:pt x="3704719" y="7723673"/>
                </a:cubicBezTo>
                <a:lnTo>
                  <a:pt x="3700979" y="7725936"/>
                </a:lnTo>
                <a:lnTo>
                  <a:pt x="3709622" y="7728438"/>
                </a:lnTo>
                <a:lnTo>
                  <a:pt x="3720401" y="7717540"/>
                </a:lnTo>
                <a:cubicBezTo>
                  <a:pt x="3720401" y="7717540"/>
                  <a:pt x="3720401" y="7717540"/>
                  <a:pt x="3740771" y="7717540"/>
                </a:cubicBezTo>
                <a:cubicBezTo>
                  <a:pt x="3740771" y="7717540"/>
                  <a:pt x="3740771" y="7717540"/>
                  <a:pt x="3761141" y="7717540"/>
                </a:cubicBezTo>
                <a:cubicBezTo>
                  <a:pt x="3761141" y="7696389"/>
                  <a:pt x="3781512" y="7696389"/>
                  <a:pt x="3801882" y="7696389"/>
                </a:cubicBezTo>
                <a:cubicBezTo>
                  <a:pt x="3806975" y="7691102"/>
                  <a:pt x="3810793" y="7687136"/>
                  <a:pt x="3813976" y="7683832"/>
                </a:cubicBezTo>
                <a:lnTo>
                  <a:pt x="3822234" y="7675259"/>
                </a:lnTo>
                <a:lnTo>
                  <a:pt x="3820669" y="7674807"/>
                </a:lnTo>
                <a:lnTo>
                  <a:pt x="3818382" y="7674144"/>
                </a:lnTo>
                <a:lnTo>
                  <a:pt x="3796961" y="7674144"/>
                </a:lnTo>
                <a:lnTo>
                  <a:pt x="3804744" y="7670195"/>
                </a:lnTo>
                <a:lnTo>
                  <a:pt x="3799495" y="7668675"/>
                </a:lnTo>
                <a:cubicBezTo>
                  <a:pt x="3799495" y="7668675"/>
                  <a:pt x="3818099" y="7657268"/>
                  <a:pt x="3818099" y="7657268"/>
                </a:cubicBezTo>
                <a:cubicBezTo>
                  <a:pt x="3820341" y="7649524"/>
                  <a:pt x="3829642" y="7643822"/>
                  <a:pt x="3840708" y="7638630"/>
                </a:cubicBezTo>
                <a:lnTo>
                  <a:pt x="3868379" y="7625652"/>
                </a:lnTo>
                <a:lnTo>
                  <a:pt x="3856653" y="7610569"/>
                </a:lnTo>
                <a:lnTo>
                  <a:pt x="3851418" y="7610569"/>
                </a:lnTo>
                <a:cubicBezTo>
                  <a:pt x="3845896" y="7610569"/>
                  <a:pt x="3842215" y="7610569"/>
                  <a:pt x="3842215" y="7610569"/>
                </a:cubicBezTo>
                <a:cubicBezTo>
                  <a:pt x="3842215" y="7594616"/>
                  <a:pt x="3827496" y="7594616"/>
                  <a:pt x="3827496" y="7594616"/>
                </a:cubicBezTo>
                <a:close/>
                <a:moveTo>
                  <a:pt x="6189210" y="7544650"/>
                </a:moveTo>
                <a:cubicBezTo>
                  <a:pt x="6189210" y="7544650"/>
                  <a:pt x="6189210" y="7544650"/>
                  <a:pt x="6221342" y="7572519"/>
                </a:cubicBezTo>
                <a:cubicBezTo>
                  <a:pt x="6221342" y="7572519"/>
                  <a:pt x="6221342" y="7572519"/>
                  <a:pt x="6189210" y="7572519"/>
                </a:cubicBezTo>
                <a:cubicBezTo>
                  <a:pt x="6189210" y="7600389"/>
                  <a:pt x="6189210" y="7600389"/>
                  <a:pt x="6189210" y="7600389"/>
                </a:cubicBezTo>
                <a:cubicBezTo>
                  <a:pt x="6189210" y="7600389"/>
                  <a:pt x="6189210" y="7600389"/>
                  <a:pt x="6157075" y="7600389"/>
                </a:cubicBezTo>
                <a:cubicBezTo>
                  <a:pt x="6157075" y="7600389"/>
                  <a:pt x="6157075" y="7572519"/>
                  <a:pt x="6189210" y="7544650"/>
                </a:cubicBezTo>
                <a:close/>
                <a:moveTo>
                  <a:pt x="4016953" y="7518661"/>
                </a:moveTo>
                <a:lnTo>
                  <a:pt x="4004168" y="7530789"/>
                </a:lnTo>
                <a:cubicBezTo>
                  <a:pt x="3989445" y="7530789"/>
                  <a:pt x="3959999" y="7546743"/>
                  <a:pt x="3945274" y="7562701"/>
                </a:cubicBezTo>
                <a:cubicBezTo>
                  <a:pt x="3945274" y="7562701"/>
                  <a:pt x="3930553" y="7578658"/>
                  <a:pt x="3915829" y="7594616"/>
                </a:cubicBezTo>
                <a:lnTo>
                  <a:pt x="3892815" y="7602929"/>
                </a:lnTo>
                <a:lnTo>
                  <a:pt x="3896117" y="7608702"/>
                </a:lnTo>
                <a:lnTo>
                  <a:pt x="3901789" y="7618612"/>
                </a:lnTo>
                <a:lnTo>
                  <a:pt x="3913918" y="7611791"/>
                </a:lnTo>
                <a:cubicBezTo>
                  <a:pt x="3924102" y="7606504"/>
                  <a:pt x="3934285" y="7601217"/>
                  <a:pt x="3944468" y="7590644"/>
                </a:cubicBezTo>
                <a:cubicBezTo>
                  <a:pt x="3964839" y="7569491"/>
                  <a:pt x="3985208" y="7569491"/>
                  <a:pt x="4005580" y="7548341"/>
                </a:cubicBezTo>
                <a:lnTo>
                  <a:pt x="4017488" y="7518661"/>
                </a:lnTo>
                <a:close/>
                <a:moveTo>
                  <a:pt x="3803252" y="7512594"/>
                </a:moveTo>
                <a:cubicBezTo>
                  <a:pt x="3804661" y="7513002"/>
                  <a:pt x="3805440" y="7514584"/>
                  <a:pt x="3804994" y="7516124"/>
                </a:cubicBezTo>
                <a:cubicBezTo>
                  <a:pt x="3804549" y="7517664"/>
                  <a:pt x="3803043" y="7518581"/>
                  <a:pt x="3801636" y="7518173"/>
                </a:cubicBezTo>
                <a:cubicBezTo>
                  <a:pt x="3800233" y="7517767"/>
                  <a:pt x="3799451" y="7516188"/>
                  <a:pt x="3799895" y="7514647"/>
                </a:cubicBezTo>
                <a:cubicBezTo>
                  <a:pt x="3800341" y="7513107"/>
                  <a:pt x="3801848" y="7512188"/>
                  <a:pt x="3803252" y="7512594"/>
                </a:cubicBezTo>
                <a:close/>
                <a:moveTo>
                  <a:pt x="4226658" y="7505415"/>
                </a:moveTo>
                <a:cubicBezTo>
                  <a:pt x="4226658" y="7505415"/>
                  <a:pt x="4225099" y="7510797"/>
                  <a:pt x="4222762" y="7518871"/>
                </a:cubicBezTo>
                <a:lnTo>
                  <a:pt x="4219029" y="7531762"/>
                </a:lnTo>
                <a:lnTo>
                  <a:pt x="4223820" y="7530861"/>
                </a:lnTo>
                <a:cubicBezTo>
                  <a:pt x="4227051" y="7529065"/>
                  <a:pt x="4230641" y="7526008"/>
                  <a:pt x="4234158" y="7520881"/>
                </a:cubicBezTo>
                <a:lnTo>
                  <a:pt x="4239647" y="7508417"/>
                </a:lnTo>
                <a:lnTo>
                  <a:pt x="4239256" y="7509050"/>
                </a:lnTo>
                <a:cubicBezTo>
                  <a:pt x="4239256" y="7509050"/>
                  <a:pt x="4239256" y="7509050"/>
                  <a:pt x="4239256" y="7505979"/>
                </a:cubicBezTo>
                <a:lnTo>
                  <a:pt x="4239256" y="7505532"/>
                </a:lnTo>
                <a:lnTo>
                  <a:pt x="4238749" y="7506001"/>
                </a:lnTo>
                <a:cubicBezTo>
                  <a:pt x="4232315" y="7507054"/>
                  <a:pt x="4226658" y="7505415"/>
                  <a:pt x="4226658" y="7505415"/>
                </a:cubicBezTo>
                <a:close/>
                <a:moveTo>
                  <a:pt x="3828016" y="7494697"/>
                </a:moveTo>
                <a:cubicBezTo>
                  <a:pt x="3828016" y="7494697"/>
                  <a:pt x="3840226" y="7504281"/>
                  <a:pt x="3840226" y="7504281"/>
                </a:cubicBezTo>
                <a:cubicBezTo>
                  <a:pt x="3840226" y="7504281"/>
                  <a:pt x="3828016" y="7504281"/>
                  <a:pt x="3828016" y="7504281"/>
                </a:cubicBezTo>
                <a:cubicBezTo>
                  <a:pt x="3815799" y="7504281"/>
                  <a:pt x="3815799" y="7504281"/>
                  <a:pt x="3815799" y="7504281"/>
                </a:cubicBezTo>
                <a:cubicBezTo>
                  <a:pt x="3815799" y="7504281"/>
                  <a:pt x="3828016" y="7494697"/>
                  <a:pt x="3828016" y="7494697"/>
                </a:cubicBezTo>
                <a:close/>
                <a:moveTo>
                  <a:pt x="4174707" y="7493111"/>
                </a:moveTo>
                <a:lnTo>
                  <a:pt x="4171142" y="7493951"/>
                </a:lnTo>
                <a:cubicBezTo>
                  <a:pt x="4166945" y="7495597"/>
                  <a:pt x="4161346" y="7498891"/>
                  <a:pt x="4155747" y="7505481"/>
                </a:cubicBezTo>
                <a:lnTo>
                  <a:pt x="4146132" y="7506425"/>
                </a:lnTo>
                <a:lnTo>
                  <a:pt x="4139326" y="7514134"/>
                </a:lnTo>
                <a:lnTo>
                  <a:pt x="4156136" y="7505414"/>
                </a:lnTo>
                <a:lnTo>
                  <a:pt x="4170325" y="7498054"/>
                </a:lnTo>
                <a:close/>
                <a:moveTo>
                  <a:pt x="4484797" y="7485171"/>
                </a:moveTo>
                <a:lnTo>
                  <a:pt x="4482186" y="7492051"/>
                </a:lnTo>
                <a:cubicBezTo>
                  <a:pt x="4476321" y="7500490"/>
                  <a:pt x="4470455" y="7506114"/>
                  <a:pt x="4470455" y="7506114"/>
                </a:cubicBezTo>
                <a:cubicBezTo>
                  <a:pt x="4470455" y="7517369"/>
                  <a:pt x="4476321" y="7528623"/>
                  <a:pt x="4482186" y="7537060"/>
                </a:cubicBezTo>
                <a:lnTo>
                  <a:pt x="4492722" y="7549694"/>
                </a:lnTo>
                <a:lnTo>
                  <a:pt x="4492722" y="7520780"/>
                </a:lnTo>
                <a:cubicBezTo>
                  <a:pt x="4492722" y="7512880"/>
                  <a:pt x="4492722" y="7507614"/>
                  <a:pt x="4492722" y="7507614"/>
                </a:cubicBezTo>
                <a:close/>
                <a:moveTo>
                  <a:pt x="5408768" y="7481516"/>
                </a:moveTo>
                <a:cubicBezTo>
                  <a:pt x="5408768" y="7481516"/>
                  <a:pt x="5408768" y="7481516"/>
                  <a:pt x="5436201" y="7489460"/>
                </a:cubicBezTo>
                <a:cubicBezTo>
                  <a:pt x="5463635" y="7497404"/>
                  <a:pt x="5463635" y="7497404"/>
                  <a:pt x="5463635" y="7497404"/>
                </a:cubicBezTo>
                <a:cubicBezTo>
                  <a:pt x="5463635" y="7497404"/>
                  <a:pt x="5491076" y="7505350"/>
                  <a:pt x="5482549" y="7534796"/>
                </a:cubicBezTo>
                <a:cubicBezTo>
                  <a:pt x="5482549" y="7534796"/>
                  <a:pt x="5474025" y="7564236"/>
                  <a:pt x="5474025" y="7564236"/>
                </a:cubicBezTo>
                <a:cubicBezTo>
                  <a:pt x="5488206" y="7592278"/>
                  <a:pt x="5486954" y="7615853"/>
                  <a:pt x="5485443" y="7625887"/>
                </a:cubicBezTo>
                <a:lnTo>
                  <a:pt x="5485038" y="7627904"/>
                </a:lnTo>
                <a:lnTo>
                  <a:pt x="5487720" y="7624951"/>
                </a:lnTo>
                <a:cubicBezTo>
                  <a:pt x="5491024" y="7622858"/>
                  <a:pt x="5495428" y="7621462"/>
                  <a:pt x="5501300" y="7621462"/>
                </a:cubicBezTo>
                <a:cubicBezTo>
                  <a:pt x="5501300" y="7621462"/>
                  <a:pt x="5501300" y="7621462"/>
                  <a:pt x="5501300" y="7643792"/>
                </a:cubicBezTo>
                <a:cubicBezTo>
                  <a:pt x="5501300" y="7666128"/>
                  <a:pt x="5501300" y="7666128"/>
                  <a:pt x="5501300" y="7666128"/>
                </a:cubicBezTo>
                <a:cubicBezTo>
                  <a:pt x="5501300" y="7666128"/>
                  <a:pt x="5501300" y="7688459"/>
                  <a:pt x="5501300" y="7710795"/>
                </a:cubicBezTo>
                <a:cubicBezTo>
                  <a:pt x="5501300" y="7710795"/>
                  <a:pt x="5477812" y="7755461"/>
                  <a:pt x="5477812" y="7777797"/>
                </a:cubicBezTo>
                <a:cubicBezTo>
                  <a:pt x="5454317" y="7777797"/>
                  <a:pt x="5430822" y="7822464"/>
                  <a:pt x="5407327" y="7867131"/>
                </a:cubicBezTo>
                <a:cubicBezTo>
                  <a:pt x="5360343" y="7911796"/>
                  <a:pt x="5360343" y="7911796"/>
                  <a:pt x="5360343" y="7911796"/>
                </a:cubicBezTo>
                <a:cubicBezTo>
                  <a:pt x="5336850" y="7934127"/>
                  <a:pt x="5289867" y="7956462"/>
                  <a:pt x="5289867" y="7956462"/>
                </a:cubicBezTo>
                <a:lnTo>
                  <a:pt x="5284306" y="7961749"/>
                </a:lnTo>
                <a:lnTo>
                  <a:pt x="5285168" y="7962316"/>
                </a:lnTo>
                <a:cubicBezTo>
                  <a:pt x="5295137" y="7976627"/>
                  <a:pt x="5288160" y="8000719"/>
                  <a:pt x="5281185" y="8024808"/>
                </a:cubicBezTo>
                <a:cubicBezTo>
                  <a:pt x="5281185" y="8024808"/>
                  <a:pt x="5281185" y="8024808"/>
                  <a:pt x="5250320" y="8015870"/>
                </a:cubicBezTo>
                <a:cubicBezTo>
                  <a:pt x="5252644" y="8007841"/>
                  <a:pt x="5254389" y="8001818"/>
                  <a:pt x="5255841" y="7996800"/>
                </a:cubicBezTo>
                <a:lnTo>
                  <a:pt x="5259033" y="7985775"/>
                </a:lnTo>
                <a:lnTo>
                  <a:pt x="5242881" y="8001131"/>
                </a:lnTo>
                <a:cubicBezTo>
                  <a:pt x="5225262" y="8017881"/>
                  <a:pt x="5207641" y="8034630"/>
                  <a:pt x="5195893" y="8045796"/>
                </a:cubicBezTo>
                <a:cubicBezTo>
                  <a:pt x="5195893" y="8045796"/>
                  <a:pt x="5192957" y="8048588"/>
                  <a:pt x="5188184" y="8052776"/>
                </a:cubicBezTo>
                <a:lnTo>
                  <a:pt x="5181037" y="8058638"/>
                </a:lnTo>
                <a:lnTo>
                  <a:pt x="5181827" y="8059860"/>
                </a:lnTo>
                <a:lnTo>
                  <a:pt x="5180141" y="8059372"/>
                </a:lnTo>
                <a:lnTo>
                  <a:pt x="5169463" y="8068130"/>
                </a:lnTo>
                <a:cubicBezTo>
                  <a:pt x="5154780" y="8079297"/>
                  <a:pt x="5137160" y="8090463"/>
                  <a:pt x="5125415" y="8090463"/>
                </a:cubicBezTo>
                <a:cubicBezTo>
                  <a:pt x="5125415" y="8090463"/>
                  <a:pt x="5125415" y="8068131"/>
                  <a:pt x="5101921" y="8068131"/>
                </a:cubicBezTo>
                <a:cubicBezTo>
                  <a:pt x="5101921" y="8068131"/>
                  <a:pt x="5125415" y="8023464"/>
                  <a:pt x="5148906" y="8001128"/>
                </a:cubicBezTo>
                <a:cubicBezTo>
                  <a:pt x="5148906" y="8001128"/>
                  <a:pt x="5148906" y="8001128"/>
                  <a:pt x="5148906" y="7978799"/>
                </a:cubicBezTo>
                <a:cubicBezTo>
                  <a:pt x="5172399" y="7978799"/>
                  <a:pt x="5172399" y="7956462"/>
                  <a:pt x="5195893" y="7934127"/>
                </a:cubicBezTo>
                <a:cubicBezTo>
                  <a:pt x="5219389" y="7911796"/>
                  <a:pt x="5266373" y="7911796"/>
                  <a:pt x="5289867" y="7889460"/>
                </a:cubicBezTo>
                <a:lnTo>
                  <a:pt x="5300179" y="7883333"/>
                </a:lnTo>
                <a:lnTo>
                  <a:pt x="5300179" y="7881843"/>
                </a:lnTo>
                <a:cubicBezTo>
                  <a:pt x="5300179" y="7881843"/>
                  <a:pt x="5300179" y="7881843"/>
                  <a:pt x="5300179" y="7851194"/>
                </a:cubicBezTo>
                <a:cubicBezTo>
                  <a:pt x="5328739" y="7851194"/>
                  <a:pt x="5328739" y="7820537"/>
                  <a:pt x="5328739" y="7820537"/>
                </a:cubicBezTo>
                <a:cubicBezTo>
                  <a:pt x="5328739" y="7789881"/>
                  <a:pt x="5357307" y="7789881"/>
                  <a:pt x="5357307" y="7789881"/>
                </a:cubicBezTo>
                <a:cubicBezTo>
                  <a:pt x="5357307" y="7789881"/>
                  <a:pt x="5385868" y="7789881"/>
                  <a:pt x="5385868" y="7789881"/>
                </a:cubicBezTo>
                <a:lnTo>
                  <a:pt x="5383983" y="7799988"/>
                </a:lnTo>
                <a:lnTo>
                  <a:pt x="5407327" y="7777797"/>
                </a:lnTo>
                <a:cubicBezTo>
                  <a:pt x="5430822" y="7755461"/>
                  <a:pt x="5454317" y="7733131"/>
                  <a:pt x="5454317" y="7710795"/>
                </a:cubicBezTo>
                <a:cubicBezTo>
                  <a:pt x="5454317" y="7688459"/>
                  <a:pt x="5454317" y="7666128"/>
                  <a:pt x="5477812" y="7643792"/>
                </a:cubicBezTo>
                <a:cubicBezTo>
                  <a:pt x="5477812" y="7643792"/>
                  <a:pt x="5477812" y="7638210"/>
                  <a:pt x="5480748" y="7632627"/>
                </a:cubicBezTo>
                <a:lnTo>
                  <a:pt x="5481903" y="7631356"/>
                </a:lnTo>
                <a:lnTo>
                  <a:pt x="5474197" y="7632230"/>
                </a:lnTo>
                <a:cubicBezTo>
                  <a:pt x="5450548" y="7643708"/>
                  <a:pt x="5427964" y="7710469"/>
                  <a:pt x="5403953" y="7703517"/>
                </a:cubicBezTo>
                <a:cubicBezTo>
                  <a:pt x="5395428" y="7732957"/>
                  <a:pt x="5367994" y="7725013"/>
                  <a:pt x="5367994" y="7725013"/>
                </a:cubicBezTo>
                <a:cubicBezTo>
                  <a:pt x="5367994" y="7725013"/>
                  <a:pt x="5367994" y="7725013"/>
                  <a:pt x="5340561" y="7717070"/>
                </a:cubicBezTo>
                <a:cubicBezTo>
                  <a:pt x="5313123" y="7709125"/>
                  <a:pt x="5321648" y="7679684"/>
                  <a:pt x="5294212" y="7671740"/>
                </a:cubicBezTo>
                <a:cubicBezTo>
                  <a:pt x="5302738" y="7642292"/>
                  <a:pt x="5355752" y="7561903"/>
                  <a:pt x="5355752" y="7561903"/>
                </a:cubicBezTo>
                <a:cubicBezTo>
                  <a:pt x="5364278" y="7532457"/>
                  <a:pt x="5400242" y="7510963"/>
                  <a:pt x="5408768" y="7481516"/>
                </a:cubicBezTo>
                <a:close/>
                <a:moveTo>
                  <a:pt x="4493086" y="7464931"/>
                </a:moveTo>
                <a:lnTo>
                  <a:pt x="4492263" y="7465474"/>
                </a:lnTo>
                <a:lnTo>
                  <a:pt x="4492256" y="7465492"/>
                </a:lnTo>
                <a:lnTo>
                  <a:pt x="4492722" y="7465492"/>
                </a:lnTo>
                <a:close/>
                <a:moveTo>
                  <a:pt x="4951992" y="7456390"/>
                </a:moveTo>
                <a:lnTo>
                  <a:pt x="4939072" y="7462297"/>
                </a:lnTo>
                <a:cubicBezTo>
                  <a:pt x="4931721" y="7468346"/>
                  <a:pt x="4924373" y="7476410"/>
                  <a:pt x="4917023" y="7484476"/>
                </a:cubicBezTo>
                <a:lnTo>
                  <a:pt x="4916659" y="7484877"/>
                </a:lnTo>
                <a:lnTo>
                  <a:pt x="4914679" y="7491713"/>
                </a:lnTo>
                <a:cubicBezTo>
                  <a:pt x="4913126" y="7497076"/>
                  <a:pt x="4911184" y="7503779"/>
                  <a:pt x="4909507" y="7510923"/>
                </a:cubicBezTo>
                <a:lnTo>
                  <a:pt x="4909365" y="7511782"/>
                </a:lnTo>
                <a:lnTo>
                  <a:pt x="4937606" y="7484915"/>
                </a:lnTo>
                <a:lnTo>
                  <a:pt x="4938065" y="7484041"/>
                </a:lnTo>
                <a:lnTo>
                  <a:pt x="4938892" y="7477236"/>
                </a:lnTo>
                <a:cubicBezTo>
                  <a:pt x="4938892" y="7477236"/>
                  <a:pt x="4938892" y="7469577"/>
                  <a:pt x="4942604" y="7461919"/>
                </a:cubicBezTo>
                <a:close/>
                <a:moveTo>
                  <a:pt x="6274896" y="7444333"/>
                </a:moveTo>
                <a:cubicBezTo>
                  <a:pt x="6307031" y="7444333"/>
                  <a:pt x="6307031" y="7477777"/>
                  <a:pt x="6307031" y="7511215"/>
                </a:cubicBezTo>
                <a:cubicBezTo>
                  <a:pt x="6307031" y="7511215"/>
                  <a:pt x="6307031" y="7511215"/>
                  <a:pt x="6274896" y="7511215"/>
                </a:cubicBezTo>
                <a:cubicBezTo>
                  <a:pt x="6274896" y="7477777"/>
                  <a:pt x="6274896" y="7477777"/>
                  <a:pt x="6274896" y="7444333"/>
                </a:cubicBezTo>
                <a:close/>
                <a:moveTo>
                  <a:pt x="4245797" y="7430878"/>
                </a:moveTo>
                <a:lnTo>
                  <a:pt x="4236321" y="7438245"/>
                </a:lnTo>
                <a:cubicBezTo>
                  <a:pt x="4234535" y="7439634"/>
                  <a:pt x="4234535" y="7439634"/>
                  <a:pt x="4234535" y="7439634"/>
                </a:cubicBezTo>
                <a:cubicBezTo>
                  <a:pt x="4223241" y="7446221"/>
                  <a:pt x="4211946" y="7452807"/>
                  <a:pt x="4200651" y="7457745"/>
                </a:cubicBezTo>
                <a:lnTo>
                  <a:pt x="4167732" y="7465741"/>
                </a:lnTo>
                <a:lnTo>
                  <a:pt x="4163991" y="7475069"/>
                </a:lnTo>
                <a:lnTo>
                  <a:pt x="4164564" y="7476462"/>
                </a:lnTo>
                <a:lnTo>
                  <a:pt x="4163088" y="7477321"/>
                </a:lnTo>
                <a:lnTo>
                  <a:pt x="4157450" y="7491367"/>
                </a:lnTo>
                <a:lnTo>
                  <a:pt x="4176742" y="7480769"/>
                </a:lnTo>
                <a:lnTo>
                  <a:pt x="4186815" y="7479450"/>
                </a:lnTo>
                <a:lnTo>
                  <a:pt x="4195660" y="7469472"/>
                </a:lnTo>
                <a:cubicBezTo>
                  <a:pt x="4209811" y="7453505"/>
                  <a:pt x="4223966" y="7453505"/>
                  <a:pt x="4223966" y="7453505"/>
                </a:cubicBezTo>
                <a:lnTo>
                  <a:pt x="4230712" y="7453505"/>
                </a:lnTo>
                <a:lnTo>
                  <a:pt x="4242502" y="7437456"/>
                </a:lnTo>
                <a:close/>
                <a:moveTo>
                  <a:pt x="4744949" y="7430279"/>
                </a:moveTo>
                <a:cubicBezTo>
                  <a:pt x="4746416" y="7430279"/>
                  <a:pt x="4747607" y="7431581"/>
                  <a:pt x="4747607" y="7433184"/>
                </a:cubicBezTo>
                <a:cubicBezTo>
                  <a:pt x="4747607" y="7434788"/>
                  <a:pt x="4746416" y="7436087"/>
                  <a:pt x="4744949" y="7436087"/>
                </a:cubicBezTo>
                <a:cubicBezTo>
                  <a:pt x="4743488" y="7436087"/>
                  <a:pt x="4742297" y="7434788"/>
                  <a:pt x="4742297" y="7433184"/>
                </a:cubicBezTo>
                <a:cubicBezTo>
                  <a:pt x="4742297" y="7431581"/>
                  <a:pt x="4743488" y="7430279"/>
                  <a:pt x="4744949" y="7430279"/>
                </a:cubicBezTo>
                <a:close/>
                <a:moveTo>
                  <a:pt x="4657840" y="7423211"/>
                </a:moveTo>
                <a:lnTo>
                  <a:pt x="4656363" y="7423363"/>
                </a:lnTo>
                <a:lnTo>
                  <a:pt x="4656363" y="7425847"/>
                </a:lnTo>
                <a:close/>
                <a:moveTo>
                  <a:pt x="5716343" y="7422147"/>
                </a:moveTo>
                <a:cubicBezTo>
                  <a:pt x="5716343" y="7422147"/>
                  <a:pt x="5716343" y="7422147"/>
                  <a:pt x="5716343" y="7445237"/>
                </a:cubicBezTo>
                <a:cubicBezTo>
                  <a:pt x="5694310" y="7445237"/>
                  <a:pt x="5694310" y="7445237"/>
                  <a:pt x="5694310" y="7445237"/>
                </a:cubicBezTo>
                <a:cubicBezTo>
                  <a:pt x="5694310" y="7445237"/>
                  <a:pt x="5694310" y="7422147"/>
                  <a:pt x="5716343" y="7422147"/>
                </a:cubicBezTo>
                <a:close/>
                <a:moveTo>
                  <a:pt x="3952181" y="7413289"/>
                </a:moveTo>
                <a:cubicBezTo>
                  <a:pt x="3952181" y="7413289"/>
                  <a:pt x="3918298" y="7413289"/>
                  <a:pt x="3918298" y="7426461"/>
                </a:cubicBezTo>
                <a:cubicBezTo>
                  <a:pt x="3907004" y="7426461"/>
                  <a:pt x="3895712" y="7439634"/>
                  <a:pt x="3895712" y="7439634"/>
                </a:cubicBezTo>
                <a:cubicBezTo>
                  <a:pt x="3895712" y="7439634"/>
                  <a:pt x="3892888" y="7439634"/>
                  <a:pt x="3888652" y="7439634"/>
                </a:cubicBezTo>
                <a:lnTo>
                  <a:pt x="3880037" y="7439634"/>
                </a:lnTo>
                <a:lnTo>
                  <a:pt x="3878776" y="7440545"/>
                </a:lnTo>
                <a:lnTo>
                  <a:pt x="3876759" y="7447514"/>
                </a:lnTo>
                <a:cubicBezTo>
                  <a:pt x="3876189" y="7449480"/>
                  <a:pt x="3875809" y="7450792"/>
                  <a:pt x="3875809" y="7450792"/>
                </a:cubicBezTo>
                <a:cubicBezTo>
                  <a:pt x="3875809" y="7450792"/>
                  <a:pt x="3869738" y="7471766"/>
                  <a:pt x="3869738" y="7471766"/>
                </a:cubicBezTo>
                <a:cubicBezTo>
                  <a:pt x="3854504" y="7467356"/>
                  <a:pt x="3835854" y="7474742"/>
                  <a:pt x="3827482" y="7478710"/>
                </a:cubicBezTo>
                <a:lnTo>
                  <a:pt x="3825560" y="7479691"/>
                </a:lnTo>
                <a:lnTo>
                  <a:pt x="3807252" y="7490896"/>
                </a:lnTo>
                <a:cubicBezTo>
                  <a:pt x="3800811" y="7494885"/>
                  <a:pt x="3794830" y="7498875"/>
                  <a:pt x="3790458" y="7502864"/>
                </a:cubicBezTo>
                <a:lnTo>
                  <a:pt x="3790127" y="7503421"/>
                </a:lnTo>
                <a:lnTo>
                  <a:pt x="3788989" y="7507347"/>
                </a:lnTo>
                <a:cubicBezTo>
                  <a:pt x="3787566" y="7512264"/>
                  <a:pt x="3786142" y="7517180"/>
                  <a:pt x="3786142" y="7517180"/>
                </a:cubicBezTo>
                <a:cubicBezTo>
                  <a:pt x="3780048" y="7515415"/>
                  <a:pt x="3775122" y="7515321"/>
                  <a:pt x="3771161" y="7516172"/>
                </a:cubicBezTo>
                <a:lnTo>
                  <a:pt x="3769150" y="7517193"/>
                </a:lnTo>
                <a:lnTo>
                  <a:pt x="3770446" y="7522811"/>
                </a:lnTo>
                <a:cubicBezTo>
                  <a:pt x="3772286" y="7526800"/>
                  <a:pt x="3775966" y="7530789"/>
                  <a:pt x="3783327" y="7530789"/>
                </a:cubicBezTo>
                <a:cubicBezTo>
                  <a:pt x="3783327" y="7530789"/>
                  <a:pt x="3812773" y="7530789"/>
                  <a:pt x="3827496" y="7530789"/>
                </a:cubicBezTo>
                <a:cubicBezTo>
                  <a:pt x="3827496" y="7530789"/>
                  <a:pt x="3842215" y="7530789"/>
                  <a:pt x="3856938" y="7530789"/>
                </a:cubicBezTo>
                <a:lnTo>
                  <a:pt x="3869726" y="7518661"/>
                </a:lnTo>
                <a:lnTo>
                  <a:pt x="3863839" y="7518661"/>
                </a:lnTo>
                <a:cubicBezTo>
                  <a:pt x="3861828" y="7518661"/>
                  <a:pt x="3861828" y="7518661"/>
                  <a:pt x="3861828" y="7518661"/>
                </a:cubicBezTo>
                <a:cubicBezTo>
                  <a:pt x="3873125" y="7505493"/>
                  <a:pt x="3873125" y="7505493"/>
                  <a:pt x="3884417" y="7505493"/>
                </a:cubicBezTo>
                <a:lnTo>
                  <a:pt x="3886383" y="7504659"/>
                </a:lnTo>
                <a:lnTo>
                  <a:pt x="3886383" y="7500870"/>
                </a:lnTo>
                <a:cubicBezTo>
                  <a:pt x="3886383" y="7498874"/>
                  <a:pt x="3886383" y="7498874"/>
                  <a:pt x="3886383" y="7498874"/>
                </a:cubicBezTo>
                <a:cubicBezTo>
                  <a:pt x="3901108" y="7482917"/>
                  <a:pt x="3930553" y="7482917"/>
                  <a:pt x="3945274" y="7466963"/>
                </a:cubicBezTo>
                <a:cubicBezTo>
                  <a:pt x="3945274" y="7466963"/>
                  <a:pt x="3959999" y="7466963"/>
                  <a:pt x="3974721" y="7435048"/>
                </a:cubicBezTo>
                <a:lnTo>
                  <a:pt x="3988593" y="7425322"/>
                </a:lnTo>
                <a:lnTo>
                  <a:pt x="3980240" y="7426256"/>
                </a:lnTo>
                <a:cubicBezTo>
                  <a:pt x="3976886" y="7426461"/>
                  <a:pt x="3974770" y="7426461"/>
                  <a:pt x="3974770" y="7426461"/>
                </a:cubicBezTo>
                <a:cubicBezTo>
                  <a:pt x="3974770" y="7426461"/>
                  <a:pt x="3963475" y="7413289"/>
                  <a:pt x="3952181" y="7413289"/>
                </a:cubicBezTo>
                <a:close/>
                <a:moveTo>
                  <a:pt x="4811564" y="7413026"/>
                </a:moveTo>
                <a:cubicBezTo>
                  <a:pt x="4811564" y="7413026"/>
                  <a:pt x="4842434" y="7421964"/>
                  <a:pt x="4842434" y="7421964"/>
                </a:cubicBezTo>
                <a:cubicBezTo>
                  <a:pt x="4836233" y="7443379"/>
                  <a:pt x="4836233" y="7443379"/>
                  <a:pt x="4836233" y="7443379"/>
                </a:cubicBezTo>
                <a:lnTo>
                  <a:pt x="4828515" y="7441145"/>
                </a:lnTo>
                <a:lnTo>
                  <a:pt x="4805363" y="7434441"/>
                </a:lnTo>
                <a:cubicBezTo>
                  <a:pt x="4811564" y="7413026"/>
                  <a:pt x="4811564" y="7413026"/>
                  <a:pt x="4811564" y="7413026"/>
                </a:cubicBezTo>
                <a:close/>
                <a:moveTo>
                  <a:pt x="4373056" y="7383493"/>
                </a:moveTo>
                <a:lnTo>
                  <a:pt x="4367368" y="7386207"/>
                </a:lnTo>
                <a:lnTo>
                  <a:pt x="4369304" y="7386207"/>
                </a:lnTo>
                <a:close/>
                <a:moveTo>
                  <a:pt x="4338182" y="7374382"/>
                </a:moveTo>
                <a:cubicBezTo>
                  <a:pt x="4338182" y="7374382"/>
                  <a:pt x="4334675" y="7386493"/>
                  <a:pt x="4332921" y="7392548"/>
                </a:cubicBezTo>
                <a:lnTo>
                  <a:pt x="4332752" y="7393135"/>
                </a:lnTo>
                <a:lnTo>
                  <a:pt x="4334025" y="7392742"/>
                </a:lnTo>
                <a:cubicBezTo>
                  <a:pt x="4341081" y="7389475"/>
                  <a:pt x="4346725" y="7386207"/>
                  <a:pt x="4346725" y="7386207"/>
                </a:cubicBezTo>
                <a:cubicBezTo>
                  <a:pt x="4346725" y="7386207"/>
                  <a:pt x="4349546" y="7386207"/>
                  <a:pt x="4353781" y="7386207"/>
                </a:cubicBezTo>
                <a:lnTo>
                  <a:pt x="4362798" y="7386207"/>
                </a:lnTo>
                <a:lnTo>
                  <a:pt x="4367965" y="7379422"/>
                </a:lnTo>
                <a:lnTo>
                  <a:pt x="4360519" y="7380850"/>
                </a:lnTo>
                <a:close/>
                <a:moveTo>
                  <a:pt x="4444510" y="7373688"/>
                </a:moveTo>
                <a:lnTo>
                  <a:pt x="4437036" y="7374770"/>
                </a:lnTo>
                <a:cubicBezTo>
                  <a:pt x="4434210" y="7376403"/>
                  <a:pt x="4431389" y="7379672"/>
                  <a:pt x="4425745" y="7386207"/>
                </a:cubicBezTo>
                <a:cubicBezTo>
                  <a:pt x="4414456" y="7399277"/>
                  <a:pt x="4414456" y="7399277"/>
                  <a:pt x="4414456" y="7399277"/>
                </a:cubicBezTo>
                <a:cubicBezTo>
                  <a:pt x="4403168" y="7412350"/>
                  <a:pt x="4380591" y="7412350"/>
                  <a:pt x="4369304" y="7412350"/>
                </a:cubicBezTo>
                <a:cubicBezTo>
                  <a:pt x="4363660" y="7412350"/>
                  <a:pt x="4352370" y="7418886"/>
                  <a:pt x="4339672" y="7425422"/>
                </a:cubicBezTo>
                <a:lnTo>
                  <a:pt x="4328703" y="7430456"/>
                </a:lnTo>
                <a:lnTo>
                  <a:pt x="4321495" y="7455349"/>
                </a:lnTo>
                <a:lnTo>
                  <a:pt x="4316537" y="7477956"/>
                </a:lnTo>
                <a:lnTo>
                  <a:pt x="4316167" y="7478587"/>
                </a:lnTo>
                <a:lnTo>
                  <a:pt x="4316031" y="7480266"/>
                </a:lnTo>
                <a:lnTo>
                  <a:pt x="4313046" y="7493874"/>
                </a:lnTo>
                <a:lnTo>
                  <a:pt x="4313073" y="7494234"/>
                </a:lnTo>
                <a:lnTo>
                  <a:pt x="4314994" y="7493004"/>
                </a:lnTo>
                <a:lnTo>
                  <a:pt x="4316031" y="7480266"/>
                </a:lnTo>
                <a:lnTo>
                  <a:pt x="4316537" y="7477956"/>
                </a:lnTo>
                <a:lnTo>
                  <a:pt x="4321619" y="7469290"/>
                </a:lnTo>
                <a:cubicBezTo>
                  <a:pt x="4324201" y="7467045"/>
                  <a:pt x="4327642" y="7465762"/>
                  <a:pt x="4332230" y="7465762"/>
                </a:cubicBezTo>
                <a:cubicBezTo>
                  <a:pt x="4332230" y="7465762"/>
                  <a:pt x="4332230" y="7465762"/>
                  <a:pt x="4350589" y="7445237"/>
                </a:cubicBezTo>
                <a:cubicBezTo>
                  <a:pt x="4350589" y="7445237"/>
                  <a:pt x="4350589" y="7465762"/>
                  <a:pt x="4350589" y="7465762"/>
                </a:cubicBezTo>
                <a:lnTo>
                  <a:pt x="4350589" y="7470243"/>
                </a:lnTo>
                <a:lnTo>
                  <a:pt x="4364874" y="7461109"/>
                </a:lnTo>
                <a:cubicBezTo>
                  <a:pt x="4376606" y="7455481"/>
                  <a:pt x="4388337" y="7449855"/>
                  <a:pt x="4400068" y="7438602"/>
                </a:cubicBezTo>
                <a:cubicBezTo>
                  <a:pt x="4400068" y="7427350"/>
                  <a:pt x="4405933" y="7416097"/>
                  <a:pt x="4414731" y="7404846"/>
                </a:cubicBezTo>
                <a:close/>
                <a:moveTo>
                  <a:pt x="5389768" y="7372217"/>
                </a:moveTo>
                <a:cubicBezTo>
                  <a:pt x="5405690" y="7372217"/>
                  <a:pt x="5405690" y="7372217"/>
                  <a:pt x="5405690" y="7372217"/>
                </a:cubicBezTo>
                <a:cubicBezTo>
                  <a:pt x="5405690" y="7389637"/>
                  <a:pt x="5389768" y="7389637"/>
                  <a:pt x="5389768" y="7389637"/>
                </a:cubicBezTo>
                <a:cubicBezTo>
                  <a:pt x="5389768" y="7389637"/>
                  <a:pt x="5389768" y="7389637"/>
                  <a:pt x="5389768" y="7372217"/>
                </a:cubicBezTo>
                <a:close/>
                <a:moveTo>
                  <a:pt x="4387304" y="7367350"/>
                </a:moveTo>
                <a:lnTo>
                  <a:pt x="4381985" y="7372217"/>
                </a:lnTo>
                <a:lnTo>
                  <a:pt x="4384248" y="7372217"/>
                </a:lnTo>
                <a:close/>
                <a:moveTo>
                  <a:pt x="4365535" y="7330313"/>
                </a:moveTo>
                <a:lnTo>
                  <a:pt x="4358768" y="7334260"/>
                </a:lnTo>
                <a:cubicBezTo>
                  <a:pt x="4358768" y="7347434"/>
                  <a:pt x="4347475" y="7347434"/>
                  <a:pt x="4336180" y="7347434"/>
                </a:cubicBezTo>
                <a:cubicBezTo>
                  <a:pt x="4324885" y="7360603"/>
                  <a:pt x="4324885" y="7360603"/>
                  <a:pt x="4324885" y="7360603"/>
                </a:cubicBezTo>
                <a:lnTo>
                  <a:pt x="4311525" y="7366663"/>
                </a:lnTo>
                <a:lnTo>
                  <a:pt x="4338177" y="7374381"/>
                </a:lnTo>
                <a:cubicBezTo>
                  <a:pt x="4338177" y="7374381"/>
                  <a:pt x="4366780" y="7359223"/>
                  <a:pt x="4366780" y="7359223"/>
                </a:cubicBezTo>
                <a:cubicBezTo>
                  <a:pt x="4368348" y="7353815"/>
                  <a:pt x="4373098" y="7347863"/>
                  <a:pt x="4379439" y="7341640"/>
                </a:cubicBezTo>
                <a:lnTo>
                  <a:pt x="4383642" y="7338006"/>
                </a:lnTo>
                <a:lnTo>
                  <a:pt x="4366710" y="7331333"/>
                </a:lnTo>
                <a:close/>
                <a:moveTo>
                  <a:pt x="4797455" y="7328893"/>
                </a:moveTo>
                <a:cubicBezTo>
                  <a:pt x="4797455" y="7328893"/>
                  <a:pt x="4797455" y="7350734"/>
                  <a:pt x="4797455" y="7350734"/>
                </a:cubicBezTo>
                <a:cubicBezTo>
                  <a:pt x="4797455" y="7350734"/>
                  <a:pt x="4797455" y="7372570"/>
                  <a:pt x="4797455" y="7372570"/>
                </a:cubicBezTo>
                <a:cubicBezTo>
                  <a:pt x="4776312" y="7372570"/>
                  <a:pt x="4755165" y="7394404"/>
                  <a:pt x="4755165" y="7394404"/>
                </a:cubicBezTo>
                <a:cubicBezTo>
                  <a:pt x="4755165" y="7372570"/>
                  <a:pt x="4755165" y="7350734"/>
                  <a:pt x="4776312" y="7350734"/>
                </a:cubicBezTo>
                <a:cubicBezTo>
                  <a:pt x="4776312" y="7350734"/>
                  <a:pt x="4776312" y="7350734"/>
                  <a:pt x="4797455" y="7328893"/>
                </a:cubicBezTo>
                <a:close/>
                <a:moveTo>
                  <a:pt x="6370551" y="7304324"/>
                </a:moveTo>
                <a:cubicBezTo>
                  <a:pt x="6370551" y="7304324"/>
                  <a:pt x="6370551" y="7304324"/>
                  <a:pt x="6370551" y="7328893"/>
                </a:cubicBezTo>
                <a:cubicBezTo>
                  <a:pt x="6345175" y="7328893"/>
                  <a:pt x="6345175" y="7328893"/>
                  <a:pt x="6345175" y="7328893"/>
                </a:cubicBezTo>
                <a:cubicBezTo>
                  <a:pt x="6345175" y="7328893"/>
                  <a:pt x="6345175" y="7304324"/>
                  <a:pt x="6370551" y="7304324"/>
                </a:cubicBezTo>
                <a:close/>
                <a:moveTo>
                  <a:pt x="5163762" y="7298935"/>
                </a:moveTo>
                <a:lnTo>
                  <a:pt x="5161431" y="7302818"/>
                </a:lnTo>
                <a:cubicBezTo>
                  <a:pt x="5155542" y="7305619"/>
                  <a:pt x="5149651" y="7305619"/>
                  <a:pt x="5149651" y="7305619"/>
                </a:cubicBezTo>
                <a:cubicBezTo>
                  <a:pt x="5149651" y="7305619"/>
                  <a:pt x="5149651" y="7311222"/>
                  <a:pt x="5149651" y="7319627"/>
                </a:cubicBezTo>
                <a:lnTo>
                  <a:pt x="5149651" y="7333048"/>
                </a:lnTo>
                <a:lnTo>
                  <a:pt x="5154005" y="7330850"/>
                </a:lnTo>
                <a:cubicBezTo>
                  <a:pt x="5156607" y="7328226"/>
                  <a:pt x="5159208" y="7324291"/>
                  <a:pt x="5161157" y="7318388"/>
                </a:cubicBezTo>
                <a:close/>
                <a:moveTo>
                  <a:pt x="4716536" y="7298340"/>
                </a:moveTo>
                <a:lnTo>
                  <a:pt x="4714532" y="7300611"/>
                </a:lnTo>
                <a:cubicBezTo>
                  <a:pt x="4708778" y="7307522"/>
                  <a:pt x="4697273" y="7323319"/>
                  <a:pt x="4697273" y="7339112"/>
                </a:cubicBezTo>
                <a:cubicBezTo>
                  <a:pt x="4697273" y="7339112"/>
                  <a:pt x="4697273" y="7349644"/>
                  <a:pt x="4697273" y="7362809"/>
                </a:cubicBezTo>
                <a:lnTo>
                  <a:pt x="4697273" y="7364859"/>
                </a:lnTo>
                <a:lnTo>
                  <a:pt x="4697529" y="7363981"/>
                </a:lnTo>
                <a:cubicBezTo>
                  <a:pt x="4698749" y="7359765"/>
                  <a:pt x="4700377" y="7354144"/>
                  <a:pt x="4702547" y="7346649"/>
                </a:cubicBezTo>
                <a:cubicBezTo>
                  <a:pt x="4702547" y="7346649"/>
                  <a:pt x="4704716" y="7339154"/>
                  <a:pt x="4707973" y="7327911"/>
                </a:cubicBezTo>
                <a:close/>
                <a:moveTo>
                  <a:pt x="3921790" y="7292029"/>
                </a:moveTo>
                <a:lnTo>
                  <a:pt x="3918732" y="7297208"/>
                </a:lnTo>
                <a:lnTo>
                  <a:pt x="3915829" y="7299555"/>
                </a:lnTo>
                <a:lnTo>
                  <a:pt x="3915829" y="7301414"/>
                </a:lnTo>
                <a:lnTo>
                  <a:pt x="3915829" y="7309355"/>
                </a:lnTo>
                <a:lnTo>
                  <a:pt x="3918298" y="7307916"/>
                </a:lnTo>
                <a:cubicBezTo>
                  <a:pt x="3923945" y="7307916"/>
                  <a:pt x="3932418" y="7304624"/>
                  <a:pt x="3939474" y="7299684"/>
                </a:cubicBezTo>
                <a:lnTo>
                  <a:pt x="3939845" y="7299158"/>
                </a:lnTo>
                <a:lnTo>
                  <a:pt x="3936073" y="7293437"/>
                </a:lnTo>
                <a:close/>
                <a:moveTo>
                  <a:pt x="4432433" y="7291307"/>
                </a:moveTo>
                <a:lnTo>
                  <a:pt x="4429868" y="7292800"/>
                </a:lnTo>
                <a:lnTo>
                  <a:pt x="4425602" y="7297425"/>
                </a:lnTo>
                <a:cubicBezTo>
                  <a:pt x="4420082" y="7303408"/>
                  <a:pt x="4416400" y="7307396"/>
                  <a:pt x="4416400" y="7307396"/>
                </a:cubicBezTo>
                <a:cubicBezTo>
                  <a:pt x="4416400" y="7307396"/>
                  <a:pt x="4416400" y="7307396"/>
                  <a:pt x="4414561" y="7309391"/>
                </a:cubicBezTo>
                <a:lnTo>
                  <a:pt x="4406018" y="7318650"/>
                </a:lnTo>
                <a:lnTo>
                  <a:pt x="4423859" y="7303217"/>
                </a:lnTo>
                <a:close/>
                <a:moveTo>
                  <a:pt x="4652075" y="7290933"/>
                </a:moveTo>
                <a:cubicBezTo>
                  <a:pt x="4652075" y="7290933"/>
                  <a:pt x="4667995" y="7290933"/>
                  <a:pt x="4667995" y="7308355"/>
                </a:cubicBezTo>
                <a:cubicBezTo>
                  <a:pt x="4667995" y="7308355"/>
                  <a:pt x="4667995" y="7308355"/>
                  <a:pt x="4652075" y="7325771"/>
                </a:cubicBezTo>
                <a:cubicBezTo>
                  <a:pt x="4652075" y="7325771"/>
                  <a:pt x="4652075" y="7308355"/>
                  <a:pt x="4652075" y="7308355"/>
                </a:cubicBezTo>
                <a:cubicBezTo>
                  <a:pt x="4652075" y="7308355"/>
                  <a:pt x="4652075" y="7308355"/>
                  <a:pt x="4652075" y="7290933"/>
                </a:cubicBezTo>
                <a:close/>
                <a:moveTo>
                  <a:pt x="4658149" y="7281070"/>
                </a:moveTo>
                <a:cubicBezTo>
                  <a:pt x="4658149" y="7281070"/>
                  <a:pt x="4611225" y="7303577"/>
                  <a:pt x="4611225" y="7326077"/>
                </a:cubicBezTo>
                <a:cubicBezTo>
                  <a:pt x="4611225" y="7326077"/>
                  <a:pt x="4611225" y="7326077"/>
                  <a:pt x="4587764" y="7348584"/>
                </a:cubicBezTo>
                <a:cubicBezTo>
                  <a:pt x="4587764" y="7371089"/>
                  <a:pt x="4564304" y="7393594"/>
                  <a:pt x="4540843" y="7416097"/>
                </a:cubicBezTo>
                <a:cubicBezTo>
                  <a:pt x="4540843" y="7416097"/>
                  <a:pt x="4534977" y="7416097"/>
                  <a:pt x="4529112" y="7418910"/>
                </a:cubicBezTo>
                <a:lnTo>
                  <a:pt x="4527771" y="7421161"/>
                </a:lnTo>
                <a:lnTo>
                  <a:pt x="4534180" y="7435048"/>
                </a:lnTo>
                <a:cubicBezTo>
                  <a:pt x="4534180" y="7435048"/>
                  <a:pt x="4530501" y="7439038"/>
                  <a:pt x="4523139" y="7445021"/>
                </a:cubicBezTo>
                <a:lnTo>
                  <a:pt x="4506892" y="7455784"/>
                </a:lnTo>
                <a:lnTo>
                  <a:pt x="4513176" y="7465492"/>
                </a:lnTo>
                <a:cubicBezTo>
                  <a:pt x="4513176" y="7465492"/>
                  <a:pt x="4533632" y="7486555"/>
                  <a:pt x="4533632" y="7486555"/>
                </a:cubicBezTo>
                <a:lnTo>
                  <a:pt x="4541748" y="7484883"/>
                </a:lnTo>
                <a:lnTo>
                  <a:pt x="4533023" y="7474592"/>
                </a:lnTo>
                <a:cubicBezTo>
                  <a:pt x="4529455" y="7465380"/>
                  <a:pt x="4543725" y="7465380"/>
                  <a:pt x="4543725" y="7465380"/>
                </a:cubicBezTo>
                <a:cubicBezTo>
                  <a:pt x="4543725" y="7443539"/>
                  <a:pt x="4543725" y="7443539"/>
                  <a:pt x="4543725" y="7443539"/>
                </a:cubicBezTo>
                <a:cubicBezTo>
                  <a:pt x="4569101" y="7443539"/>
                  <a:pt x="4569101" y="7443539"/>
                  <a:pt x="4569101" y="7465380"/>
                </a:cubicBezTo>
                <a:lnTo>
                  <a:pt x="4568092" y="7469717"/>
                </a:lnTo>
                <a:lnTo>
                  <a:pt x="4574541" y="7465492"/>
                </a:lnTo>
                <a:cubicBezTo>
                  <a:pt x="4574541" y="7465492"/>
                  <a:pt x="4615450" y="7423363"/>
                  <a:pt x="4635908" y="7402305"/>
                </a:cubicBezTo>
                <a:cubicBezTo>
                  <a:pt x="4635908" y="7402305"/>
                  <a:pt x="4656363" y="7360177"/>
                  <a:pt x="4656363" y="7339112"/>
                </a:cubicBezTo>
                <a:cubicBezTo>
                  <a:pt x="4656363" y="7339112"/>
                  <a:pt x="4676816" y="7318054"/>
                  <a:pt x="4676816" y="7296990"/>
                </a:cubicBezTo>
                <a:cubicBezTo>
                  <a:pt x="4676816" y="7296990"/>
                  <a:pt x="4676816" y="7296990"/>
                  <a:pt x="4676816" y="7294356"/>
                </a:cubicBezTo>
                <a:lnTo>
                  <a:pt x="4676816" y="7290022"/>
                </a:lnTo>
                <a:close/>
                <a:moveTo>
                  <a:pt x="5575545" y="7279760"/>
                </a:moveTo>
                <a:cubicBezTo>
                  <a:pt x="5575545" y="7279760"/>
                  <a:pt x="5575545" y="7304330"/>
                  <a:pt x="5575545" y="7304330"/>
                </a:cubicBezTo>
                <a:cubicBezTo>
                  <a:pt x="5575545" y="7304330"/>
                  <a:pt x="5575545" y="7304330"/>
                  <a:pt x="5575545" y="7328893"/>
                </a:cubicBezTo>
                <a:cubicBezTo>
                  <a:pt x="5550170" y="7328893"/>
                  <a:pt x="5550170" y="7328893"/>
                  <a:pt x="5550170" y="7328893"/>
                </a:cubicBezTo>
                <a:cubicBezTo>
                  <a:pt x="5550170" y="7328893"/>
                  <a:pt x="5550170" y="7328893"/>
                  <a:pt x="5550170" y="7304330"/>
                </a:cubicBezTo>
                <a:cubicBezTo>
                  <a:pt x="5550170" y="7304330"/>
                  <a:pt x="5575545" y="7279760"/>
                  <a:pt x="5575545" y="7279760"/>
                </a:cubicBezTo>
                <a:close/>
                <a:moveTo>
                  <a:pt x="4717726" y="7275927"/>
                </a:moveTo>
                <a:cubicBezTo>
                  <a:pt x="4717726" y="7275927"/>
                  <a:pt x="4717726" y="7287775"/>
                  <a:pt x="4717726" y="7293699"/>
                </a:cubicBezTo>
                <a:lnTo>
                  <a:pt x="4717726" y="7294224"/>
                </a:lnTo>
                <a:lnTo>
                  <a:pt x="4719908" y="7286689"/>
                </a:lnTo>
                <a:lnTo>
                  <a:pt x="4723025" y="7275927"/>
                </a:lnTo>
                <a:close/>
                <a:moveTo>
                  <a:pt x="4540843" y="7266954"/>
                </a:moveTo>
                <a:lnTo>
                  <a:pt x="4538401" y="7268249"/>
                </a:lnTo>
                <a:cubicBezTo>
                  <a:pt x="4538401" y="7268249"/>
                  <a:pt x="4538401" y="7268249"/>
                  <a:pt x="4509801" y="7283409"/>
                </a:cubicBezTo>
                <a:cubicBezTo>
                  <a:pt x="4487458" y="7276940"/>
                  <a:pt x="4458854" y="7292103"/>
                  <a:pt x="4458854" y="7292103"/>
                </a:cubicBezTo>
                <a:cubicBezTo>
                  <a:pt x="4452589" y="7313735"/>
                  <a:pt x="4452589" y="7313735"/>
                  <a:pt x="4423990" y="7328893"/>
                </a:cubicBezTo>
                <a:cubicBezTo>
                  <a:pt x="4423990" y="7328893"/>
                  <a:pt x="4423990" y="7328893"/>
                  <a:pt x="4421347" y="7338020"/>
                </a:cubicBezTo>
                <a:lnTo>
                  <a:pt x="4419953" y="7342832"/>
                </a:lnTo>
                <a:lnTo>
                  <a:pt x="4421513" y="7345357"/>
                </a:lnTo>
                <a:cubicBezTo>
                  <a:pt x="4425745" y="7346991"/>
                  <a:pt x="4431390" y="7346991"/>
                  <a:pt x="4437036" y="7346991"/>
                </a:cubicBezTo>
                <a:cubicBezTo>
                  <a:pt x="4437036" y="7333920"/>
                  <a:pt x="4448324" y="7346991"/>
                  <a:pt x="4459610" y="7346991"/>
                </a:cubicBezTo>
                <a:cubicBezTo>
                  <a:pt x="4459610" y="7346991"/>
                  <a:pt x="4470900" y="7333920"/>
                  <a:pt x="4482186" y="7320849"/>
                </a:cubicBezTo>
                <a:cubicBezTo>
                  <a:pt x="4482186" y="7320849"/>
                  <a:pt x="4487834" y="7317583"/>
                  <a:pt x="4494887" y="7315947"/>
                </a:cubicBezTo>
                <a:lnTo>
                  <a:pt x="4501156" y="7317399"/>
                </a:lnTo>
                <a:lnTo>
                  <a:pt x="4505651" y="7312014"/>
                </a:lnTo>
                <a:cubicBezTo>
                  <a:pt x="4511516" y="7303576"/>
                  <a:pt x="4517381" y="7292325"/>
                  <a:pt x="4517381" y="7281070"/>
                </a:cubicBezTo>
                <a:cubicBezTo>
                  <a:pt x="4517381" y="7281070"/>
                  <a:pt x="4540843" y="7281070"/>
                  <a:pt x="4540843" y="7281070"/>
                </a:cubicBezTo>
                <a:cubicBezTo>
                  <a:pt x="4540843" y="7281070"/>
                  <a:pt x="4540843" y="7275444"/>
                  <a:pt x="4540843" y="7269817"/>
                </a:cubicBezTo>
                <a:close/>
                <a:moveTo>
                  <a:pt x="5093895" y="7180615"/>
                </a:moveTo>
                <a:cubicBezTo>
                  <a:pt x="5104842" y="7204568"/>
                  <a:pt x="5099368" y="7219536"/>
                  <a:pt x="5083633" y="7232261"/>
                </a:cubicBezTo>
                <a:lnTo>
                  <a:pt x="5069452" y="7241420"/>
                </a:lnTo>
                <a:lnTo>
                  <a:pt x="5073101" y="7246639"/>
                </a:lnTo>
                <a:cubicBezTo>
                  <a:pt x="5075726" y="7250397"/>
                  <a:pt x="5079228" y="7255407"/>
                  <a:pt x="5083896" y="7262087"/>
                </a:cubicBezTo>
                <a:cubicBezTo>
                  <a:pt x="5083896" y="7262087"/>
                  <a:pt x="5083896" y="7262087"/>
                  <a:pt x="5059528" y="7255031"/>
                </a:cubicBezTo>
                <a:lnTo>
                  <a:pt x="5059489" y="7255162"/>
                </a:lnTo>
                <a:lnTo>
                  <a:pt x="5064531" y="7260408"/>
                </a:lnTo>
                <a:cubicBezTo>
                  <a:pt x="5064531" y="7263492"/>
                  <a:pt x="5062130" y="7265985"/>
                  <a:pt x="5059174" y="7265985"/>
                </a:cubicBezTo>
                <a:lnTo>
                  <a:pt x="5057008" y="7263730"/>
                </a:lnTo>
                <a:lnTo>
                  <a:pt x="5054544" y="7272238"/>
                </a:lnTo>
                <a:cubicBezTo>
                  <a:pt x="5053833" y="7274697"/>
                  <a:pt x="5053833" y="7274697"/>
                  <a:pt x="5053833" y="7274697"/>
                </a:cubicBezTo>
                <a:cubicBezTo>
                  <a:pt x="5053833" y="7274697"/>
                  <a:pt x="5053833" y="7274697"/>
                  <a:pt x="5029458" y="7267639"/>
                </a:cubicBezTo>
                <a:cubicBezTo>
                  <a:pt x="5029458" y="7267639"/>
                  <a:pt x="5032661" y="7256577"/>
                  <a:pt x="5046949" y="7245727"/>
                </a:cubicBezTo>
                <a:lnTo>
                  <a:pt x="5062440" y="7236943"/>
                </a:lnTo>
                <a:lnTo>
                  <a:pt x="5059005" y="7225524"/>
                </a:lnTo>
                <a:cubicBezTo>
                  <a:pt x="5058322" y="7210555"/>
                  <a:pt x="5072003" y="7204568"/>
                  <a:pt x="5093895" y="7180615"/>
                </a:cubicBezTo>
                <a:close/>
                <a:moveTo>
                  <a:pt x="7110376" y="7143366"/>
                </a:moveTo>
                <a:cubicBezTo>
                  <a:pt x="7110376" y="7143366"/>
                  <a:pt x="7110376" y="7176810"/>
                  <a:pt x="7110376" y="7176810"/>
                </a:cubicBezTo>
                <a:cubicBezTo>
                  <a:pt x="7110376" y="7176810"/>
                  <a:pt x="7078237" y="7176810"/>
                  <a:pt x="7078237" y="7176810"/>
                </a:cubicBezTo>
                <a:cubicBezTo>
                  <a:pt x="7078237" y="7143366"/>
                  <a:pt x="7110376" y="7143366"/>
                  <a:pt x="7110376" y="7143366"/>
                </a:cubicBezTo>
                <a:close/>
                <a:moveTo>
                  <a:pt x="4755565" y="7141766"/>
                </a:moveTo>
                <a:lnTo>
                  <a:pt x="4752003" y="7146039"/>
                </a:lnTo>
                <a:lnTo>
                  <a:pt x="4745342" y="7164245"/>
                </a:lnTo>
                <a:lnTo>
                  <a:pt x="4748932" y="7163197"/>
                </a:lnTo>
                <a:cubicBezTo>
                  <a:pt x="4752248" y="7161262"/>
                  <a:pt x="4755565" y="7157391"/>
                  <a:pt x="4755565" y="7149650"/>
                </a:cubicBezTo>
                <a:close/>
                <a:moveTo>
                  <a:pt x="4495696" y="7135232"/>
                </a:moveTo>
                <a:cubicBezTo>
                  <a:pt x="4495696" y="7135232"/>
                  <a:pt x="4495696" y="7135232"/>
                  <a:pt x="4507912" y="7135232"/>
                </a:cubicBezTo>
                <a:cubicBezTo>
                  <a:pt x="4507912" y="7135232"/>
                  <a:pt x="4495696" y="7135232"/>
                  <a:pt x="4495696" y="7149612"/>
                </a:cubicBezTo>
                <a:cubicBezTo>
                  <a:pt x="4495696" y="7149612"/>
                  <a:pt x="4495696" y="7149612"/>
                  <a:pt x="4495696" y="7135232"/>
                </a:cubicBezTo>
                <a:close/>
                <a:moveTo>
                  <a:pt x="5138144" y="7121876"/>
                </a:moveTo>
                <a:cubicBezTo>
                  <a:pt x="5140229" y="7122105"/>
                  <a:pt x="5141552" y="7122487"/>
                  <a:pt x="5141552" y="7122487"/>
                </a:cubicBezTo>
                <a:cubicBezTo>
                  <a:pt x="5141552" y="7122487"/>
                  <a:pt x="5135130" y="7144668"/>
                  <a:pt x="5135130" y="7144668"/>
                </a:cubicBezTo>
                <a:cubicBezTo>
                  <a:pt x="5135130" y="7144668"/>
                  <a:pt x="5113968" y="7138540"/>
                  <a:pt x="5113968" y="7138540"/>
                </a:cubicBezTo>
                <a:cubicBezTo>
                  <a:pt x="5118783" y="7121905"/>
                  <a:pt x="5131893" y="7121193"/>
                  <a:pt x="5138144" y="7121876"/>
                </a:cubicBezTo>
                <a:close/>
                <a:moveTo>
                  <a:pt x="4331495" y="7112826"/>
                </a:moveTo>
                <a:lnTo>
                  <a:pt x="4320651" y="7118575"/>
                </a:lnTo>
                <a:lnTo>
                  <a:pt x="4313959" y="7135750"/>
                </a:lnTo>
                <a:lnTo>
                  <a:pt x="4331495" y="7125343"/>
                </a:lnTo>
                <a:close/>
                <a:moveTo>
                  <a:pt x="4535316" y="7087716"/>
                </a:moveTo>
                <a:cubicBezTo>
                  <a:pt x="4551240" y="7099328"/>
                  <a:pt x="4535316" y="7099328"/>
                  <a:pt x="4535316" y="7099328"/>
                </a:cubicBezTo>
                <a:cubicBezTo>
                  <a:pt x="4535316" y="7099328"/>
                  <a:pt x="4535316" y="7099328"/>
                  <a:pt x="4535316" y="7087716"/>
                </a:cubicBezTo>
                <a:close/>
                <a:moveTo>
                  <a:pt x="5709883" y="7076486"/>
                </a:moveTo>
                <a:cubicBezTo>
                  <a:pt x="5709883" y="7076486"/>
                  <a:pt x="5709883" y="7076486"/>
                  <a:pt x="5739342" y="7107697"/>
                </a:cubicBezTo>
                <a:cubicBezTo>
                  <a:pt x="5739342" y="7138908"/>
                  <a:pt x="5739342" y="7138908"/>
                  <a:pt x="5739342" y="7138908"/>
                </a:cubicBezTo>
                <a:cubicBezTo>
                  <a:pt x="5739342" y="7138908"/>
                  <a:pt x="5709883" y="7170118"/>
                  <a:pt x="5709883" y="7201331"/>
                </a:cubicBezTo>
                <a:cubicBezTo>
                  <a:pt x="5709883" y="7201331"/>
                  <a:pt x="5702519" y="7209130"/>
                  <a:pt x="5691475" y="7213036"/>
                </a:cubicBezTo>
                <a:cubicBezTo>
                  <a:pt x="5685954" y="7214987"/>
                  <a:pt x="5679510" y="7215963"/>
                  <a:pt x="5672606" y="7214499"/>
                </a:cubicBezTo>
                <a:cubicBezTo>
                  <a:pt x="5665701" y="7213038"/>
                  <a:pt x="5658337" y="7209135"/>
                  <a:pt x="5650973" y="7201331"/>
                </a:cubicBezTo>
                <a:cubicBezTo>
                  <a:pt x="5621513" y="7170118"/>
                  <a:pt x="5621513" y="7170118"/>
                  <a:pt x="5621513" y="7170118"/>
                </a:cubicBezTo>
                <a:cubicBezTo>
                  <a:pt x="5650973" y="7138908"/>
                  <a:pt x="5680430" y="7107697"/>
                  <a:pt x="5709883" y="7107697"/>
                </a:cubicBezTo>
                <a:cubicBezTo>
                  <a:pt x="5709883" y="7107697"/>
                  <a:pt x="5709883" y="7107697"/>
                  <a:pt x="5709883" y="7076486"/>
                </a:cubicBezTo>
                <a:close/>
                <a:moveTo>
                  <a:pt x="5685782" y="7054191"/>
                </a:moveTo>
                <a:cubicBezTo>
                  <a:pt x="5685782" y="7054191"/>
                  <a:pt x="5717919" y="7054191"/>
                  <a:pt x="5717919" y="7054191"/>
                </a:cubicBezTo>
                <a:cubicBezTo>
                  <a:pt x="5717919" y="7076486"/>
                  <a:pt x="5717919" y="7076486"/>
                  <a:pt x="5717919" y="7076486"/>
                </a:cubicBezTo>
                <a:lnTo>
                  <a:pt x="5709883" y="7076486"/>
                </a:lnTo>
                <a:lnTo>
                  <a:pt x="5685782" y="7076486"/>
                </a:lnTo>
                <a:cubicBezTo>
                  <a:pt x="5685782" y="7054191"/>
                  <a:pt x="5685782" y="7054191"/>
                  <a:pt x="5685782" y="7054191"/>
                </a:cubicBezTo>
                <a:close/>
                <a:moveTo>
                  <a:pt x="4461091" y="7053756"/>
                </a:moveTo>
                <a:cubicBezTo>
                  <a:pt x="4462215" y="7053756"/>
                  <a:pt x="4463129" y="7054829"/>
                  <a:pt x="4463129" y="7056151"/>
                </a:cubicBezTo>
                <a:cubicBezTo>
                  <a:pt x="4463129" y="7057477"/>
                  <a:pt x="4462215" y="7058549"/>
                  <a:pt x="4461091" y="7058549"/>
                </a:cubicBezTo>
                <a:cubicBezTo>
                  <a:pt x="4459969" y="7058549"/>
                  <a:pt x="4459055" y="7057477"/>
                  <a:pt x="4459055" y="7056151"/>
                </a:cubicBezTo>
                <a:cubicBezTo>
                  <a:pt x="4459055" y="7054829"/>
                  <a:pt x="4459969" y="7053756"/>
                  <a:pt x="4461091" y="7053756"/>
                </a:cubicBezTo>
                <a:close/>
                <a:moveTo>
                  <a:pt x="4609619" y="7052880"/>
                </a:moveTo>
                <a:cubicBezTo>
                  <a:pt x="4609619" y="7052880"/>
                  <a:pt x="4609619" y="7070299"/>
                  <a:pt x="4609619" y="7070299"/>
                </a:cubicBezTo>
                <a:cubicBezTo>
                  <a:pt x="4609619" y="7070299"/>
                  <a:pt x="4593696" y="7070299"/>
                  <a:pt x="4593696" y="7070299"/>
                </a:cubicBezTo>
                <a:cubicBezTo>
                  <a:pt x="4593696" y="7052880"/>
                  <a:pt x="4593696" y="7052880"/>
                  <a:pt x="4609619" y="7052880"/>
                </a:cubicBezTo>
                <a:close/>
                <a:moveTo>
                  <a:pt x="4728539" y="7049283"/>
                </a:moveTo>
                <a:lnTo>
                  <a:pt x="4716014" y="7064074"/>
                </a:lnTo>
                <a:cubicBezTo>
                  <a:pt x="4711784" y="7069065"/>
                  <a:pt x="4708967" y="7072395"/>
                  <a:pt x="4708967" y="7072395"/>
                </a:cubicBezTo>
                <a:cubicBezTo>
                  <a:pt x="4697695" y="7072395"/>
                  <a:pt x="4686419" y="7085710"/>
                  <a:pt x="4675147" y="7099023"/>
                </a:cubicBezTo>
                <a:cubicBezTo>
                  <a:pt x="4663870" y="7112335"/>
                  <a:pt x="4652595" y="7125650"/>
                  <a:pt x="4652595" y="7125650"/>
                </a:cubicBezTo>
                <a:cubicBezTo>
                  <a:pt x="4652595" y="7125650"/>
                  <a:pt x="4641322" y="7125650"/>
                  <a:pt x="4641322" y="7125650"/>
                </a:cubicBezTo>
                <a:cubicBezTo>
                  <a:pt x="4641322" y="7125650"/>
                  <a:pt x="4641322" y="7125650"/>
                  <a:pt x="4639912" y="7125650"/>
                </a:cubicBezTo>
                <a:lnTo>
                  <a:pt x="4632144" y="7125650"/>
                </a:lnTo>
                <a:lnTo>
                  <a:pt x="4621410" y="7132055"/>
                </a:lnTo>
                <a:cubicBezTo>
                  <a:pt x="4614039" y="7139973"/>
                  <a:pt x="4602983" y="7151850"/>
                  <a:pt x="4591926" y="7163725"/>
                </a:cubicBezTo>
                <a:lnTo>
                  <a:pt x="4580187" y="7176336"/>
                </a:lnTo>
                <a:lnTo>
                  <a:pt x="4573355" y="7189373"/>
                </a:lnTo>
                <a:cubicBezTo>
                  <a:pt x="4573355" y="7189373"/>
                  <a:pt x="4573355" y="7189373"/>
                  <a:pt x="4562064" y="7202543"/>
                </a:cubicBezTo>
                <a:cubicBezTo>
                  <a:pt x="4550770" y="7202543"/>
                  <a:pt x="4550770" y="7215716"/>
                  <a:pt x="4539477" y="7228888"/>
                </a:cubicBezTo>
                <a:cubicBezTo>
                  <a:pt x="4516887" y="7242060"/>
                  <a:pt x="4494298" y="7255229"/>
                  <a:pt x="4494298" y="7255229"/>
                </a:cubicBezTo>
                <a:lnTo>
                  <a:pt x="4483172" y="7262742"/>
                </a:lnTo>
                <a:lnTo>
                  <a:pt x="4510035" y="7251242"/>
                </a:lnTo>
                <a:cubicBezTo>
                  <a:pt x="4518191" y="7249208"/>
                  <a:pt x="4526850" y="7248051"/>
                  <a:pt x="4536261" y="7248212"/>
                </a:cubicBezTo>
                <a:lnTo>
                  <a:pt x="4561690" y="7252243"/>
                </a:lnTo>
                <a:lnTo>
                  <a:pt x="4573102" y="7244499"/>
                </a:lnTo>
                <a:cubicBezTo>
                  <a:pt x="4581900" y="7236061"/>
                  <a:pt x="4587764" y="7224809"/>
                  <a:pt x="4587764" y="7213557"/>
                </a:cubicBezTo>
                <a:lnTo>
                  <a:pt x="4593961" y="7207612"/>
                </a:lnTo>
                <a:lnTo>
                  <a:pt x="4593696" y="7206741"/>
                </a:lnTo>
                <a:cubicBezTo>
                  <a:pt x="4593696" y="7201931"/>
                  <a:pt x="4594887" y="7198028"/>
                  <a:pt x="4596351" y="7198028"/>
                </a:cubicBezTo>
                <a:lnTo>
                  <a:pt x="4598070" y="7203671"/>
                </a:lnTo>
                <a:lnTo>
                  <a:pt x="4598762" y="7203010"/>
                </a:lnTo>
                <a:cubicBezTo>
                  <a:pt x="4618558" y="7184019"/>
                  <a:pt x="4658149" y="7146039"/>
                  <a:pt x="4658149" y="7146039"/>
                </a:cubicBezTo>
                <a:cubicBezTo>
                  <a:pt x="4658149" y="7123538"/>
                  <a:pt x="4681614" y="7123538"/>
                  <a:pt x="4681614" y="7123538"/>
                </a:cubicBezTo>
                <a:cubicBezTo>
                  <a:pt x="4681614" y="7101032"/>
                  <a:pt x="4705074" y="7078528"/>
                  <a:pt x="4728539" y="7056022"/>
                </a:cubicBezTo>
                <a:close/>
                <a:moveTo>
                  <a:pt x="5782750" y="7034092"/>
                </a:moveTo>
                <a:cubicBezTo>
                  <a:pt x="5782750" y="7056429"/>
                  <a:pt x="5782750" y="7056429"/>
                  <a:pt x="5806713" y="7056429"/>
                </a:cubicBezTo>
                <a:cubicBezTo>
                  <a:pt x="5806713" y="7056429"/>
                  <a:pt x="5806713" y="7078760"/>
                  <a:pt x="5806713" y="7101094"/>
                </a:cubicBezTo>
                <a:cubicBezTo>
                  <a:pt x="5806713" y="7117842"/>
                  <a:pt x="5806713" y="7147158"/>
                  <a:pt x="5816823" y="7160768"/>
                </a:cubicBezTo>
                <a:lnTo>
                  <a:pt x="5819975" y="7162436"/>
                </a:lnTo>
                <a:lnTo>
                  <a:pt x="5822412" y="7158497"/>
                </a:lnTo>
                <a:cubicBezTo>
                  <a:pt x="5832150" y="7150526"/>
                  <a:pt x="5845858" y="7154495"/>
                  <a:pt x="5845858" y="7154495"/>
                </a:cubicBezTo>
                <a:cubicBezTo>
                  <a:pt x="5845858" y="7154495"/>
                  <a:pt x="5844151" y="7160395"/>
                  <a:pt x="5842442" y="7166295"/>
                </a:cubicBezTo>
                <a:lnTo>
                  <a:pt x="5841921" y="7168097"/>
                </a:lnTo>
                <a:lnTo>
                  <a:pt x="5842660" y="7168097"/>
                </a:lnTo>
                <a:cubicBezTo>
                  <a:pt x="5848651" y="7168097"/>
                  <a:pt x="5854640" y="7168097"/>
                  <a:pt x="5854640" y="7168097"/>
                </a:cubicBezTo>
                <a:cubicBezTo>
                  <a:pt x="5854640" y="7168097"/>
                  <a:pt x="5854640" y="7212764"/>
                  <a:pt x="5830678" y="7212764"/>
                </a:cubicBezTo>
                <a:cubicBezTo>
                  <a:pt x="5830678" y="7223930"/>
                  <a:pt x="5812706" y="7229512"/>
                  <a:pt x="5794733" y="7232302"/>
                </a:cubicBezTo>
                <a:lnTo>
                  <a:pt x="5787335" y="7233033"/>
                </a:lnTo>
                <a:lnTo>
                  <a:pt x="5787402" y="7237565"/>
                </a:lnTo>
                <a:cubicBezTo>
                  <a:pt x="5787013" y="7240717"/>
                  <a:pt x="5786432" y="7242723"/>
                  <a:pt x="5786432" y="7242723"/>
                </a:cubicBezTo>
                <a:cubicBezTo>
                  <a:pt x="5786432" y="7242723"/>
                  <a:pt x="5746260" y="7265909"/>
                  <a:pt x="5746260" y="7265909"/>
                </a:cubicBezTo>
                <a:cubicBezTo>
                  <a:pt x="5750911" y="7249847"/>
                  <a:pt x="5753237" y="7241815"/>
                  <a:pt x="5754400" y="7237800"/>
                </a:cubicBezTo>
                <a:lnTo>
                  <a:pt x="5755184" y="7235094"/>
                </a:lnTo>
                <a:lnTo>
                  <a:pt x="5748677" y="7235094"/>
                </a:lnTo>
                <a:cubicBezTo>
                  <a:pt x="5745308" y="7235094"/>
                  <a:pt x="5740814" y="7235094"/>
                  <a:pt x="5734824" y="7235094"/>
                </a:cubicBezTo>
                <a:cubicBezTo>
                  <a:pt x="5734824" y="7257429"/>
                  <a:pt x="5710860" y="7257429"/>
                  <a:pt x="5710860" y="7279760"/>
                </a:cubicBezTo>
                <a:cubicBezTo>
                  <a:pt x="5710860" y="7257429"/>
                  <a:pt x="5710860" y="7257429"/>
                  <a:pt x="5710860" y="7257429"/>
                </a:cubicBezTo>
                <a:cubicBezTo>
                  <a:pt x="5710860" y="7257429"/>
                  <a:pt x="5710860" y="7235094"/>
                  <a:pt x="5710860" y="7212764"/>
                </a:cubicBezTo>
                <a:cubicBezTo>
                  <a:pt x="5710860" y="7212764"/>
                  <a:pt x="5734824" y="7212764"/>
                  <a:pt x="5734824" y="7168097"/>
                </a:cubicBezTo>
                <a:cubicBezTo>
                  <a:pt x="5734824" y="7168097"/>
                  <a:pt x="5734824" y="7145761"/>
                  <a:pt x="5734824" y="7145761"/>
                </a:cubicBezTo>
                <a:cubicBezTo>
                  <a:pt x="5752796" y="7129009"/>
                  <a:pt x="5770768" y="7112261"/>
                  <a:pt x="5768522" y="7095510"/>
                </a:cubicBezTo>
                <a:lnTo>
                  <a:pt x="5763417" y="7086725"/>
                </a:lnTo>
                <a:lnTo>
                  <a:pt x="5763077" y="7091087"/>
                </a:lnTo>
                <a:cubicBezTo>
                  <a:pt x="5762187" y="7095362"/>
                  <a:pt x="5760733" y="7100380"/>
                  <a:pt x="5758795" y="7107072"/>
                </a:cubicBezTo>
                <a:cubicBezTo>
                  <a:pt x="5738220" y="7101114"/>
                  <a:pt x="5738220" y="7101114"/>
                  <a:pt x="5745970" y="7074347"/>
                </a:cubicBezTo>
                <a:cubicBezTo>
                  <a:pt x="5745970" y="7074347"/>
                  <a:pt x="5753722" y="7047577"/>
                  <a:pt x="5753722" y="7047577"/>
                </a:cubicBezTo>
                <a:lnTo>
                  <a:pt x="5759904" y="7063971"/>
                </a:lnTo>
                <a:lnTo>
                  <a:pt x="5761782" y="7059221"/>
                </a:lnTo>
                <a:cubicBezTo>
                  <a:pt x="5764778" y="7056429"/>
                  <a:pt x="5770768" y="7056429"/>
                  <a:pt x="5782750" y="7056429"/>
                </a:cubicBezTo>
                <a:cubicBezTo>
                  <a:pt x="5782750" y="7056429"/>
                  <a:pt x="5782750" y="7034092"/>
                  <a:pt x="5782750" y="7034092"/>
                </a:cubicBezTo>
                <a:close/>
                <a:moveTo>
                  <a:pt x="4941232" y="7034092"/>
                </a:moveTo>
                <a:cubicBezTo>
                  <a:pt x="4941232" y="7057021"/>
                  <a:pt x="4941232" y="7057021"/>
                  <a:pt x="4941232" y="7079950"/>
                </a:cubicBezTo>
                <a:cubicBezTo>
                  <a:pt x="4915855" y="7102879"/>
                  <a:pt x="4890487" y="7148738"/>
                  <a:pt x="4890487" y="7148738"/>
                </a:cubicBezTo>
                <a:cubicBezTo>
                  <a:pt x="4890487" y="7148738"/>
                  <a:pt x="4890487" y="7125809"/>
                  <a:pt x="4890487" y="7102879"/>
                </a:cubicBezTo>
                <a:cubicBezTo>
                  <a:pt x="4890487" y="7079950"/>
                  <a:pt x="4941232" y="7034092"/>
                  <a:pt x="4941232" y="7034092"/>
                </a:cubicBezTo>
                <a:close/>
                <a:moveTo>
                  <a:pt x="4654727" y="6983205"/>
                </a:moveTo>
                <a:cubicBezTo>
                  <a:pt x="4656193" y="6983205"/>
                  <a:pt x="4657382" y="6984507"/>
                  <a:pt x="4657382" y="6986107"/>
                </a:cubicBezTo>
                <a:cubicBezTo>
                  <a:pt x="4657382" y="6987714"/>
                  <a:pt x="4656193" y="6989011"/>
                  <a:pt x="4654727" y="6989011"/>
                </a:cubicBezTo>
                <a:cubicBezTo>
                  <a:pt x="4653265" y="6989011"/>
                  <a:pt x="4652075" y="6987714"/>
                  <a:pt x="4652075" y="6986107"/>
                </a:cubicBezTo>
                <a:cubicBezTo>
                  <a:pt x="4652075" y="6984507"/>
                  <a:pt x="4653265" y="6983205"/>
                  <a:pt x="4654727" y="6983205"/>
                </a:cubicBezTo>
                <a:close/>
                <a:moveTo>
                  <a:pt x="6278471" y="6953875"/>
                </a:moveTo>
                <a:cubicBezTo>
                  <a:pt x="6278471" y="6953875"/>
                  <a:pt x="6278471" y="6953875"/>
                  <a:pt x="6307031" y="6953875"/>
                </a:cubicBezTo>
                <a:cubicBezTo>
                  <a:pt x="6335592" y="6953875"/>
                  <a:pt x="6335592" y="6953875"/>
                  <a:pt x="6335592" y="6953875"/>
                </a:cubicBezTo>
                <a:cubicBezTo>
                  <a:pt x="6335592" y="6953875"/>
                  <a:pt x="6364161" y="6953875"/>
                  <a:pt x="6364161" y="6984531"/>
                </a:cubicBezTo>
                <a:cubicBezTo>
                  <a:pt x="6364161" y="6984531"/>
                  <a:pt x="6364161" y="7015180"/>
                  <a:pt x="6364161" y="7015180"/>
                </a:cubicBezTo>
                <a:cubicBezTo>
                  <a:pt x="6392720" y="7045837"/>
                  <a:pt x="6392720" y="7076492"/>
                  <a:pt x="6392720" y="7076492"/>
                </a:cubicBezTo>
                <a:cubicBezTo>
                  <a:pt x="6364161" y="7076492"/>
                  <a:pt x="6364161" y="7168455"/>
                  <a:pt x="6335592" y="7168455"/>
                </a:cubicBezTo>
                <a:cubicBezTo>
                  <a:pt x="6335592" y="7199106"/>
                  <a:pt x="6307031" y="7199106"/>
                  <a:pt x="6307031" y="7199106"/>
                </a:cubicBezTo>
                <a:cubicBezTo>
                  <a:pt x="6307031" y="7199106"/>
                  <a:pt x="6307031" y="7199106"/>
                  <a:pt x="6278471" y="7199106"/>
                </a:cubicBezTo>
                <a:cubicBezTo>
                  <a:pt x="6249905" y="7199106"/>
                  <a:pt x="6249905" y="7168455"/>
                  <a:pt x="6221342" y="7168455"/>
                </a:cubicBezTo>
                <a:cubicBezTo>
                  <a:pt x="6221342" y="7137798"/>
                  <a:pt x="6249905" y="7045837"/>
                  <a:pt x="6249905" y="7045837"/>
                </a:cubicBezTo>
                <a:cubicBezTo>
                  <a:pt x="6249905" y="7015180"/>
                  <a:pt x="6278471" y="6984531"/>
                  <a:pt x="6278471" y="6953875"/>
                </a:cubicBezTo>
                <a:close/>
                <a:moveTo>
                  <a:pt x="5094168" y="6953103"/>
                </a:moveTo>
                <a:cubicBezTo>
                  <a:pt x="5106382" y="6953103"/>
                  <a:pt x="5106382" y="6953103"/>
                  <a:pt x="5106382" y="6953103"/>
                </a:cubicBezTo>
                <a:cubicBezTo>
                  <a:pt x="5106382" y="6967484"/>
                  <a:pt x="5094168" y="6967484"/>
                  <a:pt x="5094168" y="6967484"/>
                </a:cubicBezTo>
                <a:cubicBezTo>
                  <a:pt x="5094168" y="6967484"/>
                  <a:pt x="5094168" y="6967484"/>
                  <a:pt x="5094168" y="6953103"/>
                </a:cubicBezTo>
                <a:close/>
                <a:moveTo>
                  <a:pt x="4206532" y="6952032"/>
                </a:moveTo>
                <a:lnTo>
                  <a:pt x="4206123" y="6952076"/>
                </a:lnTo>
                <a:cubicBezTo>
                  <a:pt x="4202770" y="6952283"/>
                  <a:pt x="4200651" y="6952283"/>
                  <a:pt x="4200651" y="6952283"/>
                </a:cubicBezTo>
                <a:cubicBezTo>
                  <a:pt x="4195005" y="6952283"/>
                  <a:pt x="4189358" y="6952283"/>
                  <a:pt x="4183709" y="6953929"/>
                </a:cubicBezTo>
                <a:lnTo>
                  <a:pt x="4171982" y="6961908"/>
                </a:lnTo>
                <a:lnTo>
                  <a:pt x="4171735" y="6971094"/>
                </a:lnTo>
                <a:lnTo>
                  <a:pt x="4175316" y="6970318"/>
                </a:lnTo>
                <a:cubicBezTo>
                  <a:pt x="4180836" y="6968323"/>
                  <a:pt x="4188198" y="6964334"/>
                  <a:pt x="4195559" y="6956354"/>
                </a:cubicBezTo>
                <a:close/>
                <a:moveTo>
                  <a:pt x="4547521" y="6936254"/>
                </a:moveTo>
                <a:cubicBezTo>
                  <a:pt x="4547521" y="6936254"/>
                  <a:pt x="4547521" y="6936254"/>
                  <a:pt x="4542675" y="6952985"/>
                </a:cubicBezTo>
                <a:cubicBezTo>
                  <a:pt x="4527382" y="6948557"/>
                  <a:pt x="4527382" y="6948557"/>
                  <a:pt x="4527382" y="6948557"/>
                </a:cubicBezTo>
                <a:cubicBezTo>
                  <a:pt x="4527382" y="6948557"/>
                  <a:pt x="4532226" y="6931825"/>
                  <a:pt x="4547521" y="6936254"/>
                </a:cubicBezTo>
                <a:close/>
                <a:moveTo>
                  <a:pt x="4279713" y="6912769"/>
                </a:moveTo>
                <a:cubicBezTo>
                  <a:pt x="4279713" y="6919355"/>
                  <a:pt x="4274064" y="6925941"/>
                  <a:pt x="4267007" y="6930880"/>
                </a:cubicBezTo>
                <a:lnTo>
                  <a:pt x="4261125" y="6933167"/>
                </a:lnTo>
                <a:lnTo>
                  <a:pt x="4254453" y="6940399"/>
                </a:lnTo>
                <a:cubicBezTo>
                  <a:pt x="4254453" y="6940399"/>
                  <a:pt x="4254453" y="6956354"/>
                  <a:pt x="4254453" y="6956354"/>
                </a:cubicBezTo>
                <a:cubicBezTo>
                  <a:pt x="4269174" y="6956354"/>
                  <a:pt x="4298619" y="6924443"/>
                  <a:pt x="4313341" y="6924443"/>
                </a:cubicBezTo>
                <a:cubicBezTo>
                  <a:pt x="4313341" y="6924443"/>
                  <a:pt x="4313341" y="6924443"/>
                  <a:pt x="4313341" y="6922447"/>
                </a:cubicBezTo>
                <a:lnTo>
                  <a:pt x="4313341" y="6921047"/>
                </a:lnTo>
                <a:lnTo>
                  <a:pt x="4309358" y="6919355"/>
                </a:lnTo>
                <a:cubicBezTo>
                  <a:pt x="4305121" y="6916060"/>
                  <a:pt x="4302300" y="6912769"/>
                  <a:pt x="4302300" y="6912769"/>
                </a:cubicBezTo>
                <a:cubicBezTo>
                  <a:pt x="4302300" y="6912769"/>
                  <a:pt x="4291005" y="6912769"/>
                  <a:pt x="4279713" y="6912769"/>
                </a:cubicBezTo>
                <a:close/>
                <a:moveTo>
                  <a:pt x="4768830" y="6896112"/>
                </a:moveTo>
                <a:cubicBezTo>
                  <a:pt x="4768830" y="6896112"/>
                  <a:pt x="4784753" y="6896112"/>
                  <a:pt x="4784753" y="6896112"/>
                </a:cubicBezTo>
                <a:cubicBezTo>
                  <a:pt x="4784753" y="6896112"/>
                  <a:pt x="4768830" y="6907726"/>
                  <a:pt x="4768830" y="6907726"/>
                </a:cubicBezTo>
                <a:cubicBezTo>
                  <a:pt x="4768830" y="6896112"/>
                  <a:pt x="4768830" y="6896112"/>
                  <a:pt x="4768830" y="6896112"/>
                </a:cubicBezTo>
                <a:close/>
                <a:moveTo>
                  <a:pt x="4528266" y="6886007"/>
                </a:moveTo>
                <a:cubicBezTo>
                  <a:pt x="4528266" y="6886007"/>
                  <a:pt x="4540480" y="6886007"/>
                  <a:pt x="4540480" y="6900386"/>
                </a:cubicBezTo>
                <a:cubicBezTo>
                  <a:pt x="4540480" y="6900386"/>
                  <a:pt x="4540480" y="6900386"/>
                  <a:pt x="4528266" y="6914763"/>
                </a:cubicBezTo>
                <a:cubicBezTo>
                  <a:pt x="4528266" y="6914763"/>
                  <a:pt x="4528266" y="6900386"/>
                  <a:pt x="4528266" y="6900386"/>
                </a:cubicBezTo>
                <a:cubicBezTo>
                  <a:pt x="4528266" y="6900386"/>
                  <a:pt x="4528266" y="6900386"/>
                  <a:pt x="4528266" y="6886007"/>
                </a:cubicBezTo>
                <a:close/>
                <a:moveTo>
                  <a:pt x="5364105" y="6878500"/>
                </a:moveTo>
                <a:cubicBezTo>
                  <a:pt x="5364105" y="6878500"/>
                  <a:pt x="5389480" y="6878500"/>
                  <a:pt x="5389480" y="6878500"/>
                </a:cubicBezTo>
                <a:cubicBezTo>
                  <a:pt x="5389480" y="6878500"/>
                  <a:pt x="5389480" y="6903069"/>
                  <a:pt x="5389480" y="6903069"/>
                </a:cubicBezTo>
                <a:cubicBezTo>
                  <a:pt x="5376793" y="6903069"/>
                  <a:pt x="5370450" y="6903069"/>
                  <a:pt x="5367277" y="6903069"/>
                </a:cubicBezTo>
                <a:lnTo>
                  <a:pt x="5365150" y="6903069"/>
                </a:lnTo>
                <a:lnTo>
                  <a:pt x="5368475" y="6905560"/>
                </a:lnTo>
                <a:cubicBezTo>
                  <a:pt x="5371230" y="6914218"/>
                  <a:pt x="5371230" y="6925762"/>
                  <a:pt x="5371230" y="6937305"/>
                </a:cubicBezTo>
                <a:cubicBezTo>
                  <a:pt x="5371230" y="6937305"/>
                  <a:pt x="5371230" y="6937305"/>
                  <a:pt x="5349199" y="6937305"/>
                </a:cubicBezTo>
                <a:cubicBezTo>
                  <a:pt x="5349199" y="6914218"/>
                  <a:pt x="5349199" y="6914218"/>
                  <a:pt x="5349199" y="6891131"/>
                </a:cubicBezTo>
                <a:lnTo>
                  <a:pt x="5364105" y="6902287"/>
                </a:lnTo>
                <a:lnTo>
                  <a:pt x="5364105" y="6899999"/>
                </a:lnTo>
                <a:cubicBezTo>
                  <a:pt x="5364105" y="6896928"/>
                  <a:pt x="5364105" y="6890786"/>
                  <a:pt x="5364105" y="6878500"/>
                </a:cubicBezTo>
                <a:close/>
                <a:moveTo>
                  <a:pt x="5589384" y="6864699"/>
                </a:moveTo>
                <a:cubicBezTo>
                  <a:pt x="5589384" y="6864699"/>
                  <a:pt x="5589384" y="6895912"/>
                  <a:pt x="5589384" y="6895912"/>
                </a:cubicBezTo>
                <a:cubicBezTo>
                  <a:pt x="5589384" y="6927123"/>
                  <a:pt x="5589384" y="6958332"/>
                  <a:pt x="5589384" y="6989543"/>
                </a:cubicBezTo>
                <a:cubicBezTo>
                  <a:pt x="5589384" y="6989543"/>
                  <a:pt x="5589384" y="6989543"/>
                  <a:pt x="5589384" y="7020755"/>
                </a:cubicBezTo>
                <a:cubicBezTo>
                  <a:pt x="5589384" y="7020755"/>
                  <a:pt x="5589384" y="7051966"/>
                  <a:pt x="5589384" y="7051966"/>
                </a:cubicBezTo>
                <a:cubicBezTo>
                  <a:pt x="5589384" y="7051966"/>
                  <a:pt x="5589384" y="7051966"/>
                  <a:pt x="5589384" y="7083177"/>
                </a:cubicBezTo>
                <a:cubicBezTo>
                  <a:pt x="5589384" y="7098783"/>
                  <a:pt x="5589384" y="7114388"/>
                  <a:pt x="5589384" y="7126093"/>
                </a:cubicBezTo>
                <a:lnTo>
                  <a:pt x="5589384" y="7127647"/>
                </a:lnTo>
                <a:lnTo>
                  <a:pt x="5596884" y="7129819"/>
                </a:lnTo>
                <a:cubicBezTo>
                  <a:pt x="5599537" y="7130588"/>
                  <a:pt x="5601306" y="7131099"/>
                  <a:pt x="5601306" y="7131099"/>
                </a:cubicBezTo>
                <a:cubicBezTo>
                  <a:pt x="5593246" y="7158934"/>
                  <a:pt x="5613475" y="7194968"/>
                  <a:pt x="5605413" y="7222809"/>
                </a:cubicBezTo>
                <a:cubicBezTo>
                  <a:pt x="5605413" y="7222809"/>
                  <a:pt x="5633709" y="7231003"/>
                  <a:pt x="5561001" y="7270291"/>
                </a:cubicBezTo>
                <a:cubicBezTo>
                  <a:pt x="5561001" y="7270291"/>
                  <a:pt x="5561001" y="7270291"/>
                  <a:pt x="5532705" y="7262098"/>
                </a:cubicBezTo>
                <a:cubicBezTo>
                  <a:pt x="5532705" y="7262098"/>
                  <a:pt x="5520529" y="7198230"/>
                  <a:pt x="5528592" y="7170390"/>
                </a:cubicBezTo>
                <a:cubicBezTo>
                  <a:pt x="5528592" y="7170390"/>
                  <a:pt x="5536653" y="7142547"/>
                  <a:pt x="5536653" y="7142547"/>
                </a:cubicBezTo>
                <a:lnTo>
                  <a:pt x="5536773" y="7142353"/>
                </a:lnTo>
                <a:lnTo>
                  <a:pt x="5539172" y="7114388"/>
                </a:lnTo>
                <a:cubicBezTo>
                  <a:pt x="5542520" y="7090981"/>
                  <a:pt x="5549215" y="7067572"/>
                  <a:pt x="5562604" y="7051966"/>
                </a:cubicBezTo>
                <a:cubicBezTo>
                  <a:pt x="5562604" y="7051966"/>
                  <a:pt x="5562604" y="7051966"/>
                  <a:pt x="5562604" y="7020755"/>
                </a:cubicBezTo>
                <a:cubicBezTo>
                  <a:pt x="5562604" y="7020755"/>
                  <a:pt x="5562604" y="6989543"/>
                  <a:pt x="5562604" y="6958332"/>
                </a:cubicBezTo>
                <a:cubicBezTo>
                  <a:pt x="5562604" y="6927123"/>
                  <a:pt x="5562604" y="6927123"/>
                  <a:pt x="5562604" y="6895912"/>
                </a:cubicBezTo>
                <a:cubicBezTo>
                  <a:pt x="5589384" y="6864699"/>
                  <a:pt x="5589384" y="6864699"/>
                  <a:pt x="5589384" y="6864699"/>
                </a:cubicBezTo>
                <a:close/>
                <a:moveTo>
                  <a:pt x="4156731" y="6857705"/>
                </a:moveTo>
                <a:lnTo>
                  <a:pt x="4143128" y="6876422"/>
                </a:lnTo>
                <a:lnTo>
                  <a:pt x="4122031" y="6876422"/>
                </a:lnTo>
                <a:lnTo>
                  <a:pt x="4121946" y="6876572"/>
                </a:lnTo>
                <a:cubicBezTo>
                  <a:pt x="4121946" y="6876572"/>
                  <a:pt x="4107225" y="6892530"/>
                  <a:pt x="4107225" y="6892530"/>
                </a:cubicBezTo>
                <a:cubicBezTo>
                  <a:pt x="4092502" y="6892530"/>
                  <a:pt x="4077779" y="6908488"/>
                  <a:pt x="4063055" y="6924443"/>
                </a:cubicBezTo>
                <a:cubicBezTo>
                  <a:pt x="4063055" y="6924443"/>
                  <a:pt x="4063055" y="6924443"/>
                  <a:pt x="4063055" y="6940399"/>
                </a:cubicBezTo>
                <a:cubicBezTo>
                  <a:pt x="4063055" y="6940399"/>
                  <a:pt x="4063055" y="6944389"/>
                  <a:pt x="4064896" y="6948377"/>
                </a:cubicBezTo>
                <a:lnTo>
                  <a:pt x="4071324" y="6952357"/>
                </a:lnTo>
                <a:lnTo>
                  <a:pt x="4079085" y="6947324"/>
                </a:lnTo>
                <a:cubicBezTo>
                  <a:pt x="4084095" y="6944487"/>
                  <a:pt x="4090176" y="6941102"/>
                  <a:pt x="4097386" y="6936328"/>
                </a:cubicBezTo>
                <a:lnTo>
                  <a:pt x="4095810" y="6942838"/>
                </a:lnTo>
                <a:lnTo>
                  <a:pt x="4099003" y="6939113"/>
                </a:lnTo>
                <a:lnTo>
                  <a:pt x="4122189" y="6933104"/>
                </a:lnTo>
                <a:lnTo>
                  <a:pt x="4126637" y="6925936"/>
                </a:lnTo>
                <a:cubicBezTo>
                  <a:pt x="4127967" y="6922661"/>
                  <a:pt x="4129141" y="6918609"/>
                  <a:pt x="4130706" y="6913206"/>
                </a:cubicBezTo>
                <a:cubicBezTo>
                  <a:pt x="4130706" y="6913206"/>
                  <a:pt x="4132270" y="6907801"/>
                  <a:pt x="4136652" y="6903214"/>
                </a:cubicBezTo>
                <a:lnTo>
                  <a:pt x="4145453" y="6897744"/>
                </a:lnTo>
                <a:lnTo>
                  <a:pt x="4149829" y="6891365"/>
                </a:lnTo>
                <a:cubicBezTo>
                  <a:pt x="4152652" y="6886427"/>
                  <a:pt x="4155475" y="6879840"/>
                  <a:pt x="4155475" y="6873253"/>
                </a:cubicBezTo>
                <a:cubicBezTo>
                  <a:pt x="4155475" y="6873253"/>
                  <a:pt x="4155475" y="6873253"/>
                  <a:pt x="4156887" y="6873253"/>
                </a:cubicBezTo>
                <a:lnTo>
                  <a:pt x="4164652" y="6873253"/>
                </a:lnTo>
                <a:lnTo>
                  <a:pt x="4161697" y="6867453"/>
                </a:lnTo>
                <a:cubicBezTo>
                  <a:pt x="4159812" y="6863752"/>
                  <a:pt x="4158556" y="6861286"/>
                  <a:pt x="4157716" y="6859640"/>
                </a:cubicBezTo>
                <a:close/>
                <a:moveTo>
                  <a:pt x="4244163" y="6851263"/>
                </a:moveTo>
                <a:lnTo>
                  <a:pt x="4257123" y="6860082"/>
                </a:lnTo>
                <a:cubicBezTo>
                  <a:pt x="4265592" y="6856788"/>
                  <a:pt x="4271946" y="6854320"/>
                  <a:pt x="4276710" y="6852467"/>
                </a:cubicBezTo>
                <a:lnTo>
                  <a:pt x="4279802" y="6851263"/>
                </a:lnTo>
                <a:lnTo>
                  <a:pt x="4279756" y="6851263"/>
                </a:lnTo>
                <a:close/>
                <a:moveTo>
                  <a:pt x="4619017" y="6842282"/>
                </a:moveTo>
                <a:cubicBezTo>
                  <a:pt x="4619017" y="6842282"/>
                  <a:pt x="4619017" y="6851263"/>
                  <a:pt x="4619017" y="6851263"/>
                </a:cubicBezTo>
                <a:cubicBezTo>
                  <a:pt x="4609854" y="6851263"/>
                  <a:pt x="4609854" y="6851263"/>
                  <a:pt x="4609854" y="6851263"/>
                </a:cubicBezTo>
                <a:cubicBezTo>
                  <a:pt x="4619017" y="6842282"/>
                  <a:pt x="4619017" y="6842282"/>
                  <a:pt x="4619017" y="6842282"/>
                </a:cubicBezTo>
                <a:close/>
                <a:moveTo>
                  <a:pt x="5253631" y="6838081"/>
                </a:moveTo>
                <a:cubicBezTo>
                  <a:pt x="5253631" y="6838081"/>
                  <a:pt x="5253631" y="6838081"/>
                  <a:pt x="5275295" y="6844354"/>
                </a:cubicBezTo>
                <a:cubicBezTo>
                  <a:pt x="5296958" y="6850627"/>
                  <a:pt x="5296958" y="6850627"/>
                  <a:pt x="5296958" y="6850627"/>
                </a:cubicBezTo>
                <a:cubicBezTo>
                  <a:pt x="5296958" y="6850627"/>
                  <a:pt x="5318622" y="6856900"/>
                  <a:pt x="5312357" y="6878533"/>
                </a:cubicBezTo>
                <a:cubicBezTo>
                  <a:pt x="5312357" y="6878533"/>
                  <a:pt x="5306095" y="6900162"/>
                  <a:pt x="5306095" y="6900162"/>
                </a:cubicBezTo>
                <a:cubicBezTo>
                  <a:pt x="5321494" y="6928068"/>
                  <a:pt x="5315231" y="6949699"/>
                  <a:pt x="5315231" y="6949699"/>
                </a:cubicBezTo>
                <a:cubicBezTo>
                  <a:pt x="5309814" y="6948131"/>
                  <a:pt x="5304577" y="6951011"/>
                  <a:pt x="5299432" y="6956115"/>
                </a:cubicBezTo>
                <a:lnTo>
                  <a:pt x="5293847" y="6963346"/>
                </a:lnTo>
                <a:lnTo>
                  <a:pt x="5299754" y="6968508"/>
                </a:lnTo>
                <a:cubicBezTo>
                  <a:pt x="5302852" y="6971213"/>
                  <a:pt x="5306981" y="6974822"/>
                  <a:pt x="5312488" y="6979632"/>
                </a:cubicBezTo>
                <a:cubicBezTo>
                  <a:pt x="5312488" y="6979632"/>
                  <a:pt x="5312488" y="6979632"/>
                  <a:pt x="5290463" y="6979632"/>
                </a:cubicBezTo>
                <a:cubicBezTo>
                  <a:pt x="5290463" y="6998873"/>
                  <a:pt x="5290463" y="6998873"/>
                  <a:pt x="5290463" y="6998873"/>
                </a:cubicBezTo>
                <a:cubicBezTo>
                  <a:pt x="5290463" y="6998873"/>
                  <a:pt x="5290463" y="6998873"/>
                  <a:pt x="5268432" y="6998873"/>
                </a:cubicBezTo>
                <a:lnTo>
                  <a:pt x="5269284" y="6995148"/>
                </a:lnTo>
                <a:lnTo>
                  <a:pt x="5268911" y="6995633"/>
                </a:lnTo>
                <a:cubicBezTo>
                  <a:pt x="5263764" y="7000737"/>
                  <a:pt x="5258528" y="7003617"/>
                  <a:pt x="5253111" y="7002048"/>
                </a:cubicBezTo>
                <a:cubicBezTo>
                  <a:pt x="5251546" y="7007455"/>
                  <a:pt x="5249017" y="7011118"/>
                  <a:pt x="5246107" y="7013572"/>
                </a:cubicBezTo>
                <a:lnTo>
                  <a:pt x="5238269" y="7017162"/>
                </a:lnTo>
                <a:lnTo>
                  <a:pt x="5236187" y="7021650"/>
                </a:lnTo>
                <a:cubicBezTo>
                  <a:pt x="5233014" y="7026929"/>
                  <a:pt x="5228788" y="7032558"/>
                  <a:pt x="5223150" y="7038189"/>
                </a:cubicBezTo>
                <a:cubicBezTo>
                  <a:pt x="5223150" y="7038189"/>
                  <a:pt x="5200592" y="7083226"/>
                  <a:pt x="5178041" y="7083226"/>
                </a:cubicBezTo>
                <a:cubicBezTo>
                  <a:pt x="5178041" y="7060706"/>
                  <a:pt x="5178041" y="7060706"/>
                  <a:pt x="5178041" y="7060706"/>
                </a:cubicBezTo>
                <a:cubicBezTo>
                  <a:pt x="5178041" y="7060706"/>
                  <a:pt x="5178041" y="7060706"/>
                  <a:pt x="5178041" y="7038189"/>
                </a:cubicBezTo>
                <a:cubicBezTo>
                  <a:pt x="5200592" y="7038189"/>
                  <a:pt x="5200592" y="7015669"/>
                  <a:pt x="5200592" y="7015669"/>
                </a:cubicBezTo>
                <a:lnTo>
                  <a:pt x="5202057" y="7010253"/>
                </a:lnTo>
                <a:lnTo>
                  <a:pt x="5191639" y="7004025"/>
                </a:lnTo>
                <a:cubicBezTo>
                  <a:pt x="5183243" y="6995002"/>
                  <a:pt x="5182706" y="6981660"/>
                  <a:pt x="5166460" y="6976956"/>
                </a:cubicBezTo>
                <a:cubicBezTo>
                  <a:pt x="5172725" y="6955324"/>
                  <a:pt x="5213175" y="6896702"/>
                  <a:pt x="5213175" y="6896702"/>
                </a:cubicBezTo>
                <a:cubicBezTo>
                  <a:pt x="5219440" y="6875068"/>
                  <a:pt x="5247368" y="6859715"/>
                  <a:pt x="5253631" y="6838081"/>
                </a:cubicBezTo>
                <a:close/>
                <a:moveTo>
                  <a:pt x="4683918" y="6832243"/>
                </a:moveTo>
                <a:cubicBezTo>
                  <a:pt x="4683918" y="6832243"/>
                  <a:pt x="4694531" y="6832243"/>
                  <a:pt x="4694531" y="6843857"/>
                </a:cubicBezTo>
                <a:cubicBezTo>
                  <a:pt x="4694531" y="6843857"/>
                  <a:pt x="4694531" y="6843857"/>
                  <a:pt x="4683918" y="6843857"/>
                </a:cubicBezTo>
                <a:cubicBezTo>
                  <a:pt x="4683918" y="6843857"/>
                  <a:pt x="4683918" y="6843857"/>
                  <a:pt x="4683918" y="6832243"/>
                </a:cubicBezTo>
                <a:close/>
                <a:moveTo>
                  <a:pt x="4226889" y="6829486"/>
                </a:moveTo>
                <a:lnTo>
                  <a:pt x="4225766" y="6830793"/>
                </a:lnTo>
                <a:lnTo>
                  <a:pt x="4226554" y="6830637"/>
                </a:lnTo>
                <a:close/>
                <a:moveTo>
                  <a:pt x="4608428" y="6824797"/>
                </a:moveTo>
                <a:cubicBezTo>
                  <a:pt x="4599387" y="6833621"/>
                  <a:pt x="4572264" y="6842440"/>
                  <a:pt x="4563221" y="6851263"/>
                </a:cubicBezTo>
                <a:cubicBezTo>
                  <a:pt x="4563221" y="6842440"/>
                  <a:pt x="4572264" y="6842440"/>
                  <a:pt x="4581305" y="6833621"/>
                </a:cubicBezTo>
                <a:cubicBezTo>
                  <a:pt x="4590346" y="6833621"/>
                  <a:pt x="4599387" y="6824797"/>
                  <a:pt x="4608428" y="6824797"/>
                </a:cubicBezTo>
                <a:close/>
                <a:moveTo>
                  <a:pt x="4326484" y="6818706"/>
                </a:moveTo>
                <a:lnTo>
                  <a:pt x="4303886" y="6833632"/>
                </a:lnTo>
                <a:cubicBezTo>
                  <a:pt x="4294646" y="6833632"/>
                  <a:pt x="4294646" y="6833632"/>
                  <a:pt x="4294646" y="6833632"/>
                </a:cubicBezTo>
                <a:cubicBezTo>
                  <a:pt x="4294646" y="6833632"/>
                  <a:pt x="4294646" y="6842449"/>
                  <a:pt x="4303886" y="6842449"/>
                </a:cubicBezTo>
                <a:cubicBezTo>
                  <a:pt x="4303886" y="6842449"/>
                  <a:pt x="4308506" y="6840244"/>
                  <a:pt x="4314280" y="6836940"/>
                </a:cubicBezTo>
                <a:lnTo>
                  <a:pt x="4314375" y="6836872"/>
                </a:lnTo>
                <a:lnTo>
                  <a:pt x="4315002" y="6828800"/>
                </a:lnTo>
                <a:cubicBezTo>
                  <a:pt x="4316415" y="6823860"/>
                  <a:pt x="4319239" y="6820568"/>
                  <a:pt x="4324885" y="6820568"/>
                </a:cubicBezTo>
                <a:cubicBezTo>
                  <a:pt x="4324885" y="6820568"/>
                  <a:pt x="4324885" y="6820568"/>
                  <a:pt x="4326299" y="6818920"/>
                </a:cubicBezTo>
                <a:close/>
                <a:moveTo>
                  <a:pt x="4460794" y="6815974"/>
                </a:moveTo>
                <a:cubicBezTo>
                  <a:pt x="4465375" y="6815974"/>
                  <a:pt x="4465375" y="6815974"/>
                  <a:pt x="4461939" y="6817077"/>
                </a:cubicBezTo>
                <a:lnTo>
                  <a:pt x="4450071" y="6821785"/>
                </a:lnTo>
                <a:lnTo>
                  <a:pt x="4450489" y="6821490"/>
                </a:lnTo>
                <a:cubicBezTo>
                  <a:pt x="4456214" y="6818182"/>
                  <a:pt x="4460794" y="6815974"/>
                  <a:pt x="4460794" y="6815974"/>
                </a:cubicBezTo>
                <a:close/>
                <a:moveTo>
                  <a:pt x="5880016" y="6812990"/>
                </a:moveTo>
                <a:cubicBezTo>
                  <a:pt x="5880016" y="6812990"/>
                  <a:pt x="5880016" y="6812990"/>
                  <a:pt x="5905387" y="6833463"/>
                </a:cubicBezTo>
                <a:cubicBezTo>
                  <a:pt x="5905387" y="6833463"/>
                  <a:pt x="5905387" y="6833463"/>
                  <a:pt x="5880016" y="6833463"/>
                </a:cubicBezTo>
                <a:cubicBezTo>
                  <a:pt x="5880016" y="6853938"/>
                  <a:pt x="5880016" y="6853938"/>
                  <a:pt x="5880016" y="6853938"/>
                </a:cubicBezTo>
                <a:cubicBezTo>
                  <a:pt x="5880016" y="6853938"/>
                  <a:pt x="5880016" y="6853938"/>
                  <a:pt x="5854640" y="6853938"/>
                </a:cubicBezTo>
                <a:cubicBezTo>
                  <a:pt x="5854640" y="6853938"/>
                  <a:pt x="5854640" y="6833463"/>
                  <a:pt x="5880016" y="6812990"/>
                </a:cubicBezTo>
                <a:close/>
                <a:moveTo>
                  <a:pt x="4108181" y="6811451"/>
                </a:moveTo>
                <a:lnTo>
                  <a:pt x="4107225" y="6812747"/>
                </a:lnTo>
                <a:lnTo>
                  <a:pt x="4108073" y="6815272"/>
                </a:lnTo>
                <a:lnTo>
                  <a:pt x="4109352" y="6811940"/>
                </a:lnTo>
                <a:close/>
                <a:moveTo>
                  <a:pt x="4485519" y="6809316"/>
                </a:moveTo>
                <a:cubicBezTo>
                  <a:pt x="4486643" y="6809316"/>
                  <a:pt x="4487557" y="6812535"/>
                  <a:pt x="4487557" y="6816507"/>
                </a:cubicBezTo>
                <a:cubicBezTo>
                  <a:pt x="4487557" y="6820480"/>
                  <a:pt x="4486643" y="6823699"/>
                  <a:pt x="4485519" y="6823699"/>
                </a:cubicBezTo>
                <a:cubicBezTo>
                  <a:pt x="4484398" y="6823699"/>
                  <a:pt x="4483483" y="6820480"/>
                  <a:pt x="4483483" y="6816507"/>
                </a:cubicBezTo>
                <a:cubicBezTo>
                  <a:pt x="4483483" y="6812535"/>
                  <a:pt x="4484398" y="6809316"/>
                  <a:pt x="4485519" y="6809316"/>
                </a:cubicBezTo>
                <a:close/>
                <a:moveTo>
                  <a:pt x="4797340" y="6799735"/>
                </a:moveTo>
                <a:cubicBezTo>
                  <a:pt x="4797340" y="6799735"/>
                  <a:pt x="4797340" y="6799735"/>
                  <a:pt x="4813305" y="6828228"/>
                </a:cubicBezTo>
                <a:cubicBezTo>
                  <a:pt x="4806928" y="6850251"/>
                  <a:pt x="4806928" y="6850251"/>
                  <a:pt x="4806928" y="6850251"/>
                </a:cubicBezTo>
                <a:cubicBezTo>
                  <a:pt x="4806928" y="6850251"/>
                  <a:pt x="4778206" y="6865807"/>
                  <a:pt x="4771831" y="6887830"/>
                </a:cubicBezTo>
                <a:cubicBezTo>
                  <a:pt x="4771831" y="6887830"/>
                  <a:pt x="4764653" y="6891719"/>
                  <a:pt x="4755479" y="6892048"/>
                </a:cubicBezTo>
                <a:cubicBezTo>
                  <a:pt x="4750894" y="6892213"/>
                  <a:pt x="4745805" y="6891485"/>
                  <a:pt x="4740868" y="6888938"/>
                </a:cubicBezTo>
                <a:cubicBezTo>
                  <a:pt x="4735931" y="6886388"/>
                  <a:pt x="4731144" y="6882018"/>
                  <a:pt x="4727153" y="6874894"/>
                </a:cubicBezTo>
                <a:cubicBezTo>
                  <a:pt x="4711187" y="6846401"/>
                  <a:pt x="4711187" y="6846401"/>
                  <a:pt x="4711187" y="6846401"/>
                </a:cubicBezTo>
                <a:cubicBezTo>
                  <a:pt x="4739907" y="6830845"/>
                  <a:pt x="4768626" y="6815291"/>
                  <a:pt x="4790962" y="6821758"/>
                </a:cubicBezTo>
                <a:cubicBezTo>
                  <a:pt x="4790962" y="6821758"/>
                  <a:pt x="4790962" y="6821758"/>
                  <a:pt x="4797340" y="6799735"/>
                </a:cubicBezTo>
                <a:close/>
                <a:moveTo>
                  <a:pt x="4220621" y="6791724"/>
                </a:moveTo>
                <a:cubicBezTo>
                  <a:pt x="4220621" y="6791724"/>
                  <a:pt x="4241784" y="6797852"/>
                  <a:pt x="4241784" y="6797852"/>
                </a:cubicBezTo>
                <a:cubicBezTo>
                  <a:pt x="4237503" y="6812636"/>
                  <a:pt x="4237503" y="6812636"/>
                  <a:pt x="4237503" y="6812636"/>
                </a:cubicBezTo>
                <a:lnTo>
                  <a:pt x="4232211" y="6811104"/>
                </a:lnTo>
                <a:lnTo>
                  <a:pt x="4216340" y="6806508"/>
                </a:lnTo>
                <a:cubicBezTo>
                  <a:pt x="4220621" y="6791724"/>
                  <a:pt x="4220621" y="6791724"/>
                  <a:pt x="4220621" y="6791724"/>
                </a:cubicBezTo>
                <a:close/>
                <a:moveTo>
                  <a:pt x="4406993" y="6783466"/>
                </a:moveTo>
                <a:lnTo>
                  <a:pt x="4392826" y="6788447"/>
                </a:lnTo>
                <a:lnTo>
                  <a:pt x="4388071" y="6788881"/>
                </a:lnTo>
                <a:lnTo>
                  <a:pt x="4391239" y="6792575"/>
                </a:lnTo>
                <a:cubicBezTo>
                  <a:pt x="4392652" y="6794223"/>
                  <a:pt x="4392652" y="6794223"/>
                  <a:pt x="4392652" y="6794223"/>
                </a:cubicBezTo>
                <a:lnTo>
                  <a:pt x="4392652" y="6806007"/>
                </a:lnTo>
                <a:lnTo>
                  <a:pt x="4400365" y="6797713"/>
                </a:lnTo>
                <a:close/>
                <a:moveTo>
                  <a:pt x="4248444" y="6780731"/>
                </a:moveTo>
                <a:cubicBezTo>
                  <a:pt x="4248444" y="6780731"/>
                  <a:pt x="4246710" y="6780731"/>
                  <a:pt x="4244112" y="6780870"/>
                </a:cubicBezTo>
                <a:lnTo>
                  <a:pt x="4237638" y="6781525"/>
                </a:lnTo>
                <a:lnTo>
                  <a:pt x="4230855" y="6786499"/>
                </a:lnTo>
                <a:lnTo>
                  <a:pt x="4223232" y="6786594"/>
                </a:lnTo>
                <a:lnTo>
                  <a:pt x="4220720" y="6789550"/>
                </a:lnTo>
                <a:lnTo>
                  <a:pt x="4211584" y="6792719"/>
                </a:lnTo>
                <a:lnTo>
                  <a:pt x="4211584" y="6797406"/>
                </a:lnTo>
                <a:lnTo>
                  <a:pt x="4203498" y="6797406"/>
                </a:lnTo>
                <a:lnTo>
                  <a:pt x="4202241" y="6798364"/>
                </a:lnTo>
                <a:cubicBezTo>
                  <a:pt x="4202241" y="6798364"/>
                  <a:pt x="4193000" y="6798364"/>
                  <a:pt x="4183759" y="6798364"/>
                </a:cubicBezTo>
                <a:cubicBezTo>
                  <a:pt x="4183759" y="6807184"/>
                  <a:pt x="4174519" y="6807184"/>
                  <a:pt x="4165280" y="6807184"/>
                </a:cubicBezTo>
                <a:cubicBezTo>
                  <a:pt x="4165280" y="6807184"/>
                  <a:pt x="4165280" y="6807184"/>
                  <a:pt x="4164122" y="6807184"/>
                </a:cubicBezTo>
                <a:lnTo>
                  <a:pt x="4158205" y="6807184"/>
                </a:lnTo>
                <a:lnTo>
                  <a:pt x="4153203" y="6814827"/>
                </a:lnTo>
                <a:cubicBezTo>
                  <a:pt x="4153203" y="6814827"/>
                  <a:pt x="4153203" y="6814827"/>
                  <a:pt x="4153203" y="6812892"/>
                </a:cubicBezTo>
                <a:lnTo>
                  <a:pt x="4153203" y="6807184"/>
                </a:lnTo>
                <a:lnTo>
                  <a:pt x="4150261" y="6807184"/>
                </a:lnTo>
                <a:lnTo>
                  <a:pt x="4147347" y="6807184"/>
                </a:lnTo>
                <a:lnTo>
                  <a:pt x="4143338" y="6821027"/>
                </a:lnTo>
                <a:cubicBezTo>
                  <a:pt x="4141091" y="6828789"/>
                  <a:pt x="4139592" y="6833963"/>
                  <a:pt x="4139592" y="6833963"/>
                </a:cubicBezTo>
                <a:cubicBezTo>
                  <a:pt x="4133685" y="6837863"/>
                  <a:pt x="4128154" y="6840467"/>
                  <a:pt x="4123179" y="6842181"/>
                </a:cubicBezTo>
                <a:lnTo>
                  <a:pt x="4120543" y="6842760"/>
                </a:lnTo>
                <a:lnTo>
                  <a:pt x="4121946" y="6844662"/>
                </a:lnTo>
                <a:lnTo>
                  <a:pt x="4125749" y="6859766"/>
                </a:lnTo>
                <a:lnTo>
                  <a:pt x="4141701" y="6853056"/>
                </a:lnTo>
                <a:lnTo>
                  <a:pt x="4149107" y="6841639"/>
                </a:lnTo>
                <a:lnTo>
                  <a:pt x="4146853" y="6841639"/>
                </a:lnTo>
                <a:cubicBezTo>
                  <a:pt x="4136858" y="6841639"/>
                  <a:pt x="4136858" y="6841639"/>
                  <a:pt x="4136858" y="6841639"/>
                </a:cubicBezTo>
                <a:cubicBezTo>
                  <a:pt x="4136858" y="6841639"/>
                  <a:pt x="4146853" y="6835223"/>
                  <a:pt x="4146853" y="6835223"/>
                </a:cubicBezTo>
                <a:lnTo>
                  <a:pt x="4151384" y="6838133"/>
                </a:lnTo>
                <a:lnTo>
                  <a:pt x="4154529" y="6833283"/>
                </a:lnTo>
                <a:cubicBezTo>
                  <a:pt x="4154529" y="6833283"/>
                  <a:pt x="4165925" y="6833283"/>
                  <a:pt x="4165925" y="6833283"/>
                </a:cubicBezTo>
                <a:cubicBezTo>
                  <a:pt x="4165925" y="6840475"/>
                  <a:pt x="4163076" y="6847665"/>
                  <a:pt x="4158802" y="6854853"/>
                </a:cubicBezTo>
                <a:lnTo>
                  <a:pt x="4158783" y="6854880"/>
                </a:lnTo>
                <a:lnTo>
                  <a:pt x="4193378" y="6836315"/>
                </a:lnTo>
                <a:cubicBezTo>
                  <a:pt x="4199352" y="6833839"/>
                  <a:pt x="4205136" y="6832008"/>
                  <a:pt x="4210642" y="6831148"/>
                </a:cubicBezTo>
                <a:lnTo>
                  <a:pt x="4211946" y="6831203"/>
                </a:lnTo>
                <a:lnTo>
                  <a:pt x="4211946" y="6822216"/>
                </a:lnTo>
                <a:cubicBezTo>
                  <a:pt x="4211946" y="6820568"/>
                  <a:pt x="4211946" y="6820568"/>
                  <a:pt x="4211946" y="6820568"/>
                </a:cubicBezTo>
                <a:cubicBezTo>
                  <a:pt x="4211946" y="6820568"/>
                  <a:pt x="4223241" y="6820568"/>
                  <a:pt x="4223241" y="6820568"/>
                </a:cubicBezTo>
                <a:cubicBezTo>
                  <a:pt x="4223241" y="6820568"/>
                  <a:pt x="4223241" y="6820568"/>
                  <a:pt x="4224652" y="6820568"/>
                </a:cubicBezTo>
                <a:lnTo>
                  <a:pt x="4229469" y="6820568"/>
                </a:lnTo>
                <a:lnTo>
                  <a:pt x="4232211" y="6811104"/>
                </a:lnTo>
                <a:cubicBezTo>
                  <a:pt x="4232211" y="6811104"/>
                  <a:pt x="4232211" y="6811104"/>
                  <a:pt x="4237866" y="6822205"/>
                </a:cubicBezTo>
                <a:lnTo>
                  <a:pt x="4240574" y="6827523"/>
                </a:lnTo>
                <a:lnTo>
                  <a:pt x="4266925" y="6815998"/>
                </a:lnTo>
                <a:cubicBezTo>
                  <a:pt x="4266925" y="6815998"/>
                  <a:pt x="4285405" y="6807184"/>
                  <a:pt x="4303886" y="6807184"/>
                </a:cubicBezTo>
                <a:lnTo>
                  <a:pt x="4328341" y="6801550"/>
                </a:lnTo>
                <a:lnTo>
                  <a:pt x="4328341" y="6799583"/>
                </a:lnTo>
                <a:cubicBezTo>
                  <a:pt x="4328341" y="6797406"/>
                  <a:pt x="4328341" y="6797406"/>
                  <a:pt x="4328341" y="6797406"/>
                </a:cubicBezTo>
                <a:cubicBezTo>
                  <a:pt x="4344262" y="6797406"/>
                  <a:pt x="4344262" y="6797406"/>
                  <a:pt x="4344262" y="6797406"/>
                </a:cubicBezTo>
                <a:lnTo>
                  <a:pt x="4345502" y="6798763"/>
                </a:lnTo>
                <a:lnTo>
                  <a:pt x="4350085" y="6798364"/>
                </a:lnTo>
                <a:cubicBezTo>
                  <a:pt x="4354706" y="6798364"/>
                  <a:pt x="4357018" y="6798364"/>
                  <a:pt x="4357018" y="6799468"/>
                </a:cubicBezTo>
                <a:lnTo>
                  <a:pt x="4351627" y="6805467"/>
                </a:lnTo>
                <a:lnTo>
                  <a:pt x="4352222" y="6806117"/>
                </a:lnTo>
                <a:lnTo>
                  <a:pt x="4353390" y="6807394"/>
                </a:lnTo>
                <a:lnTo>
                  <a:pt x="4358768" y="6807394"/>
                </a:lnTo>
                <a:cubicBezTo>
                  <a:pt x="4364414" y="6807394"/>
                  <a:pt x="4367240" y="6804102"/>
                  <a:pt x="4370063" y="6799164"/>
                </a:cubicBezTo>
                <a:lnTo>
                  <a:pt x="4376059" y="6789550"/>
                </a:lnTo>
                <a:lnTo>
                  <a:pt x="4368568" y="6789550"/>
                </a:lnTo>
                <a:cubicBezTo>
                  <a:pt x="4359326" y="6780731"/>
                  <a:pt x="4350085" y="6780731"/>
                  <a:pt x="4340846" y="6780731"/>
                </a:cubicBezTo>
                <a:cubicBezTo>
                  <a:pt x="4340846" y="6780731"/>
                  <a:pt x="4313127" y="6780731"/>
                  <a:pt x="4303886" y="6780731"/>
                </a:cubicBezTo>
                <a:cubicBezTo>
                  <a:pt x="4296955" y="6787345"/>
                  <a:pt x="4279631" y="6788999"/>
                  <a:pt x="4271401" y="6789412"/>
                </a:cubicBezTo>
                <a:lnTo>
                  <a:pt x="4266988" y="6789547"/>
                </a:lnTo>
                <a:lnTo>
                  <a:pt x="4265099" y="6790549"/>
                </a:lnTo>
                <a:lnTo>
                  <a:pt x="4262665" y="6786299"/>
                </a:lnTo>
                <a:lnTo>
                  <a:pt x="4261150" y="6785140"/>
                </a:lnTo>
                <a:cubicBezTo>
                  <a:pt x="4257684" y="6782936"/>
                  <a:pt x="4253064" y="6780731"/>
                  <a:pt x="4248444" y="6780731"/>
                </a:cubicBezTo>
                <a:close/>
                <a:moveTo>
                  <a:pt x="4783617" y="6778708"/>
                </a:moveTo>
                <a:cubicBezTo>
                  <a:pt x="4783617" y="6778708"/>
                  <a:pt x="4807991" y="6785767"/>
                  <a:pt x="4807991" y="6785767"/>
                </a:cubicBezTo>
                <a:cubicBezTo>
                  <a:pt x="4803436" y="6801499"/>
                  <a:pt x="4803436" y="6801499"/>
                  <a:pt x="4803436" y="6801499"/>
                </a:cubicBezTo>
                <a:lnTo>
                  <a:pt x="4797340" y="6799735"/>
                </a:lnTo>
                <a:lnTo>
                  <a:pt x="4779062" y="6794442"/>
                </a:lnTo>
                <a:cubicBezTo>
                  <a:pt x="4783617" y="6778708"/>
                  <a:pt x="4783617" y="6778708"/>
                  <a:pt x="4783617" y="6778708"/>
                </a:cubicBezTo>
                <a:close/>
                <a:moveTo>
                  <a:pt x="5947669" y="6739292"/>
                </a:moveTo>
                <a:cubicBezTo>
                  <a:pt x="5973046" y="6739292"/>
                  <a:pt x="5973046" y="6763861"/>
                  <a:pt x="5973046" y="6788426"/>
                </a:cubicBezTo>
                <a:cubicBezTo>
                  <a:pt x="5973046" y="6788426"/>
                  <a:pt x="5973046" y="6788426"/>
                  <a:pt x="5947669" y="6788426"/>
                </a:cubicBezTo>
                <a:cubicBezTo>
                  <a:pt x="5947669" y="6763861"/>
                  <a:pt x="5947669" y="6763861"/>
                  <a:pt x="5947669" y="6739292"/>
                </a:cubicBezTo>
                <a:close/>
                <a:moveTo>
                  <a:pt x="5921939" y="6683335"/>
                </a:moveTo>
                <a:cubicBezTo>
                  <a:pt x="5921939" y="6683335"/>
                  <a:pt x="5921939" y="6706427"/>
                  <a:pt x="5921939" y="6706427"/>
                </a:cubicBezTo>
                <a:cubicBezTo>
                  <a:pt x="5921939" y="6706427"/>
                  <a:pt x="5899908" y="6706427"/>
                  <a:pt x="5899908" y="6706427"/>
                </a:cubicBezTo>
                <a:cubicBezTo>
                  <a:pt x="5899908" y="6683335"/>
                  <a:pt x="5921939" y="6683335"/>
                  <a:pt x="5921939" y="6683335"/>
                </a:cubicBezTo>
                <a:close/>
                <a:moveTo>
                  <a:pt x="4494616" y="6680521"/>
                </a:moveTo>
                <a:lnTo>
                  <a:pt x="4488694" y="6683748"/>
                </a:lnTo>
                <a:lnTo>
                  <a:pt x="4484933" y="6690927"/>
                </a:lnTo>
                <a:lnTo>
                  <a:pt x="4490918" y="6684493"/>
                </a:lnTo>
                <a:close/>
                <a:moveTo>
                  <a:pt x="4501805" y="6672796"/>
                </a:moveTo>
                <a:lnTo>
                  <a:pt x="4497936" y="6674934"/>
                </a:lnTo>
                <a:lnTo>
                  <a:pt x="4497198" y="6677745"/>
                </a:lnTo>
                <a:close/>
                <a:moveTo>
                  <a:pt x="5299550" y="6669672"/>
                </a:moveTo>
                <a:cubicBezTo>
                  <a:pt x="5299550" y="6669672"/>
                  <a:pt x="5299550" y="6669672"/>
                  <a:pt x="5299550" y="6687092"/>
                </a:cubicBezTo>
                <a:cubicBezTo>
                  <a:pt x="5283628" y="6687092"/>
                  <a:pt x="5283628" y="6687092"/>
                  <a:pt x="5283628" y="6687092"/>
                </a:cubicBezTo>
                <a:cubicBezTo>
                  <a:pt x="5283628" y="6687092"/>
                  <a:pt x="5283628" y="6669672"/>
                  <a:pt x="5299550" y="6669672"/>
                </a:cubicBezTo>
                <a:close/>
                <a:moveTo>
                  <a:pt x="4712399" y="6665194"/>
                </a:moveTo>
                <a:lnTo>
                  <a:pt x="4703536" y="6669423"/>
                </a:lnTo>
                <a:cubicBezTo>
                  <a:pt x="4696604" y="6672729"/>
                  <a:pt x="4691984" y="6674934"/>
                  <a:pt x="4691984" y="6674934"/>
                </a:cubicBezTo>
                <a:cubicBezTo>
                  <a:pt x="4673504" y="6683748"/>
                  <a:pt x="4664263" y="6692567"/>
                  <a:pt x="4655023" y="6692567"/>
                </a:cubicBezTo>
                <a:cubicBezTo>
                  <a:pt x="4655023" y="6692567"/>
                  <a:pt x="4636540" y="6701384"/>
                  <a:pt x="4618061" y="6710199"/>
                </a:cubicBezTo>
                <a:cubicBezTo>
                  <a:pt x="4618061" y="6710199"/>
                  <a:pt x="4599580" y="6719015"/>
                  <a:pt x="4581098" y="6727832"/>
                </a:cubicBezTo>
                <a:cubicBezTo>
                  <a:pt x="4581098" y="6736652"/>
                  <a:pt x="4571859" y="6736652"/>
                  <a:pt x="4562619" y="6736652"/>
                </a:cubicBezTo>
                <a:cubicBezTo>
                  <a:pt x="4553378" y="6745466"/>
                  <a:pt x="4553378" y="6745466"/>
                  <a:pt x="4553378" y="6745466"/>
                </a:cubicBezTo>
                <a:cubicBezTo>
                  <a:pt x="4534899" y="6754283"/>
                  <a:pt x="4525658" y="6754283"/>
                  <a:pt x="4525658" y="6754283"/>
                </a:cubicBezTo>
                <a:cubicBezTo>
                  <a:pt x="4525658" y="6763100"/>
                  <a:pt x="4516417" y="6763100"/>
                  <a:pt x="4525658" y="6763100"/>
                </a:cubicBezTo>
                <a:cubicBezTo>
                  <a:pt x="4525658" y="6763100"/>
                  <a:pt x="4530278" y="6763100"/>
                  <a:pt x="4533743" y="6763100"/>
                </a:cubicBezTo>
                <a:lnTo>
                  <a:pt x="4534899" y="6763100"/>
                </a:lnTo>
                <a:cubicBezTo>
                  <a:pt x="4534899" y="6767508"/>
                  <a:pt x="4532588" y="6771916"/>
                  <a:pt x="4527967" y="6775222"/>
                </a:cubicBezTo>
                <a:lnTo>
                  <a:pt x="4518641" y="6777692"/>
                </a:lnTo>
                <a:lnTo>
                  <a:pt x="4518641" y="6781825"/>
                </a:lnTo>
                <a:lnTo>
                  <a:pt x="4516055" y="6788773"/>
                </a:lnTo>
                <a:lnTo>
                  <a:pt x="4520160" y="6787348"/>
                </a:lnTo>
                <a:cubicBezTo>
                  <a:pt x="4527952" y="6784476"/>
                  <a:pt x="4543538" y="6777916"/>
                  <a:pt x="4543538" y="6771354"/>
                </a:cubicBezTo>
                <a:cubicBezTo>
                  <a:pt x="4552776" y="6771354"/>
                  <a:pt x="4571246" y="6762604"/>
                  <a:pt x="4571246" y="6762604"/>
                </a:cubicBezTo>
                <a:cubicBezTo>
                  <a:pt x="4571246" y="6762604"/>
                  <a:pt x="4580482" y="6762604"/>
                  <a:pt x="4589719" y="6762604"/>
                </a:cubicBezTo>
                <a:cubicBezTo>
                  <a:pt x="4598952" y="6762604"/>
                  <a:pt x="4598952" y="6753854"/>
                  <a:pt x="4608189" y="6745103"/>
                </a:cubicBezTo>
                <a:cubicBezTo>
                  <a:pt x="4608189" y="6736355"/>
                  <a:pt x="4626660" y="6727605"/>
                  <a:pt x="4626660" y="6727605"/>
                </a:cubicBezTo>
                <a:cubicBezTo>
                  <a:pt x="4626660" y="6736355"/>
                  <a:pt x="4635897" y="6736355"/>
                  <a:pt x="4645134" y="6736355"/>
                </a:cubicBezTo>
                <a:cubicBezTo>
                  <a:pt x="4645134" y="6727605"/>
                  <a:pt x="4654368" y="6736355"/>
                  <a:pt x="4663605" y="6736355"/>
                </a:cubicBezTo>
                <a:cubicBezTo>
                  <a:pt x="4663605" y="6736355"/>
                  <a:pt x="4672839" y="6727605"/>
                  <a:pt x="4682076" y="6718857"/>
                </a:cubicBezTo>
                <a:cubicBezTo>
                  <a:pt x="4682076" y="6718857"/>
                  <a:pt x="4686695" y="6716668"/>
                  <a:pt x="4692466" y="6715576"/>
                </a:cubicBezTo>
                <a:lnTo>
                  <a:pt x="4700217" y="6717044"/>
                </a:lnTo>
                <a:lnTo>
                  <a:pt x="4701013" y="6714296"/>
                </a:lnTo>
                <a:cubicBezTo>
                  <a:pt x="4703404" y="6706038"/>
                  <a:pt x="4706593" y="6695027"/>
                  <a:pt x="4709780" y="6684015"/>
                </a:cubicBezTo>
                <a:lnTo>
                  <a:pt x="4713272" y="6671953"/>
                </a:lnTo>
                <a:close/>
                <a:moveTo>
                  <a:pt x="4556966" y="6654701"/>
                </a:moveTo>
                <a:lnTo>
                  <a:pt x="4553378" y="6656198"/>
                </a:lnTo>
                <a:lnTo>
                  <a:pt x="4547216" y="6656564"/>
                </a:lnTo>
                <a:lnTo>
                  <a:pt x="4540816" y="6668601"/>
                </a:lnTo>
                <a:cubicBezTo>
                  <a:pt x="4537120" y="6670588"/>
                  <a:pt x="4533424" y="6670588"/>
                  <a:pt x="4533424" y="6670588"/>
                </a:cubicBezTo>
                <a:lnTo>
                  <a:pt x="4533424" y="6680218"/>
                </a:lnTo>
                <a:lnTo>
                  <a:pt x="4538671" y="6676429"/>
                </a:lnTo>
                <a:cubicBezTo>
                  <a:pt x="4538671" y="6676429"/>
                  <a:pt x="4541498" y="6673162"/>
                  <a:pt x="4545737" y="6668258"/>
                </a:cubicBezTo>
                <a:lnTo>
                  <a:pt x="4557469" y="6654701"/>
                </a:lnTo>
                <a:close/>
                <a:moveTo>
                  <a:pt x="4800677" y="6652253"/>
                </a:moveTo>
                <a:cubicBezTo>
                  <a:pt x="4800677" y="6652253"/>
                  <a:pt x="4800677" y="6669673"/>
                  <a:pt x="4800677" y="6669673"/>
                </a:cubicBezTo>
                <a:cubicBezTo>
                  <a:pt x="4800677" y="6669673"/>
                  <a:pt x="4800677" y="6669673"/>
                  <a:pt x="4800677" y="6687092"/>
                </a:cubicBezTo>
                <a:cubicBezTo>
                  <a:pt x="4784753" y="6687092"/>
                  <a:pt x="4784753" y="6687092"/>
                  <a:pt x="4784753" y="6687092"/>
                </a:cubicBezTo>
                <a:cubicBezTo>
                  <a:pt x="4784753" y="6687092"/>
                  <a:pt x="4784753" y="6687092"/>
                  <a:pt x="4784753" y="6669673"/>
                </a:cubicBezTo>
                <a:cubicBezTo>
                  <a:pt x="4784753" y="6669673"/>
                  <a:pt x="4800677" y="6652253"/>
                  <a:pt x="4800677" y="6652253"/>
                </a:cubicBezTo>
                <a:close/>
                <a:moveTo>
                  <a:pt x="5529180" y="6636533"/>
                </a:moveTo>
                <a:cubicBezTo>
                  <a:pt x="5553552" y="6643591"/>
                  <a:pt x="5546721" y="6667184"/>
                  <a:pt x="5546721" y="6667184"/>
                </a:cubicBezTo>
                <a:cubicBezTo>
                  <a:pt x="5546721" y="6667184"/>
                  <a:pt x="5515514" y="6683727"/>
                  <a:pt x="5515514" y="6683727"/>
                </a:cubicBezTo>
                <a:cubicBezTo>
                  <a:pt x="5522348" y="6660126"/>
                  <a:pt x="5522348" y="6660126"/>
                  <a:pt x="5522348" y="6660126"/>
                </a:cubicBezTo>
                <a:cubicBezTo>
                  <a:pt x="5522348" y="6660126"/>
                  <a:pt x="5522348" y="6660126"/>
                  <a:pt x="5529180" y="6636533"/>
                </a:cubicBezTo>
                <a:close/>
                <a:moveTo>
                  <a:pt x="4577429" y="6629037"/>
                </a:moveTo>
                <a:lnTo>
                  <a:pt x="4576478" y="6630850"/>
                </a:lnTo>
                <a:lnTo>
                  <a:pt x="4576046" y="6631676"/>
                </a:lnTo>
                <a:lnTo>
                  <a:pt x="4576838" y="6630677"/>
                </a:lnTo>
                <a:close/>
                <a:moveTo>
                  <a:pt x="4945351" y="6621768"/>
                </a:moveTo>
                <a:cubicBezTo>
                  <a:pt x="4945351" y="6621768"/>
                  <a:pt x="4967382" y="6621768"/>
                  <a:pt x="4967382" y="6621768"/>
                </a:cubicBezTo>
                <a:cubicBezTo>
                  <a:pt x="4967382" y="6637160"/>
                  <a:pt x="4967382" y="6637160"/>
                  <a:pt x="4967382" y="6637160"/>
                </a:cubicBezTo>
                <a:lnTo>
                  <a:pt x="4961872" y="6637160"/>
                </a:lnTo>
                <a:lnTo>
                  <a:pt x="4945351" y="6637160"/>
                </a:lnTo>
                <a:cubicBezTo>
                  <a:pt x="4945351" y="6621768"/>
                  <a:pt x="4945351" y="6621768"/>
                  <a:pt x="4945351" y="6621768"/>
                </a:cubicBezTo>
                <a:close/>
                <a:moveTo>
                  <a:pt x="4165280" y="6613216"/>
                </a:moveTo>
                <a:cubicBezTo>
                  <a:pt x="4156039" y="6613216"/>
                  <a:pt x="4137555" y="6613216"/>
                  <a:pt x="4128316" y="6622035"/>
                </a:cubicBezTo>
                <a:cubicBezTo>
                  <a:pt x="4128316" y="6622035"/>
                  <a:pt x="4119075" y="6622035"/>
                  <a:pt x="4119075" y="6622035"/>
                </a:cubicBezTo>
                <a:cubicBezTo>
                  <a:pt x="4114454" y="6622035"/>
                  <a:pt x="4109834" y="6624239"/>
                  <a:pt x="4105213" y="6626442"/>
                </a:cubicBezTo>
                <a:lnTo>
                  <a:pt x="4104970" y="6626520"/>
                </a:lnTo>
                <a:lnTo>
                  <a:pt x="4103769" y="6627314"/>
                </a:lnTo>
                <a:cubicBezTo>
                  <a:pt x="4099003" y="6635342"/>
                  <a:pt x="4099003" y="6652629"/>
                  <a:pt x="4099003" y="6662508"/>
                </a:cubicBezTo>
                <a:cubicBezTo>
                  <a:pt x="4099003" y="6662508"/>
                  <a:pt x="4099003" y="6662508"/>
                  <a:pt x="4110300" y="6649335"/>
                </a:cubicBezTo>
                <a:cubicBezTo>
                  <a:pt x="4121591" y="6649335"/>
                  <a:pt x="4132887" y="6636162"/>
                  <a:pt x="4132887" y="6636162"/>
                </a:cubicBezTo>
                <a:cubicBezTo>
                  <a:pt x="4132887" y="6636162"/>
                  <a:pt x="4132887" y="6622993"/>
                  <a:pt x="4132887" y="6622993"/>
                </a:cubicBezTo>
                <a:cubicBezTo>
                  <a:pt x="4144182" y="6622993"/>
                  <a:pt x="4144182" y="6622993"/>
                  <a:pt x="4155475" y="6622993"/>
                </a:cubicBezTo>
                <a:cubicBezTo>
                  <a:pt x="4155475" y="6622993"/>
                  <a:pt x="4158296" y="6622993"/>
                  <a:pt x="4162531" y="6621348"/>
                </a:cubicBezTo>
                <a:lnTo>
                  <a:pt x="4173485" y="6613216"/>
                </a:lnTo>
                <a:lnTo>
                  <a:pt x="4166433" y="6613216"/>
                </a:lnTo>
                <a:cubicBezTo>
                  <a:pt x="4165280" y="6613216"/>
                  <a:pt x="4165280" y="6613216"/>
                  <a:pt x="4165280" y="6613216"/>
                </a:cubicBezTo>
                <a:close/>
                <a:moveTo>
                  <a:pt x="4179526" y="6608439"/>
                </a:moveTo>
                <a:lnTo>
                  <a:pt x="4178090" y="6609807"/>
                </a:lnTo>
                <a:lnTo>
                  <a:pt x="4179138" y="6609365"/>
                </a:lnTo>
                <a:close/>
                <a:moveTo>
                  <a:pt x="4987746" y="6600077"/>
                </a:moveTo>
                <a:cubicBezTo>
                  <a:pt x="4990078" y="6600077"/>
                  <a:pt x="4991974" y="6601915"/>
                  <a:pt x="4991974" y="6604173"/>
                </a:cubicBezTo>
                <a:cubicBezTo>
                  <a:pt x="4991974" y="6606436"/>
                  <a:pt x="4990078" y="6608269"/>
                  <a:pt x="4987746" y="6608269"/>
                </a:cubicBezTo>
                <a:cubicBezTo>
                  <a:pt x="4985413" y="6608269"/>
                  <a:pt x="4983515" y="6606436"/>
                  <a:pt x="4983515" y="6604173"/>
                </a:cubicBezTo>
                <a:cubicBezTo>
                  <a:pt x="4983515" y="6601915"/>
                  <a:pt x="4985413" y="6600077"/>
                  <a:pt x="4987746" y="6600077"/>
                </a:cubicBezTo>
                <a:close/>
                <a:moveTo>
                  <a:pt x="4693128" y="6594610"/>
                </a:moveTo>
                <a:cubicBezTo>
                  <a:pt x="4693128" y="6594610"/>
                  <a:pt x="4693128" y="6594610"/>
                  <a:pt x="4703121" y="6594610"/>
                </a:cubicBezTo>
                <a:cubicBezTo>
                  <a:pt x="4703121" y="6594610"/>
                  <a:pt x="4693128" y="6594610"/>
                  <a:pt x="4693128" y="6604238"/>
                </a:cubicBezTo>
                <a:cubicBezTo>
                  <a:pt x="4693128" y="6604238"/>
                  <a:pt x="4693128" y="6604238"/>
                  <a:pt x="4693128" y="6594610"/>
                </a:cubicBezTo>
                <a:close/>
                <a:moveTo>
                  <a:pt x="4628888" y="6586272"/>
                </a:moveTo>
                <a:cubicBezTo>
                  <a:pt x="4628888" y="6586272"/>
                  <a:pt x="4628888" y="6586272"/>
                  <a:pt x="4637930" y="6586272"/>
                </a:cubicBezTo>
                <a:cubicBezTo>
                  <a:pt x="4637930" y="6586272"/>
                  <a:pt x="4628888" y="6594611"/>
                  <a:pt x="4628888" y="6594611"/>
                </a:cubicBezTo>
                <a:cubicBezTo>
                  <a:pt x="4619846" y="6594611"/>
                  <a:pt x="4619846" y="6594611"/>
                  <a:pt x="4628888" y="6586272"/>
                </a:cubicBezTo>
                <a:close/>
                <a:moveTo>
                  <a:pt x="6542678" y="6586028"/>
                </a:moveTo>
                <a:cubicBezTo>
                  <a:pt x="6574816" y="6586028"/>
                  <a:pt x="6574816" y="6619462"/>
                  <a:pt x="6574816" y="6619462"/>
                </a:cubicBezTo>
                <a:cubicBezTo>
                  <a:pt x="6574816" y="6619462"/>
                  <a:pt x="6542678" y="6652906"/>
                  <a:pt x="6542678" y="6652906"/>
                </a:cubicBezTo>
                <a:cubicBezTo>
                  <a:pt x="6542678" y="6619462"/>
                  <a:pt x="6542678" y="6619462"/>
                  <a:pt x="6542678" y="6619462"/>
                </a:cubicBezTo>
                <a:cubicBezTo>
                  <a:pt x="6542678" y="6619462"/>
                  <a:pt x="6542678" y="6619462"/>
                  <a:pt x="6542678" y="6586028"/>
                </a:cubicBezTo>
                <a:close/>
                <a:moveTo>
                  <a:pt x="4366232" y="6575079"/>
                </a:moveTo>
                <a:cubicBezTo>
                  <a:pt x="4366232" y="6575079"/>
                  <a:pt x="4366232" y="6575079"/>
                  <a:pt x="4365731" y="6576804"/>
                </a:cubicBezTo>
                <a:lnTo>
                  <a:pt x="4365292" y="6578327"/>
                </a:lnTo>
                <a:lnTo>
                  <a:pt x="4368655" y="6580244"/>
                </a:lnTo>
                <a:cubicBezTo>
                  <a:pt x="4370375" y="6581786"/>
                  <a:pt x="4371818" y="6584292"/>
                  <a:pt x="4370702" y="6588143"/>
                </a:cubicBezTo>
                <a:cubicBezTo>
                  <a:pt x="4370702" y="6588143"/>
                  <a:pt x="4362705" y="6585827"/>
                  <a:pt x="4360474" y="6593534"/>
                </a:cubicBezTo>
                <a:cubicBezTo>
                  <a:pt x="4352473" y="6591217"/>
                  <a:pt x="4352473" y="6591217"/>
                  <a:pt x="4352473" y="6591217"/>
                </a:cubicBezTo>
                <a:cubicBezTo>
                  <a:pt x="4352473" y="6591217"/>
                  <a:pt x="4353032" y="6589290"/>
                  <a:pt x="4353589" y="6587363"/>
                </a:cubicBezTo>
                <a:lnTo>
                  <a:pt x="4353850" y="6586463"/>
                </a:lnTo>
                <a:lnTo>
                  <a:pt x="4351966" y="6585917"/>
                </a:lnTo>
                <a:cubicBezTo>
                  <a:pt x="4350501" y="6585493"/>
                  <a:pt x="4350501" y="6585493"/>
                  <a:pt x="4350501" y="6585493"/>
                </a:cubicBezTo>
                <a:cubicBezTo>
                  <a:pt x="4350501" y="6585493"/>
                  <a:pt x="4354501" y="6571681"/>
                  <a:pt x="4366232" y="6575079"/>
                </a:cubicBezTo>
                <a:close/>
                <a:moveTo>
                  <a:pt x="6336490" y="6563733"/>
                </a:moveTo>
                <a:cubicBezTo>
                  <a:pt x="6336490" y="6563733"/>
                  <a:pt x="6365948" y="6563733"/>
                  <a:pt x="6365948" y="6563733"/>
                </a:cubicBezTo>
                <a:cubicBezTo>
                  <a:pt x="6365948" y="6592711"/>
                  <a:pt x="6395401" y="6621697"/>
                  <a:pt x="6395401" y="6650683"/>
                </a:cubicBezTo>
                <a:cubicBezTo>
                  <a:pt x="6395401" y="6650683"/>
                  <a:pt x="6424859" y="6650683"/>
                  <a:pt x="6365948" y="6708643"/>
                </a:cubicBezTo>
                <a:cubicBezTo>
                  <a:pt x="6365948" y="6708643"/>
                  <a:pt x="6365948" y="6708643"/>
                  <a:pt x="6336490" y="6708643"/>
                </a:cubicBezTo>
                <a:cubicBezTo>
                  <a:pt x="6336490" y="6708643"/>
                  <a:pt x="6307031" y="6650683"/>
                  <a:pt x="6307031" y="6621697"/>
                </a:cubicBezTo>
                <a:cubicBezTo>
                  <a:pt x="6307031" y="6621697"/>
                  <a:pt x="6307031" y="6592711"/>
                  <a:pt x="6307031" y="6592711"/>
                </a:cubicBezTo>
                <a:cubicBezTo>
                  <a:pt x="6307031" y="6563733"/>
                  <a:pt x="6336490" y="6563733"/>
                  <a:pt x="6336490" y="6563733"/>
                </a:cubicBezTo>
                <a:close/>
                <a:moveTo>
                  <a:pt x="4341214" y="6561237"/>
                </a:moveTo>
                <a:cubicBezTo>
                  <a:pt x="4345106" y="6580735"/>
                  <a:pt x="4333854" y="6586659"/>
                  <a:pt x="4313803" y="6590040"/>
                </a:cubicBezTo>
                <a:cubicBezTo>
                  <a:pt x="4309911" y="6570542"/>
                  <a:pt x="4318711" y="6573092"/>
                  <a:pt x="4341214" y="6561237"/>
                </a:cubicBezTo>
                <a:close/>
                <a:moveTo>
                  <a:pt x="4617834" y="6560093"/>
                </a:moveTo>
                <a:cubicBezTo>
                  <a:pt x="4617834" y="6560093"/>
                  <a:pt x="4630047" y="6560093"/>
                  <a:pt x="4630047" y="6560093"/>
                </a:cubicBezTo>
                <a:cubicBezTo>
                  <a:pt x="4630047" y="6560093"/>
                  <a:pt x="4617834" y="6569680"/>
                  <a:pt x="4617834" y="6569680"/>
                </a:cubicBezTo>
                <a:cubicBezTo>
                  <a:pt x="4617834" y="6560093"/>
                  <a:pt x="4617834" y="6560093"/>
                  <a:pt x="4617834" y="6560093"/>
                </a:cubicBezTo>
                <a:close/>
                <a:moveTo>
                  <a:pt x="4683136" y="6552906"/>
                </a:moveTo>
                <a:cubicBezTo>
                  <a:pt x="4683136" y="6552906"/>
                  <a:pt x="4683136" y="6552906"/>
                  <a:pt x="4683136" y="6561246"/>
                </a:cubicBezTo>
                <a:cubicBezTo>
                  <a:pt x="4674095" y="6561246"/>
                  <a:pt x="4665053" y="6569588"/>
                  <a:pt x="4656013" y="6577930"/>
                </a:cubicBezTo>
                <a:cubicBezTo>
                  <a:pt x="4646972" y="6586272"/>
                  <a:pt x="4646972" y="6586272"/>
                  <a:pt x="4637930" y="6586272"/>
                </a:cubicBezTo>
                <a:cubicBezTo>
                  <a:pt x="4637930" y="6586272"/>
                  <a:pt x="4637930" y="6577930"/>
                  <a:pt x="4646972" y="6577930"/>
                </a:cubicBezTo>
                <a:cubicBezTo>
                  <a:pt x="4656013" y="6569588"/>
                  <a:pt x="4665053" y="6561246"/>
                  <a:pt x="4665053" y="6561246"/>
                </a:cubicBezTo>
                <a:cubicBezTo>
                  <a:pt x="4674095" y="6552906"/>
                  <a:pt x="4683136" y="6552906"/>
                  <a:pt x="4683136" y="6552906"/>
                </a:cubicBezTo>
                <a:close/>
                <a:moveTo>
                  <a:pt x="5351651" y="6552507"/>
                </a:moveTo>
                <a:cubicBezTo>
                  <a:pt x="5351651" y="6552507"/>
                  <a:pt x="5351651" y="6552507"/>
                  <a:pt x="5371230" y="6552507"/>
                </a:cubicBezTo>
                <a:cubicBezTo>
                  <a:pt x="5390809" y="6552507"/>
                  <a:pt x="5390809" y="6552507"/>
                  <a:pt x="5390809" y="6552507"/>
                </a:cubicBezTo>
                <a:cubicBezTo>
                  <a:pt x="5390809" y="6552507"/>
                  <a:pt x="5410392" y="6552507"/>
                  <a:pt x="5410392" y="6573673"/>
                </a:cubicBezTo>
                <a:cubicBezTo>
                  <a:pt x="5410392" y="6573673"/>
                  <a:pt x="5410392" y="6594834"/>
                  <a:pt x="5410392" y="6594834"/>
                </a:cubicBezTo>
                <a:cubicBezTo>
                  <a:pt x="5429972" y="6616000"/>
                  <a:pt x="5429972" y="6637166"/>
                  <a:pt x="5429972" y="6637166"/>
                </a:cubicBezTo>
                <a:cubicBezTo>
                  <a:pt x="5410392" y="6637166"/>
                  <a:pt x="5410392" y="6700658"/>
                  <a:pt x="5390809" y="6700658"/>
                </a:cubicBezTo>
                <a:cubicBezTo>
                  <a:pt x="5390809" y="6721819"/>
                  <a:pt x="5371230" y="6721819"/>
                  <a:pt x="5371230" y="6721819"/>
                </a:cubicBezTo>
                <a:cubicBezTo>
                  <a:pt x="5371230" y="6721819"/>
                  <a:pt x="5371230" y="6721819"/>
                  <a:pt x="5351651" y="6721819"/>
                </a:cubicBezTo>
                <a:cubicBezTo>
                  <a:pt x="5332068" y="6721819"/>
                  <a:pt x="5332068" y="6700658"/>
                  <a:pt x="5312488" y="6700658"/>
                </a:cubicBezTo>
                <a:cubicBezTo>
                  <a:pt x="5312488" y="6679492"/>
                  <a:pt x="5332068" y="6616000"/>
                  <a:pt x="5332068" y="6616000"/>
                </a:cubicBezTo>
                <a:cubicBezTo>
                  <a:pt x="5332068" y="6594834"/>
                  <a:pt x="5351651" y="6573673"/>
                  <a:pt x="5351651" y="6552507"/>
                </a:cubicBezTo>
                <a:close/>
                <a:moveTo>
                  <a:pt x="4664816" y="6540074"/>
                </a:moveTo>
                <a:cubicBezTo>
                  <a:pt x="4665736" y="6540074"/>
                  <a:pt x="4666483" y="6540792"/>
                  <a:pt x="4666483" y="6541677"/>
                </a:cubicBezTo>
                <a:cubicBezTo>
                  <a:pt x="4666483" y="6542564"/>
                  <a:pt x="4665736" y="6543281"/>
                  <a:pt x="4664816" y="6543281"/>
                </a:cubicBezTo>
                <a:cubicBezTo>
                  <a:pt x="4663898" y="6543281"/>
                  <a:pt x="4663151" y="6542564"/>
                  <a:pt x="4663151" y="6541677"/>
                </a:cubicBezTo>
                <a:cubicBezTo>
                  <a:pt x="4663151" y="6540792"/>
                  <a:pt x="4663898" y="6540074"/>
                  <a:pt x="4664816" y="6540074"/>
                </a:cubicBezTo>
                <a:close/>
                <a:moveTo>
                  <a:pt x="6607359" y="6518187"/>
                </a:moveTo>
                <a:cubicBezTo>
                  <a:pt x="6607359" y="6518187"/>
                  <a:pt x="6607359" y="6542757"/>
                  <a:pt x="6607359" y="6542757"/>
                </a:cubicBezTo>
                <a:cubicBezTo>
                  <a:pt x="6607359" y="6542757"/>
                  <a:pt x="6581985" y="6542757"/>
                  <a:pt x="6581985" y="6542757"/>
                </a:cubicBezTo>
                <a:cubicBezTo>
                  <a:pt x="6581985" y="6518187"/>
                  <a:pt x="6607359" y="6518187"/>
                  <a:pt x="6607359" y="6518187"/>
                </a:cubicBezTo>
                <a:close/>
                <a:moveTo>
                  <a:pt x="4451081" y="6517615"/>
                </a:moveTo>
                <a:cubicBezTo>
                  <a:pt x="4459962" y="6517615"/>
                  <a:pt x="4459962" y="6517615"/>
                  <a:pt x="4459962" y="6517615"/>
                </a:cubicBezTo>
                <a:cubicBezTo>
                  <a:pt x="4459962" y="6517615"/>
                  <a:pt x="4459962" y="6526439"/>
                  <a:pt x="4459962" y="6526439"/>
                </a:cubicBezTo>
                <a:cubicBezTo>
                  <a:pt x="4459962" y="6526439"/>
                  <a:pt x="4442196" y="6544082"/>
                  <a:pt x="4433315" y="6552906"/>
                </a:cubicBezTo>
                <a:cubicBezTo>
                  <a:pt x="4424431" y="6552906"/>
                  <a:pt x="4415548" y="6552906"/>
                  <a:pt x="4415548" y="6552906"/>
                </a:cubicBezTo>
                <a:cubicBezTo>
                  <a:pt x="4415548" y="6552906"/>
                  <a:pt x="4406665" y="6552906"/>
                  <a:pt x="4415548" y="6544082"/>
                </a:cubicBezTo>
                <a:cubicBezTo>
                  <a:pt x="4415548" y="6544082"/>
                  <a:pt x="4424431" y="6535261"/>
                  <a:pt x="4433315" y="6526439"/>
                </a:cubicBezTo>
                <a:cubicBezTo>
                  <a:pt x="4442196" y="6517615"/>
                  <a:pt x="4451081" y="6517615"/>
                  <a:pt x="4451081" y="6517615"/>
                </a:cubicBezTo>
                <a:close/>
                <a:moveTo>
                  <a:pt x="4917292" y="6512902"/>
                </a:moveTo>
                <a:lnTo>
                  <a:pt x="4913742" y="6516904"/>
                </a:lnTo>
                <a:cubicBezTo>
                  <a:pt x="4904517" y="6516904"/>
                  <a:pt x="4895292" y="6525816"/>
                  <a:pt x="4886066" y="6534727"/>
                </a:cubicBezTo>
                <a:lnTo>
                  <a:pt x="4879268" y="6541297"/>
                </a:lnTo>
                <a:lnTo>
                  <a:pt x="4879268" y="6577137"/>
                </a:lnTo>
                <a:cubicBezTo>
                  <a:pt x="4879268" y="6577137"/>
                  <a:pt x="4879268" y="6577137"/>
                  <a:pt x="4879268" y="6598683"/>
                </a:cubicBezTo>
                <a:cubicBezTo>
                  <a:pt x="4879268" y="6598683"/>
                  <a:pt x="4879268" y="6620231"/>
                  <a:pt x="4879268" y="6620231"/>
                </a:cubicBezTo>
                <a:cubicBezTo>
                  <a:pt x="4879268" y="6620231"/>
                  <a:pt x="4879268" y="6620231"/>
                  <a:pt x="4879268" y="6641782"/>
                </a:cubicBezTo>
                <a:lnTo>
                  <a:pt x="4879268" y="6647440"/>
                </a:lnTo>
                <a:lnTo>
                  <a:pt x="4885589" y="6651385"/>
                </a:lnTo>
                <a:lnTo>
                  <a:pt x="4885589" y="6638399"/>
                </a:lnTo>
                <a:cubicBezTo>
                  <a:pt x="4885589" y="6636419"/>
                  <a:pt x="4885589" y="6636419"/>
                  <a:pt x="4885589" y="6636419"/>
                </a:cubicBezTo>
                <a:cubicBezTo>
                  <a:pt x="4885589" y="6636419"/>
                  <a:pt x="4885589" y="6620583"/>
                  <a:pt x="4885589" y="6604751"/>
                </a:cubicBezTo>
                <a:cubicBezTo>
                  <a:pt x="4885589" y="6604751"/>
                  <a:pt x="4900624" y="6604751"/>
                  <a:pt x="4900624" y="6573081"/>
                </a:cubicBezTo>
                <a:cubicBezTo>
                  <a:pt x="4900624" y="6573081"/>
                  <a:pt x="4900624" y="6557243"/>
                  <a:pt x="4900624" y="6557243"/>
                </a:cubicBezTo>
                <a:cubicBezTo>
                  <a:pt x="4911904" y="6545366"/>
                  <a:pt x="4923182" y="6533490"/>
                  <a:pt x="4921773" y="6521613"/>
                </a:cubicBezTo>
                <a:close/>
                <a:moveTo>
                  <a:pt x="4778070" y="6504784"/>
                </a:moveTo>
                <a:cubicBezTo>
                  <a:pt x="4778988" y="6504784"/>
                  <a:pt x="4779735" y="6505502"/>
                  <a:pt x="4779735" y="6506387"/>
                </a:cubicBezTo>
                <a:cubicBezTo>
                  <a:pt x="4779735" y="6507274"/>
                  <a:pt x="4778988" y="6507990"/>
                  <a:pt x="4778070" y="6507990"/>
                </a:cubicBezTo>
                <a:cubicBezTo>
                  <a:pt x="4777150" y="6507990"/>
                  <a:pt x="4776402" y="6507274"/>
                  <a:pt x="4776402" y="6506387"/>
                </a:cubicBezTo>
                <a:cubicBezTo>
                  <a:pt x="4776402" y="6505502"/>
                  <a:pt x="4777150" y="6504784"/>
                  <a:pt x="4778070" y="6504784"/>
                </a:cubicBezTo>
                <a:close/>
                <a:moveTo>
                  <a:pt x="4461626" y="6488743"/>
                </a:moveTo>
                <a:cubicBezTo>
                  <a:pt x="4462547" y="6488743"/>
                  <a:pt x="4463294" y="6489463"/>
                  <a:pt x="4463294" y="6490347"/>
                </a:cubicBezTo>
                <a:cubicBezTo>
                  <a:pt x="4463294" y="6491234"/>
                  <a:pt x="4462547" y="6491953"/>
                  <a:pt x="4461626" y="6491953"/>
                </a:cubicBezTo>
                <a:cubicBezTo>
                  <a:pt x="4460708" y="6491953"/>
                  <a:pt x="4459962" y="6491234"/>
                  <a:pt x="4459962" y="6490347"/>
                </a:cubicBezTo>
                <a:cubicBezTo>
                  <a:pt x="4459962" y="6489463"/>
                  <a:pt x="4460708" y="6488743"/>
                  <a:pt x="4461626" y="6488743"/>
                </a:cubicBezTo>
                <a:close/>
                <a:moveTo>
                  <a:pt x="4269174" y="6482821"/>
                </a:moveTo>
                <a:lnTo>
                  <a:pt x="4260713" y="6483360"/>
                </a:lnTo>
                <a:cubicBezTo>
                  <a:pt x="4257243" y="6483360"/>
                  <a:pt x="4250310" y="6486889"/>
                  <a:pt x="4242509" y="6490421"/>
                </a:cubicBezTo>
                <a:lnTo>
                  <a:pt x="4239202" y="6491418"/>
                </a:lnTo>
                <a:lnTo>
                  <a:pt x="4239202" y="6497499"/>
                </a:lnTo>
                <a:cubicBezTo>
                  <a:pt x="4239202" y="6503010"/>
                  <a:pt x="4239202" y="6507418"/>
                  <a:pt x="4239202" y="6507418"/>
                </a:cubicBezTo>
                <a:cubicBezTo>
                  <a:pt x="4229959" y="6507418"/>
                  <a:pt x="4220720" y="6525052"/>
                  <a:pt x="4211480" y="6525052"/>
                </a:cubicBezTo>
                <a:cubicBezTo>
                  <a:pt x="4202241" y="6533866"/>
                  <a:pt x="4174519" y="6542683"/>
                  <a:pt x="4174519" y="6551501"/>
                </a:cubicBezTo>
                <a:cubicBezTo>
                  <a:pt x="4165280" y="6551501"/>
                  <a:pt x="4165280" y="6551501"/>
                  <a:pt x="4165280" y="6551501"/>
                </a:cubicBezTo>
                <a:cubicBezTo>
                  <a:pt x="4165280" y="6551501"/>
                  <a:pt x="4165280" y="6560317"/>
                  <a:pt x="4174519" y="6560317"/>
                </a:cubicBezTo>
                <a:cubicBezTo>
                  <a:pt x="4174519" y="6560317"/>
                  <a:pt x="4193000" y="6560317"/>
                  <a:pt x="4202241" y="6560317"/>
                </a:cubicBezTo>
                <a:cubicBezTo>
                  <a:pt x="4202241" y="6560317"/>
                  <a:pt x="4204551" y="6560317"/>
                  <a:pt x="4208016" y="6560317"/>
                </a:cubicBezTo>
                <a:lnTo>
                  <a:pt x="4210709" y="6560317"/>
                </a:lnTo>
                <a:lnTo>
                  <a:pt x="4210709" y="6560093"/>
                </a:lnTo>
                <a:cubicBezTo>
                  <a:pt x="4210709" y="6560093"/>
                  <a:pt x="4213762" y="6560093"/>
                  <a:pt x="4216817" y="6560093"/>
                </a:cubicBezTo>
                <a:lnTo>
                  <a:pt x="4220990" y="6560093"/>
                </a:lnTo>
                <a:lnTo>
                  <a:pt x="4225665" y="6556190"/>
                </a:lnTo>
                <a:lnTo>
                  <a:pt x="4232366" y="6543483"/>
                </a:lnTo>
                <a:cubicBezTo>
                  <a:pt x="4236047" y="6541490"/>
                  <a:pt x="4239727" y="6541490"/>
                  <a:pt x="4239727" y="6541490"/>
                </a:cubicBezTo>
                <a:cubicBezTo>
                  <a:pt x="4239727" y="6525528"/>
                  <a:pt x="4254453" y="6509573"/>
                  <a:pt x="4269174" y="6493615"/>
                </a:cubicBezTo>
                <a:cubicBezTo>
                  <a:pt x="4269174" y="6493615"/>
                  <a:pt x="4269174" y="6489626"/>
                  <a:pt x="4269174" y="6485639"/>
                </a:cubicBezTo>
                <a:close/>
                <a:moveTo>
                  <a:pt x="4930700" y="6478069"/>
                </a:moveTo>
                <a:cubicBezTo>
                  <a:pt x="4930700" y="6493904"/>
                  <a:pt x="4930700" y="6493904"/>
                  <a:pt x="4945736" y="6493904"/>
                </a:cubicBezTo>
                <a:cubicBezTo>
                  <a:pt x="4945736" y="6493904"/>
                  <a:pt x="4945736" y="6509737"/>
                  <a:pt x="4945736" y="6525572"/>
                </a:cubicBezTo>
                <a:cubicBezTo>
                  <a:pt x="4945736" y="6541408"/>
                  <a:pt x="4945736" y="6573081"/>
                  <a:pt x="4960774" y="6573081"/>
                </a:cubicBezTo>
                <a:cubicBezTo>
                  <a:pt x="4960774" y="6573081"/>
                  <a:pt x="4975811" y="6573081"/>
                  <a:pt x="4975811" y="6573081"/>
                </a:cubicBezTo>
                <a:cubicBezTo>
                  <a:pt x="4975811" y="6573081"/>
                  <a:pt x="4975811" y="6604751"/>
                  <a:pt x="4960774" y="6604751"/>
                </a:cubicBezTo>
                <a:cubicBezTo>
                  <a:pt x="4960774" y="6620583"/>
                  <a:pt x="4915663" y="6620583"/>
                  <a:pt x="4915663" y="6620583"/>
                </a:cubicBezTo>
                <a:cubicBezTo>
                  <a:pt x="4915663" y="6620583"/>
                  <a:pt x="4915663" y="6620583"/>
                  <a:pt x="4900624" y="6620583"/>
                </a:cubicBezTo>
                <a:cubicBezTo>
                  <a:pt x="4900624" y="6628502"/>
                  <a:pt x="4896865" y="6632460"/>
                  <a:pt x="4893107" y="6636419"/>
                </a:cubicBezTo>
                <a:lnTo>
                  <a:pt x="4885907" y="6651584"/>
                </a:lnTo>
                <a:lnTo>
                  <a:pt x="4885997" y="6651639"/>
                </a:lnTo>
                <a:cubicBezTo>
                  <a:pt x="4893118" y="6660461"/>
                  <a:pt x="4889506" y="6672935"/>
                  <a:pt x="4889506" y="6672935"/>
                </a:cubicBezTo>
                <a:cubicBezTo>
                  <a:pt x="4889506" y="6672935"/>
                  <a:pt x="4887782" y="6673937"/>
                  <a:pt x="4885196" y="6675442"/>
                </a:cubicBezTo>
                <a:lnTo>
                  <a:pt x="4879268" y="6678892"/>
                </a:lnTo>
                <a:lnTo>
                  <a:pt x="4879268" y="6681174"/>
                </a:lnTo>
                <a:cubicBezTo>
                  <a:pt x="4879268" y="6683530"/>
                  <a:pt x="4879268" y="6684878"/>
                  <a:pt x="4879268" y="6684878"/>
                </a:cubicBezTo>
                <a:cubicBezTo>
                  <a:pt x="4860910" y="6706427"/>
                  <a:pt x="4842551" y="6706427"/>
                  <a:pt x="4842551" y="6706427"/>
                </a:cubicBezTo>
                <a:cubicBezTo>
                  <a:pt x="4842551" y="6684878"/>
                  <a:pt x="4842551" y="6641782"/>
                  <a:pt x="4860910" y="6620231"/>
                </a:cubicBezTo>
                <a:cubicBezTo>
                  <a:pt x="4860910" y="6620231"/>
                  <a:pt x="4860910" y="6620231"/>
                  <a:pt x="4860910" y="6598683"/>
                </a:cubicBezTo>
                <a:cubicBezTo>
                  <a:pt x="4860910" y="6598683"/>
                  <a:pt x="4860910" y="6593297"/>
                  <a:pt x="4860910" y="6585217"/>
                </a:cubicBezTo>
                <a:lnTo>
                  <a:pt x="4860910" y="6574418"/>
                </a:lnTo>
                <a:lnTo>
                  <a:pt x="4859055" y="6573482"/>
                </a:lnTo>
                <a:lnTo>
                  <a:pt x="4860910" y="6562877"/>
                </a:lnTo>
                <a:lnTo>
                  <a:pt x="4860910" y="6555586"/>
                </a:lnTo>
                <a:lnTo>
                  <a:pt x="4860910" y="6555251"/>
                </a:lnTo>
                <a:lnTo>
                  <a:pt x="4853784" y="6558120"/>
                </a:lnTo>
                <a:cubicBezTo>
                  <a:pt x="4849172" y="6561461"/>
                  <a:pt x="4844559" y="6565918"/>
                  <a:pt x="4839946" y="6570373"/>
                </a:cubicBezTo>
                <a:cubicBezTo>
                  <a:pt x="4830722" y="6579284"/>
                  <a:pt x="4821498" y="6588198"/>
                  <a:pt x="4821498" y="6588198"/>
                </a:cubicBezTo>
                <a:cubicBezTo>
                  <a:pt x="4821498" y="6588198"/>
                  <a:pt x="4812273" y="6588198"/>
                  <a:pt x="4812273" y="6588198"/>
                </a:cubicBezTo>
                <a:cubicBezTo>
                  <a:pt x="4812273" y="6588198"/>
                  <a:pt x="4812273" y="6588198"/>
                  <a:pt x="4803050" y="6588198"/>
                </a:cubicBezTo>
                <a:cubicBezTo>
                  <a:pt x="4803050" y="6588198"/>
                  <a:pt x="4812273" y="6579284"/>
                  <a:pt x="4812273" y="6579284"/>
                </a:cubicBezTo>
                <a:cubicBezTo>
                  <a:pt x="4812273" y="6570373"/>
                  <a:pt x="4830722" y="6561461"/>
                  <a:pt x="4839946" y="6552551"/>
                </a:cubicBezTo>
                <a:cubicBezTo>
                  <a:pt x="4844559" y="6552551"/>
                  <a:pt x="4849172" y="6550322"/>
                  <a:pt x="4854936" y="6546980"/>
                </a:cubicBezTo>
                <a:lnTo>
                  <a:pt x="4860910" y="6543639"/>
                </a:lnTo>
                <a:lnTo>
                  <a:pt x="4860910" y="6534036"/>
                </a:lnTo>
                <a:cubicBezTo>
                  <a:pt x="4860910" y="6528650"/>
                  <a:pt x="4860910" y="6523262"/>
                  <a:pt x="4860910" y="6512490"/>
                </a:cubicBezTo>
                <a:cubicBezTo>
                  <a:pt x="4879268" y="6490940"/>
                  <a:pt x="4879268" y="6490940"/>
                  <a:pt x="4879268" y="6490940"/>
                </a:cubicBezTo>
                <a:cubicBezTo>
                  <a:pt x="4879268" y="6490940"/>
                  <a:pt x="4879268" y="6512490"/>
                  <a:pt x="4879268" y="6512490"/>
                </a:cubicBezTo>
                <a:lnTo>
                  <a:pt x="4879268" y="6532093"/>
                </a:lnTo>
                <a:lnTo>
                  <a:pt x="4895292" y="6514675"/>
                </a:lnTo>
                <a:cubicBezTo>
                  <a:pt x="4902209" y="6510219"/>
                  <a:pt x="4909129" y="6507990"/>
                  <a:pt x="4913742" y="6507990"/>
                </a:cubicBezTo>
                <a:lnTo>
                  <a:pt x="4915854" y="6508331"/>
                </a:lnTo>
                <a:lnTo>
                  <a:pt x="4917544" y="6495883"/>
                </a:lnTo>
                <a:cubicBezTo>
                  <a:pt x="4919423" y="6493904"/>
                  <a:pt x="4923182" y="6493904"/>
                  <a:pt x="4930700" y="6493904"/>
                </a:cubicBezTo>
                <a:cubicBezTo>
                  <a:pt x="4930700" y="6493904"/>
                  <a:pt x="4930700" y="6478069"/>
                  <a:pt x="4930700" y="6478069"/>
                </a:cubicBezTo>
                <a:close/>
                <a:moveTo>
                  <a:pt x="4328065" y="6477662"/>
                </a:moveTo>
                <a:cubicBezTo>
                  <a:pt x="4328065" y="6477662"/>
                  <a:pt x="4313341" y="6477662"/>
                  <a:pt x="4313341" y="6493615"/>
                </a:cubicBezTo>
                <a:lnTo>
                  <a:pt x="4308500" y="6498866"/>
                </a:lnTo>
                <a:lnTo>
                  <a:pt x="4314280" y="6495296"/>
                </a:lnTo>
                <a:lnTo>
                  <a:pt x="4322431" y="6493606"/>
                </a:lnTo>
                <a:lnTo>
                  <a:pt x="4332725" y="6481700"/>
                </a:lnTo>
                <a:close/>
                <a:moveTo>
                  <a:pt x="4516590" y="6472703"/>
                </a:moveTo>
                <a:cubicBezTo>
                  <a:pt x="4512148" y="6482327"/>
                  <a:pt x="4507708" y="6487140"/>
                  <a:pt x="4503265" y="6488343"/>
                </a:cubicBezTo>
                <a:cubicBezTo>
                  <a:pt x="4498824" y="6489547"/>
                  <a:pt x="4494383" y="6487140"/>
                  <a:pt x="4489942" y="6482327"/>
                </a:cubicBezTo>
                <a:cubicBezTo>
                  <a:pt x="4498824" y="6482327"/>
                  <a:pt x="4507708" y="6472703"/>
                  <a:pt x="4516590" y="6472703"/>
                </a:cubicBezTo>
                <a:close/>
                <a:moveTo>
                  <a:pt x="5182779" y="6472700"/>
                </a:moveTo>
                <a:cubicBezTo>
                  <a:pt x="5192772" y="6472700"/>
                  <a:pt x="5192772" y="6472700"/>
                  <a:pt x="5192772" y="6472700"/>
                </a:cubicBezTo>
                <a:cubicBezTo>
                  <a:pt x="5192772" y="6482327"/>
                  <a:pt x="5182779" y="6482327"/>
                  <a:pt x="5182779" y="6482327"/>
                </a:cubicBezTo>
                <a:cubicBezTo>
                  <a:pt x="5182779" y="6482327"/>
                  <a:pt x="5182779" y="6482327"/>
                  <a:pt x="5182779" y="6472700"/>
                </a:cubicBezTo>
                <a:close/>
                <a:moveTo>
                  <a:pt x="4544903" y="6472700"/>
                </a:moveTo>
                <a:cubicBezTo>
                  <a:pt x="4544903" y="6472700"/>
                  <a:pt x="4544903" y="6472700"/>
                  <a:pt x="4553228" y="6472700"/>
                </a:cubicBezTo>
                <a:cubicBezTo>
                  <a:pt x="4553228" y="6472700"/>
                  <a:pt x="4544903" y="6482327"/>
                  <a:pt x="4536573" y="6482327"/>
                </a:cubicBezTo>
                <a:cubicBezTo>
                  <a:pt x="4536573" y="6482327"/>
                  <a:pt x="4536573" y="6482327"/>
                  <a:pt x="4544903" y="6472700"/>
                </a:cubicBezTo>
                <a:close/>
                <a:moveTo>
                  <a:pt x="5501539" y="6469055"/>
                </a:moveTo>
                <a:cubicBezTo>
                  <a:pt x="5501539" y="6469055"/>
                  <a:pt x="5501539" y="6469055"/>
                  <a:pt x="5524801" y="6491985"/>
                </a:cubicBezTo>
                <a:cubicBezTo>
                  <a:pt x="5524801" y="6514912"/>
                  <a:pt x="5524801" y="6514912"/>
                  <a:pt x="5524801" y="6514912"/>
                </a:cubicBezTo>
                <a:cubicBezTo>
                  <a:pt x="5524801" y="6514912"/>
                  <a:pt x="5523347" y="6516345"/>
                  <a:pt x="5521167" y="6518853"/>
                </a:cubicBezTo>
                <a:lnTo>
                  <a:pt x="5518231" y="6522667"/>
                </a:lnTo>
                <a:lnTo>
                  <a:pt x="5524179" y="6536908"/>
                </a:lnTo>
                <a:cubicBezTo>
                  <a:pt x="5528364" y="6548110"/>
                  <a:pt x="5527297" y="6551798"/>
                  <a:pt x="5523026" y="6566546"/>
                </a:cubicBezTo>
                <a:cubicBezTo>
                  <a:pt x="5506778" y="6561843"/>
                  <a:pt x="5506778" y="6561843"/>
                  <a:pt x="5512472" y="6542176"/>
                </a:cubicBezTo>
                <a:cubicBezTo>
                  <a:pt x="5512472" y="6542176"/>
                  <a:pt x="5513896" y="6537260"/>
                  <a:pt x="5515320" y="6532344"/>
                </a:cubicBezTo>
                <a:lnTo>
                  <a:pt x="5518056" y="6522896"/>
                </a:lnTo>
                <a:lnTo>
                  <a:pt x="5513171" y="6529243"/>
                </a:lnTo>
                <a:cubicBezTo>
                  <a:pt x="5507355" y="6537842"/>
                  <a:pt x="5501539" y="6549306"/>
                  <a:pt x="5501539" y="6560770"/>
                </a:cubicBezTo>
                <a:cubicBezTo>
                  <a:pt x="5501539" y="6560770"/>
                  <a:pt x="5495727" y="6566502"/>
                  <a:pt x="5487006" y="6569371"/>
                </a:cubicBezTo>
                <a:cubicBezTo>
                  <a:pt x="5482648" y="6570804"/>
                  <a:pt x="5477558" y="6571518"/>
                  <a:pt x="5472106" y="6570445"/>
                </a:cubicBezTo>
                <a:cubicBezTo>
                  <a:pt x="5466656" y="6569371"/>
                  <a:pt x="5460841" y="6566503"/>
                  <a:pt x="5455025" y="6560770"/>
                </a:cubicBezTo>
                <a:cubicBezTo>
                  <a:pt x="5431765" y="6537842"/>
                  <a:pt x="5431765" y="6537842"/>
                  <a:pt x="5431765" y="6537842"/>
                </a:cubicBezTo>
                <a:cubicBezTo>
                  <a:pt x="5455025" y="6514912"/>
                  <a:pt x="5478286" y="6491985"/>
                  <a:pt x="5501539" y="6491985"/>
                </a:cubicBezTo>
                <a:cubicBezTo>
                  <a:pt x="5501539" y="6491985"/>
                  <a:pt x="5501539" y="6491985"/>
                  <a:pt x="5501539" y="6469055"/>
                </a:cubicBezTo>
                <a:close/>
                <a:moveTo>
                  <a:pt x="5482509" y="6452677"/>
                </a:moveTo>
                <a:cubicBezTo>
                  <a:pt x="5482509" y="6452677"/>
                  <a:pt x="5507886" y="6452677"/>
                  <a:pt x="5507886" y="6452677"/>
                </a:cubicBezTo>
                <a:cubicBezTo>
                  <a:pt x="5507886" y="6469055"/>
                  <a:pt x="5507886" y="6469055"/>
                  <a:pt x="5507886" y="6469055"/>
                </a:cubicBezTo>
                <a:lnTo>
                  <a:pt x="5501539" y="6469055"/>
                </a:lnTo>
                <a:lnTo>
                  <a:pt x="5482509" y="6469055"/>
                </a:lnTo>
                <a:cubicBezTo>
                  <a:pt x="5482509" y="6452677"/>
                  <a:pt x="5482509" y="6452677"/>
                  <a:pt x="5482509" y="6452677"/>
                </a:cubicBezTo>
                <a:close/>
                <a:moveTo>
                  <a:pt x="4579547" y="6449036"/>
                </a:moveTo>
                <a:cubicBezTo>
                  <a:pt x="4579547" y="6449036"/>
                  <a:pt x="4593696" y="6449036"/>
                  <a:pt x="4593696" y="6449036"/>
                </a:cubicBezTo>
                <a:cubicBezTo>
                  <a:pt x="4593696" y="6449036"/>
                  <a:pt x="4593696" y="6465003"/>
                  <a:pt x="4579547" y="6480971"/>
                </a:cubicBezTo>
                <a:cubicBezTo>
                  <a:pt x="4579547" y="6480971"/>
                  <a:pt x="4576010" y="6488955"/>
                  <a:pt x="4570701" y="6496937"/>
                </a:cubicBezTo>
                <a:lnTo>
                  <a:pt x="4556589" y="6508516"/>
                </a:lnTo>
                <a:lnTo>
                  <a:pt x="4556765" y="6508568"/>
                </a:lnTo>
                <a:cubicBezTo>
                  <a:pt x="4558797" y="6509767"/>
                  <a:pt x="4560835" y="6512165"/>
                  <a:pt x="4560835" y="6516954"/>
                </a:cubicBezTo>
                <a:cubicBezTo>
                  <a:pt x="4560835" y="6516954"/>
                  <a:pt x="4560835" y="6516954"/>
                  <a:pt x="4552693" y="6516954"/>
                </a:cubicBezTo>
                <a:cubicBezTo>
                  <a:pt x="4552693" y="6516954"/>
                  <a:pt x="4552693" y="6516954"/>
                  <a:pt x="4552693" y="6515758"/>
                </a:cubicBezTo>
                <a:lnTo>
                  <a:pt x="4552693" y="6511712"/>
                </a:lnTo>
                <a:lnTo>
                  <a:pt x="4551240" y="6512905"/>
                </a:lnTo>
                <a:cubicBezTo>
                  <a:pt x="4551240" y="6496936"/>
                  <a:pt x="4551240" y="6496936"/>
                  <a:pt x="4551240" y="6496936"/>
                </a:cubicBezTo>
                <a:cubicBezTo>
                  <a:pt x="4551240" y="6496936"/>
                  <a:pt x="4551240" y="6496936"/>
                  <a:pt x="4551240" y="6480971"/>
                </a:cubicBezTo>
                <a:cubicBezTo>
                  <a:pt x="4565391" y="6480971"/>
                  <a:pt x="4565391" y="6465003"/>
                  <a:pt x="4565391" y="6465003"/>
                </a:cubicBezTo>
                <a:cubicBezTo>
                  <a:pt x="4565391" y="6449036"/>
                  <a:pt x="4579547" y="6449036"/>
                  <a:pt x="4579547" y="6449036"/>
                </a:cubicBezTo>
                <a:close/>
                <a:moveTo>
                  <a:pt x="4837036" y="6442060"/>
                </a:moveTo>
                <a:cubicBezTo>
                  <a:pt x="4841464" y="6441076"/>
                  <a:pt x="4845289" y="6442182"/>
                  <a:pt x="4845289" y="6442182"/>
                </a:cubicBezTo>
                <a:cubicBezTo>
                  <a:pt x="4845289" y="6442182"/>
                  <a:pt x="4840443" y="6458915"/>
                  <a:pt x="4840443" y="6458915"/>
                </a:cubicBezTo>
                <a:cubicBezTo>
                  <a:pt x="4840443" y="6458915"/>
                  <a:pt x="4825148" y="6454487"/>
                  <a:pt x="4825148" y="6454487"/>
                </a:cubicBezTo>
                <a:cubicBezTo>
                  <a:pt x="4827571" y="6446121"/>
                  <a:pt x="4832605" y="6443044"/>
                  <a:pt x="4837036" y="6442060"/>
                </a:cubicBezTo>
                <a:close/>
                <a:moveTo>
                  <a:pt x="6489119" y="6441114"/>
                </a:moveTo>
                <a:cubicBezTo>
                  <a:pt x="6510541" y="6468985"/>
                  <a:pt x="6510541" y="6468985"/>
                  <a:pt x="6510541" y="6496850"/>
                </a:cubicBezTo>
                <a:cubicBezTo>
                  <a:pt x="6489119" y="6496850"/>
                  <a:pt x="6489119" y="6496850"/>
                  <a:pt x="6489119" y="6468985"/>
                </a:cubicBezTo>
                <a:cubicBezTo>
                  <a:pt x="6489119" y="6468985"/>
                  <a:pt x="6489119" y="6441114"/>
                  <a:pt x="6489119" y="6441114"/>
                </a:cubicBezTo>
                <a:close/>
                <a:moveTo>
                  <a:pt x="4272405" y="6431864"/>
                </a:moveTo>
                <a:lnTo>
                  <a:pt x="4257684" y="6439414"/>
                </a:lnTo>
                <a:lnTo>
                  <a:pt x="4257684" y="6445703"/>
                </a:lnTo>
                <a:lnTo>
                  <a:pt x="4250851" y="6446045"/>
                </a:lnTo>
                <a:lnTo>
                  <a:pt x="4249905" y="6447406"/>
                </a:lnTo>
                <a:cubicBezTo>
                  <a:pt x="4247303" y="6448294"/>
                  <a:pt x="4243834" y="6448294"/>
                  <a:pt x="4240366" y="6448294"/>
                </a:cubicBezTo>
                <a:cubicBezTo>
                  <a:pt x="4233426" y="6455408"/>
                  <a:pt x="4233426" y="6455408"/>
                  <a:pt x="4233426" y="6455408"/>
                </a:cubicBezTo>
                <a:lnTo>
                  <a:pt x="4224238" y="6459073"/>
                </a:lnTo>
                <a:lnTo>
                  <a:pt x="4222922" y="6464235"/>
                </a:lnTo>
                <a:lnTo>
                  <a:pt x="4218089" y="6461527"/>
                </a:lnTo>
                <a:lnTo>
                  <a:pt x="4217818" y="6461634"/>
                </a:lnTo>
                <a:cubicBezTo>
                  <a:pt x="4214349" y="6462523"/>
                  <a:pt x="4212615" y="6462523"/>
                  <a:pt x="4212615" y="6462523"/>
                </a:cubicBezTo>
                <a:cubicBezTo>
                  <a:pt x="4212615" y="6469638"/>
                  <a:pt x="4205676" y="6469638"/>
                  <a:pt x="4212615" y="6469638"/>
                </a:cubicBezTo>
                <a:cubicBezTo>
                  <a:pt x="4212615" y="6469638"/>
                  <a:pt x="4216084" y="6469638"/>
                  <a:pt x="4218685" y="6469638"/>
                </a:cubicBezTo>
                <a:lnTo>
                  <a:pt x="4219553" y="6469638"/>
                </a:lnTo>
                <a:cubicBezTo>
                  <a:pt x="4219553" y="6476753"/>
                  <a:pt x="4212615" y="6483867"/>
                  <a:pt x="4198738" y="6483867"/>
                </a:cubicBezTo>
                <a:lnTo>
                  <a:pt x="4190081" y="6489785"/>
                </a:lnTo>
                <a:lnTo>
                  <a:pt x="4196466" y="6489785"/>
                </a:lnTo>
                <a:cubicBezTo>
                  <a:pt x="4199931" y="6489785"/>
                  <a:pt x="4202241" y="6489785"/>
                  <a:pt x="4202241" y="6489785"/>
                </a:cubicBezTo>
                <a:cubicBezTo>
                  <a:pt x="4211480" y="6489785"/>
                  <a:pt x="4220720" y="6480969"/>
                  <a:pt x="4220720" y="6480969"/>
                </a:cubicBezTo>
                <a:lnTo>
                  <a:pt x="4221153" y="6480859"/>
                </a:lnTo>
                <a:lnTo>
                  <a:pt x="4226039" y="6476298"/>
                </a:lnTo>
                <a:cubicBezTo>
                  <a:pt x="4232975" y="6476298"/>
                  <a:pt x="4246841" y="6469238"/>
                  <a:pt x="4246841" y="6469238"/>
                </a:cubicBezTo>
                <a:cubicBezTo>
                  <a:pt x="4246841" y="6469238"/>
                  <a:pt x="4253777" y="6469238"/>
                  <a:pt x="4260713" y="6469238"/>
                </a:cubicBezTo>
                <a:cubicBezTo>
                  <a:pt x="4267646" y="6469238"/>
                  <a:pt x="4267646" y="6462179"/>
                  <a:pt x="4274580" y="6455116"/>
                </a:cubicBezTo>
                <a:cubicBezTo>
                  <a:pt x="4274580" y="6451586"/>
                  <a:pt x="4278045" y="6448056"/>
                  <a:pt x="4281513" y="6445408"/>
                </a:cubicBezTo>
                <a:lnTo>
                  <a:pt x="4287305" y="6441723"/>
                </a:lnTo>
                <a:lnTo>
                  <a:pt x="4285405" y="6436884"/>
                </a:lnTo>
                <a:cubicBezTo>
                  <a:pt x="4285405" y="6436884"/>
                  <a:pt x="4276164" y="6436884"/>
                  <a:pt x="4276164" y="6436884"/>
                </a:cubicBezTo>
                <a:close/>
                <a:moveTo>
                  <a:pt x="4719776" y="6427788"/>
                </a:moveTo>
                <a:cubicBezTo>
                  <a:pt x="4719776" y="6427788"/>
                  <a:pt x="4729769" y="6427788"/>
                  <a:pt x="4729769" y="6437414"/>
                </a:cubicBezTo>
                <a:cubicBezTo>
                  <a:pt x="4729769" y="6437414"/>
                  <a:pt x="4729769" y="6437414"/>
                  <a:pt x="4719776" y="6447038"/>
                </a:cubicBezTo>
                <a:cubicBezTo>
                  <a:pt x="4719776" y="6447038"/>
                  <a:pt x="4719776" y="6437414"/>
                  <a:pt x="4719776" y="6437414"/>
                </a:cubicBezTo>
                <a:cubicBezTo>
                  <a:pt x="4719776" y="6437414"/>
                  <a:pt x="4719776" y="6437414"/>
                  <a:pt x="4719776" y="6427788"/>
                </a:cubicBezTo>
                <a:close/>
                <a:moveTo>
                  <a:pt x="4983684" y="6423547"/>
                </a:moveTo>
                <a:cubicBezTo>
                  <a:pt x="4987224" y="6423547"/>
                  <a:pt x="4989584" y="6425725"/>
                  <a:pt x="4989584" y="6430078"/>
                </a:cubicBezTo>
                <a:cubicBezTo>
                  <a:pt x="4989584" y="6430078"/>
                  <a:pt x="4989584" y="6430078"/>
                  <a:pt x="4980146" y="6438786"/>
                </a:cubicBezTo>
                <a:cubicBezTo>
                  <a:pt x="4980146" y="6438786"/>
                  <a:pt x="4970708" y="6447495"/>
                  <a:pt x="4970708" y="6447495"/>
                </a:cubicBezTo>
                <a:cubicBezTo>
                  <a:pt x="4961271" y="6456202"/>
                  <a:pt x="4961271" y="6456202"/>
                  <a:pt x="4961271" y="6464910"/>
                </a:cubicBezTo>
                <a:cubicBezTo>
                  <a:pt x="4961271" y="6473618"/>
                  <a:pt x="4961271" y="6473618"/>
                  <a:pt x="4961271" y="6473618"/>
                </a:cubicBezTo>
                <a:cubicBezTo>
                  <a:pt x="4942395" y="6473618"/>
                  <a:pt x="4932957" y="6482327"/>
                  <a:pt x="4932957" y="6482327"/>
                </a:cubicBezTo>
                <a:cubicBezTo>
                  <a:pt x="4932957" y="6473618"/>
                  <a:pt x="4932957" y="6473618"/>
                  <a:pt x="4932957" y="6473618"/>
                </a:cubicBezTo>
                <a:cubicBezTo>
                  <a:pt x="4932957" y="6473618"/>
                  <a:pt x="4951833" y="6447495"/>
                  <a:pt x="4951833" y="6447495"/>
                </a:cubicBezTo>
                <a:cubicBezTo>
                  <a:pt x="4961271" y="6438786"/>
                  <a:pt x="4970708" y="6430078"/>
                  <a:pt x="4970708" y="6430078"/>
                </a:cubicBezTo>
                <a:cubicBezTo>
                  <a:pt x="4975426" y="6425725"/>
                  <a:pt x="4980146" y="6423547"/>
                  <a:pt x="4983684" y="6423547"/>
                </a:cubicBezTo>
                <a:close/>
                <a:moveTo>
                  <a:pt x="5950493" y="6378979"/>
                </a:moveTo>
                <a:cubicBezTo>
                  <a:pt x="5950493" y="6378979"/>
                  <a:pt x="5950493" y="6378979"/>
                  <a:pt x="5973046" y="6378979"/>
                </a:cubicBezTo>
                <a:cubicBezTo>
                  <a:pt x="5995598" y="6378979"/>
                  <a:pt x="5995598" y="6378979"/>
                  <a:pt x="5995598" y="6378979"/>
                </a:cubicBezTo>
                <a:cubicBezTo>
                  <a:pt x="5995598" y="6378979"/>
                  <a:pt x="6018152" y="6378979"/>
                  <a:pt x="6018152" y="6401501"/>
                </a:cubicBezTo>
                <a:cubicBezTo>
                  <a:pt x="6018152" y="6401501"/>
                  <a:pt x="6018152" y="6424016"/>
                  <a:pt x="6018152" y="6424016"/>
                </a:cubicBezTo>
                <a:cubicBezTo>
                  <a:pt x="6040706" y="6446538"/>
                  <a:pt x="6040706" y="6469059"/>
                  <a:pt x="6040706" y="6469059"/>
                </a:cubicBezTo>
                <a:cubicBezTo>
                  <a:pt x="6018152" y="6469059"/>
                  <a:pt x="6018152" y="6536619"/>
                  <a:pt x="5995598" y="6536619"/>
                </a:cubicBezTo>
                <a:cubicBezTo>
                  <a:pt x="5995598" y="6559135"/>
                  <a:pt x="5973046" y="6559135"/>
                  <a:pt x="5973046" y="6559135"/>
                </a:cubicBezTo>
                <a:cubicBezTo>
                  <a:pt x="5973046" y="6559135"/>
                  <a:pt x="5973046" y="6559135"/>
                  <a:pt x="5950493" y="6559135"/>
                </a:cubicBezTo>
                <a:cubicBezTo>
                  <a:pt x="5927936" y="6559135"/>
                  <a:pt x="5927936" y="6536619"/>
                  <a:pt x="5905387" y="6536619"/>
                </a:cubicBezTo>
                <a:cubicBezTo>
                  <a:pt x="5905387" y="6514098"/>
                  <a:pt x="5927936" y="6446538"/>
                  <a:pt x="5927936" y="6446538"/>
                </a:cubicBezTo>
                <a:cubicBezTo>
                  <a:pt x="5927936" y="6424016"/>
                  <a:pt x="5950493" y="6401501"/>
                  <a:pt x="5950493" y="6378979"/>
                </a:cubicBezTo>
                <a:close/>
                <a:moveTo>
                  <a:pt x="5024957" y="6373170"/>
                </a:moveTo>
                <a:cubicBezTo>
                  <a:pt x="5024957" y="6373170"/>
                  <a:pt x="5024957" y="6373170"/>
                  <a:pt x="5024957" y="6374967"/>
                </a:cubicBezTo>
                <a:lnTo>
                  <a:pt x="5024957" y="6376552"/>
                </a:lnTo>
                <a:lnTo>
                  <a:pt x="5028722" y="6377459"/>
                </a:lnTo>
                <a:cubicBezTo>
                  <a:pt x="5030803" y="6378463"/>
                  <a:pt x="5032886" y="6380467"/>
                  <a:pt x="5032886" y="6384477"/>
                </a:cubicBezTo>
                <a:cubicBezTo>
                  <a:pt x="5032886" y="6384477"/>
                  <a:pt x="5024559" y="6384477"/>
                  <a:pt x="5024559" y="6392499"/>
                </a:cubicBezTo>
                <a:cubicBezTo>
                  <a:pt x="5016232" y="6392499"/>
                  <a:pt x="5016232" y="6392499"/>
                  <a:pt x="5016232" y="6392499"/>
                </a:cubicBezTo>
                <a:cubicBezTo>
                  <a:pt x="5016232" y="6392499"/>
                  <a:pt x="5016232" y="6390493"/>
                  <a:pt x="5016232" y="6388487"/>
                </a:cubicBezTo>
                <a:lnTo>
                  <a:pt x="5016232" y="6387550"/>
                </a:lnTo>
                <a:lnTo>
                  <a:pt x="5014270" y="6387550"/>
                </a:lnTo>
                <a:cubicBezTo>
                  <a:pt x="5012745" y="6387550"/>
                  <a:pt x="5012745" y="6387550"/>
                  <a:pt x="5012745" y="6387550"/>
                </a:cubicBezTo>
                <a:cubicBezTo>
                  <a:pt x="5012745" y="6387550"/>
                  <a:pt x="5012745" y="6373170"/>
                  <a:pt x="5024957" y="6373170"/>
                </a:cubicBezTo>
                <a:close/>
                <a:moveTo>
                  <a:pt x="4997079" y="6366834"/>
                </a:moveTo>
                <a:cubicBezTo>
                  <a:pt x="5006240" y="6384479"/>
                  <a:pt x="4997079" y="6393301"/>
                  <a:pt x="4978759" y="6402124"/>
                </a:cubicBezTo>
                <a:cubicBezTo>
                  <a:pt x="4969598" y="6384479"/>
                  <a:pt x="4978759" y="6384479"/>
                  <a:pt x="4997079" y="6366834"/>
                </a:cubicBezTo>
                <a:close/>
                <a:moveTo>
                  <a:pt x="4383091" y="6365962"/>
                </a:moveTo>
                <a:lnTo>
                  <a:pt x="4381342" y="6367757"/>
                </a:lnTo>
                <a:lnTo>
                  <a:pt x="4377809" y="6375168"/>
                </a:lnTo>
                <a:cubicBezTo>
                  <a:pt x="4377809" y="6375168"/>
                  <a:pt x="4377809" y="6375168"/>
                  <a:pt x="4376653" y="6376271"/>
                </a:cubicBezTo>
                <a:lnTo>
                  <a:pt x="4372231" y="6380491"/>
                </a:lnTo>
                <a:lnTo>
                  <a:pt x="4372231" y="6381921"/>
                </a:lnTo>
                <a:cubicBezTo>
                  <a:pt x="4372231" y="6385910"/>
                  <a:pt x="4372231" y="6389900"/>
                  <a:pt x="4372231" y="6397879"/>
                </a:cubicBezTo>
                <a:cubicBezTo>
                  <a:pt x="4372231" y="6405858"/>
                  <a:pt x="4372231" y="6409846"/>
                  <a:pt x="4372231" y="6411841"/>
                </a:cubicBezTo>
                <a:lnTo>
                  <a:pt x="4372231" y="6412581"/>
                </a:lnTo>
                <a:lnTo>
                  <a:pt x="4376286" y="6411643"/>
                </a:lnTo>
                <a:cubicBezTo>
                  <a:pt x="4380537" y="6410002"/>
                  <a:pt x="4386210" y="6406723"/>
                  <a:pt x="4391879" y="6400165"/>
                </a:cubicBezTo>
                <a:cubicBezTo>
                  <a:pt x="4391879" y="6400165"/>
                  <a:pt x="4397550" y="6393604"/>
                  <a:pt x="4404638" y="6385407"/>
                </a:cubicBezTo>
                <a:lnTo>
                  <a:pt x="4416400" y="6371808"/>
                </a:lnTo>
                <a:lnTo>
                  <a:pt x="4416400" y="6365962"/>
                </a:lnTo>
                <a:cubicBezTo>
                  <a:pt x="4416400" y="6365962"/>
                  <a:pt x="4401678" y="6365962"/>
                  <a:pt x="4386953" y="6365962"/>
                </a:cubicBezTo>
                <a:cubicBezTo>
                  <a:pt x="4386953" y="6365962"/>
                  <a:pt x="4386953" y="6365962"/>
                  <a:pt x="4385114" y="6365962"/>
                </a:cubicBezTo>
                <a:close/>
                <a:moveTo>
                  <a:pt x="4784730" y="6341168"/>
                </a:moveTo>
                <a:cubicBezTo>
                  <a:pt x="4793060" y="6341168"/>
                  <a:pt x="4793060" y="6341168"/>
                  <a:pt x="4793060" y="6349725"/>
                </a:cubicBezTo>
                <a:cubicBezTo>
                  <a:pt x="4793060" y="6349725"/>
                  <a:pt x="4784730" y="6358278"/>
                  <a:pt x="4784730" y="6366834"/>
                </a:cubicBezTo>
                <a:cubicBezTo>
                  <a:pt x="4784730" y="6366834"/>
                  <a:pt x="4776402" y="6358278"/>
                  <a:pt x="4776402" y="6358278"/>
                </a:cubicBezTo>
                <a:cubicBezTo>
                  <a:pt x="4776402" y="6358278"/>
                  <a:pt x="4784730" y="6358278"/>
                  <a:pt x="4784730" y="6349725"/>
                </a:cubicBezTo>
                <a:cubicBezTo>
                  <a:pt x="4784730" y="6341168"/>
                  <a:pt x="4784730" y="6341168"/>
                  <a:pt x="4784730" y="6341168"/>
                </a:cubicBezTo>
                <a:close/>
                <a:moveTo>
                  <a:pt x="4498269" y="6341168"/>
                </a:moveTo>
                <a:cubicBezTo>
                  <a:pt x="4498269" y="6341168"/>
                  <a:pt x="4506598" y="6341168"/>
                  <a:pt x="4506598" y="6341168"/>
                </a:cubicBezTo>
                <a:cubicBezTo>
                  <a:pt x="4506598" y="6341168"/>
                  <a:pt x="4506598" y="6350795"/>
                  <a:pt x="4506598" y="6350795"/>
                </a:cubicBezTo>
                <a:cubicBezTo>
                  <a:pt x="4506598" y="6350795"/>
                  <a:pt x="4498269" y="6350795"/>
                  <a:pt x="4489942" y="6350795"/>
                </a:cubicBezTo>
                <a:cubicBezTo>
                  <a:pt x="4489942" y="6350795"/>
                  <a:pt x="4498269" y="6350795"/>
                  <a:pt x="4498269" y="6341168"/>
                </a:cubicBezTo>
                <a:close/>
                <a:moveTo>
                  <a:pt x="4425471" y="6339289"/>
                </a:moveTo>
                <a:lnTo>
                  <a:pt x="4430508" y="6348840"/>
                </a:lnTo>
                <a:lnTo>
                  <a:pt x="4431577" y="6346056"/>
                </a:lnTo>
                <a:lnTo>
                  <a:pt x="4431678" y="6345619"/>
                </a:lnTo>
                <a:lnTo>
                  <a:pt x="4429914" y="6343820"/>
                </a:lnTo>
                <a:close/>
                <a:moveTo>
                  <a:pt x="4419277" y="6332968"/>
                </a:moveTo>
                <a:lnTo>
                  <a:pt x="4416488" y="6334076"/>
                </a:lnTo>
                <a:lnTo>
                  <a:pt x="4421762" y="6335506"/>
                </a:lnTo>
                <a:close/>
                <a:moveTo>
                  <a:pt x="4991735" y="6321299"/>
                </a:moveTo>
                <a:cubicBezTo>
                  <a:pt x="4991735" y="6321299"/>
                  <a:pt x="4991735" y="6321299"/>
                  <a:pt x="5007654" y="6335815"/>
                </a:cubicBezTo>
                <a:cubicBezTo>
                  <a:pt x="5007654" y="6335815"/>
                  <a:pt x="5007654" y="6335815"/>
                  <a:pt x="4991735" y="6335815"/>
                </a:cubicBezTo>
                <a:cubicBezTo>
                  <a:pt x="4991735" y="6350331"/>
                  <a:pt x="4991735" y="6350331"/>
                  <a:pt x="4991735" y="6350331"/>
                </a:cubicBezTo>
                <a:cubicBezTo>
                  <a:pt x="4991735" y="6350331"/>
                  <a:pt x="4991735" y="6350331"/>
                  <a:pt x="4975811" y="6350331"/>
                </a:cubicBezTo>
                <a:cubicBezTo>
                  <a:pt x="4975811" y="6350331"/>
                  <a:pt x="4975811" y="6335815"/>
                  <a:pt x="4991735" y="6321299"/>
                </a:cubicBezTo>
                <a:close/>
                <a:moveTo>
                  <a:pt x="4646494" y="6315503"/>
                </a:moveTo>
                <a:cubicBezTo>
                  <a:pt x="4656488" y="6321918"/>
                  <a:pt x="4646494" y="6321918"/>
                  <a:pt x="4646494" y="6321918"/>
                </a:cubicBezTo>
                <a:cubicBezTo>
                  <a:pt x="4646494" y="6321918"/>
                  <a:pt x="4646494" y="6321918"/>
                  <a:pt x="4646494" y="6315503"/>
                </a:cubicBezTo>
                <a:close/>
                <a:moveTo>
                  <a:pt x="4562111" y="6315503"/>
                </a:moveTo>
                <a:cubicBezTo>
                  <a:pt x="4570994" y="6315503"/>
                  <a:pt x="4579875" y="6324328"/>
                  <a:pt x="4570994" y="6324328"/>
                </a:cubicBezTo>
                <a:cubicBezTo>
                  <a:pt x="4570994" y="6333150"/>
                  <a:pt x="4553228" y="6341970"/>
                  <a:pt x="4553228" y="6333150"/>
                </a:cubicBezTo>
                <a:cubicBezTo>
                  <a:pt x="4553228" y="6333150"/>
                  <a:pt x="4544345" y="6333150"/>
                  <a:pt x="4535463" y="6341970"/>
                </a:cubicBezTo>
                <a:cubicBezTo>
                  <a:pt x="4535463" y="6341970"/>
                  <a:pt x="4526580" y="6350795"/>
                  <a:pt x="4526580" y="6350795"/>
                </a:cubicBezTo>
                <a:cubicBezTo>
                  <a:pt x="4526580" y="6350795"/>
                  <a:pt x="4528802" y="6348589"/>
                  <a:pt x="4531022" y="6345281"/>
                </a:cubicBezTo>
                <a:lnTo>
                  <a:pt x="4535317" y="6333549"/>
                </a:lnTo>
                <a:lnTo>
                  <a:pt x="4532644" y="6332774"/>
                </a:lnTo>
                <a:cubicBezTo>
                  <a:pt x="4531443" y="6332427"/>
                  <a:pt x="4531443" y="6332427"/>
                  <a:pt x="4531443" y="6332427"/>
                </a:cubicBezTo>
                <a:cubicBezTo>
                  <a:pt x="4531443" y="6332427"/>
                  <a:pt x="4534121" y="6323181"/>
                  <a:pt x="4543721" y="6325961"/>
                </a:cubicBezTo>
                <a:cubicBezTo>
                  <a:pt x="4543721" y="6325961"/>
                  <a:pt x="4543721" y="6325961"/>
                  <a:pt x="4543386" y="6327116"/>
                </a:cubicBezTo>
                <a:lnTo>
                  <a:pt x="4542758" y="6329286"/>
                </a:lnTo>
                <a:lnTo>
                  <a:pt x="4552118" y="6324328"/>
                </a:lnTo>
                <a:cubicBezTo>
                  <a:pt x="4557670" y="6319915"/>
                  <a:pt x="4562111" y="6315503"/>
                  <a:pt x="4562111" y="6315503"/>
                </a:cubicBezTo>
                <a:close/>
                <a:moveTo>
                  <a:pt x="5532772" y="6298538"/>
                </a:moveTo>
                <a:cubicBezTo>
                  <a:pt x="5554801" y="6298538"/>
                  <a:pt x="5554801" y="6321625"/>
                  <a:pt x="5554801" y="6321625"/>
                </a:cubicBezTo>
                <a:cubicBezTo>
                  <a:pt x="5554801" y="6321625"/>
                  <a:pt x="5532772" y="6344713"/>
                  <a:pt x="5532772" y="6344713"/>
                </a:cubicBezTo>
                <a:cubicBezTo>
                  <a:pt x="5532772" y="6321625"/>
                  <a:pt x="5532772" y="6321625"/>
                  <a:pt x="5532772" y="6321625"/>
                </a:cubicBezTo>
                <a:cubicBezTo>
                  <a:pt x="5532772" y="6321625"/>
                  <a:pt x="5532772" y="6321625"/>
                  <a:pt x="5532772" y="6298538"/>
                </a:cubicBezTo>
                <a:close/>
                <a:moveTo>
                  <a:pt x="4693129" y="6296256"/>
                </a:moveTo>
                <a:cubicBezTo>
                  <a:pt x="4693129" y="6296256"/>
                  <a:pt x="4693129" y="6305879"/>
                  <a:pt x="4693129" y="6305879"/>
                </a:cubicBezTo>
                <a:cubicBezTo>
                  <a:pt x="4693129" y="6305879"/>
                  <a:pt x="4683136" y="6305879"/>
                  <a:pt x="4683136" y="6305879"/>
                </a:cubicBezTo>
                <a:cubicBezTo>
                  <a:pt x="4683136" y="6296256"/>
                  <a:pt x="4683136" y="6296256"/>
                  <a:pt x="4693129" y="6296256"/>
                </a:cubicBezTo>
                <a:close/>
                <a:moveTo>
                  <a:pt x="3997537" y="6295554"/>
                </a:moveTo>
                <a:lnTo>
                  <a:pt x="3994337" y="6299297"/>
                </a:lnTo>
                <a:lnTo>
                  <a:pt x="3997537" y="6298884"/>
                </a:lnTo>
                <a:close/>
                <a:moveTo>
                  <a:pt x="5391425" y="6283145"/>
                </a:moveTo>
                <a:cubicBezTo>
                  <a:pt x="5391425" y="6283145"/>
                  <a:pt x="5411618" y="6283145"/>
                  <a:pt x="5411618" y="6283145"/>
                </a:cubicBezTo>
                <a:cubicBezTo>
                  <a:pt x="5411618" y="6303154"/>
                  <a:pt x="5431808" y="6323165"/>
                  <a:pt x="5431808" y="6343177"/>
                </a:cubicBezTo>
                <a:cubicBezTo>
                  <a:pt x="5431808" y="6343177"/>
                  <a:pt x="5452002" y="6343177"/>
                  <a:pt x="5411618" y="6383196"/>
                </a:cubicBezTo>
                <a:cubicBezTo>
                  <a:pt x="5411618" y="6383196"/>
                  <a:pt x="5411618" y="6383196"/>
                  <a:pt x="5409095" y="6383196"/>
                </a:cubicBezTo>
                <a:lnTo>
                  <a:pt x="5406396" y="6383196"/>
                </a:lnTo>
                <a:lnTo>
                  <a:pt x="5406396" y="6405184"/>
                </a:lnTo>
                <a:cubicBezTo>
                  <a:pt x="5406396" y="6405184"/>
                  <a:pt x="5406396" y="6405184"/>
                  <a:pt x="5406396" y="6428111"/>
                </a:cubicBezTo>
                <a:cubicBezTo>
                  <a:pt x="5406396" y="6428111"/>
                  <a:pt x="5406396" y="6451042"/>
                  <a:pt x="5406396" y="6451042"/>
                </a:cubicBezTo>
                <a:cubicBezTo>
                  <a:pt x="5406396" y="6451042"/>
                  <a:pt x="5406396" y="6451042"/>
                  <a:pt x="5406396" y="6473972"/>
                </a:cubicBezTo>
                <a:cubicBezTo>
                  <a:pt x="5406396" y="6496901"/>
                  <a:pt x="5406396" y="6519828"/>
                  <a:pt x="5406396" y="6519828"/>
                </a:cubicBezTo>
                <a:cubicBezTo>
                  <a:pt x="5385250" y="6542757"/>
                  <a:pt x="5364105" y="6542757"/>
                  <a:pt x="5364105" y="6542757"/>
                </a:cubicBezTo>
                <a:cubicBezTo>
                  <a:pt x="5364105" y="6519828"/>
                  <a:pt x="5364105" y="6473972"/>
                  <a:pt x="5385250" y="6451042"/>
                </a:cubicBezTo>
                <a:cubicBezTo>
                  <a:pt x="5385250" y="6451042"/>
                  <a:pt x="5385250" y="6451042"/>
                  <a:pt x="5385250" y="6428111"/>
                </a:cubicBezTo>
                <a:cubicBezTo>
                  <a:pt x="5385250" y="6428111"/>
                  <a:pt x="5385250" y="6405184"/>
                  <a:pt x="5385250" y="6382255"/>
                </a:cubicBezTo>
                <a:lnTo>
                  <a:pt x="5385250" y="6369698"/>
                </a:lnTo>
                <a:lnTo>
                  <a:pt x="5381326" y="6360685"/>
                </a:lnTo>
                <a:cubicBezTo>
                  <a:pt x="5376278" y="6348180"/>
                  <a:pt x="5371230" y="6333173"/>
                  <a:pt x="5371230" y="6323165"/>
                </a:cubicBezTo>
                <a:cubicBezTo>
                  <a:pt x="5371230" y="6323165"/>
                  <a:pt x="5371230" y="6303154"/>
                  <a:pt x="5371230" y="6303154"/>
                </a:cubicBezTo>
                <a:cubicBezTo>
                  <a:pt x="5371230" y="6283145"/>
                  <a:pt x="5391425" y="6283145"/>
                  <a:pt x="5391425" y="6283145"/>
                </a:cubicBezTo>
                <a:close/>
                <a:moveTo>
                  <a:pt x="4573213" y="6280211"/>
                </a:moveTo>
                <a:cubicBezTo>
                  <a:pt x="4573213" y="6288233"/>
                  <a:pt x="4563220" y="6296256"/>
                  <a:pt x="4553228" y="6296256"/>
                </a:cubicBezTo>
                <a:cubicBezTo>
                  <a:pt x="4553228" y="6296256"/>
                  <a:pt x="4553228" y="6296256"/>
                  <a:pt x="4553228" y="6288233"/>
                </a:cubicBezTo>
                <a:cubicBezTo>
                  <a:pt x="4553228" y="6288233"/>
                  <a:pt x="4563220" y="6280211"/>
                  <a:pt x="4573213" y="6280211"/>
                </a:cubicBezTo>
                <a:close/>
                <a:moveTo>
                  <a:pt x="5034187" y="6269046"/>
                </a:moveTo>
                <a:cubicBezTo>
                  <a:pt x="5050112" y="6269046"/>
                  <a:pt x="5050112" y="6286465"/>
                  <a:pt x="5050112" y="6303881"/>
                </a:cubicBezTo>
                <a:cubicBezTo>
                  <a:pt x="5050112" y="6303881"/>
                  <a:pt x="5050112" y="6303881"/>
                  <a:pt x="5034187" y="6303881"/>
                </a:cubicBezTo>
                <a:cubicBezTo>
                  <a:pt x="5034187" y="6286465"/>
                  <a:pt x="5034187" y="6286465"/>
                  <a:pt x="5034187" y="6269046"/>
                </a:cubicBezTo>
                <a:close/>
                <a:moveTo>
                  <a:pt x="4721441" y="6257756"/>
                </a:moveTo>
                <a:cubicBezTo>
                  <a:pt x="4722359" y="6257756"/>
                  <a:pt x="4723108" y="6258477"/>
                  <a:pt x="4723108" y="6259361"/>
                </a:cubicBezTo>
                <a:cubicBezTo>
                  <a:pt x="4723108" y="6260249"/>
                  <a:pt x="4722359" y="6260966"/>
                  <a:pt x="4721441" y="6260966"/>
                </a:cubicBezTo>
                <a:cubicBezTo>
                  <a:pt x="4720523" y="6260966"/>
                  <a:pt x="4719776" y="6260249"/>
                  <a:pt x="4719776" y="6259361"/>
                </a:cubicBezTo>
                <a:cubicBezTo>
                  <a:pt x="4719776" y="6258477"/>
                  <a:pt x="4720523" y="6257756"/>
                  <a:pt x="4721441" y="6257756"/>
                </a:cubicBezTo>
                <a:close/>
                <a:moveTo>
                  <a:pt x="4013130" y="6248241"/>
                </a:moveTo>
                <a:cubicBezTo>
                  <a:pt x="4013759" y="6248241"/>
                  <a:pt x="4014271" y="6248822"/>
                  <a:pt x="4014271" y="6249535"/>
                </a:cubicBezTo>
                <a:cubicBezTo>
                  <a:pt x="4014271" y="6250250"/>
                  <a:pt x="4013759" y="6250831"/>
                  <a:pt x="4013130" y="6250831"/>
                </a:cubicBezTo>
                <a:cubicBezTo>
                  <a:pt x="4012499" y="6250831"/>
                  <a:pt x="4011987" y="6250250"/>
                  <a:pt x="4011987" y="6249535"/>
                </a:cubicBezTo>
                <a:cubicBezTo>
                  <a:pt x="4011987" y="6248822"/>
                  <a:pt x="4012499" y="6248241"/>
                  <a:pt x="4013130" y="6248241"/>
                </a:cubicBezTo>
                <a:close/>
                <a:moveTo>
                  <a:pt x="4009499" y="6246068"/>
                </a:moveTo>
                <a:lnTo>
                  <a:pt x="4008528" y="6248178"/>
                </a:lnTo>
                <a:lnTo>
                  <a:pt x="4009898" y="6254241"/>
                </a:lnTo>
                <a:cubicBezTo>
                  <a:pt x="4009898" y="6254241"/>
                  <a:pt x="4008397" y="6253806"/>
                  <a:pt x="4006671" y="6254150"/>
                </a:cubicBezTo>
                <a:lnTo>
                  <a:pt x="4004390" y="6256424"/>
                </a:lnTo>
                <a:lnTo>
                  <a:pt x="3996294" y="6270812"/>
                </a:lnTo>
                <a:cubicBezTo>
                  <a:pt x="3992846" y="6274383"/>
                  <a:pt x="3990007" y="6275846"/>
                  <a:pt x="3990007" y="6275846"/>
                </a:cubicBezTo>
                <a:cubicBezTo>
                  <a:pt x="3990007" y="6275846"/>
                  <a:pt x="3987778" y="6275200"/>
                  <a:pt x="3985551" y="6274555"/>
                </a:cubicBezTo>
                <a:lnTo>
                  <a:pt x="3982420" y="6273648"/>
                </a:lnTo>
                <a:lnTo>
                  <a:pt x="3976724" y="6277542"/>
                </a:lnTo>
                <a:cubicBezTo>
                  <a:pt x="3969787" y="6284655"/>
                  <a:pt x="3948973" y="6291771"/>
                  <a:pt x="3948973" y="6298884"/>
                </a:cubicBezTo>
                <a:cubicBezTo>
                  <a:pt x="3942035" y="6298884"/>
                  <a:pt x="3942035" y="6298884"/>
                  <a:pt x="3942035" y="6298884"/>
                </a:cubicBezTo>
                <a:cubicBezTo>
                  <a:pt x="3942035" y="6298884"/>
                  <a:pt x="3942035" y="6306001"/>
                  <a:pt x="3948973" y="6306001"/>
                </a:cubicBezTo>
                <a:cubicBezTo>
                  <a:pt x="3948973" y="6306001"/>
                  <a:pt x="3962851" y="6306001"/>
                  <a:pt x="3969787" y="6306001"/>
                </a:cubicBezTo>
                <a:cubicBezTo>
                  <a:pt x="3969787" y="6306001"/>
                  <a:pt x="3976724" y="6306001"/>
                  <a:pt x="3983662" y="6306001"/>
                </a:cubicBezTo>
                <a:lnTo>
                  <a:pt x="3990328" y="6300018"/>
                </a:lnTo>
                <a:lnTo>
                  <a:pt x="3981541" y="6300018"/>
                </a:lnTo>
                <a:cubicBezTo>
                  <a:pt x="3981541" y="6300018"/>
                  <a:pt x="3975452" y="6300018"/>
                  <a:pt x="3981541" y="6292898"/>
                </a:cubicBezTo>
                <a:cubicBezTo>
                  <a:pt x="3981541" y="6292898"/>
                  <a:pt x="3987630" y="6285780"/>
                  <a:pt x="3993719" y="6278660"/>
                </a:cubicBezTo>
                <a:cubicBezTo>
                  <a:pt x="3999808" y="6271541"/>
                  <a:pt x="4005898" y="6271541"/>
                  <a:pt x="4005898" y="6271541"/>
                </a:cubicBezTo>
                <a:cubicBezTo>
                  <a:pt x="4011987" y="6271541"/>
                  <a:pt x="4011987" y="6271541"/>
                  <a:pt x="4011987" y="6271541"/>
                </a:cubicBezTo>
                <a:cubicBezTo>
                  <a:pt x="4011987" y="6271541"/>
                  <a:pt x="4011987" y="6278660"/>
                  <a:pt x="4011987" y="6278660"/>
                </a:cubicBezTo>
                <a:cubicBezTo>
                  <a:pt x="4011987" y="6278660"/>
                  <a:pt x="4008942" y="6282220"/>
                  <a:pt x="4005137" y="6286669"/>
                </a:cubicBezTo>
                <a:lnTo>
                  <a:pt x="4003301" y="6288815"/>
                </a:lnTo>
                <a:lnTo>
                  <a:pt x="4011415" y="6284655"/>
                </a:lnTo>
                <a:cubicBezTo>
                  <a:pt x="4016617" y="6282876"/>
                  <a:pt x="4021820" y="6281098"/>
                  <a:pt x="4025289" y="6277542"/>
                </a:cubicBezTo>
                <a:cubicBezTo>
                  <a:pt x="4025289" y="6277542"/>
                  <a:pt x="4032229" y="6277542"/>
                  <a:pt x="4039165" y="6263311"/>
                </a:cubicBezTo>
                <a:lnTo>
                  <a:pt x="4047485" y="6257792"/>
                </a:lnTo>
                <a:lnTo>
                  <a:pt x="4044340" y="6255014"/>
                </a:lnTo>
                <a:cubicBezTo>
                  <a:pt x="4044340" y="6255014"/>
                  <a:pt x="4042723" y="6252261"/>
                  <a:pt x="4041105" y="6249507"/>
                </a:cubicBezTo>
                <a:lnTo>
                  <a:pt x="4040857" y="6249084"/>
                </a:lnTo>
                <a:lnTo>
                  <a:pt x="4036565" y="6249084"/>
                </a:lnTo>
                <a:lnTo>
                  <a:pt x="4032365" y="6249084"/>
                </a:lnTo>
                <a:lnTo>
                  <a:pt x="4031277" y="6250089"/>
                </a:lnTo>
                <a:cubicBezTo>
                  <a:pt x="4028743" y="6250498"/>
                  <a:pt x="4026514" y="6249852"/>
                  <a:pt x="4026514" y="6249852"/>
                </a:cubicBezTo>
                <a:cubicBezTo>
                  <a:pt x="4024072" y="6258287"/>
                  <a:pt x="4017604" y="6247272"/>
                  <a:pt x="4017604" y="6247272"/>
                </a:cubicBezTo>
                <a:cubicBezTo>
                  <a:pt x="4013146" y="6245981"/>
                  <a:pt x="4010918" y="6245336"/>
                  <a:pt x="4009499" y="6246068"/>
                </a:cubicBezTo>
                <a:close/>
                <a:moveTo>
                  <a:pt x="4705991" y="6235295"/>
                </a:moveTo>
                <a:cubicBezTo>
                  <a:pt x="4713495" y="6235295"/>
                  <a:pt x="4713495" y="6235295"/>
                  <a:pt x="4713495" y="6235295"/>
                </a:cubicBezTo>
                <a:cubicBezTo>
                  <a:pt x="4713495" y="6243063"/>
                  <a:pt x="4705991" y="6243063"/>
                  <a:pt x="4705991" y="6243063"/>
                </a:cubicBezTo>
                <a:cubicBezTo>
                  <a:pt x="4705991" y="6243063"/>
                  <a:pt x="4705991" y="6243063"/>
                  <a:pt x="4705991" y="6235295"/>
                </a:cubicBezTo>
                <a:close/>
                <a:moveTo>
                  <a:pt x="4070220" y="6235295"/>
                </a:moveTo>
                <a:cubicBezTo>
                  <a:pt x="4070220" y="6235295"/>
                  <a:pt x="4070220" y="6235295"/>
                  <a:pt x="4075929" y="6235295"/>
                </a:cubicBezTo>
                <a:cubicBezTo>
                  <a:pt x="4075929" y="6235295"/>
                  <a:pt x="4070220" y="6243063"/>
                  <a:pt x="4064509" y="6243063"/>
                </a:cubicBezTo>
                <a:cubicBezTo>
                  <a:pt x="4064509" y="6243063"/>
                  <a:pt x="4064509" y="6243063"/>
                  <a:pt x="4070220" y="6235295"/>
                </a:cubicBezTo>
                <a:close/>
                <a:moveTo>
                  <a:pt x="4164128" y="6234382"/>
                </a:moveTo>
                <a:lnTo>
                  <a:pt x="4160469" y="6234740"/>
                </a:lnTo>
                <a:cubicBezTo>
                  <a:pt x="4158409" y="6234852"/>
                  <a:pt x="4157109" y="6234852"/>
                  <a:pt x="4157109" y="6234852"/>
                </a:cubicBezTo>
                <a:cubicBezTo>
                  <a:pt x="4150172" y="6234852"/>
                  <a:pt x="4143232" y="6234852"/>
                  <a:pt x="4136295" y="6241968"/>
                </a:cubicBezTo>
                <a:cubicBezTo>
                  <a:pt x="4136295" y="6241968"/>
                  <a:pt x="4136295" y="6241968"/>
                  <a:pt x="4129360" y="6249084"/>
                </a:cubicBezTo>
                <a:lnTo>
                  <a:pt x="4129360" y="6249428"/>
                </a:lnTo>
                <a:lnTo>
                  <a:pt x="4133042" y="6249084"/>
                </a:lnTo>
                <a:lnTo>
                  <a:pt x="4133462" y="6250029"/>
                </a:lnTo>
                <a:lnTo>
                  <a:pt x="4160072" y="6235005"/>
                </a:lnTo>
                <a:close/>
                <a:moveTo>
                  <a:pt x="4181262" y="6229100"/>
                </a:moveTo>
                <a:lnTo>
                  <a:pt x="4169442" y="6233563"/>
                </a:lnTo>
                <a:lnTo>
                  <a:pt x="4179335" y="6232040"/>
                </a:lnTo>
                <a:close/>
                <a:moveTo>
                  <a:pt x="4609854" y="6225674"/>
                </a:moveTo>
                <a:cubicBezTo>
                  <a:pt x="4619850" y="6225674"/>
                  <a:pt x="4619850" y="6235300"/>
                  <a:pt x="4619850" y="6235300"/>
                </a:cubicBezTo>
                <a:cubicBezTo>
                  <a:pt x="4619850" y="6244924"/>
                  <a:pt x="4609854" y="6244924"/>
                  <a:pt x="4609854" y="6244924"/>
                </a:cubicBezTo>
                <a:cubicBezTo>
                  <a:pt x="4609854" y="6235300"/>
                  <a:pt x="4609854" y="6235300"/>
                  <a:pt x="4609854" y="6225674"/>
                </a:cubicBezTo>
                <a:close/>
                <a:moveTo>
                  <a:pt x="4193540" y="6224771"/>
                </a:moveTo>
                <a:lnTo>
                  <a:pt x="4192920" y="6224984"/>
                </a:lnTo>
                <a:lnTo>
                  <a:pt x="4193047" y="6225243"/>
                </a:lnTo>
                <a:close/>
                <a:moveTo>
                  <a:pt x="4205676" y="6213509"/>
                </a:moveTo>
                <a:lnTo>
                  <a:pt x="4203422" y="6216331"/>
                </a:lnTo>
                <a:lnTo>
                  <a:pt x="4211480" y="6215370"/>
                </a:lnTo>
                <a:lnTo>
                  <a:pt x="4213708" y="6213509"/>
                </a:lnTo>
                <a:close/>
                <a:moveTo>
                  <a:pt x="4793058" y="6209635"/>
                </a:moveTo>
                <a:cubicBezTo>
                  <a:pt x="4793058" y="6209635"/>
                  <a:pt x="4803050" y="6209635"/>
                  <a:pt x="4803050" y="6209635"/>
                </a:cubicBezTo>
                <a:cubicBezTo>
                  <a:pt x="4803050" y="6209635"/>
                  <a:pt x="4793058" y="6216052"/>
                  <a:pt x="4793058" y="6216052"/>
                </a:cubicBezTo>
                <a:cubicBezTo>
                  <a:pt x="4793058" y="6209635"/>
                  <a:pt x="4793058" y="6209635"/>
                  <a:pt x="4793058" y="6209635"/>
                </a:cubicBezTo>
                <a:close/>
                <a:moveTo>
                  <a:pt x="4783802" y="6208759"/>
                </a:moveTo>
                <a:cubicBezTo>
                  <a:pt x="4783802" y="6208759"/>
                  <a:pt x="4783802" y="6208759"/>
                  <a:pt x="4783802" y="6217508"/>
                </a:cubicBezTo>
                <a:cubicBezTo>
                  <a:pt x="4783802" y="6226258"/>
                  <a:pt x="4783802" y="6226258"/>
                  <a:pt x="4783802" y="6226258"/>
                </a:cubicBezTo>
                <a:cubicBezTo>
                  <a:pt x="4783802" y="6226258"/>
                  <a:pt x="4783802" y="6235007"/>
                  <a:pt x="4783802" y="6243759"/>
                </a:cubicBezTo>
                <a:cubicBezTo>
                  <a:pt x="4783802" y="6243759"/>
                  <a:pt x="4774553" y="6261256"/>
                  <a:pt x="4774553" y="6270007"/>
                </a:cubicBezTo>
                <a:cubicBezTo>
                  <a:pt x="4769924" y="6270007"/>
                  <a:pt x="4765300" y="6274383"/>
                  <a:pt x="4760672" y="6280942"/>
                </a:cubicBezTo>
                <a:lnTo>
                  <a:pt x="4757512" y="6286423"/>
                </a:lnTo>
                <a:lnTo>
                  <a:pt x="4758408" y="6289150"/>
                </a:lnTo>
                <a:cubicBezTo>
                  <a:pt x="4760031" y="6291804"/>
                  <a:pt x="4762193" y="6293439"/>
                  <a:pt x="4765077" y="6293439"/>
                </a:cubicBezTo>
                <a:cubicBezTo>
                  <a:pt x="4765077" y="6293439"/>
                  <a:pt x="4776613" y="6293439"/>
                  <a:pt x="4776613" y="6293439"/>
                </a:cubicBezTo>
                <a:cubicBezTo>
                  <a:pt x="4776613" y="6293439"/>
                  <a:pt x="4776613" y="6319582"/>
                  <a:pt x="4765077" y="6319582"/>
                </a:cubicBezTo>
                <a:cubicBezTo>
                  <a:pt x="4765077" y="6332651"/>
                  <a:pt x="4730470" y="6332651"/>
                  <a:pt x="4730470" y="6332651"/>
                </a:cubicBezTo>
                <a:cubicBezTo>
                  <a:pt x="4730470" y="6332651"/>
                  <a:pt x="4730470" y="6332651"/>
                  <a:pt x="4718933" y="6332651"/>
                </a:cubicBezTo>
                <a:cubicBezTo>
                  <a:pt x="4718933" y="6345724"/>
                  <a:pt x="4707399" y="6345724"/>
                  <a:pt x="4707399" y="6358793"/>
                </a:cubicBezTo>
                <a:cubicBezTo>
                  <a:pt x="4707399" y="6345724"/>
                  <a:pt x="4707399" y="6345724"/>
                  <a:pt x="4707399" y="6345724"/>
                </a:cubicBezTo>
                <a:cubicBezTo>
                  <a:pt x="4707399" y="6345724"/>
                  <a:pt x="4707399" y="6342456"/>
                  <a:pt x="4707399" y="6337553"/>
                </a:cubicBezTo>
                <a:lnTo>
                  <a:pt x="4707399" y="6336393"/>
                </a:lnTo>
                <a:lnTo>
                  <a:pt x="4700531" y="6340002"/>
                </a:lnTo>
                <a:cubicBezTo>
                  <a:pt x="4695903" y="6344377"/>
                  <a:pt x="4688965" y="6350939"/>
                  <a:pt x="4682025" y="6357502"/>
                </a:cubicBezTo>
                <a:lnTo>
                  <a:pt x="4671189" y="6367746"/>
                </a:lnTo>
                <a:lnTo>
                  <a:pt x="4675957" y="6367746"/>
                </a:lnTo>
                <a:cubicBezTo>
                  <a:pt x="4679939" y="6367746"/>
                  <a:pt x="4683921" y="6367746"/>
                  <a:pt x="4683921" y="6367746"/>
                </a:cubicBezTo>
                <a:cubicBezTo>
                  <a:pt x="4683921" y="6367746"/>
                  <a:pt x="4683921" y="6372103"/>
                  <a:pt x="4683921" y="6376457"/>
                </a:cubicBezTo>
                <a:lnTo>
                  <a:pt x="4683921" y="6379001"/>
                </a:lnTo>
                <a:lnTo>
                  <a:pt x="4684803" y="6376455"/>
                </a:lnTo>
                <a:cubicBezTo>
                  <a:pt x="4685722" y="6376455"/>
                  <a:pt x="4686468" y="6378611"/>
                  <a:pt x="4686468" y="6381267"/>
                </a:cubicBezTo>
                <a:cubicBezTo>
                  <a:pt x="4686468" y="6383928"/>
                  <a:pt x="4685722" y="6386082"/>
                  <a:pt x="4684803" y="6386082"/>
                </a:cubicBezTo>
                <a:lnTo>
                  <a:pt x="4683921" y="6383535"/>
                </a:lnTo>
                <a:lnTo>
                  <a:pt x="4683921" y="6385170"/>
                </a:lnTo>
                <a:cubicBezTo>
                  <a:pt x="4667995" y="6385170"/>
                  <a:pt x="4667995" y="6385170"/>
                  <a:pt x="4667995" y="6385170"/>
                </a:cubicBezTo>
                <a:cubicBezTo>
                  <a:pt x="4667995" y="6385170"/>
                  <a:pt x="4667995" y="6385170"/>
                  <a:pt x="4667995" y="6382991"/>
                </a:cubicBezTo>
                <a:lnTo>
                  <a:pt x="4667995" y="6370768"/>
                </a:lnTo>
                <a:lnTo>
                  <a:pt x="4663520" y="6374999"/>
                </a:lnTo>
                <a:cubicBezTo>
                  <a:pt x="4663520" y="6374999"/>
                  <a:pt x="4645012" y="6392499"/>
                  <a:pt x="4635762" y="6392499"/>
                </a:cubicBezTo>
                <a:cubicBezTo>
                  <a:pt x="4635762" y="6392499"/>
                  <a:pt x="4635762" y="6390312"/>
                  <a:pt x="4634606" y="6388124"/>
                </a:cubicBezTo>
                <a:lnTo>
                  <a:pt x="4633541" y="6387550"/>
                </a:lnTo>
                <a:lnTo>
                  <a:pt x="4631573" y="6387550"/>
                </a:lnTo>
                <a:cubicBezTo>
                  <a:pt x="4630047" y="6387550"/>
                  <a:pt x="4630047" y="6387550"/>
                  <a:pt x="4630047" y="6387550"/>
                </a:cubicBezTo>
                <a:cubicBezTo>
                  <a:pt x="4630047" y="6387550"/>
                  <a:pt x="4630047" y="6387550"/>
                  <a:pt x="4630047" y="6385754"/>
                </a:cubicBezTo>
                <a:lnTo>
                  <a:pt x="4630047" y="6385662"/>
                </a:lnTo>
                <a:lnTo>
                  <a:pt x="4626510" y="6383750"/>
                </a:lnTo>
                <a:lnTo>
                  <a:pt x="4630047" y="6377727"/>
                </a:lnTo>
                <a:lnTo>
                  <a:pt x="4630047" y="6373173"/>
                </a:lnTo>
                <a:cubicBezTo>
                  <a:pt x="4630047" y="6373173"/>
                  <a:pt x="4642260" y="6358793"/>
                  <a:pt x="4642260" y="6358793"/>
                </a:cubicBezTo>
                <a:lnTo>
                  <a:pt x="4642260" y="6361050"/>
                </a:lnTo>
                <a:lnTo>
                  <a:pt x="4645012" y="6357502"/>
                </a:lnTo>
                <a:cubicBezTo>
                  <a:pt x="4645012" y="6357502"/>
                  <a:pt x="4645012" y="6357502"/>
                  <a:pt x="4645012" y="6348751"/>
                </a:cubicBezTo>
                <a:cubicBezTo>
                  <a:pt x="4654266" y="6348751"/>
                  <a:pt x="4654266" y="6340002"/>
                  <a:pt x="4663520" y="6331251"/>
                </a:cubicBezTo>
                <a:cubicBezTo>
                  <a:pt x="4672773" y="6322504"/>
                  <a:pt x="4691278" y="6322504"/>
                  <a:pt x="4700531" y="6313753"/>
                </a:cubicBezTo>
                <a:cubicBezTo>
                  <a:pt x="4705156" y="6313753"/>
                  <a:pt x="4709783" y="6307191"/>
                  <a:pt x="4714409" y="6300631"/>
                </a:cubicBezTo>
                <a:lnTo>
                  <a:pt x="4718748" y="6294986"/>
                </a:lnTo>
                <a:lnTo>
                  <a:pt x="4718933" y="6293439"/>
                </a:lnTo>
                <a:cubicBezTo>
                  <a:pt x="4718933" y="6293439"/>
                  <a:pt x="4718933" y="6280366"/>
                  <a:pt x="4718933" y="6280366"/>
                </a:cubicBezTo>
                <a:cubicBezTo>
                  <a:pt x="4730470" y="6267294"/>
                  <a:pt x="4742007" y="6254222"/>
                  <a:pt x="4730470" y="6241150"/>
                </a:cubicBezTo>
                <a:cubicBezTo>
                  <a:pt x="4730470" y="6228080"/>
                  <a:pt x="4730470" y="6228080"/>
                  <a:pt x="4742007" y="6228080"/>
                </a:cubicBezTo>
                <a:cubicBezTo>
                  <a:pt x="4742007" y="6228080"/>
                  <a:pt x="4742007" y="6215008"/>
                  <a:pt x="4742007" y="6215008"/>
                </a:cubicBezTo>
                <a:cubicBezTo>
                  <a:pt x="4742007" y="6228080"/>
                  <a:pt x="4742007" y="6228080"/>
                  <a:pt x="4753542" y="6228080"/>
                </a:cubicBezTo>
                <a:cubicBezTo>
                  <a:pt x="4753542" y="6228080"/>
                  <a:pt x="4753542" y="6241150"/>
                  <a:pt x="4753542" y="6254222"/>
                </a:cubicBezTo>
                <a:lnTo>
                  <a:pt x="4754032" y="6262539"/>
                </a:lnTo>
                <a:lnTo>
                  <a:pt x="4759516" y="6256881"/>
                </a:lnTo>
                <a:cubicBezTo>
                  <a:pt x="4762986" y="6252507"/>
                  <a:pt x="4765300" y="6248132"/>
                  <a:pt x="4765300" y="6243759"/>
                </a:cubicBezTo>
                <a:cubicBezTo>
                  <a:pt x="4765300" y="6235007"/>
                  <a:pt x="4765300" y="6226258"/>
                  <a:pt x="4774553" y="6217508"/>
                </a:cubicBezTo>
                <a:cubicBezTo>
                  <a:pt x="4774553" y="6217508"/>
                  <a:pt x="4774553" y="6208759"/>
                  <a:pt x="4783802" y="6208759"/>
                </a:cubicBezTo>
                <a:close/>
                <a:moveTo>
                  <a:pt x="5496055" y="6198490"/>
                </a:moveTo>
                <a:cubicBezTo>
                  <a:pt x="5510739" y="6217731"/>
                  <a:pt x="5510739" y="6217731"/>
                  <a:pt x="5510739" y="6236971"/>
                </a:cubicBezTo>
                <a:cubicBezTo>
                  <a:pt x="5496055" y="6236971"/>
                  <a:pt x="5496055" y="6236971"/>
                  <a:pt x="5496055" y="6217731"/>
                </a:cubicBezTo>
                <a:cubicBezTo>
                  <a:pt x="5496055" y="6217731"/>
                  <a:pt x="5496055" y="6198490"/>
                  <a:pt x="5496055" y="6198490"/>
                </a:cubicBezTo>
                <a:close/>
                <a:moveTo>
                  <a:pt x="4107768" y="6187618"/>
                </a:moveTo>
                <a:lnTo>
                  <a:pt x="4107703" y="6187718"/>
                </a:lnTo>
                <a:cubicBezTo>
                  <a:pt x="4106119" y="6190385"/>
                  <a:pt x="4104536" y="6192165"/>
                  <a:pt x="4101368" y="6192165"/>
                </a:cubicBezTo>
                <a:cubicBezTo>
                  <a:pt x="4095034" y="6199281"/>
                  <a:pt x="4088698" y="6206392"/>
                  <a:pt x="4088698" y="6206392"/>
                </a:cubicBezTo>
                <a:cubicBezTo>
                  <a:pt x="4088698" y="6206392"/>
                  <a:pt x="4088698" y="6206392"/>
                  <a:pt x="4082365" y="6213508"/>
                </a:cubicBezTo>
                <a:cubicBezTo>
                  <a:pt x="4076029" y="6220624"/>
                  <a:pt x="4076029" y="6220624"/>
                  <a:pt x="4076029" y="6220624"/>
                </a:cubicBezTo>
                <a:lnTo>
                  <a:pt x="4070528" y="6218378"/>
                </a:lnTo>
                <a:lnTo>
                  <a:pt x="4067433" y="6222710"/>
                </a:lnTo>
                <a:cubicBezTo>
                  <a:pt x="4060582" y="6232295"/>
                  <a:pt x="4060582" y="6232295"/>
                  <a:pt x="4060582" y="6232295"/>
                </a:cubicBezTo>
                <a:lnTo>
                  <a:pt x="4059227" y="6236973"/>
                </a:lnTo>
                <a:lnTo>
                  <a:pt x="4059112" y="6238411"/>
                </a:lnTo>
                <a:lnTo>
                  <a:pt x="4058503" y="6239482"/>
                </a:lnTo>
                <a:lnTo>
                  <a:pt x="4057225" y="6243892"/>
                </a:lnTo>
                <a:cubicBezTo>
                  <a:pt x="4056310" y="6247056"/>
                  <a:pt x="4055698" y="6249163"/>
                  <a:pt x="4055698" y="6249163"/>
                </a:cubicBezTo>
                <a:lnTo>
                  <a:pt x="4050103" y="6256053"/>
                </a:lnTo>
                <a:lnTo>
                  <a:pt x="4053909" y="6253529"/>
                </a:lnTo>
                <a:cubicBezTo>
                  <a:pt x="4059979" y="6250862"/>
                  <a:pt x="4066916" y="6249084"/>
                  <a:pt x="4073854" y="6249084"/>
                </a:cubicBezTo>
                <a:cubicBezTo>
                  <a:pt x="4080793" y="6249084"/>
                  <a:pt x="4080793" y="6249084"/>
                  <a:pt x="4080793" y="6249084"/>
                </a:cubicBezTo>
                <a:cubicBezTo>
                  <a:pt x="4080793" y="6249084"/>
                  <a:pt x="4087730" y="6234852"/>
                  <a:pt x="4087730" y="6234852"/>
                </a:cubicBezTo>
                <a:cubicBezTo>
                  <a:pt x="4087730" y="6234852"/>
                  <a:pt x="4087730" y="6234852"/>
                  <a:pt x="4094667" y="6227738"/>
                </a:cubicBezTo>
                <a:lnTo>
                  <a:pt x="4096091" y="6227414"/>
                </a:lnTo>
                <a:lnTo>
                  <a:pt x="4101710" y="6211155"/>
                </a:lnTo>
                <a:lnTo>
                  <a:pt x="4114173" y="6193876"/>
                </a:lnTo>
                <a:lnTo>
                  <a:pt x="4108644" y="6193876"/>
                </a:lnTo>
                <a:lnTo>
                  <a:pt x="4107768" y="6193876"/>
                </a:lnTo>
                <a:close/>
                <a:moveTo>
                  <a:pt x="4739762" y="6174345"/>
                </a:moveTo>
                <a:cubicBezTo>
                  <a:pt x="4739762" y="6174345"/>
                  <a:pt x="4746423" y="6174345"/>
                  <a:pt x="4746423" y="6180761"/>
                </a:cubicBezTo>
                <a:cubicBezTo>
                  <a:pt x="4746423" y="6180761"/>
                  <a:pt x="4746423" y="6180761"/>
                  <a:pt x="4739762" y="6180761"/>
                </a:cubicBezTo>
                <a:cubicBezTo>
                  <a:pt x="4739762" y="6180761"/>
                  <a:pt x="4739762" y="6180761"/>
                  <a:pt x="4739762" y="6174345"/>
                </a:cubicBezTo>
                <a:close/>
                <a:moveTo>
                  <a:pt x="4124667" y="6173623"/>
                </a:moveTo>
                <a:lnTo>
                  <a:pt x="4113278" y="6179109"/>
                </a:lnTo>
                <a:lnTo>
                  <a:pt x="4109052" y="6185636"/>
                </a:lnTo>
                <a:lnTo>
                  <a:pt x="4120898" y="6181254"/>
                </a:lnTo>
                <a:lnTo>
                  <a:pt x="4123464" y="6177777"/>
                </a:lnTo>
                <a:close/>
                <a:moveTo>
                  <a:pt x="4431830" y="6170338"/>
                </a:moveTo>
                <a:cubicBezTo>
                  <a:pt x="4433293" y="6170338"/>
                  <a:pt x="4434483" y="6171640"/>
                  <a:pt x="4434483" y="6173243"/>
                </a:cubicBezTo>
                <a:cubicBezTo>
                  <a:pt x="4434483" y="6174848"/>
                  <a:pt x="4433293" y="6176144"/>
                  <a:pt x="4431830" y="6176144"/>
                </a:cubicBezTo>
                <a:cubicBezTo>
                  <a:pt x="4430365" y="6176144"/>
                  <a:pt x="4429174" y="6174848"/>
                  <a:pt x="4429174" y="6173243"/>
                </a:cubicBezTo>
                <a:cubicBezTo>
                  <a:pt x="4429174" y="6171640"/>
                  <a:pt x="4430365" y="6170338"/>
                  <a:pt x="4431830" y="6170338"/>
                </a:cubicBezTo>
                <a:close/>
                <a:moveTo>
                  <a:pt x="4603702" y="6164827"/>
                </a:moveTo>
                <a:cubicBezTo>
                  <a:pt x="4603702" y="6164827"/>
                  <a:pt x="4599703" y="6178637"/>
                  <a:pt x="4599703" y="6178637"/>
                </a:cubicBezTo>
                <a:cubicBezTo>
                  <a:pt x="4599703" y="6178637"/>
                  <a:pt x="4587972" y="6175241"/>
                  <a:pt x="4587972" y="6175241"/>
                </a:cubicBezTo>
                <a:cubicBezTo>
                  <a:pt x="4591971" y="6161429"/>
                  <a:pt x="4603702" y="6164827"/>
                  <a:pt x="4603702" y="6164827"/>
                </a:cubicBezTo>
                <a:close/>
                <a:moveTo>
                  <a:pt x="4399049" y="6157629"/>
                </a:moveTo>
                <a:cubicBezTo>
                  <a:pt x="4399049" y="6157629"/>
                  <a:pt x="4404760" y="6157629"/>
                  <a:pt x="4404760" y="6164101"/>
                </a:cubicBezTo>
                <a:cubicBezTo>
                  <a:pt x="4404760" y="6164101"/>
                  <a:pt x="4399049" y="6164101"/>
                  <a:pt x="4399049" y="6170574"/>
                </a:cubicBezTo>
                <a:cubicBezTo>
                  <a:pt x="4393341" y="6170574"/>
                  <a:pt x="4393341" y="6170574"/>
                  <a:pt x="4393341" y="6170574"/>
                </a:cubicBezTo>
                <a:cubicBezTo>
                  <a:pt x="4393341" y="6170574"/>
                  <a:pt x="4393341" y="6164101"/>
                  <a:pt x="4393341" y="6164101"/>
                </a:cubicBezTo>
                <a:cubicBezTo>
                  <a:pt x="4393341" y="6164101"/>
                  <a:pt x="4393341" y="6164101"/>
                  <a:pt x="4399049" y="6157629"/>
                </a:cubicBezTo>
                <a:close/>
                <a:moveTo>
                  <a:pt x="4516590" y="6155096"/>
                </a:moveTo>
                <a:cubicBezTo>
                  <a:pt x="4526580" y="6155096"/>
                  <a:pt x="4526580" y="6155096"/>
                  <a:pt x="4526580" y="6155096"/>
                </a:cubicBezTo>
                <a:cubicBezTo>
                  <a:pt x="4526580" y="6155096"/>
                  <a:pt x="4536573" y="6164721"/>
                  <a:pt x="4536573" y="6164721"/>
                </a:cubicBezTo>
                <a:cubicBezTo>
                  <a:pt x="4531577" y="6169533"/>
                  <a:pt x="4529079" y="6171938"/>
                  <a:pt x="4526580" y="6171938"/>
                </a:cubicBezTo>
                <a:cubicBezTo>
                  <a:pt x="4524082" y="6171938"/>
                  <a:pt x="4521584" y="6169533"/>
                  <a:pt x="4516590" y="6164721"/>
                </a:cubicBezTo>
                <a:cubicBezTo>
                  <a:pt x="4516590" y="6155096"/>
                  <a:pt x="4516590" y="6155096"/>
                  <a:pt x="4516590" y="6155096"/>
                </a:cubicBezTo>
                <a:close/>
                <a:moveTo>
                  <a:pt x="4433315" y="6145471"/>
                </a:moveTo>
                <a:cubicBezTo>
                  <a:pt x="4433315" y="6145471"/>
                  <a:pt x="4443308" y="6145471"/>
                  <a:pt x="4443308" y="6145471"/>
                </a:cubicBezTo>
                <a:cubicBezTo>
                  <a:pt x="4443308" y="6145471"/>
                  <a:pt x="4443308" y="6155096"/>
                  <a:pt x="4443308" y="6155096"/>
                </a:cubicBezTo>
                <a:cubicBezTo>
                  <a:pt x="4433315" y="6155096"/>
                  <a:pt x="4433315" y="6155096"/>
                  <a:pt x="4433315" y="6155096"/>
                </a:cubicBezTo>
                <a:cubicBezTo>
                  <a:pt x="4433315" y="6155096"/>
                  <a:pt x="4423321" y="6155096"/>
                  <a:pt x="4423321" y="6155096"/>
                </a:cubicBezTo>
                <a:cubicBezTo>
                  <a:pt x="4423321" y="6155096"/>
                  <a:pt x="4423321" y="6155096"/>
                  <a:pt x="4433315" y="6145471"/>
                </a:cubicBezTo>
                <a:close/>
                <a:moveTo>
                  <a:pt x="4479947" y="6129431"/>
                </a:moveTo>
                <a:cubicBezTo>
                  <a:pt x="4479947" y="6129431"/>
                  <a:pt x="4479947" y="6137451"/>
                  <a:pt x="4479947" y="6137451"/>
                </a:cubicBezTo>
                <a:cubicBezTo>
                  <a:pt x="4469954" y="6137451"/>
                  <a:pt x="4469954" y="6145474"/>
                  <a:pt x="4469954" y="6145474"/>
                </a:cubicBezTo>
                <a:cubicBezTo>
                  <a:pt x="4459962" y="6145474"/>
                  <a:pt x="4459962" y="6137451"/>
                  <a:pt x="4459962" y="6137451"/>
                </a:cubicBezTo>
                <a:cubicBezTo>
                  <a:pt x="4459962" y="6129431"/>
                  <a:pt x="4469954" y="6129431"/>
                  <a:pt x="4479947" y="6129431"/>
                </a:cubicBezTo>
                <a:close/>
                <a:moveTo>
                  <a:pt x="4407130" y="6129153"/>
                </a:moveTo>
                <a:cubicBezTo>
                  <a:pt x="4413382" y="6129153"/>
                  <a:pt x="4413382" y="6129153"/>
                  <a:pt x="4413382" y="6136057"/>
                </a:cubicBezTo>
                <a:lnTo>
                  <a:pt x="4410839" y="6139567"/>
                </a:lnTo>
                <a:lnTo>
                  <a:pt x="4415412" y="6140126"/>
                </a:lnTo>
                <a:cubicBezTo>
                  <a:pt x="4416661" y="6141196"/>
                  <a:pt x="4416661" y="6143333"/>
                  <a:pt x="4416661" y="6147612"/>
                </a:cubicBezTo>
                <a:cubicBezTo>
                  <a:pt x="4416661" y="6147612"/>
                  <a:pt x="4416661" y="6156166"/>
                  <a:pt x="4406665" y="6164721"/>
                </a:cubicBezTo>
                <a:cubicBezTo>
                  <a:pt x="4406665" y="6164721"/>
                  <a:pt x="4406665" y="6164721"/>
                  <a:pt x="4406665" y="6156166"/>
                </a:cubicBezTo>
                <a:cubicBezTo>
                  <a:pt x="4401670" y="6151891"/>
                  <a:pt x="4401670" y="6149751"/>
                  <a:pt x="4402919" y="6148682"/>
                </a:cubicBezTo>
                <a:lnTo>
                  <a:pt x="4405413" y="6147971"/>
                </a:lnTo>
                <a:lnTo>
                  <a:pt x="4404004" y="6146413"/>
                </a:lnTo>
                <a:cubicBezTo>
                  <a:pt x="4402440" y="6144687"/>
                  <a:pt x="4400877" y="6142960"/>
                  <a:pt x="4400877" y="6142960"/>
                </a:cubicBezTo>
                <a:cubicBezTo>
                  <a:pt x="4400877" y="6142960"/>
                  <a:pt x="4407130" y="6142960"/>
                  <a:pt x="4407130" y="6136057"/>
                </a:cubicBezTo>
                <a:cubicBezTo>
                  <a:pt x="4407130" y="6129153"/>
                  <a:pt x="4407130" y="6129153"/>
                  <a:pt x="4407130" y="6129153"/>
                </a:cubicBezTo>
                <a:close/>
                <a:moveTo>
                  <a:pt x="4234635" y="6129153"/>
                </a:moveTo>
                <a:cubicBezTo>
                  <a:pt x="4240344" y="6129153"/>
                  <a:pt x="4240344" y="6129153"/>
                  <a:pt x="4240344" y="6136057"/>
                </a:cubicBezTo>
                <a:cubicBezTo>
                  <a:pt x="4240344" y="6136057"/>
                  <a:pt x="4234635" y="6142960"/>
                  <a:pt x="4234635" y="6149863"/>
                </a:cubicBezTo>
                <a:cubicBezTo>
                  <a:pt x="4234635" y="6149863"/>
                  <a:pt x="4228926" y="6142960"/>
                  <a:pt x="4228926" y="6142960"/>
                </a:cubicBezTo>
                <a:cubicBezTo>
                  <a:pt x="4228926" y="6142960"/>
                  <a:pt x="4234635" y="6142960"/>
                  <a:pt x="4234635" y="6136057"/>
                </a:cubicBezTo>
                <a:cubicBezTo>
                  <a:pt x="4234635" y="6129153"/>
                  <a:pt x="4234635" y="6129153"/>
                  <a:pt x="4234635" y="6129153"/>
                </a:cubicBezTo>
                <a:close/>
                <a:moveTo>
                  <a:pt x="4347475" y="6126199"/>
                </a:moveTo>
                <a:lnTo>
                  <a:pt x="4343912" y="6128212"/>
                </a:lnTo>
                <a:cubicBezTo>
                  <a:pt x="4336964" y="6135273"/>
                  <a:pt x="4323070" y="6149394"/>
                  <a:pt x="4316123" y="6156453"/>
                </a:cubicBezTo>
                <a:lnTo>
                  <a:pt x="4313593" y="6158740"/>
                </a:lnTo>
                <a:lnTo>
                  <a:pt x="4313593" y="6160337"/>
                </a:lnTo>
                <a:lnTo>
                  <a:pt x="4322366" y="6154757"/>
                </a:lnTo>
                <a:cubicBezTo>
                  <a:pt x="4331606" y="6145940"/>
                  <a:pt x="4340846" y="6145940"/>
                  <a:pt x="4350085" y="6137122"/>
                </a:cubicBezTo>
                <a:lnTo>
                  <a:pt x="4350733" y="6135642"/>
                </a:lnTo>
                <a:lnTo>
                  <a:pt x="4347475" y="6135642"/>
                </a:lnTo>
                <a:cubicBezTo>
                  <a:pt x="4347475" y="6135642"/>
                  <a:pt x="4347475" y="6132347"/>
                  <a:pt x="4347475" y="6129055"/>
                </a:cubicBezTo>
                <a:close/>
                <a:moveTo>
                  <a:pt x="4540480" y="6123942"/>
                </a:moveTo>
                <a:cubicBezTo>
                  <a:pt x="4540480" y="6123942"/>
                  <a:pt x="4552696" y="6123942"/>
                  <a:pt x="4552696" y="6123942"/>
                </a:cubicBezTo>
                <a:cubicBezTo>
                  <a:pt x="4552696" y="6123942"/>
                  <a:pt x="4552696" y="6138322"/>
                  <a:pt x="4552696" y="6138322"/>
                </a:cubicBezTo>
                <a:cubicBezTo>
                  <a:pt x="4540480" y="6138322"/>
                  <a:pt x="4540480" y="6138322"/>
                  <a:pt x="4540480" y="6138322"/>
                </a:cubicBezTo>
                <a:cubicBezTo>
                  <a:pt x="4540480" y="6138322"/>
                  <a:pt x="4540480" y="6138322"/>
                  <a:pt x="4540480" y="6123942"/>
                </a:cubicBezTo>
                <a:close/>
                <a:moveTo>
                  <a:pt x="4313593" y="6122468"/>
                </a:moveTo>
                <a:lnTo>
                  <a:pt x="4313593" y="6124687"/>
                </a:lnTo>
                <a:lnTo>
                  <a:pt x="4315179" y="6122468"/>
                </a:lnTo>
                <a:close/>
                <a:moveTo>
                  <a:pt x="5448148" y="6112276"/>
                </a:moveTo>
                <a:cubicBezTo>
                  <a:pt x="5448148" y="6112276"/>
                  <a:pt x="5448148" y="6129696"/>
                  <a:pt x="5448148" y="6129696"/>
                </a:cubicBezTo>
                <a:cubicBezTo>
                  <a:pt x="5448148" y="6129696"/>
                  <a:pt x="5432225" y="6129696"/>
                  <a:pt x="5432225" y="6129696"/>
                </a:cubicBezTo>
                <a:cubicBezTo>
                  <a:pt x="5432225" y="6112276"/>
                  <a:pt x="5448148" y="6112276"/>
                  <a:pt x="5448148" y="6112276"/>
                </a:cubicBezTo>
                <a:close/>
                <a:moveTo>
                  <a:pt x="4369473" y="6109292"/>
                </a:moveTo>
                <a:lnTo>
                  <a:pt x="4366489" y="6112327"/>
                </a:lnTo>
                <a:cubicBezTo>
                  <a:pt x="4364751" y="6114093"/>
                  <a:pt x="4364751" y="6114093"/>
                  <a:pt x="4364751" y="6114093"/>
                </a:cubicBezTo>
                <a:lnTo>
                  <a:pt x="4358768" y="6118549"/>
                </a:lnTo>
                <a:lnTo>
                  <a:pt x="4358768" y="6120874"/>
                </a:lnTo>
                <a:lnTo>
                  <a:pt x="4368568" y="6110673"/>
                </a:lnTo>
                <a:close/>
                <a:moveTo>
                  <a:pt x="6159111" y="6108743"/>
                </a:moveTo>
                <a:cubicBezTo>
                  <a:pt x="6184485" y="6108743"/>
                  <a:pt x="6184485" y="6133305"/>
                  <a:pt x="6184485" y="6133305"/>
                </a:cubicBezTo>
                <a:cubicBezTo>
                  <a:pt x="6184485" y="6133305"/>
                  <a:pt x="6159111" y="6157875"/>
                  <a:pt x="6159111" y="6157875"/>
                </a:cubicBezTo>
                <a:cubicBezTo>
                  <a:pt x="6159111" y="6133305"/>
                  <a:pt x="6159111" y="6133305"/>
                  <a:pt x="6159111" y="6133305"/>
                </a:cubicBezTo>
                <a:cubicBezTo>
                  <a:pt x="6159111" y="6133305"/>
                  <a:pt x="6159111" y="6133305"/>
                  <a:pt x="6159111" y="6108743"/>
                </a:cubicBezTo>
                <a:close/>
                <a:moveTo>
                  <a:pt x="4239984" y="6108443"/>
                </a:moveTo>
                <a:cubicBezTo>
                  <a:pt x="4246653" y="6108443"/>
                  <a:pt x="4253322" y="6115562"/>
                  <a:pt x="4246653" y="6115562"/>
                </a:cubicBezTo>
                <a:cubicBezTo>
                  <a:pt x="4246653" y="6122681"/>
                  <a:pt x="4233314" y="6129801"/>
                  <a:pt x="4233314" y="6122681"/>
                </a:cubicBezTo>
                <a:cubicBezTo>
                  <a:pt x="4233314" y="6122681"/>
                  <a:pt x="4226644" y="6122681"/>
                  <a:pt x="4219974" y="6129801"/>
                </a:cubicBezTo>
                <a:cubicBezTo>
                  <a:pt x="4219974" y="6129801"/>
                  <a:pt x="4213307" y="6136919"/>
                  <a:pt x="4213307" y="6136919"/>
                </a:cubicBezTo>
                <a:cubicBezTo>
                  <a:pt x="4213307" y="6136919"/>
                  <a:pt x="4219974" y="6129801"/>
                  <a:pt x="4219974" y="6122681"/>
                </a:cubicBezTo>
                <a:cubicBezTo>
                  <a:pt x="4226644" y="6122681"/>
                  <a:pt x="4239984" y="6108443"/>
                  <a:pt x="4239984" y="6108443"/>
                </a:cubicBezTo>
                <a:close/>
                <a:moveTo>
                  <a:pt x="4506598" y="6094142"/>
                </a:moveTo>
                <a:cubicBezTo>
                  <a:pt x="4506598" y="6094142"/>
                  <a:pt x="4506598" y="6102699"/>
                  <a:pt x="4506598" y="6102699"/>
                </a:cubicBezTo>
                <a:cubicBezTo>
                  <a:pt x="4506598" y="6102699"/>
                  <a:pt x="4506598" y="6111252"/>
                  <a:pt x="4506598" y="6111252"/>
                </a:cubicBezTo>
                <a:cubicBezTo>
                  <a:pt x="4498269" y="6111252"/>
                  <a:pt x="4489942" y="6119806"/>
                  <a:pt x="4489942" y="6119806"/>
                </a:cubicBezTo>
                <a:cubicBezTo>
                  <a:pt x="4489942" y="6111252"/>
                  <a:pt x="4489942" y="6102699"/>
                  <a:pt x="4498269" y="6102699"/>
                </a:cubicBezTo>
                <a:cubicBezTo>
                  <a:pt x="4498269" y="6102699"/>
                  <a:pt x="4498269" y="6102699"/>
                  <a:pt x="4506598" y="6094142"/>
                </a:cubicBezTo>
                <a:close/>
                <a:moveTo>
                  <a:pt x="5996306" y="6092365"/>
                </a:moveTo>
                <a:cubicBezTo>
                  <a:pt x="5996306" y="6092365"/>
                  <a:pt x="6019565" y="6092365"/>
                  <a:pt x="6019565" y="6092365"/>
                </a:cubicBezTo>
                <a:cubicBezTo>
                  <a:pt x="6019565" y="6113652"/>
                  <a:pt x="6042821" y="6134948"/>
                  <a:pt x="6042821" y="6156240"/>
                </a:cubicBezTo>
                <a:cubicBezTo>
                  <a:pt x="6042821" y="6156240"/>
                  <a:pt x="6066080" y="6156240"/>
                  <a:pt x="6019565" y="6198822"/>
                </a:cubicBezTo>
                <a:cubicBezTo>
                  <a:pt x="6019565" y="6198822"/>
                  <a:pt x="6019565" y="6198822"/>
                  <a:pt x="5996306" y="6198822"/>
                </a:cubicBezTo>
                <a:cubicBezTo>
                  <a:pt x="5996306" y="6198822"/>
                  <a:pt x="5973046" y="6156240"/>
                  <a:pt x="5973046" y="6134948"/>
                </a:cubicBezTo>
                <a:cubicBezTo>
                  <a:pt x="5973046" y="6134948"/>
                  <a:pt x="5973046" y="6113652"/>
                  <a:pt x="5973046" y="6113652"/>
                </a:cubicBezTo>
                <a:cubicBezTo>
                  <a:pt x="5973046" y="6092365"/>
                  <a:pt x="5996306" y="6092365"/>
                  <a:pt x="5996306" y="6092365"/>
                </a:cubicBezTo>
                <a:close/>
                <a:moveTo>
                  <a:pt x="4788827" y="6085599"/>
                </a:moveTo>
                <a:cubicBezTo>
                  <a:pt x="4788827" y="6085599"/>
                  <a:pt x="4788827" y="6085599"/>
                  <a:pt x="4801039" y="6097582"/>
                </a:cubicBezTo>
                <a:cubicBezTo>
                  <a:pt x="4801039" y="6097582"/>
                  <a:pt x="4801039" y="6097582"/>
                  <a:pt x="4788827" y="6097582"/>
                </a:cubicBezTo>
                <a:cubicBezTo>
                  <a:pt x="4788827" y="6109567"/>
                  <a:pt x="4788827" y="6109567"/>
                  <a:pt x="4788827" y="6109567"/>
                </a:cubicBezTo>
                <a:cubicBezTo>
                  <a:pt x="4788827" y="6109567"/>
                  <a:pt x="4788827" y="6109567"/>
                  <a:pt x="4776613" y="6109567"/>
                </a:cubicBezTo>
                <a:cubicBezTo>
                  <a:pt x="4776613" y="6109567"/>
                  <a:pt x="4776613" y="6097582"/>
                  <a:pt x="4788827" y="6085599"/>
                </a:cubicBezTo>
                <a:close/>
                <a:moveTo>
                  <a:pt x="4655852" y="6085093"/>
                </a:moveTo>
                <a:cubicBezTo>
                  <a:pt x="4671149" y="6089523"/>
                  <a:pt x="4666303" y="6106253"/>
                  <a:pt x="4666303" y="6106253"/>
                </a:cubicBezTo>
                <a:cubicBezTo>
                  <a:pt x="4666303" y="6106253"/>
                  <a:pt x="4646163" y="6118557"/>
                  <a:pt x="4646163" y="6118557"/>
                </a:cubicBezTo>
                <a:cubicBezTo>
                  <a:pt x="4651008" y="6101824"/>
                  <a:pt x="4651008" y="6101824"/>
                  <a:pt x="4651008" y="6101824"/>
                </a:cubicBezTo>
                <a:cubicBezTo>
                  <a:pt x="4651008" y="6101824"/>
                  <a:pt x="4651008" y="6101824"/>
                  <a:pt x="4655852" y="6085093"/>
                </a:cubicBezTo>
                <a:close/>
                <a:moveTo>
                  <a:pt x="5126155" y="6084517"/>
                </a:moveTo>
                <a:cubicBezTo>
                  <a:pt x="5126155" y="6084517"/>
                  <a:pt x="5126155" y="6084517"/>
                  <a:pt x="5126155" y="6094142"/>
                </a:cubicBezTo>
                <a:cubicBezTo>
                  <a:pt x="5116161" y="6094142"/>
                  <a:pt x="5116161" y="6094142"/>
                  <a:pt x="5116161" y="6094142"/>
                </a:cubicBezTo>
                <a:cubicBezTo>
                  <a:pt x="5116161" y="6094142"/>
                  <a:pt x="5116161" y="6084517"/>
                  <a:pt x="5126155" y="6084517"/>
                </a:cubicBezTo>
                <a:close/>
                <a:moveTo>
                  <a:pt x="4277058" y="6082221"/>
                </a:moveTo>
                <a:lnTo>
                  <a:pt x="4254363" y="6099192"/>
                </a:lnTo>
                <a:lnTo>
                  <a:pt x="4198301" y="6133250"/>
                </a:lnTo>
                <a:lnTo>
                  <a:pt x="4198301" y="6136919"/>
                </a:lnTo>
                <a:cubicBezTo>
                  <a:pt x="4198301" y="6136919"/>
                  <a:pt x="4196738" y="6136919"/>
                  <a:pt x="4194394" y="6136919"/>
                </a:cubicBezTo>
                <a:lnTo>
                  <a:pt x="4192262" y="6136919"/>
                </a:lnTo>
                <a:lnTo>
                  <a:pt x="4159337" y="6156922"/>
                </a:lnTo>
                <a:lnTo>
                  <a:pt x="4140720" y="6165890"/>
                </a:lnTo>
                <a:lnTo>
                  <a:pt x="4139173" y="6171228"/>
                </a:lnTo>
                <a:cubicBezTo>
                  <a:pt x="4139173" y="6171228"/>
                  <a:pt x="4134652" y="6186843"/>
                  <a:pt x="4134652" y="6186843"/>
                </a:cubicBezTo>
                <a:cubicBezTo>
                  <a:pt x="4134652" y="6186843"/>
                  <a:pt x="4134652" y="6186843"/>
                  <a:pt x="4134086" y="6188796"/>
                </a:cubicBezTo>
                <a:lnTo>
                  <a:pt x="4133111" y="6192165"/>
                </a:lnTo>
                <a:lnTo>
                  <a:pt x="4136295" y="6192165"/>
                </a:lnTo>
                <a:cubicBezTo>
                  <a:pt x="4136295" y="6185049"/>
                  <a:pt x="4143232" y="6185049"/>
                  <a:pt x="4143232" y="6185049"/>
                </a:cubicBezTo>
                <a:cubicBezTo>
                  <a:pt x="4150172" y="6177935"/>
                  <a:pt x="4157109" y="6177935"/>
                  <a:pt x="4164047" y="6170822"/>
                </a:cubicBezTo>
                <a:cubicBezTo>
                  <a:pt x="4164047" y="6163705"/>
                  <a:pt x="4164047" y="6163705"/>
                  <a:pt x="4164047" y="6163705"/>
                </a:cubicBezTo>
                <a:lnTo>
                  <a:pt x="4165629" y="6163705"/>
                </a:lnTo>
                <a:lnTo>
                  <a:pt x="4164985" y="6161511"/>
                </a:lnTo>
                <a:cubicBezTo>
                  <a:pt x="4164985" y="6159368"/>
                  <a:pt x="4165497" y="6157629"/>
                  <a:pt x="4166128" y="6157629"/>
                </a:cubicBezTo>
                <a:cubicBezTo>
                  <a:pt x="4166757" y="6157629"/>
                  <a:pt x="4167269" y="6159368"/>
                  <a:pt x="4167269" y="6161511"/>
                </a:cubicBezTo>
                <a:lnTo>
                  <a:pt x="4166625" y="6163705"/>
                </a:lnTo>
                <a:lnTo>
                  <a:pt x="4167516" y="6163705"/>
                </a:lnTo>
                <a:cubicBezTo>
                  <a:pt x="4169250" y="6163705"/>
                  <a:pt x="4170984" y="6163705"/>
                  <a:pt x="4170984" y="6163705"/>
                </a:cubicBezTo>
                <a:cubicBezTo>
                  <a:pt x="4170984" y="6163705"/>
                  <a:pt x="4170984" y="6163705"/>
                  <a:pt x="4177924" y="6163705"/>
                </a:cubicBezTo>
                <a:cubicBezTo>
                  <a:pt x="4177924" y="6163705"/>
                  <a:pt x="4170984" y="6170822"/>
                  <a:pt x="4164047" y="6177935"/>
                </a:cubicBezTo>
                <a:cubicBezTo>
                  <a:pt x="4157109" y="6185049"/>
                  <a:pt x="4157109" y="6185049"/>
                  <a:pt x="4157109" y="6185049"/>
                </a:cubicBezTo>
                <a:cubicBezTo>
                  <a:pt x="4150172" y="6185049"/>
                  <a:pt x="4143232" y="6192165"/>
                  <a:pt x="4143232" y="6192165"/>
                </a:cubicBezTo>
                <a:cubicBezTo>
                  <a:pt x="4143232" y="6192165"/>
                  <a:pt x="4143232" y="6199281"/>
                  <a:pt x="4143232" y="6199281"/>
                </a:cubicBezTo>
                <a:cubicBezTo>
                  <a:pt x="4143232" y="6199281"/>
                  <a:pt x="4157109" y="6192165"/>
                  <a:pt x="4164047" y="6192165"/>
                </a:cubicBezTo>
                <a:cubicBezTo>
                  <a:pt x="4164047" y="6192165"/>
                  <a:pt x="4164047" y="6185049"/>
                  <a:pt x="4170984" y="6185049"/>
                </a:cubicBezTo>
                <a:cubicBezTo>
                  <a:pt x="4170984" y="6177935"/>
                  <a:pt x="4170984" y="6177935"/>
                  <a:pt x="4170984" y="6177935"/>
                </a:cubicBezTo>
                <a:cubicBezTo>
                  <a:pt x="4177924" y="6177935"/>
                  <a:pt x="4184861" y="6177935"/>
                  <a:pt x="4191798" y="6185049"/>
                </a:cubicBezTo>
                <a:cubicBezTo>
                  <a:pt x="4212615" y="6177935"/>
                  <a:pt x="4212615" y="6177935"/>
                  <a:pt x="4212615" y="6177935"/>
                </a:cubicBezTo>
                <a:cubicBezTo>
                  <a:pt x="4219553" y="6177935"/>
                  <a:pt x="4226488" y="6177935"/>
                  <a:pt x="4226488" y="6177935"/>
                </a:cubicBezTo>
                <a:cubicBezTo>
                  <a:pt x="4226488" y="6170822"/>
                  <a:pt x="4226488" y="6163705"/>
                  <a:pt x="4233426" y="6163705"/>
                </a:cubicBezTo>
                <a:cubicBezTo>
                  <a:pt x="4233426" y="6163705"/>
                  <a:pt x="4233426" y="6163705"/>
                  <a:pt x="4240366" y="6156590"/>
                </a:cubicBezTo>
                <a:cubicBezTo>
                  <a:pt x="4247303" y="6156590"/>
                  <a:pt x="4247303" y="6156590"/>
                  <a:pt x="4254240" y="6156590"/>
                </a:cubicBezTo>
                <a:cubicBezTo>
                  <a:pt x="4261179" y="6156590"/>
                  <a:pt x="4261179" y="6149476"/>
                  <a:pt x="4268117" y="6142362"/>
                </a:cubicBezTo>
                <a:lnTo>
                  <a:pt x="4268879" y="6143145"/>
                </a:lnTo>
                <a:lnTo>
                  <a:pt x="4279713" y="6122468"/>
                </a:lnTo>
                <a:cubicBezTo>
                  <a:pt x="4279713" y="6122468"/>
                  <a:pt x="4291005" y="6109300"/>
                  <a:pt x="4291005" y="6109300"/>
                </a:cubicBezTo>
                <a:cubicBezTo>
                  <a:pt x="4291005" y="6109300"/>
                  <a:pt x="4291005" y="6106006"/>
                  <a:pt x="4291005" y="6102713"/>
                </a:cubicBezTo>
                <a:lnTo>
                  <a:pt x="4291005" y="6097388"/>
                </a:lnTo>
                <a:lnTo>
                  <a:pt x="4284718" y="6090550"/>
                </a:lnTo>
                <a:close/>
                <a:moveTo>
                  <a:pt x="4754239" y="6077437"/>
                </a:moveTo>
                <a:cubicBezTo>
                  <a:pt x="4754239" y="6077437"/>
                  <a:pt x="4754239" y="6077437"/>
                  <a:pt x="4768834" y="6093695"/>
                </a:cubicBezTo>
                <a:cubicBezTo>
                  <a:pt x="4768834" y="6109953"/>
                  <a:pt x="4768834" y="6109953"/>
                  <a:pt x="4768834" y="6109953"/>
                </a:cubicBezTo>
                <a:cubicBezTo>
                  <a:pt x="4768834" y="6109953"/>
                  <a:pt x="4754239" y="6126210"/>
                  <a:pt x="4754239" y="6142468"/>
                </a:cubicBezTo>
                <a:cubicBezTo>
                  <a:pt x="4754239" y="6142468"/>
                  <a:pt x="4750591" y="6146533"/>
                  <a:pt x="4745118" y="6148564"/>
                </a:cubicBezTo>
                <a:cubicBezTo>
                  <a:pt x="4742382" y="6149582"/>
                  <a:pt x="4739190" y="6150090"/>
                  <a:pt x="4735769" y="6149328"/>
                </a:cubicBezTo>
                <a:cubicBezTo>
                  <a:pt x="4732349" y="6148566"/>
                  <a:pt x="4728700" y="6146533"/>
                  <a:pt x="4725051" y="6142468"/>
                </a:cubicBezTo>
                <a:cubicBezTo>
                  <a:pt x="4710455" y="6126210"/>
                  <a:pt x="4710455" y="6126210"/>
                  <a:pt x="4710455" y="6126210"/>
                </a:cubicBezTo>
                <a:cubicBezTo>
                  <a:pt x="4725051" y="6109953"/>
                  <a:pt x="4739646" y="6093695"/>
                  <a:pt x="4754239" y="6093695"/>
                </a:cubicBezTo>
                <a:cubicBezTo>
                  <a:pt x="4754239" y="6093695"/>
                  <a:pt x="4754239" y="6093695"/>
                  <a:pt x="4754239" y="6077437"/>
                </a:cubicBezTo>
                <a:close/>
                <a:moveTo>
                  <a:pt x="4813043" y="6074892"/>
                </a:moveTo>
                <a:cubicBezTo>
                  <a:pt x="4813043" y="6074892"/>
                  <a:pt x="4813043" y="6084518"/>
                  <a:pt x="4813043" y="6084518"/>
                </a:cubicBezTo>
                <a:cubicBezTo>
                  <a:pt x="4813043" y="6084518"/>
                  <a:pt x="4813043" y="6084518"/>
                  <a:pt x="4813043" y="6094142"/>
                </a:cubicBezTo>
                <a:cubicBezTo>
                  <a:pt x="4803050" y="6094142"/>
                  <a:pt x="4803050" y="6094142"/>
                  <a:pt x="4803050" y="6094142"/>
                </a:cubicBezTo>
                <a:cubicBezTo>
                  <a:pt x="4803050" y="6094142"/>
                  <a:pt x="4803050" y="6094142"/>
                  <a:pt x="4803050" y="6084518"/>
                </a:cubicBezTo>
                <a:cubicBezTo>
                  <a:pt x="4803050" y="6084518"/>
                  <a:pt x="4813043" y="6074892"/>
                  <a:pt x="4813043" y="6074892"/>
                </a:cubicBezTo>
                <a:close/>
                <a:moveTo>
                  <a:pt x="4742297" y="6065824"/>
                </a:moveTo>
                <a:cubicBezTo>
                  <a:pt x="4742297" y="6065824"/>
                  <a:pt x="4758221" y="6065824"/>
                  <a:pt x="4758221" y="6065824"/>
                </a:cubicBezTo>
                <a:cubicBezTo>
                  <a:pt x="4758221" y="6077437"/>
                  <a:pt x="4758221" y="6077437"/>
                  <a:pt x="4758221" y="6077437"/>
                </a:cubicBezTo>
                <a:lnTo>
                  <a:pt x="4754239" y="6077437"/>
                </a:lnTo>
                <a:lnTo>
                  <a:pt x="4742297" y="6077437"/>
                </a:lnTo>
                <a:cubicBezTo>
                  <a:pt x="4742297" y="6065824"/>
                  <a:pt x="4742297" y="6065824"/>
                  <a:pt x="4742297" y="6065824"/>
                </a:cubicBezTo>
                <a:close/>
                <a:moveTo>
                  <a:pt x="4359611" y="6061842"/>
                </a:moveTo>
                <a:cubicBezTo>
                  <a:pt x="4360301" y="6061842"/>
                  <a:pt x="4360862" y="6062423"/>
                  <a:pt x="4360862" y="6063136"/>
                </a:cubicBezTo>
                <a:cubicBezTo>
                  <a:pt x="4360862" y="6063853"/>
                  <a:pt x="4360301" y="6064430"/>
                  <a:pt x="4359611" y="6064430"/>
                </a:cubicBezTo>
                <a:cubicBezTo>
                  <a:pt x="4358922" y="6064430"/>
                  <a:pt x="4358359" y="6063853"/>
                  <a:pt x="4358359" y="6063136"/>
                </a:cubicBezTo>
                <a:cubicBezTo>
                  <a:pt x="4358359" y="6062423"/>
                  <a:pt x="4358922" y="6061842"/>
                  <a:pt x="4359611" y="6061842"/>
                </a:cubicBezTo>
                <a:close/>
                <a:moveTo>
                  <a:pt x="4713833" y="6055837"/>
                </a:moveTo>
                <a:cubicBezTo>
                  <a:pt x="4716566" y="6055378"/>
                  <a:pt x="4718967" y="6056072"/>
                  <a:pt x="4718967" y="6056072"/>
                </a:cubicBezTo>
                <a:cubicBezTo>
                  <a:pt x="4718967" y="6056072"/>
                  <a:pt x="4716291" y="6065316"/>
                  <a:pt x="4716291" y="6065316"/>
                </a:cubicBezTo>
                <a:cubicBezTo>
                  <a:pt x="4716291" y="6065316"/>
                  <a:pt x="4706689" y="6062536"/>
                  <a:pt x="4706689" y="6062536"/>
                </a:cubicBezTo>
                <a:cubicBezTo>
                  <a:pt x="4708029" y="6057914"/>
                  <a:pt x="4711098" y="6056298"/>
                  <a:pt x="4713833" y="6055837"/>
                </a:cubicBezTo>
                <a:close/>
                <a:moveTo>
                  <a:pt x="4821394" y="6042464"/>
                </a:moveTo>
                <a:cubicBezTo>
                  <a:pt x="4833610" y="6042464"/>
                  <a:pt x="4833610" y="6056846"/>
                  <a:pt x="4833610" y="6071223"/>
                </a:cubicBezTo>
                <a:cubicBezTo>
                  <a:pt x="4833610" y="6071223"/>
                  <a:pt x="4833610" y="6071223"/>
                  <a:pt x="4821394" y="6071223"/>
                </a:cubicBezTo>
                <a:cubicBezTo>
                  <a:pt x="4821394" y="6056846"/>
                  <a:pt x="4821394" y="6056846"/>
                  <a:pt x="4821394" y="6042464"/>
                </a:cubicBezTo>
                <a:close/>
                <a:moveTo>
                  <a:pt x="4654586" y="6030306"/>
                </a:moveTo>
                <a:lnTo>
                  <a:pt x="4653794" y="6034403"/>
                </a:lnTo>
                <a:lnTo>
                  <a:pt x="4654586" y="6032345"/>
                </a:lnTo>
                <a:cubicBezTo>
                  <a:pt x="4654586" y="6032345"/>
                  <a:pt x="4654586" y="6032345"/>
                  <a:pt x="4654586" y="6031247"/>
                </a:cubicBezTo>
                <a:close/>
                <a:moveTo>
                  <a:pt x="4413381" y="6023009"/>
                </a:moveTo>
                <a:cubicBezTo>
                  <a:pt x="4413381" y="6023009"/>
                  <a:pt x="4420884" y="6023009"/>
                  <a:pt x="4420884" y="6023009"/>
                </a:cubicBezTo>
                <a:cubicBezTo>
                  <a:pt x="4420884" y="6023009"/>
                  <a:pt x="4413381" y="6028187"/>
                  <a:pt x="4413381" y="6028187"/>
                </a:cubicBezTo>
                <a:cubicBezTo>
                  <a:pt x="4413381" y="6023009"/>
                  <a:pt x="4413381" y="6023009"/>
                  <a:pt x="4413381" y="6023009"/>
                </a:cubicBezTo>
                <a:close/>
                <a:moveTo>
                  <a:pt x="5035959" y="6013573"/>
                </a:moveTo>
                <a:cubicBezTo>
                  <a:pt x="5035959" y="6013573"/>
                  <a:pt x="5035959" y="6013573"/>
                  <a:pt x="5050112" y="6013573"/>
                </a:cubicBezTo>
                <a:cubicBezTo>
                  <a:pt x="5064261" y="6013573"/>
                  <a:pt x="5064261" y="6013573"/>
                  <a:pt x="5064261" y="6013573"/>
                </a:cubicBezTo>
                <a:cubicBezTo>
                  <a:pt x="5064261" y="6013573"/>
                  <a:pt x="5078416" y="6013573"/>
                  <a:pt x="5078416" y="6029541"/>
                </a:cubicBezTo>
                <a:cubicBezTo>
                  <a:pt x="5078416" y="6029541"/>
                  <a:pt x="5078416" y="6045504"/>
                  <a:pt x="5078416" y="6045504"/>
                </a:cubicBezTo>
                <a:cubicBezTo>
                  <a:pt x="5092570" y="6061474"/>
                  <a:pt x="5092570" y="6077442"/>
                  <a:pt x="5092570" y="6077442"/>
                </a:cubicBezTo>
                <a:cubicBezTo>
                  <a:pt x="5078416" y="6077442"/>
                  <a:pt x="5078416" y="6125345"/>
                  <a:pt x="5064261" y="6125345"/>
                </a:cubicBezTo>
                <a:cubicBezTo>
                  <a:pt x="5064261" y="6141308"/>
                  <a:pt x="5050112" y="6141308"/>
                  <a:pt x="5050112" y="6141308"/>
                </a:cubicBezTo>
                <a:cubicBezTo>
                  <a:pt x="5050112" y="6141308"/>
                  <a:pt x="5050112" y="6141308"/>
                  <a:pt x="5035959" y="6141308"/>
                </a:cubicBezTo>
                <a:cubicBezTo>
                  <a:pt x="5021805" y="6141308"/>
                  <a:pt x="5021805" y="6125345"/>
                  <a:pt x="5007654" y="6125345"/>
                </a:cubicBezTo>
                <a:cubicBezTo>
                  <a:pt x="5007654" y="6109374"/>
                  <a:pt x="5021805" y="6061474"/>
                  <a:pt x="5021805" y="6061474"/>
                </a:cubicBezTo>
                <a:cubicBezTo>
                  <a:pt x="5021805" y="6045504"/>
                  <a:pt x="5035959" y="6029541"/>
                  <a:pt x="5035959" y="6013573"/>
                </a:cubicBezTo>
                <a:close/>
                <a:moveTo>
                  <a:pt x="6116819" y="6002285"/>
                </a:moveTo>
                <a:cubicBezTo>
                  <a:pt x="6133734" y="6022756"/>
                  <a:pt x="6133734" y="6022756"/>
                  <a:pt x="6133734" y="6043229"/>
                </a:cubicBezTo>
                <a:cubicBezTo>
                  <a:pt x="6116819" y="6043229"/>
                  <a:pt x="6116819" y="6043229"/>
                  <a:pt x="6116819" y="6022756"/>
                </a:cubicBezTo>
                <a:cubicBezTo>
                  <a:pt x="6116819" y="6022756"/>
                  <a:pt x="6116819" y="6002285"/>
                  <a:pt x="6116819" y="6002285"/>
                </a:cubicBezTo>
                <a:close/>
                <a:moveTo>
                  <a:pt x="9373688" y="5983729"/>
                </a:moveTo>
                <a:cubicBezTo>
                  <a:pt x="9373688" y="5983729"/>
                  <a:pt x="9394265" y="5989688"/>
                  <a:pt x="9394265" y="5989688"/>
                </a:cubicBezTo>
                <a:cubicBezTo>
                  <a:pt x="9394265" y="5989688"/>
                  <a:pt x="9394265" y="5989688"/>
                  <a:pt x="9384964" y="6021808"/>
                </a:cubicBezTo>
                <a:cubicBezTo>
                  <a:pt x="9384964" y="6021808"/>
                  <a:pt x="9373688" y="5983729"/>
                  <a:pt x="9373688" y="5983729"/>
                </a:cubicBezTo>
                <a:close/>
                <a:moveTo>
                  <a:pt x="4894652" y="5978649"/>
                </a:moveTo>
                <a:cubicBezTo>
                  <a:pt x="4894652" y="5987400"/>
                  <a:pt x="4894652" y="5987400"/>
                  <a:pt x="4904089" y="5987400"/>
                </a:cubicBezTo>
                <a:cubicBezTo>
                  <a:pt x="4904089" y="5987400"/>
                  <a:pt x="4904089" y="5996149"/>
                  <a:pt x="4904089" y="6004898"/>
                </a:cubicBezTo>
                <a:cubicBezTo>
                  <a:pt x="4904089" y="6013646"/>
                  <a:pt x="4904089" y="6031147"/>
                  <a:pt x="4913528" y="6031147"/>
                </a:cubicBezTo>
                <a:cubicBezTo>
                  <a:pt x="4913528" y="6031147"/>
                  <a:pt x="4922964" y="6031147"/>
                  <a:pt x="4922964" y="6031147"/>
                </a:cubicBezTo>
                <a:cubicBezTo>
                  <a:pt x="4922964" y="6031147"/>
                  <a:pt x="4922964" y="6048646"/>
                  <a:pt x="4913528" y="6048646"/>
                </a:cubicBezTo>
                <a:cubicBezTo>
                  <a:pt x="4913528" y="6057395"/>
                  <a:pt x="4885214" y="6057395"/>
                  <a:pt x="4885214" y="6057395"/>
                </a:cubicBezTo>
                <a:cubicBezTo>
                  <a:pt x="4885214" y="6057395"/>
                  <a:pt x="4885214" y="6057395"/>
                  <a:pt x="4875774" y="6057395"/>
                </a:cubicBezTo>
                <a:cubicBezTo>
                  <a:pt x="4875774" y="6066146"/>
                  <a:pt x="4866338" y="6066146"/>
                  <a:pt x="4866338" y="6074892"/>
                </a:cubicBezTo>
                <a:cubicBezTo>
                  <a:pt x="4866338" y="6066146"/>
                  <a:pt x="4866338" y="6066146"/>
                  <a:pt x="4866338" y="6066146"/>
                </a:cubicBezTo>
                <a:cubicBezTo>
                  <a:pt x="4866338" y="6066146"/>
                  <a:pt x="4866338" y="6057395"/>
                  <a:pt x="4866338" y="6048646"/>
                </a:cubicBezTo>
                <a:cubicBezTo>
                  <a:pt x="4866338" y="6048646"/>
                  <a:pt x="4875774" y="6048646"/>
                  <a:pt x="4875774" y="6031147"/>
                </a:cubicBezTo>
                <a:cubicBezTo>
                  <a:pt x="4875774" y="6031147"/>
                  <a:pt x="4875774" y="6022396"/>
                  <a:pt x="4875774" y="6022396"/>
                </a:cubicBezTo>
                <a:cubicBezTo>
                  <a:pt x="4885214" y="6013646"/>
                  <a:pt x="4894652" y="6004898"/>
                  <a:pt x="4885214" y="5996149"/>
                </a:cubicBezTo>
                <a:cubicBezTo>
                  <a:pt x="4885214" y="5987400"/>
                  <a:pt x="4885214" y="5987400"/>
                  <a:pt x="4894652" y="5987400"/>
                </a:cubicBezTo>
                <a:cubicBezTo>
                  <a:pt x="4894652" y="5987400"/>
                  <a:pt x="4894652" y="5978649"/>
                  <a:pt x="4894652" y="5978649"/>
                </a:cubicBezTo>
                <a:close/>
                <a:moveTo>
                  <a:pt x="4563221" y="5978649"/>
                </a:moveTo>
                <a:cubicBezTo>
                  <a:pt x="4563221" y="5987632"/>
                  <a:pt x="4563221" y="5987632"/>
                  <a:pt x="4563221" y="5996616"/>
                </a:cubicBezTo>
                <a:cubicBezTo>
                  <a:pt x="4553228" y="6005597"/>
                  <a:pt x="4543235" y="6023563"/>
                  <a:pt x="4543235" y="6023563"/>
                </a:cubicBezTo>
                <a:cubicBezTo>
                  <a:pt x="4543235" y="6023563"/>
                  <a:pt x="4543235" y="6014580"/>
                  <a:pt x="4543235" y="6005597"/>
                </a:cubicBezTo>
                <a:cubicBezTo>
                  <a:pt x="4543235" y="5996616"/>
                  <a:pt x="4563221" y="5978649"/>
                  <a:pt x="4563221" y="5978649"/>
                </a:cubicBezTo>
                <a:close/>
                <a:moveTo>
                  <a:pt x="4674253" y="5962607"/>
                </a:moveTo>
                <a:cubicBezTo>
                  <a:pt x="4674253" y="5962607"/>
                  <a:pt x="4683136" y="5962607"/>
                  <a:pt x="4683136" y="5962607"/>
                </a:cubicBezTo>
                <a:cubicBezTo>
                  <a:pt x="4683136" y="5962607"/>
                  <a:pt x="4683136" y="5971430"/>
                  <a:pt x="4674253" y="5980254"/>
                </a:cubicBezTo>
                <a:cubicBezTo>
                  <a:pt x="4674253" y="5980254"/>
                  <a:pt x="4665370" y="5997897"/>
                  <a:pt x="4656488" y="5997897"/>
                </a:cubicBezTo>
                <a:cubicBezTo>
                  <a:pt x="4656488" y="5989074"/>
                  <a:pt x="4656488" y="5989074"/>
                  <a:pt x="4656488" y="5989074"/>
                </a:cubicBezTo>
                <a:cubicBezTo>
                  <a:pt x="4656488" y="5989074"/>
                  <a:pt x="4656488" y="5989074"/>
                  <a:pt x="4656488" y="5980254"/>
                </a:cubicBezTo>
                <a:cubicBezTo>
                  <a:pt x="4665370" y="5980254"/>
                  <a:pt x="4665370" y="5971430"/>
                  <a:pt x="4665370" y="5971430"/>
                </a:cubicBezTo>
                <a:cubicBezTo>
                  <a:pt x="4665370" y="5962607"/>
                  <a:pt x="4674253" y="5962607"/>
                  <a:pt x="4674253" y="5962607"/>
                </a:cubicBezTo>
                <a:close/>
                <a:moveTo>
                  <a:pt x="4663474" y="5922044"/>
                </a:moveTo>
                <a:cubicBezTo>
                  <a:pt x="4663474" y="5922044"/>
                  <a:pt x="4663474" y="5922044"/>
                  <a:pt x="4663474" y="5929810"/>
                </a:cubicBezTo>
                <a:cubicBezTo>
                  <a:pt x="4655971" y="5929810"/>
                  <a:pt x="4655971" y="5929810"/>
                  <a:pt x="4655971" y="5929810"/>
                </a:cubicBezTo>
                <a:cubicBezTo>
                  <a:pt x="4655971" y="5929810"/>
                  <a:pt x="4655971" y="5922044"/>
                  <a:pt x="4663474" y="5922044"/>
                </a:cubicBezTo>
                <a:close/>
                <a:moveTo>
                  <a:pt x="4468698" y="5922041"/>
                </a:moveTo>
                <a:cubicBezTo>
                  <a:pt x="4468698" y="5922041"/>
                  <a:pt x="4468698" y="5922041"/>
                  <a:pt x="4468698" y="5929810"/>
                </a:cubicBezTo>
                <a:cubicBezTo>
                  <a:pt x="4461846" y="5929810"/>
                  <a:pt x="4461846" y="5929810"/>
                  <a:pt x="4461846" y="5929810"/>
                </a:cubicBezTo>
                <a:cubicBezTo>
                  <a:pt x="4461846" y="5929810"/>
                  <a:pt x="4461846" y="5922041"/>
                  <a:pt x="4468698" y="5922041"/>
                </a:cubicBezTo>
                <a:close/>
                <a:moveTo>
                  <a:pt x="4729769" y="5917693"/>
                </a:moveTo>
                <a:cubicBezTo>
                  <a:pt x="4729769" y="5917693"/>
                  <a:pt x="4739764" y="5917693"/>
                  <a:pt x="4739764" y="5917693"/>
                </a:cubicBezTo>
                <a:cubicBezTo>
                  <a:pt x="4739764" y="5917693"/>
                  <a:pt x="4739764" y="5927318"/>
                  <a:pt x="4739764" y="5927318"/>
                </a:cubicBezTo>
                <a:cubicBezTo>
                  <a:pt x="4729769" y="5927318"/>
                  <a:pt x="4729769" y="5927318"/>
                  <a:pt x="4729769" y="5927318"/>
                </a:cubicBezTo>
                <a:cubicBezTo>
                  <a:pt x="4729769" y="5927318"/>
                  <a:pt x="4729769" y="5927318"/>
                  <a:pt x="4729769" y="5917693"/>
                </a:cubicBezTo>
                <a:close/>
                <a:moveTo>
                  <a:pt x="5138953" y="5913058"/>
                </a:moveTo>
                <a:cubicBezTo>
                  <a:pt x="5138953" y="5913058"/>
                  <a:pt x="5138953" y="5927436"/>
                  <a:pt x="5138953" y="5927436"/>
                </a:cubicBezTo>
                <a:cubicBezTo>
                  <a:pt x="5138953" y="5927436"/>
                  <a:pt x="5126737" y="5927436"/>
                  <a:pt x="5126737" y="5927436"/>
                </a:cubicBezTo>
                <a:cubicBezTo>
                  <a:pt x="5126737" y="5913058"/>
                  <a:pt x="5138953" y="5913058"/>
                  <a:pt x="5138953" y="5913058"/>
                </a:cubicBezTo>
                <a:close/>
                <a:moveTo>
                  <a:pt x="4932957" y="5892028"/>
                </a:moveTo>
                <a:cubicBezTo>
                  <a:pt x="4932957" y="5892028"/>
                  <a:pt x="4932957" y="5892028"/>
                  <a:pt x="4942950" y="5900049"/>
                </a:cubicBezTo>
                <a:cubicBezTo>
                  <a:pt x="4942950" y="5900049"/>
                  <a:pt x="4942950" y="5900049"/>
                  <a:pt x="4932957" y="5900049"/>
                </a:cubicBezTo>
                <a:cubicBezTo>
                  <a:pt x="4932957" y="5908070"/>
                  <a:pt x="4932957" y="5908070"/>
                  <a:pt x="4932957" y="5908070"/>
                </a:cubicBezTo>
                <a:cubicBezTo>
                  <a:pt x="4932957" y="5908070"/>
                  <a:pt x="4932957" y="5908070"/>
                  <a:pt x="4922964" y="5908070"/>
                </a:cubicBezTo>
                <a:cubicBezTo>
                  <a:pt x="4922964" y="5908070"/>
                  <a:pt x="4922964" y="5900049"/>
                  <a:pt x="4932957" y="5892028"/>
                </a:cubicBezTo>
                <a:close/>
                <a:moveTo>
                  <a:pt x="4597479" y="5874716"/>
                </a:moveTo>
                <a:cubicBezTo>
                  <a:pt x="4597479" y="5874716"/>
                  <a:pt x="4609692" y="5874716"/>
                  <a:pt x="4609692" y="5874716"/>
                </a:cubicBezTo>
                <a:cubicBezTo>
                  <a:pt x="4609692" y="5884300"/>
                  <a:pt x="4609692" y="5884300"/>
                  <a:pt x="4609692" y="5884300"/>
                </a:cubicBezTo>
                <a:lnTo>
                  <a:pt x="4606637" y="5884300"/>
                </a:lnTo>
                <a:lnTo>
                  <a:pt x="4597479" y="5884300"/>
                </a:lnTo>
                <a:cubicBezTo>
                  <a:pt x="4597479" y="5874716"/>
                  <a:pt x="4597479" y="5874716"/>
                  <a:pt x="4597479" y="5874716"/>
                </a:cubicBezTo>
                <a:close/>
                <a:moveTo>
                  <a:pt x="4959605" y="5863157"/>
                </a:moveTo>
                <a:cubicBezTo>
                  <a:pt x="4969598" y="5863157"/>
                  <a:pt x="4969598" y="5872781"/>
                  <a:pt x="4969598" y="5882404"/>
                </a:cubicBezTo>
                <a:cubicBezTo>
                  <a:pt x="4969598" y="5882404"/>
                  <a:pt x="4969598" y="5882404"/>
                  <a:pt x="4959605" y="5882404"/>
                </a:cubicBezTo>
                <a:cubicBezTo>
                  <a:pt x="4959605" y="5872781"/>
                  <a:pt x="4959605" y="5872781"/>
                  <a:pt x="4959605" y="5863157"/>
                </a:cubicBezTo>
                <a:close/>
                <a:moveTo>
                  <a:pt x="4594007" y="5852890"/>
                </a:moveTo>
                <a:cubicBezTo>
                  <a:pt x="4603606" y="5855671"/>
                  <a:pt x="4600929" y="5864914"/>
                  <a:pt x="4600929" y="5864914"/>
                </a:cubicBezTo>
                <a:cubicBezTo>
                  <a:pt x="4600929" y="5864914"/>
                  <a:pt x="4588653" y="5871381"/>
                  <a:pt x="4588653" y="5871381"/>
                </a:cubicBezTo>
                <a:cubicBezTo>
                  <a:pt x="4591330" y="5862135"/>
                  <a:pt x="4591330" y="5862135"/>
                  <a:pt x="4591330" y="5862135"/>
                </a:cubicBezTo>
                <a:cubicBezTo>
                  <a:pt x="4591330" y="5862135"/>
                  <a:pt x="4591330" y="5862135"/>
                  <a:pt x="4594007" y="5852890"/>
                </a:cubicBezTo>
                <a:close/>
                <a:moveTo>
                  <a:pt x="4822753" y="5831582"/>
                </a:moveTo>
                <a:cubicBezTo>
                  <a:pt x="4822753" y="5831582"/>
                  <a:pt x="4822753" y="5831582"/>
                  <a:pt x="4833610" y="5831582"/>
                </a:cubicBezTo>
                <a:cubicBezTo>
                  <a:pt x="4844465" y="5831582"/>
                  <a:pt x="4844465" y="5831582"/>
                  <a:pt x="4844465" y="5831582"/>
                </a:cubicBezTo>
                <a:cubicBezTo>
                  <a:pt x="4844465" y="5831582"/>
                  <a:pt x="4855325" y="5831582"/>
                  <a:pt x="4855325" y="5844762"/>
                </a:cubicBezTo>
                <a:cubicBezTo>
                  <a:pt x="4855325" y="5844762"/>
                  <a:pt x="4855325" y="5857940"/>
                  <a:pt x="4855325" y="5857940"/>
                </a:cubicBezTo>
                <a:cubicBezTo>
                  <a:pt x="4866178" y="5871121"/>
                  <a:pt x="4866178" y="5884303"/>
                  <a:pt x="4866178" y="5884303"/>
                </a:cubicBezTo>
                <a:cubicBezTo>
                  <a:pt x="4855325" y="5884303"/>
                  <a:pt x="4855325" y="5923845"/>
                  <a:pt x="4844465" y="5923845"/>
                </a:cubicBezTo>
                <a:cubicBezTo>
                  <a:pt x="4844465" y="5937022"/>
                  <a:pt x="4833610" y="5937022"/>
                  <a:pt x="4833610" y="5937022"/>
                </a:cubicBezTo>
                <a:cubicBezTo>
                  <a:pt x="4833610" y="5937022"/>
                  <a:pt x="4833610" y="5937022"/>
                  <a:pt x="4822753" y="5937022"/>
                </a:cubicBezTo>
                <a:cubicBezTo>
                  <a:pt x="4811895" y="5937022"/>
                  <a:pt x="4811895" y="5923845"/>
                  <a:pt x="4801039" y="5923845"/>
                </a:cubicBezTo>
                <a:cubicBezTo>
                  <a:pt x="4801039" y="5910662"/>
                  <a:pt x="4811895" y="5871121"/>
                  <a:pt x="4811895" y="5871121"/>
                </a:cubicBezTo>
                <a:cubicBezTo>
                  <a:pt x="4811895" y="5857940"/>
                  <a:pt x="4822753" y="5844762"/>
                  <a:pt x="4822753" y="5831582"/>
                </a:cubicBezTo>
                <a:close/>
                <a:moveTo>
                  <a:pt x="5166868" y="5821965"/>
                </a:moveTo>
                <a:cubicBezTo>
                  <a:pt x="5182792" y="5821965"/>
                  <a:pt x="5182792" y="5839384"/>
                  <a:pt x="5182792" y="5839384"/>
                </a:cubicBezTo>
                <a:cubicBezTo>
                  <a:pt x="5182792" y="5839384"/>
                  <a:pt x="5166868" y="5856804"/>
                  <a:pt x="5166868" y="5856804"/>
                </a:cubicBezTo>
                <a:cubicBezTo>
                  <a:pt x="5166868" y="5839384"/>
                  <a:pt x="5166868" y="5839384"/>
                  <a:pt x="5166868" y="5839384"/>
                </a:cubicBezTo>
                <a:cubicBezTo>
                  <a:pt x="5166868" y="5839384"/>
                  <a:pt x="5166868" y="5839384"/>
                  <a:pt x="5166868" y="5821965"/>
                </a:cubicBezTo>
                <a:close/>
                <a:moveTo>
                  <a:pt x="5064707" y="5810354"/>
                </a:moveTo>
                <a:cubicBezTo>
                  <a:pt x="5064707" y="5810354"/>
                  <a:pt x="5079302" y="5810354"/>
                  <a:pt x="5079302" y="5810354"/>
                </a:cubicBezTo>
                <a:cubicBezTo>
                  <a:pt x="5079302" y="5825448"/>
                  <a:pt x="5093895" y="5840546"/>
                  <a:pt x="5093895" y="5855644"/>
                </a:cubicBezTo>
                <a:cubicBezTo>
                  <a:pt x="5093895" y="5855644"/>
                  <a:pt x="5108492" y="5855644"/>
                  <a:pt x="5079302" y="5885834"/>
                </a:cubicBezTo>
                <a:cubicBezTo>
                  <a:pt x="5079302" y="5885834"/>
                  <a:pt x="5079302" y="5885834"/>
                  <a:pt x="5064707" y="5885834"/>
                </a:cubicBezTo>
                <a:cubicBezTo>
                  <a:pt x="5064707" y="5885834"/>
                  <a:pt x="5050112" y="5855644"/>
                  <a:pt x="5050112" y="5840546"/>
                </a:cubicBezTo>
                <a:cubicBezTo>
                  <a:pt x="5050112" y="5840546"/>
                  <a:pt x="5050112" y="5825448"/>
                  <a:pt x="5050112" y="5825448"/>
                </a:cubicBezTo>
                <a:cubicBezTo>
                  <a:pt x="5050112" y="5810354"/>
                  <a:pt x="5064707" y="5810354"/>
                  <a:pt x="5064707" y="5810354"/>
                </a:cubicBezTo>
                <a:close/>
                <a:moveTo>
                  <a:pt x="4581541" y="5808617"/>
                </a:moveTo>
                <a:cubicBezTo>
                  <a:pt x="4582461" y="5808617"/>
                  <a:pt x="4583209" y="5809335"/>
                  <a:pt x="4583209" y="5810222"/>
                </a:cubicBezTo>
                <a:cubicBezTo>
                  <a:pt x="4583209" y="5811107"/>
                  <a:pt x="4582461" y="5811825"/>
                  <a:pt x="4581541" y="5811825"/>
                </a:cubicBezTo>
                <a:cubicBezTo>
                  <a:pt x="4580622" y="5811825"/>
                  <a:pt x="4579875" y="5811107"/>
                  <a:pt x="4579875" y="5810222"/>
                </a:cubicBezTo>
                <a:cubicBezTo>
                  <a:pt x="4579875" y="5809335"/>
                  <a:pt x="4580622" y="5808617"/>
                  <a:pt x="4581541" y="5808617"/>
                </a:cubicBezTo>
                <a:close/>
                <a:moveTo>
                  <a:pt x="4589607" y="5808197"/>
                </a:moveTo>
                <a:cubicBezTo>
                  <a:pt x="4593777" y="5817754"/>
                  <a:pt x="4593777" y="5817754"/>
                  <a:pt x="4591546" y="5825459"/>
                </a:cubicBezTo>
                <a:cubicBezTo>
                  <a:pt x="4585148" y="5823606"/>
                  <a:pt x="4585148" y="5823606"/>
                  <a:pt x="4587378" y="5815901"/>
                </a:cubicBezTo>
                <a:cubicBezTo>
                  <a:pt x="4587378" y="5815901"/>
                  <a:pt x="4589607" y="5808197"/>
                  <a:pt x="4589607" y="5808197"/>
                </a:cubicBezTo>
                <a:close/>
                <a:moveTo>
                  <a:pt x="4550658" y="5807959"/>
                </a:moveTo>
                <a:lnTo>
                  <a:pt x="4534862" y="5829084"/>
                </a:lnTo>
                <a:lnTo>
                  <a:pt x="4538602" y="5830167"/>
                </a:lnTo>
                <a:cubicBezTo>
                  <a:pt x="4540802" y="5830804"/>
                  <a:pt x="4543001" y="5831440"/>
                  <a:pt x="4543001" y="5831440"/>
                </a:cubicBezTo>
                <a:cubicBezTo>
                  <a:pt x="4540681" y="5839454"/>
                  <a:pt x="4547159" y="5850013"/>
                  <a:pt x="4544837" y="5858027"/>
                </a:cubicBezTo>
                <a:cubicBezTo>
                  <a:pt x="4544837" y="5858027"/>
                  <a:pt x="4553637" y="5860575"/>
                  <a:pt x="4531401" y="5871504"/>
                </a:cubicBezTo>
                <a:cubicBezTo>
                  <a:pt x="4531401" y="5871504"/>
                  <a:pt x="4531401" y="5871504"/>
                  <a:pt x="4522602" y="5868955"/>
                </a:cubicBezTo>
                <a:cubicBezTo>
                  <a:pt x="4522602" y="5868955"/>
                  <a:pt x="4521562" y="5864313"/>
                  <a:pt x="4520812" y="5858668"/>
                </a:cubicBezTo>
                <a:lnTo>
                  <a:pt x="4520779" y="5847917"/>
                </a:lnTo>
                <a:lnTo>
                  <a:pt x="4500625" y="5874867"/>
                </a:lnTo>
                <a:lnTo>
                  <a:pt x="4503832" y="5878975"/>
                </a:lnTo>
                <a:cubicBezTo>
                  <a:pt x="4503832" y="5878975"/>
                  <a:pt x="4510917" y="5878975"/>
                  <a:pt x="4510917" y="5878975"/>
                </a:cubicBezTo>
                <a:cubicBezTo>
                  <a:pt x="4510917" y="5878975"/>
                  <a:pt x="4510917" y="5893095"/>
                  <a:pt x="4503832" y="5893095"/>
                </a:cubicBezTo>
                <a:cubicBezTo>
                  <a:pt x="4503832" y="5900155"/>
                  <a:pt x="4482574" y="5900155"/>
                  <a:pt x="4482574" y="5900155"/>
                </a:cubicBezTo>
                <a:cubicBezTo>
                  <a:pt x="4482574" y="5900155"/>
                  <a:pt x="4482574" y="5900155"/>
                  <a:pt x="4481689" y="5900155"/>
                </a:cubicBezTo>
                <a:lnTo>
                  <a:pt x="4477923" y="5900155"/>
                </a:lnTo>
                <a:lnTo>
                  <a:pt x="4472486" y="5906137"/>
                </a:lnTo>
                <a:lnTo>
                  <a:pt x="4471945" y="5907216"/>
                </a:lnTo>
                <a:cubicBezTo>
                  <a:pt x="4470173" y="5908981"/>
                  <a:pt x="4468401" y="5910746"/>
                  <a:pt x="4468401" y="5914275"/>
                </a:cubicBezTo>
                <a:lnTo>
                  <a:pt x="4468401" y="5910632"/>
                </a:lnTo>
                <a:lnTo>
                  <a:pt x="4424934" y="5958458"/>
                </a:lnTo>
                <a:lnTo>
                  <a:pt x="4347908" y="6028465"/>
                </a:lnTo>
                <a:lnTo>
                  <a:pt x="4347372" y="6030311"/>
                </a:lnTo>
                <a:lnTo>
                  <a:pt x="4347475" y="6030268"/>
                </a:lnTo>
                <a:cubicBezTo>
                  <a:pt x="4347475" y="6030268"/>
                  <a:pt x="4347475" y="6030268"/>
                  <a:pt x="4347475" y="6031916"/>
                </a:cubicBezTo>
                <a:lnTo>
                  <a:pt x="4347475" y="6037311"/>
                </a:lnTo>
                <a:lnTo>
                  <a:pt x="4350678" y="6053047"/>
                </a:lnTo>
                <a:cubicBezTo>
                  <a:pt x="4350606" y="6058173"/>
                  <a:pt x="4349688" y="6061337"/>
                  <a:pt x="4349688" y="6061337"/>
                </a:cubicBezTo>
                <a:lnTo>
                  <a:pt x="4344222" y="6064201"/>
                </a:lnTo>
                <a:lnTo>
                  <a:pt x="4339004" y="6076369"/>
                </a:lnTo>
                <a:cubicBezTo>
                  <a:pt x="4339004" y="6082954"/>
                  <a:pt x="4341827" y="6089542"/>
                  <a:pt x="4347475" y="6096127"/>
                </a:cubicBezTo>
                <a:lnTo>
                  <a:pt x="4353041" y="6097751"/>
                </a:lnTo>
                <a:lnTo>
                  <a:pt x="4354330" y="6096440"/>
                </a:lnTo>
                <a:cubicBezTo>
                  <a:pt x="4357804" y="6091145"/>
                  <a:pt x="4361277" y="6085849"/>
                  <a:pt x="4364751" y="6085849"/>
                </a:cubicBezTo>
                <a:cubicBezTo>
                  <a:pt x="4364751" y="6085849"/>
                  <a:pt x="4371700" y="6078787"/>
                  <a:pt x="4378645" y="6071727"/>
                </a:cubicBezTo>
                <a:cubicBezTo>
                  <a:pt x="4385593" y="6064667"/>
                  <a:pt x="4392540" y="6057608"/>
                  <a:pt x="4392540" y="6050546"/>
                </a:cubicBezTo>
                <a:cubicBezTo>
                  <a:pt x="4392540" y="6043483"/>
                  <a:pt x="4392540" y="6036425"/>
                  <a:pt x="4399488" y="6029364"/>
                </a:cubicBezTo>
                <a:cubicBezTo>
                  <a:pt x="4399488" y="6029364"/>
                  <a:pt x="4399488" y="6022302"/>
                  <a:pt x="4406433" y="6022302"/>
                </a:cubicBezTo>
                <a:cubicBezTo>
                  <a:pt x="4406433" y="6022302"/>
                  <a:pt x="4406433" y="6022302"/>
                  <a:pt x="4406433" y="6029364"/>
                </a:cubicBezTo>
                <a:cubicBezTo>
                  <a:pt x="4406433" y="6036425"/>
                  <a:pt x="4406433" y="6036425"/>
                  <a:pt x="4406433" y="6036425"/>
                </a:cubicBezTo>
                <a:cubicBezTo>
                  <a:pt x="4406433" y="6036425"/>
                  <a:pt x="4406433" y="6043483"/>
                  <a:pt x="4406433" y="6050546"/>
                </a:cubicBezTo>
                <a:cubicBezTo>
                  <a:pt x="4406433" y="6050546"/>
                  <a:pt x="4399488" y="6064667"/>
                  <a:pt x="4399488" y="6071727"/>
                </a:cubicBezTo>
                <a:cubicBezTo>
                  <a:pt x="4396014" y="6071727"/>
                  <a:pt x="4392540" y="6075258"/>
                  <a:pt x="4389065" y="6080554"/>
                </a:cubicBezTo>
                <a:lnTo>
                  <a:pt x="4379585" y="6098220"/>
                </a:lnTo>
                <a:lnTo>
                  <a:pt x="4387050" y="6093039"/>
                </a:lnTo>
                <a:cubicBezTo>
                  <a:pt x="4387050" y="6093039"/>
                  <a:pt x="4396291" y="6084223"/>
                  <a:pt x="4396291" y="6075406"/>
                </a:cubicBezTo>
                <a:cubicBezTo>
                  <a:pt x="4396291" y="6075406"/>
                  <a:pt x="4405532" y="6075406"/>
                  <a:pt x="4405532" y="6075406"/>
                </a:cubicBezTo>
                <a:cubicBezTo>
                  <a:pt x="4405532" y="6075406"/>
                  <a:pt x="4405532" y="6066589"/>
                  <a:pt x="4405532" y="6066589"/>
                </a:cubicBezTo>
                <a:cubicBezTo>
                  <a:pt x="4414772" y="6066589"/>
                  <a:pt x="4424010" y="6057772"/>
                  <a:pt x="4424010" y="6048957"/>
                </a:cubicBezTo>
                <a:cubicBezTo>
                  <a:pt x="4424010" y="6048957"/>
                  <a:pt x="4451733" y="6022505"/>
                  <a:pt x="4451733" y="6022505"/>
                </a:cubicBezTo>
                <a:cubicBezTo>
                  <a:pt x="4451733" y="6013690"/>
                  <a:pt x="4460973" y="6013690"/>
                  <a:pt x="4460973" y="6013690"/>
                </a:cubicBezTo>
                <a:cubicBezTo>
                  <a:pt x="4460973" y="6009282"/>
                  <a:pt x="4463283" y="6004873"/>
                  <a:pt x="4466748" y="6000465"/>
                </a:cubicBezTo>
                <a:lnTo>
                  <a:pt x="4467295" y="5999897"/>
                </a:lnTo>
                <a:lnTo>
                  <a:pt x="4466008" y="5999526"/>
                </a:lnTo>
                <a:cubicBezTo>
                  <a:pt x="4457476" y="5997055"/>
                  <a:pt x="4459930" y="5988582"/>
                  <a:pt x="4451397" y="5986112"/>
                </a:cubicBezTo>
                <a:cubicBezTo>
                  <a:pt x="4453852" y="5977634"/>
                  <a:pt x="4469745" y="5954682"/>
                  <a:pt x="4469745" y="5954682"/>
                </a:cubicBezTo>
                <a:cubicBezTo>
                  <a:pt x="4472200" y="5946208"/>
                  <a:pt x="4483184" y="5940207"/>
                  <a:pt x="4485639" y="5931731"/>
                </a:cubicBezTo>
                <a:cubicBezTo>
                  <a:pt x="4485639" y="5931731"/>
                  <a:pt x="4485639" y="5931731"/>
                  <a:pt x="4494170" y="5934200"/>
                </a:cubicBezTo>
                <a:cubicBezTo>
                  <a:pt x="4502703" y="5936670"/>
                  <a:pt x="4502703" y="5936670"/>
                  <a:pt x="4502703" y="5936670"/>
                </a:cubicBezTo>
                <a:lnTo>
                  <a:pt x="4503300" y="5937017"/>
                </a:lnTo>
                <a:lnTo>
                  <a:pt x="4503712" y="5936545"/>
                </a:lnTo>
                <a:cubicBezTo>
                  <a:pt x="4507177" y="5932136"/>
                  <a:pt x="4511797" y="5925524"/>
                  <a:pt x="4516417" y="5916707"/>
                </a:cubicBezTo>
                <a:cubicBezTo>
                  <a:pt x="4516417" y="5916707"/>
                  <a:pt x="4525658" y="5907893"/>
                  <a:pt x="4525658" y="5907893"/>
                </a:cubicBezTo>
                <a:cubicBezTo>
                  <a:pt x="4525658" y="5907893"/>
                  <a:pt x="4525658" y="5899074"/>
                  <a:pt x="4525658" y="5899074"/>
                </a:cubicBezTo>
                <a:cubicBezTo>
                  <a:pt x="4534899" y="5890259"/>
                  <a:pt x="4534899" y="5890259"/>
                  <a:pt x="4534899" y="5890259"/>
                </a:cubicBezTo>
                <a:cubicBezTo>
                  <a:pt x="4544137" y="5881440"/>
                  <a:pt x="4544137" y="5881440"/>
                  <a:pt x="4544137" y="5872626"/>
                </a:cubicBezTo>
                <a:cubicBezTo>
                  <a:pt x="4544137" y="5872626"/>
                  <a:pt x="4544137" y="5870421"/>
                  <a:pt x="4545290" y="5868217"/>
                </a:cubicBezTo>
                <a:lnTo>
                  <a:pt x="4550658" y="5865289"/>
                </a:lnTo>
                <a:lnTo>
                  <a:pt x="4550658" y="5860336"/>
                </a:lnTo>
                <a:cubicBezTo>
                  <a:pt x="4550658" y="5860336"/>
                  <a:pt x="4550658" y="5846917"/>
                  <a:pt x="4550658" y="5833498"/>
                </a:cubicBezTo>
                <a:cubicBezTo>
                  <a:pt x="4550658" y="5826788"/>
                  <a:pt x="4550658" y="5823433"/>
                  <a:pt x="4550658" y="5820077"/>
                </a:cubicBezTo>
                <a:close/>
                <a:moveTo>
                  <a:pt x="7351650" y="5799484"/>
                </a:moveTo>
                <a:cubicBezTo>
                  <a:pt x="7351650" y="5799484"/>
                  <a:pt x="7365756" y="5803567"/>
                  <a:pt x="7365756" y="5803567"/>
                </a:cubicBezTo>
                <a:cubicBezTo>
                  <a:pt x="7365756" y="5803567"/>
                  <a:pt x="7365756" y="5803567"/>
                  <a:pt x="7359334" y="5825746"/>
                </a:cubicBezTo>
                <a:cubicBezTo>
                  <a:pt x="7359334" y="5825746"/>
                  <a:pt x="7351650" y="5799484"/>
                  <a:pt x="7351650" y="5799484"/>
                </a:cubicBezTo>
                <a:close/>
                <a:moveTo>
                  <a:pt x="8345462" y="5789580"/>
                </a:moveTo>
                <a:cubicBezTo>
                  <a:pt x="8345462" y="5789580"/>
                  <a:pt x="8361710" y="5794286"/>
                  <a:pt x="8361710" y="5794286"/>
                </a:cubicBezTo>
                <a:cubicBezTo>
                  <a:pt x="8361710" y="5794286"/>
                  <a:pt x="8361710" y="5794286"/>
                  <a:pt x="8354876" y="5817885"/>
                </a:cubicBezTo>
                <a:cubicBezTo>
                  <a:pt x="8354876" y="5817885"/>
                  <a:pt x="8345462" y="5789580"/>
                  <a:pt x="8345462" y="5789580"/>
                </a:cubicBezTo>
                <a:close/>
                <a:moveTo>
                  <a:pt x="5219421" y="5776535"/>
                </a:moveTo>
                <a:cubicBezTo>
                  <a:pt x="5219421" y="5776535"/>
                  <a:pt x="5219421" y="5786160"/>
                  <a:pt x="5219421" y="5786160"/>
                </a:cubicBezTo>
                <a:cubicBezTo>
                  <a:pt x="5219421" y="5786160"/>
                  <a:pt x="5209425" y="5786160"/>
                  <a:pt x="5209425" y="5786160"/>
                </a:cubicBezTo>
                <a:cubicBezTo>
                  <a:pt x="5209425" y="5776535"/>
                  <a:pt x="5219421" y="5776535"/>
                  <a:pt x="5219421" y="5776535"/>
                </a:cubicBezTo>
                <a:close/>
                <a:moveTo>
                  <a:pt x="4783897" y="5757286"/>
                </a:moveTo>
                <a:cubicBezTo>
                  <a:pt x="4783897" y="5757286"/>
                  <a:pt x="4783897" y="5757286"/>
                  <a:pt x="4793060" y="5766269"/>
                </a:cubicBezTo>
                <a:cubicBezTo>
                  <a:pt x="4793060" y="5775252"/>
                  <a:pt x="4793060" y="5775252"/>
                  <a:pt x="4793060" y="5775252"/>
                </a:cubicBezTo>
                <a:cubicBezTo>
                  <a:pt x="4793060" y="5775252"/>
                  <a:pt x="4783897" y="5784234"/>
                  <a:pt x="4783897" y="5793217"/>
                </a:cubicBezTo>
                <a:cubicBezTo>
                  <a:pt x="4783897" y="5793217"/>
                  <a:pt x="4781608" y="5795463"/>
                  <a:pt x="4778174" y="5796585"/>
                </a:cubicBezTo>
                <a:cubicBezTo>
                  <a:pt x="4774738" y="5797709"/>
                  <a:pt x="4770159" y="5797709"/>
                  <a:pt x="4765578" y="5793217"/>
                </a:cubicBezTo>
                <a:cubicBezTo>
                  <a:pt x="4756417" y="5784234"/>
                  <a:pt x="4756417" y="5784234"/>
                  <a:pt x="4756417" y="5784234"/>
                </a:cubicBezTo>
                <a:cubicBezTo>
                  <a:pt x="4765578" y="5775252"/>
                  <a:pt x="4774738" y="5766269"/>
                  <a:pt x="4783897" y="5766269"/>
                </a:cubicBezTo>
                <a:cubicBezTo>
                  <a:pt x="4783897" y="5766269"/>
                  <a:pt x="4783897" y="5766269"/>
                  <a:pt x="4783897" y="5757286"/>
                </a:cubicBezTo>
                <a:close/>
                <a:moveTo>
                  <a:pt x="4776402" y="5750869"/>
                </a:moveTo>
                <a:cubicBezTo>
                  <a:pt x="4776402" y="5750869"/>
                  <a:pt x="4786395" y="5750869"/>
                  <a:pt x="4786395" y="5750869"/>
                </a:cubicBezTo>
                <a:cubicBezTo>
                  <a:pt x="4786395" y="5757286"/>
                  <a:pt x="4786395" y="5757286"/>
                  <a:pt x="4786395" y="5757286"/>
                </a:cubicBezTo>
                <a:lnTo>
                  <a:pt x="4783897" y="5757286"/>
                </a:lnTo>
                <a:lnTo>
                  <a:pt x="4776402" y="5757286"/>
                </a:lnTo>
                <a:cubicBezTo>
                  <a:pt x="4776402" y="5750869"/>
                  <a:pt x="4776402" y="5750869"/>
                  <a:pt x="4776402" y="5750869"/>
                </a:cubicBezTo>
                <a:close/>
                <a:moveTo>
                  <a:pt x="5140331" y="5746485"/>
                </a:moveTo>
                <a:cubicBezTo>
                  <a:pt x="5150946" y="5761001"/>
                  <a:pt x="5150946" y="5761001"/>
                  <a:pt x="5150946" y="5775517"/>
                </a:cubicBezTo>
                <a:cubicBezTo>
                  <a:pt x="5140331" y="5775517"/>
                  <a:pt x="5140331" y="5775517"/>
                  <a:pt x="5140331" y="5761001"/>
                </a:cubicBezTo>
                <a:cubicBezTo>
                  <a:pt x="5140331" y="5761001"/>
                  <a:pt x="5140331" y="5746485"/>
                  <a:pt x="5140331" y="5746485"/>
                </a:cubicBezTo>
                <a:close/>
                <a:moveTo>
                  <a:pt x="9147138" y="5732948"/>
                </a:moveTo>
                <a:cubicBezTo>
                  <a:pt x="9151290" y="5733655"/>
                  <a:pt x="9156650" y="5735206"/>
                  <a:pt x="9163795" y="5737275"/>
                </a:cubicBezTo>
                <a:cubicBezTo>
                  <a:pt x="9183882" y="5774859"/>
                  <a:pt x="9244156" y="5887647"/>
                  <a:pt x="9255754" y="5954551"/>
                </a:cubicBezTo>
                <a:cubicBezTo>
                  <a:pt x="9255754" y="5954551"/>
                  <a:pt x="9247266" y="5983866"/>
                  <a:pt x="9267356" y="6021461"/>
                </a:cubicBezTo>
                <a:cubicBezTo>
                  <a:pt x="9287450" y="6059049"/>
                  <a:pt x="9299046" y="6125962"/>
                  <a:pt x="9319139" y="6163555"/>
                </a:cubicBezTo>
                <a:cubicBezTo>
                  <a:pt x="9322252" y="6259779"/>
                  <a:pt x="9342344" y="6297375"/>
                  <a:pt x="9342344" y="6297375"/>
                </a:cubicBezTo>
                <a:cubicBezTo>
                  <a:pt x="9353941" y="6364279"/>
                  <a:pt x="9357055" y="6460506"/>
                  <a:pt x="9377148" y="6498097"/>
                </a:cubicBezTo>
                <a:cubicBezTo>
                  <a:pt x="9368658" y="6527419"/>
                  <a:pt x="9371771" y="6623643"/>
                  <a:pt x="9371771" y="6623643"/>
                </a:cubicBezTo>
                <a:cubicBezTo>
                  <a:pt x="9363282" y="6652962"/>
                  <a:pt x="9343192" y="6615366"/>
                  <a:pt x="9314610" y="6607090"/>
                </a:cubicBezTo>
                <a:cubicBezTo>
                  <a:pt x="9314610" y="6607090"/>
                  <a:pt x="9286029" y="6598814"/>
                  <a:pt x="9289144" y="6695038"/>
                </a:cubicBezTo>
                <a:cubicBezTo>
                  <a:pt x="9303860" y="6858177"/>
                  <a:pt x="9303860" y="6858177"/>
                  <a:pt x="9303860" y="6858177"/>
                </a:cubicBezTo>
                <a:cubicBezTo>
                  <a:pt x="9315456" y="6925082"/>
                  <a:pt x="9327059" y="6991995"/>
                  <a:pt x="9335549" y="6962673"/>
                </a:cubicBezTo>
                <a:lnTo>
                  <a:pt x="9318173" y="7022682"/>
                </a:lnTo>
                <a:cubicBezTo>
                  <a:pt x="9293103" y="7109262"/>
                  <a:pt x="9293103" y="7109262"/>
                  <a:pt x="9293103" y="7109262"/>
                </a:cubicBezTo>
                <a:cubicBezTo>
                  <a:pt x="9293103" y="7109262"/>
                  <a:pt x="9264521" y="7100986"/>
                  <a:pt x="9264521" y="7100986"/>
                </a:cubicBezTo>
                <a:cubicBezTo>
                  <a:pt x="9264521" y="7100986"/>
                  <a:pt x="9264521" y="7100986"/>
                  <a:pt x="9252926" y="7034075"/>
                </a:cubicBezTo>
                <a:cubicBezTo>
                  <a:pt x="9261413" y="7004764"/>
                  <a:pt x="9261413" y="7004764"/>
                  <a:pt x="9261413" y="7004764"/>
                </a:cubicBezTo>
                <a:cubicBezTo>
                  <a:pt x="9269903" y="6975445"/>
                  <a:pt x="9269903" y="6975445"/>
                  <a:pt x="9269903" y="6975445"/>
                </a:cubicBezTo>
                <a:cubicBezTo>
                  <a:pt x="9249813" y="6937848"/>
                  <a:pt x="9246698" y="6841624"/>
                  <a:pt x="9235095" y="6774712"/>
                </a:cubicBezTo>
                <a:cubicBezTo>
                  <a:pt x="9243583" y="6745400"/>
                  <a:pt x="9223499" y="6707807"/>
                  <a:pt x="9203407" y="6670211"/>
                </a:cubicBezTo>
                <a:cubicBezTo>
                  <a:pt x="9191803" y="6603307"/>
                  <a:pt x="9171711" y="6565712"/>
                  <a:pt x="9171711" y="6565712"/>
                </a:cubicBezTo>
                <a:cubicBezTo>
                  <a:pt x="9180201" y="6536394"/>
                  <a:pt x="9148511" y="6431892"/>
                  <a:pt x="9156999" y="6402577"/>
                </a:cubicBezTo>
                <a:cubicBezTo>
                  <a:pt x="9165487" y="6373265"/>
                  <a:pt x="9179353" y="6218401"/>
                  <a:pt x="9196332" y="6159764"/>
                </a:cubicBezTo>
                <a:cubicBezTo>
                  <a:pt x="9204820" y="6130452"/>
                  <a:pt x="9184734" y="6092860"/>
                  <a:pt x="9201713" y="6034223"/>
                </a:cubicBezTo>
                <a:cubicBezTo>
                  <a:pt x="9190110" y="5967316"/>
                  <a:pt x="9198598" y="5938001"/>
                  <a:pt x="9198598" y="5938001"/>
                </a:cubicBezTo>
                <a:cubicBezTo>
                  <a:pt x="9178507" y="5900404"/>
                  <a:pt x="9146818" y="5795905"/>
                  <a:pt x="9126726" y="5758309"/>
                </a:cubicBezTo>
                <a:cubicBezTo>
                  <a:pt x="9133091" y="5736327"/>
                  <a:pt x="9134683" y="5730830"/>
                  <a:pt x="9147138" y="5732948"/>
                </a:cubicBezTo>
                <a:close/>
                <a:moveTo>
                  <a:pt x="4746425" y="5696332"/>
                </a:moveTo>
                <a:cubicBezTo>
                  <a:pt x="4746425" y="5696332"/>
                  <a:pt x="4746425" y="5705315"/>
                  <a:pt x="4746425" y="5705315"/>
                </a:cubicBezTo>
                <a:cubicBezTo>
                  <a:pt x="4746425" y="5714297"/>
                  <a:pt x="4746425" y="5723280"/>
                  <a:pt x="4746425" y="5732265"/>
                </a:cubicBezTo>
                <a:cubicBezTo>
                  <a:pt x="4746425" y="5732265"/>
                  <a:pt x="4746425" y="5732265"/>
                  <a:pt x="4746425" y="5741247"/>
                </a:cubicBezTo>
                <a:cubicBezTo>
                  <a:pt x="4746425" y="5741247"/>
                  <a:pt x="4746425" y="5750229"/>
                  <a:pt x="4746425" y="5750229"/>
                </a:cubicBezTo>
                <a:cubicBezTo>
                  <a:pt x="4746425" y="5750229"/>
                  <a:pt x="4746425" y="5750229"/>
                  <a:pt x="4746425" y="5759211"/>
                </a:cubicBezTo>
                <a:cubicBezTo>
                  <a:pt x="4746425" y="5768194"/>
                  <a:pt x="4746425" y="5777177"/>
                  <a:pt x="4746425" y="5777177"/>
                </a:cubicBezTo>
                <a:cubicBezTo>
                  <a:pt x="4738096" y="5786160"/>
                  <a:pt x="4729769" y="5786160"/>
                  <a:pt x="4729769" y="5786160"/>
                </a:cubicBezTo>
                <a:cubicBezTo>
                  <a:pt x="4729769" y="5777177"/>
                  <a:pt x="4729769" y="5759211"/>
                  <a:pt x="4738096" y="5750229"/>
                </a:cubicBezTo>
                <a:cubicBezTo>
                  <a:pt x="4738096" y="5750229"/>
                  <a:pt x="4738096" y="5750229"/>
                  <a:pt x="4738096" y="5741247"/>
                </a:cubicBezTo>
                <a:cubicBezTo>
                  <a:pt x="4738096" y="5741247"/>
                  <a:pt x="4738096" y="5732265"/>
                  <a:pt x="4738096" y="5723280"/>
                </a:cubicBezTo>
                <a:cubicBezTo>
                  <a:pt x="4738096" y="5714297"/>
                  <a:pt x="4738096" y="5714297"/>
                  <a:pt x="4738096" y="5705315"/>
                </a:cubicBezTo>
                <a:cubicBezTo>
                  <a:pt x="4746425" y="5696332"/>
                  <a:pt x="4746425" y="5696332"/>
                  <a:pt x="4746425" y="5696332"/>
                </a:cubicBezTo>
                <a:close/>
                <a:moveTo>
                  <a:pt x="4733502" y="5673510"/>
                </a:moveTo>
                <a:cubicBezTo>
                  <a:pt x="4733502" y="5673510"/>
                  <a:pt x="4733502" y="5681278"/>
                  <a:pt x="4733502" y="5681278"/>
                </a:cubicBezTo>
                <a:cubicBezTo>
                  <a:pt x="4733502" y="5681278"/>
                  <a:pt x="4725997" y="5681278"/>
                  <a:pt x="4725997" y="5681278"/>
                </a:cubicBezTo>
                <a:cubicBezTo>
                  <a:pt x="4725997" y="5673510"/>
                  <a:pt x="4733502" y="5673510"/>
                  <a:pt x="4733502" y="5673510"/>
                </a:cubicBezTo>
                <a:close/>
                <a:moveTo>
                  <a:pt x="4923177" y="5673416"/>
                </a:moveTo>
                <a:cubicBezTo>
                  <a:pt x="4935392" y="5673416"/>
                  <a:pt x="4935392" y="5687791"/>
                  <a:pt x="4935392" y="5687791"/>
                </a:cubicBezTo>
                <a:cubicBezTo>
                  <a:pt x="4935392" y="5687791"/>
                  <a:pt x="4923177" y="5702173"/>
                  <a:pt x="4923177" y="5702173"/>
                </a:cubicBezTo>
                <a:cubicBezTo>
                  <a:pt x="4923177" y="5687791"/>
                  <a:pt x="4923177" y="5687791"/>
                  <a:pt x="4923177" y="5687791"/>
                </a:cubicBezTo>
                <a:cubicBezTo>
                  <a:pt x="4923177" y="5687791"/>
                  <a:pt x="4923177" y="5687791"/>
                  <a:pt x="4923177" y="5673416"/>
                </a:cubicBezTo>
                <a:close/>
                <a:moveTo>
                  <a:pt x="4844806" y="5663829"/>
                </a:moveTo>
                <a:cubicBezTo>
                  <a:pt x="4844806" y="5663829"/>
                  <a:pt x="4856003" y="5663829"/>
                  <a:pt x="4856003" y="5663829"/>
                </a:cubicBezTo>
                <a:cubicBezTo>
                  <a:pt x="4856003" y="5676290"/>
                  <a:pt x="4867197" y="5688751"/>
                  <a:pt x="4867197" y="5701212"/>
                </a:cubicBezTo>
                <a:cubicBezTo>
                  <a:pt x="4867197" y="5701212"/>
                  <a:pt x="4878394" y="5701212"/>
                  <a:pt x="4856003" y="5726137"/>
                </a:cubicBezTo>
                <a:cubicBezTo>
                  <a:pt x="4856003" y="5726137"/>
                  <a:pt x="4856003" y="5726137"/>
                  <a:pt x="4844806" y="5726137"/>
                </a:cubicBezTo>
                <a:cubicBezTo>
                  <a:pt x="4844806" y="5726137"/>
                  <a:pt x="4833610" y="5701212"/>
                  <a:pt x="4833610" y="5688751"/>
                </a:cubicBezTo>
                <a:cubicBezTo>
                  <a:pt x="4833610" y="5688751"/>
                  <a:pt x="4833610" y="5676290"/>
                  <a:pt x="4833610" y="5676290"/>
                </a:cubicBezTo>
                <a:cubicBezTo>
                  <a:pt x="4833610" y="5663829"/>
                  <a:pt x="4844806" y="5663829"/>
                  <a:pt x="4844806" y="5663829"/>
                </a:cubicBezTo>
                <a:close/>
                <a:moveTo>
                  <a:pt x="7190131" y="5627261"/>
                </a:moveTo>
                <a:cubicBezTo>
                  <a:pt x="7193312" y="5625442"/>
                  <a:pt x="7198210" y="5626859"/>
                  <a:pt x="7208006" y="5629696"/>
                </a:cubicBezTo>
                <a:cubicBezTo>
                  <a:pt x="7221734" y="5655605"/>
                  <a:pt x="7262929" y="5733352"/>
                  <a:pt x="7270797" y="5779505"/>
                </a:cubicBezTo>
                <a:cubicBezTo>
                  <a:pt x="7270797" y="5779505"/>
                  <a:pt x="7264936" y="5799747"/>
                  <a:pt x="7278668" y="5825661"/>
                </a:cubicBezTo>
                <a:cubicBezTo>
                  <a:pt x="7292401" y="5851570"/>
                  <a:pt x="7300264" y="5897730"/>
                  <a:pt x="7313999" y="5923643"/>
                </a:cubicBezTo>
                <a:cubicBezTo>
                  <a:pt x="7316007" y="5990040"/>
                  <a:pt x="7329740" y="6015953"/>
                  <a:pt x="7329740" y="6015953"/>
                </a:cubicBezTo>
                <a:cubicBezTo>
                  <a:pt x="7337607" y="6062106"/>
                  <a:pt x="7339619" y="6128500"/>
                  <a:pt x="7353349" y="6154414"/>
                </a:cubicBezTo>
                <a:cubicBezTo>
                  <a:pt x="7347487" y="6174659"/>
                  <a:pt x="7349498" y="6241053"/>
                  <a:pt x="7349498" y="6241053"/>
                </a:cubicBezTo>
                <a:cubicBezTo>
                  <a:pt x="7343637" y="6261292"/>
                  <a:pt x="7329904" y="6235379"/>
                  <a:pt x="7310312" y="6229706"/>
                </a:cubicBezTo>
                <a:cubicBezTo>
                  <a:pt x="7310312" y="6229706"/>
                  <a:pt x="7290719" y="6224034"/>
                  <a:pt x="7292730" y="6290426"/>
                </a:cubicBezTo>
                <a:cubicBezTo>
                  <a:pt x="7302610" y="6402981"/>
                  <a:pt x="7302610" y="6402981"/>
                  <a:pt x="7302610" y="6402981"/>
                </a:cubicBezTo>
                <a:cubicBezTo>
                  <a:pt x="7310479" y="6449130"/>
                  <a:pt x="7318348" y="6495289"/>
                  <a:pt x="7324209" y="6475047"/>
                </a:cubicBezTo>
                <a:lnTo>
                  <a:pt x="7312213" y="6516476"/>
                </a:lnTo>
                <a:cubicBezTo>
                  <a:pt x="7294903" y="6576253"/>
                  <a:pt x="7294903" y="6576253"/>
                  <a:pt x="7294903" y="6576253"/>
                </a:cubicBezTo>
                <a:cubicBezTo>
                  <a:pt x="7294903" y="6576253"/>
                  <a:pt x="7275311" y="6570579"/>
                  <a:pt x="7275311" y="6570579"/>
                </a:cubicBezTo>
                <a:cubicBezTo>
                  <a:pt x="7275311" y="6570579"/>
                  <a:pt x="7275311" y="6570579"/>
                  <a:pt x="7267446" y="6524420"/>
                </a:cubicBezTo>
                <a:cubicBezTo>
                  <a:pt x="7273306" y="6504184"/>
                  <a:pt x="7273306" y="6504184"/>
                  <a:pt x="7273306" y="6504184"/>
                </a:cubicBezTo>
                <a:cubicBezTo>
                  <a:pt x="7279166" y="6483943"/>
                  <a:pt x="7279166" y="6483943"/>
                  <a:pt x="7279166" y="6483943"/>
                </a:cubicBezTo>
                <a:cubicBezTo>
                  <a:pt x="7265435" y="6458028"/>
                  <a:pt x="7263425" y="6391634"/>
                  <a:pt x="7255553" y="6345477"/>
                </a:cubicBezTo>
                <a:cubicBezTo>
                  <a:pt x="7261412" y="6325238"/>
                  <a:pt x="7247687" y="6299325"/>
                  <a:pt x="7233954" y="6273408"/>
                </a:cubicBezTo>
                <a:cubicBezTo>
                  <a:pt x="7226083" y="6227255"/>
                  <a:pt x="7212350" y="6201340"/>
                  <a:pt x="7212350" y="6201340"/>
                </a:cubicBezTo>
                <a:cubicBezTo>
                  <a:pt x="7218211" y="6181097"/>
                  <a:pt x="7196616" y="6109030"/>
                  <a:pt x="7202477" y="6088789"/>
                </a:cubicBezTo>
                <a:cubicBezTo>
                  <a:pt x="7208337" y="6068551"/>
                  <a:pt x="7218047" y="5961674"/>
                  <a:pt x="7229771" y="5921189"/>
                </a:cubicBezTo>
                <a:cubicBezTo>
                  <a:pt x="7235630" y="5900951"/>
                  <a:pt x="7221902" y="5875039"/>
                  <a:pt x="7233626" y="5834552"/>
                </a:cubicBezTo>
                <a:cubicBezTo>
                  <a:pt x="7225753" y="5788401"/>
                  <a:pt x="7231614" y="5768161"/>
                  <a:pt x="7231614" y="5768161"/>
                </a:cubicBezTo>
                <a:cubicBezTo>
                  <a:pt x="7217884" y="5742242"/>
                  <a:pt x="7196283" y="5670176"/>
                  <a:pt x="7182555" y="5644260"/>
                </a:cubicBezTo>
                <a:cubicBezTo>
                  <a:pt x="7185483" y="5634141"/>
                  <a:pt x="7186949" y="5629083"/>
                  <a:pt x="7190131" y="5627261"/>
                </a:cubicBezTo>
                <a:close/>
                <a:moveTo>
                  <a:pt x="5696645" y="5626701"/>
                </a:moveTo>
                <a:lnTo>
                  <a:pt x="5699599" y="5645487"/>
                </a:lnTo>
                <a:cubicBezTo>
                  <a:pt x="5701294" y="5656265"/>
                  <a:pt x="5703294" y="5665991"/>
                  <a:pt x="5706516" y="5671495"/>
                </a:cubicBezTo>
                <a:cubicBezTo>
                  <a:pt x="5705294" y="5675714"/>
                  <a:pt x="5705074" y="5684796"/>
                  <a:pt x="5705158" y="5692822"/>
                </a:cubicBezTo>
                <a:lnTo>
                  <a:pt x="5705273" y="5697323"/>
                </a:lnTo>
                <a:lnTo>
                  <a:pt x="5708863" y="5694970"/>
                </a:lnTo>
                <a:cubicBezTo>
                  <a:pt x="5712492" y="5692593"/>
                  <a:pt x="5716121" y="5690214"/>
                  <a:pt x="5716121" y="5690214"/>
                </a:cubicBezTo>
                <a:cubicBezTo>
                  <a:pt x="5719784" y="5677562"/>
                  <a:pt x="5712599" y="5661766"/>
                  <a:pt x="5705413" y="5645975"/>
                </a:cubicBezTo>
                <a:cubicBezTo>
                  <a:pt x="5705413" y="5645975"/>
                  <a:pt x="5701820" y="5638076"/>
                  <a:pt x="5697329" y="5628207"/>
                </a:cubicBezTo>
                <a:close/>
                <a:moveTo>
                  <a:pt x="5042879" y="5616128"/>
                </a:moveTo>
                <a:cubicBezTo>
                  <a:pt x="5052873" y="5616128"/>
                  <a:pt x="5052873" y="5625751"/>
                  <a:pt x="5052873" y="5625751"/>
                </a:cubicBezTo>
                <a:cubicBezTo>
                  <a:pt x="5052873" y="5625751"/>
                  <a:pt x="5042879" y="5635376"/>
                  <a:pt x="5042879" y="5635376"/>
                </a:cubicBezTo>
                <a:cubicBezTo>
                  <a:pt x="5042879" y="5625751"/>
                  <a:pt x="5042879" y="5625751"/>
                  <a:pt x="5042879" y="5625751"/>
                </a:cubicBezTo>
                <a:cubicBezTo>
                  <a:pt x="5042879" y="5625751"/>
                  <a:pt x="5042879" y="5625751"/>
                  <a:pt x="5042879" y="5616128"/>
                </a:cubicBezTo>
                <a:close/>
                <a:moveTo>
                  <a:pt x="4902819" y="5611108"/>
                </a:moveTo>
                <a:cubicBezTo>
                  <a:pt x="4910961" y="5623089"/>
                  <a:pt x="4910961" y="5623089"/>
                  <a:pt x="4910961" y="5635072"/>
                </a:cubicBezTo>
                <a:cubicBezTo>
                  <a:pt x="4902819" y="5635072"/>
                  <a:pt x="4902819" y="5635072"/>
                  <a:pt x="4902819" y="5623089"/>
                </a:cubicBezTo>
                <a:cubicBezTo>
                  <a:pt x="4902819" y="5623089"/>
                  <a:pt x="4902819" y="5611108"/>
                  <a:pt x="4902819" y="5611108"/>
                </a:cubicBezTo>
                <a:close/>
                <a:moveTo>
                  <a:pt x="8163863" y="5600954"/>
                </a:moveTo>
                <a:cubicBezTo>
                  <a:pt x="8167133" y="5601536"/>
                  <a:pt x="8171365" y="5602761"/>
                  <a:pt x="8177007" y="5604396"/>
                </a:cubicBezTo>
                <a:cubicBezTo>
                  <a:pt x="8193333" y="5632463"/>
                  <a:pt x="8242325" y="5716684"/>
                  <a:pt x="8252416" y="5766291"/>
                </a:cubicBezTo>
                <a:cubicBezTo>
                  <a:pt x="8252416" y="5766291"/>
                  <a:pt x="8246179" y="5787828"/>
                  <a:pt x="8262509" y="5815901"/>
                </a:cubicBezTo>
                <a:cubicBezTo>
                  <a:pt x="8278842" y="5843970"/>
                  <a:pt x="8288931" y="5893581"/>
                  <a:pt x="8305261" y="5921656"/>
                </a:cubicBezTo>
                <a:cubicBezTo>
                  <a:pt x="8309119" y="5992800"/>
                  <a:pt x="8325451" y="6020872"/>
                  <a:pt x="8325451" y="6020872"/>
                </a:cubicBezTo>
                <a:cubicBezTo>
                  <a:pt x="8335540" y="6070478"/>
                  <a:pt x="8339400" y="6141625"/>
                  <a:pt x="8355731" y="6169697"/>
                </a:cubicBezTo>
                <a:cubicBezTo>
                  <a:pt x="8349493" y="6191237"/>
                  <a:pt x="8353351" y="6262380"/>
                  <a:pt x="8353351" y="6262380"/>
                </a:cubicBezTo>
                <a:cubicBezTo>
                  <a:pt x="8347114" y="6283921"/>
                  <a:pt x="8330785" y="6255846"/>
                  <a:pt x="8308218" y="6249311"/>
                </a:cubicBezTo>
                <a:cubicBezTo>
                  <a:pt x="8308218" y="6249311"/>
                  <a:pt x="8285649" y="6242776"/>
                  <a:pt x="8289508" y="6313925"/>
                </a:cubicBezTo>
                <a:cubicBezTo>
                  <a:pt x="8303460" y="6434681"/>
                  <a:pt x="8303460" y="6434681"/>
                  <a:pt x="8303460" y="6434681"/>
                </a:cubicBezTo>
                <a:cubicBezTo>
                  <a:pt x="8313551" y="6484287"/>
                  <a:pt x="8323645" y="6533899"/>
                  <a:pt x="8329881" y="6512362"/>
                </a:cubicBezTo>
                <a:lnTo>
                  <a:pt x="8317117" y="6556444"/>
                </a:lnTo>
                <a:cubicBezTo>
                  <a:pt x="8298699" y="6620051"/>
                  <a:pt x="8298699" y="6620051"/>
                  <a:pt x="8298699" y="6620051"/>
                </a:cubicBezTo>
                <a:cubicBezTo>
                  <a:pt x="8298699" y="6620051"/>
                  <a:pt x="8276131" y="6613516"/>
                  <a:pt x="8276131" y="6613516"/>
                </a:cubicBezTo>
                <a:cubicBezTo>
                  <a:pt x="8276131" y="6613516"/>
                  <a:pt x="8276131" y="6613516"/>
                  <a:pt x="8266042" y="6563904"/>
                </a:cubicBezTo>
                <a:cubicBezTo>
                  <a:pt x="8272277" y="6542372"/>
                  <a:pt x="8272277" y="6542372"/>
                  <a:pt x="8272277" y="6542372"/>
                </a:cubicBezTo>
                <a:cubicBezTo>
                  <a:pt x="8278514" y="6520830"/>
                  <a:pt x="8278514" y="6520830"/>
                  <a:pt x="8278514" y="6520830"/>
                </a:cubicBezTo>
                <a:cubicBezTo>
                  <a:pt x="8262184" y="6492760"/>
                  <a:pt x="8258326" y="6421611"/>
                  <a:pt x="8248231" y="6371999"/>
                </a:cubicBezTo>
                <a:cubicBezTo>
                  <a:pt x="8254464" y="6350468"/>
                  <a:pt x="8238141" y="6322395"/>
                  <a:pt x="8221810" y="6294323"/>
                </a:cubicBezTo>
                <a:cubicBezTo>
                  <a:pt x="8211716" y="6244715"/>
                  <a:pt x="8195386" y="6216640"/>
                  <a:pt x="8195386" y="6216640"/>
                </a:cubicBezTo>
                <a:cubicBezTo>
                  <a:pt x="8201623" y="6195100"/>
                  <a:pt x="8175200" y="6117423"/>
                  <a:pt x="8181438" y="6095884"/>
                </a:cubicBezTo>
                <a:cubicBezTo>
                  <a:pt x="8187673" y="6074349"/>
                  <a:pt x="8196287" y="5960128"/>
                  <a:pt x="8208761" y="5917051"/>
                </a:cubicBezTo>
                <a:cubicBezTo>
                  <a:pt x="8214995" y="5895519"/>
                  <a:pt x="8198670" y="5867443"/>
                  <a:pt x="8211144" y="5824367"/>
                </a:cubicBezTo>
                <a:cubicBezTo>
                  <a:pt x="8201049" y="5774761"/>
                  <a:pt x="8207285" y="5753222"/>
                  <a:pt x="8207285" y="5753222"/>
                </a:cubicBezTo>
                <a:cubicBezTo>
                  <a:pt x="8190955" y="5725149"/>
                  <a:pt x="8164534" y="5647471"/>
                  <a:pt x="8148203" y="5619396"/>
                </a:cubicBezTo>
                <a:cubicBezTo>
                  <a:pt x="8152880" y="5603244"/>
                  <a:pt x="8154049" y="5599207"/>
                  <a:pt x="8163863" y="5600954"/>
                </a:cubicBezTo>
                <a:close/>
                <a:moveTo>
                  <a:pt x="5026223" y="5574421"/>
                </a:moveTo>
                <a:cubicBezTo>
                  <a:pt x="5032886" y="5582441"/>
                  <a:pt x="5032886" y="5582441"/>
                  <a:pt x="5032886" y="5590461"/>
                </a:cubicBezTo>
                <a:cubicBezTo>
                  <a:pt x="5026223" y="5590461"/>
                  <a:pt x="5026223" y="5590461"/>
                  <a:pt x="5026223" y="5582441"/>
                </a:cubicBezTo>
                <a:cubicBezTo>
                  <a:pt x="5026223" y="5582441"/>
                  <a:pt x="5026223" y="5574421"/>
                  <a:pt x="5026223" y="5574421"/>
                </a:cubicBezTo>
                <a:close/>
                <a:moveTo>
                  <a:pt x="6459298" y="5428581"/>
                </a:moveTo>
                <a:cubicBezTo>
                  <a:pt x="6459298" y="5428581"/>
                  <a:pt x="6469492" y="5431533"/>
                  <a:pt x="6469492" y="5431533"/>
                </a:cubicBezTo>
                <a:cubicBezTo>
                  <a:pt x="6469492" y="5431533"/>
                  <a:pt x="6469492" y="5431533"/>
                  <a:pt x="6464647" y="5448269"/>
                </a:cubicBezTo>
                <a:cubicBezTo>
                  <a:pt x="6464647" y="5448269"/>
                  <a:pt x="6459298" y="5428581"/>
                  <a:pt x="6459298" y="5428581"/>
                </a:cubicBezTo>
                <a:close/>
                <a:moveTo>
                  <a:pt x="5031428" y="5378960"/>
                </a:moveTo>
                <a:cubicBezTo>
                  <a:pt x="5031428" y="5378960"/>
                  <a:pt x="5036233" y="5380350"/>
                  <a:pt x="5036233" y="5380350"/>
                </a:cubicBezTo>
                <a:cubicBezTo>
                  <a:pt x="5036233" y="5380350"/>
                  <a:pt x="5036233" y="5380350"/>
                  <a:pt x="5034071" y="5387812"/>
                </a:cubicBezTo>
                <a:cubicBezTo>
                  <a:pt x="5034071" y="5387812"/>
                  <a:pt x="5031428" y="5378960"/>
                  <a:pt x="5031428" y="5378960"/>
                </a:cubicBezTo>
                <a:close/>
                <a:moveTo>
                  <a:pt x="4976274" y="5320788"/>
                </a:moveTo>
                <a:cubicBezTo>
                  <a:pt x="4977355" y="5320179"/>
                  <a:pt x="4979022" y="5320662"/>
                  <a:pt x="4982358" y="5321628"/>
                </a:cubicBezTo>
                <a:cubicBezTo>
                  <a:pt x="4987060" y="5330367"/>
                  <a:pt x="5001164" y="5356593"/>
                  <a:pt x="5003893" y="5372141"/>
                </a:cubicBezTo>
                <a:cubicBezTo>
                  <a:pt x="5003893" y="5372141"/>
                  <a:pt x="5001923" y="5378949"/>
                  <a:pt x="5006624" y="5387692"/>
                </a:cubicBezTo>
                <a:cubicBezTo>
                  <a:pt x="5011325" y="5396433"/>
                  <a:pt x="5014054" y="5411982"/>
                  <a:pt x="5018756" y="5420724"/>
                </a:cubicBezTo>
                <a:cubicBezTo>
                  <a:pt x="5019514" y="5443084"/>
                  <a:pt x="5024217" y="5451823"/>
                  <a:pt x="5024217" y="5451823"/>
                </a:cubicBezTo>
                <a:cubicBezTo>
                  <a:pt x="5026945" y="5467374"/>
                  <a:pt x="5027701" y="5489733"/>
                  <a:pt x="5032405" y="5498473"/>
                </a:cubicBezTo>
                <a:cubicBezTo>
                  <a:pt x="5030433" y="5505284"/>
                  <a:pt x="5031189" y="5527641"/>
                  <a:pt x="5031189" y="5527641"/>
                </a:cubicBezTo>
                <a:cubicBezTo>
                  <a:pt x="5029219" y="5534449"/>
                  <a:pt x="5024518" y="5525710"/>
                  <a:pt x="5017844" y="5523778"/>
                </a:cubicBezTo>
                <a:cubicBezTo>
                  <a:pt x="5017844" y="5523778"/>
                  <a:pt x="5011172" y="5521845"/>
                  <a:pt x="5011930" y="5544204"/>
                </a:cubicBezTo>
                <a:cubicBezTo>
                  <a:pt x="5015418" y="5582114"/>
                  <a:pt x="5015418" y="5582114"/>
                  <a:pt x="5015418" y="5582114"/>
                </a:cubicBezTo>
                <a:cubicBezTo>
                  <a:pt x="5018146" y="5597660"/>
                  <a:pt x="5020878" y="5613213"/>
                  <a:pt x="5022849" y="5606403"/>
                </a:cubicBezTo>
                <a:lnTo>
                  <a:pt x="5018814" y="5620340"/>
                </a:lnTo>
                <a:cubicBezTo>
                  <a:pt x="5012991" y="5640450"/>
                  <a:pt x="5012991" y="5640450"/>
                  <a:pt x="5012991" y="5640450"/>
                </a:cubicBezTo>
                <a:cubicBezTo>
                  <a:pt x="5012991" y="5640450"/>
                  <a:pt x="5006316" y="5638517"/>
                  <a:pt x="5006316" y="5638517"/>
                </a:cubicBezTo>
                <a:cubicBezTo>
                  <a:pt x="5006316" y="5638517"/>
                  <a:pt x="5006316" y="5638517"/>
                  <a:pt x="5003588" y="5622967"/>
                </a:cubicBezTo>
                <a:cubicBezTo>
                  <a:pt x="5005560" y="5616158"/>
                  <a:pt x="5005560" y="5616158"/>
                  <a:pt x="5005560" y="5616158"/>
                </a:cubicBezTo>
                <a:cubicBezTo>
                  <a:pt x="5007531" y="5609348"/>
                  <a:pt x="5007531" y="5609348"/>
                  <a:pt x="5007531" y="5609348"/>
                </a:cubicBezTo>
                <a:cubicBezTo>
                  <a:pt x="5002830" y="5600607"/>
                  <a:pt x="5002072" y="5578248"/>
                  <a:pt x="4999342" y="5562697"/>
                </a:cubicBezTo>
                <a:cubicBezTo>
                  <a:pt x="5001314" y="5555890"/>
                  <a:pt x="4996613" y="5547150"/>
                  <a:pt x="4991912" y="5538407"/>
                </a:cubicBezTo>
                <a:cubicBezTo>
                  <a:pt x="4989182" y="5522855"/>
                  <a:pt x="4984478" y="5514117"/>
                  <a:pt x="4984478" y="5514117"/>
                </a:cubicBezTo>
                <a:cubicBezTo>
                  <a:pt x="4986451" y="5507305"/>
                  <a:pt x="4979021" y="5483015"/>
                  <a:pt x="4980991" y="5476207"/>
                </a:cubicBezTo>
                <a:cubicBezTo>
                  <a:pt x="4982964" y="5469400"/>
                  <a:pt x="4986149" y="5433423"/>
                  <a:pt x="4990093" y="5419804"/>
                </a:cubicBezTo>
                <a:cubicBezTo>
                  <a:pt x="4992065" y="5412994"/>
                  <a:pt x="4987364" y="5404254"/>
                  <a:pt x="4991307" y="5390637"/>
                </a:cubicBezTo>
                <a:cubicBezTo>
                  <a:pt x="4988577" y="5375084"/>
                  <a:pt x="4990548" y="5368276"/>
                  <a:pt x="4990548" y="5368276"/>
                </a:cubicBezTo>
                <a:cubicBezTo>
                  <a:pt x="4985846" y="5359533"/>
                  <a:pt x="4978416" y="5335244"/>
                  <a:pt x="4973715" y="5326504"/>
                </a:cubicBezTo>
                <a:cubicBezTo>
                  <a:pt x="4974701" y="5323100"/>
                  <a:pt x="4975194" y="5321399"/>
                  <a:pt x="4976274" y="5320788"/>
                </a:cubicBezTo>
                <a:close/>
                <a:moveTo>
                  <a:pt x="4788584" y="5308640"/>
                </a:moveTo>
                <a:cubicBezTo>
                  <a:pt x="4788584" y="5308640"/>
                  <a:pt x="4792973" y="5309911"/>
                  <a:pt x="4792973" y="5309911"/>
                </a:cubicBezTo>
                <a:cubicBezTo>
                  <a:pt x="4792973" y="5309911"/>
                  <a:pt x="4792973" y="5309911"/>
                  <a:pt x="4790811" y="5317373"/>
                </a:cubicBezTo>
                <a:cubicBezTo>
                  <a:pt x="4790811" y="5317373"/>
                  <a:pt x="4788584" y="5308640"/>
                  <a:pt x="4788584" y="5308640"/>
                </a:cubicBezTo>
                <a:close/>
                <a:moveTo>
                  <a:pt x="5864931" y="5307544"/>
                </a:moveTo>
                <a:cubicBezTo>
                  <a:pt x="5864931" y="5307544"/>
                  <a:pt x="5872753" y="5309809"/>
                  <a:pt x="5872753" y="5309809"/>
                </a:cubicBezTo>
                <a:cubicBezTo>
                  <a:pt x="5872753" y="5309809"/>
                  <a:pt x="5872753" y="5309809"/>
                  <a:pt x="5868754" y="5323621"/>
                </a:cubicBezTo>
                <a:cubicBezTo>
                  <a:pt x="5868754" y="5323621"/>
                  <a:pt x="5864931" y="5307544"/>
                  <a:pt x="5864931" y="5307544"/>
                </a:cubicBezTo>
                <a:close/>
                <a:moveTo>
                  <a:pt x="6343618" y="5300441"/>
                </a:moveTo>
                <a:cubicBezTo>
                  <a:pt x="6345940" y="5299044"/>
                  <a:pt x="6349481" y="5300069"/>
                  <a:pt x="6356562" y="5302120"/>
                </a:cubicBezTo>
                <a:cubicBezTo>
                  <a:pt x="6366299" y="5321487"/>
                  <a:pt x="6395516" y="5379604"/>
                  <a:pt x="6400830" y="5414241"/>
                </a:cubicBezTo>
                <a:cubicBezTo>
                  <a:pt x="6400830" y="5414241"/>
                  <a:pt x="6396408" y="5429514"/>
                  <a:pt x="6406148" y="5448887"/>
                </a:cubicBezTo>
                <a:cubicBezTo>
                  <a:pt x="6415889" y="5468253"/>
                  <a:pt x="6421202" y="5502896"/>
                  <a:pt x="6430940" y="5522268"/>
                </a:cubicBezTo>
                <a:cubicBezTo>
                  <a:pt x="6431838" y="5572181"/>
                  <a:pt x="6441578" y="5591553"/>
                  <a:pt x="6441578" y="5591553"/>
                </a:cubicBezTo>
                <a:cubicBezTo>
                  <a:pt x="6446893" y="5626193"/>
                  <a:pt x="6447788" y="5676103"/>
                  <a:pt x="6457527" y="5695477"/>
                </a:cubicBezTo>
                <a:cubicBezTo>
                  <a:pt x="6453104" y="5710748"/>
                  <a:pt x="6454001" y="5760659"/>
                  <a:pt x="6454001" y="5760659"/>
                </a:cubicBezTo>
                <a:cubicBezTo>
                  <a:pt x="6449580" y="5775932"/>
                  <a:pt x="6439840" y="5756559"/>
                  <a:pt x="6425679" y="5752459"/>
                </a:cubicBezTo>
                <a:cubicBezTo>
                  <a:pt x="6425679" y="5752459"/>
                  <a:pt x="6411518" y="5748358"/>
                  <a:pt x="6412413" y="5798267"/>
                </a:cubicBezTo>
                <a:cubicBezTo>
                  <a:pt x="6418627" y="5882826"/>
                  <a:pt x="6418627" y="5882826"/>
                  <a:pt x="6418627" y="5882826"/>
                </a:cubicBezTo>
                <a:cubicBezTo>
                  <a:pt x="6423942" y="5917466"/>
                  <a:pt x="6429258" y="5952108"/>
                  <a:pt x="6433680" y="5936837"/>
                </a:cubicBezTo>
                <a:lnTo>
                  <a:pt x="6424629" y="5968093"/>
                </a:lnTo>
                <a:cubicBezTo>
                  <a:pt x="6411570" y="6013193"/>
                  <a:pt x="6411570" y="6013193"/>
                  <a:pt x="6411570" y="6013193"/>
                </a:cubicBezTo>
                <a:cubicBezTo>
                  <a:pt x="6411570" y="6013193"/>
                  <a:pt x="6397410" y="6009093"/>
                  <a:pt x="6397410" y="6009093"/>
                </a:cubicBezTo>
                <a:cubicBezTo>
                  <a:pt x="6397410" y="6009093"/>
                  <a:pt x="6397410" y="6009093"/>
                  <a:pt x="6392097" y="5974446"/>
                </a:cubicBezTo>
                <a:cubicBezTo>
                  <a:pt x="6396518" y="5959181"/>
                  <a:pt x="6396518" y="5959181"/>
                  <a:pt x="6396518" y="5959181"/>
                </a:cubicBezTo>
                <a:cubicBezTo>
                  <a:pt x="6400940" y="5943908"/>
                  <a:pt x="6400940" y="5943908"/>
                  <a:pt x="6400940" y="5943908"/>
                </a:cubicBezTo>
                <a:cubicBezTo>
                  <a:pt x="6391199" y="5924536"/>
                  <a:pt x="6390303" y="5874626"/>
                  <a:pt x="6384988" y="5839981"/>
                </a:cubicBezTo>
                <a:cubicBezTo>
                  <a:pt x="6389409" y="5824714"/>
                  <a:pt x="6379672" y="5805342"/>
                  <a:pt x="6369934" y="5785967"/>
                </a:cubicBezTo>
                <a:cubicBezTo>
                  <a:pt x="6364612" y="5751329"/>
                  <a:pt x="6354875" y="5731957"/>
                  <a:pt x="6354875" y="5731957"/>
                </a:cubicBezTo>
                <a:cubicBezTo>
                  <a:pt x="6359297" y="5716684"/>
                  <a:pt x="6344244" y="5662673"/>
                  <a:pt x="6348666" y="5647402"/>
                </a:cubicBezTo>
                <a:cubicBezTo>
                  <a:pt x="6353086" y="5632135"/>
                  <a:pt x="6361033" y="5551680"/>
                  <a:pt x="6369878" y="5521135"/>
                </a:cubicBezTo>
                <a:cubicBezTo>
                  <a:pt x="6374299" y="5505868"/>
                  <a:pt x="6364564" y="5486496"/>
                  <a:pt x="6373408" y="5455953"/>
                </a:cubicBezTo>
                <a:cubicBezTo>
                  <a:pt x="6368090" y="5421314"/>
                  <a:pt x="6372513" y="5406042"/>
                  <a:pt x="6372513" y="5406042"/>
                </a:cubicBezTo>
                <a:cubicBezTo>
                  <a:pt x="6362774" y="5386669"/>
                  <a:pt x="6347719" y="5332659"/>
                  <a:pt x="6337980" y="5313287"/>
                </a:cubicBezTo>
                <a:cubicBezTo>
                  <a:pt x="6340190" y="5305654"/>
                  <a:pt x="6341295" y="5301836"/>
                  <a:pt x="6343618" y="5300441"/>
                </a:cubicBezTo>
                <a:close/>
                <a:moveTo>
                  <a:pt x="5777667" y="5204146"/>
                </a:moveTo>
                <a:cubicBezTo>
                  <a:pt x="5779482" y="5202964"/>
                  <a:pt x="5782197" y="5203750"/>
                  <a:pt x="5787629" y="5205322"/>
                </a:cubicBezTo>
                <a:cubicBezTo>
                  <a:pt x="5794841" y="5221072"/>
                  <a:pt x="5816478" y="5268329"/>
                  <a:pt x="5820040" y="5296682"/>
                </a:cubicBezTo>
                <a:cubicBezTo>
                  <a:pt x="5820040" y="5296682"/>
                  <a:pt x="5816390" y="5309288"/>
                  <a:pt x="5823604" y="5325040"/>
                </a:cubicBezTo>
                <a:cubicBezTo>
                  <a:pt x="5830817" y="5340788"/>
                  <a:pt x="5834378" y="5369147"/>
                  <a:pt x="5841592" y="5384897"/>
                </a:cubicBezTo>
                <a:cubicBezTo>
                  <a:pt x="5841504" y="5425859"/>
                  <a:pt x="5848718" y="5441611"/>
                  <a:pt x="5848718" y="5441611"/>
                </a:cubicBezTo>
                <a:cubicBezTo>
                  <a:pt x="5852280" y="5469965"/>
                  <a:pt x="5852192" y="5510929"/>
                  <a:pt x="5859405" y="5526679"/>
                </a:cubicBezTo>
                <a:cubicBezTo>
                  <a:pt x="5855754" y="5539285"/>
                  <a:pt x="5855669" y="5580247"/>
                  <a:pt x="5855669" y="5580247"/>
                </a:cubicBezTo>
                <a:cubicBezTo>
                  <a:pt x="5852018" y="5592852"/>
                  <a:pt x="5844804" y="5577102"/>
                  <a:pt x="5833943" y="5573955"/>
                </a:cubicBezTo>
                <a:cubicBezTo>
                  <a:pt x="5833943" y="5573955"/>
                  <a:pt x="5823079" y="5570810"/>
                  <a:pt x="5822993" y="5611772"/>
                </a:cubicBezTo>
                <a:cubicBezTo>
                  <a:pt x="5826468" y="5681092"/>
                  <a:pt x="5826468" y="5681092"/>
                  <a:pt x="5826468" y="5681092"/>
                </a:cubicBezTo>
                <a:cubicBezTo>
                  <a:pt x="5830030" y="5709448"/>
                  <a:pt x="5833591" y="5737804"/>
                  <a:pt x="5837241" y="5725198"/>
                </a:cubicBezTo>
                <a:lnTo>
                  <a:pt x="5829771" y="5750997"/>
                </a:lnTo>
                <a:cubicBezTo>
                  <a:pt x="5818992" y="5788225"/>
                  <a:pt x="5818992" y="5788225"/>
                  <a:pt x="5818992" y="5788225"/>
                </a:cubicBezTo>
                <a:cubicBezTo>
                  <a:pt x="5818992" y="5788225"/>
                  <a:pt x="5808130" y="5785080"/>
                  <a:pt x="5808130" y="5785080"/>
                </a:cubicBezTo>
                <a:cubicBezTo>
                  <a:pt x="5808130" y="5785080"/>
                  <a:pt x="5808130" y="5785080"/>
                  <a:pt x="5804568" y="5756723"/>
                </a:cubicBezTo>
                <a:cubicBezTo>
                  <a:pt x="5808217" y="5744120"/>
                  <a:pt x="5808217" y="5744120"/>
                  <a:pt x="5808217" y="5744120"/>
                </a:cubicBezTo>
                <a:cubicBezTo>
                  <a:pt x="5811867" y="5731515"/>
                  <a:pt x="5811867" y="5731515"/>
                  <a:pt x="5811867" y="5731515"/>
                </a:cubicBezTo>
                <a:cubicBezTo>
                  <a:pt x="5804654" y="5715762"/>
                  <a:pt x="5804742" y="5674800"/>
                  <a:pt x="5801178" y="5646444"/>
                </a:cubicBezTo>
                <a:cubicBezTo>
                  <a:pt x="5804828" y="5633841"/>
                  <a:pt x="5797617" y="5618088"/>
                  <a:pt x="5790403" y="5602335"/>
                </a:cubicBezTo>
                <a:cubicBezTo>
                  <a:pt x="5786840" y="5573979"/>
                  <a:pt x="5779627" y="5558229"/>
                  <a:pt x="5779627" y="5558229"/>
                </a:cubicBezTo>
                <a:cubicBezTo>
                  <a:pt x="5783277" y="5545623"/>
                  <a:pt x="5772502" y="5501517"/>
                  <a:pt x="5776153" y="5488911"/>
                </a:cubicBezTo>
                <a:cubicBezTo>
                  <a:pt x="5779803" y="5476306"/>
                  <a:pt x="5787188" y="5410131"/>
                  <a:pt x="5794489" y="5384920"/>
                </a:cubicBezTo>
                <a:cubicBezTo>
                  <a:pt x="5798140" y="5372314"/>
                  <a:pt x="5790929" y="5356565"/>
                  <a:pt x="5798229" y="5331352"/>
                </a:cubicBezTo>
                <a:cubicBezTo>
                  <a:pt x="5794666" y="5302998"/>
                  <a:pt x="5798317" y="5290391"/>
                  <a:pt x="5798317" y="5290391"/>
                </a:cubicBezTo>
                <a:cubicBezTo>
                  <a:pt x="5791103" y="5274638"/>
                  <a:pt x="5780330" y="5230533"/>
                  <a:pt x="5773116" y="5214781"/>
                </a:cubicBezTo>
                <a:cubicBezTo>
                  <a:pt x="5774940" y="5208480"/>
                  <a:pt x="5775853" y="5205328"/>
                  <a:pt x="5777667" y="5204146"/>
                </a:cubicBezTo>
                <a:close/>
                <a:moveTo>
                  <a:pt x="6039098" y="5092179"/>
                </a:moveTo>
                <a:lnTo>
                  <a:pt x="6047160" y="5109402"/>
                </a:lnTo>
                <a:cubicBezTo>
                  <a:pt x="6051785" y="5119283"/>
                  <a:pt x="6056412" y="5128069"/>
                  <a:pt x="6061038" y="5132461"/>
                </a:cubicBezTo>
                <a:cubicBezTo>
                  <a:pt x="6061038" y="5136853"/>
                  <a:pt x="6063351" y="5145638"/>
                  <a:pt x="6065665" y="5153324"/>
                </a:cubicBezTo>
                <a:lnTo>
                  <a:pt x="6067027" y="5157615"/>
                </a:lnTo>
                <a:lnTo>
                  <a:pt x="6069822" y="5154354"/>
                </a:lnTo>
                <a:cubicBezTo>
                  <a:pt x="6072646" y="5151064"/>
                  <a:pt x="6075470" y="5147769"/>
                  <a:pt x="6075470" y="5147769"/>
                </a:cubicBezTo>
                <a:cubicBezTo>
                  <a:pt x="6075470" y="5134597"/>
                  <a:pt x="6064174" y="5121423"/>
                  <a:pt x="6052880" y="5108253"/>
                </a:cubicBezTo>
                <a:cubicBezTo>
                  <a:pt x="6052880" y="5108253"/>
                  <a:pt x="6047232" y="5101666"/>
                  <a:pt x="6040174" y="5093435"/>
                </a:cubicBezTo>
                <a:close/>
                <a:moveTo>
                  <a:pt x="5331223" y="5039233"/>
                </a:moveTo>
                <a:cubicBezTo>
                  <a:pt x="5331223" y="5039233"/>
                  <a:pt x="5336223" y="5039233"/>
                  <a:pt x="5336223" y="5039233"/>
                </a:cubicBezTo>
                <a:cubicBezTo>
                  <a:pt x="5336223" y="5039233"/>
                  <a:pt x="5336223" y="5039233"/>
                  <a:pt x="5336223" y="5047001"/>
                </a:cubicBezTo>
                <a:cubicBezTo>
                  <a:pt x="5336223" y="5047001"/>
                  <a:pt x="5331223" y="5039233"/>
                  <a:pt x="5331223" y="5039233"/>
                </a:cubicBezTo>
                <a:close/>
                <a:moveTo>
                  <a:pt x="5078403" y="5039233"/>
                </a:moveTo>
                <a:cubicBezTo>
                  <a:pt x="5078403" y="5039233"/>
                  <a:pt x="5082971" y="5039233"/>
                  <a:pt x="5082971" y="5039233"/>
                </a:cubicBezTo>
                <a:cubicBezTo>
                  <a:pt x="5082971" y="5039233"/>
                  <a:pt x="5082971" y="5039233"/>
                  <a:pt x="5082971" y="5047001"/>
                </a:cubicBezTo>
                <a:cubicBezTo>
                  <a:pt x="5082971" y="5047001"/>
                  <a:pt x="5078403" y="5039233"/>
                  <a:pt x="5078403" y="5039233"/>
                </a:cubicBezTo>
                <a:close/>
                <a:moveTo>
                  <a:pt x="5019314" y="5011673"/>
                </a:moveTo>
                <a:lnTo>
                  <a:pt x="5019688" y="5013243"/>
                </a:lnTo>
                <a:cubicBezTo>
                  <a:pt x="5022070" y="5017687"/>
                  <a:pt x="5029716" y="5029288"/>
                  <a:pt x="5037114" y="5041754"/>
                </a:cubicBezTo>
                <a:lnTo>
                  <a:pt x="5042977" y="5052409"/>
                </a:lnTo>
                <a:lnTo>
                  <a:pt x="5040630" y="5045660"/>
                </a:lnTo>
                <a:cubicBezTo>
                  <a:pt x="5039836" y="5042114"/>
                  <a:pt x="5039836" y="5040343"/>
                  <a:pt x="5039836" y="5040343"/>
                </a:cubicBezTo>
                <a:cubicBezTo>
                  <a:pt x="5036665" y="5036797"/>
                  <a:pt x="5031908" y="5029708"/>
                  <a:pt x="5027150" y="5022620"/>
                </a:cubicBezTo>
                <a:close/>
                <a:moveTo>
                  <a:pt x="6774342" y="5010204"/>
                </a:moveTo>
                <a:cubicBezTo>
                  <a:pt x="6774342" y="5010204"/>
                  <a:pt x="6759600" y="5010204"/>
                  <a:pt x="6774342" y="5057895"/>
                </a:cubicBezTo>
                <a:cubicBezTo>
                  <a:pt x="6781714" y="5077768"/>
                  <a:pt x="6787243" y="5092674"/>
                  <a:pt x="6791389" y="5103852"/>
                </a:cubicBezTo>
                <a:lnTo>
                  <a:pt x="6799553" y="5125859"/>
                </a:lnTo>
                <a:lnTo>
                  <a:pt x="6803192" y="5113291"/>
                </a:lnTo>
                <a:cubicBezTo>
                  <a:pt x="6806132" y="5103134"/>
                  <a:pt x="6809075" y="5092975"/>
                  <a:pt x="6809075" y="5092975"/>
                </a:cubicBezTo>
                <a:cubicBezTo>
                  <a:pt x="6809075" y="5092975"/>
                  <a:pt x="6814957" y="5072662"/>
                  <a:pt x="6820838" y="5052346"/>
                </a:cubicBezTo>
                <a:cubicBezTo>
                  <a:pt x="6811056" y="5049513"/>
                  <a:pt x="6804215" y="5036522"/>
                  <a:pt x="6799819" y="5024240"/>
                </a:cubicBezTo>
                <a:lnTo>
                  <a:pt x="6797560" y="5016494"/>
                </a:lnTo>
                <a:lnTo>
                  <a:pt x="6794614" y="5016166"/>
                </a:lnTo>
                <a:cubicBezTo>
                  <a:pt x="6789086" y="5014179"/>
                  <a:pt x="6781714" y="5010204"/>
                  <a:pt x="6774342" y="5010204"/>
                </a:cubicBezTo>
                <a:close/>
                <a:moveTo>
                  <a:pt x="5268144" y="4997812"/>
                </a:moveTo>
                <a:cubicBezTo>
                  <a:pt x="5275090" y="5004899"/>
                  <a:pt x="5295933" y="5026166"/>
                  <a:pt x="5302879" y="5040343"/>
                </a:cubicBezTo>
                <a:cubicBezTo>
                  <a:pt x="5302879" y="5040343"/>
                  <a:pt x="5302879" y="5047430"/>
                  <a:pt x="5309825" y="5054521"/>
                </a:cubicBezTo>
                <a:cubicBezTo>
                  <a:pt x="5316773" y="5061610"/>
                  <a:pt x="5323718" y="5075786"/>
                  <a:pt x="5330666" y="5082874"/>
                </a:cubicBezTo>
                <a:cubicBezTo>
                  <a:pt x="5337614" y="5104142"/>
                  <a:pt x="5344561" y="5111228"/>
                  <a:pt x="5344561" y="5111228"/>
                </a:cubicBezTo>
                <a:cubicBezTo>
                  <a:pt x="5351507" y="5125406"/>
                  <a:pt x="5358454" y="5146672"/>
                  <a:pt x="5365400" y="5153761"/>
                </a:cubicBezTo>
                <a:cubicBezTo>
                  <a:pt x="5365400" y="5160850"/>
                  <a:pt x="5372348" y="5182115"/>
                  <a:pt x="5372348" y="5182115"/>
                </a:cubicBezTo>
                <a:cubicBezTo>
                  <a:pt x="5372348" y="5189203"/>
                  <a:pt x="5365400" y="5182115"/>
                  <a:pt x="5358454" y="5182115"/>
                </a:cubicBezTo>
                <a:cubicBezTo>
                  <a:pt x="5358454" y="5182115"/>
                  <a:pt x="5351507" y="5182115"/>
                  <a:pt x="5358454" y="5203381"/>
                </a:cubicBezTo>
                <a:cubicBezTo>
                  <a:pt x="5372348" y="5238824"/>
                  <a:pt x="5372348" y="5238824"/>
                  <a:pt x="5372348" y="5238824"/>
                </a:cubicBezTo>
                <a:cubicBezTo>
                  <a:pt x="5379294" y="5252999"/>
                  <a:pt x="5386242" y="5267179"/>
                  <a:pt x="5386242" y="5260090"/>
                </a:cubicBezTo>
                <a:lnTo>
                  <a:pt x="5386242" y="5274597"/>
                </a:lnTo>
                <a:cubicBezTo>
                  <a:pt x="5386242" y="5295533"/>
                  <a:pt x="5386242" y="5295533"/>
                  <a:pt x="5386242" y="5295533"/>
                </a:cubicBezTo>
                <a:cubicBezTo>
                  <a:pt x="5386242" y="5295533"/>
                  <a:pt x="5379294" y="5295533"/>
                  <a:pt x="5379294" y="5295533"/>
                </a:cubicBezTo>
                <a:cubicBezTo>
                  <a:pt x="5379294" y="5295533"/>
                  <a:pt x="5379294" y="5295533"/>
                  <a:pt x="5372348" y="5281357"/>
                </a:cubicBezTo>
                <a:cubicBezTo>
                  <a:pt x="5372348" y="5274268"/>
                  <a:pt x="5372348" y="5274268"/>
                  <a:pt x="5372348" y="5274268"/>
                </a:cubicBezTo>
                <a:cubicBezTo>
                  <a:pt x="5372348" y="5267179"/>
                  <a:pt x="5372348" y="5267179"/>
                  <a:pt x="5372348" y="5267179"/>
                </a:cubicBezTo>
                <a:cubicBezTo>
                  <a:pt x="5365400" y="5260090"/>
                  <a:pt x="5358454" y="5238824"/>
                  <a:pt x="5351507" y="5224645"/>
                </a:cubicBezTo>
                <a:cubicBezTo>
                  <a:pt x="5351507" y="5217559"/>
                  <a:pt x="5344561" y="5210471"/>
                  <a:pt x="5337614" y="5203381"/>
                </a:cubicBezTo>
                <a:cubicBezTo>
                  <a:pt x="5330666" y="5189203"/>
                  <a:pt x="5323718" y="5182115"/>
                  <a:pt x="5323718" y="5182115"/>
                </a:cubicBezTo>
                <a:cubicBezTo>
                  <a:pt x="5323718" y="5175025"/>
                  <a:pt x="5309825" y="5153761"/>
                  <a:pt x="5309825" y="5146672"/>
                </a:cubicBezTo>
                <a:cubicBezTo>
                  <a:pt x="5309825" y="5139584"/>
                  <a:pt x="5302879" y="5104142"/>
                  <a:pt x="5302879" y="5089963"/>
                </a:cubicBezTo>
                <a:cubicBezTo>
                  <a:pt x="5302879" y="5082874"/>
                  <a:pt x="5295933" y="5075786"/>
                  <a:pt x="5295933" y="5061610"/>
                </a:cubicBezTo>
                <a:cubicBezTo>
                  <a:pt x="5288984" y="5047430"/>
                  <a:pt x="5288984" y="5040343"/>
                  <a:pt x="5288984" y="5040343"/>
                </a:cubicBezTo>
                <a:cubicBezTo>
                  <a:pt x="5282038" y="5033251"/>
                  <a:pt x="5268144" y="5011987"/>
                  <a:pt x="5261198" y="5004899"/>
                </a:cubicBezTo>
                <a:cubicBezTo>
                  <a:pt x="5261198" y="4997812"/>
                  <a:pt x="5261198" y="4997812"/>
                  <a:pt x="5268144" y="4997812"/>
                </a:cubicBezTo>
                <a:close/>
                <a:moveTo>
                  <a:pt x="5020807" y="4997812"/>
                </a:moveTo>
                <a:cubicBezTo>
                  <a:pt x="5027150" y="5004899"/>
                  <a:pt x="5046179" y="5026166"/>
                  <a:pt x="5052523" y="5040343"/>
                </a:cubicBezTo>
                <a:cubicBezTo>
                  <a:pt x="5052523" y="5040343"/>
                  <a:pt x="5052523" y="5047430"/>
                  <a:pt x="5058866" y="5054521"/>
                </a:cubicBezTo>
                <a:cubicBezTo>
                  <a:pt x="5065209" y="5061610"/>
                  <a:pt x="5071552" y="5075786"/>
                  <a:pt x="5077895" y="5082874"/>
                </a:cubicBezTo>
                <a:cubicBezTo>
                  <a:pt x="5084239" y="5104142"/>
                  <a:pt x="5090584" y="5111228"/>
                  <a:pt x="5090584" y="5111228"/>
                </a:cubicBezTo>
                <a:cubicBezTo>
                  <a:pt x="5096925" y="5125406"/>
                  <a:pt x="5103268" y="5146672"/>
                  <a:pt x="5109613" y="5153761"/>
                </a:cubicBezTo>
                <a:cubicBezTo>
                  <a:pt x="5109613" y="5160850"/>
                  <a:pt x="5115957" y="5182115"/>
                  <a:pt x="5115957" y="5182115"/>
                </a:cubicBezTo>
                <a:cubicBezTo>
                  <a:pt x="5115957" y="5189203"/>
                  <a:pt x="5109613" y="5182115"/>
                  <a:pt x="5103268" y="5182115"/>
                </a:cubicBezTo>
                <a:cubicBezTo>
                  <a:pt x="5103268" y="5182115"/>
                  <a:pt x="5096925" y="5182115"/>
                  <a:pt x="5103268" y="5203381"/>
                </a:cubicBezTo>
                <a:cubicBezTo>
                  <a:pt x="5115957" y="5238824"/>
                  <a:pt x="5115957" y="5238824"/>
                  <a:pt x="5115957" y="5238824"/>
                </a:cubicBezTo>
                <a:cubicBezTo>
                  <a:pt x="5122298" y="5252999"/>
                  <a:pt x="5128640" y="5267179"/>
                  <a:pt x="5128640" y="5260090"/>
                </a:cubicBezTo>
                <a:lnTo>
                  <a:pt x="5128640" y="5274597"/>
                </a:lnTo>
                <a:cubicBezTo>
                  <a:pt x="5128640" y="5295533"/>
                  <a:pt x="5128640" y="5295533"/>
                  <a:pt x="5128640" y="5295533"/>
                </a:cubicBezTo>
                <a:cubicBezTo>
                  <a:pt x="5128640" y="5295533"/>
                  <a:pt x="5122298" y="5295533"/>
                  <a:pt x="5122298" y="5295533"/>
                </a:cubicBezTo>
                <a:cubicBezTo>
                  <a:pt x="5122298" y="5295533"/>
                  <a:pt x="5122298" y="5295533"/>
                  <a:pt x="5115957" y="5281357"/>
                </a:cubicBezTo>
                <a:cubicBezTo>
                  <a:pt x="5115957" y="5274268"/>
                  <a:pt x="5115957" y="5274268"/>
                  <a:pt x="5115957" y="5274268"/>
                </a:cubicBezTo>
                <a:cubicBezTo>
                  <a:pt x="5115957" y="5267179"/>
                  <a:pt x="5115957" y="5267179"/>
                  <a:pt x="5115957" y="5267179"/>
                </a:cubicBezTo>
                <a:cubicBezTo>
                  <a:pt x="5109613" y="5260090"/>
                  <a:pt x="5103268" y="5238824"/>
                  <a:pt x="5096925" y="5224645"/>
                </a:cubicBezTo>
                <a:cubicBezTo>
                  <a:pt x="5096925" y="5217559"/>
                  <a:pt x="5090584" y="5210471"/>
                  <a:pt x="5084239" y="5203381"/>
                </a:cubicBezTo>
                <a:cubicBezTo>
                  <a:pt x="5077895" y="5189203"/>
                  <a:pt x="5071552" y="5182115"/>
                  <a:pt x="5071552" y="5182115"/>
                </a:cubicBezTo>
                <a:cubicBezTo>
                  <a:pt x="5071552" y="5175025"/>
                  <a:pt x="5058866" y="5153761"/>
                  <a:pt x="5058866" y="5146672"/>
                </a:cubicBezTo>
                <a:cubicBezTo>
                  <a:pt x="5058866" y="5141357"/>
                  <a:pt x="5055297" y="5120091"/>
                  <a:pt x="5053513" y="5103809"/>
                </a:cubicBezTo>
                <a:lnTo>
                  <a:pt x="5053232" y="5099858"/>
                </a:lnTo>
                <a:lnTo>
                  <a:pt x="5050654" y="5096354"/>
                </a:lnTo>
                <a:cubicBezTo>
                  <a:pt x="5048522" y="5091044"/>
                  <a:pt x="5046642" y="5084869"/>
                  <a:pt x="5044260" y="5080424"/>
                </a:cubicBezTo>
                <a:cubicBezTo>
                  <a:pt x="5041500" y="5064608"/>
                  <a:pt x="5031974" y="5046834"/>
                  <a:pt x="5033981" y="5039906"/>
                </a:cubicBezTo>
                <a:cubicBezTo>
                  <a:pt x="5033981" y="5039906"/>
                  <a:pt x="5033981" y="5039906"/>
                  <a:pt x="5027210" y="5037946"/>
                </a:cubicBezTo>
                <a:cubicBezTo>
                  <a:pt x="5017681" y="5020173"/>
                  <a:pt x="5017681" y="5020173"/>
                  <a:pt x="5017681" y="5020173"/>
                </a:cubicBezTo>
                <a:lnTo>
                  <a:pt x="5016849" y="5008234"/>
                </a:lnTo>
                <a:lnTo>
                  <a:pt x="5014463" y="5004899"/>
                </a:lnTo>
                <a:cubicBezTo>
                  <a:pt x="5014463" y="4997812"/>
                  <a:pt x="5014463" y="4997812"/>
                  <a:pt x="5020807" y="4997812"/>
                </a:cubicBezTo>
                <a:close/>
                <a:moveTo>
                  <a:pt x="5556488" y="4996011"/>
                </a:moveTo>
                <a:cubicBezTo>
                  <a:pt x="5562889" y="4997864"/>
                  <a:pt x="5562889" y="4997864"/>
                  <a:pt x="5562889" y="4997864"/>
                </a:cubicBezTo>
                <a:cubicBezTo>
                  <a:pt x="5560211" y="5007110"/>
                  <a:pt x="5560211" y="5007110"/>
                  <a:pt x="5560211" y="5007110"/>
                </a:cubicBezTo>
                <a:cubicBezTo>
                  <a:pt x="5553812" y="5005258"/>
                  <a:pt x="5556488" y="4996011"/>
                  <a:pt x="5556488" y="4996011"/>
                </a:cubicBezTo>
                <a:close/>
                <a:moveTo>
                  <a:pt x="5589223" y="4978772"/>
                </a:moveTo>
                <a:cubicBezTo>
                  <a:pt x="5589223" y="4978772"/>
                  <a:pt x="5589223" y="4978772"/>
                  <a:pt x="5597222" y="4981088"/>
                </a:cubicBezTo>
                <a:cubicBezTo>
                  <a:pt x="5597222" y="4981088"/>
                  <a:pt x="5603437" y="4989568"/>
                  <a:pt x="5603437" y="4989568"/>
                </a:cubicBezTo>
                <a:cubicBezTo>
                  <a:pt x="5603437" y="4989568"/>
                  <a:pt x="5595437" y="4987251"/>
                  <a:pt x="5595437" y="4987251"/>
                </a:cubicBezTo>
                <a:cubicBezTo>
                  <a:pt x="5595437" y="4987251"/>
                  <a:pt x="5589223" y="4978772"/>
                  <a:pt x="5589223" y="4978772"/>
                </a:cubicBezTo>
                <a:close/>
                <a:moveTo>
                  <a:pt x="4954221" y="4944233"/>
                </a:moveTo>
                <a:cubicBezTo>
                  <a:pt x="4954221" y="4944233"/>
                  <a:pt x="4954221" y="4944233"/>
                  <a:pt x="4960227" y="4945973"/>
                </a:cubicBezTo>
                <a:cubicBezTo>
                  <a:pt x="4960227" y="4945973"/>
                  <a:pt x="4964794" y="4952685"/>
                  <a:pt x="4964794" y="4952685"/>
                </a:cubicBezTo>
                <a:cubicBezTo>
                  <a:pt x="4964794" y="4952685"/>
                  <a:pt x="4958789" y="4950946"/>
                  <a:pt x="4958789" y="4950946"/>
                </a:cubicBezTo>
                <a:cubicBezTo>
                  <a:pt x="4958789" y="4950946"/>
                  <a:pt x="4954221" y="4944233"/>
                  <a:pt x="4954221" y="4944233"/>
                </a:cubicBezTo>
                <a:close/>
                <a:moveTo>
                  <a:pt x="7664411" y="4914063"/>
                </a:moveTo>
                <a:lnTo>
                  <a:pt x="7675222" y="4927559"/>
                </a:lnTo>
                <a:cubicBezTo>
                  <a:pt x="7685421" y="4959168"/>
                  <a:pt x="7695619" y="4980241"/>
                  <a:pt x="7703269" y="4993411"/>
                </a:cubicBezTo>
                <a:lnTo>
                  <a:pt x="7711689" y="5006306"/>
                </a:lnTo>
                <a:lnTo>
                  <a:pt x="7720155" y="4977067"/>
                </a:lnTo>
                <a:cubicBezTo>
                  <a:pt x="7697618" y="4970542"/>
                  <a:pt x="7687600" y="4920777"/>
                  <a:pt x="7687600" y="4920777"/>
                </a:cubicBezTo>
                <a:cubicBezTo>
                  <a:pt x="7687600" y="4920777"/>
                  <a:pt x="7681965" y="4919146"/>
                  <a:pt x="7673516" y="4916699"/>
                </a:cubicBezTo>
                <a:close/>
                <a:moveTo>
                  <a:pt x="5539831" y="4815731"/>
                </a:moveTo>
                <a:cubicBezTo>
                  <a:pt x="5530917" y="4813151"/>
                  <a:pt x="5534953" y="4832577"/>
                  <a:pt x="5532513" y="4841000"/>
                </a:cubicBezTo>
                <a:cubicBezTo>
                  <a:pt x="5532513" y="4841000"/>
                  <a:pt x="5532513" y="4841000"/>
                  <a:pt x="5538987" y="4852003"/>
                </a:cubicBezTo>
                <a:cubicBezTo>
                  <a:pt x="5545462" y="4863006"/>
                  <a:pt x="5554377" y="4865586"/>
                  <a:pt x="5551936" y="4874015"/>
                </a:cubicBezTo>
                <a:cubicBezTo>
                  <a:pt x="5560848" y="4876595"/>
                  <a:pt x="5558409" y="4885016"/>
                  <a:pt x="5558409" y="4885016"/>
                </a:cubicBezTo>
                <a:lnTo>
                  <a:pt x="5569373" y="4897602"/>
                </a:lnTo>
                <a:lnTo>
                  <a:pt x="5570463" y="4893838"/>
                </a:lnTo>
                <a:cubicBezTo>
                  <a:pt x="5572295" y="4887511"/>
                  <a:pt x="5574126" y="4881186"/>
                  <a:pt x="5574126" y="4881186"/>
                </a:cubicBezTo>
                <a:cubicBezTo>
                  <a:pt x="5574126" y="4881186"/>
                  <a:pt x="5577789" y="4868535"/>
                  <a:pt x="5581453" y="4855883"/>
                </a:cubicBezTo>
                <a:cubicBezTo>
                  <a:pt x="5578741" y="4855098"/>
                  <a:pt x="5576487" y="4852729"/>
                  <a:pt x="5574631" y="4849623"/>
                </a:cubicBezTo>
                <a:lnTo>
                  <a:pt x="5572435" y="4844311"/>
                </a:lnTo>
                <a:lnTo>
                  <a:pt x="5570604" y="4842900"/>
                </a:lnTo>
                <a:cubicBezTo>
                  <a:pt x="5570604" y="4842900"/>
                  <a:pt x="5570604" y="4842900"/>
                  <a:pt x="5555217" y="4829315"/>
                </a:cubicBezTo>
                <a:cubicBezTo>
                  <a:pt x="5551980" y="4823812"/>
                  <a:pt x="5550360" y="4821065"/>
                  <a:pt x="5549552" y="4819687"/>
                </a:cubicBezTo>
                <a:lnTo>
                  <a:pt x="5549218" y="4819124"/>
                </a:lnTo>
                <a:lnTo>
                  <a:pt x="5545388" y="4818014"/>
                </a:lnTo>
                <a:lnTo>
                  <a:pt x="5544401" y="4817055"/>
                </a:lnTo>
                <a:lnTo>
                  <a:pt x="5544287" y="4817022"/>
                </a:lnTo>
                <a:cubicBezTo>
                  <a:pt x="5542061" y="4816378"/>
                  <a:pt x="5539831" y="4815731"/>
                  <a:pt x="5539831" y="4815731"/>
                </a:cubicBezTo>
                <a:close/>
                <a:moveTo>
                  <a:pt x="5113314" y="4746624"/>
                </a:moveTo>
                <a:lnTo>
                  <a:pt x="5115857" y="4749231"/>
                </a:lnTo>
                <a:lnTo>
                  <a:pt x="5116357" y="4747505"/>
                </a:lnTo>
                <a:close/>
                <a:moveTo>
                  <a:pt x="4835093" y="4689592"/>
                </a:moveTo>
                <a:lnTo>
                  <a:pt x="4835078" y="4689847"/>
                </a:lnTo>
                <a:lnTo>
                  <a:pt x="4835490" y="4690327"/>
                </a:lnTo>
                <a:close/>
                <a:moveTo>
                  <a:pt x="4795744" y="4646047"/>
                </a:moveTo>
                <a:lnTo>
                  <a:pt x="4804534" y="4662500"/>
                </a:lnTo>
                <a:cubicBezTo>
                  <a:pt x="4804534" y="4662500"/>
                  <a:pt x="4804534" y="4662500"/>
                  <a:pt x="4810869" y="4662500"/>
                </a:cubicBezTo>
                <a:cubicBezTo>
                  <a:pt x="4810869" y="4669614"/>
                  <a:pt x="4810869" y="4669614"/>
                  <a:pt x="4810869" y="4669614"/>
                </a:cubicBezTo>
                <a:cubicBezTo>
                  <a:pt x="4814036" y="4669614"/>
                  <a:pt x="4817204" y="4671394"/>
                  <a:pt x="4820372" y="4674061"/>
                </a:cubicBezTo>
                <a:lnTo>
                  <a:pt x="4827175" y="4681066"/>
                </a:lnTo>
                <a:lnTo>
                  <a:pt x="4824849" y="4676138"/>
                </a:lnTo>
                <a:cubicBezTo>
                  <a:pt x="4824849" y="4676138"/>
                  <a:pt x="4816639" y="4658742"/>
                  <a:pt x="4810530" y="4656975"/>
                </a:cubicBezTo>
                <a:cubicBezTo>
                  <a:pt x="4808476" y="4652627"/>
                  <a:pt x="4802866" y="4649126"/>
                  <a:pt x="4797008" y="4646491"/>
                </a:cubicBezTo>
                <a:close/>
                <a:moveTo>
                  <a:pt x="5013715" y="4632474"/>
                </a:moveTo>
                <a:lnTo>
                  <a:pt x="5020875" y="4644714"/>
                </a:lnTo>
                <a:cubicBezTo>
                  <a:pt x="5024344" y="4651828"/>
                  <a:pt x="5027812" y="4658943"/>
                  <a:pt x="5031280" y="4662500"/>
                </a:cubicBezTo>
                <a:cubicBezTo>
                  <a:pt x="5031280" y="4662500"/>
                  <a:pt x="5031280" y="4662500"/>
                  <a:pt x="5038220" y="4662500"/>
                </a:cubicBezTo>
                <a:cubicBezTo>
                  <a:pt x="5038220" y="4669614"/>
                  <a:pt x="5038220" y="4669614"/>
                  <a:pt x="5038220" y="4669614"/>
                </a:cubicBezTo>
                <a:cubicBezTo>
                  <a:pt x="5045157" y="4669614"/>
                  <a:pt x="5052095" y="4676728"/>
                  <a:pt x="5059034" y="4683844"/>
                </a:cubicBezTo>
                <a:cubicBezTo>
                  <a:pt x="5059034" y="4690960"/>
                  <a:pt x="5079848" y="4705187"/>
                  <a:pt x="5086786" y="4712303"/>
                </a:cubicBezTo>
                <a:cubicBezTo>
                  <a:pt x="5086786" y="4712303"/>
                  <a:pt x="5100659" y="4726533"/>
                  <a:pt x="5100659" y="4733645"/>
                </a:cubicBezTo>
                <a:lnTo>
                  <a:pt x="5101023" y="4734018"/>
                </a:lnTo>
                <a:lnTo>
                  <a:pt x="5101977" y="4730719"/>
                </a:lnTo>
                <a:cubicBezTo>
                  <a:pt x="5102898" y="4727543"/>
                  <a:pt x="5103511" y="4725426"/>
                  <a:pt x="5103511" y="4725426"/>
                </a:cubicBezTo>
                <a:cubicBezTo>
                  <a:pt x="5103511" y="4725426"/>
                  <a:pt x="5090662" y="4703350"/>
                  <a:pt x="5084239" y="4692309"/>
                </a:cubicBezTo>
                <a:cubicBezTo>
                  <a:pt x="5068943" y="4678701"/>
                  <a:pt x="5029466" y="4648915"/>
                  <a:pt x="5023042" y="4637873"/>
                </a:cubicBezTo>
                <a:close/>
                <a:moveTo>
                  <a:pt x="5817727" y="4620766"/>
                </a:moveTo>
                <a:cubicBezTo>
                  <a:pt x="5826260" y="4623237"/>
                  <a:pt x="5826260" y="4623237"/>
                  <a:pt x="5826260" y="4623237"/>
                </a:cubicBezTo>
                <a:cubicBezTo>
                  <a:pt x="5826260" y="4623237"/>
                  <a:pt x="5834792" y="4625707"/>
                  <a:pt x="5832115" y="4634952"/>
                </a:cubicBezTo>
                <a:cubicBezTo>
                  <a:pt x="5832115" y="4634952"/>
                  <a:pt x="5837971" y="4646668"/>
                  <a:pt x="5829439" y="4644196"/>
                </a:cubicBezTo>
                <a:cubicBezTo>
                  <a:pt x="5829439" y="4644196"/>
                  <a:pt x="5826260" y="4623237"/>
                  <a:pt x="5817727" y="4620766"/>
                </a:cubicBezTo>
                <a:close/>
                <a:moveTo>
                  <a:pt x="5412000" y="4596802"/>
                </a:moveTo>
                <a:cubicBezTo>
                  <a:pt x="5412000" y="4596802"/>
                  <a:pt x="5420000" y="4599117"/>
                  <a:pt x="5425619" y="4609651"/>
                </a:cubicBezTo>
                <a:cubicBezTo>
                  <a:pt x="5423240" y="4617867"/>
                  <a:pt x="5412861" y="4623772"/>
                  <a:pt x="5412861" y="4623772"/>
                </a:cubicBezTo>
                <a:cubicBezTo>
                  <a:pt x="5412861" y="4623772"/>
                  <a:pt x="5404861" y="4621454"/>
                  <a:pt x="5407241" y="4613235"/>
                </a:cubicBezTo>
                <a:cubicBezTo>
                  <a:pt x="5409620" y="4605019"/>
                  <a:pt x="5412000" y="4596802"/>
                  <a:pt x="5412000" y="4596802"/>
                </a:cubicBezTo>
                <a:close/>
                <a:moveTo>
                  <a:pt x="4747519" y="4577124"/>
                </a:moveTo>
                <a:cubicBezTo>
                  <a:pt x="4753855" y="4584236"/>
                  <a:pt x="4766526" y="4591351"/>
                  <a:pt x="4766526" y="4591351"/>
                </a:cubicBezTo>
                <a:lnTo>
                  <a:pt x="4774324" y="4601276"/>
                </a:lnTo>
                <a:lnTo>
                  <a:pt x="4775686" y="4594329"/>
                </a:lnTo>
                <a:cubicBezTo>
                  <a:pt x="4776691" y="4590865"/>
                  <a:pt x="4775139" y="4584786"/>
                  <a:pt x="4774102" y="4579792"/>
                </a:cubicBezTo>
                <a:lnTo>
                  <a:pt x="4774599" y="4577124"/>
                </a:lnTo>
                <a:lnTo>
                  <a:pt x="4767642" y="4577124"/>
                </a:lnTo>
                <a:cubicBezTo>
                  <a:pt x="4767642" y="4577124"/>
                  <a:pt x="4764173" y="4577124"/>
                  <a:pt x="4759838" y="4577124"/>
                </a:cubicBezTo>
                <a:close/>
                <a:moveTo>
                  <a:pt x="4734851" y="4570008"/>
                </a:moveTo>
                <a:cubicBezTo>
                  <a:pt x="4734851" y="4570008"/>
                  <a:pt x="4736434" y="4571787"/>
                  <a:pt x="4738810" y="4573567"/>
                </a:cubicBezTo>
                <a:lnTo>
                  <a:pt x="4746829" y="4576843"/>
                </a:lnTo>
                <a:lnTo>
                  <a:pt x="4746829" y="4576234"/>
                </a:lnTo>
                <a:cubicBezTo>
                  <a:pt x="4746829" y="4575342"/>
                  <a:pt x="4746829" y="4573567"/>
                  <a:pt x="4746829" y="4570008"/>
                </a:cubicBezTo>
                <a:close/>
                <a:moveTo>
                  <a:pt x="5316707" y="4567371"/>
                </a:moveTo>
                <a:cubicBezTo>
                  <a:pt x="5316510" y="4563807"/>
                  <a:pt x="5318777" y="4564464"/>
                  <a:pt x="5322061" y="4570090"/>
                </a:cubicBezTo>
                <a:cubicBezTo>
                  <a:pt x="5323702" y="4572904"/>
                  <a:pt x="5326731" y="4577288"/>
                  <a:pt x="5330211" y="4582239"/>
                </a:cubicBezTo>
                <a:lnTo>
                  <a:pt x="5333659" y="4587186"/>
                </a:lnTo>
                <a:lnTo>
                  <a:pt x="5351507" y="4599496"/>
                </a:lnTo>
                <a:cubicBezTo>
                  <a:pt x="5351507" y="4606523"/>
                  <a:pt x="5365400" y="4620575"/>
                  <a:pt x="5372348" y="4634630"/>
                </a:cubicBezTo>
                <a:cubicBezTo>
                  <a:pt x="5379294" y="4634630"/>
                  <a:pt x="5379294" y="4641657"/>
                  <a:pt x="5386242" y="4641657"/>
                </a:cubicBezTo>
                <a:cubicBezTo>
                  <a:pt x="5386242" y="4648685"/>
                  <a:pt x="5386242" y="4648685"/>
                  <a:pt x="5386242" y="4648685"/>
                </a:cubicBezTo>
                <a:lnTo>
                  <a:pt x="5386242" y="4669765"/>
                </a:lnTo>
                <a:cubicBezTo>
                  <a:pt x="5372348" y="4655712"/>
                  <a:pt x="5358454" y="4641657"/>
                  <a:pt x="5344558" y="4627601"/>
                </a:cubicBezTo>
                <a:cubicBezTo>
                  <a:pt x="5344558" y="4627601"/>
                  <a:pt x="5337614" y="4613549"/>
                  <a:pt x="5330666" y="4599496"/>
                </a:cubicBezTo>
                <a:cubicBezTo>
                  <a:pt x="5323718" y="4592470"/>
                  <a:pt x="5323718" y="4585441"/>
                  <a:pt x="5323718" y="4585441"/>
                </a:cubicBezTo>
                <a:lnTo>
                  <a:pt x="5323718" y="4584188"/>
                </a:lnTo>
                <a:close/>
                <a:moveTo>
                  <a:pt x="7055464" y="4551970"/>
                </a:moveTo>
                <a:cubicBezTo>
                  <a:pt x="7069571" y="4556054"/>
                  <a:pt x="7069571" y="4556054"/>
                  <a:pt x="7069571" y="4556054"/>
                </a:cubicBezTo>
                <a:cubicBezTo>
                  <a:pt x="7063148" y="4578235"/>
                  <a:pt x="7063148" y="4578235"/>
                  <a:pt x="7063148" y="4578235"/>
                </a:cubicBezTo>
                <a:cubicBezTo>
                  <a:pt x="7049043" y="4574151"/>
                  <a:pt x="7055464" y="4551970"/>
                  <a:pt x="7055464" y="4551970"/>
                </a:cubicBezTo>
                <a:close/>
                <a:moveTo>
                  <a:pt x="5877013" y="4547753"/>
                </a:moveTo>
                <a:cubicBezTo>
                  <a:pt x="5877013" y="4547753"/>
                  <a:pt x="5886613" y="4550534"/>
                  <a:pt x="5884828" y="4556698"/>
                </a:cubicBezTo>
                <a:cubicBezTo>
                  <a:pt x="5884828" y="4556698"/>
                  <a:pt x="5884828" y="4556698"/>
                  <a:pt x="5875228" y="4553917"/>
                </a:cubicBezTo>
                <a:cubicBezTo>
                  <a:pt x="5875228" y="4553917"/>
                  <a:pt x="5875228" y="4553917"/>
                  <a:pt x="5877013" y="4547753"/>
                </a:cubicBezTo>
                <a:close/>
                <a:moveTo>
                  <a:pt x="5721917" y="4542621"/>
                </a:moveTo>
                <a:cubicBezTo>
                  <a:pt x="5729738" y="4544886"/>
                  <a:pt x="5729738" y="4544886"/>
                  <a:pt x="5729738" y="4544886"/>
                </a:cubicBezTo>
                <a:cubicBezTo>
                  <a:pt x="5725739" y="4558699"/>
                  <a:pt x="5725739" y="4558699"/>
                  <a:pt x="5725739" y="4558699"/>
                </a:cubicBezTo>
                <a:cubicBezTo>
                  <a:pt x="5717917" y="4556434"/>
                  <a:pt x="5721917" y="4542621"/>
                  <a:pt x="5721917" y="4542621"/>
                </a:cubicBezTo>
                <a:close/>
                <a:moveTo>
                  <a:pt x="5729054" y="4525358"/>
                </a:moveTo>
                <a:cubicBezTo>
                  <a:pt x="5735716" y="4525358"/>
                  <a:pt x="5735716" y="4525358"/>
                  <a:pt x="5735716" y="4525358"/>
                </a:cubicBezTo>
                <a:cubicBezTo>
                  <a:pt x="5735716" y="4534983"/>
                  <a:pt x="5735716" y="4534983"/>
                  <a:pt x="5735716" y="4534983"/>
                </a:cubicBezTo>
                <a:cubicBezTo>
                  <a:pt x="5729054" y="4534983"/>
                  <a:pt x="5729054" y="4525358"/>
                  <a:pt x="5729054" y="4525358"/>
                </a:cubicBezTo>
                <a:close/>
                <a:moveTo>
                  <a:pt x="5763864" y="4514850"/>
                </a:moveTo>
                <a:cubicBezTo>
                  <a:pt x="5763864" y="4514850"/>
                  <a:pt x="5763864" y="4514850"/>
                  <a:pt x="5773643" y="4517681"/>
                </a:cubicBezTo>
                <a:cubicBezTo>
                  <a:pt x="5773643" y="4517681"/>
                  <a:pt x="5780752" y="4529720"/>
                  <a:pt x="5780752" y="4529720"/>
                </a:cubicBezTo>
                <a:cubicBezTo>
                  <a:pt x="5780752" y="4529720"/>
                  <a:pt x="5770977" y="4526890"/>
                  <a:pt x="5770977" y="4526890"/>
                </a:cubicBezTo>
                <a:cubicBezTo>
                  <a:pt x="5770977" y="4526890"/>
                  <a:pt x="5763864" y="4514850"/>
                  <a:pt x="5763864" y="4514850"/>
                </a:cubicBezTo>
                <a:close/>
                <a:moveTo>
                  <a:pt x="4666544" y="4512554"/>
                </a:moveTo>
                <a:lnTo>
                  <a:pt x="4669573" y="4515829"/>
                </a:lnTo>
                <a:cubicBezTo>
                  <a:pt x="4677759" y="4524621"/>
                  <a:pt x="4685428" y="4532344"/>
                  <a:pt x="4688475" y="4533226"/>
                </a:cubicBezTo>
                <a:lnTo>
                  <a:pt x="4689783" y="4537910"/>
                </a:lnTo>
                <a:lnTo>
                  <a:pt x="4692884" y="4540661"/>
                </a:lnTo>
                <a:cubicBezTo>
                  <a:pt x="4698424" y="4545108"/>
                  <a:pt x="4703175" y="4548664"/>
                  <a:pt x="4703175" y="4548664"/>
                </a:cubicBezTo>
                <a:cubicBezTo>
                  <a:pt x="4706345" y="4548664"/>
                  <a:pt x="4711097" y="4552221"/>
                  <a:pt x="4716638" y="4556668"/>
                </a:cubicBezTo>
                <a:lnTo>
                  <a:pt x="4732953" y="4568616"/>
                </a:lnTo>
                <a:lnTo>
                  <a:pt x="4732953" y="4560223"/>
                </a:lnTo>
                <a:cubicBezTo>
                  <a:pt x="4732953" y="4557558"/>
                  <a:pt x="4732953" y="4555776"/>
                  <a:pt x="4732953" y="4555776"/>
                </a:cubicBezTo>
                <a:cubicBezTo>
                  <a:pt x="4732953" y="4555776"/>
                  <a:pt x="4719075" y="4541549"/>
                  <a:pt x="4712139" y="4534434"/>
                </a:cubicBezTo>
                <a:cubicBezTo>
                  <a:pt x="4705202" y="4530876"/>
                  <a:pt x="4693059" y="4525541"/>
                  <a:pt x="4681787" y="4520205"/>
                </a:cubicBezTo>
                <a:close/>
                <a:moveTo>
                  <a:pt x="5755701" y="4499694"/>
                </a:moveTo>
                <a:cubicBezTo>
                  <a:pt x="5755701" y="4499694"/>
                  <a:pt x="5755701" y="4499694"/>
                  <a:pt x="5764030" y="4499694"/>
                </a:cubicBezTo>
                <a:cubicBezTo>
                  <a:pt x="5764030" y="4499694"/>
                  <a:pt x="5772357" y="4506111"/>
                  <a:pt x="5772357" y="4506111"/>
                </a:cubicBezTo>
                <a:cubicBezTo>
                  <a:pt x="5772357" y="4506111"/>
                  <a:pt x="5764030" y="4506111"/>
                  <a:pt x="5764030" y="4506111"/>
                </a:cubicBezTo>
                <a:cubicBezTo>
                  <a:pt x="5764030" y="4506111"/>
                  <a:pt x="5755701" y="4499694"/>
                  <a:pt x="5755701" y="4499694"/>
                </a:cubicBezTo>
                <a:close/>
                <a:moveTo>
                  <a:pt x="6255056" y="4492962"/>
                </a:moveTo>
                <a:cubicBezTo>
                  <a:pt x="6265250" y="4495916"/>
                  <a:pt x="6265250" y="4495916"/>
                  <a:pt x="6265250" y="4495916"/>
                </a:cubicBezTo>
                <a:cubicBezTo>
                  <a:pt x="6260405" y="4512646"/>
                  <a:pt x="6260405" y="4512646"/>
                  <a:pt x="6260405" y="4512646"/>
                </a:cubicBezTo>
                <a:cubicBezTo>
                  <a:pt x="6250211" y="4509695"/>
                  <a:pt x="6255056" y="4492962"/>
                  <a:pt x="6255056" y="4492962"/>
                </a:cubicBezTo>
                <a:close/>
                <a:moveTo>
                  <a:pt x="4854285" y="4478905"/>
                </a:moveTo>
                <a:lnTo>
                  <a:pt x="4847010" y="4481850"/>
                </a:lnTo>
                <a:cubicBezTo>
                  <a:pt x="4844626" y="4483619"/>
                  <a:pt x="4843035" y="4485388"/>
                  <a:pt x="4843035" y="4485388"/>
                </a:cubicBezTo>
                <a:cubicBezTo>
                  <a:pt x="4843035" y="4485388"/>
                  <a:pt x="4844626" y="4487157"/>
                  <a:pt x="4846215" y="4489810"/>
                </a:cubicBezTo>
                <a:lnTo>
                  <a:pt x="4847884" y="4494914"/>
                </a:lnTo>
                <a:lnTo>
                  <a:pt x="4848296" y="4495305"/>
                </a:lnTo>
                <a:cubicBezTo>
                  <a:pt x="4852632" y="4498861"/>
                  <a:pt x="4857835" y="4502418"/>
                  <a:pt x="4864771" y="4505975"/>
                </a:cubicBezTo>
                <a:cubicBezTo>
                  <a:pt x="4864771" y="4513091"/>
                  <a:pt x="4864771" y="4513091"/>
                  <a:pt x="4864771" y="4513091"/>
                </a:cubicBezTo>
                <a:cubicBezTo>
                  <a:pt x="4871712" y="4520205"/>
                  <a:pt x="4885585" y="4527318"/>
                  <a:pt x="4892525" y="4527318"/>
                </a:cubicBezTo>
                <a:cubicBezTo>
                  <a:pt x="4899462" y="4534434"/>
                  <a:pt x="4920276" y="4548664"/>
                  <a:pt x="4920276" y="4548664"/>
                </a:cubicBezTo>
                <a:lnTo>
                  <a:pt x="4922581" y="4549915"/>
                </a:lnTo>
                <a:lnTo>
                  <a:pt x="4918966" y="4544635"/>
                </a:lnTo>
                <a:cubicBezTo>
                  <a:pt x="4912733" y="4537091"/>
                  <a:pt x="4905083" y="4530288"/>
                  <a:pt x="4900645" y="4529002"/>
                </a:cubicBezTo>
                <a:cubicBezTo>
                  <a:pt x="4891772" y="4526434"/>
                  <a:pt x="4872501" y="4493317"/>
                  <a:pt x="4863623" y="4490747"/>
                </a:cubicBezTo>
                <a:close/>
                <a:moveTo>
                  <a:pt x="5246191" y="4477448"/>
                </a:moveTo>
                <a:cubicBezTo>
                  <a:pt x="5246191" y="4477448"/>
                  <a:pt x="5246191" y="4477448"/>
                  <a:pt x="5253068" y="4484697"/>
                </a:cubicBezTo>
                <a:cubicBezTo>
                  <a:pt x="5259947" y="4491945"/>
                  <a:pt x="5259947" y="4491945"/>
                  <a:pt x="5259947" y="4491945"/>
                </a:cubicBezTo>
                <a:cubicBezTo>
                  <a:pt x="5273701" y="4506444"/>
                  <a:pt x="5273701" y="4513692"/>
                  <a:pt x="5273701" y="4513692"/>
                </a:cubicBezTo>
                <a:cubicBezTo>
                  <a:pt x="5273701" y="4513692"/>
                  <a:pt x="5259947" y="4506444"/>
                  <a:pt x="5253068" y="4506444"/>
                </a:cubicBezTo>
                <a:cubicBezTo>
                  <a:pt x="5253068" y="4499194"/>
                  <a:pt x="5246191" y="4484697"/>
                  <a:pt x="5246191" y="4484697"/>
                </a:cubicBezTo>
                <a:cubicBezTo>
                  <a:pt x="5246191" y="4484697"/>
                  <a:pt x="5246191" y="4477448"/>
                  <a:pt x="5246191" y="4477448"/>
                </a:cubicBezTo>
                <a:close/>
                <a:moveTo>
                  <a:pt x="4824292" y="4451288"/>
                </a:moveTo>
                <a:lnTo>
                  <a:pt x="4827132" y="4453546"/>
                </a:lnTo>
                <a:lnTo>
                  <a:pt x="4846287" y="4468765"/>
                </a:lnTo>
                <a:lnTo>
                  <a:pt x="4846033" y="4468442"/>
                </a:lnTo>
                <a:cubicBezTo>
                  <a:pt x="4838689" y="4460580"/>
                  <a:pt x="4831039" y="4453775"/>
                  <a:pt x="4826601" y="4452490"/>
                </a:cubicBezTo>
                <a:close/>
                <a:moveTo>
                  <a:pt x="7977075" y="4446741"/>
                </a:moveTo>
                <a:cubicBezTo>
                  <a:pt x="7993321" y="4451445"/>
                  <a:pt x="7993321" y="4451445"/>
                  <a:pt x="7993321" y="4451445"/>
                </a:cubicBezTo>
                <a:cubicBezTo>
                  <a:pt x="7986488" y="4475045"/>
                  <a:pt x="7986488" y="4475045"/>
                  <a:pt x="7986488" y="4475045"/>
                </a:cubicBezTo>
                <a:cubicBezTo>
                  <a:pt x="7970241" y="4470342"/>
                  <a:pt x="7977075" y="4446741"/>
                  <a:pt x="7977075" y="4446741"/>
                </a:cubicBezTo>
                <a:close/>
                <a:moveTo>
                  <a:pt x="5156158" y="4436027"/>
                </a:moveTo>
                <a:cubicBezTo>
                  <a:pt x="5156158" y="4436027"/>
                  <a:pt x="5163037" y="4436027"/>
                  <a:pt x="5169913" y="4436027"/>
                </a:cubicBezTo>
                <a:cubicBezTo>
                  <a:pt x="5176789" y="4443146"/>
                  <a:pt x="5183670" y="4450263"/>
                  <a:pt x="5183670" y="4450263"/>
                </a:cubicBezTo>
                <a:lnTo>
                  <a:pt x="5183670" y="4457384"/>
                </a:lnTo>
                <a:cubicBezTo>
                  <a:pt x="5169913" y="4457384"/>
                  <a:pt x="5169913" y="4457384"/>
                  <a:pt x="5169913" y="4457384"/>
                </a:cubicBezTo>
                <a:cubicBezTo>
                  <a:pt x="5163037" y="4450263"/>
                  <a:pt x="5156158" y="4436027"/>
                  <a:pt x="5156158" y="4436027"/>
                </a:cubicBezTo>
                <a:close/>
                <a:moveTo>
                  <a:pt x="5820541" y="4428602"/>
                </a:moveTo>
                <a:lnTo>
                  <a:pt x="5823823" y="4432541"/>
                </a:lnTo>
                <a:cubicBezTo>
                  <a:pt x="5830286" y="4441151"/>
                  <a:pt x="5838608" y="4453666"/>
                  <a:pt x="5846030" y="4469288"/>
                </a:cubicBezTo>
                <a:cubicBezTo>
                  <a:pt x="5883137" y="4547392"/>
                  <a:pt x="5883137" y="4547392"/>
                  <a:pt x="5883137" y="4547392"/>
                </a:cubicBezTo>
                <a:cubicBezTo>
                  <a:pt x="5872961" y="4530973"/>
                  <a:pt x="5865327" y="4518658"/>
                  <a:pt x="5859604" y="4509423"/>
                </a:cubicBezTo>
                <a:lnTo>
                  <a:pt x="5849351" y="4492879"/>
                </a:lnTo>
                <a:lnTo>
                  <a:pt x="5833508" y="4481185"/>
                </a:lnTo>
                <a:lnTo>
                  <a:pt x="5838292" y="4490833"/>
                </a:lnTo>
                <a:cubicBezTo>
                  <a:pt x="5846764" y="4508943"/>
                  <a:pt x="5855234" y="4528702"/>
                  <a:pt x="5860881" y="4541874"/>
                </a:cubicBezTo>
                <a:cubicBezTo>
                  <a:pt x="5860881" y="4541874"/>
                  <a:pt x="5863704" y="4545166"/>
                  <a:pt x="5866528" y="4550106"/>
                </a:cubicBezTo>
                <a:lnTo>
                  <a:pt x="5870972" y="4564361"/>
                </a:lnTo>
                <a:lnTo>
                  <a:pt x="5877925" y="4570303"/>
                </a:lnTo>
                <a:cubicBezTo>
                  <a:pt x="5895525" y="4584966"/>
                  <a:pt x="5923688" y="4608425"/>
                  <a:pt x="5930728" y="4621831"/>
                </a:cubicBezTo>
                <a:cubicBezTo>
                  <a:pt x="5930728" y="4630768"/>
                  <a:pt x="5937768" y="4641940"/>
                  <a:pt x="5943636" y="4649759"/>
                </a:cubicBezTo>
                <a:lnTo>
                  <a:pt x="5946028" y="4652717"/>
                </a:lnTo>
                <a:lnTo>
                  <a:pt x="5945641" y="4649401"/>
                </a:lnTo>
                <a:cubicBezTo>
                  <a:pt x="5945641" y="4649401"/>
                  <a:pt x="5926233" y="4610555"/>
                  <a:pt x="5916529" y="4591131"/>
                </a:cubicBezTo>
                <a:cubicBezTo>
                  <a:pt x="5897123" y="4552290"/>
                  <a:pt x="5882152" y="4498119"/>
                  <a:pt x="5872449" y="4478697"/>
                </a:cubicBezTo>
                <a:cubicBezTo>
                  <a:pt x="5872449" y="4478697"/>
                  <a:pt x="5848607" y="4455181"/>
                  <a:pt x="5824759" y="4431666"/>
                </a:cubicBezTo>
                <a:close/>
                <a:moveTo>
                  <a:pt x="8271252" y="4422804"/>
                </a:moveTo>
                <a:lnTo>
                  <a:pt x="8271317" y="4422974"/>
                </a:lnTo>
                <a:lnTo>
                  <a:pt x="8271424" y="4423029"/>
                </a:lnTo>
                <a:close/>
                <a:moveTo>
                  <a:pt x="5805539" y="4412920"/>
                </a:moveTo>
                <a:lnTo>
                  <a:pt x="5806176" y="4414479"/>
                </a:lnTo>
                <a:cubicBezTo>
                  <a:pt x="5809353" y="4422507"/>
                  <a:pt x="5815706" y="4439794"/>
                  <a:pt x="5815706" y="4449672"/>
                </a:cubicBezTo>
                <a:cubicBezTo>
                  <a:pt x="5818528" y="4452964"/>
                  <a:pt x="5822059" y="4458727"/>
                  <a:pt x="5825941" y="4465930"/>
                </a:cubicBezTo>
                <a:lnTo>
                  <a:pt x="5829570" y="4473246"/>
                </a:lnTo>
                <a:lnTo>
                  <a:pt x="5837041" y="4480136"/>
                </a:lnTo>
                <a:lnTo>
                  <a:pt x="5847347" y="4489649"/>
                </a:lnTo>
                <a:lnTo>
                  <a:pt x="5843067" y="4482743"/>
                </a:lnTo>
                <a:cubicBezTo>
                  <a:pt x="5842431" y="4481716"/>
                  <a:pt x="5842431" y="4481716"/>
                  <a:pt x="5842431" y="4481716"/>
                </a:cubicBezTo>
                <a:cubicBezTo>
                  <a:pt x="5827589" y="4450470"/>
                  <a:pt x="5820167" y="4434850"/>
                  <a:pt x="5820167" y="4434850"/>
                </a:cubicBezTo>
                <a:cubicBezTo>
                  <a:pt x="5820167" y="4434850"/>
                  <a:pt x="5818310" y="4430945"/>
                  <a:pt x="5816456" y="4427041"/>
                </a:cubicBezTo>
                <a:lnTo>
                  <a:pt x="5815432" y="4424887"/>
                </a:lnTo>
                <a:lnTo>
                  <a:pt x="5815263" y="4424764"/>
                </a:lnTo>
                <a:close/>
                <a:moveTo>
                  <a:pt x="9670353" y="4412399"/>
                </a:moveTo>
                <a:cubicBezTo>
                  <a:pt x="9670353" y="4412399"/>
                  <a:pt x="9691775" y="4412399"/>
                  <a:pt x="9691775" y="4412399"/>
                </a:cubicBezTo>
                <a:cubicBezTo>
                  <a:pt x="9691775" y="4412399"/>
                  <a:pt x="9691775" y="4412399"/>
                  <a:pt x="9691775" y="4445840"/>
                </a:cubicBezTo>
                <a:cubicBezTo>
                  <a:pt x="9691775" y="4445840"/>
                  <a:pt x="9670353" y="4412399"/>
                  <a:pt x="9670353" y="4412399"/>
                </a:cubicBezTo>
                <a:close/>
                <a:moveTo>
                  <a:pt x="4747550" y="4408409"/>
                </a:moveTo>
                <a:lnTo>
                  <a:pt x="4755191" y="4419592"/>
                </a:lnTo>
                <a:lnTo>
                  <a:pt x="4760337" y="4421701"/>
                </a:lnTo>
                <a:cubicBezTo>
                  <a:pt x="4760337" y="4421701"/>
                  <a:pt x="4765110" y="4423470"/>
                  <a:pt x="4770676" y="4425239"/>
                </a:cubicBezTo>
                <a:lnTo>
                  <a:pt x="4782572" y="4428026"/>
                </a:lnTo>
                <a:lnTo>
                  <a:pt x="4773696" y="4423403"/>
                </a:lnTo>
                <a:cubicBezTo>
                  <a:pt x="4766541" y="4419037"/>
                  <a:pt x="4760498" y="4414992"/>
                  <a:pt x="4760498" y="4414992"/>
                </a:cubicBezTo>
                <a:close/>
                <a:moveTo>
                  <a:pt x="5689454" y="4407481"/>
                </a:moveTo>
                <a:lnTo>
                  <a:pt x="5690749" y="4409440"/>
                </a:lnTo>
                <a:cubicBezTo>
                  <a:pt x="5700027" y="4409440"/>
                  <a:pt x="5700027" y="4418208"/>
                  <a:pt x="5700027" y="4418208"/>
                </a:cubicBezTo>
                <a:lnTo>
                  <a:pt x="5714058" y="4427248"/>
                </a:lnTo>
                <a:lnTo>
                  <a:pt x="5714058" y="4423328"/>
                </a:lnTo>
                <a:lnTo>
                  <a:pt x="5714058" y="4414605"/>
                </a:lnTo>
                <a:lnTo>
                  <a:pt x="5706451" y="4412404"/>
                </a:lnTo>
                <a:cubicBezTo>
                  <a:pt x="5701684" y="4411023"/>
                  <a:pt x="5697258" y="4409741"/>
                  <a:pt x="5694024" y="4408806"/>
                </a:cubicBezTo>
                <a:close/>
                <a:moveTo>
                  <a:pt x="5205771" y="4406825"/>
                </a:moveTo>
                <a:cubicBezTo>
                  <a:pt x="5211923" y="4417514"/>
                  <a:pt x="5218075" y="4428202"/>
                  <a:pt x="5218075" y="4428202"/>
                </a:cubicBezTo>
                <a:cubicBezTo>
                  <a:pt x="5215695" y="4436420"/>
                  <a:pt x="5215695" y="4436420"/>
                  <a:pt x="5215695" y="4436420"/>
                </a:cubicBezTo>
                <a:cubicBezTo>
                  <a:pt x="5215695" y="4436420"/>
                  <a:pt x="5209545" y="4425731"/>
                  <a:pt x="5209545" y="4425731"/>
                </a:cubicBezTo>
                <a:cubicBezTo>
                  <a:pt x="5209545" y="4425731"/>
                  <a:pt x="5203392" y="4415044"/>
                  <a:pt x="5203392" y="4415044"/>
                </a:cubicBezTo>
                <a:cubicBezTo>
                  <a:pt x="5197239" y="4404354"/>
                  <a:pt x="5205771" y="4406825"/>
                  <a:pt x="5205771" y="4406825"/>
                </a:cubicBezTo>
                <a:close/>
                <a:moveTo>
                  <a:pt x="8060285" y="4402633"/>
                </a:moveTo>
                <a:cubicBezTo>
                  <a:pt x="8060285" y="4402633"/>
                  <a:pt x="8060285" y="4402633"/>
                  <a:pt x="8080597" y="4408514"/>
                </a:cubicBezTo>
                <a:cubicBezTo>
                  <a:pt x="8080597" y="4408514"/>
                  <a:pt x="8096352" y="4430128"/>
                  <a:pt x="8096352" y="4430128"/>
                </a:cubicBezTo>
                <a:cubicBezTo>
                  <a:pt x="8096352" y="4430128"/>
                  <a:pt x="8076041" y="4424248"/>
                  <a:pt x="8076041" y="4424248"/>
                </a:cubicBezTo>
                <a:cubicBezTo>
                  <a:pt x="8076041" y="4424248"/>
                  <a:pt x="8060285" y="4402633"/>
                  <a:pt x="8060285" y="4402633"/>
                </a:cubicBezTo>
                <a:close/>
                <a:moveTo>
                  <a:pt x="9314630" y="4371391"/>
                </a:moveTo>
                <a:cubicBezTo>
                  <a:pt x="9317248" y="4372527"/>
                  <a:pt x="9321210" y="4384280"/>
                  <a:pt x="9325607" y="4409795"/>
                </a:cubicBezTo>
                <a:cubicBezTo>
                  <a:pt x="9345963" y="4448024"/>
                  <a:pt x="9456393" y="4609307"/>
                  <a:pt x="9468113" y="4677358"/>
                </a:cubicBezTo>
                <a:cubicBezTo>
                  <a:pt x="9455157" y="4722100"/>
                  <a:pt x="9486276" y="4797786"/>
                  <a:pt x="9494055" y="4816706"/>
                </a:cubicBezTo>
                <a:cubicBezTo>
                  <a:pt x="9495351" y="4819859"/>
                  <a:pt x="9496000" y="4821436"/>
                  <a:pt x="9495688" y="4821029"/>
                </a:cubicBezTo>
                <a:cubicBezTo>
                  <a:pt x="9495376" y="4820623"/>
                  <a:pt x="9494104" y="4818234"/>
                  <a:pt x="9491561" y="4813455"/>
                </a:cubicBezTo>
                <a:cubicBezTo>
                  <a:pt x="9462565" y="4805059"/>
                  <a:pt x="9450839" y="4737013"/>
                  <a:pt x="9430483" y="4698786"/>
                </a:cubicBezTo>
                <a:cubicBezTo>
                  <a:pt x="9418758" y="4630740"/>
                  <a:pt x="9378048" y="4554296"/>
                  <a:pt x="9386683" y="4524472"/>
                </a:cubicBezTo>
                <a:cubicBezTo>
                  <a:pt x="9386683" y="4524472"/>
                  <a:pt x="9386683" y="4524472"/>
                  <a:pt x="9357687" y="4516077"/>
                </a:cubicBezTo>
                <a:cubicBezTo>
                  <a:pt x="9316969" y="4439628"/>
                  <a:pt x="9316969" y="4439628"/>
                  <a:pt x="9316969" y="4439628"/>
                </a:cubicBezTo>
                <a:cubicBezTo>
                  <a:pt x="9311108" y="4405602"/>
                  <a:pt x="9310336" y="4381134"/>
                  <a:pt x="9312495" y="4373678"/>
                </a:cubicBezTo>
                <a:cubicBezTo>
                  <a:pt x="9313035" y="4371814"/>
                  <a:pt x="9313758" y="4371012"/>
                  <a:pt x="9314630" y="4371391"/>
                </a:cubicBezTo>
                <a:close/>
                <a:moveTo>
                  <a:pt x="7211367" y="4356751"/>
                </a:moveTo>
                <a:cubicBezTo>
                  <a:pt x="7211367" y="4356751"/>
                  <a:pt x="7245342" y="4388219"/>
                  <a:pt x="7273537" y="4439652"/>
                </a:cubicBezTo>
                <a:cubicBezTo>
                  <a:pt x="7344024" y="4568223"/>
                  <a:pt x="7344024" y="4568223"/>
                  <a:pt x="7344024" y="4568223"/>
                </a:cubicBezTo>
                <a:cubicBezTo>
                  <a:pt x="7267759" y="4459609"/>
                  <a:pt x="7267759" y="4459609"/>
                  <a:pt x="7267759" y="4459609"/>
                </a:cubicBezTo>
                <a:cubicBezTo>
                  <a:pt x="7239562" y="4408177"/>
                  <a:pt x="7225464" y="4382463"/>
                  <a:pt x="7225464" y="4382463"/>
                </a:cubicBezTo>
                <a:cubicBezTo>
                  <a:pt x="7225464" y="4382463"/>
                  <a:pt x="7211367" y="4356751"/>
                  <a:pt x="7211367" y="4356751"/>
                </a:cubicBezTo>
                <a:close/>
                <a:moveTo>
                  <a:pt x="5557084" y="4351382"/>
                </a:moveTo>
                <a:lnTo>
                  <a:pt x="5561462" y="4356433"/>
                </a:lnTo>
                <a:lnTo>
                  <a:pt x="5566810" y="4370397"/>
                </a:lnTo>
                <a:lnTo>
                  <a:pt x="5579400" y="4374363"/>
                </a:lnTo>
                <a:cubicBezTo>
                  <a:pt x="5579400" y="4374363"/>
                  <a:pt x="5597959" y="4383131"/>
                  <a:pt x="5607235" y="4374363"/>
                </a:cubicBezTo>
                <a:cubicBezTo>
                  <a:pt x="5607235" y="4374363"/>
                  <a:pt x="5597959" y="4365593"/>
                  <a:pt x="5579400" y="4356825"/>
                </a:cubicBezTo>
                <a:close/>
                <a:moveTo>
                  <a:pt x="4644555" y="4346665"/>
                </a:moveTo>
                <a:lnTo>
                  <a:pt x="4654903" y="4355677"/>
                </a:lnTo>
                <a:cubicBezTo>
                  <a:pt x="4663575" y="4363682"/>
                  <a:pt x="4670511" y="4370798"/>
                  <a:pt x="4670511" y="4370798"/>
                </a:cubicBezTo>
                <a:lnTo>
                  <a:pt x="4677966" y="4372325"/>
                </a:lnTo>
                <a:lnTo>
                  <a:pt x="4677810" y="4371104"/>
                </a:lnTo>
                <a:lnTo>
                  <a:pt x="4672325" y="4366513"/>
                </a:lnTo>
                <a:cubicBezTo>
                  <a:pt x="4666032" y="4361250"/>
                  <a:pt x="4659463" y="4355905"/>
                  <a:pt x="4653357" y="4351554"/>
                </a:cubicBezTo>
                <a:close/>
                <a:moveTo>
                  <a:pt x="6369771" y="4344837"/>
                </a:moveTo>
                <a:cubicBezTo>
                  <a:pt x="6369771" y="4344837"/>
                  <a:pt x="6394145" y="4368213"/>
                  <a:pt x="6414156" y="4406653"/>
                </a:cubicBezTo>
                <a:cubicBezTo>
                  <a:pt x="6464187" y="4502743"/>
                  <a:pt x="6464187" y="4502743"/>
                  <a:pt x="6464187" y="4502743"/>
                </a:cubicBezTo>
                <a:cubicBezTo>
                  <a:pt x="6409796" y="4421710"/>
                  <a:pt x="6409796" y="4421710"/>
                  <a:pt x="6409796" y="4421710"/>
                </a:cubicBezTo>
                <a:cubicBezTo>
                  <a:pt x="6389785" y="4383271"/>
                  <a:pt x="6379777" y="4364053"/>
                  <a:pt x="6379777" y="4364053"/>
                </a:cubicBezTo>
                <a:cubicBezTo>
                  <a:pt x="6379777" y="4364053"/>
                  <a:pt x="6369771" y="4344837"/>
                  <a:pt x="6369771" y="4344837"/>
                </a:cubicBezTo>
                <a:close/>
                <a:moveTo>
                  <a:pt x="8200929" y="4324419"/>
                </a:moveTo>
                <a:lnTo>
                  <a:pt x="8200929" y="4330142"/>
                </a:lnTo>
                <a:cubicBezTo>
                  <a:pt x="8200929" y="4332955"/>
                  <a:pt x="8200929" y="4332955"/>
                  <a:pt x="8200929" y="4332955"/>
                </a:cubicBezTo>
                <a:lnTo>
                  <a:pt x="8213331" y="4345060"/>
                </a:lnTo>
                <a:close/>
                <a:moveTo>
                  <a:pt x="4979907" y="4264032"/>
                </a:moveTo>
                <a:lnTo>
                  <a:pt x="4991279" y="4274148"/>
                </a:lnTo>
                <a:lnTo>
                  <a:pt x="4994434" y="4276955"/>
                </a:lnTo>
                <a:lnTo>
                  <a:pt x="4997735" y="4274536"/>
                </a:lnTo>
                <a:lnTo>
                  <a:pt x="4991144" y="4269110"/>
                </a:lnTo>
                <a:close/>
                <a:moveTo>
                  <a:pt x="9400194" y="4234049"/>
                </a:moveTo>
                <a:cubicBezTo>
                  <a:pt x="9429942" y="4264563"/>
                  <a:pt x="9519208" y="4356137"/>
                  <a:pt x="9548957" y="4417174"/>
                </a:cubicBezTo>
                <a:cubicBezTo>
                  <a:pt x="9548957" y="4417174"/>
                  <a:pt x="9548957" y="4447694"/>
                  <a:pt x="9578711" y="4478217"/>
                </a:cubicBezTo>
                <a:cubicBezTo>
                  <a:pt x="9608467" y="4508735"/>
                  <a:pt x="9638216" y="4569781"/>
                  <a:pt x="9667972" y="4600302"/>
                </a:cubicBezTo>
                <a:cubicBezTo>
                  <a:pt x="9697726" y="4691864"/>
                  <a:pt x="9727482" y="4722387"/>
                  <a:pt x="9727482" y="4722387"/>
                </a:cubicBezTo>
                <a:cubicBezTo>
                  <a:pt x="9757230" y="4783426"/>
                  <a:pt x="9786985" y="4874990"/>
                  <a:pt x="9816741" y="4905510"/>
                </a:cubicBezTo>
                <a:cubicBezTo>
                  <a:pt x="9816741" y="4936036"/>
                  <a:pt x="9846495" y="5027596"/>
                  <a:pt x="9846495" y="5027596"/>
                </a:cubicBezTo>
                <a:cubicBezTo>
                  <a:pt x="9846495" y="5058119"/>
                  <a:pt x="9816741" y="5027596"/>
                  <a:pt x="9786985" y="5027596"/>
                </a:cubicBezTo>
                <a:cubicBezTo>
                  <a:pt x="9786985" y="5027596"/>
                  <a:pt x="9757230" y="5027596"/>
                  <a:pt x="9786985" y="5119157"/>
                </a:cubicBezTo>
                <a:cubicBezTo>
                  <a:pt x="9846495" y="5271765"/>
                  <a:pt x="9846495" y="5271765"/>
                  <a:pt x="9846495" y="5271765"/>
                </a:cubicBezTo>
                <a:cubicBezTo>
                  <a:pt x="9876243" y="5332804"/>
                  <a:pt x="9905999" y="5393851"/>
                  <a:pt x="9905999" y="5363324"/>
                </a:cubicBezTo>
                <a:lnTo>
                  <a:pt x="9905999" y="5425798"/>
                </a:lnTo>
                <a:cubicBezTo>
                  <a:pt x="9905999" y="5515935"/>
                  <a:pt x="9905999" y="5515935"/>
                  <a:pt x="9905999" y="5515935"/>
                </a:cubicBezTo>
                <a:cubicBezTo>
                  <a:pt x="9905999" y="5515935"/>
                  <a:pt x="9876243" y="5515935"/>
                  <a:pt x="9876243" y="5515935"/>
                </a:cubicBezTo>
                <a:cubicBezTo>
                  <a:pt x="9876243" y="5515935"/>
                  <a:pt x="9876243" y="5515935"/>
                  <a:pt x="9846495" y="5454889"/>
                </a:cubicBezTo>
                <a:cubicBezTo>
                  <a:pt x="9846495" y="5424374"/>
                  <a:pt x="9846495" y="5424374"/>
                  <a:pt x="9846495" y="5424374"/>
                </a:cubicBezTo>
                <a:cubicBezTo>
                  <a:pt x="9846495" y="5393851"/>
                  <a:pt x="9846495" y="5393851"/>
                  <a:pt x="9846495" y="5393851"/>
                </a:cubicBezTo>
                <a:cubicBezTo>
                  <a:pt x="9816741" y="5363324"/>
                  <a:pt x="9786985" y="5271765"/>
                  <a:pt x="9757230" y="5210721"/>
                </a:cubicBezTo>
                <a:cubicBezTo>
                  <a:pt x="9757230" y="5180202"/>
                  <a:pt x="9727482" y="5149680"/>
                  <a:pt x="9697726" y="5119157"/>
                </a:cubicBezTo>
                <a:cubicBezTo>
                  <a:pt x="9667972" y="5058119"/>
                  <a:pt x="9638216" y="5027596"/>
                  <a:pt x="9638216" y="5027596"/>
                </a:cubicBezTo>
                <a:cubicBezTo>
                  <a:pt x="9638216" y="4997072"/>
                  <a:pt x="9578711" y="4905510"/>
                  <a:pt x="9578711" y="4874990"/>
                </a:cubicBezTo>
                <a:cubicBezTo>
                  <a:pt x="9578711" y="4844474"/>
                  <a:pt x="9548957" y="4691864"/>
                  <a:pt x="9548957" y="4630818"/>
                </a:cubicBezTo>
                <a:cubicBezTo>
                  <a:pt x="9548957" y="4600302"/>
                  <a:pt x="9519208" y="4569781"/>
                  <a:pt x="9519208" y="4508735"/>
                </a:cubicBezTo>
                <a:cubicBezTo>
                  <a:pt x="9489453" y="4447694"/>
                  <a:pt x="9489453" y="4417174"/>
                  <a:pt x="9489453" y="4417174"/>
                </a:cubicBezTo>
                <a:cubicBezTo>
                  <a:pt x="9459698" y="4386650"/>
                  <a:pt x="9400194" y="4295088"/>
                  <a:pt x="9370438" y="4264563"/>
                </a:cubicBezTo>
                <a:cubicBezTo>
                  <a:pt x="9370438" y="4234049"/>
                  <a:pt x="9370438" y="4234049"/>
                  <a:pt x="9400194" y="4234049"/>
                </a:cubicBezTo>
                <a:close/>
                <a:moveTo>
                  <a:pt x="7203622" y="4206657"/>
                </a:moveTo>
                <a:cubicBezTo>
                  <a:pt x="7203622" y="4206657"/>
                  <a:pt x="7203622" y="4248959"/>
                  <a:pt x="7223992" y="4248959"/>
                </a:cubicBezTo>
                <a:cubicBezTo>
                  <a:pt x="7223992" y="4248959"/>
                  <a:pt x="7235447" y="4272752"/>
                  <a:pt x="7249770" y="4293571"/>
                </a:cubicBezTo>
                <a:lnTo>
                  <a:pt x="7259596" y="4305947"/>
                </a:lnTo>
                <a:lnTo>
                  <a:pt x="7239361" y="4275547"/>
                </a:lnTo>
                <a:cubicBezTo>
                  <a:pt x="7229342" y="4225789"/>
                  <a:pt x="7229342" y="4225789"/>
                  <a:pt x="7229342" y="4225789"/>
                </a:cubicBezTo>
                <a:lnTo>
                  <a:pt x="7218209" y="4210129"/>
                </a:lnTo>
                <a:close/>
                <a:moveTo>
                  <a:pt x="4868482" y="4204622"/>
                </a:moveTo>
                <a:lnTo>
                  <a:pt x="4874548" y="4212668"/>
                </a:lnTo>
                <a:cubicBezTo>
                  <a:pt x="4878444" y="4217382"/>
                  <a:pt x="4881716" y="4220623"/>
                  <a:pt x="4883934" y="4221266"/>
                </a:cubicBezTo>
                <a:cubicBezTo>
                  <a:pt x="4888753" y="4229545"/>
                  <a:pt x="4899943" y="4234505"/>
                  <a:pt x="4902526" y="4231811"/>
                </a:cubicBezTo>
                <a:lnTo>
                  <a:pt x="4902426" y="4231172"/>
                </a:lnTo>
                <a:lnTo>
                  <a:pt x="4901000" y="4230760"/>
                </a:lnTo>
                <a:lnTo>
                  <a:pt x="4901886" y="4227698"/>
                </a:lnTo>
                <a:lnTo>
                  <a:pt x="4901686" y="4226406"/>
                </a:lnTo>
                <a:cubicBezTo>
                  <a:pt x="4901686" y="4226406"/>
                  <a:pt x="4895262" y="4215367"/>
                  <a:pt x="4895262" y="4215367"/>
                </a:cubicBezTo>
                <a:lnTo>
                  <a:pt x="4902996" y="4218430"/>
                </a:lnTo>
                <a:lnTo>
                  <a:pt x="4899894" y="4216211"/>
                </a:lnTo>
                <a:cubicBezTo>
                  <a:pt x="4890653" y="4210700"/>
                  <a:pt x="4881414" y="4206291"/>
                  <a:pt x="4876793" y="4206291"/>
                </a:cubicBezTo>
                <a:close/>
                <a:moveTo>
                  <a:pt x="5479231" y="4182087"/>
                </a:moveTo>
                <a:cubicBezTo>
                  <a:pt x="5479231" y="4182087"/>
                  <a:pt x="5487560" y="4182087"/>
                  <a:pt x="5495887" y="4190642"/>
                </a:cubicBezTo>
                <a:cubicBezTo>
                  <a:pt x="5495887" y="4199197"/>
                  <a:pt x="5487560" y="4207754"/>
                  <a:pt x="5487560" y="4207754"/>
                </a:cubicBezTo>
                <a:cubicBezTo>
                  <a:pt x="5487560" y="4207754"/>
                  <a:pt x="5479231" y="4207754"/>
                  <a:pt x="5479231" y="4199197"/>
                </a:cubicBezTo>
                <a:cubicBezTo>
                  <a:pt x="5479231" y="4190642"/>
                  <a:pt x="5479231" y="4182087"/>
                  <a:pt x="5479231" y="4182087"/>
                </a:cubicBezTo>
                <a:close/>
                <a:moveTo>
                  <a:pt x="8938418" y="4175011"/>
                </a:moveTo>
                <a:cubicBezTo>
                  <a:pt x="8958995" y="4180969"/>
                  <a:pt x="8958995" y="4180969"/>
                  <a:pt x="8958995" y="4180969"/>
                </a:cubicBezTo>
                <a:cubicBezTo>
                  <a:pt x="8949693" y="4213094"/>
                  <a:pt x="8949693" y="4213094"/>
                  <a:pt x="8949693" y="4213094"/>
                </a:cubicBezTo>
                <a:cubicBezTo>
                  <a:pt x="8929116" y="4207135"/>
                  <a:pt x="8938418" y="4175011"/>
                  <a:pt x="8938418" y="4175011"/>
                </a:cubicBezTo>
                <a:close/>
                <a:moveTo>
                  <a:pt x="5136741" y="4131784"/>
                </a:moveTo>
                <a:lnTo>
                  <a:pt x="5133211" y="4132817"/>
                </a:lnTo>
                <a:cubicBezTo>
                  <a:pt x="5132598" y="4134934"/>
                  <a:pt x="5134204" y="4137694"/>
                  <a:pt x="5138641" y="4138979"/>
                </a:cubicBezTo>
                <a:cubicBezTo>
                  <a:pt x="5137415" y="4143214"/>
                  <a:pt x="5140628" y="4148734"/>
                  <a:pt x="5144949" y="4154575"/>
                </a:cubicBezTo>
                <a:lnTo>
                  <a:pt x="5153076" y="4165557"/>
                </a:lnTo>
                <a:lnTo>
                  <a:pt x="5158628" y="4166616"/>
                </a:lnTo>
                <a:lnTo>
                  <a:pt x="5175119" y="4169763"/>
                </a:lnTo>
                <a:lnTo>
                  <a:pt x="5174291" y="4167945"/>
                </a:lnTo>
                <a:lnTo>
                  <a:pt x="5173679" y="4167483"/>
                </a:lnTo>
                <a:cubicBezTo>
                  <a:pt x="5166031" y="4160678"/>
                  <a:pt x="5158379" y="4153874"/>
                  <a:pt x="5153942" y="4152589"/>
                </a:cubicBezTo>
                <a:cubicBezTo>
                  <a:pt x="5155168" y="4148354"/>
                  <a:pt x="5151955" y="4142834"/>
                  <a:pt x="5148437" y="4138374"/>
                </a:cubicBezTo>
                <a:lnTo>
                  <a:pt x="5145065" y="4134763"/>
                </a:lnTo>
                <a:close/>
                <a:moveTo>
                  <a:pt x="5901012" y="4092136"/>
                </a:moveTo>
                <a:lnTo>
                  <a:pt x="5909677" y="4105324"/>
                </a:lnTo>
                <a:cubicBezTo>
                  <a:pt x="5919277" y="4118488"/>
                  <a:pt x="5927664" y="4129223"/>
                  <a:pt x="5927664" y="4129223"/>
                </a:cubicBezTo>
                <a:lnTo>
                  <a:pt x="5944815" y="4146981"/>
                </a:lnTo>
                <a:lnTo>
                  <a:pt x="5941347" y="4139262"/>
                </a:lnTo>
                <a:cubicBezTo>
                  <a:pt x="5941347" y="4139262"/>
                  <a:pt x="5926986" y="4107303"/>
                  <a:pt x="5916093" y="4104148"/>
                </a:cubicBezTo>
                <a:close/>
                <a:moveTo>
                  <a:pt x="9894676" y="4068956"/>
                </a:moveTo>
                <a:cubicBezTo>
                  <a:pt x="9894676" y="4068956"/>
                  <a:pt x="9935007" y="4143632"/>
                  <a:pt x="9983748" y="4189245"/>
                </a:cubicBezTo>
                <a:cubicBezTo>
                  <a:pt x="9975335" y="4218302"/>
                  <a:pt x="10015667" y="4292976"/>
                  <a:pt x="10027410" y="4359375"/>
                </a:cubicBezTo>
                <a:cubicBezTo>
                  <a:pt x="10055991" y="4367651"/>
                  <a:pt x="10047575" y="4396714"/>
                  <a:pt x="10076157" y="4404990"/>
                </a:cubicBezTo>
                <a:cubicBezTo>
                  <a:pt x="10067742" y="4434051"/>
                  <a:pt x="10067742" y="4434051"/>
                  <a:pt x="10067742" y="4434051"/>
                </a:cubicBezTo>
                <a:lnTo>
                  <a:pt x="10042496" y="4521239"/>
                </a:lnTo>
                <a:cubicBezTo>
                  <a:pt x="10002164" y="4446561"/>
                  <a:pt x="9961839" y="4371888"/>
                  <a:pt x="9921507" y="4297210"/>
                </a:cubicBezTo>
                <a:cubicBezTo>
                  <a:pt x="9921507" y="4297210"/>
                  <a:pt x="9909763" y="4230812"/>
                  <a:pt x="9898012" y="4164419"/>
                </a:cubicBezTo>
                <a:cubicBezTo>
                  <a:pt x="9877846" y="4127081"/>
                  <a:pt x="9886261" y="4098018"/>
                  <a:pt x="9886261" y="4098018"/>
                </a:cubicBezTo>
                <a:cubicBezTo>
                  <a:pt x="9894676" y="4068956"/>
                  <a:pt x="9894676" y="4068956"/>
                  <a:pt x="9894676" y="4068956"/>
                </a:cubicBezTo>
                <a:close/>
                <a:moveTo>
                  <a:pt x="5912254" y="4005637"/>
                </a:moveTo>
                <a:cubicBezTo>
                  <a:pt x="5912254" y="4005637"/>
                  <a:pt x="5922249" y="4005637"/>
                  <a:pt x="5922249" y="4012055"/>
                </a:cubicBezTo>
                <a:cubicBezTo>
                  <a:pt x="5922249" y="4012055"/>
                  <a:pt x="5922249" y="4012055"/>
                  <a:pt x="5912254" y="4012055"/>
                </a:cubicBezTo>
                <a:cubicBezTo>
                  <a:pt x="5912254" y="4012055"/>
                  <a:pt x="5912254" y="4012055"/>
                  <a:pt x="5912254" y="4005637"/>
                </a:cubicBezTo>
                <a:close/>
                <a:moveTo>
                  <a:pt x="5326500" y="3990286"/>
                </a:moveTo>
                <a:lnTo>
                  <a:pt x="5325621" y="3993323"/>
                </a:lnTo>
                <a:cubicBezTo>
                  <a:pt x="5324706" y="3996486"/>
                  <a:pt x="5323790" y="3999649"/>
                  <a:pt x="5323790" y="3999649"/>
                </a:cubicBezTo>
                <a:cubicBezTo>
                  <a:pt x="5323790" y="3999649"/>
                  <a:pt x="5330977" y="4015440"/>
                  <a:pt x="5330977" y="4015440"/>
                </a:cubicBezTo>
                <a:cubicBezTo>
                  <a:pt x="5327313" y="4028092"/>
                  <a:pt x="5327313" y="4028092"/>
                  <a:pt x="5327313" y="4028092"/>
                </a:cubicBezTo>
                <a:cubicBezTo>
                  <a:pt x="5338161" y="4031233"/>
                  <a:pt x="5345345" y="4047027"/>
                  <a:pt x="5359715" y="4078613"/>
                </a:cubicBezTo>
                <a:cubicBezTo>
                  <a:pt x="5359715" y="4078613"/>
                  <a:pt x="5370564" y="4081754"/>
                  <a:pt x="5377750" y="4097549"/>
                </a:cubicBezTo>
                <a:cubicBezTo>
                  <a:pt x="5384933" y="4113343"/>
                  <a:pt x="5392120" y="4129134"/>
                  <a:pt x="5410151" y="4148069"/>
                </a:cubicBezTo>
                <a:cubicBezTo>
                  <a:pt x="5406488" y="4160722"/>
                  <a:pt x="5406488" y="4160722"/>
                  <a:pt x="5406488" y="4160722"/>
                </a:cubicBezTo>
                <a:cubicBezTo>
                  <a:pt x="5413670" y="4176514"/>
                  <a:pt x="5431707" y="4195449"/>
                  <a:pt x="5442555" y="4198589"/>
                </a:cubicBezTo>
                <a:cubicBezTo>
                  <a:pt x="5449740" y="4214382"/>
                  <a:pt x="5474959" y="4249112"/>
                  <a:pt x="5474959" y="4249112"/>
                </a:cubicBezTo>
                <a:cubicBezTo>
                  <a:pt x="5480383" y="4250684"/>
                  <a:pt x="5486687" y="4259364"/>
                  <a:pt x="5493889" y="4270021"/>
                </a:cubicBezTo>
                <a:lnTo>
                  <a:pt x="5497357" y="4274690"/>
                </a:lnTo>
                <a:lnTo>
                  <a:pt x="5495887" y="4269134"/>
                </a:lnTo>
                <a:cubicBezTo>
                  <a:pt x="5495887" y="4269134"/>
                  <a:pt x="5495887" y="4269134"/>
                  <a:pt x="5514446" y="4277904"/>
                </a:cubicBezTo>
                <a:cubicBezTo>
                  <a:pt x="5523725" y="4286672"/>
                  <a:pt x="5523725" y="4286672"/>
                  <a:pt x="5523725" y="4286672"/>
                </a:cubicBezTo>
                <a:cubicBezTo>
                  <a:pt x="5533002" y="4286672"/>
                  <a:pt x="5542283" y="4295441"/>
                  <a:pt x="5551562" y="4295441"/>
                </a:cubicBezTo>
                <a:cubicBezTo>
                  <a:pt x="5551562" y="4295441"/>
                  <a:pt x="5560841" y="4295441"/>
                  <a:pt x="5560841" y="4295441"/>
                </a:cubicBezTo>
                <a:cubicBezTo>
                  <a:pt x="5551562" y="4286672"/>
                  <a:pt x="5533002" y="4269134"/>
                  <a:pt x="5533002" y="4260366"/>
                </a:cubicBezTo>
                <a:cubicBezTo>
                  <a:pt x="5523725" y="4251597"/>
                  <a:pt x="5505166" y="4234058"/>
                  <a:pt x="5505166" y="4234058"/>
                </a:cubicBezTo>
                <a:cubicBezTo>
                  <a:pt x="5505166" y="4234058"/>
                  <a:pt x="5505166" y="4225290"/>
                  <a:pt x="5514446" y="4216522"/>
                </a:cubicBezTo>
                <a:cubicBezTo>
                  <a:pt x="5514446" y="4207754"/>
                  <a:pt x="5542283" y="4225290"/>
                  <a:pt x="5551562" y="4225290"/>
                </a:cubicBezTo>
                <a:cubicBezTo>
                  <a:pt x="5551562" y="4225290"/>
                  <a:pt x="5553301" y="4225837"/>
                  <a:pt x="5556056" y="4226660"/>
                </a:cubicBezTo>
                <a:lnTo>
                  <a:pt x="5556930" y="4226909"/>
                </a:lnTo>
                <a:lnTo>
                  <a:pt x="5554529" y="4224108"/>
                </a:lnTo>
                <a:cubicBezTo>
                  <a:pt x="5547471" y="4215876"/>
                  <a:pt x="5538998" y="4205996"/>
                  <a:pt x="5533353" y="4199410"/>
                </a:cubicBezTo>
                <a:lnTo>
                  <a:pt x="5524953" y="4187910"/>
                </a:lnTo>
                <a:lnTo>
                  <a:pt x="5514392" y="4180660"/>
                </a:lnTo>
                <a:cubicBezTo>
                  <a:pt x="5505139" y="4171926"/>
                  <a:pt x="5486634" y="4145726"/>
                  <a:pt x="5468128" y="4128259"/>
                </a:cubicBezTo>
                <a:cubicBezTo>
                  <a:pt x="5468128" y="4128259"/>
                  <a:pt x="5468128" y="4128259"/>
                  <a:pt x="5449623" y="4128259"/>
                </a:cubicBezTo>
                <a:cubicBezTo>
                  <a:pt x="5449623" y="4119527"/>
                  <a:pt x="5449623" y="4119527"/>
                  <a:pt x="5449623" y="4119527"/>
                </a:cubicBezTo>
                <a:cubicBezTo>
                  <a:pt x="5449623" y="4119527"/>
                  <a:pt x="5431117" y="4110791"/>
                  <a:pt x="5421866" y="4102061"/>
                </a:cubicBezTo>
                <a:cubicBezTo>
                  <a:pt x="5417238" y="4102061"/>
                  <a:pt x="5414925" y="4095509"/>
                  <a:pt x="5413769" y="4088959"/>
                </a:cubicBezTo>
                <a:lnTo>
                  <a:pt x="5413130" y="4083283"/>
                </a:lnTo>
                <a:lnTo>
                  <a:pt x="5412647" y="4082925"/>
                </a:lnTo>
                <a:cubicBezTo>
                  <a:pt x="5408411" y="4079219"/>
                  <a:pt x="5403471" y="4074281"/>
                  <a:pt x="5397824" y="4067694"/>
                </a:cubicBezTo>
                <a:cubicBezTo>
                  <a:pt x="5386530" y="4041352"/>
                  <a:pt x="5386530" y="4041352"/>
                  <a:pt x="5386530" y="4041352"/>
                </a:cubicBezTo>
                <a:cubicBezTo>
                  <a:pt x="5375235" y="4028180"/>
                  <a:pt x="5352648" y="4015008"/>
                  <a:pt x="5341355" y="4001836"/>
                </a:cubicBezTo>
                <a:cubicBezTo>
                  <a:pt x="5341355" y="4001836"/>
                  <a:pt x="5339238" y="4000190"/>
                  <a:pt x="5336061" y="3997720"/>
                </a:cubicBezTo>
                <a:close/>
                <a:moveTo>
                  <a:pt x="5311979" y="3978996"/>
                </a:moveTo>
                <a:lnTo>
                  <a:pt x="5316606" y="3983855"/>
                </a:lnTo>
                <a:lnTo>
                  <a:pt x="5319192" y="3984604"/>
                </a:lnTo>
                <a:lnTo>
                  <a:pt x="5312766" y="3979610"/>
                </a:lnTo>
                <a:close/>
                <a:moveTo>
                  <a:pt x="9007748" y="3950318"/>
                </a:moveTo>
                <a:lnTo>
                  <a:pt x="9009738" y="3954386"/>
                </a:lnTo>
                <a:cubicBezTo>
                  <a:pt x="9009738" y="3954386"/>
                  <a:pt x="9011595" y="3956301"/>
                  <a:pt x="9014380" y="3959652"/>
                </a:cubicBezTo>
                <a:lnTo>
                  <a:pt x="9018200" y="3964844"/>
                </a:lnTo>
                <a:close/>
                <a:moveTo>
                  <a:pt x="7450101" y="3901899"/>
                </a:moveTo>
                <a:lnTo>
                  <a:pt x="7446200" y="3915370"/>
                </a:lnTo>
                <a:lnTo>
                  <a:pt x="7460896" y="3925659"/>
                </a:lnTo>
                <a:lnTo>
                  <a:pt x="7478592" y="3946268"/>
                </a:lnTo>
                <a:lnTo>
                  <a:pt x="7469255" y="3934781"/>
                </a:lnTo>
                <a:cubicBezTo>
                  <a:pt x="7464082" y="3924063"/>
                  <a:pt x="7457616" y="3913344"/>
                  <a:pt x="7450826" y="3902960"/>
                </a:cubicBezTo>
                <a:close/>
                <a:moveTo>
                  <a:pt x="6329130" y="3673674"/>
                </a:moveTo>
                <a:cubicBezTo>
                  <a:pt x="6329130" y="3673674"/>
                  <a:pt x="6359043" y="3689349"/>
                  <a:pt x="6388956" y="3720706"/>
                </a:cubicBezTo>
                <a:cubicBezTo>
                  <a:pt x="6463740" y="3799088"/>
                  <a:pt x="6463740" y="3799088"/>
                  <a:pt x="6463740" y="3799088"/>
                </a:cubicBezTo>
                <a:cubicBezTo>
                  <a:pt x="6388956" y="3736381"/>
                  <a:pt x="6388956" y="3736381"/>
                  <a:pt x="6388956" y="3736381"/>
                </a:cubicBezTo>
                <a:cubicBezTo>
                  <a:pt x="6359043" y="3705025"/>
                  <a:pt x="6344087" y="3689349"/>
                  <a:pt x="6344087" y="3689349"/>
                </a:cubicBezTo>
                <a:cubicBezTo>
                  <a:pt x="6344087" y="3689349"/>
                  <a:pt x="6329130" y="3673674"/>
                  <a:pt x="6329130" y="3673674"/>
                </a:cubicBezTo>
                <a:close/>
                <a:moveTo>
                  <a:pt x="9696647" y="3559026"/>
                </a:moveTo>
                <a:cubicBezTo>
                  <a:pt x="9696647" y="3559026"/>
                  <a:pt x="9696647" y="3559026"/>
                  <a:pt x="9716261" y="3597201"/>
                </a:cubicBezTo>
                <a:cubicBezTo>
                  <a:pt x="9735877" y="3635372"/>
                  <a:pt x="9735877" y="3635372"/>
                  <a:pt x="9735877" y="3635372"/>
                </a:cubicBezTo>
                <a:cubicBezTo>
                  <a:pt x="9775101" y="3711717"/>
                  <a:pt x="9766420" y="3741696"/>
                  <a:pt x="9766420" y="3741696"/>
                </a:cubicBezTo>
                <a:cubicBezTo>
                  <a:pt x="9766420" y="3741696"/>
                  <a:pt x="9718515" y="3695332"/>
                  <a:pt x="9690219" y="3687138"/>
                </a:cubicBezTo>
                <a:cubicBezTo>
                  <a:pt x="9698900" y="3657160"/>
                  <a:pt x="9687966" y="3589008"/>
                  <a:pt x="9687966" y="3589008"/>
                </a:cubicBezTo>
                <a:cubicBezTo>
                  <a:pt x="9687966" y="3589008"/>
                  <a:pt x="9696647" y="3559026"/>
                  <a:pt x="9696647" y="3559026"/>
                </a:cubicBezTo>
                <a:close/>
                <a:moveTo>
                  <a:pt x="7140832" y="3451039"/>
                </a:moveTo>
                <a:cubicBezTo>
                  <a:pt x="7140832" y="3451039"/>
                  <a:pt x="7182218" y="3471816"/>
                  <a:pt x="7223606" y="3513378"/>
                </a:cubicBezTo>
                <a:cubicBezTo>
                  <a:pt x="7327072" y="3617271"/>
                  <a:pt x="7327072" y="3617271"/>
                  <a:pt x="7327072" y="3617271"/>
                </a:cubicBezTo>
                <a:cubicBezTo>
                  <a:pt x="7223606" y="3534155"/>
                  <a:pt x="7223606" y="3534155"/>
                  <a:pt x="7223606" y="3534155"/>
                </a:cubicBezTo>
                <a:cubicBezTo>
                  <a:pt x="7182218" y="3492595"/>
                  <a:pt x="7161524" y="3471816"/>
                  <a:pt x="7161524" y="3471816"/>
                </a:cubicBezTo>
                <a:cubicBezTo>
                  <a:pt x="7161524" y="3471816"/>
                  <a:pt x="7140832" y="3451039"/>
                  <a:pt x="7140832" y="3451039"/>
                </a:cubicBezTo>
                <a:close/>
                <a:moveTo>
                  <a:pt x="9375864" y="3280465"/>
                </a:moveTo>
                <a:cubicBezTo>
                  <a:pt x="9375864" y="3280465"/>
                  <a:pt x="9404159" y="3288658"/>
                  <a:pt x="9432457" y="3296852"/>
                </a:cubicBezTo>
                <a:cubicBezTo>
                  <a:pt x="9452219" y="3334490"/>
                  <a:pt x="9471990" y="3372124"/>
                  <a:pt x="9471990" y="3372124"/>
                </a:cubicBezTo>
                <a:lnTo>
                  <a:pt x="9463463" y="3401570"/>
                </a:lnTo>
                <a:cubicBezTo>
                  <a:pt x="9406879" y="3385185"/>
                  <a:pt x="9406879" y="3385185"/>
                  <a:pt x="9406879" y="3385185"/>
                </a:cubicBezTo>
                <a:cubicBezTo>
                  <a:pt x="9387108" y="3347545"/>
                  <a:pt x="9375864" y="3280465"/>
                  <a:pt x="9375864" y="3280465"/>
                </a:cubicBezTo>
                <a:close/>
                <a:moveTo>
                  <a:pt x="6999092" y="3279756"/>
                </a:moveTo>
                <a:lnTo>
                  <a:pt x="6996731" y="3280256"/>
                </a:lnTo>
                <a:cubicBezTo>
                  <a:pt x="6991618" y="3282885"/>
                  <a:pt x="6991618" y="3288144"/>
                  <a:pt x="7001845" y="3298662"/>
                </a:cubicBezTo>
                <a:cubicBezTo>
                  <a:pt x="7022302" y="3298662"/>
                  <a:pt x="7022302" y="3319696"/>
                  <a:pt x="7042755" y="3340731"/>
                </a:cubicBezTo>
                <a:lnTo>
                  <a:pt x="7044058" y="3342434"/>
                </a:lnTo>
                <a:lnTo>
                  <a:pt x="7047183" y="3342248"/>
                </a:lnTo>
                <a:lnTo>
                  <a:pt x="7074383" y="3348286"/>
                </a:lnTo>
                <a:lnTo>
                  <a:pt x="7072032" y="3345575"/>
                </a:lnTo>
                <a:cubicBezTo>
                  <a:pt x="7060295" y="3333388"/>
                  <a:pt x="7040889" y="3316055"/>
                  <a:pt x="7010213" y="3295457"/>
                </a:cubicBezTo>
                <a:close/>
                <a:moveTo>
                  <a:pt x="8011300" y="3078840"/>
                </a:moveTo>
                <a:cubicBezTo>
                  <a:pt x="8011300" y="3078840"/>
                  <a:pt x="8058969" y="3100948"/>
                  <a:pt x="8106642" y="3145171"/>
                </a:cubicBezTo>
                <a:cubicBezTo>
                  <a:pt x="8225814" y="3255720"/>
                  <a:pt x="8225814" y="3255720"/>
                  <a:pt x="8225814" y="3255720"/>
                </a:cubicBezTo>
                <a:cubicBezTo>
                  <a:pt x="8106642" y="3167280"/>
                  <a:pt x="8106642" y="3167280"/>
                  <a:pt x="8106642" y="3167280"/>
                </a:cubicBezTo>
                <a:cubicBezTo>
                  <a:pt x="8058969" y="3123058"/>
                  <a:pt x="8035134" y="3100948"/>
                  <a:pt x="8035134" y="3100948"/>
                </a:cubicBezTo>
                <a:cubicBezTo>
                  <a:pt x="8035134" y="3100948"/>
                  <a:pt x="8011300" y="3078840"/>
                  <a:pt x="8011300" y="3078840"/>
                </a:cubicBezTo>
                <a:close/>
                <a:moveTo>
                  <a:pt x="6103655" y="3052921"/>
                </a:moveTo>
                <a:lnTo>
                  <a:pt x="6103655" y="3055641"/>
                </a:lnTo>
                <a:cubicBezTo>
                  <a:pt x="6103655" y="3064564"/>
                  <a:pt x="6103655" y="3064564"/>
                  <a:pt x="6103655" y="3064564"/>
                </a:cubicBezTo>
                <a:cubicBezTo>
                  <a:pt x="6124025" y="3064564"/>
                  <a:pt x="6144395" y="3085714"/>
                  <a:pt x="6185136" y="3128013"/>
                </a:cubicBezTo>
                <a:lnTo>
                  <a:pt x="6197816" y="3130646"/>
                </a:lnTo>
                <a:lnTo>
                  <a:pt x="6174337" y="3103206"/>
                </a:lnTo>
                <a:cubicBezTo>
                  <a:pt x="6155712" y="3083170"/>
                  <a:pt x="6136305" y="3065836"/>
                  <a:pt x="6125036" y="3062573"/>
                </a:cubicBezTo>
                <a:close/>
                <a:moveTo>
                  <a:pt x="9809659" y="2860659"/>
                </a:moveTo>
                <a:cubicBezTo>
                  <a:pt x="9837094" y="2868603"/>
                  <a:pt x="9837094" y="2868603"/>
                  <a:pt x="9837094" y="2868603"/>
                </a:cubicBezTo>
                <a:cubicBezTo>
                  <a:pt x="9837094" y="2868603"/>
                  <a:pt x="9864532" y="2876549"/>
                  <a:pt x="9855233" y="2908665"/>
                </a:cubicBezTo>
                <a:cubicBezTo>
                  <a:pt x="9855233" y="2908665"/>
                  <a:pt x="9873365" y="2948734"/>
                  <a:pt x="9845931" y="2940790"/>
                </a:cubicBezTo>
                <a:cubicBezTo>
                  <a:pt x="9845931" y="2940790"/>
                  <a:pt x="9837094" y="2868603"/>
                  <a:pt x="9809659" y="2860659"/>
                </a:cubicBezTo>
                <a:close/>
                <a:moveTo>
                  <a:pt x="8749188" y="2796115"/>
                </a:moveTo>
                <a:cubicBezTo>
                  <a:pt x="8770610" y="2796115"/>
                  <a:pt x="8770610" y="2796115"/>
                  <a:pt x="8770610" y="2796115"/>
                </a:cubicBezTo>
                <a:cubicBezTo>
                  <a:pt x="8770610" y="2829559"/>
                  <a:pt x="8770610" y="2829559"/>
                  <a:pt x="8770610" y="2829559"/>
                </a:cubicBezTo>
                <a:cubicBezTo>
                  <a:pt x="8749188" y="2829559"/>
                  <a:pt x="8749188" y="2796115"/>
                  <a:pt x="8749188" y="2796115"/>
                </a:cubicBezTo>
                <a:close/>
                <a:moveTo>
                  <a:pt x="9237358" y="2787772"/>
                </a:moveTo>
                <a:cubicBezTo>
                  <a:pt x="9266023" y="2796072"/>
                  <a:pt x="9297429" y="2902149"/>
                  <a:pt x="9346118" y="2948573"/>
                </a:cubicBezTo>
                <a:cubicBezTo>
                  <a:pt x="9366139" y="2986702"/>
                  <a:pt x="9474901" y="3147503"/>
                  <a:pt x="9514951" y="3223758"/>
                </a:cubicBezTo>
                <a:cubicBezTo>
                  <a:pt x="9514951" y="3223758"/>
                  <a:pt x="9514951" y="3223758"/>
                  <a:pt x="9512793" y="3231209"/>
                </a:cubicBezTo>
                <a:lnTo>
                  <a:pt x="9498343" y="3281113"/>
                </a:lnTo>
                <a:lnTo>
                  <a:pt x="9527488" y="3289552"/>
                </a:lnTo>
                <a:cubicBezTo>
                  <a:pt x="9527488" y="3289552"/>
                  <a:pt x="9518703" y="3319891"/>
                  <a:pt x="9547856" y="3328332"/>
                </a:cubicBezTo>
                <a:cubicBezTo>
                  <a:pt x="9547856" y="3328332"/>
                  <a:pt x="9617741" y="3414328"/>
                  <a:pt x="9608957" y="3444664"/>
                </a:cubicBezTo>
                <a:cubicBezTo>
                  <a:pt x="9638109" y="3453105"/>
                  <a:pt x="9629324" y="3483444"/>
                  <a:pt x="9620540" y="3513780"/>
                </a:cubicBezTo>
                <a:cubicBezTo>
                  <a:pt x="9620540" y="3513780"/>
                  <a:pt x="9591387" y="3505339"/>
                  <a:pt x="9571020" y="3466561"/>
                </a:cubicBezTo>
                <a:cubicBezTo>
                  <a:pt x="9571020" y="3466561"/>
                  <a:pt x="9530287" y="3389005"/>
                  <a:pt x="9539072" y="3358668"/>
                </a:cubicBezTo>
                <a:cubicBezTo>
                  <a:pt x="9524495" y="3354447"/>
                  <a:pt x="9514311" y="3335058"/>
                  <a:pt x="9507770" y="3316725"/>
                </a:cubicBezTo>
                <a:lnTo>
                  <a:pt x="9498341" y="3281120"/>
                </a:lnTo>
                <a:lnTo>
                  <a:pt x="9497679" y="3283407"/>
                </a:lnTo>
                <a:cubicBezTo>
                  <a:pt x="9497679" y="3283407"/>
                  <a:pt x="9497679" y="3283407"/>
                  <a:pt x="9477657" y="3245283"/>
                </a:cubicBezTo>
                <a:cubicBezTo>
                  <a:pt x="9477657" y="3245283"/>
                  <a:pt x="9437605" y="3169029"/>
                  <a:pt x="9408947" y="3160730"/>
                </a:cubicBezTo>
                <a:lnTo>
                  <a:pt x="9402770" y="3154408"/>
                </a:lnTo>
                <a:lnTo>
                  <a:pt x="9405862" y="3168499"/>
                </a:lnTo>
                <a:cubicBezTo>
                  <a:pt x="9420786" y="3206913"/>
                  <a:pt x="9451828" y="3245940"/>
                  <a:pt x="9461379" y="3257947"/>
                </a:cubicBezTo>
                <a:cubicBezTo>
                  <a:pt x="9463501" y="3260615"/>
                  <a:pt x="9464563" y="3261949"/>
                  <a:pt x="9464150" y="3261645"/>
                </a:cubicBezTo>
                <a:cubicBezTo>
                  <a:pt x="9463737" y="3261342"/>
                  <a:pt x="9461851" y="3259400"/>
                  <a:pt x="9458079" y="3255518"/>
                </a:cubicBezTo>
                <a:cubicBezTo>
                  <a:pt x="9427892" y="3255518"/>
                  <a:pt x="9397703" y="3193419"/>
                  <a:pt x="9367518" y="3162362"/>
                </a:cubicBezTo>
                <a:cubicBezTo>
                  <a:pt x="9359971" y="3146837"/>
                  <a:pt x="9350537" y="3131312"/>
                  <a:pt x="9340633" y="3116271"/>
                </a:cubicBezTo>
                <a:lnTo>
                  <a:pt x="9336937" y="3110900"/>
                </a:lnTo>
                <a:lnTo>
                  <a:pt x="9304591" y="3098693"/>
                </a:lnTo>
                <a:cubicBezTo>
                  <a:pt x="9292187" y="3094596"/>
                  <a:pt x="9281439" y="3091484"/>
                  <a:pt x="9274274" y="3089410"/>
                </a:cubicBezTo>
                <a:cubicBezTo>
                  <a:pt x="9274274" y="3089410"/>
                  <a:pt x="9274274" y="3089410"/>
                  <a:pt x="9285660" y="3157364"/>
                </a:cubicBezTo>
                <a:cubicBezTo>
                  <a:pt x="9305683" y="3195486"/>
                  <a:pt x="9305683" y="3195486"/>
                  <a:pt x="9305683" y="3195486"/>
                </a:cubicBezTo>
                <a:cubicBezTo>
                  <a:pt x="9305683" y="3195486"/>
                  <a:pt x="9297047" y="3225312"/>
                  <a:pt x="9268388" y="3217013"/>
                </a:cubicBezTo>
                <a:cubicBezTo>
                  <a:pt x="9268388" y="3217013"/>
                  <a:pt x="9211063" y="3200414"/>
                  <a:pt x="9211063" y="3200414"/>
                </a:cubicBezTo>
                <a:cubicBezTo>
                  <a:pt x="9211063" y="3200414"/>
                  <a:pt x="9182406" y="3192116"/>
                  <a:pt x="9182406" y="3192116"/>
                </a:cubicBezTo>
                <a:cubicBezTo>
                  <a:pt x="9145109" y="3213647"/>
                  <a:pt x="9105058" y="3137392"/>
                  <a:pt x="9105058" y="3137392"/>
                </a:cubicBezTo>
                <a:cubicBezTo>
                  <a:pt x="9113694" y="3107569"/>
                  <a:pt x="9159628" y="3056212"/>
                  <a:pt x="9168264" y="3026386"/>
                </a:cubicBezTo>
                <a:cubicBezTo>
                  <a:pt x="9177590" y="3021004"/>
                  <a:pt x="9187994" y="3011894"/>
                  <a:pt x="9198043" y="3000660"/>
                </a:cubicBezTo>
                <a:lnTo>
                  <a:pt x="9216091" y="2975544"/>
                </a:lnTo>
                <a:lnTo>
                  <a:pt x="9211872" y="2971203"/>
                </a:lnTo>
                <a:cubicBezTo>
                  <a:pt x="9186401" y="2945002"/>
                  <a:pt x="9186401" y="2945002"/>
                  <a:pt x="9186401" y="2945002"/>
                </a:cubicBezTo>
                <a:cubicBezTo>
                  <a:pt x="9171308" y="2913949"/>
                  <a:pt x="9163761" y="2890661"/>
                  <a:pt x="9163761" y="2882898"/>
                </a:cubicBezTo>
                <a:cubicBezTo>
                  <a:pt x="9163761" y="2875135"/>
                  <a:pt x="9171308" y="2882896"/>
                  <a:pt x="9186401" y="2913944"/>
                </a:cubicBezTo>
                <a:cubicBezTo>
                  <a:pt x="9193948" y="2921709"/>
                  <a:pt x="9209041" y="2935295"/>
                  <a:pt x="9227907" y="2952277"/>
                </a:cubicBezTo>
                <a:lnTo>
                  <a:pt x="9229224" y="2953483"/>
                </a:lnTo>
                <a:lnTo>
                  <a:pt x="9242579" y="2920613"/>
                </a:lnTo>
                <a:cubicBezTo>
                  <a:pt x="9245463" y="2907305"/>
                  <a:pt x="9245119" y="2895083"/>
                  <a:pt x="9240113" y="2885552"/>
                </a:cubicBezTo>
                <a:cubicBezTo>
                  <a:pt x="9248750" y="2855721"/>
                  <a:pt x="9208698" y="2779473"/>
                  <a:pt x="9237358" y="2787772"/>
                </a:cubicBezTo>
                <a:close/>
                <a:moveTo>
                  <a:pt x="10006539" y="2604338"/>
                </a:moveTo>
                <a:cubicBezTo>
                  <a:pt x="10006539" y="2604338"/>
                  <a:pt x="10037407" y="2613276"/>
                  <a:pt x="10031207" y="2634689"/>
                </a:cubicBezTo>
                <a:cubicBezTo>
                  <a:pt x="10031207" y="2634689"/>
                  <a:pt x="10031207" y="2634689"/>
                  <a:pt x="10000339" y="2625750"/>
                </a:cubicBezTo>
                <a:cubicBezTo>
                  <a:pt x="10000339" y="2625750"/>
                  <a:pt x="10000339" y="2625750"/>
                  <a:pt x="10006539" y="2604338"/>
                </a:cubicBezTo>
                <a:close/>
                <a:moveTo>
                  <a:pt x="6748406" y="2534182"/>
                </a:moveTo>
                <a:lnTo>
                  <a:pt x="6756490" y="2546283"/>
                </a:lnTo>
                <a:cubicBezTo>
                  <a:pt x="6759013" y="2553498"/>
                  <a:pt x="6759013" y="2558309"/>
                  <a:pt x="6759013" y="2558309"/>
                </a:cubicBezTo>
                <a:cubicBezTo>
                  <a:pt x="6759013" y="2558309"/>
                  <a:pt x="6718625" y="2558309"/>
                  <a:pt x="6718625" y="2558309"/>
                </a:cubicBezTo>
                <a:cubicBezTo>
                  <a:pt x="6718625" y="2558309"/>
                  <a:pt x="6713578" y="2553499"/>
                  <a:pt x="6706005" y="2548689"/>
                </a:cubicBezTo>
                <a:lnTo>
                  <a:pt x="6679591" y="2539537"/>
                </a:lnTo>
                <a:lnTo>
                  <a:pt x="6679974" y="2548748"/>
                </a:lnTo>
                <a:lnTo>
                  <a:pt x="6675622" y="2554824"/>
                </a:lnTo>
                <a:lnTo>
                  <a:pt x="6675894" y="2555083"/>
                </a:lnTo>
                <a:cubicBezTo>
                  <a:pt x="6675894" y="2555083"/>
                  <a:pt x="6722819" y="2577591"/>
                  <a:pt x="6769739" y="2600096"/>
                </a:cubicBezTo>
                <a:cubicBezTo>
                  <a:pt x="6793201" y="2600096"/>
                  <a:pt x="6793201" y="2600096"/>
                  <a:pt x="6793201" y="2600096"/>
                </a:cubicBezTo>
                <a:cubicBezTo>
                  <a:pt x="6793201" y="2600096"/>
                  <a:pt x="6793201" y="2622602"/>
                  <a:pt x="6793201" y="2622602"/>
                </a:cubicBezTo>
                <a:cubicBezTo>
                  <a:pt x="6793201" y="2622602"/>
                  <a:pt x="6816663" y="2645103"/>
                  <a:pt x="6816663" y="2645103"/>
                </a:cubicBezTo>
                <a:cubicBezTo>
                  <a:pt x="6816663" y="2667608"/>
                  <a:pt x="6816663" y="2667608"/>
                  <a:pt x="6816663" y="2667608"/>
                </a:cubicBezTo>
                <a:cubicBezTo>
                  <a:pt x="6834261" y="2667608"/>
                  <a:pt x="6851859" y="2680268"/>
                  <a:pt x="6879353" y="2705585"/>
                </a:cubicBezTo>
                <a:lnTo>
                  <a:pt x="6890346" y="2716005"/>
                </a:lnTo>
                <a:lnTo>
                  <a:pt x="6889168" y="2714258"/>
                </a:lnTo>
                <a:cubicBezTo>
                  <a:pt x="6887845" y="2710277"/>
                  <a:pt x="6887603" y="2705411"/>
                  <a:pt x="6889311" y="2699511"/>
                </a:cubicBezTo>
                <a:cubicBezTo>
                  <a:pt x="6913685" y="2706568"/>
                  <a:pt x="6913685" y="2706568"/>
                  <a:pt x="6913685" y="2706568"/>
                </a:cubicBezTo>
                <a:cubicBezTo>
                  <a:pt x="6906851" y="2730169"/>
                  <a:pt x="6906851" y="2730169"/>
                  <a:pt x="6906851" y="2730169"/>
                </a:cubicBezTo>
                <a:lnTo>
                  <a:pt x="6904159" y="2729099"/>
                </a:lnTo>
                <a:lnTo>
                  <a:pt x="6910513" y="2735122"/>
                </a:lnTo>
                <a:cubicBezTo>
                  <a:pt x="6910513" y="2735122"/>
                  <a:pt x="6933977" y="2735122"/>
                  <a:pt x="6957441" y="2757628"/>
                </a:cubicBezTo>
                <a:lnTo>
                  <a:pt x="6985176" y="2782186"/>
                </a:lnTo>
                <a:lnTo>
                  <a:pt x="6963104" y="2750866"/>
                </a:lnTo>
                <a:cubicBezTo>
                  <a:pt x="6953459" y="2739104"/>
                  <a:pt x="6944352" y="2730487"/>
                  <a:pt x="6937217" y="2728421"/>
                </a:cubicBezTo>
                <a:cubicBezTo>
                  <a:pt x="6945738" y="2698996"/>
                  <a:pt x="6877154" y="2615349"/>
                  <a:pt x="6848609" y="2607084"/>
                </a:cubicBezTo>
                <a:cubicBezTo>
                  <a:pt x="6845043" y="2606051"/>
                  <a:pt x="6840982" y="2603380"/>
                  <a:pt x="6836554" y="2599482"/>
                </a:cubicBezTo>
                <a:lnTo>
                  <a:pt x="6826512" y="2588949"/>
                </a:lnTo>
                <a:lnTo>
                  <a:pt x="6813731" y="2583217"/>
                </a:lnTo>
                <a:close/>
                <a:moveTo>
                  <a:pt x="6669666" y="2493993"/>
                </a:moveTo>
                <a:lnTo>
                  <a:pt x="6672057" y="2502752"/>
                </a:lnTo>
                <a:cubicBezTo>
                  <a:pt x="6674766" y="2511731"/>
                  <a:pt x="6677475" y="2520710"/>
                  <a:pt x="6679141" y="2528704"/>
                </a:cubicBezTo>
                <a:lnTo>
                  <a:pt x="6679486" y="2536976"/>
                </a:lnTo>
                <a:lnTo>
                  <a:pt x="6684866" y="2527945"/>
                </a:lnTo>
                <a:cubicBezTo>
                  <a:pt x="6688968" y="2525239"/>
                  <a:pt x="6694647" y="2523436"/>
                  <a:pt x="6700956" y="2522233"/>
                </a:cubicBezTo>
                <a:lnTo>
                  <a:pt x="6728763" y="2520467"/>
                </a:lnTo>
                <a:lnTo>
                  <a:pt x="6725749" y="2518517"/>
                </a:lnTo>
                <a:cubicBezTo>
                  <a:pt x="6718419" y="2514297"/>
                  <a:pt x="6708887" y="2509374"/>
                  <a:pt x="6696790" y="2504099"/>
                </a:cubicBezTo>
                <a:close/>
                <a:moveTo>
                  <a:pt x="8888430" y="2461712"/>
                </a:moveTo>
                <a:cubicBezTo>
                  <a:pt x="8888430" y="2461712"/>
                  <a:pt x="8948805" y="2491806"/>
                  <a:pt x="9009180" y="2552003"/>
                </a:cubicBezTo>
                <a:cubicBezTo>
                  <a:pt x="9160108" y="2702483"/>
                  <a:pt x="9160108" y="2702483"/>
                  <a:pt x="9160108" y="2702483"/>
                </a:cubicBezTo>
                <a:cubicBezTo>
                  <a:pt x="9009180" y="2582096"/>
                  <a:pt x="9009180" y="2582096"/>
                  <a:pt x="9009180" y="2582096"/>
                </a:cubicBezTo>
                <a:cubicBezTo>
                  <a:pt x="8948805" y="2521900"/>
                  <a:pt x="8918616" y="2491806"/>
                  <a:pt x="8918616" y="2491806"/>
                </a:cubicBezTo>
                <a:cubicBezTo>
                  <a:pt x="8918616" y="2491806"/>
                  <a:pt x="8888430" y="2461712"/>
                  <a:pt x="8888430" y="2461712"/>
                </a:cubicBezTo>
                <a:close/>
                <a:moveTo>
                  <a:pt x="9638216" y="2428275"/>
                </a:moveTo>
                <a:cubicBezTo>
                  <a:pt x="9638216" y="2428275"/>
                  <a:pt x="9697726" y="2488787"/>
                  <a:pt x="9757230" y="2519043"/>
                </a:cubicBezTo>
                <a:cubicBezTo>
                  <a:pt x="9757230" y="2549293"/>
                  <a:pt x="9816741" y="2609803"/>
                  <a:pt x="9846488" y="2670316"/>
                </a:cubicBezTo>
                <a:cubicBezTo>
                  <a:pt x="9876243" y="2670316"/>
                  <a:pt x="9876243" y="2700573"/>
                  <a:pt x="9905999" y="2700573"/>
                </a:cubicBezTo>
                <a:cubicBezTo>
                  <a:pt x="9905999" y="2730828"/>
                  <a:pt x="9905999" y="2730828"/>
                  <a:pt x="9905999" y="2730828"/>
                </a:cubicBezTo>
                <a:lnTo>
                  <a:pt x="9905999" y="2821597"/>
                </a:lnTo>
                <a:cubicBezTo>
                  <a:pt x="9846488" y="2761084"/>
                  <a:pt x="9786985" y="2700573"/>
                  <a:pt x="9727474" y="2640060"/>
                </a:cubicBezTo>
                <a:cubicBezTo>
                  <a:pt x="9727474" y="2640060"/>
                  <a:pt x="9697726" y="2579548"/>
                  <a:pt x="9667972" y="2519043"/>
                </a:cubicBezTo>
                <a:cubicBezTo>
                  <a:pt x="9638216" y="2488787"/>
                  <a:pt x="9638216" y="2458531"/>
                  <a:pt x="9638216" y="2458531"/>
                </a:cubicBezTo>
                <a:cubicBezTo>
                  <a:pt x="9638216" y="2428275"/>
                  <a:pt x="9638216" y="2428275"/>
                  <a:pt x="9638216" y="2428275"/>
                </a:cubicBezTo>
                <a:close/>
                <a:moveTo>
                  <a:pt x="8923002" y="2421860"/>
                </a:moveTo>
                <a:cubicBezTo>
                  <a:pt x="8941654" y="2423634"/>
                  <a:pt x="8962874" y="2429779"/>
                  <a:pt x="8977022" y="2433876"/>
                </a:cubicBezTo>
                <a:cubicBezTo>
                  <a:pt x="8997566" y="2468838"/>
                  <a:pt x="8989815" y="2495609"/>
                  <a:pt x="8989815" y="2495609"/>
                </a:cubicBezTo>
                <a:cubicBezTo>
                  <a:pt x="8989815" y="2495609"/>
                  <a:pt x="8933222" y="2479222"/>
                  <a:pt x="8933222" y="2479222"/>
                </a:cubicBezTo>
                <a:cubicBezTo>
                  <a:pt x="8933222" y="2479222"/>
                  <a:pt x="8912685" y="2444260"/>
                  <a:pt x="8884390" y="2436067"/>
                </a:cubicBezTo>
                <a:cubicBezTo>
                  <a:pt x="8888266" y="2422682"/>
                  <a:pt x="8904350" y="2420086"/>
                  <a:pt x="8923002" y="2421860"/>
                </a:cubicBezTo>
                <a:close/>
                <a:moveTo>
                  <a:pt x="8606004" y="2335547"/>
                </a:moveTo>
                <a:cubicBezTo>
                  <a:pt x="8606004" y="2335547"/>
                  <a:pt x="8630378" y="2342605"/>
                  <a:pt x="8630378" y="2342605"/>
                </a:cubicBezTo>
                <a:cubicBezTo>
                  <a:pt x="8625823" y="2358336"/>
                  <a:pt x="8625823" y="2358336"/>
                  <a:pt x="8625823" y="2358336"/>
                </a:cubicBezTo>
                <a:cubicBezTo>
                  <a:pt x="8625823" y="2358336"/>
                  <a:pt x="8625823" y="2358336"/>
                  <a:pt x="8601449" y="2351278"/>
                </a:cubicBezTo>
                <a:cubicBezTo>
                  <a:pt x="8606004" y="2335547"/>
                  <a:pt x="8606004" y="2335547"/>
                  <a:pt x="8606004" y="2335547"/>
                </a:cubicBezTo>
                <a:close/>
                <a:moveTo>
                  <a:pt x="6308387" y="2322548"/>
                </a:moveTo>
                <a:lnTo>
                  <a:pt x="6313374" y="2326549"/>
                </a:lnTo>
                <a:lnTo>
                  <a:pt x="6312137" y="2324366"/>
                </a:lnTo>
                <a:close/>
                <a:moveTo>
                  <a:pt x="6560733" y="2319548"/>
                </a:moveTo>
                <a:lnTo>
                  <a:pt x="6571812" y="2327596"/>
                </a:lnTo>
                <a:lnTo>
                  <a:pt x="6577960" y="2335894"/>
                </a:lnTo>
                <a:lnTo>
                  <a:pt x="6596041" y="2339412"/>
                </a:lnTo>
                <a:lnTo>
                  <a:pt x="6585766" y="2334643"/>
                </a:lnTo>
                <a:close/>
                <a:moveTo>
                  <a:pt x="6375469" y="2312296"/>
                </a:moveTo>
                <a:lnTo>
                  <a:pt x="6380638" y="2326671"/>
                </a:lnTo>
                <a:cubicBezTo>
                  <a:pt x="6381611" y="2332548"/>
                  <a:pt x="6381427" y="2338462"/>
                  <a:pt x="6379833" y="2343968"/>
                </a:cubicBezTo>
                <a:cubicBezTo>
                  <a:pt x="6402400" y="2350503"/>
                  <a:pt x="6418591" y="2379062"/>
                  <a:pt x="6418591" y="2379062"/>
                </a:cubicBezTo>
                <a:cubicBezTo>
                  <a:pt x="6418591" y="2379062"/>
                  <a:pt x="6416997" y="2384568"/>
                  <a:pt x="6414605" y="2392827"/>
                </a:cubicBezTo>
                <a:lnTo>
                  <a:pt x="6412495" y="2400111"/>
                </a:lnTo>
                <a:lnTo>
                  <a:pt x="6419277" y="2401068"/>
                </a:lnTo>
                <a:cubicBezTo>
                  <a:pt x="6429543" y="2403178"/>
                  <a:pt x="6441273" y="2405991"/>
                  <a:pt x="6453005" y="2408805"/>
                </a:cubicBezTo>
                <a:lnTo>
                  <a:pt x="6462191" y="2410912"/>
                </a:lnTo>
                <a:lnTo>
                  <a:pt x="6463115" y="2407726"/>
                </a:lnTo>
                <a:cubicBezTo>
                  <a:pt x="6464822" y="2401827"/>
                  <a:pt x="6468238" y="2390029"/>
                  <a:pt x="6468238" y="2390029"/>
                </a:cubicBezTo>
                <a:cubicBezTo>
                  <a:pt x="6468238" y="2390029"/>
                  <a:pt x="6480424" y="2393557"/>
                  <a:pt x="6493093" y="2406816"/>
                </a:cubicBezTo>
                <a:lnTo>
                  <a:pt x="6501886" y="2418680"/>
                </a:lnTo>
                <a:lnTo>
                  <a:pt x="6511656" y="2420058"/>
                </a:lnTo>
                <a:cubicBezTo>
                  <a:pt x="6523388" y="2420058"/>
                  <a:pt x="6552716" y="2442563"/>
                  <a:pt x="6584978" y="2470693"/>
                </a:cubicBezTo>
                <a:lnTo>
                  <a:pt x="6616410" y="2499255"/>
                </a:lnTo>
                <a:lnTo>
                  <a:pt x="6613281" y="2485736"/>
                </a:lnTo>
                <a:cubicBezTo>
                  <a:pt x="6593689" y="2480063"/>
                  <a:pt x="6546592" y="2422718"/>
                  <a:pt x="6532835" y="2396888"/>
                </a:cubicBezTo>
                <a:lnTo>
                  <a:pt x="6533181" y="2395693"/>
                </a:lnTo>
                <a:lnTo>
                  <a:pt x="6531087" y="2393683"/>
                </a:lnTo>
                <a:cubicBezTo>
                  <a:pt x="6523388" y="2386299"/>
                  <a:pt x="6505792" y="2369421"/>
                  <a:pt x="6488198" y="2352546"/>
                </a:cubicBezTo>
                <a:cubicBezTo>
                  <a:pt x="6464737" y="2346920"/>
                  <a:pt x="6442741" y="2339886"/>
                  <a:pt x="6422944" y="2332501"/>
                </a:cubicBezTo>
                <a:close/>
                <a:moveTo>
                  <a:pt x="6206647" y="2240021"/>
                </a:moveTo>
                <a:cubicBezTo>
                  <a:pt x="6189054" y="2240021"/>
                  <a:pt x="6197851" y="2252680"/>
                  <a:pt x="6223145" y="2268502"/>
                </a:cubicBezTo>
                <a:lnTo>
                  <a:pt x="6253222" y="2284836"/>
                </a:lnTo>
                <a:lnTo>
                  <a:pt x="6250816" y="2282739"/>
                </a:lnTo>
                <a:cubicBezTo>
                  <a:pt x="6234627" y="2254180"/>
                  <a:pt x="6257193" y="2260715"/>
                  <a:pt x="6257193" y="2260715"/>
                </a:cubicBezTo>
                <a:cubicBezTo>
                  <a:pt x="6262836" y="2262349"/>
                  <a:pt x="6269888" y="2264391"/>
                  <a:pt x="6277645" y="2266637"/>
                </a:cubicBezTo>
                <a:lnTo>
                  <a:pt x="6289353" y="2270027"/>
                </a:lnTo>
                <a:lnTo>
                  <a:pt x="6285834" y="2268502"/>
                </a:lnTo>
                <a:cubicBezTo>
                  <a:pt x="6246240" y="2252680"/>
                  <a:pt x="6206647" y="2240021"/>
                  <a:pt x="6206647" y="2240021"/>
                </a:cubicBezTo>
                <a:close/>
                <a:moveTo>
                  <a:pt x="6415832" y="2231731"/>
                </a:moveTo>
                <a:lnTo>
                  <a:pt x="6417812" y="2240021"/>
                </a:lnTo>
                <a:cubicBezTo>
                  <a:pt x="6417812" y="2251273"/>
                  <a:pt x="6441272" y="2268152"/>
                  <a:pt x="6467667" y="2285030"/>
                </a:cubicBezTo>
                <a:lnTo>
                  <a:pt x="6495449" y="2302464"/>
                </a:lnTo>
                <a:lnTo>
                  <a:pt x="6512107" y="2303412"/>
                </a:lnTo>
                <a:cubicBezTo>
                  <a:pt x="6518533" y="2308373"/>
                  <a:pt x="6525263" y="2316971"/>
                  <a:pt x="6531382" y="2326229"/>
                </a:cubicBezTo>
                <a:lnTo>
                  <a:pt x="6532498" y="2328146"/>
                </a:lnTo>
                <a:lnTo>
                  <a:pt x="6535119" y="2330039"/>
                </a:lnTo>
                <a:cubicBezTo>
                  <a:pt x="6538052" y="2330039"/>
                  <a:pt x="6542451" y="2330391"/>
                  <a:pt x="6547996" y="2331050"/>
                </a:cubicBezTo>
                <a:lnTo>
                  <a:pt x="6551743" y="2331592"/>
                </a:lnTo>
                <a:lnTo>
                  <a:pt x="6554180" y="2323174"/>
                </a:lnTo>
                <a:lnTo>
                  <a:pt x="6556047" y="2316723"/>
                </a:lnTo>
                <a:lnTo>
                  <a:pt x="6550790" y="2313552"/>
                </a:lnTo>
                <a:cubicBezTo>
                  <a:pt x="6527947" y="2298963"/>
                  <a:pt x="6508674" y="2285408"/>
                  <a:pt x="6508674" y="2285408"/>
                </a:cubicBezTo>
                <a:cubicBezTo>
                  <a:pt x="6494402" y="2281275"/>
                  <a:pt x="6467990" y="2265654"/>
                  <a:pt x="6445146" y="2251066"/>
                </a:cubicBezTo>
                <a:close/>
                <a:moveTo>
                  <a:pt x="9508878" y="2204930"/>
                </a:moveTo>
                <a:cubicBezTo>
                  <a:pt x="9508878" y="2204930"/>
                  <a:pt x="9529455" y="2210889"/>
                  <a:pt x="9529455" y="2210889"/>
                </a:cubicBezTo>
                <a:cubicBezTo>
                  <a:pt x="9529455" y="2210889"/>
                  <a:pt x="9529455" y="2210889"/>
                  <a:pt x="9523254" y="2232303"/>
                </a:cubicBezTo>
                <a:cubicBezTo>
                  <a:pt x="9529455" y="2210889"/>
                  <a:pt x="9508878" y="2204930"/>
                  <a:pt x="9508878" y="2204930"/>
                </a:cubicBezTo>
                <a:close/>
                <a:moveTo>
                  <a:pt x="7840361" y="2163254"/>
                </a:moveTo>
                <a:cubicBezTo>
                  <a:pt x="7842633" y="2163428"/>
                  <a:pt x="7844348" y="2163925"/>
                  <a:pt x="7844348" y="2163925"/>
                </a:cubicBezTo>
                <a:cubicBezTo>
                  <a:pt x="7863521" y="2200419"/>
                  <a:pt x="7882686" y="2236912"/>
                  <a:pt x="7882686" y="2236912"/>
                </a:cubicBezTo>
                <a:cubicBezTo>
                  <a:pt x="7874417" y="2265469"/>
                  <a:pt x="7874417" y="2265469"/>
                  <a:pt x="7874417" y="2265469"/>
                </a:cubicBezTo>
                <a:cubicBezTo>
                  <a:pt x="7874417" y="2265469"/>
                  <a:pt x="7855254" y="2228969"/>
                  <a:pt x="7855254" y="2228969"/>
                </a:cubicBezTo>
                <a:cubicBezTo>
                  <a:pt x="7855254" y="2228969"/>
                  <a:pt x="7836081" y="2192473"/>
                  <a:pt x="7836081" y="2192473"/>
                </a:cubicBezTo>
                <a:cubicBezTo>
                  <a:pt x="7821704" y="2165104"/>
                  <a:pt x="7833543" y="2162730"/>
                  <a:pt x="7840361" y="2163254"/>
                </a:cubicBezTo>
                <a:close/>
                <a:moveTo>
                  <a:pt x="9670528" y="2147299"/>
                </a:moveTo>
                <a:cubicBezTo>
                  <a:pt x="9670528" y="2147299"/>
                  <a:pt x="9692097" y="2188356"/>
                  <a:pt x="9692097" y="2188356"/>
                </a:cubicBezTo>
                <a:cubicBezTo>
                  <a:pt x="9661228" y="2179418"/>
                  <a:pt x="9661228" y="2179418"/>
                  <a:pt x="9661228" y="2179418"/>
                </a:cubicBezTo>
                <a:cubicBezTo>
                  <a:pt x="9661228" y="2179418"/>
                  <a:pt x="9670528" y="2147299"/>
                  <a:pt x="9670528" y="2147299"/>
                </a:cubicBezTo>
                <a:close/>
                <a:moveTo>
                  <a:pt x="8779238" y="2144511"/>
                </a:moveTo>
                <a:cubicBezTo>
                  <a:pt x="8769938" y="2176628"/>
                  <a:pt x="8797372" y="2184572"/>
                  <a:pt x="8797372" y="2184572"/>
                </a:cubicBezTo>
                <a:cubicBezTo>
                  <a:pt x="8797372" y="2184572"/>
                  <a:pt x="8797372" y="2184572"/>
                  <a:pt x="8815510" y="2224642"/>
                </a:cubicBezTo>
                <a:cubicBezTo>
                  <a:pt x="8842945" y="2232586"/>
                  <a:pt x="8833642" y="2264711"/>
                  <a:pt x="8833642" y="2264711"/>
                </a:cubicBezTo>
                <a:cubicBezTo>
                  <a:pt x="8833642" y="2264711"/>
                  <a:pt x="8806208" y="2256768"/>
                  <a:pt x="8806208" y="2256768"/>
                </a:cubicBezTo>
                <a:cubicBezTo>
                  <a:pt x="8806208" y="2256768"/>
                  <a:pt x="8788070" y="2216697"/>
                  <a:pt x="8788070" y="2216697"/>
                </a:cubicBezTo>
                <a:cubicBezTo>
                  <a:pt x="8769938" y="2176628"/>
                  <a:pt x="8779238" y="2144511"/>
                  <a:pt x="8779238" y="2144511"/>
                </a:cubicBezTo>
                <a:close/>
                <a:moveTo>
                  <a:pt x="9521498" y="2064008"/>
                </a:moveTo>
                <a:cubicBezTo>
                  <a:pt x="9531945" y="2062681"/>
                  <a:pt x="9548515" y="2084885"/>
                  <a:pt x="9569732" y="2091029"/>
                </a:cubicBezTo>
                <a:cubicBezTo>
                  <a:pt x="9561465" y="2119578"/>
                  <a:pt x="9609788" y="2164523"/>
                  <a:pt x="9609788" y="2164523"/>
                </a:cubicBezTo>
                <a:cubicBezTo>
                  <a:pt x="9581492" y="2156329"/>
                  <a:pt x="9581492" y="2156329"/>
                  <a:pt x="9581492" y="2156329"/>
                </a:cubicBezTo>
                <a:cubicBezTo>
                  <a:pt x="9561465" y="2119578"/>
                  <a:pt x="9513146" y="2074643"/>
                  <a:pt x="9513146" y="2074643"/>
                </a:cubicBezTo>
                <a:cubicBezTo>
                  <a:pt x="9515213" y="2067507"/>
                  <a:pt x="9518016" y="2064450"/>
                  <a:pt x="9521498" y="2064008"/>
                </a:cubicBezTo>
                <a:close/>
                <a:moveTo>
                  <a:pt x="8735266" y="2030999"/>
                </a:moveTo>
                <a:cubicBezTo>
                  <a:pt x="8763334" y="2042178"/>
                  <a:pt x="8779236" y="2144517"/>
                  <a:pt x="8779236" y="2144517"/>
                </a:cubicBezTo>
                <a:cubicBezTo>
                  <a:pt x="8779236" y="2144517"/>
                  <a:pt x="8779236" y="2144517"/>
                  <a:pt x="8751803" y="2136573"/>
                </a:cubicBezTo>
                <a:cubicBezTo>
                  <a:pt x="8779236" y="2144517"/>
                  <a:pt x="8751803" y="2136573"/>
                  <a:pt x="8760329" y="2107128"/>
                </a:cubicBezTo>
                <a:cubicBezTo>
                  <a:pt x="8741415" y="2069735"/>
                  <a:pt x="8722505" y="2032352"/>
                  <a:pt x="8722505" y="2032352"/>
                </a:cubicBezTo>
                <a:cubicBezTo>
                  <a:pt x="8727000" y="2029665"/>
                  <a:pt x="8731258" y="2029402"/>
                  <a:pt x="8735266" y="2030999"/>
                </a:cubicBezTo>
                <a:close/>
                <a:moveTo>
                  <a:pt x="9306171" y="1993545"/>
                </a:moveTo>
                <a:cubicBezTo>
                  <a:pt x="9306171" y="1993545"/>
                  <a:pt x="9306171" y="1993545"/>
                  <a:pt x="9335629" y="2024758"/>
                </a:cubicBezTo>
                <a:cubicBezTo>
                  <a:pt x="9365087" y="2055967"/>
                  <a:pt x="9365087" y="2055967"/>
                  <a:pt x="9365087" y="2055967"/>
                </a:cubicBezTo>
                <a:cubicBezTo>
                  <a:pt x="9423998" y="2118390"/>
                  <a:pt x="9423998" y="2149601"/>
                  <a:pt x="9423998" y="2149601"/>
                </a:cubicBezTo>
                <a:cubicBezTo>
                  <a:pt x="9423998" y="2149601"/>
                  <a:pt x="9365087" y="2118390"/>
                  <a:pt x="9335629" y="2118390"/>
                </a:cubicBezTo>
                <a:cubicBezTo>
                  <a:pt x="9335629" y="2087180"/>
                  <a:pt x="9306171" y="2024758"/>
                  <a:pt x="9306171" y="2024758"/>
                </a:cubicBezTo>
                <a:cubicBezTo>
                  <a:pt x="9306171" y="2024758"/>
                  <a:pt x="9306171" y="1993545"/>
                  <a:pt x="9306171" y="1993545"/>
                </a:cubicBezTo>
                <a:close/>
                <a:moveTo>
                  <a:pt x="8080176" y="1879376"/>
                </a:moveTo>
                <a:cubicBezTo>
                  <a:pt x="8080176" y="1879376"/>
                  <a:pt x="8071655" y="1908801"/>
                  <a:pt x="8091678" y="1946489"/>
                </a:cubicBezTo>
                <a:cubicBezTo>
                  <a:pt x="8091678" y="1946489"/>
                  <a:pt x="8092397" y="1950683"/>
                  <a:pt x="8093029" y="1956845"/>
                </a:cubicBezTo>
                <a:lnTo>
                  <a:pt x="8093438" y="1967755"/>
                </a:lnTo>
                <a:lnTo>
                  <a:pt x="8111297" y="1971554"/>
                </a:lnTo>
                <a:cubicBezTo>
                  <a:pt x="8133677" y="1980123"/>
                  <a:pt x="8156058" y="1997260"/>
                  <a:pt x="8178434" y="1997260"/>
                </a:cubicBezTo>
                <a:cubicBezTo>
                  <a:pt x="8178434" y="1997260"/>
                  <a:pt x="8208272" y="1997260"/>
                  <a:pt x="8208272" y="1997260"/>
                </a:cubicBezTo>
                <a:cubicBezTo>
                  <a:pt x="8200813" y="1989644"/>
                  <a:pt x="8191488" y="1980123"/>
                  <a:pt x="8181697" y="1969650"/>
                </a:cubicBezTo>
                <a:lnTo>
                  <a:pt x="8181042" y="1968906"/>
                </a:lnTo>
                <a:lnTo>
                  <a:pt x="8177304" y="1971282"/>
                </a:lnTo>
                <a:cubicBezTo>
                  <a:pt x="8177304" y="1971282"/>
                  <a:pt x="8157281" y="1933595"/>
                  <a:pt x="8128737" y="1925330"/>
                </a:cubicBezTo>
                <a:cubicBezTo>
                  <a:pt x="8128737" y="1925330"/>
                  <a:pt x="8080176" y="1879376"/>
                  <a:pt x="8080176" y="1879376"/>
                </a:cubicBezTo>
                <a:close/>
                <a:moveTo>
                  <a:pt x="8920567" y="1815197"/>
                </a:moveTo>
                <a:cubicBezTo>
                  <a:pt x="8920567" y="1815197"/>
                  <a:pt x="8950025" y="1815197"/>
                  <a:pt x="8979485" y="1815197"/>
                </a:cubicBezTo>
                <a:cubicBezTo>
                  <a:pt x="9008936" y="1845853"/>
                  <a:pt x="9038394" y="1876503"/>
                  <a:pt x="9038394" y="1876503"/>
                </a:cubicBezTo>
                <a:lnTo>
                  <a:pt x="9038394" y="1907159"/>
                </a:lnTo>
                <a:cubicBezTo>
                  <a:pt x="8979485" y="1907159"/>
                  <a:pt x="8979485" y="1907159"/>
                  <a:pt x="8979485" y="1907159"/>
                </a:cubicBezTo>
                <a:cubicBezTo>
                  <a:pt x="8950025" y="1876503"/>
                  <a:pt x="8920567" y="1815197"/>
                  <a:pt x="8920567" y="1815197"/>
                </a:cubicBezTo>
                <a:close/>
                <a:moveTo>
                  <a:pt x="8091258" y="1627450"/>
                </a:moveTo>
                <a:cubicBezTo>
                  <a:pt x="8069852" y="1621252"/>
                  <a:pt x="8087025" y="1662104"/>
                  <a:pt x="8101799" y="1711230"/>
                </a:cubicBezTo>
                <a:lnTo>
                  <a:pt x="8105470" y="1726095"/>
                </a:lnTo>
                <a:lnTo>
                  <a:pt x="8127560" y="1735847"/>
                </a:lnTo>
                <a:cubicBezTo>
                  <a:pt x="8147665" y="1744951"/>
                  <a:pt x="8167246" y="1753520"/>
                  <a:pt x="8178434" y="1753520"/>
                </a:cubicBezTo>
                <a:cubicBezTo>
                  <a:pt x="8178434" y="1753520"/>
                  <a:pt x="8267950" y="1783986"/>
                  <a:pt x="8297786" y="1783986"/>
                </a:cubicBezTo>
                <a:cubicBezTo>
                  <a:pt x="8297786" y="1783986"/>
                  <a:pt x="8327630" y="1783986"/>
                  <a:pt x="8327630" y="1783986"/>
                </a:cubicBezTo>
                <a:cubicBezTo>
                  <a:pt x="8327630" y="1783986"/>
                  <a:pt x="8344413" y="1801125"/>
                  <a:pt x="8365391" y="1809694"/>
                </a:cubicBezTo>
                <a:lnTo>
                  <a:pt x="8365799" y="1809782"/>
                </a:lnTo>
                <a:lnTo>
                  <a:pt x="8331079" y="1784098"/>
                </a:lnTo>
                <a:cubicBezTo>
                  <a:pt x="8317913" y="1772811"/>
                  <a:pt x="8307555" y="1761840"/>
                  <a:pt x="8302549" y="1752419"/>
                </a:cubicBezTo>
                <a:cubicBezTo>
                  <a:pt x="8272197" y="1723697"/>
                  <a:pt x="8197249" y="1682062"/>
                  <a:pt x="8145307" y="1654874"/>
                </a:cubicBezTo>
                <a:lnTo>
                  <a:pt x="8142647" y="1653504"/>
                </a:lnTo>
                <a:lnTo>
                  <a:pt x="8140728" y="1654401"/>
                </a:lnTo>
                <a:cubicBezTo>
                  <a:pt x="8133289" y="1657246"/>
                  <a:pt x="8125850" y="1659143"/>
                  <a:pt x="8118411" y="1659143"/>
                </a:cubicBezTo>
                <a:cubicBezTo>
                  <a:pt x="8118411" y="1659143"/>
                  <a:pt x="8116552" y="1655350"/>
                  <a:pt x="8113297" y="1649661"/>
                </a:cubicBezTo>
                <a:lnTo>
                  <a:pt x="8102566" y="1633052"/>
                </a:lnTo>
                <a:lnTo>
                  <a:pt x="8098345" y="1630935"/>
                </a:lnTo>
                <a:cubicBezTo>
                  <a:pt x="8093801" y="1628685"/>
                  <a:pt x="8091258" y="1627450"/>
                  <a:pt x="8091258" y="1627450"/>
                </a:cubicBezTo>
                <a:close/>
                <a:moveTo>
                  <a:pt x="9668413" y="1475411"/>
                </a:moveTo>
                <a:lnTo>
                  <a:pt x="9726379" y="1492196"/>
                </a:lnTo>
                <a:lnTo>
                  <a:pt x="9742687" y="1519629"/>
                </a:lnTo>
                <a:cubicBezTo>
                  <a:pt x="9765212" y="1562028"/>
                  <a:pt x="9773093" y="1588228"/>
                  <a:pt x="9748811" y="1565250"/>
                </a:cubicBezTo>
                <a:cubicBezTo>
                  <a:pt x="9748811" y="1565250"/>
                  <a:pt x="9728789" y="1527566"/>
                  <a:pt x="9680224" y="1481611"/>
                </a:cubicBezTo>
                <a:close/>
                <a:moveTo>
                  <a:pt x="6928777" y="1467832"/>
                </a:moveTo>
                <a:cubicBezTo>
                  <a:pt x="6922517" y="1489451"/>
                  <a:pt x="6899979" y="1482925"/>
                  <a:pt x="6899979" y="1482925"/>
                </a:cubicBezTo>
                <a:cubicBezTo>
                  <a:pt x="6899979" y="1482925"/>
                  <a:pt x="6893722" y="1504537"/>
                  <a:pt x="6887462" y="1526155"/>
                </a:cubicBezTo>
                <a:cubicBezTo>
                  <a:pt x="6887462" y="1526155"/>
                  <a:pt x="6887462" y="1526155"/>
                  <a:pt x="6848647" y="1491485"/>
                </a:cubicBezTo>
                <a:cubicBezTo>
                  <a:pt x="6826110" y="1484959"/>
                  <a:pt x="6826110" y="1484959"/>
                  <a:pt x="6826110" y="1484959"/>
                </a:cubicBezTo>
                <a:cubicBezTo>
                  <a:pt x="6809212" y="1480066"/>
                  <a:pt x="6804987" y="1478843"/>
                  <a:pt x="6801291" y="1487657"/>
                </a:cubicBezTo>
                <a:lnTo>
                  <a:pt x="6799409" y="1493532"/>
                </a:lnTo>
                <a:lnTo>
                  <a:pt x="6799860" y="1493954"/>
                </a:lnTo>
                <a:cubicBezTo>
                  <a:pt x="6823887" y="1517109"/>
                  <a:pt x="6840602" y="1534340"/>
                  <a:pt x="6840602" y="1534340"/>
                </a:cubicBezTo>
                <a:lnTo>
                  <a:pt x="6859933" y="1537271"/>
                </a:lnTo>
                <a:lnTo>
                  <a:pt x="6856011" y="1529888"/>
                </a:lnTo>
                <a:cubicBezTo>
                  <a:pt x="6854134" y="1526355"/>
                  <a:pt x="6852882" y="1523999"/>
                  <a:pt x="6852882" y="1523999"/>
                </a:cubicBezTo>
                <a:cubicBezTo>
                  <a:pt x="6852882" y="1523999"/>
                  <a:pt x="6867154" y="1528131"/>
                  <a:pt x="6887495" y="1538008"/>
                </a:cubicBezTo>
                <a:lnTo>
                  <a:pt x="6902740" y="1546662"/>
                </a:lnTo>
                <a:lnTo>
                  <a:pt x="6914888" y="1549657"/>
                </a:lnTo>
                <a:cubicBezTo>
                  <a:pt x="6929746" y="1553486"/>
                  <a:pt x="6944602" y="1557316"/>
                  <a:pt x="6957601" y="1560188"/>
                </a:cubicBezTo>
                <a:lnTo>
                  <a:pt x="6982838" y="1564014"/>
                </a:lnTo>
                <a:lnTo>
                  <a:pt x="6977609" y="1552258"/>
                </a:lnTo>
                <a:cubicBezTo>
                  <a:pt x="6977609" y="1552258"/>
                  <a:pt x="6967590" y="1502502"/>
                  <a:pt x="6967590" y="1502502"/>
                </a:cubicBezTo>
                <a:cubicBezTo>
                  <a:pt x="6967590" y="1502502"/>
                  <a:pt x="6967590" y="1502502"/>
                  <a:pt x="6945052" y="1495976"/>
                </a:cubicBezTo>
                <a:cubicBezTo>
                  <a:pt x="6928777" y="1467832"/>
                  <a:pt x="6928777" y="1467832"/>
                  <a:pt x="6928777" y="1467832"/>
                </a:cubicBezTo>
                <a:close/>
                <a:moveTo>
                  <a:pt x="8650491" y="1380468"/>
                </a:moveTo>
                <a:cubicBezTo>
                  <a:pt x="8680333" y="1380468"/>
                  <a:pt x="8740004" y="1473624"/>
                  <a:pt x="8799684" y="1504674"/>
                </a:cubicBezTo>
                <a:cubicBezTo>
                  <a:pt x="8829520" y="1535730"/>
                  <a:pt x="8978715" y="1659936"/>
                  <a:pt x="9038394" y="1722042"/>
                </a:cubicBezTo>
                <a:cubicBezTo>
                  <a:pt x="9038394" y="1722042"/>
                  <a:pt x="9038394" y="1722042"/>
                  <a:pt x="9038394" y="1729800"/>
                </a:cubicBezTo>
                <a:lnTo>
                  <a:pt x="9038394" y="1781753"/>
                </a:lnTo>
                <a:lnTo>
                  <a:pt x="9068736" y="1781753"/>
                </a:lnTo>
                <a:cubicBezTo>
                  <a:pt x="9068736" y="1781753"/>
                  <a:pt x="9068736" y="1813338"/>
                  <a:pt x="9099086" y="1813338"/>
                </a:cubicBezTo>
                <a:cubicBezTo>
                  <a:pt x="9099086" y="1813338"/>
                  <a:pt x="9190132" y="1876503"/>
                  <a:pt x="9190132" y="1908085"/>
                </a:cubicBezTo>
                <a:cubicBezTo>
                  <a:pt x="9220482" y="1908085"/>
                  <a:pt x="9220482" y="1939670"/>
                  <a:pt x="9220482" y="1971253"/>
                </a:cubicBezTo>
                <a:cubicBezTo>
                  <a:pt x="9220482" y="1971253"/>
                  <a:pt x="9190132" y="1971253"/>
                  <a:pt x="9159783" y="1939670"/>
                </a:cubicBezTo>
                <a:cubicBezTo>
                  <a:pt x="9159783" y="1939670"/>
                  <a:pt x="9099086" y="1876503"/>
                  <a:pt x="9099086" y="1844920"/>
                </a:cubicBezTo>
                <a:cubicBezTo>
                  <a:pt x="9083911" y="1844920"/>
                  <a:pt x="9068736" y="1829128"/>
                  <a:pt x="9057354" y="1813338"/>
                </a:cubicBezTo>
                <a:lnTo>
                  <a:pt x="9038394" y="1781761"/>
                </a:lnTo>
                <a:lnTo>
                  <a:pt x="9038394" y="1784142"/>
                </a:lnTo>
                <a:cubicBezTo>
                  <a:pt x="9038394" y="1784142"/>
                  <a:pt x="9038394" y="1784142"/>
                  <a:pt x="9008558" y="1753091"/>
                </a:cubicBezTo>
                <a:cubicBezTo>
                  <a:pt x="9008558" y="1753091"/>
                  <a:pt x="8948878" y="1690985"/>
                  <a:pt x="8919042" y="1690985"/>
                </a:cubicBezTo>
                <a:cubicBezTo>
                  <a:pt x="8889199" y="1659936"/>
                  <a:pt x="8799684" y="1659936"/>
                  <a:pt x="8769847" y="1659936"/>
                </a:cubicBezTo>
                <a:cubicBezTo>
                  <a:pt x="8769847" y="1659936"/>
                  <a:pt x="8769847" y="1659936"/>
                  <a:pt x="8799684" y="1722042"/>
                </a:cubicBezTo>
                <a:cubicBezTo>
                  <a:pt x="8829520" y="1753091"/>
                  <a:pt x="8829520" y="1753091"/>
                  <a:pt x="8829520" y="1753091"/>
                </a:cubicBezTo>
                <a:cubicBezTo>
                  <a:pt x="8829520" y="1753091"/>
                  <a:pt x="8829520" y="1784142"/>
                  <a:pt x="8799684" y="1784142"/>
                </a:cubicBezTo>
                <a:cubicBezTo>
                  <a:pt x="8799684" y="1784142"/>
                  <a:pt x="8740004" y="1784142"/>
                  <a:pt x="8740004" y="1784142"/>
                </a:cubicBezTo>
                <a:cubicBezTo>
                  <a:pt x="8740004" y="1784142"/>
                  <a:pt x="8710170" y="1784142"/>
                  <a:pt x="8710170" y="1784142"/>
                </a:cubicBezTo>
                <a:cubicBezTo>
                  <a:pt x="8680333" y="1815197"/>
                  <a:pt x="8620653" y="1753091"/>
                  <a:pt x="8620653" y="1753091"/>
                </a:cubicBezTo>
                <a:cubicBezTo>
                  <a:pt x="8620653" y="1722042"/>
                  <a:pt x="8650491" y="1659936"/>
                  <a:pt x="8650491" y="1628885"/>
                </a:cubicBezTo>
                <a:cubicBezTo>
                  <a:pt x="8680333" y="1597830"/>
                  <a:pt x="8710170" y="1504674"/>
                  <a:pt x="8680333" y="1473624"/>
                </a:cubicBezTo>
                <a:cubicBezTo>
                  <a:pt x="8680333" y="1442568"/>
                  <a:pt x="8620653" y="1380468"/>
                  <a:pt x="8650491" y="1380468"/>
                </a:cubicBezTo>
                <a:close/>
                <a:moveTo>
                  <a:pt x="7511879" y="1327558"/>
                </a:moveTo>
                <a:lnTo>
                  <a:pt x="7514632" y="1330696"/>
                </a:lnTo>
                <a:lnTo>
                  <a:pt x="7526611" y="1342123"/>
                </a:lnTo>
                <a:lnTo>
                  <a:pt x="7525958" y="1336193"/>
                </a:lnTo>
                <a:close/>
                <a:moveTo>
                  <a:pt x="9220482" y="1291302"/>
                </a:moveTo>
                <a:cubicBezTo>
                  <a:pt x="9249044" y="1291302"/>
                  <a:pt x="9249044" y="1291302"/>
                  <a:pt x="9249044" y="1291302"/>
                </a:cubicBezTo>
                <a:cubicBezTo>
                  <a:pt x="9249044" y="1291302"/>
                  <a:pt x="9277610" y="1291302"/>
                  <a:pt x="9277610" y="1324738"/>
                </a:cubicBezTo>
                <a:cubicBezTo>
                  <a:pt x="9277610" y="1324738"/>
                  <a:pt x="9306171" y="1358182"/>
                  <a:pt x="9277610" y="1358182"/>
                </a:cubicBezTo>
                <a:cubicBezTo>
                  <a:pt x="9277610" y="1358182"/>
                  <a:pt x="9249044" y="1291302"/>
                  <a:pt x="9220482" y="1291302"/>
                </a:cubicBezTo>
                <a:close/>
                <a:moveTo>
                  <a:pt x="7636802" y="1213811"/>
                </a:moveTo>
                <a:cubicBezTo>
                  <a:pt x="7623701" y="1218988"/>
                  <a:pt x="7624261" y="1237090"/>
                  <a:pt x="7645667" y="1243289"/>
                </a:cubicBezTo>
                <a:cubicBezTo>
                  <a:pt x="7637147" y="1272716"/>
                  <a:pt x="7685709" y="1318670"/>
                  <a:pt x="7705733" y="1356354"/>
                </a:cubicBezTo>
                <a:cubicBezTo>
                  <a:pt x="7705733" y="1356354"/>
                  <a:pt x="7765798" y="1469429"/>
                  <a:pt x="7785822" y="1507114"/>
                </a:cubicBezTo>
                <a:cubicBezTo>
                  <a:pt x="7800837" y="1535382"/>
                  <a:pt x="7735578" y="1540405"/>
                  <a:pt x="7689969" y="1537663"/>
                </a:cubicBezTo>
                <a:lnTo>
                  <a:pt x="7681121" y="1536472"/>
                </a:lnTo>
                <a:lnTo>
                  <a:pt x="7687492" y="1546949"/>
                </a:lnTo>
                <a:cubicBezTo>
                  <a:pt x="7687492" y="1546949"/>
                  <a:pt x="7687492" y="1546949"/>
                  <a:pt x="7726306" y="1581620"/>
                </a:cubicBezTo>
                <a:cubicBezTo>
                  <a:pt x="7765120" y="1616289"/>
                  <a:pt x="7765120" y="1616289"/>
                  <a:pt x="7765120" y="1616289"/>
                </a:cubicBezTo>
                <a:cubicBezTo>
                  <a:pt x="7781398" y="1644433"/>
                  <a:pt x="7797679" y="1672571"/>
                  <a:pt x="7813953" y="1700715"/>
                </a:cubicBezTo>
                <a:cubicBezTo>
                  <a:pt x="7813953" y="1700715"/>
                  <a:pt x="7907856" y="1798191"/>
                  <a:pt x="7962947" y="1861005"/>
                </a:cubicBezTo>
                <a:cubicBezTo>
                  <a:pt x="7962947" y="1861005"/>
                  <a:pt x="7962947" y="1861005"/>
                  <a:pt x="7979222" y="1889148"/>
                </a:cubicBezTo>
                <a:lnTo>
                  <a:pt x="7997208" y="1899378"/>
                </a:lnTo>
                <a:lnTo>
                  <a:pt x="7997111" y="1899175"/>
                </a:lnTo>
                <a:cubicBezTo>
                  <a:pt x="7988164" y="1876653"/>
                  <a:pt x="7980284" y="1850451"/>
                  <a:pt x="7974533" y="1816894"/>
                </a:cubicBezTo>
                <a:cubicBezTo>
                  <a:pt x="7950250" y="1793919"/>
                  <a:pt x="7913826" y="1759454"/>
                  <a:pt x="7883474" y="1730732"/>
                </a:cubicBezTo>
                <a:lnTo>
                  <a:pt x="7878825" y="1726334"/>
                </a:lnTo>
                <a:lnTo>
                  <a:pt x="7875979" y="1724934"/>
                </a:lnTo>
                <a:lnTo>
                  <a:pt x="7876377" y="1724017"/>
                </a:lnTo>
                <a:lnTo>
                  <a:pt x="7844774" y="1694111"/>
                </a:lnTo>
                <a:cubicBezTo>
                  <a:pt x="7834909" y="1684777"/>
                  <a:pt x="7828839" y="1679032"/>
                  <a:pt x="7828839" y="1679032"/>
                </a:cubicBezTo>
                <a:cubicBezTo>
                  <a:pt x="7828839" y="1679032"/>
                  <a:pt x="7837360" y="1649604"/>
                  <a:pt x="7865902" y="1657869"/>
                </a:cubicBezTo>
                <a:cubicBezTo>
                  <a:pt x="7865902" y="1657869"/>
                  <a:pt x="7854399" y="1590759"/>
                  <a:pt x="7862921" y="1561332"/>
                </a:cubicBezTo>
                <a:cubicBezTo>
                  <a:pt x="7842906" y="1523643"/>
                  <a:pt x="7839924" y="1427106"/>
                  <a:pt x="7819903" y="1389414"/>
                </a:cubicBezTo>
                <a:cubicBezTo>
                  <a:pt x="7791360" y="1381149"/>
                  <a:pt x="7722772" y="1297510"/>
                  <a:pt x="7694230" y="1289245"/>
                </a:cubicBezTo>
                <a:cubicBezTo>
                  <a:pt x="7702751" y="1259818"/>
                  <a:pt x="7654188" y="1213863"/>
                  <a:pt x="7654188" y="1213863"/>
                </a:cubicBezTo>
                <a:cubicBezTo>
                  <a:pt x="7647053" y="1211796"/>
                  <a:pt x="7641168" y="1212086"/>
                  <a:pt x="7636802" y="1213811"/>
                </a:cubicBezTo>
                <a:close/>
                <a:moveTo>
                  <a:pt x="8149813" y="1155552"/>
                </a:moveTo>
                <a:cubicBezTo>
                  <a:pt x="8167260" y="1157884"/>
                  <a:pt x="8197457" y="1188386"/>
                  <a:pt x="8212219" y="1214421"/>
                </a:cubicBezTo>
                <a:cubicBezTo>
                  <a:pt x="8212219" y="1214421"/>
                  <a:pt x="8212219" y="1214421"/>
                  <a:pt x="8184785" y="1206477"/>
                </a:cubicBezTo>
                <a:cubicBezTo>
                  <a:pt x="8184785" y="1206477"/>
                  <a:pt x="8157343" y="1198531"/>
                  <a:pt x="8129910" y="1190588"/>
                </a:cubicBezTo>
                <a:cubicBezTo>
                  <a:pt x="8137661" y="1163820"/>
                  <a:pt x="8137661" y="1163820"/>
                  <a:pt x="8137661" y="1163820"/>
                </a:cubicBezTo>
                <a:cubicBezTo>
                  <a:pt x="8139599" y="1157127"/>
                  <a:pt x="8143999" y="1154774"/>
                  <a:pt x="8149813" y="1155552"/>
                </a:cubicBezTo>
                <a:close/>
                <a:moveTo>
                  <a:pt x="7918270" y="1121690"/>
                </a:moveTo>
                <a:cubicBezTo>
                  <a:pt x="7918270" y="1121690"/>
                  <a:pt x="7943645" y="1121690"/>
                  <a:pt x="7943645" y="1121690"/>
                </a:cubicBezTo>
                <a:cubicBezTo>
                  <a:pt x="7943645" y="1138067"/>
                  <a:pt x="7943645" y="1138067"/>
                  <a:pt x="7943645" y="1138067"/>
                </a:cubicBezTo>
                <a:cubicBezTo>
                  <a:pt x="7943645" y="1138067"/>
                  <a:pt x="7943645" y="1138067"/>
                  <a:pt x="7918270" y="1138067"/>
                </a:cubicBezTo>
                <a:cubicBezTo>
                  <a:pt x="7918270" y="1121690"/>
                  <a:pt x="7918270" y="1121690"/>
                  <a:pt x="7918270" y="1121690"/>
                </a:cubicBezTo>
                <a:close/>
                <a:moveTo>
                  <a:pt x="8172835" y="1042348"/>
                </a:moveTo>
                <a:lnTo>
                  <a:pt x="8325051" y="1086424"/>
                </a:lnTo>
                <a:lnTo>
                  <a:pt x="8342541" y="1108150"/>
                </a:lnTo>
                <a:cubicBezTo>
                  <a:pt x="8350251" y="1118295"/>
                  <a:pt x="8357068" y="1128180"/>
                  <a:pt x="8362097" y="1137548"/>
                </a:cubicBezTo>
                <a:cubicBezTo>
                  <a:pt x="8353642" y="1166752"/>
                  <a:pt x="8393893" y="1241705"/>
                  <a:pt x="8385437" y="1270910"/>
                </a:cubicBezTo>
                <a:cubicBezTo>
                  <a:pt x="8376983" y="1300106"/>
                  <a:pt x="8339945" y="1321033"/>
                  <a:pt x="8339945" y="1321033"/>
                </a:cubicBezTo>
                <a:cubicBezTo>
                  <a:pt x="8339945" y="1321033"/>
                  <a:pt x="8282789" y="1304483"/>
                  <a:pt x="8254207" y="1296207"/>
                </a:cubicBezTo>
                <a:cubicBezTo>
                  <a:pt x="8262663" y="1267004"/>
                  <a:pt x="8262663" y="1267004"/>
                  <a:pt x="8271118" y="1237807"/>
                </a:cubicBezTo>
                <a:cubicBezTo>
                  <a:pt x="8271118" y="1237807"/>
                  <a:pt x="8308156" y="1216879"/>
                  <a:pt x="8288029" y="1179406"/>
                </a:cubicBezTo>
                <a:cubicBezTo>
                  <a:pt x="8280884" y="1177337"/>
                  <a:pt x="8271224" y="1170583"/>
                  <a:pt x="8260438" y="1161031"/>
                </a:cubicBezTo>
                <a:lnTo>
                  <a:pt x="8254708" y="1155165"/>
                </a:lnTo>
                <a:lnTo>
                  <a:pt x="8254131" y="1154749"/>
                </a:lnTo>
                <a:cubicBezTo>
                  <a:pt x="8243085" y="1147782"/>
                  <a:pt x="8228358" y="1140814"/>
                  <a:pt x="8213628" y="1140814"/>
                </a:cubicBezTo>
                <a:cubicBezTo>
                  <a:pt x="8213628" y="1133847"/>
                  <a:pt x="8217310" y="1128622"/>
                  <a:pt x="8223294" y="1124703"/>
                </a:cubicBezTo>
                <a:lnTo>
                  <a:pt x="8224744" y="1124191"/>
                </a:lnTo>
                <a:lnTo>
                  <a:pt x="8193333" y="1085222"/>
                </a:lnTo>
                <a:cubicBezTo>
                  <a:pt x="8183604" y="1072020"/>
                  <a:pt x="8175528" y="1059792"/>
                  <a:pt x="8170497" y="1050424"/>
                </a:cubicBezTo>
                <a:close/>
                <a:moveTo>
                  <a:pt x="9338302" y="990335"/>
                </a:moveTo>
                <a:cubicBezTo>
                  <a:pt x="9338302" y="990335"/>
                  <a:pt x="9370438" y="990335"/>
                  <a:pt x="9370438" y="1012627"/>
                </a:cubicBezTo>
                <a:cubicBezTo>
                  <a:pt x="9370438" y="1012627"/>
                  <a:pt x="9370438" y="1012627"/>
                  <a:pt x="9338302" y="1012627"/>
                </a:cubicBezTo>
                <a:cubicBezTo>
                  <a:pt x="9338302" y="1012627"/>
                  <a:pt x="9338302" y="1012627"/>
                  <a:pt x="9338302" y="990335"/>
                </a:cubicBezTo>
                <a:close/>
                <a:moveTo>
                  <a:pt x="8031534" y="890009"/>
                </a:moveTo>
                <a:cubicBezTo>
                  <a:pt x="8031534" y="923446"/>
                  <a:pt x="8060095" y="923446"/>
                  <a:pt x="8060095" y="923446"/>
                </a:cubicBezTo>
                <a:cubicBezTo>
                  <a:pt x="8060095" y="923446"/>
                  <a:pt x="8060095" y="923446"/>
                  <a:pt x="8088663" y="956890"/>
                </a:cubicBezTo>
                <a:cubicBezTo>
                  <a:pt x="8117223" y="956890"/>
                  <a:pt x="8117223" y="990335"/>
                  <a:pt x="8117223" y="990335"/>
                </a:cubicBezTo>
                <a:cubicBezTo>
                  <a:pt x="8117223" y="990335"/>
                  <a:pt x="8088663" y="990335"/>
                  <a:pt x="8088663" y="990335"/>
                </a:cubicBezTo>
                <a:cubicBezTo>
                  <a:pt x="8088663" y="990335"/>
                  <a:pt x="8060095" y="956890"/>
                  <a:pt x="8060095" y="956890"/>
                </a:cubicBezTo>
                <a:cubicBezTo>
                  <a:pt x="8031534" y="923446"/>
                  <a:pt x="8031534" y="890009"/>
                  <a:pt x="8031534" y="890009"/>
                </a:cubicBezTo>
                <a:close/>
                <a:moveTo>
                  <a:pt x="7957726" y="793206"/>
                </a:moveTo>
                <a:cubicBezTo>
                  <a:pt x="7987794" y="796138"/>
                  <a:pt x="8031534" y="890015"/>
                  <a:pt x="8031534" y="890015"/>
                </a:cubicBezTo>
                <a:cubicBezTo>
                  <a:pt x="8031534" y="890015"/>
                  <a:pt x="8031534" y="890015"/>
                  <a:pt x="8002974" y="890015"/>
                </a:cubicBezTo>
                <a:cubicBezTo>
                  <a:pt x="8031534" y="890015"/>
                  <a:pt x="8002974" y="890015"/>
                  <a:pt x="8002974" y="859360"/>
                </a:cubicBezTo>
                <a:cubicBezTo>
                  <a:pt x="7974405" y="828703"/>
                  <a:pt x="7945844" y="798055"/>
                  <a:pt x="7945844" y="798055"/>
                </a:cubicBezTo>
                <a:cubicBezTo>
                  <a:pt x="7949415" y="794224"/>
                  <a:pt x="7953431" y="792787"/>
                  <a:pt x="7957726" y="793206"/>
                </a:cubicBezTo>
                <a:close/>
                <a:moveTo>
                  <a:pt x="8749188" y="745105"/>
                </a:moveTo>
                <a:cubicBezTo>
                  <a:pt x="8749188" y="745105"/>
                  <a:pt x="8770610" y="745105"/>
                  <a:pt x="8770610" y="745105"/>
                </a:cubicBezTo>
                <a:cubicBezTo>
                  <a:pt x="8770610" y="745105"/>
                  <a:pt x="8770610" y="745105"/>
                  <a:pt x="8770610" y="767399"/>
                </a:cubicBezTo>
                <a:cubicBezTo>
                  <a:pt x="8770610" y="745105"/>
                  <a:pt x="8749188" y="745105"/>
                  <a:pt x="8749188" y="745105"/>
                </a:cubicBezTo>
                <a:close/>
                <a:moveTo>
                  <a:pt x="8888430" y="644787"/>
                </a:moveTo>
                <a:cubicBezTo>
                  <a:pt x="8888430" y="644787"/>
                  <a:pt x="8920567" y="678225"/>
                  <a:pt x="8920567" y="678225"/>
                </a:cubicBezTo>
                <a:cubicBezTo>
                  <a:pt x="8888430" y="678225"/>
                  <a:pt x="8888430" y="678225"/>
                  <a:pt x="8888430" y="678225"/>
                </a:cubicBezTo>
                <a:cubicBezTo>
                  <a:pt x="8888430" y="678225"/>
                  <a:pt x="8888430" y="644787"/>
                  <a:pt x="8888430" y="644787"/>
                </a:cubicBezTo>
                <a:close/>
                <a:moveTo>
                  <a:pt x="8722114" y="606233"/>
                </a:moveTo>
                <a:cubicBezTo>
                  <a:pt x="8731780" y="602053"/>
                  <a:pt x="8753872" y="618772"/>
                  <a:pt x="8775960" y="618772"/>
                </a:cubicBezTo>
                <a:cubicBezTo>
                  <a:pt x="8775960" y="648494"/>
                  <a:pt x="8834877" y="678225"/>
                  <a:pt x="8834877" y="678225"/>
                </a:cubicBezTo>
                <a:cubicBezTo>
                  <a:pt x="8805419" y="678225"/>
                  <a:pt x="8805419" y="678225"/>
                  <a:pt x="8805419" y="678225"/>
                </a:cubicBezTo>
                <a:cubicBezTo>
                  <a:pt x="8775960" y="648494"/>
                  <a:pt x="8717050" y="618772"/>
                  <a:pt x="8717050" y="618772"/>
                </a:cubicBezTo>
                <a:cubicBezTo>
                  <a:pt x="8717050" y="611342"/>
                  <a:pt x="8718892" y="607626"/>
                  <a:pt x="8722114" y="606233"/>
                </a:cubicBezTo>
                <a:close/>
                <a:moveTo>
                  <a:pt x="6586958" y="457791"/>
                </a:moveTo>
                <a:lnTo>
                  <a:pt x="6590475" y="460039"/>
                </a:lnTo>
                <a:lnTo>
                  <a:pt x="6605159" y="467683"/>
                </a:lnTo>
                <a:lnTo>
                  <a:pt x="6602884" y="462169"/>
                </a:lnTo>
                <a:close/>
                <a:moveTo>
                  <a:pt x="6692029" y="309000"/>
                </a:moveTo>
                <a:cubicBezTo>
                  <a:pt x="6662314" y="309000"/>
                  <a:pt x="6662314" y="339635"/>
                  <a:pt x="6692029" y="339635"/>
                </a:cubicBezTo>
                <a:cubicBezTo>
                  <a:pt x="6692029" y="370271"/>
                  <a:pt x="6751457" y="400905"/>
                  <a:pt x="6781172" y="431533"/>
                </a:cubicBezTo>
                <a:cubicBezTo>
                  <a:pt x="6781172" y="431533"/>
                  <a:pt x="6870317" y="523440"/>
                  <a:pt x="6900031" y="554068"/>
                </a:cubicBezTo>
                <a:cubicBezTo>
                  <a:pt x="6922318" y="577044"/>
                  <a:pt x="6861030" y="600020"/>
                  <a:pt x="6816459" y="610072"/>
                </a:cubicBezTo>
                <a:lnTo>
                  <a:pt x="6807628" y="611389"/>
                </a:lnTo>
                <a:lnTo>
                  <a:pt x="6816663" y="619680"/>
                </a:lnTo>
                <a:cubicBezTo>
                  <a:pt x="6816663" y="619680"/>
                  <a:pt x="6816663" y="619680"/>
                  <a:pt x="6863589" y="642187"/>
                </a:cubicBezTo>
                <a:cubicBezTo>
                  <a:pt x="6910513" y="664693"/>
                  <a:pt x="6910513" y="664693"/>
                  <a:pt x="6910513" y="664693"/>
                </a:cubicBezTo>
                <a:lnTo>
                  <a:pt x="6928636" y="682076"/>
                </a:lnTo>
                <a:lnTo>
                  <a:pt x="6990402" y="699961"/>
                </a:lnTo>
                <a:lnTo>
                  <a:pt x="6992883" y="691920"/>
                </a:lnTo>
                <a:cubicBezTo>
                  <a:pt x="6996598" y="684260"/>
                  <a:pt x="7004026" y="676601"/>
                  <a:pt x="7018882" y="676601"/>
                </a:cubicBezTo>
                <a:cubicBezTo>
                  <a:pt x="7018882" y="676601"/>
                  <a:pt x="6989169" y="615339"/>
                  <a:pt x="6989169" y="584703"/>
                </a:cubicBezTo>
                <a:cubicBezTo>
                  <a:pt x="6959462" y="554068"/>
                  <a:pt x="6929747" y="462169"/>
                  <a:pt x="6900031" y="431533"/>
                </a:cubicBezTo>
                <a:cubicBezTo>
                  <a:pt x="6870317" y="431533"/>
                  <a:pt x="6781172" y="370271"/>
                  <a:pt x="6751457" y="370271"/>
                </a:cubicBezTo>
                <a:cubicBezTo>
                  <a:pt x="6751457" y="339635"/>
                  <a:pt x="6692029" y="309000"/>
                  <a:pt x="6692029" y="309000"/>
                </a:cubicBezTo>
                <a:close/>
                <a:moveTo>
                  <a:pt x="7151879" y="115139"/>
                </a:moveTo>
                <a:cubicBezTo>
                  <a:pt x="7169286" y="112526"/>
                  <a:pt x="7206775" y="133426"/>
                  <a:pt x="7228195" y="154328"/>
                </a:cubicBezTo>
                <a:cubicBezTo>
                  <a:pt x="7228195" y="154328"/>
                  <a:pt x="7228195" y="154328"/>
                  <a:pt x="7199635" y="154328"/>
                </a:cubicBezTo>
                <a:cubicBezTo>
                  <a:pt x="7199635" y="154328"/>
                  <a:pt x="7171067" y="154328"/>
                  <a:pt x="7142507" y="154328"/>
                </a:cubicBezTo>
                <a:cubicBezTo>
                  <a:pt x="7142507" y="126460"/>
                  <a:pt x="7142507" y="126460"/>
                  <a:pt x="7142507" y="126460"/>
                </a:cubicBezTo>
                <a:cubicBezTo>
                  <a:pt x="7142507" y="119493"/>
                  <a:pt x="7146077" y="116009"/>
                  <a:pt x="7151879" y="115139"/>
                </a:cubicBezTo>
                <a:close/>
                <a:moveTo>
                  <a:pt x="5260783" y="89014"/>
                </a:moveTo>
                <a:lnTo>
                  <a:pt x="5250570" y="102075"/>
                </a:lnTo>
                <a:cubicBezTo>
                  <a:pt x="5250570" y="107700"/>
                  <a:pt x="5256435" y="113327"/>
                  <a:pt x="5268167" y="124580"/>
                </a:cubicBezTo>
                <a:cubicBezTo>
                  <a:pt x="5291631" y="124580"/>
                  <a:pt x="5362018" y="147085"/>
                  <a:pt x="5385479" y="169592"/>
                </a:cubicBezTo>
                <a:cubicBezTo>
                  <a:pt x="5408943" y="169592"/>
                  <a:pt x="5502786" y="192092"/>
                  <a:pt x="5502786" y="192092"/>
                </a:cubicBezTo>
                <a:cubicBezTo>
                  <a:pt x="5502786" y="180843"/>
                  <a:pt x="5508653" y="169589"/>
                  <a:pt x="5517450" y="158339"/>
                </a:cubicBezTo>
                <a:lnTo>
                  <a:pt x="5518688" y="157045"/>
                </a:lnTo>
                <a:lnTo>
                  <a:pt x="5503465" y="155838"/>
                </a:lnTo>
                <a:cubicBezTo>
                  <a:pt x="5473749" y="125202"/>
                  <a:pt x="5325178" y="94568"/>
                  <a:pt x="5295461" y="94568"/>
                </a:cubicBezTo>
                <a:cubicBezTo>
                  <a:pt x="5288033" y="94568"/>
                  <a:pt x="5276890" y="92653"/>
                  <a:pt x="5263892" y="89780"/>
                </a:cubicBezTo>
                <a:close/>
                <a:moveTo>
                  <a:pt x="8699527" y="0"/>
                </a:moveTo>
                <a:lnTo>
                  <a:pt x="8759870" y="0"/>
                </a:lnTo>
                <a:lnTo>
                  <a:pt x="8783164" y="21814"/>
                </a:lnTo>
                <a:cubicBezTo>
                  <a:pt x="8816593" y="56275"/>
                  <a:pt x="8831450" y="79249"/>
                  <a:pt x="8801735" y="63931"/>
                </a:cubicBezTo>
                <a:cubicBezTo>
                  <a:pt x="8801735" y="63931"/>
                  <a:pt x="8772022" y="33303"/>
                  <a:pt x="8712591" y="2669"/>
                </a:cubicBezTo>
                <a:close/>
                <a:moveTo>
                  <a:pt x="7142507" y="0"/>
                </a:moveTo>
                <a:lnTo>
                  <a:pt x="7300976" y="0"/>
                </a:lnTo>
                <a:lnTo>
                  <a:pt x="7323818" y="16003"/>
                </a:lnTo>
                <a:cubicBezTo>
                  <a:pt x="7334044" y="23603"/>
                  <a:pt x="7343343" y="31202"/>
                  <a:pt x="7350780" y="38801"/>
                </a:cubicBezTo>
                <a:cubicBezTo>
                  <a:pt x="7350780" y="69205"/>
                  <a:pt x="7410291" y="130005"/>
                  <a:pt x="7410291" y="160409"/>
                </a:cubicBezTo>
                <a:cubicBezTo>
                  <a:pt x="7410291" y="190805"/>
                  <a:pt x="7380535" y="221208"/>
                  <a:pt x="7380535" y="221208"/>
                </a:cubicBezTo>
                <a:cubicBezTo>
                  <a:pt x="7380535" y="221208"/>
                  <a:pt x="7321031" y="221208"/>
                  <a:pt x="7291276" y="221208"/>
                </a:cubicBezTo>
                <a:cubicBezTo>
                  <a:pt x="7291276" y="190805"/>
                  <a:pt x="7291276" y="190805"/>
                  <a:pt x="7291276" y="160409"/>
                </a:cubicBezTo>
                <a:cubicBezTo>
                  <a:pt x="7291276" y="160409"/>
                  <a:pt x="7321031" y="130005"/>
                  <a:pt x="7291276" y="99609"/>
                </a:cubicBezTo>
                <a:cubicBezTo>
                  <a:pt x="7261522" y="99609"/>
                  <a:pt x="7172262" y="38801"/>
                  <a:pt x="7142507" y="8406"/>
                </a:cubicBezTo>
                <a:close/>
                <a:moveTo>
                  <a:pt x="0" y="0"/>
                </a:moveTo>
                <a:lnTo>
                  <a:pt x="6454997" y="0"/>
                </a:lnTo>
                <a:lnTo>
                  <a:pt x="6454317" y="2669"/>
                </a:lnTo>
                <a:cubicBezTo>
                  <a:pt x="6454317" y="2669"/>
                  <a:pt x="6573176" y="63931"/>
                  <a:pt x="6632600" y="94568"/>
                </a:cubicBezTo>
                <a:cubicBezTo>
                  <a:pt x="6692029" y="125202"/>
                  <a:pt x="6840602" y="247736"/>
                  <a:pt x="6840602" y="247736"/>
                </a:cubicBezTo>
                <a:cubicBezTo>
                  <a:pt x="6870317" y="247736"/>
                  <a:pt x="6929747" y="278372"/>
                  <a:pt x="6989169" y="309000"/>
                </a:cubicBezTo>
                <a:cubicBezTo>
                  <a:pt x="7048599" y="339635"/>
                  <a:pt x="7197172" y="431533"/>
                  <a:pt x="7226887" y="462169"/>
                </a:cubicBezTo>
                <a:cubicBezTo>
                  <a:pt x="7256602" y="462169"/>
                  <a:pt x="7345739" y="492804"/>
                  <a:pt x="7375454" y="492804"/>
                </a:cubicBezTo>
                <a:cubicBezTo>
                  <a:pt x="7375454" y="492804"/>
                  <a:pt x="7464599" y="492804"/>
                  <a:pt x="7494312" y="492804"/>
                </a:cubicBezTo>
                <a:cubicBezTo>
                  <a:pt x="7494312" y="523440"/>
                  <a:pt x="7583457" y="554068"/>
                  <a:pt x="7553743" y="554068"/>
                </a:cubicBezTo>
                <a:cubicBezTo>
                  <a:pt x="7553743" y="554068"/>
                  <a:pt x="7553743" y="584703"/>
                  <a:pt x="7583457" y="615339"/>
                </a:cubicBezTo>
                <a:cubicBezTo>
                  <a:pt x="7613172" y="615339"/>
                  <a:pt x="7642888" y="707238"/>
                  <a:pt x="7642888" y="707238"/>
                </a:cubicBezTo>
                <a:cubicBezTo>
                  <a:pt x="7613172" y="707238"/>
                  <a:pt x="7494312" y="676601"/>
                  <a:pt x="7464599" y="645973"/>
                </a:cubicBezTo>
                <a:cubicBezTo>
                  <a:pt x="7405168" y="615339"/>
                  <a:pt x="7226887" y="584703"/>
                  <a:pt x="7226887" y="584703"/>
                </a:cubicBezTo>
                <a:cubicBezTo>
                  <a:pt x="7197172" y="584703"/>
                  <a:pt x="7256602" y="645973"/>
                  <a:pt x="7286311" y="707238"/>
                </a:cubicBezTo>
                <a:cubicBezTo>
                  <a:pt x="7286311" y="707238"/>
                  <a:pt x="7286311" y="707238"/>
                  <a:pt x="7345739" y="737872"/>
                </a:cubicBezTo>
                <a:cubicBezTo>
                  <a:pt x="7434884" y="806796"/>
                  <a:pt x="7440455" y="824028"/>
                  <a:pt x="7437670" y="828335"/>
                </a:cubicBezTo>
                <a:lnTo>
                  <a:pt x="7436257" y="829064"/>
                </a:lnTo>
                <a:lnTo>
                  <a:pt x="7512455" y="851127"/>
                </a:lnTo>
                <a:lnTo>
                  <a:pt x="7511058" y="853503"/>
                </a:lnTo>
                <a:cubicBezTo>
                  <a:pt x="7511058" y="853503"/>
                  <a:pt x="7608188" y="945406"/>
                  <a:pt x="7656746" y="991362"/>
                </a:cubicBezTo>
                <a:cubicBezTo>
                  <a:pt x="7687098" y="1020084"/>
                  <a:pt x="7740912" y="1092973"/>
                  <a:pt x="7777007" y="1143600"/>
                </a:cubicBezTo>
                <a:lnTo>
                  <a:pt x="7787456" y="1158391"/>
                </a:lnTo>
                <a:lnTo>
                  <a:pt x="7820879" y="1112945"/>
                </a:lnTo>
                <a:cubicBezTo>
                  <a:pt x="7820879" y="1112945"/>
                  <a:pt x="7820879" y="1112945"/>
                  <a:pt x="7880390" y="1143285"/>
                </a:cubicBezTo>
                <a:cubicBezTo>
                  <a:pt x="7939892" y="1173634"/>
                  <a:pt x="7969648" y="1203974"/>
                  <a:pt x="7969648" y="1203974"/>
                </a:cubicBezTo>
                <a:cubicBezTo>
                  <a:pt x="8029153" y="1234321"/>
                  <a:pt x="8177922" y="1325356"/>
                  <a:pt x="8207678" y="1325356"/>
                </a:cubicBezTo>
                <a:cubicBezTo>
                  <a:pt x="8237425" y="1355697"/>
                  <a:pt x="8267180" y="1416384"/>
                  <a:pt x="8267180" y="1446731"/>
                </a:cubicBezTo>
                <a:cubicBezTo>
                  <a:pt x="8267180" y="1477071"/>
                  <a:pt x="8207678" y="1507420"/>
                  <a:pt x="8148166" y="1477071"/>
                </a:cubicBezTo>
                <a:cubicBezTo>
                  <a:pt x="8148166" y="1477071"/>
                  <a:pt x="8148166" y="1477071"/>
                  <a:pt x="8088663" y="1446731"/>
                </a:cubicBezTo>
                <a:cubicBezTo>
                  <a:pt x="8058908" y="1416384"/>
                  <a:pt x="8058908" y="1416384"/>
                  <a:pt x="8058908" y="1416384"/>
                </a:cubicBezTo>
                <a:lnTo>
                  <a:pt x="8014870" y="1375218"/>
                </a:lnTo>
                <a:lnTo>
                  <a:pt x="8043175" y="1406229"/>
                </a:lnTo>
                <a:cubicBezTo>
                  <a:pt x="8081036" y="1449083"/>
                  <a:pt x="8115329" y="1490905"/>
                  <a:pt x="8125340" y="1509751"/>
                </a:cubicBezTo>
                <a:cubicBezTo>
                  <a:pt x="8153882" y="1518016"/>
                  <a:pt x="8230981" y="1572234"/>
                  <a:pt x="8259524" y="1580499"/>
                </a:cubicBezTo>
                <a:cubicBezTo>
                  <a:pt x="8259524" y="1580499"/>
                  <a:pt x="8345151" y="1605294"/>
                  <a:pt x="8373692" y="1613558"/>
                </a:cubicBezTo>
                <a:cubicBezTo>
                  <a:pt x="8365172" y="1642985"/>
                  <a:pt x="8442278" y="1697199"/>
                  <a:pt x="8413737" y="1688935"/>
                </a:cubicBezTo>
                <a:cubicBezTo>
                  <a:pt x="8413737" y="1688935"/>
                  <a:pt x="8405216" y="1718361"/>
                  <a:pt x="8425237" y="1756052"/>
                </a:cubicBezTo>
                <a:cubicBezTo>
                  <a:pt x="8453779" y="1764317"/>
                  <a:pt x="8456762" y="1860855"/>
                  <a:pt x="8456762" y="1860855"/>
                </a:cubicBezTo>
                <a:lnTo>
                  <a:pt x="8426993" y="1847338"/>
                </a:lnTo>
                <a:lnTo>
                  <a:pt x="8436722" y="1855398"/>
                </a:lnTo>
                <a:cubicBezTo>
                  <a:pt x="8489873" y="1892531"/>
                  <a:pt x="8551414" y="1921094"/>
                  <a:pt x="8596168" y="1966794"/>
                </a:cubicBezTo>
                <a:cubicBezTo>
                  <a:pt x="8626012" y="1997260"/>
                  <a:pt x="8626012" y="1997260"/>
                  <a:pt x="8626012" y="1997260"/>
                </a:cubicBezTo>
                <a:cubicBezTo>
                  <a:pt x="8596168" y="1997260"/>
                  <a:pt x="8566332" y="2027735"/>
                  <a:pt x="8566332" y="2027735"/>
                </a:cubicBezTo>
                <a:cubicBezTo>
                  <a:pt x="8566332" y="2027735"/>
                  <a:pt x="8596168" y="2058201"/>
                  <a:pt x="8596168" y="2088669"/>
                </a:cubicBezTo>
                <a:cubicBezTo>
                  <a:pt x="8596168" y="2088669"/>
                  <a:pt x="8626012" y="2119135"/>
                  <a:pt x="8655848" y="2149601"/>
                </a:cubicBezTo>
                <a:cubicBezTo>
                  <a:pt x="8655848" y="2149601"/>
                  <a:pt x="8715525" y="2180069"/>
                  <a:pt x="8715525" y="2210541"/>
                </a:cubicBezTo>
                <a:cubicBezTo>
                  <a:pt x="8685683" y="2210541"/>
                  <a:pt x="8655848" y="2210541"/>
                  <a:pt x="8685683" y="2241009"/>
                </a:cubicBezTo>
                <a:cubicBezTo>
                  <a:pt x="8715525" y="2241009"/>
                  <a:pt x="8715525" y="2271475"/>
                  <a:pt x="8745362" y="2301941"/>
                </a:cubicBezTo>
                <a:cubicBezTo>
                  <a:pt x="8775200" y="2332409"/>
                  <a:pt x="8775200" y="2362875"/>
                  <a:pt x="8775200" y="2362875"/>
                </a:cubicBezTo>
                <a:cubicBezTo>
                  <a:pt x="8775200" y="2362875"/>
                  <a:pt x="8745362" y="2332409"/>
                  <a:pt x="8745362" y="2332409"/>
                </a:cubicBezTo>
                <a:cubicBezTo>
                  <a:pt x="8715525" y="2301941"/>
                  <a:pt x="8685683" y="2271475"/>
                  <a:pt x="8655848" y="2271475"/>
                </a:cubicBezTo>
                <a:cubicBezTo>
                  <a:pt x="8655848" y="2271475"/>
                  <a:pt x="8655848" y="2271475"/>
                  <a:pt x="8596168" y="2241009"/>
                </a:cubicBezTo>
                <a:cubicBezTo>
                  <a:pt x="8566332" y="2210541"/>
                  <a:pt x="8566332" y="2210541"/>
                  <a:pt x="8566332" y="2210541"/>
                </a:cubicBezTo>
                <a:cubicBezTo>
                  <a:pt x="8566332" y="2210541"/>
                  <a:pt x="8536496" y="2210541"/>
                  <a:pt x="8536496" y="2210541"/>
                </a:cubicBezTo>
                <a:cubicBezTo>
                  <a:pt x="8506653" y="2210541"/>
                  <a:pt x="8536496" y="2271475"/>
                  <a:pt x="8536496" y="2301941"/>
                </a:cubicBezTo>
                <a:cubicBezTo>
                  <a:pt x="8536496" y="2301941"/>
                  <a:pt x="8536496" y="2301941"/>
                  <a:pt x="8566332" y="2332409"/>
                </a:cubicBezTo>
                <a:cubicBezTo>
                  <a:pt x="8596168" y="2362875"/>
                  <a:pt x="8626012" y="2362875"/>
                  <a:pt x="8626012" y="2393350"/>
                </a:cubicBezTo>
                <a:cubicBezTo>
                  <a:pt x="8655848" y="2393350"/>
                  <a:pt x="8655848" y="2423816"/>
                  <a:pt x="8655848" y="2423816"/>
                </a:cubicBezTo>
                <a:cubicBezTo>
                  <a:pt x="8715525" y="2454284"/>
                  <a:pt x="8775200" y="2515216"/>
                  <a:pt x="8775200" y="2515216"/>
                </a:cubicBezTo>
                <a:cubicBezTo>
                  <a:pt x="8805042" y="2545684"/>
                  <a:pt x="8834877" y="2576156"/>
                  <a:pt x="8834877" y="2576156"/>
                </a:cubicBezTo>
                <a:cubicBezTo>
                  <a:pt x="8834877" y="2606623"/>
                  <a:pt x="8834877" y="2606623"/>
                  <a:pt x="8834877" y="2606623"/>
                </a:cubicBezTo>
                <a:cubicBezTo>
                  <a:pt x="8834877" y="2606623"/>
                  <a:pt x="8827418" y="2606623"/>
                  <a:pt x="8819960" y="2606623"/>
                </a:cubicBezTo>
                <a:lnTo>
                  <a:pt x="8818537" y="2606623"/>
                </a:lnTo>
                <a:lnTo>
                  <a:pt x="8827346" y="2611672"/>
                </a:lnTo>
                <a:cubicBezTo>
                  <a:pt x="8837413" y="2630381"/>
                  <a:pt x="8845372" y="2656377"/>
                  <a:pt x="8849760" y="2681340"/>
                </a:cubicBezTo>
                <a:lnTo>
                  <a:pt x="8852432" y="2706940"/>
                </a:lnTo>
                <a:lnTo>
                  <a:pt x="8861658" y="2706940"/>
                </a:lnTo>
                <a:cubicBezTo>
                  <a:pt x="8861658" y="2706940"/>
                  <a:pt x="8888438" y="2729235"/>
                  <a:pt x="8888438" y="2729235"/>
                </a:cubicBezTo>
                <a:cubicBezTo>
                  <a:pt x="8888438" y="2729235"/>
                  <a:pt x="8861658" y="2729235"/>
                  <a:pt x="8861658" y="2729235"/>
                </a:cubicBezTo>
                <a:cubicBezTo>
                  <a:pt x="8861658" y="2729235"/>
                  <a:pt x="8859984" y="2727842"/>
                  <a:pt x="8857473" y="2725752"/>
                </a:cubicBezTo>
                <a:lnTo>
                  <a:pt x="8852983" y="2722013"/>
                </a:lnTo>
                <a:lnTo>
                  <a:pt x="8850742" y="2744808"/>
                </a:lnTo>
                <a:cubicBezTo>
                  <a:pt x="8842303" y="2773950"/>
                  <a:pt x="8776707" y="2786552"/>
                  <a:pt x="8727986" y="2740848"/>
                </a:cubicBezTo>
                <a:cubicBezTo>
                  <a:pt x="8727986" y="2740848"/>
                  <a:pt x="8727986" y="2740848"/>
                  <a:pt x="8679268" y="2695155"/>
                </a:cubicBezTo>
                <a:cubicBezTo>
                  <a:pt x="8659129" y="2657730"/>
                  <a:pt x="8659129" y="2657730"/>
                  <a:pt x="8659129" y="2657730"/>
                </a:cubicBezTo>
                <a:cubicBezTo>
                  <a:pt x="8638985" y="2620311"/>
                  <a:pt x="8618845" y="2582885"/>
                  <a:pt x="8590269" y="2574611"/>
                </a:cubicBezTo>
                <a:cubicBezTo>
                  <a:pt x="8590269" y="2574611"/>
                  <a:pt x="8590269" y="2574611"/>
                  <a:pt x="8581828" y="2603760"/>
                </a:cubicBezTo>
                <a:cubicBezTo>
                  <a:pt x="8581828" y="2603760"/>
                  <a:pt x="8601966" y="2641178"/>
                  <a:pt x="8601966" y="2641178"/>
                </a:cubicBezTo>
                <a:cubicBezTo>
                  <a:pt x="8622106" y="2678603"/>
                  <a:pt x="8670829" y="2724298"/>
                  <a:pt x="8690962" y="2761723"/>
                </a:cubicBezTo>
                <a:cubicBezTo>
                  <a:pt x="8711104" y="2799148"/>
                  <a:pt x="8779960" y="2882267"/>
                  <a:pt x="8779960" y="2882267"/>
                </a:cubicBezTo>
                <a:cubicBezTo>
                  <a:pt x="8771522" y="2911410"/>
                  <a:pt x="8742949" y="2903137"/>
                  <a:pt x="8742949" y="2903137"/>
                </a:cubicBezTo>
                <a:cubicBezTo>
                  <a:pt x="8714367" y="2894860"/>
                  <a:pt x="8677345" y="2915736"/>
                  <a:pt x="8648763" y="2907460"/>
                </a:cubicBezTo>
                <a:cubicBezTo>
                  <a:pt x="8648763" y="2907460"/>
                  <a:pt x="8637068" y="2840891"/>
                  <a:pt x="8608488" y="2832616"/>
                </a:cubicBezTo>
                <a:cubicBezTo>
                  <a:pt x="8588347" y="2795190"/>
                  <a:pt x="8556510" y="2691195"/>
                  <a:pt x="8516227" y="2616351"/>
                </a:cubicBezTo>
                <a:cubicBezTo>
                  <a:pt x="8516227" y="2616351"/>
                  <a:pt x="8516227" y="2616351"/>
                  <a:pt x="8459074" y="2599801"/>
                </a:cubicBezTo>
                <a:cubicBezTo>
                  <a:pt x="8467511" y="2570659"/>
                  <a:pt x="8467511" y="2570659"/>
                  <a:pt x="8467511" y="2570659"/>
                </a:cubicBezTo>
                <a:cubicBezTo>
                  <a:pt x="8467511" y="2570659"/>
                  <a:pt x="8418790" y="2524957"/>
                  <a:pt x="8398653" y="2487539"/>
                </a:cubicBezTo>
                <a:cubicBezTo>
                  <a:pt x="8384364" y="2483401"/>
                  <a:pt x="8383549" y="2459471"/>
                  <a:pt x="8386307" y="2436576"/>
                </a:cubicBezTo>
                <a:lnTo>
                  <a:pt x="8388419" y="2424851"/>
                </a:lnTo>
                <a:lnTo>
                  <a:pt x="8387302" y="2423816"/>
                </a:lnTo>
                <a:cubicBezTo>
                  <a:pt x="8327630" y="2423816"/>
                  <a:pt x="8208272" y="2332409"/>
                  <a:pt x="8178434" y="2301941"/>
                </a:cubicBezTo>
                <a:cubicBezTo>
                  <a:pt x="8178434" y="2301941"/>
                  <a:pt x="8178434" y="2301941"/>
                  <a:pt x="8178434" y="2271475"/>
                </a:cubicBezTo>
                <a:cubicBezTo>
                  <a:pt x="8178434" y="2241009"/>
                  <a:pt x="8178434" y="2241009"/>
                  <a:pt x="8178434" y="2241009"/>
                </a:cubicBezTo>
                <a:cubicBezTo>
                  <a:pt x="8200813" y="2241009"/>
                  <a:pt x="8223194" y="2258146"/>
                  <a:pt x="8245573" y="2266715"/>
                </a:cubicBezTo>
                <a:lnTo>
                  <a:pt x="8254864" y="2268692"/>
                </a:lnTo>
                <a:lnTo>
                  <a:pt x="8252605" y="2267028"/>
                </a:lnTo>
                <a:cubicBezTo>
                  <a:pt x="8240437" y="2257647"/>
                  <a:pt x="8229325" y="2248571"/>
                  <a:pt x="8219622" y="2239903"/>
                </a:cubicBezTo>
                <a:cubicBezTo>
                  <a:pt x="8174548" y="2226851"/>
                  <a:pt x="8158270" y="2198714"/>
                  <a:pt x="8158270" y="2198714"/>
                </a:cubicBezTo>
                <a:cubicBezTo>
                  <a:pt x="8142932" y="2188415"/>
                  <a:pt x="8129002" y="2178524"/>
                  <a:pt x="8116287" y="2169716"/>
                </a:cubicBezTo>
                <a:lnTo>
                  <a:pt x="8105352" y="2162628"/>
                </a:lnTo>
                <a:lnTo>
                  <a:pt x="8095914" y="2159123"/>
                </a:lnTo>
                <a:cubicBezTo>
                  <a:pt x="8079596" y="2153410"/>
                  <a:pt x="8066543" y="2149601"/>
                  <a:pt x="8059082" y="2149601"/>
                </a:cubicBezTo>
                <a:cubicBezTo>
                  <a:pt x="8029240" y="2149601"/>
                  <a:pt x="8029240" y="2149601"/>
                  <a:pt x="8029240" y="2149601"/>
                </a:cubicBezTo>
                <a:lnTo>
                  <a:pt x="8026644" y="2137137"/>
                </a:lnTo>
                <a:lnTo>
                  <a:pt x="8025403" y="2136763"/>
                </a:lnTo>
                <a:cubicBezTo>
                  <a:pt x="8007926" y="2131382"/>
                  <a:pt x="7937133" y="2108320"/>
                  <a:pt x="7922889" y="2083695"/>
                </a:cubicBezTo>
                <a:cubicBezTo>
                  <a:pt x="7900353" y="2077170"/>
                  <a:pt x="7812706" y="1958072"/>
                  <a:pt x="7790174" y="1951548"/>
                </a:cubicBezTo>
                <a:cubicBezTo>
                  <a:pt x="7790174" y="1951548"/>
                  <a:pt x="7773897" y="1923410"/>
                  <a:pt x="7757619" y="1895268"/>
                </a:cubicBezTo>
                <a:cubicBezTo>
                  <a:pt x="7757619" y="1895268"/>
                  <a:pt x="7696268" y="1854071"/>
                  <a:pt x="7673732" y="1847546"/>
                </a:cubicBezTo>
                <a:lnTo>
                  <a:pt x="7627733" y="1846558"/>
                </a:lnTo>
                <a:lnTo>
                  <a:pt x="7622532" y="1864521"/>
                </a:lnTo>
                <a:cubicBezTo>
                  <a:pt x="7618607" y="1878073"/>
                  <a:pt x="7618607" y="1878073"/>
                  <a:pt x="7618607" y="1878073"/>
                </a:cubicBezTo>
                <a:cubicBezTo>
                  <a:pt x="7618607" y="1878073"/>
                  <a:pt x="7610890" y="1875838"/>
                  <a:pt x="7604336" y="1869587"/>
                </a:cubicBezTo>
                <a:lnTo>
                  <a:pt x="7600913" y="1864090"/>
                </a:lnTo>
                <a:lnTo>
                  <a:pt x="7593601" y="1871204"/>
                </a:lnTo>
                <a:cubicBezTo>
                  <a:pt x="7593601" y="1871204"/>
                  <a:pt x="7548528" y="1858152"/>
                  <a:pt x="7532251" y="1830010"/>
                </a:cubicBezTo>
                <a:cubicBezTo>
                  <a:pt x="7509718" y="1823485"/>
                  <a:pt x="7477479" y="1808292"/>
                  <a:pt x="7448056" y="1793914"/>
                </a:cubicBezTo>
                <a:lnTo>
                  <a:pt x="7434884" y="1787478"/>
                </a:lnTo>
                <a:lnTo>
                  <a:pt x="7434884" y="1794726"/>
                </a:lnTo>
                <a:cubicBezTo>
                  <a:pt x="7434884" y="1802384"/>
                  <a:pt x="7434884" y="1810043"/>
                  <a:pt x="7434884" y="1810043"/>
                </a:cubicBezTo>
                <a:cubicBezTo>
                  <a:pt x="7405168" y="1810043"/>
                  <a:pt x="7345739" y="1779408"/>
                  <a:pt x="7286311" y="1718144"/>
                </a:cubicBezTo>
                <a:cubicBezTo>
                  <a:pt x="7286311" y="1718144"/>
                  <a:pt x="7256602" y="1687510"/>
                  <a:pt x="7167458" y="1656873"/>
                </a:cubicBezTo>
                <a:cubicBezTo>
                  <a:pt x="7160028" y="1649215"/>
                  <a:pt x="7150744" y="1641557"/>
                  <a:pt x="7140065" y="1633420"/>
                </a:cubicBezTo>
                <a:lnTo>
                  <a:pt x="7116135" y="1615801"/>
                </a:lnTo>
                <a:lnTo>
                  <a:pt x="7106564" y="1613029"/>
                </a:lnTo>
                <a:cubicBezTo>
                  <a:pt x="7100929" y="1611398"/>
                  <a:pt x="7096313" y="1611525"/>
                  <a:pt x="7092107" y="1612870"/>
                </a:cubicBezTo>
                <a:lnTo>
                  <a:pt x="7082095" y="1618833"/>
                </a:lnTo>
                <a:lnTo>
                  <a:pt x="7082095" y="1625179"/>
                </a:lnTo>
                <a:cubicBezTo>
                  <a:pt x="7082095" y="1627103"/>
                  <a:pt x="7082095" y="1627103"/>
                  <a:pt x="7082095" y="1627103"/>
                </a:cubicBezTo>
                <a:cubicBezTo>
                  <a:pt x="7082095" y="1627103"/>
                  <a:pt x="7082095" y="1627103"/>
                  <a:pt x="7079341" y="1627103"/>
                </a:cubicBezTo>
                <a:lnTo>
                  <a:pt x="7074205" y="1627103"/>
                </a:lnTo>
                <a:lnTo>
                  <a:pt x="7082027" y="1633900"/>
                </a:lnTo>
                <a:cubicBezTo>
                  <a:pt x="7122886" y="1672192"/>
                  <a:pt x="7167458" y="1718142"/>
                  <a:pt x="7197172" y="1748774"/>
                </a:cubicBezTo>
                <a:cubicBezTo>
                  <a:pt x="7197172" y="1748774"/>
                  <a:pt x="7256602" y="1779408"/>
                  <a:pt x="7316025" y="1810043"/>
                </a:cubicBezTo>
                <a:cubicBezTo>
                  <a:pt x="7345739" y="1810043"/>
                  <a:pt x="7345739" y="1810043"/>
                  <a:pt x="7345739" y="1810043"/>
                </a:cubicBezTo>
                <a:cubicBezTo>
                  <a:pt x="7345739" y="1810043"/>
                  <a:pt x="7345739" y="1840679"/>
                  <a:pt x="7345739" y="1840679"/>
                </a:cubicBezTo>
                <a:cubicBezTo>
                  <a:pt x="7345739" y="1840679"/>
                  <a:pt x="7375454" y="1871307"/>
                  <a:pt x="7375454" y="1871307"/>
                </a:cubicBezTo>
                <a:cubicBezTo>
                  <a:pt x="7375454" y="1901943"/>
                  <a:pt x="7375454" y="1901943"/>
                  <a:pt x="7375454" y="1901943"/>
                </a:cubicBezTo>
                <a:cubicBezTo>
                  <a:pt x="7405168" y="1901943"/>
                  <a:pt x="7434884" y="1932578"/>
                  <a:pt x="7494312" y="1993843"/>
                </a:cubicBezTo>
                <a:cubicBezTo>
                  <a:pt x="7494312" y="1993843"/>
                  <a:pt x="7524028" y="1993843"/>
                  <a:pt x="7553743" y="2024477"/>
                </a:cubicBezTo>
                <a:cubicBezTo>
                  <a:pt x="7583457" y="2055111"/>
                  <a:pt x="7613172" y="2085739"/>
                  <a:pt x="7672596" y="2116376"/>
                </a:cubicBezTo>
                <a:cubicBezTo>
                  <a:pt x="7672596" y="2147010"/>
                  <a:pt x="7672596" y="2147010"/>
                  <a:pt x="7672596" y="2147010"/>
                </a:cubicBezTo>
                <a:cubicBezTo>
                  <a:pt x="7702309" y="2177645"/>
                  <a:pt x="7761739" y="2208275"/>
                  <a:pt x="7791454" y="2208275"/>
                </a:cubicBezTo>
                <a:cubicBezTo>
                  <a:pt x="7821171" y="2238909"/>
                  <a:pt x="7910314" y="2300180"/>
                  <a:pt x="7910314" y="2300180"/>
                </a:cubicBezTo>
                <a:cubicBezTo>
                  <a:pt x="7940029" y="2300180"/>
                  <a:pt x="7999451" y="2361443"/>
                  <a:pt x="8058882" y="2392079"/>
                </a:cubicBezTo>
                <a:cubicBezTo>
                  <a:pt x="8058882" y="2392079"/>
                  <a:pt x="8088595" y="2422714"/>
                  <a:pt x="8118311" y="2422714"/>
                </a:cubicBezTo>
                <a:cubicBezTo>
                  <a:pt x="8148026" y="2453342"/>
                  <a:pt x="8207454" y="2483977"/>
                  <a:pt x="8207454" y="2483977"/>
                </a:cubicBezTo>
                <a:cubicBezTo>
                  <a:pt x="8237169" y="2514613"/>
                  <a:pt x="8296598" y="2575876"/>
                  <a:pt x="8296598" y="2637147"/>
                </a:cubicBezTo>
                <a:cubicBezTo>
                  <a:pt x="8311455" y="2652464"/>
                  <a:pt x="8326311" y="2683097"/>
                  <a:pt x="8341168" y="2713730"/>
                </a:cubicBezTo>
                <a:lnTo>
                  <a:pt x="8362570" y="2756024"/>
                </a:lnTo>
                <a:lnTo>
                  <a:pt x="8364405" y="2757834"/>
                </a:lnTo>
                <a:cubicBezTo>
                  <a:pt x="8387664" y="2780763"/>
                  <a:pt x="8387664" y="2780763"/>
                  <a:pt x="8387664" y="2780763"/>
                </a:cubicBezTo>
                <a:lnTo>
                  <a:pt x="8396199" y="2790317"/>
                </a:lnTo>
                <a:lnTo>
                  <a:pt x="8415451" y="2790317"/>
                </a:lnTo>
                <a:lnTo>
                  <a:pt x="8415451" y="2812250"/>
                </a:lnTo>
                <a:lnTo>
                  <a:pt x="8423163" y="2824258"/>
                </a:lnTo>
                <a:lnTo>
                  <a:pt x="8460022" y="2840092"/>
                </a:lnTo>
                <a:lnTo>
                  <a:pt x="8482471" y="2861307"/>
                </a:lnTo>
                <a:lnTo>
                  <a:pt x="8493339" y="2823774"/>
                </a:lnTo>
                <a:cubicBezTo>
                  <a:pt x="8496438" y="2813069"/>
                  <a:pt x="8498505" y="2805932"/>
                  <a:pt x="8498505" y="2805932"/>
                </a:cubicBezTo>
                <a:cubicBezTo>
                  <a:pt x="8498505" y="2805932"/>
                  <a:pt x="8524230" y="2813380"/>
                  <a:pt x="8541686" y="2849377"/>
                </a:cubicBezTo>
                <a:cubicBezTo>
                  <a:pt x="8537553" y="2863652"/>
                  <a:pt x="8526988" y="2876066"/>
                  <a:pt x="8517456" y="2884912"/>
                </a:cubicBezTo>
                <a:lnTo>
                  <a:pt x="8507825" y="2892853"/>
                </a:lnTo>
                <a:lnTo>
                  <a:pt x="8508482" y="2895019"/>
                </a:lnTo>
                <a:cubicBezTo>
                  <a:pt x="8515969" y="2909020"/>
                  <a:pt x="8533380" y="2926251"/>
                  <a:pt x="8552881" y="2943482"/>
                </a:cubicBezTo>
                <a:lnTo>
                  <a:pt x="8568268" y="2956545"/>
                </a:lnTo>
                <a:lnTo>
                  <a:pt x="8574000" y="2952348"/>
                </a:lnTo>
                <a:cubicBezTo>
                  <a:pt x="8576118" y="2945032"/>
                  <a:pt x="8582022" y="2944759"/>
                  <a:pt x="8590134" y="2948594"/>
                </a:cubicBezTo>
                <a:cubicBezTo>
                  <a:pt x="8614469" y="2960101"/>
                  <a:pt x="8658675" y="3008584"/>
                  <a:pt x="8680169" y="3014807"/>
                </a:cubicBezTo>
                <a:cubicBezTo>
                  <a:pt x="8680169" y="3014807"/>
                  <a:pt x="8757678" y="3068969"/>
                  <a:pt x="8786337" y="3077268"/>
                </a:cubicBezTo>
                <a:cubicBezTo>
                  <a:pt x="8786337" y="3077268"/>
                  <a:pt x="8815003" y="3085568"/>
                  <a:pt x="8815003" y="3085568"/>
                </a:cubicBezTo>
                <a:cubicBezTo>
                  <a:pt x="8815003" y="3085568"/>
                  <a:pt x="8835187" y="3123132"/>
                  <a:pt x="8863846" y="3131431"/>
                </a:cubicBezTo>
                <a:cubicBezTo>
                  <a:pt x="8904221" y="3206565"/>
                  <a:pt x="8981731" y="3260727"/>
                  <a:pt x="9022100" y="3335853"/>
                </a:cubicBezTo>
                <a:cubicBezTo>
                  <a:pt x="9042292" y="3373417"/>
                  <a:pt x="9042292" y="3373417"/>
                  <a:pt x="9042292" y="3373417"/>
                </a:cubicBezTo>
                <a:cubicBezTo>
                  <a:pt x="9013627" y="3365117"/>
                  <a:pt x="8976492" y="3386091"/>
                  <a:pt x="8976492" y="3386091"/>
                </a:cubicBezTo>
                <a:cubicBezTo>
                  <a:pt x="8976492" y="3386091"/>
                  <a:pt x="8987846" y="3407220"/>
                  <a:pt x="8989948" y="3430131"/>
                </a:cubicBezTo>
                <a:lnTo>
                  <a:pt x="8989286" y="3438772"/>
                </a:lnTo>
                <a:lnTo>
                  <a:pt x="9009738" y="3464249"/>
                </a:lnTo>
                <a:cubicBezTo>
                  <a:pt x="9009738" y="3464249"/>
                  <a:pt x="9069162" y="3525514"/>
                  <a:pt x="9098877" y="3586783"/>
                </a:cubicBezTo>
                <a:cubicBezTo>
                  <a:pt x="9158305" y="3648047"/>
                  <a:pt x="9217735" y="3709318"/>
                  <a:pt x="9217735" y="3709318"/>
                </a:cubicBezTo>
                <a:cubicBezTo>
                  <a:pt x="9247449" y="3770581"/>
                  <a:pt x="9306879" y="3831852"/>
                  <a:pt x="9336588" y="3862485"/>
                </a:cubicBezTo>
                <a:cubicBezTo>
                  <a:pt x="9336588" y="3893115"/>
                  <a:pt x="9336588" y="3985022"/>
                  <a:pt x="9336588" y="4015649"/>
                </a:cubicBezTo>
                <a:cubicBezTo>
                  <a:pt x="9336588" y="4015649"/>
                  <a:pt x="9306879" y="3985022"/>
                  <a:pt x="9306879" y="3954386"/>
                </a:cubicBezTo>
                <a:cubicBezTo>
                  <a:pt x="9306879" y="3954386"/>
                  <a:pt x="9277164" y="3923751"/>
                  <a:pt x="9247449" y="3893115"/>
                </a:cubicBezTo>
                <a:cubicBezTo>
                  <a:pt x="9247449" y="3862485"/>
                  <a:pt x="9217735" y="3801217"/>
                  <a:pt x="9188020" y="3770581"/>
                </a:cubicBezTo>
                <a:cubicBezTo>
                  <a:pt x="9069162" y="3617419"/>
                  <a:pt x="9069162" y="3617419"/>
                  <a:pt x="9069162" y="3617419"/>
                </a:cubicBezTo>
                <a:lnTo>
                  <a:pt x="9048287" y="3597690"/>
                </a:lnTo>
                <a:lnTo>
                  <a:pt x="9048218" y="3597671"/>
                </a:lnTo>
                <a:cubicBezTo>
                  <a:pt x="9029011" y="3593597"/>
                  <a:pt x="9016677" y="3595972"/>
                  <a:pt x="9031813" y="3624145"/>
                </a:cubicBezTo>
                <a:cubicBezTo>
                  <a:pt x="9060478" y="3632446"/>
                  <a:pt x="9052005" y="3661709"/>
                  <a:pt x="9072191" y="3699272"/>
                </a:cubicBezTo>
                <a:cubicBezTo>
                  <a:pt x="9077237" y="3708663"/>
                  <a:pt x="9080493" y="3717536"/>
                  <a:pt x="9082537" y="3725562"/>
                </a:cubicBezTo>
                <a:lnTo>
                  <a:pt x="9084541" y="3739364"/>
                </a:lnTo>
                <a:lnTo>
                  <a:pt x="9100270" y="3768669"/>
                </a:lnTo>
                <a:cubicBezTo>
                  <a:pt x="9125341" y="3814618"/>
                  <a:pt x="9155984" y="3868227"/>
                  <a:pt x="9173627" y="3898861"/>
                </a:cubicBezTo>
                <a:lnTo>
                  <a:pt x="9176885" y="3904503"/>
                </a:lnTo>
                <a:lnTo>
                  <a:pt x="9195143" y="3924707"/>
                </a:lnTo>
                <a:cubicBezTo>
                  <a:pt x="9212705" y="3945459"/>
                  <a:pt x="9235423" y="3975537"/>
                  <a:pt x="9256048" y="4012844"/>
                </a:cubicBezTo>
                <a:cubicBezTo>
                  <a:pt x="9359166" y="4199366"/>
                  <a:pt x="9359166" y="4199366"/>
                  <a:pt x="9359166" y="4199366"/>
                </a:cubicBezTo>
                <a:cubicBezTo>
                  <a:pt x="9247678" y="4041750"/>
                  <a:pt x="9247678" y="4041750"/>
                  <a:pt x="9247678" y="4041750"/>
                </a:cubicBezTo>
                <a:cubicBezTo>
                  <a:pt x="9227053" y="4004443"/>
                  <a:pt x="9211584" y="3976464"/>
                  <a:pt x="9201270" y="3957812"/>
                </a:cubicBezTo>
                <a:lnTo>
                  <a:pt x="9189741" y="3936961"/>
                </a:lnTo>
                <a:lnTo>
                  <a:pt x="9192199" y="3955821"/>
                </a:lnTo>
                <a:cubicBezTo>
                  <a:pt x="9199163" y="3994592"/>
                  <a:pt x="9210306" y="4046285"/>
                  <a:pt x="9188020" y="4046285"/>
                </a:cubicBezTo>
                <a:cubicBezTo>
                  <a:pt x="9188020" y="4046285"/>
                  <a:pt x="9188020" y="4046285"/>
                  <a:pt x="9188020" y="4015649"/>
                </a:cubicBezTo>
                <a:cubicBezTo>
                  <a:pt x="9158305" y="3985022"/>
                  <a:pt x="9158305" y="3985022"/>
                  <a:pt x="9158305" y="3985022"/>
                </a:cubicBezTo>
                <a:cubicBezTo>
                  <a:pt x="9158305" y="3954386"/>
                  <a:pt x="9128590" y="3923751"/>
                  <a:pt x="9128590" y="3893115"/>
                </a:cubicBezTo>
                <a:cubicBezTo>
                  <a:pt x="9128590" y="3862485"/>
                  <a:pt x="9069162" y="3831852"/>
                  <a:pt x="9039447" y="3801217"/>
                </a:cubicBezTo>
                <a:cubicBezTo>
                  <a:pt x="9009738" y="3770581"/>
                  <a:pt x="8920594" y="3678682"/>
                  <a:pt x="8920594" y="3678682"/>
                </a:cubicBezTo>
                <a:cubicBezTo>
                  <a:pt x="8905737" y="3663365"/>
                  <a:pt x="8890880" y="3655706"/>
                  <a:pt x="8879737" y="3651877"/>
                </a:cubicBezTo>
                <a:lnTo>
                  <a:pt x="8876941" y="3651181"/>
                </a:lnTo>
                <a:lnTo>
                  <a:pt x="8880082" y="3657026"/>
                </a:lnTo>
                <a:cubicBezTo>
                  <a:pt x="8882920" y="3662309"/>
                  <a:pt x="8886705" y="3669352"/>
                  <a:pt x="8891751" y="3678743"/>
                </a:cubicBezTo>
                <a:cubicBezTo>
                  <a:pt x="8911936" y="3716305"/>
                  <a:pt x="8940601" y="3724606"/>
                  <a:pt x="8932125" y="3753878"/>
                </a:cubicBezTo>
                <a:cubicBezTo>
                  <a:pt x="8960785" y="3762177"/>
                  <a:pt x="8952311" y="3791441"/>
                  <a:pt x="8952311" y="3791441"/>
                </a:cubicBezTo>
                <a:cubicBezTo>
                  <a:pt x="9001159" y="3837305"/>
                  <a:pt x="9041532" y="3912430"/>
                  <a:pt x="9041532" y="3912430"/>
                </a:cubicBezTo>
                <a:cubicBezTo>
                  <a:pt x="9061722" y="3949997"/>
                  <a:pt x="9081905" y="3987564"/>
                  <a:pt x="9081905" y="3987564"/>
                </a:cubicBezTo>
                <a:cubicBezTo>
                  <a:pt x="9073431" y="4016829"/>
                  <a:pt x="9073431" y="4016829"/>
                  <a:pt x="9073431" y="4016829"/>
                </a:cubicBezTo>
                <a:cubicBezTo>
                  <a:pt x="9073431" y="4016829"/>
                  <a:pt x="9044773" y="4008531"/>
                  <a:pt x="9044773" y="4008531"/>
                </a:cubicBezTo>
                <a:cubicBezTo>
                  <a:pt x="9044773" y="4008531"/>
                  <a:pt x="9042250" y="4003835"/>
                  <a:pt x="9037701" y="3996075"/>
                </a:cubicBezTo>
                <a:lnTo>
                  <a:pt x="9029352" y="3982679"/>
                </a:lnTo>
                <a:lnTo>
                  <a:pt x="9034805" y="3993156"/>
                </a:lnTo>
                <a:cubicBezTo>
                  <a:pt x="9037590" y="4000335"/>
                  <a:pt x="9039447" y="4007993"/>
                  <a:pt x="9039447" y="4015649"/>
                </a:cubicBezTo>
                <a:cubicBezTo>
                  <a:pt x="9069162" y="4046285"/>
                  <a:pt x="9098877" y="4076919"/>
                  <a:pt x="9128590" y="4138182"/>
                </a:cubicBezTo>
                <a:cubicBezTo>
                  <a:pt x="9128590" y="4168818"/>
                  <a:pt x="9128590" y="4168818"/>
                  <a:pt x="9128590" y="4168818"/>
                </a:cubicBezTo>
                <a:cubicBezTo>
                  <a:pt x="9158305" y="4199456"/>
                  <a:pt x="9217735" y="4260716"/>
                  <a:pt x="9217735" y="4291354"/>
                </a:cubicBezTo>
                <a:cubicBezTo>
                  <a:pt x="9247449" y="4291354"/>
                  <a:pt x="9247449" y="4413889"/>
                  <a:pt x="9247449" y="4475151"/>
                </a:cubicBezTo>
                <a:cubicBezTo>
                  <a:pt x="9247449" y="4475151"/>
                  <a:pt x="9247449" y="4505784"/>
                  <a:pt x="9277164" y="4567055"/>
                </a:cubicBezTo>
                <a:cubicBezTo>
                  <a:pt x="9306879" y="4597684"/>
                  <a:pt x="9306879" y="4628317"/>
                  <a:pt x="9336588" y="4658954"/>
                </a:cubicBezTo>
                <a:cubicBezTo>
                  <a:pt x="9336588" y="4658954"/>
                  <a:pt x="9366302" y="4720217"/>
                  <a:pt x="9366302" y="4750852"/>
                </a:cubicBezTo>
                <a:cubicBezTo>
                  <a:pt x="9396017" y="4781488"/>
                  <a:pt x="9425732" y="4842752"/>
                  <a:pt x="9425732" y="4842752"/>
                </a:cubicBezTo>
                <a:cubicBezTo>
                  <a:pt x="9425732" y="4842752"/>
                  <a:pt x="9455447" y="4904023"/>
                  <a:pt x="9485160" y="4965287"/>
                </a:cubicBezTo>
                <a:cubicBezTo>
                  <a:pt x="9485160" y="4965287"/>
                  <a:pt x="9514875" y="5026556"/>
                  <a:pt x="9544592" y="5087820"/>
                </a:cubicBezTo>
                <a:cubicBezTo>
                  <a:pt x="9574307" y="5149091"/>
                  <a:pt x="9574307" y="5179726"/>
                  <a:pt x="9604022" y="5210353"/>
                </a:cubicBezTo>
                <a:cubicBezTo>
                  <a:pt x="9604022" y="5240991"/>
                  <a:pt x="9604022" y="5240991"/>
                  <a:pt x="9604022" y="5240991"/>
                </a:cubicBezTo>
                <a:cubicBezTo>
                  <a:pt x="9633735" y="5302253"/>
                  <a:pt x="9663450" y="5394159"/>
                  <a:pt x="9693158" y="5455424"/>
                </a:cubicBezTo>
                <a:cubicBezTo>
                  <a:pt x="9722874" y="5486059"/>
                  <a:pt x="9752588" y="5669857"/>
                  <a:pt x="9722874" y="5700489"/>
                </a:cubicBezTo>
                <a:cubicBezTo>
                  <a:pt x="9722874" y="5700489"/>
                  <a:pt x="9722874" y="5700489"/>
                  <a:pt x="9752588" y="5761762"/>
                </a:cubicBezTo>
                <a:cubicBezTo>
                  <a:pt x="9782303" y="5853660"/>
                  <a:pt x="9782303" y="5976193"/>
                  <a:pt x="9812018" y="6068093"/>
                </a:cubicBezTo>
                <a:cubicBezTo>
                  <a:pt x="9812018" y="6129361"/>
                  <a:pt x="9812018" y="6129361"/>
                  <a:pt x="9812018" y="6129361"/>
                </a:cubicBezTo>
                <a:cubicBezTo>
                  <a:pt x="9812018" y="6190626"/>
                  <a:pt x="9841733" y="6282525"/>
                  <a:pt x="9841733" y="6282525"/>
                </a:cubicBezTo>
                <a:cubicBezTo>
                  <a:pt x="9841733" y="6313159"/>
                  <a:pt x="9841733" y="6405059"/>
                  <a:pt x="9841733" y="6435696"/>
                </a:cubicBezTo>
                <a:cubicBezTo>
                  <a:pt x="9812018" y="6435696"/>
                  <a:pt x="9812018" y="6374431"/>
                  <a:pt x="9812018" y="6313159"/>
                </a:cubicBezTo>
                <a:cubicBezTo>
                  <a:pt x="9782303" y="6251898"/>
                  <a:pt x="9722874" y="6068093"/>
                  <a:pt x="9722874" y="6006828"/>
                </a:cubicBezTo>
                <a:cubicBezTo>
                  <a:pt x="9693158" y="5976193"/>
                  <a:pt x="9663450" y="5823024"/>
                  <a:pt x="9633735" y="5731125"/>
                </a:cubicBezTo>
                <a:cubicBezTo>
                  <a:pt x="9604022" y="5608592"/>
                  <a:pt x="9604022" y="5608592"/>
                  <a:pt x="9604022" y="5608592"/>
                </a:cubicBezTo>
                <a:cubicBezTo>
                  <a:pt x="9574307" y="5547321"/>
                  <a:pt x="9544592" y="5486059"/>
                  <a:pt x="9544592" y="5455424"/>
                </a:cubicBezTo>
                <a:cubicBezTo>
                  <a:pt x="9544592" y="5455424"/>
                  <a:pt x="9544592" y="5394159"/>
                  <a:pt x="9544592" y="5394159"/>
                </a:cubicBezTo>
                <a:cubicBezTo>
                  <a:pt x="9544592" y="5394159"/>
                  <a:pt x="9574307" y="5363523"/>
                  <a:pt x="9574307" y="5363523"/>
                </a:cubicBezTo>
                <a:cubicBezTo>
                  <a:pt x="9574307" y="5332888"/>
                  <a:pt x="9544592" y="5302253"/>
                  <a:pt x="9514875" y="5271623"/>
                </a:cubicBezTo>
                <a:cubicBezTo>
                  <a:pt x="9514875" y="5271623"/>
                  <a:pt x="9455447" y="5210353"/>
                  <a:pt x="9425732" y="5179726"/>
                </a:cubicBezTo>
                <a:cubicBezTo>
                  <a:pt x="9425732" y="5179726"/>
                  <a:pt x="9425732" y="5179726"/>
                  <a:pt x="9396017" y="5118453"/>
                </a:cubicBezTo>
                <a:cubicBezTo>
                  <a:pt x="9396017" y="5026556"/>
                  <a:pt x="9366302" y="4965287"/>
                  <a:pt x="9366302" y="4965287"/>
                </a:cubicBezTo>
                <a:cubicBezTo>
                  <a:pt x="9366302" y="4934656"/>
                  <a:pt x="9336588" y="4904023"/>
                  <a:pt x="9306879" y="4873387"/>
                </a:cubicBezTo>
                <a:cubicBezTo>
                  <a:pt x="9306879" y="4812123"/>
                  <a:pt x="9277164" y="4781488"/>
                  <a:pt x="9247449" y="4750852"/>
                </a:cubicBezTo>
                <a:cubicBezTo>
                  <a:pt x="9188020" y="4628317"/>
                  <a:pt x="9188020" y="4628317"/>
                  <a:pt x="9188020" y="4628317"/>
                </a:cubicBezTo>
                <a:cubicBezTo>
                  <a:pt x="9158305" y="4567055"/>
                  <a:pt x="9098877" y="4475151"/>
                  <a:pt x="9069162" y="4413889"/>
                </a:cubicBezTo>
                <a:cubicBezTo>
                  <a:pt x="9069162" y="4413889"/>
                  <a:pt x="9039447" y="4352616"/>
                  <a:pt x="9039447" y="4321989"/>
                </a:cubicBezTo>
                <a:cubicBezTo>
                  <a:pt x="9009738" y="4260716"/>
                  <a:pt x="9009738" y="4230083"/>
                  <a:pt x="9009738" y="4230083"/>
                </a:cubicBezTo>
                <a:cubicBezTo>
                  <a:pt x="8980024" y="4168818"/>
                  <a:pt x="8950309" y="4107556"/>
                  <a:pt x="8950309" y="4107556"/>
                </a:cubicBezTo>
                <a:cubicBezTo>
                  <a:pt x="8950309" y="4076919"/>
                  <a:pt x="8920594" y="4046285"/>
                  <a:pt x="8920594" y="4076919"/>
                </a:cubicBezTo>
                <a:cubicBezTo>
                  <a:pt x="8920594" y="4076919"/>
                  <a:pt x="8890880" y="4076919"/>
                  <a:pt x="8861165" y="4046285"/>
                </a:cubicBezTo>
                <a:cubicBezTo>
                  <a:pt x="8831450" y="4015649"/>
                  <a:pt x="8801735" y="3923751"/>
                  <a:pt x="8801735" y="3923751"/>
                </a:cubicBezTo>
                <a:cubicBezTo>
                  <a:pt x="8831450" y="3923751"/>
                  <a:pt x="8831450" y="3893115"/>
                  <a:pt x="8801735" y="3862485"/>
                </a:cubicBezTo>
                <a:cubicBezTo>
                  <a:pt x="8801735" y="3862485"/>
                  <a:pt x="8772022" y="3801217"/>
                  <a:pt x="8742306" y="3801217"/>
                </a:cubicBezTo>
                <a:cubicBezTo>
                  <a:pt x="8742306" y="3801217"/>
                  <a:pt x="8682876" y="3770581"/>
                  <a:pt x="8682876" y="3770581"/>
                </a:cubicBezTo>
                <a:cubicBezTo>
                  <a:pt x="8682876" y="3770581"/>
                  <a:pt x="8623454" y="3739953"/>
                  <a:pt x="8623454" y="3709318"/>
                </a:cubicBezTo>
                <a:cubicBezTo>
                  <a:pt x="8623454" y="3709318"/>
                  <a:pt x="8623454" y="3694001"/>
                  <a:pt x="8623454" y="3678683"/>
                </a:cubicBezTo>
                <a:lnTo>
                  <a:pt x="8623454" y="3663802"/>
                </a:lnTo>
                <a:lnTo>
                  <a:pt x="8597072" y="3637031"/>
                </a:lnTo>
                <a:cubicBezTo>
                  <a:pt x="8565078" y="3600012"/>
                  <a:pt x="8537726" y="3560371"/>
                  <a:pt x="8527633" y="3541589"/>
                </a:cubicBezTo>
                <a:cubicBezTo>
                  <a:pt x="8527633" y="3541589"/>
                  <a:pt x="8527633" y="3541589"/>
                  <a:pt x="8531208" y="3529243"/>
                </a:cubicBezTo>
                <a:lnTo>
                  <a:pt x="8532288" y="3525514"/>
                </a:lnTo>
                <a:lnTo>
                  <a:pt x="8504594" y="3525514"/>
                </a:lnTo>
                <a:cubicBezTo>
                  <a:pt x="8474879" y="3525514"/>
                  <a:pt x="8385737" y="3433615"/>
                  <a:pt x="8356022" y="3402978"/>
                </a:cubicBezTo>
                <a:cubicBezTo>
                  <a:pt x="8326312" y="3372350"/>
                  <a:pt x="8237169" y="3280445"/>
                  <a:pt x="8237169" y="3249817"/>
                </a:cubicBezTo>
                <a:cubicBezTo>
                  <a:pt x="8237169" y="3249817"/>
                  <a:pt x="8177739" y="3188546"/>
                  <a:pt x="8148026" y="3157911"/>
                </a:cubicBezTo>
                <a:cubicBezTo>
                  <a:pt x="8088595" y="3096648"/>
                  <a:pt x="8029167" y="3004749"/>
                  <a:pt x="7999451" y="2974113"/>
                </a:cubicBezTo>
                <a:cubicBezTo>
                  <a:pt x="7999451" y="2974113"/>
                  <a:pt x="7940029" y="2943478"/>
                  <a:pt x="7880598" y="2912850"/>
                </a:cubicBezTo>
                <a:cubicBezTo>
                  <a:pt x="7880598" y="2912850"/>
                  <a:pt x="7878742" y="2912850"/>
                  <a:pt x="7875028" y="2911893"/>
                </a:cubicBezTo>
                <a:lnTo>
                  <a:pt x="7874110" y="2911525"/>
                </a:lnTo>
                <a:lnTo>
                  <a:pt x="7871185" y="2921621"/>
                </a:lnTo>
                <a:lnTo>
                  <a:pt x="7870019" y="2925651"/>
                </a:lnTo>
                <a:lnTo>
                  <a:pt x="7874775" y="2930691"/>
                </a:lnTo>
                <a:lnTo>
                  <a:pt x="7883039" y="2943070"/>
                </a:lnTo>
                <a:lnTo>
                  <a:pt x="7887847" y="2945881"/>
                </a:lnTo>
                <a:cubicBezTo>
                  <a:pt x="7907396" y="2963502"/>
                  <a:pt x="7926166" y="2998836"/>
                  <a:pt x="7956199" y="3055369"/>
                </a:cubicBezTo>
                <a:cubicBezTo>
                  <a:pt x="7956199" y="3055369"/>
                  <a:pt x="7984742" y="3063633"/>
                  <a:pt x="8004764" y="3101323"/>
                </a:cubicBezTo>
                <a:cubicBezTo>
                  <a:pt x="8024784" y="3139013"/>
                  <a:pt x="8044809" y="3176698"/>
                  <a:pt x="8093367" y="3222654"/>
                </a:cubicBezTo>
                <a:cubicBezTo>
                  <a:pt x="8084847" y="3252079"/>
                  <a:pt x="8084847" y="3252079"/>
                  <a:pt x="8084847" y="3252079"/>
                </a:cubicBezTo>
                <a:cubicBezTo>
                  <a:pt x="8104866" y="3289770"/>
                  <a:pt x="8153432" y="3335721"/>
                  <a:pt x="8181975" y="3343985"/>
                </a:cubicBezTo>
                <a:cubicBezTo>
                  <a:pt x="8201999" y="3381676"/>
                  <a:pt x="8270582" y="3465323"/>
                  <a:pt x="8270582" y="3465323"/>
                </a:cubicBezTo>
                <a:cubicBezTo>
                  <a:pt x="8299125" y="3473588"/>
                  <a:pt x="8339164" y="3548961"/>
                  <a:pt x="8387727" y="3594918"/>
                </a:cubicBezTo>
                <a:cubicBezTo>
                  <a:pt x="8387727" y="3594918"/>
                  <a:pt x="8398988" y="3616119"/>
                  <a:pt x="8416660" y="3630206"/>
                </a:cubicBezTo>
                <a:lnTo>
                  <a:pt x="8423340" y="3633836"/>
                </a:lnTo>
                <a:lnTo>
                  <a:pt x="8407459" y="3613887"/>
                </a:lnTo>
                <a:cubicBezTo>
                  <a:pt x="8401500" y="3606402"/>
                  <a:pt x="8395541" y="3599272"/>
                  <a:pt x="8389582" y="3593568"/>
                </a:cubicBezTo>
                <a:cubicBezTo>
                  <a:pt x="8365748" y="3547947"/>
                  <a:pt x="8318082" y="3502323"/>
                  <a:pt x="8318082" y="3479511"/>
                </a:cubicBezTo>
                <a:cubicBezTo>
                  <a:pt x="8318082" y="3479511"/>
                  <a:pt x="8318082" y="3479511"/>
                  <a:pt x="8294246" y="3479511"/>
                </a:cubicBezTo>
                <a:cubicBezTo>
                  <a:pt x="8246576" y="3433885"/>
                  <a:pt x="8246576" y="3433885"/>
                  <a:pt x="8246576" y="3433885"/>
                </a:cubicBezTo>
                <a:cubicBezTo>
                  <a:pt x="8234657" y="3411073"/>
                  <a:pt x="8228699" y="3393965"/>
                  <a:pt x="8228699" y="3388262"/>
                </a:cubicBezTo>
                <a:cubicBezTo>
                  <a:pt x="8228699" y="3382557"/>
                  <a:pt x="8234657" y="3388261"/>
                  <a:pt x="8246576" y="3411070"/>
                </a:cubicBezTo>
                <a:cubicBezTo>
                  <a:pt x="8270411" y="3433885"/>
                  <a:pt x="8389582" y="3525132"/>
                  <a:pt x="8413417" y="3570757"/>
                </a:cubicBezTo>
                <a:cubicBezTo>
                  <a:pt x="8413417" y="3604977"/>
                  <a:pt x="8453639" y="3652027"/>
                  <a:pt x="8463695" y="3663788"/>
                </a:cubicBezTo>
                <a:cubicBezTo>
                  <a:pt x="8467046" y="3667709"/>
                  <a:pt x="8467046" y="3667709"/>
                  <a:pt x="8461088" y="3662004"/>
                </a:cubicBezTo>
                <a:lnTo>
                  <a:pt x="8446125" y="3655739"/>
                </a:lnTo>
                <a:lnTo>
                  <a:pt x="8455454" y="3669840"/>
                </a:lnTo>
                <a:cubicBezTo>
                  <a:pt x="8477560" y="3698663"/>
                  <a:pt x="8504876" y="3724513"/>
                  <a:pt x="8504876" y="3724513"/>
                </a:cubicBezTo>
                <a:cubicBezTo>
                  <a:pt x="8524897" y="3762205"/>
                  <a:pt x="8564942" y="3837580"/>
                  <a:pt x="8547900" y="3896434"/>
                </a:cubicBezTo>
                <a:cubicBezTo>
                  <a:pt x="8557911" y="3915279"/>
                  <a:pt x="8563662" y="3948835"/>
                  <a:pt x="8569411" y="3982391"/>
                </a:cubicBezTo>
                <a:lnTo>
                  <a:pt x="8578205" y="4028969"/>
                </a:lnTo>
                <a:lnTo>
                  <a:pt x="8579464" y="4031218"/>
                </a:lnTo>
                <a:cubicBezTo>
                  <a:pt x="8595428" y="4059712"/>
                  <a:pt x="8595428" y="4059712"/>
                  <a:pt x="8595428" y="4059712"/>
                </a:cubicBezTo>
                <a:lnTo>
                  <a:pt x="8600970" y="4071263"/>
                </a:lnTo>
                <a:lnTo>
                  <a:pt x="8619462" y="4076617"/>
                </a:lnTo>
                <a:lnTo>
                  <a:pt x="8613362" y="4097685"/>
                </a:lnTo>
                <a:lnTo>
                  <a:pt x="8617430" y="4111364"/>
                </a:lnTo>
                <a:lnTo>
                  <a:pt x="8648431" y="4136825"/>
                </a:lnTo>
                <a:cubicBezTo>
                  <a:pt x="8659506" y="4151991"/>
                  <a:pt x="8669517" y="4170838"/>
                  <a:pt x="8679528" y="4189682"/>
                </a:cubicBezTo>
                <a:cubicBezTo>
                  <a:pt x="8671007" y="4219110"/>
                  <a:pt x="8739595" y="4302750"/>
                  <a:pt x="8759617" y="4340441"/>
                </a:cubicBezTo>
                <a:cubicBezTo>
                  <a:pt x="8759617" y="4340441"/>
                  <a:pt x="8799655" y="4415814"/>
                  <a:pt x="8791134" y="4445242"/>
                </a:cubicBezTo>
                <a:cubicBezTo>
                  <a:pt x="8811155" y="4482934"/>
                  <a:pt x="8871221" y="4596000"/>
                  <a:pt x="8891243" y="4633691"/>
                </a:cubicBezTo>
                <a:cubicBezTo>
                  <a:pt x="8882724" y="4663110"/>
                  <a:pt x="8902746" y="4700803"/>
                  <a:pt x="8951309" y="4746758"/>
                </a:cubicBezTo>
                <a:cubicBezTo>
                  <a:pt x="8971331" y="4784449"/>
                  <a:pt x="8982834" y="4851561"/>
                  <a:pt x="9002855" y="4889250"/>
                </a:cubicBezTo>
                <a:cubicBezTo>
                  <a:pt x="9002855" y="4889250"/>
                  <a:pt x="9042894" y="4964625"/>
                  <a:pt x="9054396" y="5031742"/>
                </a:cubicBezTo>
                <a:cubicBezTo>
                  <a:pt x="9094439" y="5107117"/>
                  <a:pt x="9134482" y="5182500"/>
                  <a:pt x="9134482" y="5182500"/>
                </a:cubicBezTo>
                <a:cubicBezTo>
                  <a:pt x="9145984" y="5249611"/>
                  <a:pt x="9186028" y="5324994"/>
                  <a:pt x="9206044" y="5362681"/>
                </a:cubicBezTo>
                <a:cubicBezTo>
                  <a:pt x="9197525" y="5392103"/>
                  <a:pt x="9171962" y="5480384"/>
                  <a:pt x="9163444" y="5509802"/>
                </a:cubicBezTo>
                <a:cubicBezTo>
                  <a:pt x="9163444" y="5509802"/>
                  <a:pt x="9143425" y="5472121"/>
                  <a:pt x="9151946" y="5442692"/>
                </a:cubicBezTo>
                <a:cubicBezTo>
                  <a:pt x="9151946" y="5442692"/>
                  <a:pt x="9131925" y="5405001"/>
                  <a:pt x="9111903" y="5367310"/>
                </a:cubicBezTo>
                <a:cubicBezTo>
                  <a:pt x="9120422" y="5337889"/>
                  <a:pt x="9108922" y="5270774"/>
                  <a:pt x="9088900" y="5233081"/>
                </a:cubicBezTo>
                <a:cubicBezTo>
                  <a:pt x="9017332" y="5052905"/>
                  <a:pt x="9017332" y="5052905"/>
                  <a:pt x="9017332" y="5052905"/>
                </a:cubicBezTo>
                <a:cubicBezTo>
                  <a:pt x="8997311" y="5015213"/>
                  <a:pt x="8977295" y="4977523"/>
                  <a:pt x="8948753" y="4969259"/>
                </a:cubicBezTo>
                <a:cubicBezTo>
                  <a:pt x="8948753" y="4969259"/>
                  <a:pt x="8931711" y="5028111"/>
                  <a:pt x="8960253" y="5036377"/>
                </a:cubicBezTo>
                <a:cubicBezTo>
                  <a:pt x="8960253" y="5036377"/>
                  <a:pt x="8971750" y="5103486"/>
                  <a:pt x="8991772" y="5141177"/>
                </a:cubicBezTo>
                <a:cubicBezTo>
                  <a:pt x="9003275" y="5208287"/>
                  <a:pt x="9046298" y="5380207"/>
                  <a:pt x="9046298" y="5380207"/>
                </a:cubicBezTo>
                <a:cubicBezTo>
                  <a:pt x="9037777" y="5409633"/>
                  <a:pt x="9040759" y="5506171"/>
                  <a:pt x="9012217" y="5497906"/>
                </a:cubicBezTo>
                <a:cubicBezTo>
                  <a:pt x="9012217" y="5497906"/>
                  <a:pt x="9012217" y="5497906"/>
                  <a:pt x="9020738" y="5468480"/>
                </a:cubicBezTo>
                <a:cubicBezTo>
                  <a:pt x="9000714" y="5430796"/>
                  <a:pt x="9000714" y="5430796"/>
                  <a:pt x="9000714" y="5430796"/>
                </a:cubicBezTo>
                <a:cubicBezTo>
                  <a:pt x="9009235" y="5401369"/>
                  <a:pt x="8989213" y="5363679"/>
                  <a:pt x="8997734" y="5334250"/>
                </a:cubicBezTo>
                <a:cubicBezTo>
                  <a:pt x="9006253" y="5304830"/>
                  <a:pt x="8957690" y="5258876"/>
                  <a:pt x="8937669" y="5221185"/>
                </a:cubicBezTo>
                <a:cubicBezTo>
                  <a:pt x="8917653" y="5183494"/>
                  <a:pt x="8857587" y="5070427"/>
                  <a:pt x="8857587" y="5070427"/>
                </a:cubicBezTo>
                <a:cubicBezTo>
                  <a:pt x="8837566" y="5032738"/>
                  <a:pt x="8809024" y="5024472"/>
                  <a:pt x="8809024" y="5024472"/>
                </a:cubicBezTo>
                <a:cubicBezTo>
                  <a:pt x="8809024" y="5024472"/>
                  <a:pt x="8820524" y="5091590"/>
                  <a:pt x="8812004" y="5121016"/>
                </a:cubicBezTo>
                <a:cubicBezTo>
                  <a:pt x="8832026" y="5158700"/>
                  <a:pt x="8855030" y="5292929"/>
                  <a:pt x="8866530" y="5360047"/>
                </a:cubicBezTo>
                <a:cubicBezTo>
                  <a:pt x="8866530" y="5360047"/>
                  <a:pt x="8886546" y="5397737"/>
                  <a:pt x="8878027" y="5427156"/>
                </a:cubicBezTo>
                <a:cubicBezTo>
                  <a:pt x="8898049" y="5464849"/>
                  <a:pt x="8918071" y="5502538"/>
                  <a:pt x="8929572" y="5569648"/>
                </a:cubicBezTo>
                <a:cubicBezTo>
                  <a:pt x="8921051" y="5599076"/>
                  <a:pt x="8921051" y="5599076"/>
                  <a:pt x="8921051" y="5599076"/>
                </a:cubicBezTo>
                <a:cubicBezTo>
                  <a:pt x="8941072" y="5636768"/>
                  <a:pt x="8981119" y="5712140"/>
                  <a:pt x="8972597" y="5741571"/>
                </a:cubicBezTo>
                <a:cubicBezTo>
                  <a:pt x="9001138" y="5749836"/>
                  <a:pt x="8967057" y="5867535"/>
                  <a:pt x="8950018" y="5926379"/>
                </a:cubicBezTo>
                <a:cubicBezTo>
                  <a:pt x="8950018" y="5926379"/>
                  <a:pt x="8941498" y="5955804"/>
                  <a:pt x="8952998" y="6022922"/>
                </a:cubicBezTo>
                <a:cubicBezTo>
                  <a:pt x="8973022" y="6060608"/>
                  <a:pt x="8964502" y="6090031"/>
                  <a:pt x="8984517" y="6127722"/>
                </a:cubicBezTo>
                <a:cubicBezTo>
                  <a:pt x="8984517" y="6127722"/>
                  <a:pt x="8996019" y="6194834"/>
                  <a:pt x="8987499" y="6224260"/>
                </a:cubicBezTo>
                <a:cubicBezTo>
                  <a:pt x="9007520" y="6261952"/>
                  <a:pt x="9019023" y="6329061"/>
                  <a:pt x="9019023" y="6329061"/>
                </a:cubicBezTo>
                <a:cubicBezTo>
                  <a:pt x="9019023" y="6329061"/>
                  <a:pt x="9030524" y="6396181"/>
                  <a:pt x="9042025" y="6463291"/>
                </a:cubicBezTo>
                <a:cubicBezTo>
                  <a:pt x="9042025" y="6463291"/>
                  <a:pt x="9053526" y="6530408"/>
                  <a:pt x="9065031" y="6597520"/>
                </a:cubicBezTo>
                <a:cubicBezTo>
                  <a:pt x="9076532" y="6664637"/>
                  <a:pt x="9068011" y="6694064"/>
                  <a:pt x="9088035" y="6731747"/>
                </a:cubicBezTo>
                <a:cubicBezTo>
                  <a:pt x="9079513" y="6761175"/>
                  <a:pt x="9079513" y="6761175"/>
                  <a:pt x="9079513" y="6761175"/>
                </a:cubicBezTo>
                <a:cubicBezTo>
                  <a:pt x="9091015" y="6828285"/>
                  <a:pt x="9093995" y="6924830"/>
                  <a:pt x="9105491" y="6991940"/>
                </a:cubicBezTo>
                <a:cubicBezTo>
                  <a:pt x="9125513" y="7029631"/>
                  <a:pt x="9102934" y="7214441"/>
                  <a:pt x="9065872" y="7235600"/>
                </a:cubicBezTo>
                <a:cubicBezTo>
                  <a:pt x="9065872" y="7235600"/>
                  <a:pt x="9065872" y="7235600"/>
                  <a:pt x="9077372" y="7302720"/>
                </a:cubicBezTo>
                <a:cubicBezTo>
                  <a:pt x="9080354" y="7399257"/>
                  <a:pt x="9046273" y="7516955"/>
                  <a:pt x="9049255" y="7613493"/>
                </a:cubicBezTo>
                <a:cubicBezTo>
                  <a:pt x="9032214" y="7672344"/>
                  <a:pt x="9032214" y="7672344"/>
                  <a:pt x="9032214" y="7672344"/>
                </a:cubicBezTo>
                <a:cubicBezTo>
                  <a:pt x="9015174" y="7731192"/>
                  <a:pt x="9018156" y="7827729"/>
                  <a:pt x="9018156" y="7827729"/>
                </a:cubicBezTo>
                <a:cubicBezTo>
                  <a:pt x="9009636" y="7857154"/>
                  <a:pt x="8984075" y="7945428"/>
                  <a:pt x="8975554" y="7974855"/>
                </a:cubicBezTo>
                <a:cubicBezTo>
                  <a:pt x="8947012" y="7966590"/>
                  <a:pt x="8964051" y="7907744"/>
                  <a:pt x="8981093" y="7848890"/>
                </a:cubicBezTo>
                <a:cubicBezTo>
                  <a:pt x="8969590" y="7781781"/>
                  <a:pt x="8963629" y="7588698"/>
                  <a:pt x="8980668" y="7529852"/>
                </a:cubicBezTo>
                <a:cubicBezTo>
                  <a:pt x="8960646" y="7492160"/>
                  <a:pt x="8974712" y="7336771"/>
                  <a:pt x="8971730" y="7240235"/>
                </a:cubicBezTo>
                <a:cubicBezTo>
                  <a:pt x="8977270" y="7114273"/>
                  <a:pt x="8977270" y="7114273"/>
                  <a:pt x="8977270" y="7114273"/>
                </a:cubicBezTo>
                <a:cubicBezTo>
                  <a:pt x="8965770" y="7047153"/>
                  <a:pt x="8954266" y="6980045"/>
                  <a:pt x="8962787" y="6950618"/>
                </a:cubicBezTo>
                <a:cubicBezTo>
                  <a:pt x="8962787" y="6950618"/>
                  <a:pt x="8979827" y="6891771"/>
                  <a:pt x="8979827" y="6891771"/>
                </a:cubicBezTo>
                <a:cubicBezTo>
                  <a:pt x="8979827" y="6891771"/>
                  <a:pt x="9016890" y="6870609"/>
                  <a:pt x="9016890" y="6870609"/>
                </a:cubicBezTo>
                <a:cubicBezTo>
                  <a:pt x="9025411" y="6841182"/>
                  <a:pt x="9005389" y="6803491"/>
                  <a:pt x="8985364" y="6765805"/>
                </a:cubicBezTo>
                <a:cubicBezTo>
                  <a:pt x="8985364" y="6765805"/>
                  <a:pt x="8945322" y="6690423"/>
                  <a:pt x="8925298" y="6652741"/>
                </a:cubicBezTo>
                <a:cubicBezTo>
                  <a:pt x="8925298" y="6652741"/>
                  <a:pt x="8925298" y="6652741"/>
                  <a:pt x="8913798" y="6585621"/>
                </a:cubicBezTo>
                <a:cubicBezTo>
                  <a:pt x="8939358" y="6497349"/>
                  <a:pt x="8927857" y="6430234"/>
                  <a:pt x="8927857" y="6430234"/>
                </a:cubicBezTo>
                <a:cubicBezTo>
                  <a:pt x="8936376" y="6400811"/>
                  <a:pt x="8916355" y="6363122"/>
                  <a:pt x="8896339" y="6325431"/>
                </a:cubicBezTo>
                <a:cubicBezTo>
                  <a:pt x="8913379" y="6266585"/>
                  <a:pt x="8893357" y="6228895"/>
                  <a:pt x="8873335" y="6191202"/>
                </a:cubicBezTo>
                <a:cubicBezTo>
                  <a:pt x="8850333" y="6056972"/>
                  <a:pt x="8850333" y="6056972"/>
                  <a:pt x="8850333" y="6056972"/>
                </a:cubicBezTo>
                <a:cubicBezTo>
                  <a:pt x="8838829" y="5989863"/>
                  <a:pt x="8807308" y="5885056"/>
                  <a:pt x="8795805" y="5817947"/>
                </a:cubicBezTo>
                <a:cubicBezTo>
                  <a:pt x="8795805" y="5817947"/>
                  <a:pt x="8784305" y="5750827"/>
                  <a:pt x="8792823" y="5721407"/>
                </a:cubicBezTo>
                <a:cubicBezTo>
                  <a:pt x="8781329" y="5654289"/>
                  <a:pt x="8789849" y="5624864"/>
                  <a:pt x="8789849" y="5624864"/>
                </a:cubicBezTo>
                <a:cubicBezTo>
                  <a:pt x="8778347" y="5557754"/>
                  <a:pt x="8766844" y="5490645"/>
                  <a:pt x="8766844" y="5490645"/>
                </a:cubicBezTo>
                <a:cubicBezTo>
                  <a:pt x="8775365" y="5461216"/>
                  <a:pt x="8755343" y="5423525"/>
                  <a:pt x="8746823" y="5452951"/>
                </a:cubicBezTo>
                <a:cubicBezTo>
                  <a:pt x="8746823" y="5452951"/>
                  <a:pt x="8718281" y="5444686"/>
                  <a:pt x="8698259" y="5406996"/>
                </a:cubicBezTo>
                <a:cubicBezTo>
                  <a:pt x="8678238" y="5369305"/>
                  <a:pt x="8675255" y="5272767"/>
                  <a:pt x="8675255" y="5272767"/>
                </a:cubicBezTo>
                <a:cubicBezTo>
                  <a:pt x="8703798" y="5281032"/>
                  <a:pt x="8712319" y="5251605"/>
                  <a:pt x="8692296" y="5213919"/>
                </a:cubicBezTo>
                <a:cubicBezTo>
                  <a:pt x="8692296" y="5213919"/>
                  <a:pt x="8680796" y="5146804"/>
                  <a:pt x="8652252" y="5138540"/>
                </a:cubicBezTo>
                <a:cubicBezTo>
                  <a:pt x="8652252" y="5138540"/>
                  <a:pt x="8603688" y="5092582"/>
                  <a:pt x="8603688" y="5092582"/>
                </a:cubicBezTo>
                <a:cubicBezTo>
                  <a:pt x="8603688" y="5092582"/>
                  <a:pt x="8555130" y="5046635"/>
                  <a:pt x="8563651" y="5017209"/>
                </a:cubicBezTo>
                <a:cubicBezTo>
                  <a:pt x="8563651" y="5017209"/>
                  <a:pt x="8580692" y="4958357"/>
                  <a:pt x="8580692" y="4958357"/>
                </a:cubicBezTo>
                <a:cubicBezTo>
                  <a:pt x="8580692" y="4958357"/>
                  <a:pt x="8582822" y="4951001"/>
                  <a:pt x="8586017" y="4939968"/>
                </a:cubicBezTo>
                <a:lnTo>
                  <a:pt x="8589656" y="4927399"/>
                </a:lnTo>
                <a:lnTo>
                  <a:pt x="8579832" y="4907793"/>
                </a:lnTo>
                <a:cubicBezTo>
                  <a:pt x="8568086" y="4885371"/>
                  <a:pt x="8556340" y="4862949"/>
                  <a:pt x="8556340" y="4851738"/>
                </a:cubicBezTo>
                <a:cubicBezTo>
                  <a:pt x="8556340" y="4848936"/>
                  <a:pt x="8555973" y="4844732"/>
                  <a:pt x="8555330" y="4839433"/>
                </a:cubicBezTo>
                <a:lnTo>
                  <a:pt x="8552981" y="4822765"/>
                </a:lnTo>
                <a:lnTo>
                  <a:pt x="8552781" y="4822708"/>
                </a:lnTo>
                <a:cubicBezTo>
                  <a:pt x="8543416" y="4819995"/>
                  <a:pt x="8522009" y="4813798"/>
                  <a:pt x="8500603" y="4807599"/>
                </a:cubicBezTo>
                <a:cubicBezTo>
                  <a:pt x="8472061" y="4799334"/>
                  <a:pt x="8411996" y="4686268"/>
                  <a:pt x="8391974" y="4648574"/>
                </a:cubicBezTo>
                <a:cubicBezTo>
                  <a:pt x="8371958" y="4610891"/>
                  <a:pt x="8311893" y="4497819"/>
                  <a:pt x="8320412" y="4468399"/>
                </a:cubicBezTo>
                <a:cubicBezTo>
                  <a:pt x="8320412" y="4468399"/>
                  <a:pt x="8280368" y="4393016"/>
                  <a:pt x="8260348" y="4355326"/>
                </a:cubicBezTo>
                <a:cubicBezTo>
                  <a:pt x="8220303" y="4279950"/>
                  <a:pt x="8188780" y="4175148"/>
                  <a:pt x="8168758" y="4137456"/>
                </a:cubicBezTo>
                <a:cubicBezTo>
                  <a:pt x="8168758" y="4137456"/>
                  <a:pt x="8120200" y="4091503"/>
                  <a:pt x="8071634" y="4045553"/>
                </a:cubicBezTo>
                <a:cubicBezTo>
                  <a:pt x="8071634" y="4045553"/>
                  <a:pt x="8064498" y="4043487"/>
                  <a:pt x="8052358" y="4031997"/>
                </a:cubicBezTo>
                <a:lnTo>
                  <a:pt x="8042662" y="4020732"/>
                </a:lnTo>
                <a:lnTo>
                  <a:pt x="8042127" y="4020631"/>
                </a:lnTo>
                <a:cubicBezTo>
                  <a:pt x="8035689" y="4021679"/>
                  <a:pt x="8034133" y="4027055"/>
                  <a:pt x="8042335" y="4041079"/>
                </a:cubicBezTo>
                <a:cubicBezTo>
                  <a:pt x="8064970" y="4047633"/>
                  <a:pt x="8058744" y="4069133"/>
                  <a:pt x="8075149" y="4097184"/>
                </a:cubicBezTo>
                <a:cubicBezTo>
                  <a:pt x="8083350" y="4111210"/>
                  <a:pt x="8085894" y="4123597"/>
                  <a:pt x="8086389" y="4132478"/>
                </a:cubicBezTo>
                <a:lnTo>
                  <a:pt x="8086277" y="4135851"/>
                </a:lnTo>
                <a:lnTo>
                  <a:pt x="8107083" y="4175422"/>
                </a:lnTo>
                <a:cubicBezTo>
                  <a:pt x="8107083" y="4175422"/>
                  <a:pt x="8130541" y="4197930"/>
                  <a:pt x="8130541" y="4220431"/>
                </a:cubicBezTo>
                <a:lnTo>
                  <a:pt x="8151577" y="4242290"/>
                </a:lnTo>
                <a:lnTo>
                  <a:pt x="8151010" y="4241346"/>
                </a:lnTo>
                <a:cubicBezTo>
                  <a:pt x="8151010" y="4241346"/>
                  <a:pt x="8190650" y="4275841"/>
                  <a:pt x="8224141" y="4331578"/>
                </a:cubicBezTo>
                <a:cubicBezTo>
                  <a:pt x="8307862" y="4470912"/>
                  <a:pt x="8307862" y="4470912"/>
                  <a:pt x="8307862" y="4470912"/>
                </a:cubicBezTo>
                <a:lnTo>
                  <a:pt x="8285655" y="4441729"/>
                </a:lnTo>
                <a:lnTo>
                  <a:pt x="8291847" y="4473609"/>
                </a:lnTo>
                <a:cubicBezTo>
                  <a:pt x="8294778" y="4501741"/>
                  <a:pt x="8294778" y="4535496"/>
                  <a:pt x="8294778" y="4558000"/>
                </a:cubicBezTo>
                <a:cubicBezTo>
                  <a:pt x="8294778" y="4558000"/>
                  <a:pt x="8294778" y="4580506"/>
                  <a:pt x="8318243" y="4625516"/>
                </a:cubicBezTo>
                <a:cubicBezTo>
                  <a:pt x="8341704" y="4648019"/>
                  <a:pt x="8341704" y="4670524"/>
                  <a:pt x="8365162" y="4693032"/>
                </a:cubicBezTo>
                <a:cubicBezTo>
                  <a:pt x="8365162" y="4693032"/>
                  <a:pt x="8388623" y="4738037"/>
                  <a:pt x="8388623" y="4760545"/>
                </a:cubicBezTo>
                <a:cubicBezTo>
                  <a:pt x="8412085" y="4783049"/>
                  <a:pt x="8435549" y="4828055"/>
                  <a:pt x="8435549" y="4828055"/>
                </a:cubicBezTo>
                <a:cubicBezTo>
                  <a:pt x="8435549" y="4828055"/>
                  <a:pt x="8459010" y="4873069"/>
                  <a:pt x="8482474" y="4918075"/>
                </a:cubicBezTo>
                <a:cubicBezTo>
                  <a:pt x="8482474" y="4918075"/>
                  <a:pt x="8505935" y="4963087"/>
                  <a:pt x="8529398" y="5008094"/>
                </a:cubicBezTo>
                <a:cubicBezTo>
                  <a:pt x="8552861" y="5053105"/>
                  <a:pt x="8552861" y="5075613"/>
                  <a:pt x="8576325" y="5098114"/>
                </a:cubicBezTo>
                <a:cubicBezTo>
                  <a:pt x="8576325" y="5120617"/>
                  <a:pt x="8576325" y="5120617"/>
                  <a:pt x="8576325" y="5120617"/>
                </a:cubicBezTo>
                <a:cubicBezTo>
                  <a:pt x="8599786" y="5165625"/>
                  <a:pt x="8623249" y="5233143"/>
                  <a:pt x="8646707" y="5278150"/>
                </a:cubicBezTo>
                <a:cubicBezTo>
                  <a:pt x="8670168" y="5300656"/>
                  <a:pt x="8693631" y="5435683"/>
                  <a:pt x="8670168" y="5458187"/>
                </a:cubicBezTo>
                <a:cubicBezTo>
                  <a:pt x="8670168" y="5458187"/>
                  <a:pt x="8670168" y="5458187"/>
                  <a:pt x="8693631" y="5503199"/>
                </a:cubicBezTo>
                <a:cubicBezTo>
                  <a:pt x="8717094" y="5570712"/>
                  <a:pt x="8717094" y="5660731"/>
                  <a:pt x="8740556" y="5728245"/>
                </a:cubicBezTo>
                <a:cubicBezTo>
                  <a:pt x="8740556" y="5773257"/>
                  <a:pt x="8740556" y="5773257"/>
                  <a:pt x="8740556" y="5773257"/>
                </a:cubicBezTo>
                <a:cubicBezTo>
                  <a:pt x="8740556" y="5818264"/>
                  <a:pt x="8764018" y="5885777"/>
                  <a:pt x="8764018" y="5885777"/>
                </a:cubicBezTo>
                <a:cubicBezTo>
                  <a:pt x="8764018" y="5908283"/>
                  <a:pt x="8764018" y="5975794"/>
                  <a:pt x="8764018" y="5998301"/>
                </a:cubicBezTo>
                <a:cubicBezTo>
                  <a:pt x="8740556" y="5998301"/>
                  <a:pt x="8740556" y="5953293"/>
                  <a:pt x="8740556" y="5908283"/>
                </a:cubicBezTo>
                <a:cubicBezTo>
                  <a:pt x="8717094" y="5863276"/>
                  <a:pt x="8670168" y="5728245"/>
                  <a:pt x="8670168" y="5683237"/>
                </a:cubicBezTo>
                <a:cubicBezTo>
                  <a:pt x="8646707" y="5660731"/>
                  <a:pt x="8623249" y="5548208"/>
                  <a:pt x="8599786" y="5480695"/>
                </a:cubicBezTo>
                <a:cubicBezTo>
                  <a:pt x="8576325" y="5390676"/>
                  <a:pt x="8576325" y="5390676"/>
                  <a:pt x="8576325" y="5390676"/>
                </a:cubicBezTo>
                <a:cubicBezTo>
                  <a:pt x="8552861" y="5345664"/>
                  <a:pt x="8529398" y="5300656"/>
                  <a:pt x="8529398" y="5278150"/>
                </a:cubicBezTo>
                <a:cubicBezTo>
                  <a:pt x="8529398" y="5278150"/>
                  <a:pt x="8529398" y="5233143"/>
                  <a:pt x="8529398" y="5233143"/>
                </a:cubicBezTo>
                <a:cubicBezTo>
                  <a:pt x="8529398" y="5233143"/>
                  <a:pt x="8552861" y="5210637"/>
                  <a:pt x="8552861" y="5210637"/>
                </a:cubicBezTo>
                <a:cubicBezTo>
                  <a:pt x="8552861" y="5188129"/>
                  <a:pt x="8529398" y="5165625"/>
                  <a:pt x="8505935" y="5143126"/>
                </a:cubicBezTo>
                <a:cubicBezTo>
                  <a:pt x="8505935" y="5143126"/>
                  <a:pt x="8459010" y="5098114"/>
                  <a:pt x="8435549" y="5075613"/>
                </a:cubicBezTo>
                <a:cubicBezTo>
                  <a:pt x="8435549" y="5075613"/>
                  <a:pt x="8435549" y="5075613"/>
                  <a:pt x="8412085" y="5030601"/>
                </a:cubicBezTo>
                <a:cubicBezTo>
                  <a:pt x="8412085" y="4963087"/>
                  <a:pt x="8388623" y="4918075"/>
                  <a:pt x="8388623" y="4918075"/>
                </a:cubicBezTo>
                <a:cubicBezTo>
                  <a:pt x="8388623" y="4895574"/>
                  <a:pt x="8365162" y="4873069"/>
                  <a:pt x="8341704" y="4850562"/>
                </a:cubicBezTo>
                <a:cubicBezTo>
                  <a:pt x="8341704" y="4805555"/>
                  <a:pt x="8318243" y="4783049"/>
                  <a:pt x="8294778" y="4760545"/>
                </a:cubicBezTo>
                <a:cubicBezTo>
                  <a:pt x="8247854" y="4670524"/>
                  <a:pt x="8247854" y="4670524"/>
                  <a:pt x="8247854" y="4670524"/>
                </a:cubicBezTo>
                <a:cubicBezTo>
                  <a:pt x="8224392" y="4625516"/>
                  <a:pt x="8177464" y="4558000"/>
                  <a:pt x="8154004" y="4512993"/>
                </a:cubicBezTo>
                <a:cubicBezTo>
                  <a:pt x="8154004" y="4512993"/>
                  <a:pt x="8130541" y="4467981"/>
                  <a:pt x="8130541" y="4445480"/>
                </a:cubicBezTo>
                <a:cubicBezTo>
                  <a:pt x="8107083" y="4400468"/>
                  <a:pt x="8107083" y="4377964"/>
                  <a:pt x="8107083" y="4377964"/>
                </a:cubicBezTo>
                <a:cubicBezTo>
                  <a:pt x="8101218" y="4366712"/>
                  <a:pt x="8095353" y="4355460"/>
                  <a:pt x="8089854" y="4344910"/>
                </a:cubicBezTo>
                <a:lnTo>
                  <a:pt x="8081589" y="4329059"/>
                </a:lnTo>
                <a:lnTo>
                  <a:pt x="8081562" y="4329157"/>
                </a:lnTo>
                <a:cubicBezTo>
                  <a:pt x="8080783" y="4331843"/>
                  <a:pt x="8080783" y="4331843"/>
                  <a:pt x="8080783" y="4331843"/>
                </a:cubicBezTo>
                <a:cubicBezTo>
                  <a:pt x="8080783" y="4331843"/>
                  <a:pt x="8058154" y="4325290"/>
                  <a:pt x="8058154" y="4325290"/>
                </a:cubicBezTo>
                <a:cubicBezTo>
                  <a:pt x="8058154" y="4325290"/>
                  <a:pt x="8039699" y="4293729"/>
                  <a:pt x="8014002" y="4263350"/>
                </a:cubicBezTo>
                <a:lnTo>
                  <a:pt x="8006550" y="4255608"/>
                </a:lnTo>
                <a:lnTo>
                  <a:pt x="7989771" y="4242935"/>
                </a:lnTo>
                <a:lnTo>
                  <a:pt x="7982945" y="4233602"/>
                </a:lnTo>
                <a:lnTo>
                  <a:pt x="7962615" y="4227715"/>
                </a:lnTo>
                <a:cubicBezTo>
                  <a:pt x="7933975" y="4219422"/>
                  <a:pt x="7895784" y="4208364"/>
                  <a:pt x="7895784" y="4208364"/>
                </a:cubicBezTo>
                <a:cubicBezTo>
                  <a:pt x="7866932" y="4223311"/>
                  <a:pt x="7795085" y="4132603"/>
                  <a:pt x="7778678" y="4104549"/>
                </a:cubicBezTo>
                <a:cubicBezTo>
                  <a:pt x="7733421" y="4091444"/>
                  <a:pt x="7661571" y="4000729"/>
                  <a:pt x="7645167" y="3972678"/>
                </a:cubicBezTo>
                <a:cubicBezTo>
                  <a:pt x="7645167" y="3972678"/>
                  <a:pt x="7645167" y="3972678"/>
                  <a:pt x="7651393" y="3951179"/>
                </a:cubicBezTo>
                <a:cubicBezTo>
                  <a:pt x="7657619" y="3929680"/>
                  <a:pt x="7657619" y="3929680"/>
                  <a:pt x="7657619" y="3929680"/>
                </a:cubicBezTo>
                <a:cubicBezTo>
                  <a:pt x="7680247" y="3936232"/>
                  <a:pt x="7696656" y="3964286"/>
                  <a:pt x="7719285" y="3970838"/>
                </a:cubicBezTo>
                <a:cubicBezTo>
                  <a:pt x="7719285" y="3970838"/>
                  <a:pt x="7758324" y="4005444"/>
                  <a:pt x="7787176" y="3990497"/>
                </a:cubicBezTo>
                <a:cubicBezTo>
                  <a:pt x="7787176" y="3990497"/>
                  <a:pt x="7770773" y="3962445"/>
                  <a:pt x="7731736" y="3927841"/>
                </a:cubicBezTo>
                <a:cubicBezTo>
                  <a:pt x="7686471" y="3914734"/>
                  <a:pt x="7608403" y="3845519"/>
                  <a:pt x="7585775" y="3838967"/>
                </a:cubicBezTo>
                <a:cubicBezTo>
                  <a:pt x="7563141" y="3832413"/>
                  <a:pt x="7563141" y="3832413"/>
                  <a:pt x="7563141" y="3832413"/>
                </a:cubicBezTo>
                <a:cubicBezTo>
                  <a:pt x="7569368" y="3810913"/>
                  <a:pt x="7552963" y="3782861"/>
                  <a:pt x="7552963" y="3782861"/>
                </a:cubicBezTo>
                <a:cubicBezTo>
                  <a:pt x="7552963" y="3782861"/>
                  <a:pt x="7559189" y="3761363"/>
                  <a:pt x="7581818" y="3767915"/>
                </a:cubicBezTo>
                <a:lnTo>
                  <a:pt x="7585941" y="3765497"/>
                </a:lnTo>
                <a:lnTo>
                  <a:pt x="7566354" y="3746427"/>
                </a:lnTo>
                <a:cubicBezTo>
                  <a:pt x="7536662" y="3716890"/>
                  <a:pt x="7497067" y="3674692"/>
                  <a:pt x="7497067" y="3657817"/>
                </a:cubicBezTo>
                <a:cubicBezTo>
                  <a:pt x="7497067" y="3657817"/>
                  <a:pt x="7450143" y="3612805"/>
                  <a:pt x="7426680" y="3590297"/>
                </a:cubicBezTo>
                <a:cubicBezTo>
                  <a:pt x="7379755" y="3545291"/>
                  <a:pt x="7332830" y="3477779"/>
                  <a:pt x="7309365" y="3455272"/>
                </a:cubicBezTo>
                <a:cubicBezTo>
                  <a:pt x="7309365" y="3455272"/>
                  <a:pt x="7262448" y="3432766"/>
                  <a:pt x="7215523" y="3410266"/>
                </a:cubicBezTo>
                <a:cubicBezTo>
                  <a:pt x="7215523" y="3410266"/>
                  <a:pt x="7202325" y="3410266"/>
                  <a:pt x="7175928" y="3391277"/>
                </a:cubicBezTo>
                <a:lnTo>
                  <a:pt x="7169559" y="3385894"/>
                </a:lnTo>
                <a:lnTo>
                  <a:pt x="7170707" y="3390985"/>
                </a:lnTo>
                <a:cubicBezTo>
                  <a:pt x="7172429" y="3399537"/>
                  <a:pt x="7173291" y="3407108"/>
                  <a:pt x="7171726" y="3412511"/>
                </a:cubicBezTo>
                <a:cubicBezTo>
                  <a:pt x="7171726" y="3412511"/>
                  <a:pt x="7188001" y="3440656"/>
                  <a:pt x="7188001" y="3440656"/>
                </a:cubicBezTo>
                <a:cubicBezTo>
                  <a:pt x="7188001" y="3440656"/>
                  <a:pt x="7181741" y="3462273"/>
                  <a:pt x="7181741" y="3462273"/>
                </a:cubicBezTo>
                <a:cubicBezTo>
                  <a:pt x="7170473" y="3459010"/>
                  <a:pt x="7155137" y="3448711"/>
                  <a:pt x="7138547" y="3432193"/>
                </a:cubicBezTo>
                <a:lnTo>
                  <a:pt x="7089436" y="3366923"/>
                </a:lnTo>
                <a:lnTo>
                  <a:pt x="7093836" y="3380795"/>
                </a:lnTo>
                <a:cubicBezTo>
                  <a:pt x="7094253" y="3388427"/>
                  <a:pt x="7092915" y="3393048"/>
                  <a:pt x="7092915" y="3393048"/>
                </a:cubicBezTo>
                <a:cubicBezTo>
                  <a:pt x="7092915" y="3393048"/>
                  <a:pt x="7054121" y="3381815"/>
                  <a:pt x="7054121" y="3381815"/>
                </a:cubicBezTo>
                <a:cubicBezTo>
                  <a:pt x="7054121" y="3381815"/>
                  <a:pt x="7040079" y="3357718"/>
                  <a:pt x="7020680" y="3352100"/>
                </a:cubicBezTo>
                <a:lnTo>
                  <a:pt x="7026616" y="3346552"/>
                </a:lnTo>
                <a:lnTo>
                  <a:pt x="7012074" y="3332843"/>
                </a:lnTo>
                <a:cubicBezTo>
                  <a:pt x="7006960" y="3328899"/>
                  <a:pt x="7001846" y="3325612"/>
                  <a:pt x="6996731" y="3323312"/>
                </a:cubicBezTo>
                <a:lnTo>
                  <a:pt x="6987240" y="3321075"/>
                </a:lnTo>
                <a:lnTo>
                  <a:pt x="7013973" y="3366831"/>
                </a:lnTo>
                <a:cubicBezTo>
                  <a:pt x="7013973" y="3366831"/>
                  <a:pt x="7052786" y="3401503"/>
                  <a:pt x="7091595" y="3436170"/>
                </a:cubicBezTo>
                <a:cubicBezTo>
                  <a:pt x="7114132" y="3442696"/>
                  <a:pt x="7114132" y="3442696"/>
                  <a:pt x="7114132" y="3442696"/>
                </a:cubicBezTo>
                <a:cubicBezTo>
                  <a:pt x="7114132" y="3442696"/>
                  <a:pt x="7107873" y="3464314"/>
                  <a:pt x="7107873" y="3464314"/>
                </a:cubicBezTo>
                <a:cubicBezTo>
                  <a:pt x="7107873" y="3464314"/>
                  <a:pt x="7124150" y="3492452"/>
                  <a:pt x="7124150" y="3492452"/>
                </a:cubicBezTo>
                <a:cubicBezTo>
                  <a:pt x="7117889" y="3514069"/>
                  <a:pt x="7117889" y="3514069"/>
                  <a:pt x="7117889" y="3514069"/>
                </a:cubicBezTo>
                <a:cubicBezTo>
                  <a:pt x="7140428" y="3520596"/>
                  <a:pt x="7156704" y="3548739"/>
                  <a:pt x="7189258" y="3605022"/>
                </a:cubicBezTo>
                <a:cubicBezTo>
                  <a:pt x="7189258" y="3605022"/>
                  <a:pt x="7211796" y="3611548"/>
                  <a:pt x="7228075" y="3639693"/>
                </a:cubicBezTo>
                <a:cubicBezTo>
                  <a:pt x="7236212" y="3653764"/>
                  <a:pt x="7244352" y="3667834"/>
                  <a:pt x="7255308" y="3682722"/>
                </a:cubicBezTo>
                <a:lnTo>
                  <a:pt x="7263462" y="3691576"/>
                </a:lnTo>
                <a:lnTo>
                  <a:pt x="7265728" y="3685988"/>
                </a:lnTo>
                <a:cubicBezTo>
                  <a:pt x="7267723" y="3676800"/>
                  <a:pt x="7267504" y="3668367"/>
                  <a:pt x="7264082" y="3661798"/>
                </a:cubicBezTo>
                <a:cubicBezTo>
                  <a:pt x="7270046" y="3641203"/>
                  <a:pt x="7242675" y="3588640"/>
                  <a:pt x="7262320" y="3594329"/>
                </a:cubicBezTo>
                <a:cubicBezTo>
                  <a:pt x="7281971" y="3600018"/>
                  <a:pt x="7303376" y="3673175"/>
                  <a:pt x="7336711" y="3705146"/>
                </a:cubicBezTo>
                <a:cubicBezTo>
                  <a:pt x="7343552" y="3718288"/>
                  <a:pt x="7365569" y="3752563"/>
                  <a:pt x="7389299" y="3790123"/>
                </a:cubicBezTo>
                <a:lnTo>
                  <a:pt x="7409900" y="3823242"/>
                </a:lnTo>
                <a:lnTo>
                  <a:pt x="7417523" y="3830268"/>
                </a:lnTo>
                <a:cubicBezTo>
                  <a:pt x="7448562" y="3859746"/>
                  <a:pt x="7479602" y="3891903"/>
                  <a:pt x="7489948" y="3913342"/>
                </a:cubicBezTo>
                <a:cubicBezTo>
                  <a:pt x="7489948" y="3945503"/>
                  <a:pt x="7524868" y="3989721"/>
                  <a:pt x="7533601" y="4000774"/>
                </a:cubicBezTo>
                <a:cubicBezTo>
                  <a:pt x="7536512" y="4004458"/>
                  <a:pt x="7536512" y="4004457"/>
                  <a:pt x="7531338" y="3999096"/>
                </a:cubicBezTo>
                <a:lnTo>
                  <a:pt x="7522206" y="3994958"/>
                </a:lnTo>
                <a:lnTo>
                  <a:pt x="7536075" y="4010028"/>
                </a:lnTo>
                <a:cubicBezTo>
                  <a:pt x="7536075" y="4010028"/>
                  <a:pt x="7552355" y="4038171"/>
                  <a:pt x="7574890" y="4044696"/>
                </a:cubicBezTo>
                <a:cubicBezTo>
                  <a:pt x="7591168" y="4072836"/>
                  <a:pt x="7629982" y="4107505"/>
                  <a:pt x="7629982" y="4107505"/>
                </a:cubicBezTo>
                <a:cubicBezTo>
                  <a:pt x="7646259" y="4135650"/>
                  <a:pt x="7678813" y="4191931"/>
                  <a:pt x="7666295" y="4235167"/>
                </a:cubicBezTo>
                <a:cubicBezTo>
                  <a:pt x="7682573" y="4263314"/>
                  <a:pt x="7686327" y="4334685"/>
                  <a:pt x="7702603" y="4362828"/>
                </a:cubicBezTo>
                <a:cubicBezTo>
                  <a:pt x="7702603" y="4362828"/>
                  <a:pt x="7702603" y="4362828"/>
                  <a:pt x="7725141" y="4369354"/>
                </a:cubicBezTo>
                <a:cubicBezTo>
                  <a:pt x="7718882" y="4390968"/>
                  <a:pt x="7718882" y="4390968"/>
                  <a:pt x="7718882" y="4390968"/>
                </a:cubicBezTo>
                <a:cubicBezTo>
                  <a:pt x="7741418" y="4397492"/>
                  <a:pt x="7757696" y="4425638"/>
                  <a:pt x="7773972" y="4453781"/>
                </a:cubicBezTo>
                <a:cubicBezTo>
                  <a:pt x="7767712" y="4475400"/>
                  <a:pt x="7822804" y="4538207"/>
                  <a:pt x="7839081" y="4566351"/>
                </a:cubicBezTo>
                <a:cubicBezTo>
                  <a:pt x="7839081" y="4566351"/>
                  <a:pt x="7871633" y="4622631"/>
                  <a:pt x="7865373" y="4644250"/>
                </a:cubicBezTo>
                <a:cubicBezTo>
                  <a:pt x="7881649" y="4672393"/>
                  <a:pt x="7930483" y="4756819"/>
                  <a:pt x="7946759" y="4784965"/>
                </a:cubicBezTo>
                <a:cubicBezTo>
                  <a:pt x="7940501" y="4806576"/>
                  <a:pt x="7956779" y="4834719"/>
                  <a:pt x="7995592" y="4869389"/>
                </a:cubicBezTo>
                <a:cubicBezTo>
                  <a:pt x="8011869" y="4897534"/>
                  <a:pt x="8021888" y="4947291"/>
                  <a:pt x="8038164" y="4975434"/>
                </a:cubicBezTo>
                <a:cubicBezTo>
                  <a:pt x="8038164" y="4975434"/>
                  <a:pt x="8070716" y="5031714"/>
                  <a:pt x="8080732" y="5081476"/>
                </a:cubicBezTo>
                <a:cubicBezTo>
                  <a:pt x="8113289" y="5137758"/>
                  <a:pt x="8145843" y="5194046"/>
                  <a:pt x="8145843" y="5194046"/>
                </a:cubicBezTo>
                <a:cubicBezTo>
                  <a:pt x="8155861" y="5243803"/>
                  <a:pt x="8188415" y="5300089"/>
                  <a:pt x="8204688" y="5328234"/>
                </a:cubicBezTo>
                <a:cubicBezTo>
                  <a:pt x="8198429" y="5349846"/>
                  <a:pt x="8179650" y="5414700"/>
                  <a:pt x="8173392" y="5436313"/>
                </a:cubicBezTo>
                <a:cubicBezTo>
                  <a:pt x="8173392" y="5436313"/>
                  <a:pt x="8157118" y="5408176"/>
                  <a:pt x="8163378" y="5386557"/>
                </a:cubicBezTo>
                <a:cubicBezTo>
                  <a:pt x="8163378" y="5386557"/>
                  <a:pt x="8147102" y="5358416"/>
                  <a:pt x="8130824" y="5330270"/>
                </a:cubicBezTo>
                <a:cubicBezTo>
                  <a:pt x="8137082" y="5308657"/>
                  <a:pt x="8127064" y="5258896"/>
                  <a:pt x="8110787" y="5230752"/>
                </a:cubicBezTo>
                <a:cubicBezTo>
                  <a:pt x="8051937" y="5096567"/>
                  <a:pt x="8051937" y="5096567"/>
                  <a:pt x="8051937" y="5096567"/>
                </a:cubicBezTo>
                <a:cubicBezTo>
                  <a:pt x="8035659" y="5068426"/>
                  <a:pt x="8019387" y="5040283"/>
                  <a:pt x="7996850" y="5033756"/>
                </a:cubicBezTo>
                <a:cubicBezTo>
                  <a:pt x="7996850" y="5033756"/>
                  <a:pt x="7984332" y="5076991"/>
                  <a:pt x="8006866" y="5083518"/>
                </a:cubicBezTo>
                <a:cubicBezTo>
                  <a:pt x="8006866" y="5083518"/>
                  <a:pt x="8016881" y="5133273"/>
                  <a:pt x="8033158" y="5161418"/>
                </a:cubicBezTo>
                <a:cubicBezTo>
                  <a:pt x="8043176" y="5211174"/>
                  <a:pt x="8079489" y="5338837"/>
                  <a:pt x="8079489" y="5338837"/>
                </a:cubicBezTo>
                <a:cubicBezTo>
                  <a:pt x="8073231" y="5360453"/>
                  <a:pt x="8076989" y="5431828"/>
                  <a:pt x="8054452" y="5425302"/>
                </a:cubicBezTo>
                <a:cubicBezTo>
                  <a:pt x="8054452" y="5425302"/>
                  <a:pt x="8054452" y="5425302"/>
                  <a:pt x="8060713" y="5403685"/>
                </a:cubicBezTo>
                <a:cubicBezTo>
                  <a:pt x="8044435" y="5375546"/>
                  <a:pt x="8044435" y="5375546"/>
                  <a:pt x="8044435" y="5375546"/>
                </a:cubicBezTo>
                <a:cubicBezTo>
                  <a:pt x="8050695" y="5353929"/>
                  <a:pt x="8034417" y="5325786"/>
                  <a:pt x="8040677" y="5304167"/>
                </a:cubicBezTo>
                <a:cubicBezTo>
                  <a:pt x="8046935" y="5282554"/>
                  <a:pt x="8008121" y="5247883"/>
                  <a:pt x="7991843" y="5219741"/>
                </a:cubicBezTo>
                <a:cubicBezTo>
                  <a:pt x="7975571" y="5191598"/>
                  <a:pt x="7926739" y="5107172"/>
                  <a:pt x="7926739" y="5107172"/>
                </a:cubicBezTo>
                <a:cubicBezTo>
                  <a:pt x="7910460" y="5079026"/>
                  <a:pt x="7887926" y="5072501"/>
                  <a:pt x="7887926" y="5072501"/>
                </a:cubicBezTo>
                <a:cubicBezTo>
                  <a:pt x="7887926" y="5072501"/>
                  <a:pt x="7897942" y="5122263"/>
                  <a:pt x="7891682" y="5143882"/>
                </a:cubicBezTo>
                <a:cubicBezTo>
                  <a:pt x="7907961" y="5172021"/>
                  <a:pt x="7927999" y="5271539"/>
                  <a:pt x="7938015" y="5321301"/>
                </a:cubicBezTo>
                <a:cubicBezTo>
                  <a:pt x="7938015" y="5321301"/>
                  <a:pt x="7954287" y="5349444"/>
                  <a:pt x="7948029" y="5371057"/>
                </a:cubicBezTo>
                <a:cubicBezTo>
                  <a:pt x="7964306" y="5399200"/>
                  <a:pt x="7980581" y="5427344"/>
                  <a:pt x="7990600" y="5477103"/>
                </a:cubicBezTo>
                <a:cubicBezTo>
                  <a:pt x="7984342" y="5498719"/>
                  <a:pt x="7984342" y="5498719"/>
                  <a:pt x="7984342" y="5498719"/>
                </a:cubicBezTo>
                <a:cubicBezTo>
                  <a:pt x="8000620" y="5526862"/>
                  <a:pt x="8033175" y="5583145"/>
                  <a:pt x="8026915" y="5604763"/>
                </a:cubicBezTo>
                <a:cubicBezTo>
                  <a:pt x="8049451" y="5611289"/>
                  <a:pt x="8024414" y="5697755"/>
                  <a:pt x="8011896" y="5740987"/>
                </a:cubicBezTo>
                <a:cubicBezTo>
                  <a:pt x="8011896" y="5740987"/>
                  <a:pt x="8005636" y="5762604"/>
                  <a:pt x="8015655" y="5812365"/>
                </a:cubicBezTo>
                <a:cubicBezTo>
                  <a:pt x="8031931" y="5840505"/>
                  <a:pt x="8025671" y="5862122"/>
                  <a:pt x="8041944" y="5890267"/>
                </a:cubicBezTo>
                <a:cubicBezTo>
                  <a:pt x="8041944" y="5890267"/>
                  <a:pt x="8051962" y="5940022"/>
                  <a:pt x="8045702" y="5961641"/>
                </a:cubicBezTo>
                <a:cubicBezTo>
                  <a:pt x="8061979" y="5989783"/>
                  <a:pt x="8072000" y="6039540"/>
                  <a:pt x="8072000" y="6039540"/>
                </a:cubicBezTo>
                <a:cubicBezTo>
                  <a:pt x="8072000" y="6039540"/>
                  <a:pt x="8082015" y="6089303"/>
                  <a:pt x="8092036" y="6139059"/>
                </a:cubicBezTo>
                <a:cubicBezTo>
                  <a:pt x="8092036" y="6139059"/>
                  <a:pt x="8102052" y="6188819"/>
                  <a:pt x="8112071" y="6238576"/>
                </a:cubicBezTo>
                <a:cubicBezTo>
                  <a:pt x="8122087" y="6288338"/>
                  <a:pt x="8115828" y="6309959"/>
                  <a:pt x="8132107" y="6338097"/>
                </a:cubicBezTo>
                <a:cubicBezTo>
                  <a:pt x="8125848" y="6359713"/>
                  <a:pt x="8125848" y="6359713"/>
                  <a:pt x="8125848" y="6359713"/>
                </a:cubicBezTo>
                <a:cubicBezTo>
                  <a:pt x="8135865" y="6409470"/>
                  <a:pt x="8139624" y="6480850"/>
                  <a:pt x="8149639" y="6530604"/>
                </a:cubicBezTo>
                <a:cubicBezTo>
                  <a:pt x="8165914" y="6558748"/>
                  <a:pt x="8150895" y="6694972"/>
                  <a:pt x="8122098" y="6710065"/>
                </a:cubicBezTo>
                <a:cubicBezTo>
                  <a:pt x="8122098" y="6710065"/>
                  <a:pt x="8122098" y="6710065"/>
                  <a:pt x="8132116" y="6759825"/>
                </a:cubicBezTo>
                <a:cubicBezTo>
                  <a:pt x="8135875" y="6831200"/>
                  <a:pt x="8110838" y="6917668"/>
                  <a:pt x="8114596" y="6989043"/>
                </a:cubicBezTo>
                <a:cubicBezTo>
                  <a:pt x="8102077" y="7032279"/>
                  <a:pt x="8102077" y="7032279"/>
                  <a:pt x="8102077" y="7032279"/>
                </a:cubicBezTo>
                <a:cubicBezTo>
                  <a:pt x="8089559" y="7075509"/>
                  <a:pt x="8093317" y="7146885"/>
                  <a:pt x="8093317" y="7146885"/>
                </a:cubicBezTo>
                <a:cubicBezTo>
                  <a:pt x="8087057" y="7168502"/>
                  <a:pt x="8068280" y="7233350"/>
                  <a:pt x="8062019" y="7254969"/>
                </a:cubicBezTo>
                <a:cubicBezTo>
                  <a:pt x="8039484" y="7248443"/>
                  <a:pt x="8052002" y="7205212"/>
                  <a:pt x="8064522" y="7161977"/>
                </a:cubicBezTo>
                <a:cubicBezTo>
                  <a:pt x="8054502" y="7112220"/>
                  <a:pt x="8046986" y="6969466"/>
                  <a:pt x="8059504" y="6926233"/>
                </a:cubicBezTo>
                <a:cubicBezTo>
                  <a:pt x="8043229" y="6898090"/>
                  <a:pt x="8051993" y="6783482"/>
                  <a:pt x="8048234" y="6712109"/>
                </a:cubicBezTo>
                <a:cubicBezTo>
                  <a:pt x="8050735" y="6619114"/>
                  <a:pt x="8050735" y="6619114"/>
                  <a:pt x="8050735" y="6619114"/>
                </a:cubicBezTo>
                <a:cubicBezTo>
                  <a:pt x="8040717" y="6569353"/>
                  <a:pt x="8030698" y="6519596"/>
                  <a:pt x="8036958" y="6497976"/>
                </a:cubicBezTo>
                <a:cubicBezTo>
                  <a:pt x="8036958" y="6497976"/>
                  <a:pt x="8049475" y="6454746"/>
                  <a:pt x="8049475" y="6454746"/>
                </a:cubicBezTo>
                <a:cubicBezTo>
                  <a:pt x="8049475" y="6454746"/>
                  <a:pt x="8078273" y="6439654"/>
                  <a:pt x="8078273" y="6439654"/>
                </a:cubicBezTo>
                <a:cubicBezTo>
                  <a:pt x="8084533" y="6418035"/>
                  <a:pt x="8068255" y="6389892"/>
                  <a:pt x="8051976" y="6361754"/>
                </a:cubicBezTo>
                <a:cubicBezTo>
                  <a:pt x="8051976" y="6361754"/>
                  <a:pt x="8019421" y="6305468"/>
                  <a:pt x="8003144" y="6277329"/>
                </a:cubicBezTo>
                <a:cubicBezTo>
                  <a:pt x="8003144" y="6277329"/>
                  <a:pt x="8003144" y="6277329"/>
                  <a:pt x="7993127" y="6227566"/>
                </a:cubicBezTo>
                <a:cubicBezTo>
                  <a:pt x="8011904" y="6162717"/>
                  <a:pt x="8001888" y="6112956"/>
                  <a:pt x="8001888" y="6112956"/>
                </a:cubicBezTo>
                <a:cubicBezTo>
                  <a:pt x="8008146" y="6091341"/>
                  <a:pt x="7991869" y="6063201"/>
                  <a:pt x="7975597" y="6035056"/>
                </a:cubicBezTo>
                <a:cubicBezTo>
                  <a:pt x="7988115" y="5991825"/>
                  <a:pt x="7971839" y="5963682"/>
                  <a:pt x="7955561" y="5935539"/>
                </a:cubicBezTo>
                <a:cubicBezTo>
                  <a:pt x="7935525" y="5836019"/>
                  <a:pt x="7935525" y="5836019"/>
                  <a:pt x="7935525" y="5836019"/>
                </a:cubicBezTo>
                <a:cubicBezTo>
                  <a:pt x="7925507" y="5786262"/>
                  <a:pt x="7899210" y="5708357"/>
                  <a:pt x="7889194" y="5658600"/>
                </a:cubicBezTo>
                <a:cubicBezTo>
                  <a:pt x="7889194" y="5658600"/>
                  <a:pt x="7879176" y="5608840"/>
                  <a:pt x="7885433" y="5587226"/>
                </a:cubicBezTo>
                <a:cubicBezTo>
                  <a:pt x="7875421" y="5537467"/>
                  <a:pt x="7881680" y="5515849"/>
                  <a:pt x="7881680" y="5515849"/>
                </a:cubicBezTo>
                <a:cubicBezTo>
                  <a:pt x="7871664" y="5466091"/>
                  <a:pt x="7861644" y="5416335"/>
                  <a:pt x="7861644" y="5416335"/>
                </a:cubicBezTo>
                <a:cubicBezTo>
                  <a:pt x="7867902" y="5394718"/>
                  <a:pt x="7851626" y="5366573"/>
                  <a:pt x="7845367" y="5388192"/>
                </a:cubicBezTo>
                <a:cubicBezTo>
                  <a:pt x="7845367" y="5388192"/>
                  <a:pt x="7822829" y="5381665"/>
                  <a:pt x="7806554" y="5353520"/>
                </a:cubicBezTo>
                <a:cubicBezTo>
                  <a:pt x="7790276" y="5325377"/>
                  <a:pt x="7786517" y="5254003"/>
                  <a:pt x="7786517" y="5254003"/>
                </a:cubicBezTo>
                <a:cubicBezTo>
                  <a:pt x="7809054" y="5260530"/>
                  <a:pt x="7815314" y="5238911"/>
                  <a:pt x="7799036" y="5210771"/>
                </a:cubicBezTo>
                <a:cubicBezTo>
                  <a:pt x="7799036" y="5210771"/>
                  <a:pt x="7796531" y="5198331"/>
                  <a:pt x="7791209" y="5185076"/>
                </a:cubicBezTo>
                <a:lnTo>
                  <a:pt x="7782483" y="5168677"/>
                </a:lnTo>
                <a:lnTo>
                  <a:pt x="7787405" y="5188330"/>
                </a:lnTo>
                <a:cubicBezTo>
                  <a:pt x="7792505" y="5206767"/>
                  <a:pt x="7797604" y="5222571"/>
                  <a:pt x="7797604" y="5222571"/>
                </a:cubicBezTo>
                <a:cubicBezTo>
                  <a:pt x="7797604" y="5243642"/>
                  <a:pt x="7777206" y="5222571"/>
                  <a:pt x="7756810" y="5222571"/>
                </a:cubicBezTo>
                <a:cubicBezTo>
                  <a:pt x="7756810" y="5222571"/>
                  <a:pt x="7736411" y="5222571"/>
                  <a:pt x="7756810" y="5285785"/>
                </a:cubicBezTo>
                <a:cubicBezTo>
                  <a:pt x="7797604" y="5391151"/>
                  <a:pt x="7797604" y="5391151"/>
                  <a:pt x="7797604" y="5391151"/>
                </a:cubicBezTo>
                <a:cubicBezTo>
                  <a:pt x="7817999" y="5433291"/>
                  <a:pt x="7838396" y="5475440"/>
                  <a:pt x="7838396" y="5454365"/>
                </a:cubicBezTo>
                <a:lnTo>
                  <a:pt x="7838396" y="5497497"/>
                </a:lnTo>
                <a:cubicBezTo>
                  <a:pt x="7838396" y="5559728"/>
                  <a:pt x="7838396" y="5559728"/>
                  <a:pt x="7838396" y="5559728"/>
                </a:cubicBezTo>
                <a:cubicBezTo>
                  <a:pt x="7838396" y="5559728"/>
                  <a:pt x="7817999" y="5559728"/>
                  <a:pt x="7817999" y="5559728"/>
                </a:cubicBezTo>
                <a:cubicBezTo>
                  <a:pt x="7817999" y="5559728"/>
                  <a:pt x="7817999" y="5559728"/>
                  <a:pt x="7797604" y="5517579"/>
                </a:cubicBezTo>
                <a:cubicBezTo>
                  <a:pt x="7797604" y="5496511"/>
                  <a:pt x="7797604" y="5496511"/>
                  <a:pt x="7797604" y="5496511"/>
                </a:cubicBezTo>
                <a:cubicBezTo>
                  <a:pt x="7797604" y="5475440"/>
                  <a:pt x="7797604" y="5475440"/>
                  <a:pt x="7797604" y="5475440"/>
                </a:cubicBezTo>
                <a:cubicBezTo>
                  <a:pt x="7777206" y="5454365"/>
                  <a:pt x="7756810" y="5391151"/>
                  <a:pt x="7736411" y="5349004"/>
                </a:cubicBezTo>
                <a:cubicBezTo>
                  <a:pt x="7736411" y="5327934"/>
                  <a:pt x="7716019" y="5306861"/>
                  <a:pt x="7695619" y="5285785"/>
                </a:cubicBezTo>
                <a:cubicBezTo>
                  <a:pt x="7675222" y="5243642"/>
                  <a:pt x="7654823" y="5222571"/>
                  <a:pt x="7654823" y="5222571"/>
                </a:cubicBezTo>
                <a:cubicBezTo>
                  <a:pt x="7654823" y="5201496"/>
                  <a:pt x="7614035" y="5138281"/>
                  <a:pt x="7614035" y="5117206"/>
                </a:cubicBezTo>
                <a:cubicBezTo>
                  <a:pt x="7614035" y="5096137"/>
                  <a:pt x="7593635" y="4990777"/>
                  <a:pt x="7593635" y="4948628"/>
                </a:cubicBezTo>
                <a:cubicBezTo>
                  <a:pt x="7593635" y="4927559"/>
                  <a:pt x="7573242" y="4906488"/>
                  <a:pt x="7573242" y="4864338"/>
                </a:cubicBezTo>
                <a:cubicBezTo>
                  <a:pt x="7552844" y="4822198"/>
                  <a:pt x="7552844" y="4801125"/>
                  <a:pt x="7552844" y="4801125"/>
                </a:cubicBezTo>
                <a:cubicBezTo>
                  <a:pt x="7532448" y="4780049"/>
                  <a:pt x="7491655" y="4716835"/>
                  <a:pt x="7471259" y="4695759"/>
                </a:cubicBezTo>
                <a:cubicBezTo>
                  <a:pt x="7471259" y="4674691"/>
                  <a:pt x="7471259" y="4674691"/>
                  <a:pt x="7491655" y="4674691"/>
                </a:cubicBezTo>
                <a:lnTo>
                  <a:pt x="7502828" y="4686404"/>
                </a:lnTo>
                <a:lnTo>
                  <a:pt x="7500300" y="4680579"/>
                </a:lnTo>
                <a:cubicBezTo>
                  <a:pt x="7496348" y="4669185"/>
                  <a:pt x="7494470" y="4659855"/>
                  <a:pt x="7496034" y="4654451"/>
                </a:cubicBezTo>
                <a:cubicBezTo>
                  <a:pt x="7496034" y="4654451"/>
                  <a:pt x="7463481" y="4598164"/>
                  <a:pt x="7447204" y="4570019"/>
                </a:cubicBezTo>
                <a:cubicBezTo>
                  <a:pt x="7430926" y="4541878"/>
                  <a:pt x="7416213" y="4508333"/>
                  <a:pt x="7403535" y="4478304"/>
                </a:cubicBezTo>
                <a:lnTo>
                  <a:pt x="7387165" y="4439532"/>
                </a:lnTo>
                <a:lnTo>
                  <a:pt x="7386947" y="4439305"/>
                </a:lnTo>
                <a:lnTo>
                  <a:pt x="7386853" y="4438797"/>
                </a:lnTo>
                <a:lnTo>
                  <a:pt x="7386102" y="4437015"/>
                </a:lnTo>
                <a:cubicBezTo>
                  <a:pt x="7380839" y="4424874"/>
                  <a:pt x="7376143" y="4414728"/>
                  <a:pt x="7372074" y="4407693"/>
                </a:cubicBezTo>
                <a:cubicBezTo>
                  <a:pt x="7372074" y="4407693"/>
                  <a:pt x="7333267" y="4373024"/>
                  <a:pt x="7294452" y="4338360"/>
                </a:cubicBezTo>
                <a:cubicBezTo>
                  <a:pt x="7294452" y="4338360"/>
                  <a:pt x="7288817" y="4336729"/>
                  <a:pt x="7279114" y="4328062"/>
                </a:cubicBezTo>
                <a:lnTo>
                  <a:pt x="7264698" y="4312369"/>
                </a:lnTo>
                <a:lnTo>
                  <a:pt x="7264728" y="4312408"/>
                </a:lnTo>
                <a:cubicBezTo>
                  <a:pt x="7285097" y="4354708"/>
                  <a:pt x="7346208" y="4460455"/>
                  <a:pt x="7346208" y="4460455"/>
                </a:cubicBezTo>
                <a:cubicBezTo>
                  <a:pt x="7346208" y="4481607"/>
                  <a:pt x="7366577" y="4545056"/>
                  <a:pt x="7346208" y="4545056"/>
                </a:cubicBezTo>
                <a:cubicBezTo>
                  <a:pt x="7346208" y="4545056"/>
                  <a:pt x="7346208" y="4545056"/>
                  <a:pt x="7346208" y="4523907"/>
                </a:cubicBezTo>
                <a:cubicBezTo>
                  <a:pt x="7325837" y="4502759"/>
                  <a:pt x="7325837" y="4502759"/>
                  <a:pt x="7325837" y="4502759"/>
                </a:cubicBezTo>
                <a:cubicBezTo>
                  <a:pt x="7325837" y="4481607"/>
                  <a:pt x="7305467" y="4460455"/>
                  <a:pt x="7305467" y="4439305"/>
                </a:cubicBezTo>
                <a:cubicBezTo>
                  <a:pt x="7305467" y="4418159"/>
                  <a:pt x="7264728" y="4397009"/>
                  <a:pt x="7244358" y="4375857"/>
                </a:cubicBezTo>
                <a:cubicBezTo>
                  <a:pt x="7223992" y="4354708"/>
                  <a:pt x="7162880" y="4291258"/>
                  <a:pt x="7162880" y="4291258"/>
                </a:cubicBezTo>
                <a:cubicBezTo>
                  <a:pt x="7142510" y="4270106"/>
                  <a:pt x="7122139" y="4270106"/>
                  <a:pt x="7122139" y="4270106"/>
                </a:cubicBezTo>
                <a:cubicBezTo>
                  <a:pt x="7122139" y="4270106"/>
                  <a:pt x="7142510" y="4312408"/>
                  <a:pt x="7142510" y="4333560"/>
                </a:cubicBezTo>
                <a:cubicBezTo>
                  <a:pt x="7162880" y="4354708"/>
                  <a:pt x="7203622" y="4439305"/>
                  <a:pt x="7223992" y="4481607"/>
                </a:cubicBezTo>
                <a:cubicBezTo>
                  <a:pt x="7223992" y="4481607"/>
                  <a:pt x="7244358" y="4502759"/>
                  <a:pt x="7244358" y="4523907"/>
                </a:cubicBezTo>
                <a:cubicBezTo>
                  <a:pt x="7264728" y="4545056"/>
                  <a:pt x="7285097" y="4566208"/>
                  <a:pt x="7305467" y="4608504"/>
                </a:cubicBezTo>
                <a:cubicBezTo>
                  <a:pt x="7305467" y="4629657"/>
                  <a:pt x="7305467" y="4629657"/>
                  <a:pt x="7305467" y="4629657"/>
                </a:cubicBezTo>
                <a:cubicBezTo>
                  <a:pt x="7325837" y="4650806"/>
                  <a:pt x="7366577" y="4693103"/>
                  <a:pt x="7366577" y="4714255"/>
                </a:cubicBezTo>
                <a:cubicBezTo>
                  <a:pt x="7381854" y="4714255"/>
                  <a:pt x="7385674" y="4761844"/>
                  <a:pt x="7386628" y="4803480"/>
                </a:cubicBezTo>
                <a:lnTo>
                  <a:pt x="7386819" y="4825913"/>
                </a:lnTo>
                <a:lnTo>
                  <a:pt x="7401510" y="4852997"/>
                </a:lnTo>
                <a:cubicBezTo>
                  <a:pt x="7409926" y="4870431"/>
                  <a:pt x="7416138" y="4886179"/>
                  <a:pt x="7418126" y="4897914"/>
                </a:cubicBezTo>
                <a:lnTo>
                  <a:pt x="7416689" y="4919200"/>
                </a:lnTo>
                <a:lnTo>
                  <a:pt x="7427687" y="4936328"/>
                </a:lnTo>
                <a:cubicBezTo>
                  <a:pt x="7432780" y="4946903"/>
                  <a:pt x="7437871" y="4957478"/>
                  <a:pt x="7448052" y="4968053"/>
                </a:cubicBezTo>
                <a:cubicBezTo>
                  <a:pt x="7448052" y="4968053"/>
                  <a:pt x="7468422" y="5010352"/>
                  <a:pt x="7468422" y="5031504"/>
                </a:cubicBezTo>
                <a:cubicBezTo>
                  <a:pt x="7488793" y="5052654"/>
                  <a:pt x="7509162" y="5094951"/>
                  <a:pt x="7509162" y="5094951"/>
                </a:cubicBezTo>
                <a:cubicBezTo>
                  <a:pt x="7509162" y="5094951"/>
                  <a:pt x="7529533" y="5137252"/>
                  <a:pt x="7549903" y="5179551"/>
                </a:cubicBezTo>
                <a:cubicBezTo>
                  <a:pt x="7549903" y="5179551"/>
                  <a:pt x="7570274" y="5221853"/>
                  <a:pt x="7590643" y="5264152"/>
                </a:cubicBezTo>
                <a:cubicBezTo>
                  <a:pt x="7611013" y="5306452"/>
                  <a:pt x="7611013" y="5327604"/>
                  <a:pt x="7631383" y="5348750"/>
                </a:cubicBezTo>
                <a:cubicBezTo>
                  <a:pt x="7631383" y="5369901"/>
                  <a:pt x="7631383" y="5369901"/>
                  <a:pt x="7631383" y="5369901"/>
                </a:cubicBezTo>
                <a:cubicBezTo>
                  <a:pt x="7651754" y="5412196"/>
                  <a:pt x="7672123" y="5475653"/>
                  <a:pt x="7692489" y="5517950"/>
                </a:cubicBezTo>
                <a:cubicBezTo>
                  <a:pt x="7712859" y="5539099"/>
                  <a:pt x="7733229" y="5665998"/>
                  <a:pt x="7712859" y="5687147"/>
                </a:cubicBezTo>
                <a:cubicBezTo>
                  <a:pt x="7712859" y="5687147"/>
                  <a:pt x="7712859" y="5687147"/>
                  <a:pt x="7733229" y="5729451"/>
                </a:cubicBezTo>
                <a:cubicBezTo>
                  <a:pt x="7753598" y="5792900"/>
                  <a:pt x="7753598" y="5877501"/>
                  <a:pt x="7773969" y="5940949"/>
                </a:cubicBezTo>
                <a:cubicBezTo>
                  <a:pt x="7773969" y="5983249"/>
                  <a:pt x="7773969" y="5983249"/>
                  <a:pt x="7773969" y="5983249"/>
                </a:cubicBezTo>
                <a:cubicBezTo>
                  <a:pt x="7773969" y="6025548"/>
                  <a:pt x="7794340" y="6088994"/>
                  <a:pt x="7794340" y="6088994"/>
                </a:cubicBezTo>
                <a:cubicBezTo>
                  <a:pt x="7794340" y="6110146"/>
                  <a:pt x="7794340" y="6173595"/>
                  <a:pt x="7794340" y="6194747"/>
                </a:cubicBezTo>
                <a:cubicBezTo>
                  <a:pt x="7773969" y="6194747"/>
                  <a:pt x="7773969" y="6152449"/>
                  <a:pt x="7773969" y="6110146"/>
                </a:cubicBezTo>
                <a:cubicBezTo>
                  <a:pt x="7753598" y="6067850"/>
                  <a:pt x="7712859" y="5940949"/>
                  <a:pt x="7712859" y="5898650"/>
                </a:cubicBezTo>
                <a:cubicBezTo>
                  <a:pt x="7692489" y="5877501"/>
                  <a:pt x="7672123" y="5771747"/>
                  <a:pt x="7651754" y="5708301"/>
                </a:cubicBezTo>
                <a:cubicBezTo>
                  <a:pt x="7631383" y="5623700"/>
                  <a:pt x="7631383" y="5623700"/>
                  <a:pt x="7631383" y="5623700"/>
                </a:cubicBezTo>
                <a:cubicBezTo>
                  <a:pt x="7611013" y="5581398"/>
                  <a:pt x="7590643" y="5539099"/>
                  <a:pt x="7590643" y="5517950"/>
                </a:cubicBezTo>
                <a:cubicBezTo>
                  <a:pt x="7590643" y="5517950"/>
                  <a:pt x="7590643" y="5475653"/>
                  <a:pt x="7590643" y="5475653"/>
                </a:cubicBezTo>
                <a:cubicBezTo>
                  <a:pt x="7590643" y="5475653"/>
                  <a:pt x="7611013" y="5454502"/>
                  <a:pt x="7611013" y="5454502"/>
                </a:cubicBezTo>
                <a:cubicBezTo>
                  <a:pt x="7611013" y="5433351"/>
                  <a:pt x="7590643" y="5412196"/>
                  <a:pt x="7570274" y="5391050"/>
                </a:cubicBezTo>
                <a:cubicBezTo>
                  <a:pt x="7570274" y="5391050"/>
                  <a:pt x="7529533" y="5348750"/>
                  <a:pt x="7509162" y="5327604"/>
                </a:cubicBezTo>
                <a:cubicBezTo>
                  <a:pt x="7509162" y="5327604"/>
                  <a:pt x="7509162" y="5327604"/>
                  <a:pt x="7488793" y="5285302"/>
                </a:cubicBezTo>
                <a:cubicBezTo>
                  <a:pt x="7488793" y="5221853"/>
                  <a:pt x="7468422" y="5179551"/>
                  <a:pt x="7468422" y="5179551"/>
                </a:cubicBezTo>
                <a:cubicBezTo>
                  <a:pt x="7468422" y="5158402"/>
                  <a:pt x="7448052" y="5137252"/>
                  <a:pt x="7427687" y="5116102"/>
                </a:cubicBezTo>
                <a:cubicBezTo>
                  <a:pt x="7427687" y="5073806"/>
                  <a:pt x="7407317" y="5052654"/>
                  <a:pt x="7386947" y="5031504"/>
                </a:cubicBezTo>
                <a:cubicBezTo>
                  <a:pt x="7346208" y="4946903"/>
                  <a:pt x="7346208" y="4946903"/>
                  <a:pt x="7346208" y="4946903"/>
                </a:cubicBezTo>
                <a:cubicBezTo>
                  <a:pt x="7325837" y="4904604"/>
                  <a:pt x="7285097" y="4841150"/>
                  <a:pt x="7264728" y="4798856"/>
                </a:cubicBezTo>
                <a:cubicBezTo>
                  <a:pt x="7264728" y="4798856"/>
                  <a:pt x="7244358" y="4756552"/>
                  <a:pt x="7244358" y="4735405"/>
                </a:cubicBezTo>
                <a:cubicBezTo>
                  <a:pt x="7223992" y="4693103"/>
                  <a:pt x="7223992" y="4671953"/>
                  <a:pt x="7223992" y="4671953"/>
                </a:cubicBezTo>
                <a:cubicBezTo>
                  <a:pt x="7203622" y="4629657"/>
                  <a:pt x="7183250" y="4587355"/>
                  <a:pt x="7183250" y="4587355"/>
                </a:cubicBezTo>
                <a:cubicBezTo>
                  <a:pt x="7183250" y="4566208"/>
                  <a:pt x="7162880" y="4545056"/>
                  <a:pt x="7162880" y="4566208"/>
                </a:cubicBezTo>
                <a:cubicBezTo>
                  <a:pt x="7162880" y="4566208"/>
                  <a:pt x="7142510" y="4566208"/>
                  <a:pt x="7122139" y="4545056"/>
                </a:cubicBezTo>
                <a:cubicBezTo>
                  <a:pt x="7101770" y="4523907"/>
                  <a:pt x="7081399" y="4460455"/>
                  <a:pt x="7081399" y="4460455"/>
                </a:cubicBezTo>
                <a:cubicBezTo>
                  <a:pt x="7101770" y="4460455"/>
                  <a:pt x="7101770" y="4439305"/>
                  <a:pt x="7081399" y="4418159"/>
                </a:cubicBezTo>
                <a:cubicBezTo>
                  <a:pt x="7081399" y="4418159"/>
                  <a:pt x="7061030" y="4375857"/>
                  <a:pt x="7040660" y="4375857"/>
                </a:cubicBezTo>
                <a:cubicBezTo>
                  <a:pt x="7040660" y="4375857"/>
                  <a:pt x="6999920" y="4354708"/>
                  <a:pt x="6999920" y="4354708"/>
                </a:cubicBezTo>
                <a:cubicBezTo>
                  <a:pt x="6999920" y="4354708"/>
                  <a:pt x="6977006" y="4342812"/>
                  <a:pt x="6965549" y="4327942"/>
                </a:cubicBezTo>
                <a:lnTo>
                  <a:pt x="6964701" y="4325870"/>
                </a:lnTo>
                <a:lnTo>
                  <a:pt x="6964505" y="4325780"/>
                </a:lnTo>
                <a:cubicBezTo>
                  <a:pt x="6935936" y="4307243"/>
                  <a:pt x="6899015" y="4255491"/>
                  <a:pt x="6888665" y="4236069"/>
                </a:cubicBezTo>
                <a:cubicBezTo>
                  <a:pt x="6849372" y="4224692"/>
                  <a:pt x="6788332" y="4141315"/>
                  <a:pt x="6774536" y="4115421"/>
                </a:cubicBezTo>
                <a:cubicBezTo>
                  <a:pt x="6774536" y="4115421"/>
                  <a:pt x="6774536" y="4115421"/>
                  <a:pt x="6777004" y="4106897"/>
                </a:cubicBezTo>
                <a:lnTo>
                  <a:pt x="6778080" y="4103184"/>
                </a:lnTo>
                <a:lnTo>
                  <a:pt x="6775853" y="4100907"/>
                </a:lnTo>
                <a:cubicBezTo>
                  <a:pt x="6755490" y="4079761"/>
                  <a:pt x="6694378" y="4016307"/>
                  <a:pt x="6694378" y="3995160"/>
                </a:cubicBezTo>
                <a:cubicBezTo>
                  <a:pt x="6694378" y="3995160"/>
                  <a:pt x="6653638" y="3952859"/>
                  <a:pt x="6633269" y="3931707"/>
                </a:cubicBezTo>
                <a:cubicBezTo>
                  <a:pt x="6592529" y="3889409"/>
                  <a:pt x="6551788" y="3825962"/>
                  <a:pt x="6531418" y="3804810"/>
                </a:cubicBezTo>
                <a:cubicBezTo>
                  <a:pt x="6531418" y="3804810"/>
                  <a:pt x="6490683" y="3783659"/>
                  <a:pt x="6449942" y="3762514"/>
                </a:cubicBezTo>
                <a:cubicBezTo>
                  <a:pt x="6449942" y="3762514"/>
                  <a:pt x="6429572" y="3762514"/>
                  <a:pt x="6388833" y="3720210"/>
                </a:cubicBezTo>
                <a:cubicBezTo>
                  <a:pt x="6368462" y="3677914"/>
                  <a:pt x="6368462" y="3677914"/>
                  <a:pt x="6368462" y="3677914"/>
                </a:cubicBezTo>
                <a:cubicBezTo>
                  <a:pt x="6358277" y="3667338"/>
                  <a:pt x="6342999" y="3656762"/>
                  <a:pt x="6327722" y="3646186"/>
                </a:cubicBezTo>
                <a:lnTo>
                  <a:pt x="6318263" y="3638820"/>
                </a:lnTo>
                <a:lnTo>
                  <a:pt x="6317749" y="3640597"/>
                </a:lnTo>
                <a:cubicBezTo>
                  <a:pt x="6316278" y="3645676"/>
                  <a:pt x="6314807" y="3650755"/>
                  <a:pt x="6314807" y="3650755"/>
                </a:cubicBezTo>
                <a:cubicBezTo>
                  <a:pt x="6314807" y="3650755"/>
                  <a:pt x="6328492" y="3676732"/>
                  <a:pt x="6328492" y="3676732"/>
                </a:cubicBezTo>
                <a:cubicBezTo>
                  <a:pt x="6322609" y="3697049"/>
                  <a:pt x="6322609" y="3697049"/>
                  <a:pt x="6322609" y="3697049"/>
                </a:cubicBezTo>
                <a:cubicBezTo>
                  <a:pt x="6342175" y="3702714"/>
                  <a:pt x="6355858" y="3728695"/>
                  <a:pt x="6383227" y="3780657"/>
                </a:cubicBezTo>
                <a:cubicBezTo>
                  <a:pt x="6383227" y="3780657"/>
                  <a:pt x="6388119" y="3782073"/>
                  <a:pt x="6394721" y="3786736"/>
                </a:cubicBezTo>
                <a:lnTo>
                  <a:pt x="6412100" y="3807161"/>
                </a:lnTo>
                <a:lnTo>
                  <a:pt x="6409893" y="3789057"/>
                </a:lnTo>
                <a:cubicBezTo>
                  <a:pt x="6407379" y="3777805"/>
                  <a:pt x="6406077" y="3769011"/>
                  <a:pt x="6413176" y="3771066"/>
                </a:cubicBezTo>
                <a:cubicBezTo>
                  <a:pt x="6427381" y="3775179"/>
                  <a:pt x="6442283" y="3830010"/>
                  <a:pt x="6466188" y="3853770"/>
                </a:cubicBezTo>
                <a:cubicBezTo>
                  <a:pt x="6471038" y="3863596"/>
                  <a:pt x="6486715" y="3889184"/>
                  <a:pt x="6503606" y="3917229"/>
                </a:cubicBezTo>
                <a:lnTo>
                  <a:pt x="6528459" y="3959151"/>
                </a:lnTo>
                <a:lnTo>
                  <a:pt x="6529114" y="3959782"/>
                </a:lnTo>
                <a:cubicBezTo>
                  <a:pt x="6551549" y="3982022"/>
                  <a:pt x="6573985" y="4006284"/>
                  <a:pt x="6581462" y="4022458"/>
                </a:cubicBezTo>
                <a:cubicBezTo>
                  <a:pt x="6581462" y="4028524"/>
                  <a:pt x="6583041" y="4035159"/>
                  <a:pt x="6585506" y="4041829"/>
                </a:cubicBezTo>
                <a:lnTo>
                  <a:pt x="6591788" y="4054964"/>
                </a:lnTo>
                <a:lnTo>
                  <a:pt x="6593903" y="4057642"/>
                </a:lnTo>
                <a:cubicBezTo>
                  <a:pt x="6596675" y="4061105"/>
                  <a:pt x="6598325" y="4063131"/>
                  <a:pt x="6598325" y="4063131"/>
                </a:cubicBezTo>
                <a:cubicBezTo>
                  <a:pt x="6617890" y="4068797"/>
                  <a:pt x="6645255" y="4120755"/>
                  <a:pt x="6678504" y="4152403"/>
                </a:cubicBezTo>
                <a:cubicBezTo>
                  <a:pt x="6678504" y="4152403"/>
                  <a:pt x="6692189" y="4178384"/>
                  <a:pt x="6711755" y="4184050"/>
                </a:cubicBezTo>
                <a:cubicBezTo>
                  <a:pt x="6725439" y="4210028"/>
                  <a:pt x="6758688" y="4241676"/>
                  <a:pt x="6758688" y="4241676"/>
                </a:cubicBezTo>
                <a:cubicBezTo>
                  <a:pt x="6772372" y="4267660"/>
                  <a:pt x="6799739" y="4319618"/>
                  <a:pt x="6787975" y="4360251"/>
                </a:cubicBezTo>
                <a:cubicBezTo>
                  <a:pt x="6801659" y="4386235"/>
                  <a:pt x="6803572" y="4452842"/>
                  <a:pt x="6817255" y="4478825"/>
                </a:cubicBezTo>
                <a:cubicBezTo>
                  <a:pt x="6817255" y="4478825"/>
                  <a:pt x="6817255" y="4478825"/>
                  <a:pt x="6836820" y="4484492"/>
                </a:cubicBezTo>
                <a:cubicBezTo>
                  <a:pt x="6830940" y="4504802"/>
                  <a:pt x="6830940" y="4504802"/>
                  <a:pt x="6830940" y="4504802"/>
                </a:cubicBezTo>
                <a:cubicBezTo>
                  <a:pt x="6850506" y="4510468"/>
                  <a:pt x="6864191" y="4536449"/>
                  <a:pt x="6877873" y="4562431"/>
                </a:cubicBezTo>
                <a:cubicBezTo>
                  <a:pt x="6871990" y="4582750"/>
                  <a:pt x="6918924" y="4640374"/>
                  <a:pt x="6932607" y="4666357"/>
                </a:cubicBezTo>
                <a:cubicBezTo>
                  <a:pt x="6932607" y="4666357"/>
                  <a:pt x="6959972" y="4718315"/>
                  <a:pt x="6954089" y="4738631"/>
                </a:cubicBezTo>
                <a:cubicBezTo>
                  <a:pt x="6967771" y="4764612"/>
                  <a:pt x="7008823" y="4842556"/>
                  <a:pt x="7022507" y="4868537"/>
                </a:cubicBezTo>
                <a:cubicBezTo>
                  <a:pt x="7016625" y="4888849"/>
                  <a:pt x="7030308" y="4914830"/>
                  <a:pt x="7063558" y="4946478"/>
                </a:cubicBezTo>
                <a:cubicBezTo>
                  <a:pt x="7077242" y="4972462"/>
                  <a:pt x="7085045" y="5018755"/>
                  <a:pt x="7098729" y="5044738"/>
                </a:cubicBezTo>
                <a:cubicBezTo>
                  <a:pt x="7098729" y="5044738"/>
                  <a:pt x="7126093" y="5096695"/>
                  <a:pt x="7133891" y="5142995"/>
                </a:cubicBezTo>
                <a:cubicBezTo>
                  <a:pt x="7161260" y="5194955"/>
                  <a:pt x="7188626" y="5246918"/>
                  <a:pt x="7188626" y="5246918"/>
                </a:cubicBezTo>
                <a:cubicBezTo>
                  <a:pt x="7196427" y="5293215"/>
                  <a:pt x="7223796" y="5345178"/>
                  <a:pt x="7237475" y="5371159"/>
                </a:cubicBezTo>
                <a:cubicBezTo>
                  <a:pt x="7231592" y="5391470"/>
                  <a:pt x="7213945" y="5452421"/>
                  <a:pt x="7208063" y="5472735"/>
                </a:cubicBezTo>
                <a:cubicBezTo>
                  <a:pt x="7208063" y="5472735"/>
                  <a:pt x="7194383" y="5446757"/>
                  <a:pt x="7200266" y="5426440"/>
                </a:cubicBezTo>
                <a:cubicBezTo>
                  <a:pt x="7200266" y="5426440"/>
                  <a:pt x="7186582" y="5400456"/>
                  <a:pt x="7172898" y="5374475"/>
                </a:cubicBezTo>
                <a:cubicBezTo>
                  <a:pt x="7178780" y="5354163"/>
                  <a:pt x="7170980" y="5307865"/>
                  <a:pt x="7157296" y="5281884"/>
                </a:cubicBezTo>
                <a:cubicBezTo>
                  <a:pt x="7108444" y="5157645"/>
                  <a:pt x="7108444" y="5157645"/>
                  <a:pt x="7108444" y="5157645"/>
                </a:cubicBezTo>
                <a:cubicBezTo>
                  <a:pt x="7094761" y="5131664"/>
                  <a:pt x="7081081" y="5105683"/>
                  <a:pt x="7061515" y="5100017"/>
                </a:cubicBezTo>
                <a:cubicBezTo>
                  <a:pt x="7061515" y="5100017"/>
                  <a:pt x="7049750" y="5140650"/>
                  <a:pt x="7069316" y="5146315"/>
                </a:cubicBezTo>
                <a:cubicBezTo>
                  <a:pt x="7069316" y="5146315"/>
                  <a:pt x="7077113" y="5192610"/>
                  <a:pt x="7090797" y="5218591"/>
                </a:cubicBezTo>
                <a:cubicBezTo>
                  <a:pt x="7098597" y="5264886"/>
                  <a:pt x="7127883" y="5383459"/>
                  <a:pt x="7127883" y="5383459"/>
                </a:cubicBezTo>
                <a:cubicBezTo>
                  <a:pt x="7122001" y="5403776"/>
                  <a:pt x="7123919" y="5470386"/>
                  <a:pt x="7104354" y="5464721"/>
                </a:cubicBezTo>
                <a:cubicBezTo>
                  <a:pt x="7104354" y="5464721"/>
                  <a:pt x="7104354" y="5464721"/>
                  <a:pt x="7110236" y="5444407"/>
                </a:cubicBezTo>
                <a:cubicBezTo>
                  <a:pt x="7096551" y="5418428"/>
                  <a:pt x="7096551" y="5418428"/>
                  <a:pt x="7096551" y="5418428"/>
                </a:cubicBezTo>
                <a:cubicBezTo>
                  <a:pt x="7102434" y="5398111"/>
                  <a:pt x="7088751" y="5372127"/>
                  <a:pt x="7094634" y="5351813"/>
                </a:cubicBezTo>
                <a:cubicBezTo>
                  <a:pt x="7100515" y="5331500"/>
                  <a:pt x="7067266" y="5299854"/>
                  <a:pt x="7053583" y="5273871"/>
                </a:cubicBezTo>
                <a:cubicBezTo>
                  <a:pt x="7039902" y="5247891"/>
                  <a:pt x="6998850" y="5169948"/>
                  <a:pt x="6998850" y="5169948"/>
                </a:cubicBezTo>
                <a:cubicBezTo>
                  <a:pt x="6985166" y="5143965"/>
                  <a:pt x="6965600" y="5138300"/>
                  <a:pt x="6965600" y="5138300"/>
                </a:cubicBezTo>
                <a:cubicBezTo>
                  <a:pt x="6965600" y="5138300"/>
                  <a:pt x="6973402" y="5184598"/>
                  <a:pt x="6967518" y="5204915"/>
                </a:cubicBezTo>
                <a:cubicBezTo>
                  <a:pt x="6981203" y="5230894"/>
                  <a:pt x="6996807" y="5323485"/>
                  <a:pt x="7004608" y="5369785"/>
                </a:cubicBezTo>
                <a:cubicBezTo>
                  <a:pt x="7004608" y="5369785"/>
                  <a:pt x="7018287" y="5395765"/>
                  <a:pt x="7012405" y="5416079"/>
                </a:cubicBezTo>
                <a:cubicBezTo>
                  <a:pt x="7026089" y="5442059"/>
                  <a:pt x="7039771" y="5468043"/>
                  <a:pt x="7047574" y="5514334"/>
                </a:cubicBezTo>
                <a:cubicBezTo>
                  <a:pt x="7041690" y="5534653"/>
                  <a:pt x="7041690" y="5534653"/>
                  <a:pt x="7041690" y="5534653"/>
                </a:cubicBezTo>
                <a:cubicBezTo>
                  <a:pt x="7055373" y="5560634"/>
                  <a:pt x="7082742" y="5612593"/>
                  <a:pt x="7076859" y="5632910"/>
                </a:cubicBezTo>
                <a:cubicBezTo>
                  <a:pt x="7096425" y="5638575"/>
                  <a:pt x="7072894" y="5719837"/>
                  <a:pt x="7061131" y="5760463"/>
                </a:cubicBezTo>
                <a:cubicBezTo>
                  <a:pt x="7061131" y="5760463"/>
                  <a:pt x="7055247" y="5780783"/>
                  <a:pt x="7063048" y="5827079"/>
                </a:cubicBezTo>
                <a:cubicBezTo>
                  <a:pt x="7076734" y="5853059"/>
                  <a:pt x="7070851" y="5873376"/>
                  <a:pt x="7084529" y="5899355"/>
                </a:cubicBezTo>
                <a:cubicBezTo>
                  <a:pt x="7084529" y="5899355"/>
                  <a:pt x="7092330" y="5945650"/>
                  <a:pt x="7086446" y="5965967"/>
                </a:cubicBezTo>
                <a:cubicBezTo>
                  <a:pt x="7100131" y="5991949"/>
                  <a:pt x="7107933" y="6038242"/>
                  <a:pt x="7107933" y="6038242"/>
                </a:cubicBezTo>
                <a:cubicBezTo>
                  <a:pt x="7107933" y="6038242"/>
                  <a:pt x="7115734" y="6084540"/>
                  <a:pt x="7123535" y="6130835"/>
                </a:cubicBezTo>
                <a:cubicBezTo>
                  <a:pt x="7123535" y="6130835"/>
                  <a:pt x="7131337" y="6177133"/>
                  <a:pt x="7139137" y="6223429"/>
                </a:cubicBezTo>
                <a:cubicBezTo>
                  <a:pt x="7146938" y="6269726"/>
                  <a:pt x="7141055" y="6290043"/>
                  <a:pt x="7154740" y="6316021"/>
                </a:cubicBezTo>
                <a:cubicBezTo>
                  <a:pt x="7148857" y="6336338"/>
                  <a:pt x="7148857" y="6336338"/>
                  <a:pt x="7148857" y="6336338"/>
                </a:cubicBezTo>
                <a:cubicBezTo>
                  <a:pt x="7156660" y="6382629"/>
                  <a:pt x="7158577" y="6449247"/>
                  <a:pt x="7166375" y="6495540"/>
                </a:cubicBezTo>
                <a:cubicBezTo>
                  <a:pt x="7180058" y="6521520"/>
                  <a:pt x="7164329" y="6649078"/>
                  <a:pt x="7138881" y="6663728"/>
                </a:cubicBezTo>
                <a:cubicBezTo>
                  <a:pt x="7138881" y="6663728"/>
                  <a:pt x="7138881" y="6663728"/>
                  <a:pt x="7146679" y="6710027"/>
                </a:cubicBezTo>
                <a:cubicBezTo>
                  <a:pt x="7148600" y="6776637"/>
                  <a:pt x="7125068" y="6857901"/>
                  <a:pt x="7126988" y="6924511"/>
                </a:cubicBezTo>
                <a:cubicBezTo>
                  <a:pt x="7115223" y="6965142"/>
                  <a:pt x="7115223" y="6965142"/>
                  <a:pt x="7115223" y="6965142"/>
                </a:cubicBezTo>
                <a:cubicBezTo>
                  <a:pt x="7103457" y="7005772"/>
                  <a:pt x="7105378" y="7072381"/>
                  <a:pt x="7105378" y="7072381"/>
                </a:cubicBezTo>
                <a:cubicBezTo>
                  <a:pt x="7099495" y="7092698"/>
                  <a:pt x="7081847" y="7153643"/>
                  <a:pt x="7075964" y="7173960"/>
                </a:cubicBezTo>
                <a:cubicBezTo>
                  <a:pt x="7056398" y="7168293"/>
                  <a:pt x="7068161" y="7127665"/>
                  <a:pt x="7079928" y="7087031"/>
                </a:cubicBezTo>
                <a:cubicBezTo>
                  <a:pt x="7072126" y="7040738"/>
                  <a:pt x="7068289" y="6907513"/>
                  <a:pt x="7080053" y="6866883"/>
                </a:cubicBezTo>
                <a:cubicBezTo>
                  <a:pt x="7066371" y="6840904"/>
                  <a:pt x="7076223" y="6733658"/>
                  <a:pt x="7074303" y="6667050"/>
                </a:cubicBezTo>
                <a:cubicBezTo>
                  <a:pt x="7078266" y="6580122"/>
                  <a:pt x="7078266" y="6580122"/>
                  <a:pt x="7078266" y="6580122"/>
                </a:cubicBezTo>
                <a:cubicBezTo>
                  <a:pt x="7070465" y="6533823"/>
                  <a:pt x="7062664" y="6487528"/>
                  <a:pt x="7068547" y="6467213"/>
                </a:cubicBezTo>
                <a:cubicBezTo>
                  <a:pt x="7068547" y="6467213"/>
                  <a:pt x="7080311" y="6426584"/>
                  <a:pt x="7080311" y="6426584"/>
                </a:cubicBezTo>
                <a:cubicBezTo>
                  <a:pt x="7080311" y="6426584"/>
                  <a:pt x="7105760" y="6411934"/>
                  <a:pt x="7105760" y="6411934"/>
                </a:cubicBezTo>
                <a:cubicBezTo>
                  <a:pt x="7111643" y="6391618"/>
                  <a:pt x="7097960" y="6365633"/>
                  <a:pt x="7084277" y="6339655"/>
                </a:cubicBezTo>
                <a:cubicBezTo>
                  <a:pt x="7084277" y="6339655"/>
                  <a:pt x="7056909" y="6287693"/>
                  <a:pt x="7043224" y="6261715"/>
                </a:cubicBezTo>
                <a:cubicBezTo>
                  <a:pt x="7043224" y="6261715"/>
                  <a:pt x="7043224" y="6261715"/>
                  <a:pt x="7035423" y="6215417"/>
                </a:cubicBezTo>
                <a:cubicBezTo>
                  <a:pt x="7053071" y="6154471"/>
                  <a:pt x="7045269" y="6108173"/>
                  <a:pt x="7045269" y="6108173"/>
                </a:cubicBezTo>
                <a:cubicBezTo>
                  <a:pt x="7051151" y="6087858"/>
                  <a:pt x="7037469" y="6061877"/>
                  <a:pt x="7023789" y="6035897"/>
                </a:cubicBezTo>
                <a:cubicBezTo>
                  <a:pt x="7035555" y="5995270"/>
                  <a:pt x="7021870" y="5969287"/>
                  <a:pt x="7008187" y="5943305"/>
                </a:cubicBezTo>
                <a:cubicBezTo>
                  <a:pt x="6992586" y="5850712"/>
                  <a:pt x="6992586" y="5850712"/>
                  <a:pt x="6992586" y="5850712"/>
                </a:cubicBezTo>
                <a:cubicBezTo>
                  <a:pt x="6984783" y="5804417"/>
                  <a:pt x="6963300" y="5732135"/>
                  <a:pt x="6955498" y="5685844"/>
                </a:cubicBezTo>
                <a:cubicBezTo>
                  <a:pt x="6955498" y="5685844"/>
                  <a:pt x="6947697" y="5639544"/>
                  <a:pt x="6953580" y="5619232"/>
                </a:cubicBezTo>
                <a:cubicBezTo>
                  <a:pt x="6945783" y="5572934"/>
                  <a:pt x="6951665" y="5552619"/>
                  <a:pt x="6951665" y="5552619"/>
                </a:cubicBezTo>
                <a:cubicBezTo>
                  <a:pt x="6943863" y="5506325"/>
                  <a:pt x="6936061" y="5460027"/>
                  <a:pt x="6936061" y="5460027"/>
                </a:cubicBezTo>
                <a:cubicBezTo>
                  <a:pt x="6941944" y="5439715"/>
                  <a:pt x="6928259" y="5413731"/>
                  <a:pt x="6922377" y="5434050"/>
                </a:cubicBezTo>
                <a:cubicBezTo>
                  <a:pt x="6922377" y="5434050"/>
                  <a:pt x="6902810" y="5428383"/>
                  <a:pt x="6889127" y="5402400"/>
                </a:cubicBezTo>
                <a:cubicBezTo>
                  <a:pt x="6875442" y="5376421"/>
                  <a:pt x="6873524" y="5309806"/>
                  <a:pt x="6873524" y="5309806"/>
                </a:cubicBezTo>
                <a:cubicBezTo>
                  <a:pt x="6893092" y="5315473"/>
                  <a:pt x="6898974" y="5295156"/>
                  <a:pt x="6885289" y="5269180"/>
                </a:cubicBezTo>
                <a:cubicBezTo>
                  <a:pt x="6885289" y="5269180"/>
                  <a:pt x="6877489" y="5222882"/>
                  <a:pt x="6857923" y="5217215"/>
                </a:cubicBezTo>
                <a:cubicBezTo>
                  <a:pt x="6857923" y="5217215"/>
                  <a:pt x="6849609" y="5209303"/>
                  <a:pt x="6841297" y="5201392"/>
                </a:cubicBezTo>
                <a:lnTo>
                  <a:pt x="6833310" y="5193789"/>
                </a:lnTo>
                <a:lnTo>
                  <a:pt x="6833310" y="5217620"/>
                </a:lnTo>
                <a:cubicBezTo>
                  <a:pt x="6833310" y="5264573"/>
                  <a:pt x="6833310" y="5264573"/>
                  <a:pt x="6833310" y="5264573"/>
                </a:cubicBezTo>
                <a:cubicBezTo>
                  <a:pt x="6833310" y="5264573"/>
                  <a:pt x="6818568" y="5264573"/>
                  <a:pt x="6818568" y="5264573"/>
                </a:cubicBezTo>
                <a:cubicBezTo>
                  <a:pt x="6818568" y="5264573"/>
                  <a:pt x="6818568" y="5264573"/>
                  <a:pt x="6803828" y="5232772"/>
                </a:cubicBezTo>
                <a:cubicBezTo>
                  <a:pt x="6803828" y="5216879"/>
                  <a:pt x="6803828" y="5216879"/>
                  <a:pt x="6803828" y="5216879"/>
                </a:cubicBezTo>
                <a:cubicBezTo>
                  <a:pt x="6803828" y="5200979"/>
                  <a:pt x="6803828" y="5200979"/>
                  <a:pt x="6803828" y="5200979"/>
                </a:cubicBezTo>
                <a:cubicBezTo>
                  <a:pt x="6789085" y="5185081"/>
                  <a:pt x="6774342" y="5137388"/>
                  <a:pt x="6759600" y="5105590"/>
                </a:cubicBezTo>
                <a:cubicBezTo>
                  <a:pt x="6759600" y="5089695"/>
                  <a:pt x="6744860" y="5073796"/>
                  <a:pt x="6730117" y="5057895"/>
                </a:cubicBezTo>
                <a:cubicBezTo>
                  <a:pt x="6715372" y="5026102"/>
                  <a:pt x="6700630" y="5010204"/>
                  <a:pt x="6700630" y="5010204"/>
                </a:cubicBezTo>
                <a:cubicBezTo>
                  <a:pt x="6700630" y="4994304"/>
                  <a:pt x="6671147" y="4946611"/>
                  <a:pt x="6671147" y="4930711"/>
                </a:cubicBezTo>
                <a:cubicBezTo>
                  <a:pt x="6671147" y="4922765"/>
                  <a:pt x="6667462" y="4898918"/>
                  <a:pt x="6663776" y="4873084"/>
                </a:cubicBezTo>
                <a:lnTo>
                  <a:pt x="6659160" y="4838019"/>
                </a:lnTo>
                <a:lnTo>
                  <a:pt x="6648280" y="4815220"/>
                </a:lnTo>
                <a:cubicBezTo>
                  <a:pt x="6637042" y="4789947"/>
                  <a:pt x="6628250" y="4765383"/>
                  <a:pt x="6631190" y="4755226"/>
                </a:cubicBezTo>
                <a:cubicBezTo>
                  <a:pt x="6631190" y="4755226"/>
                  <a:pt x="6603823" y="4703263"/>
                  <a:pt x="6590140" y="4677280"/>
                </a:cubicBezTo>
                <a:cubicBezTo>
                  <a:pt x="6562773" y="4625320"/>
                  <a:pt x="6541286" y="4553045"/>
                  <a:pt x="6527603" y="4527062"/>
                </a:cubicBezTo>
                <a:cubicBezTo>
                  <a:pt x="6527603" y="4527062"/>
                  <a:pt x="6519292" y="4519151"/>
                  <a:pt x="6506825" y="4507285"/>
                </a:cubicBezTo>
                <a:lnTo>
                  <a:pt x="6483546" y="4485131"/>
                </a:lnTo>
                <a:lnTo>
                  <a:pt x="6483781" y="4491325"/>
                </a:lnTo>
                <a:cubicBezTo>
                  <a:pt x="6483091" y="4496063"/>
                  <a:pt x="6481251" y="4499053"/>
                  <a:pt x="6477569" y="4499053"/>
                </a:cubicBezTo>
                <a:cubicBezTo>
                  <a:pt x="6477569" y="4499053"/>
                  <a:pt x="6477569" y="4499053"/>
                  <a:pt x="6477569" y="4483095"/>
                </a:cubicBezTo>
                <a:cubicBezTo>
                  <a:pt x="6462846" y="4467142"/>
                  <a:pt x="6462846" y="4467142"/>
                  <a:pt x="6462846" y="4467142"/>
                </a:cubicBezTo>
                <a:lnTo>
                  <a:pt x="6462100" y="4464721"/>
                </a:lnTo>
                <a:lnTo>
                  <a:pt x="6461107" y="4463774"/>
                </a:lnTo>
                <a:cubicBezTo>
                  <a:pt x="6461107" y="4463774"/>
                  <a:pt x="6441539" y="4458108"/>
                  <a:pt x="6414175" y="4406142"/>
                </a:cubicBezTo>
                <a:cubicBezTo>
                  <a:pt x="6412224" y="4394569"/>
                  <a:pt x="6410760" y="4385889"/>
                  <a:pt x="6409664" y="4379380"/>
                </a:cubicBezTo>
                <a:lnTo>
                  <a:pt x="6409066" y="4375832"/>
                </a:lnTo>
                <a:lnTo>
                  <a:pt x="6403955" y="4371400"/>
                </a:lnTo>
                <a:cubicBezTo>
                  <a:pt x="6389235" y="4355444"/>
                  <a:pt x="6345067" y="4307576"/>
                  <a:pt x="6345067" y="4307576"/>
                </a:cubicBezTo>
                <a:cubicBezTo>
                  <a:pt x="6330343" y="4291618"/>
                  <a:pt x="6315620" y="4291618"/>
                  <a:pt x="6315620" y="4291618"/>
                </a:cubicBezTo>
                <a:cubicBezTo>
                  <a:pt x="6315620" y="4291618"/>
                  <a:pt x="6330343" y="4323532"/>
                  <a:pt x="6330343" y="4339492"/>
                </a:cubicBezTo>
                <a:cubicBezTo>
                  <a:pt x="6345067" y="4355444"/>
                  <a:pt x="6374512" y="4419272"/>
                  <a:pt x="6389235" y="4451187"/>
                </a:cubicBezTo>
                <a:cubicBezTo>
                  <a:pt x="6389235" y="4451187"/>
                  <a:pt x="6403955" y="4467142"/>
                  <a:pt x="6403955" y="4483095"/>
                </a:cubicBezTo>
                <a:cubicBezTo>
                  <a:pt x="6418678" y="4499053"/>
                  <a:pt x="6433401" y="4515011"/>
                  <a:pt x="6448124" y="4546923"/>
                </a:cubicBezTo>
                <a:cubicBezTo>
                  <a:pt x="6448124" y="4562878"/>
                  <a:pt x="6448124" y="4562878"/>
                  <a:pt x="6448124" y="4562878"/>
                </a:cubicBezTo>
                <a:cubicBezTo>
                  <a:pt x="6462846" y="4578839"/>
                  <a:pt x="6492293" y="4610748"/>
                  <a:pt x="6492293" y="4626706"/>
                </a:cubicBezTo>
                <a:cubicBezTo>
                  <a:pt x="6507016" y="4626706"/>
                  <a:pt x="6507016" y="4690531"/>
                  <a:pt x="6507016" y="4722444"/>
                </a:cubicBezTo>
                <a:lnTo>
                  <a:pt x="6508173" y="4729968"/>
                </a:lnTo>
                <a:lnTo>
                  <a:pt x="6515138" y="4750041"/>
                </a:lnTo>
                <a:lnTo>
                  <a:pt x="6515019" y="4751589"/>
                </a:lnTo>
                <a:lnTo>
                  <a:pt x="6521739" y="4770317"/>
                </a:lnTo>
                <a:cubicBezTo>
                  <a:pt x="6536463" y="4786269"/>
                  <a:pt x="6536463" y="4802225"/>
                  <a:pt x="6551181" y="4818185"/>
                </a:cubicBezTo>
                <a:cubicBezTo>
                  <a:pt x="6551181" y="4818185"/>
                  <a:pt x="6565905" y="4850095"/>
                  <a:pt x="6565905" y="4866050"/>
                </a:cubicBezTo>
                <a:cubicBezTo>
                  <a:pt x="6580626" y="4882011"/>
                  <a:pt x="6595350" y="4913920"/>
                  <a:pt x="6595350" y="4913920"/>
                </a:cubicBezTo>
                <a:cubicBezTo>
                  <a:pt x="6595350" y="4913920"/>
                  <a:pt x="6610073" y="4945836"/>
                  <a:pt x="6624794" y="4977746"/>
                </a:cubicBezTo>
                <a:cubicBezTo>
                  <a:pt x="6624794" y="4977746"/>
                  <a:pt x="6639519" y="5009661"/>
                  <a:pt x="6654242" y="5041572"/>
                </a:cubicBezTo>
                <a:cubicBezTo>
                  <a:pt x="6668965" y="5073489"/>
                  <a:pt x="6668965" y="5089445"/>
                  <a:pt x="6683688" y="5105399"/>
                </a:cubicBezTo>
                <a:cubicBezTo>
                  <a:pt x="6683688" y="5121355"/>
                  <a:pt x="6683688" y="5121355"/>
                  <a:pt x="6683688" y="5121355"/>
                </a:cubicBezTo>
                <a:cubicBezTo>
                  <a:pt x="6698411" y="5153267"/>
                  <a:pt x="6713132" y="5201140"/>
                  <a:pt x="6727853" y="5233051"/>
                </a:cubicBezTo>
                <a:cubicBezTo>
                  <a:pt x="6742576" y="5249011"/>
                  <a:pt x="6757299" y="5344746"/>
                  <a:pt x="6742576" y="5360701"/>
                </a:cubicBezTo>
                <a:cubicBezTo>
                  <a:pt x="6742576" y="5360701"/>
                  <a:pt x="6742576" y="5360701"/>
                  <a:pt x="6757299" y="5392619"/>
                </a:cubicBezTo>
                <a:cubicBezTo>
                  <a:pt x="6772022" y="5440487"/>
                  <a:pt x="6772022" y="5504312"/>
                  <a:pt x="6786744" y="5552183"/>
                </a:cubicBezTo>
                <a:cubicBezTo>
                  <a:pt x="6786744" y="5584098"/>
                  <a:pt x="6786744" y="5584098"/>
                  <a:pt x="6786744" y="5584098"/>
                </a:cubicBezTo>
                <a:cubicBezTo>
                  <a:pt x="6786744" y="5616008"/>
                  <a:pt x="6801467" y="5663876"/>
                  <a:pt x="6801467" y="5663876"/>
                </a:cubicBezTo>
                <a:cubicBezTo>
                  <a:pt x="6801467" y="5679834"/>
                  <a:pt x="6801467" y="5727704"/>
                  <a:pt x="6801467" y="5743659"/>
                </a:cubicBezTo>
                <a:cubicBezTo>
                  <a:pt x="6786744" y="5743659"/>
                  <a:pt x="6786744" y="5711747"/>
                  <a:pt x="6786744" y="5679834"/>
                </a:cubicBezTo>
                <a:cubicBezTo>
                  <a:pt x="6772022" y="5647921"/>
                  <a:pt x="6742576" y="5552183"/>
                  <a:pt x="6742576" y="5520270"/>
                </a:cubicBezTo>
                <a:cubicBezTo>
                  <a:pt x="6727853" y="5504312"/>
                  <a:pt x="6713132" y="5424529"/>
                  <a:pt x="6698411" y="5376662"/>
                </a:cubicBezTo>
                <a:cubicBezTo>
                  <a:pt x="6683688" y="5312834"/>
                  <a:pt x="6683688" y="5312834"/>
                  <a:pt x="6683688" y="5312834"/>
                </a:cubicBezTo>
                <a:cubicBezTo>
                  <a:pt x="6668965" y="5280919"/>
                  <a:pt x="6654242" y="5249011"/>
                  <a:pt x="6654242" y="5233051"/>
                </a:cubicBezTo>
                <a:cubicBezTo>
                  <a:pt x="6654242" y="5233051"/>
                  <a:pt x="6654242" y="5201140"/>
                  <a:pt x="6654242" y="5201140"/>
                </a:cubicBezTo>
                <a:cubicBezTo>
                  <a:pt x="6654242" y="5201140"/>
                  <a:pt x="6668965" y="5185183"/>
                  <a:pt x="6668965" y="5185183"/>
                </a:cubicBezTo>
                <a:cubicBezTo>
                  <a:pt x="6668965" y="5169223"/>
                  <a:pt x="6654242" y="5153267"/>
                  <a:pt x="6639519" y="5137315"/>
                </a:cubicBezTo>
                <a:cubicBezTo>
                  <a:pt x="6639519" y="5137315"/>
                  <a:pt x="6610073" y="5105399"/>
                  <a:pt x="6595350" y="5089445"/>
                </a:cubicBezTo>
                <a:cubicBezTo>
                  <a:pt x="6595350" y="5089445"/>
                  <a:pt x="6595350" y="5089445"/>
                  <a:pt x="6580626" y="5057529"/>
                </a:cubicBezTo>
                <a:cubicBezTo>
                  <a:pt x="6580626" y="5009661"/>
                  <a:pt x="6565905" y="4977746"/>
                  <a:pt x="6565905" y="4977746"/>
                </a:cubicBezTo>
                <a:cubicBezTo>
                  <a:pt x="6565905" y="4961793"/>
                  <a:pt x="6551181" y="4945836"/>
                  <a:pt x="6536463" y="4929878"/>
                </a:cubicBezTo>
                <a:cubicBezTo>
                  <a:pt x="6536463" y="4897966"/>
                  <a:pt x="6521739" y="4882011"/>
                  <a:pt x="6507016" y="4866050"/>
                </a:cubicBezTo>
                <a:cubicBezTo>
                  <a:pt x="6477569" y="4802225"/>
                  <a:pt x="6477569" y="4802225"/>
                  <a:pt x="6477569" y="4802225"/>
                </a:cubicBezTo>
                <a:cubicBezTo>
                  <a:pt x="6462846" y="4770317"/>
                  <a:pt x="6433401" y="4722444"/>
                  <a:pt x="6418678" y="4690531"/>
                </a:cubicBezTo>
                <a:cubicBezTo>
                  <a:pt x="6418678" y="4690531"/>
                  <a:pt x="6403955" y="4658617"/>
                  <a:pt x="6403955" y="4642664"/>
                </a:cubicBezTo>
                <a:cubicBezTo>
                  <a:pt x="6389235" y="4610748"/>
                  <a:pt x="6389235" y="4594791"/>
                  <a:pt x="6389235" y="4594791"/>
                </a:cubicBezTo>
                <a:cubicBezTo>
                  <a:pt x="6374512" y="4562878"/>
                  <a:pt x="6359791" y="4530969"/>
                  <a:pt x="6359791" y="4530969"/>
                </a:cubicBezTo>
                <a:cubicBezTo>
                  <a:pt x="6359791" y="4515011"/>
                  <a:pt x="6345067" y="4499053"/>
                  <a:pt x="6345067" y="4515011"/>
                </a:cubicBezTo>
                <a:cubicBezTo>
                  <a:pt x="6345067" y="4515011"/>
                  <a:pt x="6330343" y="4515011"/>
                  <a:pt x="6315620" y="4499053"/>
                </a:cubicBezTo>
                <a:cubicBezTo>
                  <a:pt x="6300898" y="4483095"/>
                  <a:pt x="6286174" y="4435228"/>
                  <a:pt x="6286174" y="4435228"/>
                </a:cubicBezTo>
                <a:cubicBezTo>
                  <a:pt x="6300898" y="4435228"/>
                  <a:pt x="6300898" y="4419272"/>
                  <a:pt x="6286174" y="4403317"/>
                </a:cubicBezTo>
                <a:cubicBezTo>
                  <a:pt x="6286174" y="4403317"/>
                  <a:pt x="6271453" y="4371400"/>
                  <a:pt x="6256730" y="4371400"/>
                </a:cubicBezTo>
                <a:cubicBezTo>
                  <a:pt x="6256730" y="4371400"/>
                  <a:pt x="6227281" y="4355444"/>
                  <a:pt x="6227281" y="4355444"/>
                </a:cubicBezTo>
                <a:cubicBezTo>
                  <a:pt x="6227281" y="4355444"/>
                  <a:pt x="6210722" y="4346471"/>
                  <a:pt x="6202442" y="4335252"/>
                </a:cubicBezTo>
                <a:lnTo>
                  <a:pt x="6198476" y="4325147"/>
                </a:lnTo>
                <a:lnTo>
                  <a:pt x="6191004" y="4323638"/>
                </a:lnTo>
                <a:cubicBezTo>
                  <a:pt x="6170442" y="4309940"/>
                  <a:pt x="6144102" y="4271334"/>
                  <a:pt x="6136760" y="4256815"/>
                </a:cubicBezTo>
                <a:cubicBezTo>
                  <a:pt x="6108362" y="4248593"/>
                  <a:pt x="6064798" y="4186410"/>
                  <a:pt x="6055015" y="4167056"/>
                </a:cubicBezTo>
                <a:cubicBezTo>
                  <a:pt x="6055015" y="4167056"/>
                  <a:pt x="6055015" y="4167056"/>
                  <a:pt x="6055567" y="4165150"/>
                </a:cubicBezTo>
                <a:lnTo>
                  <a:pt x="6058186" y="4156102"/>
                </a:lnTo>
                <a:lnTo>
                  <a:pt x="6049923" y="4147013"/>
                </a:lnTo>
                <a:cubicBezTo>
                  <a:pt x="6031291" y="4126071"/>
                  <a:pt x="6006446" y="4096152"/>
                  <a:pt x="6006446" y="4084185"/>
                </a:cubicBezTo>
                <a:cubicBezTo>
                  <a:pt x="6006446" y="4084185"/>
                  <a:pt x="5977000" y="4052271"/>
                  <a:pt x="5962275" y="4036313"/>
                </a:cubicBezTo>
                <a:cubicBezTo>
                  <a:pt x="5932831" y="4004402"/>
                  <a:pt x="5903385" y="3956532"/>
                  <a:pt x="5888662" y="3940576"/>
                </a:cubicBezTo>
                <a:cubicBezTo>
                  <a:pt x="5888662" y="3940576"/>
                  <a:pt x="5859220" y="3924618"/>
                  <a:pt x="5829774" y="3908664"/>
                </a:cubicBezTo>
                <a:lnTo>
                  <a:pt x="5824870" y="3906894"/>
                </a:lnTo>
                <a:lnTo>
                  <a:pt x="5829118" y="3909766"/>
                </a:lnTo>
                <a:cubicBezTo>
                  <a:pt x="5837721" y="3916238"/>
                  <a:pt x="5849196" y="3925943"/>
                  <a:pt x="5860668" y="3938885"/>
                </a:cubicBezTo>
                <a:cubicBezTo>
                  <a:pt x="5918036" y="4003587"/>
                  <a:pt x="5918036" y="4003587"/>
                  <a:pt x="5918036" y="4003587"/>
                </a:cubicBezTo>
                <a:cubicBezTo>
                  <a:pt x="5860668" y="3951824"/>
                  <a:pt x="5860668" y="3951824"/>
                  <a:pt x="5860668" y="3951824"/>
                </a:cubicBezTo>
                <a:cubicBezTo>
                  <a:pt x="5837721" y="3925940"/>
                  <a:pt x="5826247" y="3913000"/>
                  <a:pt x="5826247" y="3913000"/>
                </a:cubicBezTo>
                <a:cubicBezTo>
                  <a:pt x="5826247" y="3913000"/>
                  <a:pt x="5823379" y="3909766"/>
                  <a:pt x="5820511" y="3906530"/>
                </a:cubicBezTo>
                <a:lnTo>
                  <a:pt x="5818929" y="3904746"/>
                </a:lnTo>
                <a:lnTo>
                  <a:pt x="5818731" y="3904675"/>
                </a:lnTo>
                <a:cubicBezTo>
                  <a:pt x="5811370" y="3900687"/>
                  <a:pt x="5800328" y="3892707"/>
                  <a:pt x="5785605" y="3876749"/>
                </a:cubicBezTo>
                <a:cubicBezTo>
                  <a:pt x="5770883" y="3844838"/>
                  <a:pt x="5770883" y="3844838"/>
                  <a:pt x="5770883" y="3844838"/>
                </a:cubicBezTo>
                <a:lnTo>
                  <a:pt x="5765332" y="3840326"/>
                </a:lnTo>
                <a:lnTo>
                  <a:pt x="5770318" y="3849374"/>
                </a:lnTo>
                <a:cubicBezTo>
                  <a:pt x="5771736" y="3854290"/>
                  <a:pt x="5771736" y="3857564"/>
                  <a:pt x="5771736" y="3857564"/>
                </a:cubicBezTo>
                <a:cubicBezTo>
                  <a:pt x="5771736" y="3857564"/>
                  <a:pt x="5760395" y="3844462"/>
                  <a:pt x="5760395" y="3844462"/>
                </a:cubicBezTo>
                <a:cubicBezTo>
                  <a:pt x="5754725" y="3837914"/>
                  <a:pt x="5749055" y="3831364"/>
                  <a:pt x="5743384" y="3826451"/>
                </a:cubicBezTo>
                <a:lnTo>
                  <a:pt x="5726469" y="3818310"/>
                </a:lnTo>
                <a:lnTo>
                  <a:pt x="5725540" y="3821517"/>
                </a:lnTo>
                <a:cubicBezTo>
                  <a:pt x="5725540" y="3821517"/>
                  <a:pt x="5735245" y="3840935"/>
                  <a:pt x="5735245" y="3840935"/>
                </a:cubicBezTo>
                <a:cubicBezTo>
                  <a:pt x="5730806" y="3856265"/>
                  <a:pt x="5730806" y="3856265"/>
                  <a:pt x="5730806" y="3856265"/>
                </a:cubicBezTo>
                <a:cubicBezTo>
                  <a:pt x="5737877" y="3858313"/>
                  <a:pt x="5743839" y="3864192"/>
                  <a:pt x="5750459" y="3874414"/>
                </a:cubicBezTo>
                <a:lnTo>
                  <a:pt x="5772355" y="3915428"/>
                </a:lnTo>
                <a:lnTo>
                  <a:pt x="5772355" y="3910999"/>
                </a:lnTo>
                <a:cubicBezTo>
                  <a:pt x="5772355" y="3908593"/>
                  <a:pt x="5772355" y="3906187"/>
                  <a:pt x="5772355" y="3906187"/>
                </a:cubicBezTo>
                <a:cubicBezTo>
                  <a:pt x="5772355" y="3906187"/>
                  <a:pt x="5782350" y="3915810"/>
                  <a:pt x="5782350" y="3915810"/>
                </a:cubicBezTo>
                <a:cubicBezTo>
                  <a:pt x="5777353" y="3915810"/>
                  <a:pt x="5774854" y="3915810"/>
                  <a:pt x="5773604" y="3915810"/>
                </a:cubicBezTo>
                <a:lnTo>
                  <a:pt x="5772559" y="3915810"/>
                </a:lnTo>
                <a:lnTo>
                  <a:pt x="5774061" y="3918623"/>
                </a:lnTo>
                <a:cubicBezTo>
                  <a:pt x="5774061" y="3918623"/>
                  <a:pt x="5788202" y="3922717"/>
                  <a:pt x="5797905" y="3942143"/>
                </a:cubicBezTo>
                <a:cubicBezTo>
                  <a:pt x="5807610" y="3961564"/>
                  <a:pt x="5817313" y="3980982"/>
                  <a:pt x="5841156" y="4004499"/>
                </a:cubicBezTo>
                <a:cubicBezTo>
                  <a:pt x="5836717" y="4019828"/>
                  <a:pt x="5836717" y="4019828"/>
                  <a:pt x="5836717" y="4019828"/>
                </a:cubicBezTo>
                <a:lnTo>
                  <a:pt x="5843186" y="4028361"/>
                </a:lnTo>
                <a:lnTo>
                  <a:pt x="5848377" y="4021990"/>
                </a:lnTo>
                <a:cubicBezTo>
                  <a:pt x="5854813" y="4009953"/>
                  <a:pt x="5858526" y="3997130"/>
                  <a:pt x="5854936" y="3989141"/>
                </a:cubicBezTo>
                <a:cubicBezTo>
                  <a:pt x="5858651" y="3976315"/>
                  <a:pt x="5844288" y="3944358"/>
                  <a:pt x="5855181" y="3947512"/>
                </a:cubicBezTo>
                <a:cubicBezTo>
                  <a:pt x="5866078" y="3950667"/>
                  <a:pt x="5876723" y="3995449"/>
                  <a:pt x="5894797" y="4014582"/>
                </a:cubicBezTo>
                <a:cubicBezTo>
                  <a:pt x="5900181" y="4026567"/>
                  <a:pt x="5923812" y="4067291"/>
                  <a:pt x="5941349" y="4100387"/>
                </a:cubicBezTo>
                <a:lnTo>
                  <a:pt x="5949708" y="4117102"/>
                </a:lnTo>
                <a:lnTo>
                  <a:pt x="5968187" y="4136235"/>
                </a:lnTo>
                <a:cubicBezTo>
                  <a:pt x="5985398" y="4154593"/>
                  <a:pt x="6002608" y="4174620"/>
                  <a:pt x="6008344" y="4187972"/>
                </a:cubicBezTo>
                <a:cubicBezTo>
                  <a:pt x="6008344" y="4208001"/>
                  <a:pt x="6027706" y="4235537"/>
                  <a:pt x="6032546" y="4242424"/>
                </a:cubicBezTo>
                <a:cubicBezTo>
                  <a:pt x="6034161" y="4244717"/>
                  <a:pt x="6034161" y="4244717"/>
                  <a:pt x="6031292" y="4241379"/>
                </a:cubicBezTo>
                <a:cubicBezTo>
                  <a:pt x="6019817" y="4241379"/>
                  <a:pt x="6008344" y="4214677"/>
                  <a:pt x="5996871" y="4201324"/>
                </a:cubicBezTo>
                <a:cubicBezTo>
                  <a:pt x="5985397" y="4174621"/>
                  <a:pt x="5962452" y="4147916"/>
                  <a:pt x="5962452" y="4134568"/>
                </a:cubicBezTo>
                <a:cubicBezTo>
                  <a:pt x="5962452" y="4134568"/>
                  <a:pt x="5962452" y="4134568"/>
                  <a:pt x="5961018" y="4134568"/>
                </a:cubicBezTo>
                <a:lnTo>
                  <a:pt x="5954512" y="4134568"/>
                </a:lnTo>
                <a:lnTo>
                  <a:pt x="5949511" y="4151843"/>
                </a:lnTo>
                <a:lnTo>
                  <a:pt x="5952721" y="4155165"/>
                </a:lnTo>
                <a:lnTo>
                  <a:pt x="5952950" y="4155452"/>
                </a:lnTo>
                <a:lnTo>
                  <a:pt x="5959891" y="4157462"/>
                </a:lnTo>
                <a:lnTo>
                  <a:pt x="5959445" y="4163590"/>
                </a:lnTo>
                <a:lnTo>
                  <a:pt x="5985056" y="4195678"/>
                </a:lnTo>
                <a:cubicBezTo>
                  <a:pt x="5985056" y="4195678"/>
                  <a:pt x="5994760" y="4215100"/>
                  <a:pt x="6008901" y="4219194"/>
                </a:cubicBezTo>
                <a:cubicBezTo>
                  <a:pt x="6018605" y="4238613"/>
                  <a:pt x="6042453" y="4262132"/>
                  <a:pt x="6042453" y="4262132"/>
                </a:cubicBezTo>
                <a:cubicBezTo>
                  <a:pt x="6052156" y="4281554"/>
                  <a:pt x="6071565" y="4320397"/>
                  <a:pt x="6062687" y="4351052"/>
                </a:cubicBezTo>
                <a:cubicBezTo>
                  <a:pt x="6072390" y="4370474"/>
                  <a:pt x="6073216" y="4420549"/>
                  <a:pt x="6082919" y="4439971"/>
                </a:cubicBezTo>
                <a:cubicBezTo>
                  <a:pt x="6082919" y="4439971"/>
                  <a:pt x="6082919" y="4439971"/>
                  <a:pt x="6097062" y="4444066"/>
                </a:cubicBezTo>
                <a:cubicBezTo>
                  <a:pt x="6092624" y="4459391"/>
                  <a:pt x="6092624" y="4459391"/>
                  <a:pt x="6092624" y="4459391"/>
                </a:cubicBezTo>
                <a:cubicBezTo>
                  <a:pt x="6106766" y="4463487"/>
                  <a:pt x="6116470" y="4482909"/>
                  <a:pt x="6126172" y="4502331"/>
                </a:cubicBezTo>
                <a:cubicBezTo>
                  <a:pt x="6121735" y="4517658"/>
                  <a:pt x="6155285" y="4560596"/>
                  <a:pt x="6164989" y="4580018"/>
                </a:cubicBezTo>
                <a:cubicBezTo>
                  <a:pt x="6164989" y="4580018"/>
                  <a:pt x="6184393" y="4618861"/>
                  <a:pt x="6179954" y="4634188"/>
                </a:cubicBezTo>
                <a:cubicBezTo>
                  <a:pt x="6189658" y="4653610"/>
                  <a:pt x="6218770" y="4711875"/>
                  <a:pt x="6228474" y="4731297"/>
                </a:cubicBezTo>
                <a:cubicBezTo>
                  <a:pt x="6224036" y="4746624"/>
                  <a:pt x="6233741" y="4766045"/>
                  <a:pt x="6257587" y="4789562"/>
                </a:cubicBezTo>
                <a:cubicBezTo>
                  <a:pt x="6267292" y="4808986"/>
                  <a:pt x="6272556" y="4843732"/>
                  <a:pt x="6282259" y="4863156"/>
                </a:cubicBezTo>
                <a:cubicBezTo>
                  <a:pt x="6282259" y="4863156"/>
                  <a:pt x="6301666" y="4901997"/>
                  <a:pt x="6306931" y="4936747"/>
                </a:cubicBezTo>
                <a:cubicBezTo>
                  <a:pt x="6326337" y="4975589"/>
                  <a:pt x="6345746" y="5014435"/>
                  <a:pt x="6345746" y="5014435"/>
                </a:cubicBezTo>
                <a:cubicBezTo>
                  <a:pt x="6351013" y="5049182"/>
                  <a:pt x="6370421" y="5088028"/>
                  <a:pt x="6380120" y="5107450"/>
                </a:cubicBezTo>
                <a:cubicBezTo>
                  <a:pt x="6375683" y="5122774"/>
                  <a:pt x="6362368" y="5168756"/>
                  <a:pt x="6357931" y="5184080"/>
                </a:cubicBezTo>
                <a:cubicBezTo>
                  <a:pt x="6357931" y="5184080"/>
                  <a:pt x="6348231" y="5164663"/>
                  <a:pt x="6352668" y="5149337"/>
                </a:cubicBezTo>
                <a:cubicBezTo>
                  <a:pt x="6352668" y="5149337"/>
                  <a:pt x="6342964" y="5129913"/>
                  <a:pt x="6333260" y="5110490"/>
                </a:cubicBezTo>
                <a:cubicBezTo>
                  <a:pt x="6337698" y="5095166"/>
                  <a:pt x="6332433" y="5060414"/>
                  <a:pt x="6322728" y="5040992"/>
                </a:cubicBezTo>
                <a:cubicBezTo>
                  <a:pt x="6288349" y="4947981"/>
                  <a:pt x="6288349" y="4947981"/>
                  <a:pt x="6288349" y="4947981"/>
                </a:cubicBezTo>
                <a:cubicBezTo>
                  <a:pt x="6278647" y="4928557"/>
                  <a:pt x="6268946" y="4909135"/>
                  <a:pt x="6254804" y="4905041"/>
                </a:cubicBezTo>
                <a:cubicBezTo>
                  <a:pt x="6254804" y="4905041"/>
                  <a:pt x="6245927" y="4935698"/>
                  <a:pt x="6260068" y="4939792"/>
                </a:cubicBezTo>
                <a:cubicBezTo>
                  <a:pt x="6260068" y="4939792"/>
                  <a:pt x="6265331" y="4974538"/>
                  <a:pt x="6275037" y="4993960"/>
                </a:cubicBezTo>
                <a:cubicBezTo>
                  <a:pt x="6280303" y="5028707"/>
                  <a:pt x="6300538" y="5117628"/>
                  <a:pt x="6300538" y="5117628"/>
                </a:cubicBezTo>
                <a:cubicBezTo>
                  <a:pt x="6296099" y="5132958"/>
                  <a:pt x="6296928" y="5183029"/>
                  <a:pt x="6282786" y="5178934"/>
                </a:cubicBezTo>
                <a:cubicBezTo>
                  <a:pt x="6282786" y="5178934"/>
                  <a:pt x="6282786" y="5178934"/>
                  <a:pt x="6287224" y="5163607"/>
                </a:cubicBezTo>
                <a:cubicBezTo>
                  <a:pt x="6277518" y="5144188"/>
                  <a:pt x="6277518" y="5144188"/>
                  <a:pt x="6277518" y="5144188"/>
                </a:cubicBezTo>
                <a:cubicBezTo>
                  <a:pt x="6281955" y="5128862"/>
                  <a:pt x="6272254" y="5109439"/>
                  <a:pt x="6276691" y="5094110"/>
                </a:cubicBezTo>
                <a:cubicBezTo>
                  <a:pt x="6281129" y="5078786"/>
                  <a:pt x="6257283" y="5055267"/>
                  <a:pt x="6247581" y="5035844"/>
                </a:cubicBezTo>
                <a:cubicBezTo>
                  <a:pt x="6237879" y="5016423"/>
                  <a:pt x="6208768" y="4958160"/>
                  <a:pt x="6208768" y="4958160"/>
                </a:cubicBezTo>
                <a:cubicBezTo>
                  <a:pt x="6199064" y="4938736"/>
                  <a:pt x="6184922" y="4934641"/>
                  <a:pt x="6184922" y="4934641"/>
                </a:cubicBezTo>
                <a:cubicBezTo>
                  <a:pt x="6184922" y="4934641"/>
                  <a:pt x="6190187" y="4969390"/>
                  <a:pt x="6185748" y="4984720"/>
                </a:cubicBezTo>
                <a:cubicBezTo>
                  <a:pt x="6195454" y="5004139"/>
                  <a:pt x="6205985" y="5073637"/>
                  <a:pt x="6211249" y="5108388"/>
                </a:cubicBezTo>
                <a:cubicBezTo>
                  <a:pt x="6211249" y="5108388"/>
                  <a:pt x="6220951" y="5127807"/>
                  <a:pt x="6216514" y="5143132"/>
                </a:cubicBezTo>
                <a:cubicBezTo>
                  <a:pt x="6226218" y="5162554"/>
                  <a:pt x="6235922" y="5181978"/>
                  <a:pt x="6241188" y="5216725"/>
                </a:cubicBezTo>
                <a:cubicBezTo>
                  <a:pt x="6236750" y="5232051"/>
                  <a:pt x="6236750" y="5232051"/>
                  <a:pt x="6236750" y="5232051"/>
                </a:cubicBezTo>
                <a:cubicBezTo>
                  <a:pt x="6246452" y="5251478"/>
                  <a:pt x="6265861" y="5290317"/>
                  <a:pt x="6261423" y="5305644"/>
                </a:cubicBezTo>
                <a:cubicBezTo>
                  <a:pt x="6275565" y="5309739"/>
                  <a:pt x="6257813" y="5371046"/>
                  <a:pt x="6248937" y="5401701"/>
                </a:cubicBezTo>
                <a:cubicBezTo>
                  <a:pt x="6248937" y="5401701"/>
                  <a:pt x="6244499" y="5417028"/>
                  <a:pt x="6249764" y="5451780"/>
                </a:cubicBezTo>
                <a:cubicBezTo>
                  <a:pt x="6259470" y="5471197"/>
                  <a:pt x="6255031" y="5486524"/>
                  <a:pt x="6264730" y="5505947"/>
                </a:cubicBezTo>
                <a:cubicBezTo>
                  <a:pt x="6264730" y="5505947"/>
                  <a:pt x="6269998" y="5540694"/>
                  <a:pt x="6265560" y="5556019"/>
                </a:cubicBezTo>
                <a:cubicBezTo>
                  <a:pt x="6275262" y="5575445"/>
                  <a:pt x="6280529" y="5610189"/>
                  <a:pt x="6280529" y="5610189"/>
                </a:cubicBezTo>
                <a:cubicBezTo>
                  <a:pt x="6280529" y="5610189"/>
                  <a:pt x="6285794" y="5644943"/>
                  <a:pt x="6291060" y="5679687"/>
                </a:cubicBezTo>
                <a:cubicBezTo>
                  <a:pt x="6291060" y="5679687"/>
                  <a:pt x="6296326" y="5714438"/>
                  <a:pt x="6301593" y="5749185"/>
                </a:cubicBezTo>
                <a:cubicBezTo>
                  <a:pt x="6306858" y="5783938"/>
                  <a:pt x="6302420" y="5799265"/>
                  <a:pt x="6312124" y="5818684"/>
                </a:cubicBezTo>
                <a:cubicBezTo>
                  <a:pt x="6307685" y="5834011"/>
                  <a:pt x="6307685" y="5834011"/>
                  <a:pt x="6307685" y="5834011"/>
                </a:cubicBezTo>
                <a:cubicBezTo>
                  <a:pt x="6312952" y="5868758"/>
                  <a:pt x="6313778" y="5918836"/>
                  <a:pt x="6319042" y="5953583"/>
                </a:cubicBezTo>
                <a:cubicBezTo>
                  <a:pt x="6328745" y="5973007"/>
                  <a:pt x="6316259" y="6069060"/>
                  <a:pt x="6297680" y="6080291"/>
                </a:cubicBezTo>
                <a:cubicBezTo>
                  <a:pt x="6297680" y="6080291"/>
                  <a:pt x="6297680" y="6080291"/>
                  <a:pt x="6302945" y="6115043"/>
                </a:cubicBezTo>
                <a:cubicBezTo>
                  <a:pt x="6303773" y="6165119"/>
                  <a:pt x="6286020" y="6226425"/>
                  <a:pt x="6286847" y="6276501"/>
                </a:cubicBezTo>
                <a:cubicBezTo>
                  <a:pt x="6277970" y="6307158"/>
                  <a:pt x="6277970" y="6307158"/>
                  <a:pt x="6277970" y="6307158"/>
                </a:cubicBezTo>
                <a:cubicBezTo>
                  <a:pt x="6269094" y="6337807"/>
                  <a:pt x="6269923" y="6387883"/>
                  <a:pt x="6269923" y="6387883"/>
                </a:cubicBezTo>
                <a:cubicBezTo>
                  <a:pt x="6265484" y="6403211"/>
                  <a:pt x="6252170" y="6449192"/>
                  <a:pt x="6247733" y="6464519"/>
                </a:cubicBezTo>
                <a:cubicBezTo>
                  <a:pt x="6233590" y="6460424"/>
                  <a:pt x="6242465" y="6429770"/>
                  <a:pt x="6251343" y="6399116"/>
                </a:cubicBezTo>
                <a:cubicBezTo>
                  <a:pt x="6246077" y="6364367"/>
                  <a:pt x="6244423" y="6264217"/>
                  <a:pt x="6253299" y="6233564"/>
                </a:cubicBezTo>
                <a:cubicBezTo>
                  <a:pt x="6243594" y="6214141"/>
                  <a:pt x="6251644" y="6133411"/>
                  <a:pt x="6250818" y="6083338"/>
                </a:cubicBezTo>
                <a:cubicBezTo>
                  <a:pt x="6254428" y="6017935"/>
                  <a:pt x="6254428" y="6017935"/>
                  <a:pt x="6254428" y="6017935"/>
                </a:cubicBezTo>
                <a:cubicBezTo>
                  <a:pt x="6249165" y="5983183"/>
                  <a:pt x="6243897" y="5948438"/>
                  <a:pt x="6248335" y="5933110"/>
                </a:cubicBezTo>
                <a:cubicBezTo>
                  <a:pt x="6248335" y="5933110"/>
                  <a:pt x="6257211" y="5902456"/>
                  <a:pt x="6257211" y="5902456"/>
                </a:cubicBezTo>
                <a:cubicBezTo>
                  <a:pt x="6257211" y="5902456"/>
                  <a:pt x="6275792" y="5891226"/>
                  <a:pt x="6275792" y="5891226"/>
                </a:cubicBezTo>
                <a:cubicBezTo>
                  <a:pt x="6280230" y="5875896"/>
                  <a:pt x="6270526" y="5856474"/>
                  <a:pt x="6260821" y="5837055"/>
                </a:cubicBezTo>
                <a:cubicBezTo>
                  <a:pt x="6260821" y="5837055"/>
                  <a:pt x="6241414" y="5798209"/>
                  <a:pt x="6231709" y="5778790"/>
                </a:cubicBezTo>
                <a:cubicBezTo>
                  <a:pt x="6231709" y="5778790"/>
                  <a:pt x="6231709" y="5778790"/>
                  <a:pt x="6226443" y="5744038"/>
                </a:cubicBezTo>
                <a:cubicBezTo>
                  <a:pt x="6239758" y="5698058"/>
                  <a:pt x="6234494" y="5663308"/>
                  <a:pt x="6234494" y="5663308"/>
                </a:cubicBezTo>
                <a:cubicBezTo>
                  <a:pt x="6238931" y="5647984"/>
                  <a:pt x="6229226" y="5628562"/>
                  <a:pt x="6219527" y="5609140"/>
                </a:cubicBezTo>
                <a:cubicBezTo>
                  <a:pt x="6228402" y="5578487"/>
                  <a:pt x="6218698" y="5559067"/>
                  <a:pt x="6208994" y="5539640"/>
                </a:cubicBezTo>
                <a:cubicBezTo>
                  <a:pt x="6198463" y="5470145"/>
                  <a:pt x="6198463" y="5470145"/>
                  <a:pt x="6198463" y="5470145"/>
                </a:cubicBezTo>
                <a:cubicBezTo>
                  <a:pt x="6193195" y="5435399"/>
                  <a:pt x="6178228" y="5381225"/>
                  <a:pt x="6172961" y="5346477"/>
                </a:cubicBezTo>
                <a:cubicBezTo>
                  <a:pt x="6172961" y="5346477"/>
                  <a:pt x="6167695" y="5311728"/>
                  <a:pt x="6172132" y="5296404"/>
                </a:cubicBezTo>
                <a:cubicBezTo>
                  <a:pt x="6166870" y="5261653"/>
                  <a:pt x="6171308" y="5246325"/>
                  <a:pt x="6171308" y="5246325"/>
                </a:cubicBezTo>
                <a:cubicBezTo>
                  <a:pt x="6166042" y="5211577"/>
                  <a:pt x="6160776" y="5176832"/>
                  <a:pt x="6160776" y="5176832"/>
                </a:cubicBezTo>
                <a:cubicBezTo>
                  <a:pt x="6165216" y="5161505"/>
                  <a:pt x="6155511" y="5142081"/>
                  <a:pt x="6151073" y="5157409"/>
                </a:cubicBezTo>
                <a:cubicBezTo>
                  <a:pt x="6151073" y="5157409"/>
                  <a:pt x="6136930" y="5153313"/>
                  <a:pt x="6127227" y="5133890"/>
                </a:cubicBezTo>
                <a:cubicBezTo>
                  <a:pt x="6117524" y="5114467"/>
                  <a:pt x="6116694" y="5064394"/>
                  <a:pt x="6116694" y="5064394"/>
                </a:cubicBezTo>
                <a:cubicBezTo>
                  <a:pt x="6123766" y="5066441"/>
                  <a:pt x="6128411" y="5063633"/>
                  <a:pt x="6130075" y="5057886"/>
                </a:cubicBezTo>
                <a:lnTo>
                  <a:pt x="6128743" y="5050755"/>
                </a:lnTo>
                <a:lnTo>
                  <a:pt x="6122379" y="5042696"/>
                </a:lnTo>
                <a:cubicBezTo>
                  <a:pt x="6111069" y="5016450"/>
                  <a:pt x="6099759" y="5003328"/>
                  <a:pt x="6099759" y="5003328"/>
                </a:cubicBezTo>
                <a:cubicBezTo>
                  <a:pt x="6099759" y="5000047"/>
                  <a:pt x="6098347" y="4995126"/>
                  <a:pt x="6096227" y="4989385"/>
                </a:cubicBezTo>
                <a:lnTo>
                  <a:pt x="6093249" y="4982158"/>
                </a:lnTo>
                <a:lnTo>
                  <a:pt x="6086042" y="4975052"/>
                </a:lnTo>
                <a:cubicBezTo>
                  <a:pt x="6083807" y="4972849"/>
                  <a:pt x="6082317" y="4971378"/>
                  <a:pt x="6082317" y="4971378"/>
                </a:cubicBezTo>
                <a:cubicBezTo>
                  <a:pt x="6082317" y="4971378"/>
                  <a:pt x="6058475" y="4947867"/>
                  <a:pt x="6062913" y="4932537"/>
                </a:cubicBezTo>
                <a:cubicBezTo>
                  <a:pt x="6062913" y="4932537"/>
                  <a:pt x="6071791" y="4901882"/>
                  <a:pt x="6071791" y="4901882"/>
                </a:cubicBezTo>
                <a:lnTo>
                  <a:pt x="6072651" y="4898910"/>
                </a:lnTo>
                <a:lnTo>
                  <a:pt x="6071488" y="4890139"/>
                </a:lnTo>
                <a:cubicBezTo>
                  <a:pt x="6070075" y="4879477"/>
                  <a:pt x="6068661" y="4868404"/>
                  <a:pt x="6067601" y="4858356"/>
                </a:cubicBezTo>
                <a:lnTo>
                  <a:pt x="6067288" y="4853843"/>
                </a:lnTo>
                <a:lnTo>
                  <a:pt x="6065658" y="4850270"/>
                </a:lnTo>
                <a:cubicBezTo>
                  <a:pt x="6062574" y="4841071"/>
                  <a:pt x="6061257" y="4832383"/>
                  <a:pt x="6061257" y="4832383"/>
                </a:cubicBezTo>
                <a:cubicBezTo>
                  <a:pt x="6061257" y="4832383"/>
                  <a:pt x="6047114" y="4828288"/>
                  <a:pt x="6032974" y="4824193"/>
                </a:cubicBezTo>
                <a:cubicBezTo>
                  <a:pt x="6018832" y="4820098"/>
                  <a:pt x="5989719" y="4761833"/>
                  <a:pt x="5980017" y="4742412"/>
                </a:cubicBezTo>
                <a:cubicBezTo>
                  <a:pt x="5972740" y="4727847"/>
                  <a:pt x="5954546" y="4691432"/>
                  <a:pt x="5947776" y="4667668"/>
                </a:cubicBezTo>
                <a:lnTo>
                  <a:pt x="5946333" y="4655316"/>
                </a:lnTo>
                <a:lnTo>
                  <a:pt x="5935421" y="4647525"/>
                </a:lnTo>
                <a:cubicBezTo>
                  <a:pt x="5930729" y="4641940"/>
                  <a:pt x="5926035" y="4635237"/>
                  <a:pt x="5921341" y="4630768"/>
                </a:cubicBezTo>
                <a:cubicBezTo>
                  <a:pt x="5911953" y="4612894"/>
                  <a:pt x="5893179" y="4595018"/>
                  <a:pt x="5893179" y="4586083"/>
                </a:cubicBezTo>
                <a:cubicBezTo>
                  <a:pt x="5893179" y="4586083"/>
                  <a:pt x="5893179" y="4586083"/>
                  <a:pt x="5892006" y="4586083"/>
                </a:cubicBezTo>
                <a:lnTo>
                  <a:pt x="5886315" y="4586083"/>
                </a:lnTo>
                <a:lnTo>
                  <a:pt x="5889116" y="4589620"/>
                </a:lnTo>
                <a:cubicBezTo>
                  <a:pt x="5894763" y="4597853"/>
                  <a:pt x="5900409" y="4607732"/>
                  <a:pt x="5906057" y="4620901"/>
                </a:cubicBezTo>
                <a:cubicBezTo>
                  <a:pt x="5906057" y="4634076"/>
                  <a:pt x="5906057" y="4634076"/>
                  <a:pt x="5906057" y="4634076"/>
                </a:cubicBezTo>
                <a:cubicBezTo>
                  <a:pt x="5917349" y="4647248"/>
                  <a:pt x="5939939" y="4673591"/>
                  <a:pt x="5939939" y="4686759"/>
                </a:cubicBezTo>
                <a:cubicBezTo>
                  <a:pt x="5951235" y="4686759"/>
                  <a:pt x="5951235" y="4739447"/>
                  <a:pt x="5951235" y="4765789"/>
                </a:cubicBezTo>
                <a:cubicBezTo>
                  <a:pt x="5951235" y="4765789"/>
                  <a:pt x="5951235" y="4778962"/>
                  <a:pt x="5962528" y="4805306"/>
                </a:cubicBezTo>
                <a:cubicBezTo>
                  <a:pt x="5973823" y="4818477"/>
                  <a:pt x="5973823" y="4831650"/>
                  <a:pt x="5985115" y="4844821"/>
                </a:cubicBezTo>
                <a:cubicBezTo>
                  <a:pt x="5985115" y="4844821"/>
                  <a:pt x="5996407" y="4871163"/>
                  <a:pt x="5996407" y="4884334"/>
                </a:cubicBezTo>
                <a:cubicBezTo>
                  <a:pt x="6007703" y="4897508"/>
                  <a:pt x="6018997" y="4923849"/>
                  <a:pt x="6018997" y="4923849"/>
                </a:cubicBezTo>
                <a:cubicBezTo>
                  <a:pt x="6018997" y="4923849"/>
                  <a:pt x="6030291" y="4950196"/>
                  <a:pt x="6041586" y="4976536"/>
                </a:cubicBezTo>
                <a:cubicBezTo>
                  <a:pt x="6041586" y="4976536"/>
                  <a:pt x="6052880" y="5002879"/>
                  <a:pt x="6064174" y="5029223"/>
                </a:cubicBezTo>
                <a:cubicBezTo>
                  <a:pt x="6075470" y="5055567"/>
                  <a:pt x="6075470" y="5068740"/>
                  <a:pt x="6086762" y="5081906"/>
                </a:cubicBezTo>
                <a:cubicBezTo>
                  <a:pt x="6086762" y="5095084"/>
                  <a:pt x="6086762" y="5095084"/>
                  <a:pt x="6086762" y="5095084"/>
                </a:cubicBezTo>
                <a:cubicBezTo>
                  <a:pt x="6098057" y="5121423"/>
                  <a:pt x="6109352" y="5160940"/>
                  <a:pt x="6120644" y="5187284"/>
                </a:cubicBezTo>
                <a:cubicBezTo>
                  <a:pt x="6131936" y="5200455"/>
                  <a:pt x="6143232" y="5279483"/>
                  <a:pt x="6131936" y="5292658"/>
                </a:cubicBezTo>
                <a:cubicBezTo>
                  <a:pt x="6131936" y="5292658"/>
                  <a:pt x="6131936" y="5292658"/>
                  <a:pt x="6143232" y="5319000"/>
                </a:cubicBezTo>
                <a:cubicBezTo>
                  <a:pt x="6154527" y="5358514"/>
                  <a:pt x="6154527" y="5411203"/>
                  <a:pt x="6165820" y="5450713"/>
                </a:cubicBezTo>
                <a:cubicBezTo>
                  <a:pt x="6165820" y="5477060"/>
                  <a:pt x="6165820" y="5477060"/>
                  <a:pt x="6165820" y="5477060"/>
                </a:cubicBezTo>
                <a:cubicBezTo>
                  <a:pt x="6165820" y="5503401"/>
                  <a:pt x="6177114" y="5542916"/>
                  <a:pt x="6177114" y="5542916"/>
                </a:cubicBezTo>
                <a:cubicBezTo>
                  <a:pt x="6177114" y="5556090"/>
                  <a:pt x="6177114" y="5595604"/>
                  <a:pt x="6177114" y="5608774"/>
                </a:cubicBezTo>
                <a:cubicBezTo>
                  <a:pt x="6165820" y="5608774"/>
                  <a:pt x="6165820" y="5582433"/>
                  <a:pt x="6165820" y="5556090"/>
                </a:cubicBezTo>
                <a:cubicBezTo>
                  <a:pt x="6154527" y="5529747"/>
                  <a:pt x="6131936" y="5450713"/>
                  <a:pt x="6131936" y="5424374"/>
                </a:cubicBezTo>
                <a:cubicBezTo>
                  <a:pt x="6120644" y="5411203"/>
                  <a:pt x="6109352" y="5345341"/>
                  <a:pt x="6098057" y="5305827"/>
                </a:cubicBezTo>
                <a:cubicBezTo>
                  <a:pt x="6086762" y="5253141"/>
                  <a:pt x="6086762" y="5253141"/>
                  <a:pt x="6086762" y="5253141"/>
                </a:cubicBezTo>
                <a:cubicBezTo>
                  <a:pt x="6075470" y="5226797"/>
                  <a:pt x="6064174" y="5200455"/>
                  <a:pt x="6064174" y="5187284"/>
                </a:cubicBezTo>
                <a:cubicBezTo>
                  <a:pt x="6064174" y="5187284"/>
                  <a:pt x="6064174" y="5180698"/>
                  <a:pt x="6064174" y="5174111"/>
                </a:cubicBezTo>
                <a:lnTo>
                  <a:pt x="6064174" y="5170805"/>
                </a:lnTo>
                <a:lnTo>
                  <a:pt x="6051785" y="5167596"/>
                </a:lnTo>
                <a:cubicBezTo>
                  <a:pt x="6051785" y="5167596"/>
                  <a:pt x="6042533" y="5167596"/>
                  <a:pt x="6051785" y="5193950"/>
                </a:cubicBezTo>
                <a:cubicBezTo>
                  <a:pt x="6070292" y="5237872"/>
                  <a:pt x="6070292" y="5237872"/>
                  <a:pt x="6070292" y="5237872"/>
                </a:cubicBezTo>
                <a:cubicBezTo>
                  <a:pt x="6079544" y="5255439"/>
                  <a:pt x="6088795" y="5273010"/>
                  <a:pt x="6088795" y="5264224"/>
                </a:cubicBezTo>
                <a:lnTo>
                  <a:pt x="6088795" y="5282204"/>
                </a:lnTo>
                <a:cubicBezTo>
                  <a:pt x="6088795" y="5308146"/>
                  <a:pt x="6088795" y="5308146"/>
                  <a:pt x="6088795" y="5308146"/>
                </a:cubicBezTo>
                <a:cubicBezTo>
                  <a:pt x="6088795" y="5308146"/>
                  <a:pt x="6079544" y="5308146"/>
                  <a:pt x="6079544" y="5308146"/>
                </a:cubicBezTo>
                <a:cubicBezTo>
                  <a:pt x="6079544" y="5308146"/>
                  <a:pt x="6079544" y="5308146"/>
                  <a:pt x="6070292" y="5290575"/>
                </a:cubicBezTo>
                <a:cubicBezTo>
                  <a:pt x="6070292" y="5281794"/>
                  <a:pt x="6070292" y="5281794"/>
                  <a:pt x="6070292" y="5281794"/>
                </a:cubicBezTo>
                <a:cubicBezTo>
                  <a:pt x="6070292" y="5273010"/>
                  <a:pt x="6070292" y="5273010"/>
                  <a:pt x="6070292" y="5273010"/>
                </a:cubicBezTo>
                <a:cubicBezTo>
                  <a:pt x="6061038" y="5264224"/>
                  <a:pt x="6051785" y="5237872"/>
                  <a:pt x="6042533" y="5220303"/>
                </a:cubicBezTo>
                <a:cubicBezTo>
                  <a:pt x="6042533" y="5211521"/>
                  <a:pt x="6033282" y="5202734"/>
                  <a:pt x="6024026" y="5193950"/>
                </a:cubicBezTo>
                <a:cubicBezTo>
                  <a:pt x="6014775" y="5176382"/>
                  <a:pt x="6005522" y="5167596"/>
                  <a:pt x="6005522" y="5167596"/>
                </a:cubicBezTo>
                <a:cubicBezTo>
                  <a:pt x="6005522" y="5158812"/>
                  <a:pt x="5987018" y="5132461"/>
                  <a:pt x="5987018" y="5123677"/>
                </a:cubicBezTo>
                <a:cubicBezTo>
                  <a:pt x="5987018" y="5114894"/>
                  <a:pt x="5977764" y="5070973"/>
                  <a:pt x="5977764" y="5053402"/>
                </a:cubicBezTo>
                <a:cubicBezTo>
                  <a:pt x="5977764" y="5044620"/>
                  <a:pt x="5968513" y="5035834"/>
                  <a:pt x="5968513" y="5018265"/>
                </a:cubicBezTo>
                <a:cubicBezTo>
                  <a:pt x="5959260" y="5000698"/>
                  <a:pt x="5959260" y="4991913"/>
                  <a:pt x="5959260" y="4991913"/>
                </a:cubicBezTo>
                <a:cubicBezTo>
                  <a:pt x="5950006" y="4983126"/>
                  <a:pt x="5931502" y="4956777"/>
                  <a:pt x="5922249" y="4947990"/>
                </a:cubicBezTo>
                <a:cubicBezTo>
                  <a:pt x="5922249" y="4939208"/>
                  <a:pt x="5922249" y="4939208"/>
                  <a:pt x="5931502" y="4939208"/>
                </a:cubicBezTo>
                <a:cubicBezTo>
                  <a:pt x="5940754" y="4947990"/>
                  <a:pt x="5968513" y="4974345"/>
                  <a:pt x="5977764" y="4991913"/>
                </a:cubicBezTo>
                <a:cubicBezTo>
                  <a:pt x="5977764" y="4991913"/>
                  <a:pt x="5977764" y="5000698"/>
                  <a:pt x="5987018" y="5009481"/>
                </a:cubicBezTo>
                <a:cubicBezTo>
                  <a:pt x="5991644" y="5013873"/>
                  <a:pt x="5996270" y="5020461"/>
                  <a:pt x="6000895" y="5027050"/>
                </a:cubicBezTo>
                <a:lnTo>
                  <a:pt x="6006767" y="5034482"/>
                </a:lnTo>
                <a:lnTo>
                  <a:pt x="6002055" y="4994648"/>
                </a:lnTo>
                <a:cubicBezTo>
                  <a:pt x="5999231" y="4983123"/>
                  <a:pt x="5996407" y="4976536"/>
                  <a:pt x="5996407" y="4976536"/>
                </a:cubicBezTo>
                <a:cubicBezTo>
                  <a:pt x="5996407" y="4963366"/>
                  <a:pt x="5985115" y="4950196"/>
                  <a:pt x="5973823" y="4937022"/>
                </a:cubicBezTo>
                <a:cubicBezTo>
                  <a:pt x="5973823" y="4910680"/>
                  <a:pt x="5962528" y="4897508"/>
                  <a:pt x="5951235" y="4884334"/>
                </a:cubicBezTo>
                <a:cubicBezTo>
                  <a:pt x="5928645" y="4831650"/>
                  <a:pt x="5928645" y="4831650"/>
                  <a:pt x="5928645" y="4831650"/>
                </a:cubicBezTo>
                <a:cubicBezTo>
                  <a:pt x="5917349" y="4805306"/>
                  <a:pt x="5894763" y="4765789"/>
                  <a:pt x="5883468" y="4739447"/>
                </a:cubicBezTo>
                <a:cubicBezTo>
                  <a:pt x="5883468" y="4739447"/>
                  <a:pt x="5872174" y="4713103"/>
                  <a:pt x="5872174" y="4699933"/>
                </a:cubicBezTo>
                <a:cubicBezTo>
                  <a:pt x="5860881" y="4673591"/>
                  <a:pt x="5860881" y="4660416"/>
                  <a:pt x="5860881" y="4660416"/>
                </a:cubicBezTo>
                <a:cubicBezTo>
                  <a:pt x="5849588" y="4634076"/>
                  <a:pt x="5838292" y="4607732"/>
                  <a:pt x="5838292" y="4607732"/>
                </a:cubicBezTo>
                <a:cubicBezTo>
                  <a:pt x="5838292" y="4594558"/>
                  <a:pt x="5826999" y="4581388"/>
                  <a:pt x="5826999" y="4594558"/>
                </a:cubicBezTo>
                <a:cubicBezTo>
                  <a:pt x="5826999" y="4594558"/>
                  <a:pt x="5815706" y="4594558"/>
                  <a:pt x="5804411" y="4581388"/>
                </a:cubicBezTo>
                <a:cubicBezTo>
                  <a:pt x="5793116" y="4568215"/>
                  <a:pt x="5781822" y="4528702"/>
                  <a:pt x="5781822" y="4528702"/>
                </a:cubicBezTo>
                <a:cubicBezTo>
                  <a:pt x="5793116" y="4528702"/>
                  <a:pt x="5793116" y="4515529"/>
                  <a:pt x="5781822" y="4502358"/>
                </a:cubicBezTo>
                <a:cubicBezTo>
                  <a:pt x="5781822" y="4502358"/>
                  <a:pt x="5770527" y="4476015"/>
                  <a:pt x="5759233" y="4476015"/>
                </a:cubicBezTo>
                <a:lnTo>
                  <a:pt x="5750326" y="4470822"/>
                </a:lnTo>
                <a:lnTo>
                  <a:pt x="5746422" y="4470822"/>
                </a:lnTo>
                <a:lnTo>
                  <a:pt x="5737906" y="4463577"/>
                </a:lnTo>
                <a:lnTo>
                  <a:pt x="5736644" y="4462843"/>
                </a:lnTo>
                <a:lnTo>
                  <a:pt x="5728214" y="4456694"/>
                </a:lnTo>
                <a:lnTo>
                  <a:pt x="5709306" y="4444513"/>
                </a:lnTo>
                <a:cubicBezTo>
                  <a:pt x="5700027" y="4444513"/>
                  <a:pt x="5672189" y="4444513"/>
                  <a:pt x="5672189" y="4444513"/>
                </a:cubicBezTo>
                <a:cubicBezTo>
                  <a:pt x="5662910" y="4453282"/>
                  <a:pt x="5625796" y="4426975"/>
                  <a:pt x="5616515" y="4418208"/>
                </a:cubicBezTo>
                <a:cubicBezTo>
                  <a:pt x="5607236" y="4418208"/>
                  <a:pt x="5593319" y="4411632"/>
                  <a:pt x="5580560" y="4403958"/>
                </a:cubicBezTo>
                <a:lnTo>
                  <a:pt x="5576100" y="4400997"/>
                </a:lnTo>
                <a:lnTo>
                  <a:pt x="5577568" y="4409309"/>
                </a:lnTo>
                <a:cubicBezTo>
                  <a:pt x="5577996" y="4416075"/>
                  <a:pt x="5577522" y="4422793"/>
                  <a:pt x="5575690" y="4429121"/>
                </a:cubicBezTo>
                <a:cubicBezTo>
                  <a:pt x="5579282" y="4437018"/>
                  <a:pt x="5581043" y="4451239"/>
                  <a:pt x="5582803" y="4465461"/>
                </a:cubicBezTo>
                <a:lnTo>
                  <a:pt x="5582954" y="4466550"/>
                </a:lnTo>
                <a:lnTo>
                  <a:pt x="5588308" y="4479606"/>
                </a:lnTo>
                <a:cubicBezTo>
                  <a:pt x="5597548" y="4488421"/>
                  <a:pt x="5606787" y="4514871"/>
                  <a:pt x="5616027" y="4523689"/>
                </a:cubicBezTo>
                <a:cubicBezTo>
                  <a:pt x="5616027" y="4523689"/>
                  <a:pt x="5616027" y="4523689"/>
                  <a:pt x="5625268" y="4523689"/>
                </a:cubicBezTo>
                <a:cubicBezTo>
                  <a:pt x="5625268" y="4532503"/>
                  <a:pt x="5625268" y="4532503"/>
                  <a:pt x="5625268" y="4532503"/>
                </a:cubicBezTo>
                <a:cubicBezTo>
                  <a:pt x="5634509" y="4532503"/>
                  <a:pt x="5643751" y="4541319"/>
                  <a:pt x="5652991" y="4550138"/>
                </a:cubicBezTo>
                <a:cubicBezTo>
                  <a:pt x="5652991" y="4558955"/>
                  <a:pt x="5680712" y="4576589"/>
                  <a:pt x="5689953" y="4585406"/>
                </a:cubicBezTo>
                <a:cubicBezTo>
                  <a:pt x="5689953" y="4585406"/>
                  <a:pt x="5708433" y="4603037"/>
                  <a:pt x="5708433" y="4611855"/>
                </a:cubicBezTo>
                <a:cubicBezTo>
                  <a:pt x="5717673" y="4620671"/>
                  <a:pt x="5745394" y="4647121"/>
                  <a:pt x="5754635" y="4655938"/>
                </a:cubicBezTo>
                <a:cubicBezTo>
                  <a:pt x="5754635" y="4664753"/>
                  <a:pt x="5763877" y="4673569"/>
                  <a:pt x="5782357" y="4682387"/>
                </a:cubicBezTo>
                <a:cubicBezTo>
                  <a:pt x="5791599" y="4691203"/>
                  <a:pt x="5800839" y="4708837"/>
                  <a:pt x="5810079" y="4717653"/>
                </a:cubicBezTo>
                <a:cubicBezTo>
                  <a:pt x="5810079" y="4717653"/>
                  <a:pt x="5828560" y="4735287"/>
                  <a:pt x="5837799" y="4752921"/>
                </a:cubicBezTo>
                <a:cubicBezTo>
                  <a:pt x="5856281" y="4770550"/>
                  <a:pt x="5874761" y="4788186"/>
                  <a:pt x="5874761" y="4788186"/>
                </a:cubicBezTo>
                <a:cubicBezTo>
                  <a:pt x="5884002" y="4805818"/>
                  <a:pt x="5902483" y="4823453"/>
                  <a:pt x="5911723" y="4832268"/>
                </a:cubicBezTo>
                <a:cubicBezTo>
                  <a:pt x="5911723" y="4841084"/>
                  <a:pt x="5911723" y="4867536"/>
                  <a:pt x="5911723" y="4876352"/>
                </a:cubicBezTo>
                <a:cubicBezTo>
                  <a:pt x="5911723" y="4876352"/>
                  <a:pt x="5902483" y="4867536"/>
                  <a:pt x="5902483" y="4858718"/>
                </a:cubicBezTo>
                <a:cubicBezTo>
                  <a:pt x="5902483" y="4858718"/>
                  <a:pt x="5893243" y="4849901"/>
                  <a:pt x="5884002" y="4841084"/>
                </a:cubicBezTo>
                <a:cubicBezTo>
                  <a:pt x="5884002" y="4832268"/>
                  <a:pt x="5874761" y="4814634"/>
                  <a:pt x="5865521" y="4805818"/>
                </a:cubicBezTo>
                <a:cubicBezTo>
                  <a:pt x="5828560" y="4761738"/>
                  <a:pt x="5828560" y="4761738"/>
                  <a:pt x="5828560" y="4761738"/>
                </a:cubicBezTo>
                <a:cubicBezTo>
                  <a:pt x="5819318" y="4752921"/>
                  <a:pt x="5810079" y="4744101"/>
                  <a:pt x="5800839" y="4744101"/>
                </a:cubicBezTo>
                <a:cubicBezTo>
                  <a:pt x="5800839" y="4744101"/>
                  <a:pt x="5800839" y="4761738"/>
                  <a:pt x="5810079" y="4761738"/>
                </a:cubicBezTo>
                <a:cubicBezTo>
                  <a:pt x="5810079" y="4761738"/>
                  <a:pt x="5819318" y="4779369"/>
                  <a:pt x="5828560" y="4788186"/>
                </a:cubicBezTo>
                <a:cubicBezTo>
                  <a:pt x="5837799" y="4805818"/>
                  <a:pt x="5865521" y="4849901"/>
                  <a:pt x="5865521" y="4849901"/>
                </a:cubicBezTo>
                <a:cubicBezTo>
                  <a:pt x="5865521" y="4858718"/>
                  <a:pt x="5874761" y="4885169"/>
                  <a:pt x="5865521" y="4885169"/>
                </a:cubicBezTo>
                <a:cubicBezTo>
                  <a:pt x="5865521" y="4885169"/>
                  <a:pt x="5865521" y="4885169"/>
                  <a:pt x="5865521" y="4876352"/>
                </a:cubicBezTo>
                <a:cubicBezTo>
                  <a:pt x="5856281" y="4867536"/>
                  <a:pt x="5856281" y="4867536"/>
                  <a:pt x="5856281" y="4867536"/>
                </a:cubicBezTo>
                <a:cubicBezTo>
                  <a:pt x="5856281" y="4858718"/>
                  <a:pt x="5847039" y="4849901"/>
                  <a:pt x="5847039" y="4841084"/>
                </a:cubicBezTo>
                <a:cubicBezTo>
                  <a:pt x="5847039" y="4832268"/>
                  <a:pt x="5828560" y="4823453"/>
                  <a:pt x="5819318" y="4814634"/>
                </a:cubicBezTo>
                <a:cubicBezTo>
                  <a:pt x="5810079" y="4805818"/>
                  <a:pt x="5782357" y="4779369"/>
                  <a:pt x="5782357" y="4779369"/>
                </a:cubicBezTo>
                <a:cubicBezTo>
                  <a:pt x="5773117" y="4770550"/>
                  <a:pt x="5763877" y="4770550"/>
                  <a:pt x="5763877" y="4770550"/>
                </a:cubicBezTo>
                <a:cubicBezTo>
                  <a:pt x="5763877" y="4770550"/>
                  <a:pt x="5773117" y="4788186"/>
                  <a:pt x="5773117" y="4797003"/>
                </a:cubicBezTo>
                <a:cubicBezTo>
                  <a:pt x="5782357" y="4805818"/>
                  <a:pt x="5800839" y="4841084"/>
                  <a:pt x="5810079" y="4858718"/>
                </a:cubicBezTo>
                <a:cubicBezTo>
                  <a:pt x="5810079" y="4858718"/>
                  <a:pt x="5819318" y="4867536"/>
                  <a:pt x="5819318" y="4876352"/>
                </a:cubicBezTo>
                <a:cubicBezTo>
                  <a:pt x="5828560" y="4885169"/>
                  <a:pt x="5837799" y="4893985"/>
                  <a:pt x="5847039" y="4911617"/>
                </a:cubicBezTo>
                <a:cubicBezTo>
                  <a:pt x="5847039" y="4920433"/>
                  <a:pt x="5847039" y="4920433"/>
                  <a:pt x="5847039" y="4920433"/>
                </a:cubicBezTo>
                <a:cubicBezTo>
                  <a:pt x="5856281" y="4929250"/>
                  <a:pt x="5874761" y="4946884"/>
                  <a:pt x="5874761" y="4955701"/>
                </a:cubicBezTo>
                <a:cubicBezTo>
                  <a:pt x="5884002" y="4955701"/>
                  <a:pt x="5884002" y="4990968"/>
                  <a:pt x="5884002" y="5008600"/>
                </a:cubicBezTo>
                <a:cubicBezTo>
                  <a:pt x="5884002" y="5008600"/>
                  <a:pt x="5884002" y="5017416"/>
                  <a:pt x="5893243" y="5035050"/>
                </a:cubicBezTo>
                <a:cubicBezTo>
                  <a:pt x="5902483" y="5043864"/>
                  <a:pt x="5902483" y="5052684"/>
                  <a:pt x="5911723" y="5061501"/>
                </a:cubicBezTo>
                <a:cubicBezTo>
                  <a:pt x="5911723" y="5061501"/>
                  <a:pt x="5920963" y="5079132"/>
                  <a:pt x="5920963" y="5087947"/>
                </a:cubicBezTo>
                <a:cubicBezTo>
                  <a:pt x="5930204" y="5096766"/>
                  <a:pt x="5939444" y="5114396"/>
                  <a:pt x="5939444" y="5114396"/>
                </a:cubicBezTo>
                <a:cubicBezTo>
                  <a:pt x="5939444" y="5114396"/>
                  <a:pt x="5948685" y="5132033"/>
                  <a:pt x="5957925" y="5149665"/>
                </a:cubicBezTo>
                <a:cubicBezTo>
                  <a:pt x="5957925" y="5149665"/>
                  <a:pt x="5967165" y="5167300"/>
                  <a:pt x="5976407" y="5184932"/>
                </a:cubicBezTo>
                <a:cubicBezTo>
                  <a:pt x="5985647" y="5202565"/>
                  <a:pt x="5985647" y="5211382"/>
                  <a:pt x="5994888" y="5220197"/>
                </a:cubicBezTo>
                <a:cubicBezTo>
                  <a:pt x="5994888" y="5229013"/>
                  <a:pt x="5994888" y="5229013"/>
                  <a:pt x="5994888" y="5229013"/>
                </a:cubicBezTo>
                <a:cubicBezTo>
                  <a:pt x="6004128" y="5246647"/>
                  <a:pt x="6013368" y="5273098"/>
                  <a:pt x="6022607" y="5290731"/>
                </a:cubicBezTo>
                <a:cubicBezTo>
                  <a:pt x="6031848" y="5299548"/>
                  <a:pt x="6041090" y="5352446"/>
                  <a:pt x="6031848" y="5361263"/>
                </a:cubicBezTo>
                <a:cubicBezTo>
                  <a:pt x="6031848" y="5361263"/>
                  <a:pt x="6031848" y="5361263"/>
                  <a:pt x="6041090" y="5378897"/>
                </a:cubicBezTo>
                <a:cubicBezTo>
                  <a:pt x="6050330" y="5405345"/>
                  <a:pt x="6050330" y="5440613"/>
                  <a:pt x="6059570" y="5467063"/>
                </a:cubicBezTo>
                <a:cubicBezTo>
                  <a:pt x="6059570" y="5484695"/>
                  <a:pt x="6059570" y="5484695"/>
                  <a:pt x="6059570" y="5484695"/>
                </a:cubicBezTo>
                <a:cubicBezTo>
                  <a:pt x="6059570" y="5502328"/>
                  <a:pt x="6068811" y="5528776"/>
                  <a:pt x="6068811" y="5528776"/>
                </a:cubicBezTo>
                <a:cubicBezTo>
                  <a:pt x="6068811" y="5537595"/>
                  <a:pt x="6068811" y="5564044"/>
                  <a:pt x="6068811" y="5572861"/>
                </a:cubicBezTo>
                <a:cubicBezTo>
                  <a:pt x="6059570" y="5572861"/>
                  <a:pt x="6059570" y="5555229"/>
                  <a:pt x="6059570" y="5537595"/>
                </a:cubicBezTo>
                <a:cubicBezTo>
                  <a:pt x="6050330" y="5519962"/>
                  <a:pt x="6031848" y="5467063"/>
                  <a:pt x="6031848" y="5449429"/>
                </a:cubicBezTo>
                <a:cubicBezTo>
                  <a:pt x="6022607" y="5440613"/>
                  <a:pt x="6013368" y="5396528"/>
                  <a:pt x="6004128" y="5370080"/>
                </a:cubicBezTo>
                <a:cubicBezTo>
                  <a:pt x="5994888" y="5334813"/>
                  <a:pt x="5994888" y="5334813"/>
                  <a:pt x="5994888" y="5334813"/>
                </a:cubicBezTo>
                <a:cubicBezTo>
                  <a:pt x="5985647" y="5317179"/>
                  <a:pt x="5976407" y="5299548"/>
                  <a:pt x="5976407" y="5290731"/>
                </a:cubicBezTo>
                <a:cubicBezTo>
                  <a:pt x="5976407" y="5290731"/>
                  <a:pt x="5976407" y="5273098"/>
                  <a:pt x="5976407" y="5273098"/>
                </a:cubicBezTo>
                <a:cubicBezTo>
                  <a:pt x="5976407" y="5273098"/>
                  <a:pt x="5985647" y="5264280"/>
                  <a:pt x="5985647" y="5264280"/>
                </a:cubicBezTo>
                <a:cubicBezTo>
                  <a:pt x="5985647" y="5255464"/>
                  <a:pt x="5976407" y="5246647"/>
                  <a:pt x="5967165" y="5237831"/>
                </a:cubicBezTo>
                <a:cubicBezTo>
                  <a:pt x="5967165" y="5237831"/>
                  <a:pt x="5948685" y="5220197"/>
                  <a:pt x="5939444" y="5211382"/>
                </a:cubicBezTo>
                <a:cubicBezTo>
                  <a:pt x="5939444" y="5211382"/>
                  <a:pt x="5939444" y="5211382"/>
                  <a:pt x="5930204" y="5193748"/>
                </a:cubicBezTo>
                <a:cubicBezTo>
                  <a:pt x="5930204" y="5167300"/>
                  <a:pt x="5920963" y="5149665"/>
                  <a:pt x="5920963" y="5149665"/>
                </a:cubicBezTo>
                <a:cubicBezTo>
                  <a:pt x="5920963" y="5140850"/>
                  <a:pt x="5911723" y="5132033"/>
                  <a:pt x="5902483" y="5123216"/>
                </a:cubicBezTo>
                <a:cubicBezTo>
                  <a:pt x="5902483" y="5105582"/>
                  <a:pt x="5893243" y="5096766"/>
                  <a:pt x="5884002" y="5087947"/>
                </a:cubicBezTo>
                <a:cubicBezTo>
                  <a:pt x="5865521" y="5052684"/>
                  <a:pt x="5865521" y="5052684"/>
                  <a:pt x="5865521" y="5052684"/>
                </a:cubicBezTo>
                <a:cubicBezTo>
                  <a:pt x="5856281" y="5035050"/>
                  <a:pt x="5837799" y="5008600"/>
                  <a:pt x="5828560" y="4990968"/>
                </a:cubicBezTo>
                <a:cubicBezTo>
                  <a:pt x="5828560" y="4990968"/>
                  <a:pt x="5819318" y="4973332"/>
                  <a:pt x="5819318" y="4964518"/>
                </a:cubicBezTo>
                <a:cubicBezTo>
                  <a:pt x="5810079" y="4946884"/>
                  <a:pt x="5810079" y="4938068"/>
                  <a:pt x="5810079" y="4938068"/>
                </a:cubicBezTo>
                <a:cubicBezTo>
                  <a:pt x="5800839" y="4920433"/>
                  <a:pt x="5791599" y="4902800"/>
                  <a:pt x="5791599" y="4902800"/>
                </a:cubicBezTo>
                <a:cubicBezTo>
                  <a:pt x="5791599" y="4893985"/>
                  <a:pt x="5782357" y="4885169"/>
                  <a:pt x="5782357" y="4893985"/>
                </a:cubicBezTo>
                <a:cubicBezTo>
                  <a:pt x="5782357" y="4893985"/>
                  <a:pt x="5773117" y="4893985"/>
                  <a:pt x="5763877" y="4885169"/>
                </a:cubicBezTo>
                <a:cubicBezTo>
                  <a:pt x="5754635" y="4876352"/>
                  <a:pt x="5745394" y="4849901"/>
                  <a:pt x="5745394" y="4849901"/>
                </a:cubicBezTo>
                <a:cubicBezTo>
                  <a:pt x="5754635" y="4849901"/>
                  <a:pt x="5754635" y="4841084"/>
                  <a:pt x="5745394" y="4832268"/>
                </a:cubicBezTo>
                <a:cubicBezTo>
                  <a:pt x="5745394" y="4832268"/>
                  <a:pt x="5743085" y="4827859"/>
                  <a:pt x="5739620" y="4823451"/>
                </a:cubicBezTo>
                <a:lnTo>
                  <a:pt x="5727975" y="4815371"/>
                </a:lnTo>
                <a:lnTo>
                  <a:pt x="5728192" y="4816097"/>
                </a:lnTo>
                <a:cubicBezTo>
                  <a:pt x="5730868" y="4827157"/>
                  <a:pt x="5733544" y="4838215"/>
                  <a:pt x="5737138" y="4846112"/>
                </a:cubicBezTo>
                <a:cubicBezTo>
                  <a:pt x="5737138" y="4846112"/>
                  <a:pt x="5751504" y="4877697"/>
                  <a:pt x="5755027" y="4906144"/>
                </a:cubicBezTo>
                <a:cubicBezTo>
                  <a:pt x="5769397" y="4937729"/>
                  <a:pt x="5783768" y="4969315"/>
                  <a:pt x="5783768" y="4969315"/>
                </a:cubicBezTo>
                <a:cubicBezTo>
                  <a:pt x="5787290" y="4997760"/>
                  <a:pt x="5801659" y="5029346"/>
                  <a:pt x="5808843" y="5045139"/>
                </a:cubicBezTo>
                <a:cubicBezTo>
                  <a:pt x="5805180" y="5057791"/>
                  <a:pt x="5794189" y="5095747"/>
                  <a:pt x="5790526" y="5108399"/>
                </a:cubicBezTo>
                <a:cubicBezTo>
                  <a:pt x="5790526" y="5108399"/>
                  <a:pt x="5783342" y="5092608"/>
                  <a:pt x="5787006" y="5079956"/>
                </a:cubicBezTo>
                <a:cubicBezTo>
                  <a:pt x="5787006" y="5079956"/>
                  <a:pt x="5779821" y="5064160"/>
                  <a:pt x="5772637" y="5048368"/>
                </a:cubicBezTo>
                <a:cubicBezTo>
                  <a:pt x="5776300" y="5035716"/>
                  <a:pt x="5772777" y="5007271"/>
                  <a:pt x="5765592" y="4991476"/>
                </a:cubicBezTo>
                <a:cubicBezTo>
                  <a:pt x="5740515" y="4915654"/>
                  <a:pt x="5740515" y="4915654"/>
                  <a:pt x="5740515" y="4915654"/>
                </a:cubicBezTo>
                <a:cubicBezTo>
                  <a:pt x="5733329" y="4899861"/>
                  <a:pt x="5726147" y="4884069"/>
                  <a:pt x="5715298" y="4880927"/>
                </a:cubicBezTo>
                <a:cubicBezTo>
                  <a:pt x="5715298" y="4880927"/>
                  <a:pt x="5707971" y="4906231"/>
                  <a:pt x="5718820" y="4909373"/>
                </a:cubicBezTo>
                <a:cubicBezTo>
                  <a:pt x="5718820" y="4909373"/>
                  <a:pt x="5722340" y="4937816"/>
                  <a:pt x="5729525" y="4953608"/>
                </a:cubicBezTo>
                <a:cubicBezTo>
                  <a:pt x="5733047" y="4982053"/>
                  <a:pt x="5747274" y="5054736"/>
                  <a:pt x="5747274" y="5054736"/>
                </a:cubicBezTo>
                <a:cubicBezTo>
                  <a:pt x="5743610" y="5067391"/>
                  <a:pt x="5743470" y="5108487"/>
                  <a:pt x="5732620" y="5105345"/>
                </a:cubicBezTo>
                <a:cubicBezTo>
                  <a:pt x="5732620" y="5105345"/>
                  <a:pt x="5732620" y="5105345"/>
                  <a:pt x="5736284" y="5092691"/>
                </a:cubicBezTo>
                <a:cubicBezTo>
                  <a:pt x="5729097" y="5076899"/>
                  <a:pt x="5729097" y="5076899"/>
                  <a:pt x="5729097" y="5076899"/>
                </a:cubicBezTo>
                <a:cubicBezTo>
                  <a:pt x="5732761" y="5064249"/>
                  <a:pt x="5725578" y="5048455"/>
                  <a:pt x="5729240" y="5035803"/>
                </a:cubicBezTo>
                <a:cubicBezTo>
                  <a:pt x="5732905" y="5023151"/>
                  <a:pt x="5714870" y="5004215"/>
                  <a:pt x="5707686" y="4988424"/>
                </a:cubicBezTo>
                <a:cubicBezTo>
                  <a:pt x="5700503" y="4972630"/>
                  <a:pt x="5678947" y="4925251"/>
                  <a:pt x="5678947" y="4925251"/>
                </a:cubicBezTo>
                <a:cubicBezTo>
                  <a:pt x="5671762" y="4909458"/>
                  <a:pt x="5660914" y="4906316"/>
                  <a:pt x="5660914" y="4906316"/>
                </a:cubicBezTo>
                <a:cubicBezTo>
                  <a:pt x="5660914" y="4906316"/>
                  <a:pt x="5664436" y="4934761"/>
                  <a:pt x="5660773" y="4947412"/>
                </a:cubicBezTo>
                <a:cubicBezTo>
                  <a:pt x="5662569" y="4951361"/>
                  <a:pt x="5664357" y="4957877"/>
                  <a:pt x="5666081" y="4965877"/>
                </a:cubicBezTo>
                <a:lnTo>
                  <a:pt x="5667533" y="4973913"/>
                </a:lnTo>
                <a:lnTo>
                  <a:pt x="5672792" y="4982610"/>
                </a:lnTo>
                <a:cubicBezTo>
                  <a:pt x="5686729" y="5005668"/>
                  <a:pt x="5686729" y="5005668"/>
                  <a:pt x="5686729" y="5005668"/>
                </a:cubicBezTo>
                <a:lnTo>
                  <a:pt x="5669109" y="4982635"/>
                </a:lnTo>
                <a:lnTo>
                  <a:pt x="5671020" y="4993232"/>
                </a:lnTo>
                <a:cubicBezTo>
                  <a:pt x="5674120" y="5012984"/>
                  <a:pt x="5676759" y="5034318"/>
                  <a:pt x="5678521" y="5048543"/>
                </a:cubicBezTo>
                <a:cubicBezTo>
                  <a:pt x="5678521" y="5048543"/>
                  <a:pt x="5680316" y="5052490"/>
                  <a:pt x="5681654" y="5058020"/>
                </a:cubicBezTo>
                <a:lnTo>
                  <a:pt x="5681959" y="5072949"/>
                </a:lnTo>
                <a:lnTo>
                  <a:pt x="5686985" y="5080590"/>
                </a:lnTo>
                <a:cubicBezTo>
                  <a:pt x="5699813" y="5099569"/>
                  <a:pt x="5720339" y="5129936"/>
                  <a:pt x="5723372" y="5144772"/>
                </a:cubicBezTo>
                <a:cubicBezTo>
                  <a:pt x="5718400" y="5161940"/>
                  <a:pt x="5737996" y="5195526"/>
                  <a:pt x="5731463" y="5184329"/>
                </a:cubicBezTo>
                <a:cubicBezTo>
                  <a:pt x="5722447" y="5181719"/>
                  <a:pt x="5718400" y="5161940"/>
                  <a:pt x="5711870" y="5150745"/>
                </a:cubicBezTo>
                <a:cubicBezTo>
                  <a:pt x="5707823" y="5130965"/>
                  <a:pt x="5694764" y="5108574"/>
                  <a:pt x="5697248" y="5099990"/>
                </a:cubicBezTo>
                <a:cubicBezTo>
                  <a:pt x="5697248" y="5099990"/>
                  <a:pt x="5697248" y="5099990"/>
                  <a:pt x="5696121" y="5099664"/>
                </a:cubicBezTo>
                <a:lnTo>
                  <a:pt x="5690656" y="5098081"/>
                </a:lnTo>
                <a:lnTo>
                  <a:pt x="5692361" y="5102257"/>
                </a:lnTo>
                <a:cubicBezTo>
                  <a:pt x="5695496" y="5111735"/>
                  <a:pt x="5698172" y="5122796"/>
                  <a:pt x="5699934" y="5137017"/>
                </a:cubicBezTo>
                <a:cubicBezTo>
                  <a:pt x="5696268" y="5149672"/>
                  <a:pt x="5696268" y="5149672"/>
                  <a:pt x="5696268" y="5149672"/>
                </a:cubicBezTo>
                <a:cubicBezTo>
                  <a:pt x="5703453" y="5165464"/>
                  <a:pt x="5717825" y="5197051"/>
                  <a:pt x="5714162" y="5209699"/>
                </a:cubicBezTo>
                <a:cubicBezTo>
                  <a:pt x="5725011" y="5212842"/>
                  <a:pt x="5710357" y="5263449"/>
                  <a:pt x="5703029" y="5288752"/>
                </a:cubicBezTo>
                <a:cubicBezTo>
                  <a:pt x="5703029" y="5288752"/>
                  <a:pt x="5699366" y="5301407"/>
                  <a:pt x="5702886" y="5329851"/>
                </a:cubicBezTo>
                <a:cubicBezTo>
                  <a:pt x="5710073" y="5345644"/>
                  <a:pt x="5706409" y="5358297"/>
                  <a:pt x="5713592" y="5374088"/>
                </a:cubicBezTo>
                <a:cubicBezTo>
                  <a:pt x="5713592" y="5374088"/>
                  <a:pt x="5717112" y="5402533"/>
                  <a:pt x="5713448" y="5415185"/>
                </a:cubicBezTo>
                <a:cubicBezTo>
                  <a:pt x="5720633" y="5430980"/>
                  <a:pt x="5724157" y="5459423"/>
                  <a:pt x="5724157" y="5459423"/>
                </a:cubicBezTo>
                <a:cubicBezTo>
                  <a:pt x="5724157" y="5459423"/>
                  <a:pt x="5727677" y="5487871"/>
                  <a:pt x="5731199" y="5516315"/>
                </a:cubicBezTo>
                <a:cubicBezTo>
                  <a:pt x="5731199" y="5516315"/>
                  <a:pt x="5734721" y="5544758"/>
                  <a:pt x="5738242" y="5573204"/>
                </a:cubicBezTo>
                <a:cubicBezTo>
                  <a:pt x="5741764" y="5601650"/>
                  <a:pt x="5738102" y="5614303"/>
                  <a:pt x="5745286" y="5630091"/>
                </a:cubicBezTo>
                <a:cubicBezTo>
                  <a:pt x="5741620" y="5642748"/>
                  <a:pt x="5741620" y="5642748"/>
                  <a:pt x="5741620" y="5642748"/>
                </a:cubicBezTo>
                <a:cubicBezTo>
                  <a:pt x="5745146" y="5671189"/>
                  <a:pt x="5745003" y="5712289"/>
                  <a:pt x="5748522" y="5740734"/>
                </a:cubicBezTo>
                <a:cubicBezTo>
                  <a:pt x="5755705" y="5756527"/>
                  <a:pt x="5744575" y="5835578"/>
                  <a:pt x="5730061" y="5845092"/>
                </a:cubicBezTo>
                <a:cubicBezTo>
                  <a:pt x="5730061" y="5845092"/>
                  <a:pt x="5730061" y="5845092"/>
                  <a:pt x="5733584" y="5873535"/>
                </a:cubicBezTo>
                <a:cubicBezTo>
                  <a:pt x="5733442" y="5914633"/>
                  <a:pt x="5718787" y="5965241"/>
                  <a:pt x="5718646" y="6006334"/>
                </a:cubicBezTo>
                <a:cubicBezTo>
                  <a:pt x="5711318" y="6031643"/>
                  <a:pt x="5711318" y="6031643"/>
                  <a:pt x="5711318" y="6031643"/>
                </a:cubicBezTo>
                <a:cubicBezTo>
                  <a:pt x="5703992" y="6056942"/>
                  <a:pt x="5703850" y="6098041"/>
                  <a:pt x="5703850" y="6098041"/>
                </a:cubicBezTo>
                <a:cubicBezTo>
                  <a:pt x="5700185" y="6110695"/>
                  <a:pt x="5689196" y="6148649"/>
                  <a:pt x="5685533" y="6161300"/>
                </a:cubicBezTo>
                <a:cubicBezTo>
                  <a:pt x="5674684" y="6158158"/>
                  <a:pt x="5682010" y="6132857"/>
                  <a:pt x="5689337" y="6107553"/>
                </a:cubicBezTo>
                <a:cubicBezTo>
                  <a:pt x="5685815" y="6079110"/>
                  <a:pt x="5686100" y="5996911"/>
                  <a:pt x="5693426" y="5971610"/>
                </a:cubicBezTo>
                <a:cubicBezTo>
                  <a:pt x="5686242" y="5955818"/>
                  <a:pt x="5693714" y="5889413"/>
                  <a:pt x="5693856" y="5848318"/>
                </a:cubicBezTo>
                <a:cubicBezTo>
                  <a:pt x="5697660" y="5794568"/>
                  <a:pt x="5697660" y="5794568"/>
                  <a:pt x="5697660" y="5794568"/>
                </a:cubicBezTo>
                <a:cubicBezTo>
                  <a:pt x="5694140" y="5766124"/>
                  <a:pt x="5690617" y="5737681"/>
                  <a:pt x="5694279" y="5725027"/>
                </a:cubicBezTo>
                <a:cubicBezTo>
                  <a:pt x="5694279" y="5725027"/>
                  <a:pt x="5696112" y="5718701"/>
                  <a:pt x="5697944" y="5712375"/>
                </a:cubicBezTo>
                <a:lnTo>
                  <a:pt x="5698864" y="5709199"/>
                </a:lnTo>
                <a:lnTo>
                  <a:pt x="5687857" y="5702673"/>
                </a:lnTo>
                <a:cubicBezTo>
                  <a:pt x="5687857" y="5702673"/>
                  <a:pt x="5678969" y="5700099"/>
                  <a:pt x="5680527" y="5727986"/>
                </a:cubicBezTo>
                <a:cubicBezTo>
                  <a:pt x="5686086" y="5775323"/>
                  <a:pt x="5686086" y="5775323"/>
                  <a:pt x="5686086" y="5775323"/>
                </a:cubicBezTo>
                <a:cubicBezTo>
                  <a:pt x="5690087" y="5794769"/>
                  <a:pt x="5694086" y="5814221"/>
                  <a:pt x="5696531" y="5805781"/>
                </a:cubicBezTo>
                <a:lnTo>
                  <a:pt x="5691530" y="5823050"/>
                </a:lnTo>
                <a:cubicBezTo>
                  <a:pt x="5684314" y="5847971"/>
                  <a:pt x="5684314" y="5847971"/>
                  <a:pt x="5684314" y="5847971"/>
                </a:cubicBezTo>
                <a:cubicBezTo>
                  <a:pt x="5684314" y="5847971"/>
                  <a:pt x="5675427" y="5845397"/>
                  <a:pt x="5675427" y="5845397"/>
                </a:cubicBezTo>
                <a:cubicBezTo>
                  <a:pt x="5675427" y="5845397"/>
                  <a:pt x="5675427" y="5845397"/>
                  <a:pt x="5671428" y="5825945"/>
                </a:cubicBezTo>
                <a:cubicBezTo>
                  <a:pt x="5673870" y="5817510"/>
                  <a:pt x="5673870" y="5817510"/>
                  <a:pt x="5673870" y="5817510"/>
                </a:cubicBezTo>
                <a:cubicBezTo>
                  <a:pt x="5676313" y="5809073"/>
                  <a:pt x="5676313" y="5809073"/>
                  <a:pt x="5676313" y="5809073"/>
                </a:cubicBezTo>
                <a:cubicBezTo>
                  <a:pt x="5669868" y="5798060"/>
                  <a:pt x="5668310" y="5770175"/>
                  <a:pt x="5664309" y="5750724"/>
                </a:cubicBezTo>
                <a:cubicBezTo>
                  <a:pt x="5666752" y="5742289"/>
                  <a:pt x="5660309" y="5731277"/>
                  <a:pt x="5653863" y="5720266"/>
                </a:cubicBezTo>
                <a:cubicBezTo>
                  <a:pt x="5649862" y="5700817"/>
                  <a:pt x="5643418" y="5689805"/>
                  <a:pt x="5643418" y="5689805"/>
                </a:cubicBezTo>
                <a:cubicBezTo>
                  <a:pt x="5645861" y="5681368"/>
                  <a:pt x="5635417" y="5650908"/>
                  <a:pt x="5637860" y="5642470"/>
                </a:cubicBezTo>
                <a:cubicBezTo>
                  <a:pt x="5640303" y="5634035"/>
                  <a:pt x="5643630" y="5589272"/>
                  <a:pt x="5648517" y="5572394"/>
                </a:cubicBezTo>
                <a:cubicBezTo>
                  <a:pt x="5650960" y="5563961"/>
                  <a:pt x="5644517" y="5552947"/>
                  <a:pt x="5649404" y="5536072"/>
                </a:cubicBezTo>
                <a:cubicBezTo>
                  <a:pt x="5645402" y="5516624"/>
                  <a:pt x="5647846" y="5508186"/>
                  <a:pt x="5647846" y="5508186"/>
                </a:cubicBezTo>
                <a:cubicBezTo>
                  <a:pt x="5641401" y="5497172"/>
                  <a:pt x="5630955" y="5466716"/>
                  <a:pt x="5624511" y="5455702"/>
                </a:cubicBezTo>
                <a:cubicBezTo>
                  <a:pt x="5626954" y="5447267"/>
                  <a:pt x="5626954" y="5447267"/>
                  <a:pt x="5635842" y="5449839"/>
                </a:cubicBezTo>
                <a:cubicBezTo>
                  <a:pt x="5642286" y="5460850"/>
                  <a:pt x="5661620" y="5493885"/>
                  <a:pt x="5665620" y="5513332"/>
                </a:cubicBezTo>
                <a:cubicBezTo>
                  <a:pt x="5665620" y="5513332"/>
                  <a:pt x="5663175" y="5521771"/>
                  <a:pt x="5669622" y="5532781"/>
                </a:cubicBezTo>
                <a:cubicBezTo>
                  <a:pt x="5672843" y="5538286"/>
                  <a:pt x="5675454" y="5545902"/>
                  <a:pt x="5678065" y="5553517"/>
                </a:cubicBezTo>
                <a:lnTo>
                  <a:pt x="5681638" y="5562288"/>
                </a:lnTo>
                <a:lnTo>
                  <a:pt x="5688191" y="5522716"/>
                </a:lnTo>
                <a:cubicBezTo>
                  <a:pt x="5688684" y="5510859"/>
                  <a:pt x="5687803" y="5503748"/>
                  <a:pt x="5687803" y="5503748"/>
                </a:cubicBezTo>
                <a:cubicBezTo>
                  <a:pt x="5691466" y="5491096"/>
                  <a:pt x="5684283" y="5475307"/>
                  <a:pt x="5677101" y="5459511"/>
                </a:cubicBezTo>
                <a:cubicBezTo>
                  <a:pt x="5684427" y="5434209"/>
                  <a:pt x="5677242" y="5418415"/>
                  <a:pt x="5670058" y="5402621"/>
                </a:cubicBezTo>
                <a:cubicBezTo>
                  <a:pt x="5663012" y="5345732"/>
                  <a:pt x="5663012" y="5345732"/>
                  <a:pt x="5663012" y="5345732"/>
                </a:cubicBezTo>
                <a:cubicBezTo>
                  <a:pt x="5659491" y="5317285"/>
                  <a:pt x="5648787" y="5273045"/>
                  <a:pt x="5645264" y="5244600"/>
                </a:cubicBezTo>
                <a:cubicBezTo>
                  <a:pt x="5645264" y="5244600"/>
                  <a:pt x="5641743" y="5216156"/>
                  <a:pt x="5645406" y="5203505"/>
                </a:cubicBezTo>
                <a:cubicBezTo>
                  <a:pt x="5641886" y="5175061"/>
                  <a:pt x="5645551" y="5162407"/>
                  <a:pt x="5645551" y="5162407"/>
                </a:cubicBezTo>
                <a:cubicBezTo>
                  <a:pt x="5642028" y="5133965"/>
                  <a:pt x="5638507" y="5105519"/>
                  <a:pt x="5638507" y="5105519"/>
                </a:cubicBezTo>
                <a:cubicBezTo>
                  <a:pt x="5642170" y="5092865"/>
                  <a:pt x="5634985" y="5077073"/>
                  <a:pt x="5631322" y="5089723"/>
                </a:cubicBezTo>
                <a:cubicBezTo>
                  <a:pt x="5631322" y="5089723"/>
                  <a:pt x="5620474" y="5086582"/>
                  <a:pt x="5613288" y="5070790"/>
                </a:cubicBezTo>
                <a:cubicBezTo>
                  <a:pt x="5606103" y="5054996"/>
                  <a:pt x="5606246" y="5013900"/>
                  <a:pt x="5606246" y="5013900"/>
                </a:cubicBezTo>
                <a:cubicBezTo>
                  <a:pt x="5617093" y="5017042"/>
                  <a:pt x="5620757" y="5004390"/>
                  <a:pt x="5613573" y="4988596"/>
                </a:cubicBezTo>
                <a:cubicBezTo>
                  <a:pt x="5613573" y="4988596"/>
                  <a:pt x="5610049" y="4960151"/>
                  <a:pt x="5599200" y="4957011"/>
                </a:cubicBezTo>
                <a:lnTo>
                  <a:pt x="5592090" y="4949543"/>
                </a:lnTo>
                <a:lnTo>
                  <a:pt x="5588339" y="4948457"/>
                </a:lnTo>
                <a:lnTo>
                  <a:pt x="5582175" y="4939130"/>
                </a:lnTo>
                <a:lnTo>
                  <a:pt x="5581168" y="4938075"/>
                </a:lnTo>
                <a:lnTo>
                  <a:pt x="5574780" y="4929824"/>
                </a:lnTo>
                <a:lnTo>
                  <a:pt x="5560006" y="4912864"/>
                </a:lnTo>
                <a:cubicBezTo>
                  <a:pt x="5551093" y="4910282"/>
                  <a:pt x="5524354" y="4902540"/>
                  <a:pt x="5524354" y="4902540"/>
                </a:cubicBezTo>
                <a:cubicBezTo>
                  <a:pt x="5513002" y="4908383"/>
                  <a:pt x="5484669" y="4872792"/>
                  <a:pt x="5478193" y="4861789"/>
                </a:cubicBezTo>
                <a:cubicBezTo>
                  <a:pt x="5460368" y="4856628"/>
                  <a:pt x="5432033" y="4821033"/>
                  <a:pt x="5425559" y="4810031"/>
                </a:cubicBezTo>
                <a:cubicBezTo>
                  <a:pt x="5425559" y="4810031"/>
                  <a:pt x="5425559" y="4810031"/>
                  <a:pt x="5427998" y="4801608"/>
                </a:cubicBezTo>
                <a:cubicBezTo>
                  <a:pt x="5430436" y="4793184"/>
                  <a:pt x="5430436" y="4793184"/>
                  <a:pt x="5430436" y="4793184"/>
                </a:cubicBezTo>
                <a:cubicBezTo>
                  <a:pt x="5439349" y="4795764"/>
                  <a:pt x="5445825" y="4806769"/>
                  <a:pt x="5454737" y="4809350"/>
                </a:cubicBezTo>
                <a:cubicBezTo>
                  <a:pt x="5454737" y="4809350"/>
                  <a:pt x="5470125" y="4822935"/>
                  <a:pt x="5481475" y="4817093"/>
                </a:cubicBezTo>
                <a:cubicBezTo>
                  <a:pt x="5481475" y="4817093"/>
                  <a:pt x="5475003" y="4806088"/>
                  <a:pt x="5459614" y="4792504"/>
                </a:cubicBezTo>
                <a:cubicBezTo>
                  <a:pt x="5441788" y="4787342"/>
                  <a:pt x="5411016" y="4760171"/>
                  <a:pt x="5402103" y="4757590"/>
                </a:cubicBezTo>
                <a:cubicBezTo>
                  <a:pt x="5393189" y="4755009"/>
                  <a:pt x="5393189" y="4755009"/>
                  <a:pt x="5393189" y="4755009"/>
                </a:cubicBezTo>
                <a:cubicBezTo>
                  <a:pt x="5395628" y="4746586"/>
                  <a:pt x="5389153" y="4735585"/>
                  <a:pt x="5389153" y="4735585"/>
                </a:cubicBezTo>
                <a:cubicBezTo>
                  <a:pt x="5389153" y="4735585"/>
                  <a:pt x="5391591" y="4727162"/>
                  <a:pt x="5400504" y="4729743"/>
                </a:cubicBezTo>
                <a:cubicBezTo>
                  <a:pt x="5400504" y="4729743"/>
                  <a:pt x="5411858" y="4723902"/>
                  <a:pt x="5402944" y="4721320"/>
                </a:cubicBezTo>
                <a:cubicBezTo>
                  <a:pt x="5405383" y="4712896"/>
                  <a:pt x="5401348" y="4693471"/>
                  <a:pt x="5403787" y="4685045"/>
                </a:cubicBezTo>
                <a:cubicBezTo>
                  <a:pt x="5403787" y="4685045"/>
                  <a:pt x="5403787" y="4685045"/>
                  <a:pt x="5419175" y="4698633"/>
                </a:cubicBezTo>
                <a:cubicBezTo>
                  <a:pt x="5425649" y="4709636"/>
                  <a:pt x="5425649" y="4709636"/>
                  <a:pt x="5425649" y="4709636"/>
                </a:cubicBezTo>
                <a:cubicBezTo>
                  <a:pt x="5434561" y="4712216"/>
                  <a:pt x="5441037" y="4723219"/>
                  <a:pt x="5449949" y="4725800"/>
                </a:cubicBezTo>
                <a:cubicBezTo>
                  <a:pt x="5449949" y="4725800"/>
                  <a:pt x="5458860" y="4728381"/>
                  <a:pt x="5458860" y="4728381"/>
                </a:cubicBezTo>
                <a:cubicBezTo>
                  <a:pt x="5452388" y="4717378"/>
                  <a:pt x="5439439" y="4695368"/>
                  <a:pt x="5441878" y="4686948"/>
                </a:cubicBezTo>
                <a:cubicBezTo>
                  <a:pt x="5435405" y="4675944"/>
                  <a:pt x="5422456" y="4653935"/>
                  <a:pt x="5422456" y="4653935"/>
                </a:cubicBezTo>
                <a:cubicBezTo>
                  <a:pt x="5422456" y="4653935"/>
                  <a:pt x="5424895" y="4645513"/>
                  <a:pt x="5436248" y="4639672"/>
                </a:cubicBezTo>
                <a:cubicBezTo>
                  <a:pt x="5438686" y="4631249"/>
                  <a:pt x="5460548" y="4655837"/>
                  <a:pt x="5469460" y="4658417"/>
                </a:cubicBezTo>
                <a:cubicBezTo>
                  <a:pt x="5469460" y="4658417"/>
                  <a:pt x="5470978" y="4659427"/>
                  <a:pt x="5473396" y="4660983"/>
                </a:cubicBezTo>
                <a:lnTo>
                  <a:pt x="5474166" y="4661466"/>
                </a:lnTo>
                <a:lnTo>
                  <a:pt x="5472638" y="4658108"/>
                </a:lnTo>
                <a:cubicBezTo>
                  <a:pt x="5468149" y="4648238"/>
                  <a:pt x="5462759" y="4636391"/>
                  <a:pt x="5459168" y="4628494"/>
                </a:cubicBezTo>
                <a:lnTo>
                  <a:pt x="5454298" y="4615111"/>
                </a:lnTo>
                <a:lnTo>
                  <a:pt x="5446170" y="4605210"/>
                </a:lnTo>
                <a:cubicBezTo>
                  <a:pt x="5439711" y="4594247"/>
                  <a:pt x="5429223" y="4563934"/>
                  <a:pt x="5416306" y="4542009"/>
                </a:cubicBezTo>
                <a:cubicBezTo>
                  <a:pt x="5416306" y="4542009"/>
                  <a:pt x="5416306" y="4542009"/>
                  <a:pt x="5398531" y="4536862"/>
                </a:cubicBezTo>
                <a:cubicBezTo>
                  <a:pt x="5400960" y="4528474"/>
                  <a:pt x="5400960" y="4528474"/>
                  <a:pt x="5400960" y="4528474"/>
                </a:cubicBezTo>
                <a:cubicBezTo>
                  <a:pt x="5400960" y="4528474"/>
                  <a:pt x="5385613" y="4514936"/>
                  <a:pt x="5379156" y="4503977"/>
                </a:cubicBezTo>
                <a:cubicBezTo>
                  <a:pt x="5376933" y="4503335"/>
                  <a:pt x="5375721" y="4501278"/>
                  <a:pt x="5375156" y="4498556"/>
                </a:cubicBezTo>
                <a:lnTo>
                  <a:pt x="5375048" y="4490896"/>
                </a:lnTo>
                <a:lnTo>
                  <a:pt x="5371158" y="4488423"/>
                </a:lnTo>
                <a:cubicBezTo>
                  <a:pt x="5364227" y="4484015"/>
                  <a:pt x="5357297" y="4479606"/>
                  <a:pt x="5357297" y="4479606"/>
                </a:cubicBezTo>
                <a:cubicBezTo>
                  <a:pt x="5348056" y="4470787"/>
                  <a:pt x="5329575" y="4461972"/>
                  <a:pt x="5320334" y="4453158"/>
                </a:cubicBezTo>
                <a:cubicBezTo>
                  <a:pt x="5320334" y="4453158"/>
                  <a:pt x="5292613" y="4417891"/>
                  <a:pt x="5292613" y="4417891"/>
                </a:cubicBezTo>
                <a:cubicBezTo>
                  <a:pt x="5283373" y="4417891"/>
                  <a:pt x="5274132" y="4417891"/>
                  <a:pt x="5264894" y="4417891"/>
                </a:cubicBezTo>
                <a:cubicBezTo>
                  <a:pt x="5264894" y="4417891"/>
                  <a:pt x="5246413" y="4417891"/>
                  <a:pt x="5237171" y="4417891"/>
                </a:cubicBezTo>
                <a:cubicBezTo>
                  <a:pt x="5237171" y="4417891"/>
                  <a:pt x="5237171" y="4417891"/>
                  <a:pt x="5237171" y="4409074"/>
                </a:cubicBezTo>
                <a:cubicBezTo>
                  <a:pt x="5218689" y="4409074"/>
                  <a:pt x="5218689" y="4409074"/>
                  <a:pt x="5218689" y="4409074"/>
                </a:cubicBezTo>
                <a:cubicBezTo>
                  <a:pt x="5218689" y="4400254"/>
                  <a:pt x="5218689" y="4391440"/>
                  <a:pt x="5218689" y="4391440"/>
                </a:cubicBezTo>
                <a:cubicBezTo>
                  <a:pt x="5218689" y="4391440"/>
                  <a:pt x="5200207" y="4373806"/>
                  <a:pt x="5190968" y="4364990"/>
                </a:cubicBezTo>
                <a:cubicBezTo>
                  <a:pt x="5172488" y="4356173"/>
                  <a:pt x="5126286" y="4338540"/>
                  <a:pt x="5117045" y="4329722"/>
                </a:cubicBezTo>
                <a:lnTo>
                  <a:pt x="5106285" y="4327056"/>
                </a:lnTo>
                <a:lnTo>
                  <a:pt x="5116077" y="4341854"/>
                </a:lnTo>
                <a:cubicBezTo>
                  <a:pt x="5121349" y="4351713"/>
                  <a:pt x="5123197" y="4357803"/>
                  <a:pt x="5117522" y="4352455"/>
                </a:cubicBezTo>
                <a:cubicBezTo>
                  <a:pt x="5117522" y="4352455"/>
                  <a:pt x="5112837" y="4343691"/>
                  <a:pt x="5101486" y="4333000"/>
                </a:cubicBezTo>
                <a:cubicBezTo>
                  <a:pt x="5094823" y="4331070"/>
                  <a:pt x="5087482" y="4325241"/>
                  <a:pt x="5080389" y="4318558"/>
                </a:cubicBezTo>
                <a:lnTo>
                  <a:pt x="5076589" y="4314767"/>
                </a:lnTo>
                <a:lnTo>
                  <a:pt x="5070843" y="4312092"/>
                </a:lnTo>
                <a:cubicBezTo>
                  <a:pt x="5070843" y="4312092"/>
                  <a:pt x="5052364" y="4312092"/>
                  <a:pt x="5043120" y="4312092"/>
                </a:cubicBezTo>
                <a:cubicBezTo>
                  <a:pt x="5043120" y="4312092"/>
                  <a:pt x="5027527" y="4297214"/>
                  <a:pt x="5015834" y="4289773"/>
                </a:cubicBezTo>
                <a:lnTo>
                  <a:pt x="5006695" y="4285870"/>
                </a:lnTo>
                <a:lnTo>
                  <a:pt x="5004851" y="4285870"/>
                </a:lnTo>
                <a:lnTo>
                  <a:pt x="5001321" y="4283214"/>
                </a:lnTo>
                <a:lnTo>
                  <a:pt x="5015221" y="4299437"/>
                </a:lnTo>
                <a:cubicBezTo>
                  <a:pt x="5020957" y="4304541"/>
                  <a:pt x="5027003" y="4308584"/>
                  <a:pt x="5031442" y="4309869"/>
                </a:cubicBezTo>
                <a:cubicBezTo>
                  <a:pt x="5031442" y="4309869"/>
                  <a:pt x="5037863" y="4320909"/>
                  <a:pt x="5037863" y="4320909"/>
                </a:cubicBezTo>
                <a:cubicBezTo>
                  <a:pt x="5028988" y="4318340"/>
                  <a:pt x="5004812" y="4302158"/>
                  <a:pt x="4989511" y="4288553"/>
                </a:cubicBezTo>
                <a:cubicBezTo>
                  <a:pt x="4989511" y="4288553"/>
                  <a:pt x="4989511" y="4288553"/>
                  <a:pt x="4971759" y="4283413"/>
                </a:cubicBezTo>
                <a:cubicBezTo>
                  <a:pt x="4962886" y="4280844"/>
                  <a:pt x="4962886" y="4280844"/>
                  <a:pt x="4962886" y="4280844"/>
                </a:cubicBezTo>
                <a:cubicBezTo>
                  <a:pt x="4962886" y="4280844"/>
                  <a:pt x="4962886" y="4280844"/>
                  <a:pt x="4969308" y="4291878"/>
                </a:cubicBezTo>
                <a:cubicBezTo>
                  <a:pt x="4969308" y="4291878"/>
                  <a:pt x="4999907" y="4319098"/>
                  <a:pt x="5015207" y="4332708"/>
                </a:cubicBezTo>
                <a:cubicBezTo>
                  <a:pt x="5015207" y="4332708"/>
                  <a:pt x="5015207" y="4332708"/>
                  <a:pt x="5024083" y="4335278"/>
                </a:cubicBezTo>
                <a:cubicBezTo>
                  <a:pt x="5032957" y="4337848"/>
                  <a:pt x="5030506" y="4346316"/>
                  <a:pt x="5039384" y="4348885"/>
                </a:cubicBezTo>
                <a:cubicBezTo>
                  <a:pt x="5047033" y="4355689"/>
                  <a:pt x="5056900" y="4363136"/>
                  <a:pt x="5066769" y="4370583"/>
                </a:cubicBezTo>
                <a:lnTo>
                  <a:pt x="5093557" y="4391809"/>
                </a:lnTo>
                <a:lnTo>
                  <a:pt x="5101807" y="4374724"/>
                </a:lnTo>
                <a:cubicBezTo>
                  <a:pt x="5103549" y="4367512"/>
                  <a:pt x="5103549" y="4360300"/>
                  <a:pt x="5100065" y="4356694"/>
                </a:cubicBezTo>
                <a:cubicBezTo>
                  <a:pt x="5100065" y="4349482"/>
                  <a:pt x="5086131" y="4335059"/>
                  <a:pt x="5093098" y="4335059"/>
                </a:cubicBezTo>
                <a:cubicBezTo>
                  <a:pt x="5100065" y="4335059"/>
                  <a:pt x="5113999" y="4356694"/>
                  <a:pt x="5127934" y="4363906"/>
                </a:cubicBezTo>
                <a:cubicBezTo>
                  <a:pt x="5134899" y="4371120"/>
                  <a:pt x="5169734" y="4399968"/>
                  <a:pt x="5183670" y="4414389"/>
                </a:cubicBezTo>
                <a:cubicBezTo>
                  <a:pt x="5183670" y="4414389"/>
                  <a:pt x="5183670" y="4414389"/>
                  <a:pt x="5183670" y="4416191"/>
                </a:cubicBezTo>
                <a:lnTo>
                  <a:pt x="5183670" y="4428258"/>
                </a:lnTo>
                <a:lnTo>
                  <a:pt x="5190753" y="4428258"/>
                </a:lnTo>
                <a:cubicBezTo>
                  <a:pt x="5190753" y="4428258"/>
                  <a:pt x="5190753" y="4435593"/>
                  <a:pt x="5197840" y="4435593"/>
                </a:cubicBezTo>
                <a:cubicBezTo>
                  <a:pt x="5197840" y="4435593"/>
                  <a:pt x="5219098" y="4450263"/>
                  <a:pt x="5219098" y="4457600"/>
                </a:cubicBezTo>
                <a:cubicBezTo>
                  <a:pt x="5226183" y="4457600"/>
                  <a:pt x="5226183" y="4464935"/>
                  <a:pt x="5226183" y="4472270"/>
                </a:cubicBezTo>
                <a:cubicBezTo>
                  <a:pt x="5226183" y="4472270"/>
                  <a:pt x="5219098" y="4472270"/>
                  <a:pt x="5212011" y="4464935"/>
                </a:cubicBezTo>
                <a:cubicBezTo>
                  <a:pt x="5212011" y="4464935"/>
                  <a:pt x="5197840" y="4450263"/>
                  <a:pt x="5197840" y="4442930"/>
                </a:cubicBezTo>
                <a:cubicBezTo>
                  <a:pt x="5194296" y="4442930"/>
                  <a:pt x="5190753" y="4439261"/>
                  <a:pt x="5188095" y="4435593"/>
                </a:cubicBezTo>
                <a:lnTo>
                  <a:pt x="5183670" y="4428259"/>
                </a:lnTo>
                <a:lnTo>
                  <a:pt x="5183670" y="4428812"/>
                </a:lnTo>
                <a:cubicBezTo>
                  <a:pt x="5183670" y="4428812"/>
                  <a:pt x="5183670" y="4428812"/>
                  <a:pt x="5176703" y="4421601"/>
                </a:cubicBezTo>
                <a:cubicBezTo>
                  <a:pt x="5176703" y="4421601"/>
                  <a:pt x="5162768" y="4407177"/>
                  <a:pt x="5155801" y="4407177"/>
                </a:cubicBezTo>
                <a:lnTo>
                  <a:pt x="5143215" y="4402618"/>
                </a:lnTo>
                <a:lnTo>
                  <a:pt x="5148179" y="4408518"/>
                </a:lnTo>
                <a:cubicBezTo>
                  <a:pt x="5147063" y="4412372"/>
                  <a:pt x="5146506" y="4414297"/>
                  <a:pt x="5145387" y="4413974"/>
                </a:cubicBezTo>
                <a:cubicBezTo>
                  <a:pt x="5144266" y="4413649"/>
                  <a:pt x="5142583" y="4411075"/>
                  <a:pt x="5139219" y="4405924"/>
                </a:cubicBezTo>
                <a:lnTo>
                  <a:pt x="5129276" y="4400397"/>
                </a:lnTo>
                <a:lnTo>
                  <a:pt x="5120966" y="4399968"/>
                </a:lnTo>
                <a:cubicBezTo>
                  <a:pt x="5120966" y="4399968"/>
                  <a:pt x="5120966" y="4399968"/>
                  <a:pt x="5127934" y="4414389"/>
                </a:cubicBezTo>
                <a:cubicBezTo>
                  <a:pt x="5134899" y="4421601"/>
                  <a:pt x="5134899" y="4421601"/>
                  <a:pt x="5134899" y="4421601"/>
                </a:cubicBezTo>
                <a:cubicBezTo>
                  <a:pt x="5134899" y="4421601"/>
                  <a:pt x="5134899" y="4428812"/>
                  <a:pt x="5127934" y="4428812"/>
                </a:cubicBezTo>
                <a:cubicBezTo>
                  <a:pt x="5127934" y="4428812"/>
                  <a:pt x="5124451" y="4428812"/>
                  <a:pt x="5120966" y="4428812"/>
                </a:cubicBezTo>
                <a:lnTo>
                  <a:pt x="5114697" y="4428812"/>
                </a:lnTo>
                <a:lnTo>
                  <a:pt x="5116891" y="4434720"/>
                </a:lnTo>
                <a:cubicBezTo>
                  <a:pt x="5124764" y="4446465"/>
                  <a:pt x="5143179" y="4463845"/>
                  <a:pt x="5147997" y="4472125"/>
                </a:cubicBezTo>
                <a:cubicBezTo>
                  <a:pt x="5156873" y="4474695"/>
                  <a:pt x="5198801" y="4496014"/>
                  <a:pt x="5214100" y="4509622"/>
                </a:cubicBezTo>
                <a:cubicBezTo>
                  <a:pt x="5214100" y="4509622"/>
                  <a:pt x="5222975" y="4512191"/>
                  <a:pt x="5244700" y="4536839"/>
                </a:cubicBezTo>
                <a:cubicBezTo>
                  <a:pt x="5242246" y="4545310"/>
                  <a:pt x="5242246" y="4545310"/>
                  <a:pt x="5242246" y="4545310"/>
                </a:cubicBezTo>
                <a:cubicBezTo>
                  <a:pt x="5251122" y="4547881"/>
                  <a:pt x="5248670" y="4556348"/>
                  <a:pt x="5248670" y="4556348"/>
                </a:cubicBezTo>
                <a:cubicBezTo>
                  <a:pt x="5248670" y="4556348"/>
                  <a:pt x="5239795" y="4553778"/>
                  <a:pt x="5239795" y="4553778"/>
                </a:cubicBezTo>
                <a:cubicBezTo>
                  <a:pt x="5228465" y="4559676"/>
                  <a:pt x="5241314" y="4581754"/>
                  <a:pt x="5238862" y="4590221"/>
                </a:cubicBezTo>
                <a:cubicBezTo>
                  <a:pt x="5238862" y="4590221"/>
                  <a:pt x="5245284" y="4601261"/>
                  <a:pt x="5245284" y="4601261"/>
                </a:cubicBezTo>
                <a:cubicBezTo>
                  <a:pt x="5245284" y="4601261"/>
                  <a:pt x="5242833" y="4609728"/>
                  <a:pt x="5242833" y="4609728"/>
                </a:cubicBezTo>
                <a:cubicBezTo>
                  <a:pt x="5233957" y="4607159"/>
                  <a:pt x="5218655" y="4593551"/>
                  <a:pt x="5205809" y="4571474"/>
                </a:cubicBezTo>
                <a:cubicBezTo>
                  <a:pt x="5205809" y="4571474"/>
                  <a:pt x="5199387" y="4560435"/>
                  <a:pt x="5175209" y="4544256"/>
                </a:cubicBezTo>
                <a:cubicBezTo>
                  <a:pt x="5168787" y="4533217"/>
                  <a:pt x="5153488" y="4519610"/>
                  <a:pt x="5140641" y="4497530"/>
                </a:cubicBezTo>
                <a:cubicBezTo>
                  <a:pt x="5140641" y="4497530"/>
                  <a:pt x="5134217" y="4486491"/>
                  <a:pt x="5127796" y="4475454"/>
                </a:cubicBezTo>
                <a:cubicBezTo>
                  <a:pt x="5094743" y="4456704"/>
                  <a:pt x="5073020" y="4432055"/>
                  <a:pt x="5073020" y="4432055"/>
                </a:cubicBezTo>
                <a:cubicBezTo>
                  <a:pt x="5057718" y="4418448"/>
                  <a:pt x="5033543" y="4402267"/>
                  <a:pt x="5033543" y="4402267"/>
                </a:cubicBezTo>
                <a:cubicBezTo>
                  <a:pt x="5024671" y="4399697"/>
                  <a:pt x="5031092" y="4410737"/>
                  <a:pt x="5046391" y="4424344"/>
                </a:cubicBezTo>
                <a:cubicBezTo>
                  <a:pt x="5054041" y="4431149"/>
                  <a:pt x="5064290" y="4445590"/>
                  <a:pt x="5072626" y="4458331"/>
                </a:cubicBezTo>
                <a:lnTo>
                  <a:pt x="5081375" y="4472212"/>
                </a:lnTo>
                <a:lnTo>
                  <a:pt x="5086511" y="4477425"/>
                </a:lnTo>
                <a:cubicBezTo>
                  <a:pt x="5087382" y="4478308"/>
                  <a:pt x="5087382" y="4478308"/>
                  <a:pt x="5087382" y="4478308"/>
                </a:cubicBezTo>
                <a:lnTo>
                  <a:pt x="5085524" y="4478995"/>
                </a:lnTo>
                <a:lnTo>
                  <a:pt x="5087387" y="4482109"/>
                </a:lnTo>
                <a:lnTo>
                  <a:pt x="5099299" y="4488167"/>
                </a:lnTo>
                <a:lnTo>
                  <a:pt x="5099443" y="4487668"/>
                </a:lnTo>
                <a:lnTo>
                  <a:pt x="5099856" y="4488451"/>
                </a:lnTo>
                <a:lnTo>
                  <a:pt x="5108350" y="4492769"/>
                </a:lnTo>
                <a:cubicBezTo>
                  <a:pt x="5116613" y="4497456"/>
                  <a:pt x="5124875" y="4502143"/>
                  <a:pt x="5129314" y="4503428"/>
                </a:cubicBezTo>
                <a:cubicBezTo>
                  <a:pt x="5138189" y="4505999"/>
                  <a:pt x="5163882" y="4550155"/>
                  <a:pt x="5176731" y="4572232"/>
                </a:cubicBezTo>
                <a:cubicBezTo>
                  <a:pt x="5176731" y="4572232"/>
                  <a:pt x="5192030" y="4585841"/>
                  <a:pt x="5207329" y="4599448"/>
                </a:cubicBezTo>
                <a:cubicBezTo>
                  <a:pt x="5216204" y="4602019"/>
                  <a:pt x="5216204" y="4602019"/>
                  <a:pt x="5216204" y="4602019"/>
                </a:cubicBezTo>
                <a:cubicBezTo>
                  <a:pt x="5216204" y="4602019"/>
                  <a:pt x="5213751" y="4610489"/>
                  <a:pt x="5213751" y="4610489"/>
                </a:cubicBezTo>
                <a:cubicBezTo>
                  <a:pt x="5213751" y="4610489"/>
                  <a:pt x="5220176" y="4621528"/>
                  <a:pt x="5220176" y="4621528"/>
                </a:cubicBezTo>
                <a:cubicBezTo>
                  <a:pt x="5217725" y="4629996"/>
                  <a:pt x="5217725" y="4629996"/>
                  <a:pt x="5217725" y="4629996"/>
                </a:cubicBezTo>
                <a:cubicBezTo>
                  <a:pt x="5226600" y="4632567"/>
                  <a:pt x="5233024" y="4643605"/>
                  <a:pt x="5245870" y="4665681"/>
                </a:cubicBezTo>
                <a:cubicBezTo>
                  <a:pt x="5245870" y="4665681"/>
                  <a:pt x="5254748" y="4668252"/>
                  <a:pt x="5261171" y="4679293"/>
                </a:cubicBezTo>
                <a:cubicBezTo>
                  <a:pt x="5267595" y="4690332"/>
                  <a:pt x="5274020" y="4701371"/>
                  <a:pt x="5289316" y="4714976"/>
                </a:cubicBezTo>
                <a:cubicBezTo>
                  <a:pt x="5286863" y="4723446"/>
                  <a:pt x="5286863" y="4723446"/>
                  <a:pt x="5286863" y="4723446"/>
                </a:cubicBezTo>
                <a:cubicBezTo>
                  <a:pt x="5293288" y="4734485"/>
                  <a:pt x="5308588" y="4748093"/>
                  <a:pt x="5317466" y="4750664"/>
                </a:cubicBezTo>
                <a:cubicBezTo>
                  <a:pt x="5323887" y="4761702"/>
                  <a:pt x="5345610" y="4786352"/>
                  <a:pt x="5345610" y="4786352"/>
                </a:cubicBezTo>
                <a:cubicBezTo>
                  <a:pt x="5354486" y="4788923"/>
                  <a:pt x="5367333" y="4810996"/>
                  <a:pt x="5382631" y="4824608"/>
                </a:cubicBezTo>
                <a:cubicBezTo>
                  <a:pt x="5382631" y="4824608"/>
                  <a:pt x="5389056" y="4835647"/>
                  <a:pt x="5397932" y="4838218"/>
                </a:cubicBezTo>
                <a:cubicBezTo>
                  <a:pt x="5404357" y="4849254"/>
                  <a:pt x="5419655" y="4862864"/>
                  <a:pt x="5419655" y="4862864"/>
                </a:cubicBezTo>
                <a:cubicBezTo>
                  <a:pt x="5426079" y="4873903"/>
                  <a:pt x="5438928" y="4895981"/>
                  <a:pt x="5434023" y="4912919"/>
                </a:cubicBezTo>
                <a:cubicBezTo>
                  <a:pt x="5440446" y="4923957"/>
                  <a:pt x="5441963" y="4951931"/>
                  <a:pt x="5448386" y="4962973"/>
                </a:cubicBezTo>
                <a:cubicBezTo>
                  <a:pt x="5448386" y="4962973"/>
                  <a:pt x="5448386" y="4962973"/>
                  <a:pt x="5457263" y="4965542"/>
                </a:cubicBezTo>
                <a:cubicBezTo>
                  <a:pt x="5454811" y="4974009"/>
                  <a:pt x="5454811" y="4974009"/>
                  <a:pt x="5454811" y="4974009"/>
                </a:cubicBezTo>
                <a:cubicBezTo>
                  <a:pt x="5463687" y="4976578"/>
                  <a:pt x="5470112" y="4987617"/>
                  <a:pt x="5476534" y="4998658"/>
                </a:cubicBezTo>
                <a:cubicBezTo>
                  <a:pt x="5474083" y="5007128"/>
                  <a:pt x="5495805" y="5031775"/>
                  <a:pt x="5502229" y="5042814"/>
                </a:cubicBezTo>
                <a:cubicBezTo>
                  <a:pt x="5502229" y="5042814"/>
                  <a:pt x="5515076" y="5064891"/>
                  <a:pt x="5512624" y="5073361"/>
                </a:cubicBezTo>
                <a:cubicBezTo>
                  <a:pt x="5519047" y="5084397"/>
                  <a:pt x="5538318" y="5117516"/>
                  <a:pt x="5544743" y="5128555"/>
                </a:cubicBezTo>
                <a:cubicBezTo>
                  <a:pt x="5542291" y="5137023"/>
                  <a:pt x="5548715" y="5148060"/>
                  <a:pt x="5564013" y="5161670"/>
                </a:cubicBezTo>
                <a:cubicBezTo>
                  <a:pt x="5570438" y="5172709"/>
                  <a:pt x="5574408" y="5192217"/>
                  <a:pt x="5580832" y="5203256"/>
                </a:cubicBezTo>
                <a:cubicBezTo>
                  <a:pt x="5580832" y="5203256"/>
                  <a:pt x="5593680" y="5225333"/>
                  <a:pt x="5597649" y="5244842"/>
                </a:cubicBezTo>
                <a:cubicBezTo>
                  <a:pt x="5610499" y="5266915"/>
                  <a:pt x="5623346" y="5288995"/>
                  <a:pt x="5623346" y="5288995"/>
                </a:cubicBezTo>
                <a:cubicBezTo>
                  <a:pt x="5627317" y="5308502"/>
                  <a:pt x="5640164" y="5330580"/>
                  <a:pt x="5646587" y="5341619"/>
                </a:cubicBezTo>
                <a:cubicBezTo>
                  <a:pt x="5644134" y="5350088"/>
                  <a:pt x="5636778" y="5375496"/>
                  <a:pt x="5634326" y="5383963"/>
                </a:cubicBezTo>
                <a:cubicBezTo>
                  <a:pt x="5634326" y="5383963"/>
                  <a:pt x="5627903" y="5372925"/>
                  <a:pt x="5630355" y="5364454"/>
                </a:cubicBezTo>
                <a:cubicBezTo>
                  <a:pt x="5630355" y="5364454"/>
                  <a:pt x="5623931" y="5353416"/>
                  <a:pt x="5617509" y="5342377"/>
                </a:cubicBezTo>
                <a:cubicBezTo>
                  <a:pt x="5619961" y="5333909"/>
                  <a:pt x="5615990" y="5314400"/>
                  <a:pt x="5609565" y="5303362"/>
                </a:cubicBezTo>
                <a:cubicBezTo>
                  <a:pt x="5586323" y="5250741"/>
                  <a:pt x="5586323" y="5250741"/>
                  <a:pt x="5586323" y="5250741"/>
                </a:cubicBezTo>
                <a:cubicBezTo>
                  <a:pt x="5579898" y="5239700"/>
                  <a:pt x="5573476" y="5228661"/>
                  <a:pt x="5564601" y="5226090"/>
                </a:cubicBezTo>
                <a:cubicBezTo>
                  <a:pt x="5564601" y="5226090"/>
                  <a:pt x="5559696" y="5243030"/>
                  <a:pt x="5568571" y="5245601"/>
                </a:cubicBezTo>
                <a:cubicBezTo>
                  <a:pt x="5568571" y="5245601"/>
                  <a:pt x="5572541" y="5265105"/>
                  <a:pt x="5578966" y="5276144"/>
                </a:cubicBezTo>
                <a:cubicBezTo>
                  <a:pt x="5582937" y="5295651"/>
                  <a:pt x="5597303" y="5345705"/>
                  <a:pt x="5597303" y="5345705"/>
                </a:cubicBezTo>
                <a:cubicBezTo>
                  <a:pt x="5594852" y="5354174"/>
                  <a:pt x="5596371" y="5382152"/>
                  <a:pt x="5587495" y="5379582"/>
                </a:cubicBezTo>
                <a:cubicBezTo>
                  <a:pt x="5587495" y="5379582"/>
                  <a:pt x="5587495" y="5379582"/>
                  <a:pt x="5589947" y="5371112"/>
                </a:cubicBezTo>
                <a:cubicBezTo>
                  <a:pt x="5583524" y="5360074"/>
                  <a:pt x="5583524" y="5360074"/>
                  <a:pt x="5583524" y="5360074"/>
                </a:cubicBezTo>
                <a:cubicBezTo>
                  <a:pt x="5585976" y="5351603"/>
                  <a:pt x="5579551" y="5340565"/>
                  <a:pt x="5582004" y="5332097"/>
                </a:cubicBezTo>
                <a:cubicBezTo>
                  <a:pt x="5584456" y="5323629"/>
                  <a:pt x="5569158" y="5310020"/>
                  <a:pt x="5562733" y="5298978"/>
                </a:cubicBezTo>
                <a:cubicBezTo>
                  <a:pt x="5556311" y="5287941"/>
                  <a:pt x="5537039" y="5254825"/>
                  <a:pt x="5537039" y="5254825"/>
                </a:cubicBezTo>
                <a:cubicBezTo>
                  <a:pt x="5530615" y="5243784"/>
                  <a:pt x="5521741" y="5241215"/>
                  <a:pt x="5521741" y="5241215"/>
                </a:cubicBezTo>
                <a:cubicBezTo>
                  <a:pt x="5521741" y="5241215"/>
                  <a:pt x="5525710" y="5260724"/>
                  <a:pt x="5523259" y="5269194"/>
                </a:cubicBezTo>
                <a:cubicBezTo>
                  <a:pt x="5529683" y="5280231"/>
                  <a:pt x="5537626" y="5319246"/>
                  <a:pt x="5541598" y="5338754"/>
                </a:cubicBezTo>
                <a:cubicBezTo>
                  <a:pt x="5541598" y="5338754"/>
                  <a:pt x="5548019" y="5349794"/>
                  <a:pt x="5545566" y="5358261"/>
                </a:cubicBezTo>
                <a:cubicBezTo>
                  <a:pt x="5551991" y="5369302"/>
                  <a:pt x="5558414" y="5380339"/>
                  <a:pt x="5562386" y="5399847"/>
                </a:cubicBezTo>
                <a:cubicBezTo>
                  <a:pt x="5559934" y="5408315"/>
                  <a:pt x="5559934" y="5408315"/>
                  <a:pt x="5559934" y="5408315"/>
                </a:cubicBezTo>
                <a:cubicBezTo>
                  <a:pt x="5566359" y="5419354"/>
                  <a:pt x="5579206" y="5441431"/>
                  <a:pt x="5576752" y="5449902"/>
                </a:cubicBezTo>
                <a:cubicBezTo>
                  <a:pt x="5585630" y="5452471"/>
                  <a:pt x="5575821" y="5486348"/>
                  <a:pt x="5570917" y="5503283"/>
                </a:cubicBezTo>
                <a:cubicBezTo>
                  <a:pt x="5570917" y="5503283"/>
                  <a:pt x="5568465" y="5511751"/>
                  <a:pt x="5572436" y="5531258"/>
                </a:cubicBezTo>
                <a:cubicBezTo>
                  <a:pt x="5578859" y="5542296"/>
                  <a:pt x="5576406" y="5550766"/>
                  <a:pt x="5582830" y="5561805"/>
                </a:cubicBezTo>
                <a:cubicBezTo>
                  <a:pt x="5582830" y="5561805"/>
                  <a:pt x="5586801" y="5581311"/>
                  <a:pt x="5584349" y="5589779"/>
                </a:cubicBezTo>
                <a:cubicBezTo>
                  <a:pt x="5590773" y="5600820"/>
                  <a:pt x="5594743" y="5620324"/>
                  <a:pt x="5594743" y="5620324"/>
                </a:cubicBezTo>
                <a:cubicBezTo>
                  <a:pt x="5594743" y="5620324"/>
                  <a:pt x="5598716" y="5639835"/>
                  <a:pt x="5602687" y="5659342"/>
                </a:cubicBezTo>
                <a:cubicBezTo>
                  <a:pt x="5602687" y="5659342"/>
                  <a:pt x="5606657" y="5678851"/>
                  <a:pt x="5610630" y="5698358"/>
                </a:cubicBezTo>
                <a:cubicBezTo>
                  <a:pt x="5614602" y="5717864"/>
                  <a:pt x="5612149" y="5726334"/>
                  <a:pt x="5618574" y="5737372"/>
                </a:cubicBezTo>
                <a:cubicBezTo>
                  <a:pt x="5616122" y="5745840"/>
                  <a:pt x="5616122" y="5745840"/>
                  <a:pt x="5616122" y="5745840"/>
                </a:cubicBezTo>
                <a:cubicBezTo>
                  <a:pt x="5620094" y="5765347"/>
                  <a:pt x="5621612" y="5793326"/>
                  <a:pt x="5625582" y="5812832"/>
                </a:cubicBezTo>
                <a:cubicBezTo>
                  <a:pt x="5632006" y="5823873"/>
                  <a:pt x="5626169" y="5877253"/>
                  <a:pt x="5614841" y="5883151"/>
                </a:cubicBezTo>
                <a:cubicBezTo>
                  <a:pt x="5614841" y="5883151"/>
                  <a:pt x="5614841" y="5883151"/>
                  <a:pt x="5618812" y="5902660"/>
                </a:cubicBezTo>
                <a:cubicBezTo>
                  <a:pt x="5620331" y="5930634"/>
                  <a:pt x="5610521" y="5964512"/>
                  <a:pt x="5612040" y="5992486"/>
                </a:cubicBezTo>
                <a:cubicBezTo>
                  <a:pt x="5607137" y="6009423"/>
                  <a:pt x="5607137" y="6009423"/>
                  <a:pt x="5607137" y="6009423"/>
                </a:cubicBezTo>
                <a:cubicBezTo>
                  <a:pt x="5602233" y="6026361"/>
                  <a:pt x="5603753" y="6054335"/>
                  <a:pt x="5603753" y="6054335"/>
                </a:cubicBezTo>
                <a:cubicBezTo>
                  <a:pt x="5601300" y="6062805"/>
                  <a:pt x="5593943" y="6088213"/>
                  <a:pt x="5591490" y="6096681"/>
                </a:cubicBezTo>
                <a:cubicBezTo>
                  <a:pt x="5582615" y="6094112"/>
                  <a:pt x="5587519" y="6077174"/>
                  <a:pt x="5592424" y="6060235"/>
                </a:cubicBezTo>
                <a:cubicBezTo>
                  <a:pt x="5588453" y="6040728"/>
                  <a:pt x="5585414" y="5984777"/>
                  <a:pt x="5590319" y="5967838"/>
                </a:cubicBezTo>
                <a:cubicBezTo>
                  <a:pt x="5583894" y="5956801"/>
                  <a:pt x="5587281" y="5911885"/>
                  <a:pt x="5585762" y="5883910"/>
                </a:cubicBezTo>
                <a:cubicBezTo>
                  <a:pt x="5586695" y="5847464"/>
                  <a:pt x="5586695" y="5847464"/>
                  <a:pt x="5586695" y="5847464"/>
                </a:cubicBezTo>
                <a:cubicBezTo>
                  <a:pt x="5582723" y="5827957"/>
                  <a:pt x="5578751" y="5808451"/>
                  <a:pt x="5581204" y="5799981"/>
                </a:cubicBezTo>
                <a:cubicBezTo>
                  <a:pt x="5581204" y="5799981"/>
                  <a:pt x="5586108" y="5783046"/>
                  <a:pt x="5586108" y="5783046"/>
                </a:cubicBezTo>
                <a:cubicBezTo>
                  <a:pt x="5586108" y="5783046"/>
                  <a:pt x="5597435" y="5777145"/>
                  <a:pt x="5597435" y="5777145"/>
                </a:cubicBezTo>
                <a:cubicBezTo>
                  <a:pt x="5599888" y="5768677"/>
                  <a:pt x="5593465" y="5757638"/>
                  <a:pt x="5587040" y="5746599"/>
                </a:cubicBezTo>
                <a:cubicBezTo>
                  <a:pt x="5587040" y="5746599"/>
                  <a:pt x="5574193" y="5724521"/>
                  <a:pt x="5567768" y="5713483"/>
                </a:cubicBezTo>
                <a:cubicBezTo>
                  <a:pt x="5567768" y="5713483"/>
                  <a:pt x="5567768" y="5713483"/>
                  <a:pt x="5563798" y="5693976"/>
                </a:cubicBezTo>
                <a:cubicBezTo>
                  <a:pt x="5571154" y="5668571"/>
                  <a:pt x="5567183" y="5649062"/>
                  <a:pt x="5567183" y="5649062"/>
                </a:cubicBezTo>
                <a:cubicBezTo>
                  <a:pt x="5569634" y="5640594"/>
                  <a:pt x="5563212" y="5629554"/>
                  <a:pt x="5556789" y="5618515"/>
                </a:cubicBezTo>
                <a:cubicBezTo>
                  <a:pt x="5561694" y="5601577"/>
                  <a:pt x="5555270" y="5590540"/>
                  <a:pt x="5548847" y="5579499"/>
                </a:cubicBezTo>
                <a:cubicBezTo>
                  <a:pt x="5540903" y="5540486"/>
                  <a:pt x="5540903" y="5540486"/>
                  <a:pt x="5540903" y="5540486"/>
                </a:cubicBezTo>
                <a:cubicBezTo>
                  <a:pt x="5536932" y="5520978"/>
                  <a:pt x="5526535" y="5490432"/>
                  <a:pt x="5522565" y="5470926"/>
                </a:cubicBezTo>
                <a:cubicBezTo>
                  <a:pt x="5522565" y="5470926"/>
                  <a:pt x="5518592" y="5451415"/>
                  <a:pt x="5521045" y="5442949"/>
                </a:cubicBezTo>
                <a:cubicBezTo>
                  <a:pt x="5517075" y="5423440"/>
                  <a:pt x="5519527" y="5414973"/>
                  <a:pt x="5519527" y="5414973"/>
                </a:cubicBezTo>
                <a:cubicBezTo>
                  <a:pt x="5515557" y="5395464"/>
                  <a:pt x="5511585" y="5375957"/>
                  <a:pt x="5511585" y="5375957"/>
                </a:cubicBezTo>
                <a:cubicBezTo>
                  <a:pt x="5514037" y="5367490"/>
                  <a:pt x="5507612" y="5356451"/>
                  <a:pt x="5505159" y="5364919"/>
                </a:cubicBezTo>
                <a:cubicBezTo>
                  <a:pt x="5505159" y="5364919"/>
                  <a:pt x="5496285" y="5362350"/>
                  <a:pt x="5489861" y="5351311"/>
                </a:cubicBezTo>
                <a:cubicBezTo>
                  <a:pt x="5483437" y="5340270"/>
                  <a:pt x="5481917" y="5312294"/>
                  <a:pt x="5481917" y="5312294"/>
                </a:cubicBezTo>
                <a:cubicBezTo>
                  <a:pt x="5490794" y="5314864"/>
                  <a:pt x="5493247" y="5306395"/>
                  <a:pt x="5486822" y="5295358"/>
                </a:cubicBezTo>
                <a:cubicBezTo>
                  <a:pt x="5486822" y="5295358"/>
                  <a:pt x="5482851" y="5275847"/>
                  <a:pt x="5473973" y="5273277"/>
                </a:cubicBezTo>
                <a:cubicBezTo>
                  <a:pt x="5473973" y="5273277"/>
                  <a:pt x="5458675" y="5259670"/>
                  <a:pt x="5458675" y="5259670"/>
                </a:cubicBezTo>
                <a:cubicBezTo>
                  <a:pt x="5458675" y="5259670"/>
                  <a:pt x="5443377" y="5246063"/>
                  <a:pt x="5445829" y="5237593"/>
                </a:cubicBezTo>
                <a:cubicBezTo>
                  <a:pt x="5445829" y="5237593"/>
                  <a:pt x="5450734" y="5220655"/>
                  <a:pt x="5450734" y="5220655"/>
                </a:cubicBezTo>
                <a:cubicBezTo>
                  <a:pt x="5450734" y="5220655"/>
                  <a:pt x="5453185" y="5212188"/>
                  <a:pt x="5455636" y="5203720"/>
                </a:cubicBezTo>
                <a:cubicBezTo>
                  <a:pt x="5446761" y="5201149"/>
                  <a:pt x="5442791" y="5181642"/>
                  <a:pt x="5442791" y="5181642"/>
                </a:cubicBezTo>
                <a:cubicBezTo>
                  <a:pt x="5442791" y="5181642"/>
                  <a:pt x="5433913" y="5179071"/>
                  <a:pt x="5425039" y="5176502"/>
                </a:cubicBezTo>
                <a:cubicBezTo>
                  <a:pt x="5416163" y="5173931"/>
                  <a:pt x="5396891" y="5140814"/>
                  <a:pt x="5390467" y="5129773"/>
                </a:cubicBezTo>
                <a:cubicBezTo>
                  <a:pt x="5384044" y="5118737"/>
                  <a:pt x="5364774" y="5085620"/>
                  <a:pt x="5367226" y="5077153"/>
                </a:cubicBezTo>
                <a:cubicBezTo>
                  <a:pt x="5367226" y="5077153"/>
                  <a:pt x="5354380" y="5055073"/>
                  <a:pt x="5347956" y="5044033"/>
                </a:cubicBezTo>
                <a:cubicBezTo>
                  <a:pt x="5335108" y="5021958"/>
                  <a:pt x="5324712" y="4991413"/>
                  <a:pt x="5318288" y="4980372"/>
                </a:cubicBezTo>
                <a:cubicBezTo>
                  <a:pt x="5318288" y="4980372"/>
                  <a:pt x="5302991" y="4966764"/>
                  <a:pt x="5287690" y="4953155"/>
                </a:cubicBezTo>
                <a:cubicBezTo>
                  <a:pt x="5287690" y="4953155"/>
                  <a:pt x="5278815" y="4950585"/>
                  <a:pt x="5265970" y="4928505"/>
                </a:cubicBezTo>
                <a:cubicBezTo>
                  <a:pt x="5261997" y="4909001"/>
                  <a:pt x="5261997" y="4909001"/>
                  <a:pt x="5261997" y="4909001"/>
                </a:cubicBezTo>
                <a:cubicBezTo>
                  <a:pt x="5255573" y="4897960"/>
                  <a:pt x="5240273" y="4884350"/>
                  <a:pt x="5233850" y="4873314"/>
                </a:cubicBezTo>
                <a:cubicBezTo>
                  <a:pt x="5233850" y="4873314"/>
                  <a:pt x="5212127" y="4848665"/>
                  <a:pt x="5212127" y="4848665"/>
                </a:cubicBezTo>
                <a:cubicBezTo>
                  <a:pt x="5205703" y="4837626"/>
                  <a:pt x="5190403" y="4824016"/>
                  <a:pt x="5183979" y="4812980"/>
                </a:cubicBezTo>
                <a:cubicBezTo>
                  <a:pt x="5183979" y="4812980"/>
                  <a:pt x="5167160" y="4771394"/>
                  <a:pt x="5167160" y="4771394"/>
                </a:cubicBezTo>
                <a:cubicBezTo>
                  <a:pt x="5158283" y="4768824"/>
                  <a:pt x="5149408" y="4766254"/>
                  <a:pt x="5140535" y="4763684"/>
                </a:cubicBezTo>
                <a:cubicBezTo>
                  <a:pt x="5140535" y="4763684"/>
                  <a:pt x="5136097" y="4762399"/>
                  <a:pt x="5130548" y="4760793"/>
                </a:cubicBezTo>
                <a:lnTo>
                  <a:pt x="5125789" y="4759415"/>
                </a:lnTo>
                <a:lnTo>
                  <a:pt x="5135350" y="4769220"/>
                </a:lnTo>
                <a:cubicBezTo>
                  <a:pt x="5135350" y="4776336"/>
                  <a:pt x="5142287" y="4783448"/>
                  <a:pt x="5156164" y="4790566"/>
                </a:cubicBezTo>
                <a:cubicBezTo>
                  <a:pt x="5163102" y="4797680"/>
                  <a:pt x="5170040" y="4811909"/>
                  <a:pt x="5176979" y="4819023"/>
                </a:cubicBezTo>
                <a:cubicBezTo>
                  <a:pt x="5176979" y="4819023"/>
                  <a:pt x="5190853" y="4833253"/>
                  <a:pt x="5197790" y="4847481"/>
                </a:cubicBezTo>
                <a:cubicBezTo>
                  <a:pt x="5211667" y="4861712"/>
                  <a:pt x="5225541" y="4875940"/>
                  <a:pt x="5225541" y="4875940"/>
                </a:cubicBezTo>
                <a:cubicBezTo>
                  <a:pt x="5232480" y="4890169"/>
                  <a:pt x="5246355" y="4904400"/>
                  <a:pt x="5253292" y="4911513"/>
                </a:cubicBezTo>
                <a:cubicBezTo>
                  <a:pt x="5253292" y="4918629"/>
                  <a:pt x="5253292" y="4939975"/>
                  <a:pt x="5253292" y="4947087"/>
                </a:cubicBezTo>
                <a:cubicBezTo>
                  <a:pt x="5253292" y="4947087"/>
                  <a:pt x="5246355" y="4939975"/>
                  <a:pt x="5246355" y="4932859"/>
                </a:cubicBezTo>
                <a:cubicBezTo>
                  <a:pt x="5246355" y="4932859"/>
                  <a:pt x="5239418" y="4925745"/>
                  <a:pt x="5232480" y="4918629"/>
                </a:cubicBezTo>
                <a:cubicBezTo>
                  <a:pt x="5232480" y="4911513"/>
                  <a:pt x="5225541" y="4897286"/>
                  <a:pt x="5218604" y="4890169"/>
                </a:cubicBezTo>
                <a:cubicBezTo>
                  <a:pt x="5190853" y="4854597"/>
                  <a:pt x="5190853" y="4854597"/>
                  <a:pt x="5190853" y="4854597"/>
                </a:cubicBezTo>
                <a:cubicBezTo>
                  <a:pt x="5183916" y="4847481"/>
                  <a:pt x="5176979" y="4840366"/>
                  <a:pt x="5170040" y="4840366"/>
                </a:cubicBezTo>
                <a:cubicBezTo>
                  <a:pt x="5170040" y="4840366"/>
                  <a:pt x="5170040" y="4854597"/>
                  <a:pt x="5176979" y="4854597"/>
                </a:cubicBezTo>
                <a:cubicBezTo>
                  <a:pt x="5176979" y="4854597"/>
                  <a:pt x="5183916" y="4868826"/>
                  <a:pt x="5190853" y="4875940"/>
                </a:cubicBezTo>
                <a:cubicBezTo>
                  <a:pt x="5197790" y="4890169"/>
                  <a:pt x="5218604" y="4925745"/>
                  <a:pt x="5218604" y="4925745"/>
                </a:cubicBezTo>
                <a:cubicBezTo>
                  <a:pt x="5218604" y="4932859"/>
                  <a:pt x="5225541" y="4954203"/>
                  <a:pt x="5218604" y="4954203"/>
                </a:cubicBezTo>
                <a:cubicBezTo>
                  <a:pt x="5218604" y="4954203"/>
                  <a:pt x="5218604" y="4954203"/>
                  <a:pt x="5218604" y="4947087"/>
                </a:cubicBezTo>
                <a:cubicBezTo>
                  <a:pt x="5211667" y="4939975"/>
                  <a:pt x="5211667" y="4939975"/>
                  <a:pt x="5211667" y="4939975"/>
                </a:cubicBezTo>
                <a:cubicBezTo>
                  <a:pt x="5211667" y="4932859"/>
                  <a:pt x="5204728" y="4925745"/>
                  <a:pt x="5204728" y="4918629"/>
                </a:cubicBezTo>
                <a:cubicBezTo>
                  <a:pt x="5204728" y="4911513"/>
                  <a:pt x="5190853" y="4904400"/>
                  <a:pt x="5183916" y="4897286"/>
                </a:cubicBezTo>
                <a:cubicBezTo>
                  <a:pt x="5176979" y="4890169"/>
                  <a:pt x="5156164" y="4868826"/>
                  <a:pt x="5156164" y="4868826"/>
                </a:cubicBezTo>
                <a:cubicBezTo>
                  <a:pt x="5149226" y="4861712"/>
                  <a:pt x="5142287" y="4861712"/>
                  <a:pt x="5142287" y="4861712"/>
                </a:cubicBezTo>
                <a:cubicBezTo>
                  <a:pt x="5142287" y="4861712"/>
                  <a:pt x="5149226" y="4875940"/>
                  <a:pt x="5149226" y="4883054"/>
                </a:cubicBezTo>
                <a:cubicBezTo>
                  <a:pt x="5156164" y="4890169"/>
                  <a:pt x="5170040" y="4918629"/>
                  <a:pt x="5176979" y="4932859"/>
                </a:cubicBezTo>
                <a:cubicBezTo>
                  <a:pt x="5176979" y="4932859"/>
                  <a:pt x="5183916" y="4939975"/>
                  <a:pt x="5183916" y="4947087"/>
                </a:cubicBezTo>
                <a:cubicBezTo>
                  <a:pt x="5190853" y="4954203"/>
                  <a:pt x="5197790" y="4961319"/>
                  <a:pt x="5204728" y="4975546"/>
                </a:cubicBezTo>
                <a:cubicBezTo>
                  <a:pt x="5204728" y="4982662"/>
                  <a:pt x="5204728" y="4982662"/>
                  <a:pt x="5204728" y="4982662"/>
                </a:cubicBezTo>
                <a:cubicBezTo>
                  <a:pt x="5211667" y="4989776"/>
                  <a:pt x="5225541" y="5004005"/>
                  <a:pt x="5225541" y="5011120"/>
                </a:cubicBezTo>
                <a:cubicBezTo>
                  <a:pt x="5232480" y="5011120"/>
                  <a:pt x="5232480" y="5039579"/>
                  <a:pt x="5232480" y="5053808"/>
                </a:cubicBezTo>
                <a:cubicBezTo>
                  <a:pt x="5232480" y="5053808"/>
                  <a:pt x="5232480" y="5060923"/>
                  <a:pt x="5239418" y="5075154"/>
                </a:cubicBezTo>
                <a:cubicBezTo>
                  <a:pt x="5246355" y="5082266"/>
                  <a:pt x="5246355" y="5089382"/>
                  <a:pt x="5253292" y="5096496"/>
                </a:cubicBezTo>
                <a:cubicBezTo>
                  <a:pt x="5253292" y="5096496"/>
                  <a:pt x="5260231" y="5110725"/>
                  <a:pt x="5260231" y="5117841"/>
                </a:cubicBezTo>
                <a:cubicBezTo>
                  <a:pt x="5267169" y="5124956"/>
                  <a:pt x="5274108" y="5139185"/>
                  <a:pt x="5274108" y="5139185"/>
                </a:cubicBezTo>
                <a:cubicBezTo>
                  <a:pt x="5274108" y="5139185"/>
                  <a:pt x="5281046" y="5153415"/>
                  <a:pt x="5287982" y="5167644"/>
                </a:cubicBezTo>
                <a:cubicBezTo>
                  <a:pt x="5287982" y="5167644"/>
                  <a:pt x="5294919" y="5181874"/>
                  <a:pt x="5301859" y="5196101"/>
                </a:cubicBezTo>
                <a:cubicBezTo>
                  <a:pt x="5308796" y="5210332"/>
                  <a:pt x="5308796" y="5217448"/>
                  <a:pt x="5315733" y="5224562"/>
                </a:cubicBezTo>
                <a:cubicBezTo>
                  <a:pt x="5315733" y="5231677"/>
                  <a:pt x="5315733" y="5231677"/>
                  <a:pt x="5315733" y="5231677"/>
                </a:cubicBezTo>
                <a:cubicBezTo>
                  <a:pt x="5322673" y="5245905"/>
                  <a:pt x="5329610" y="5267251"/>
                  <a:pt x="5336546" y="5281480"/>
                </a:cubicBezTo>
                <a:cubicBezTo>
                  <a:pt x="5343484" y="5288596"/>
                  <a:pt x="5350423" y="5331283"/>
                  <a:pt x="5343484" y="5338397"/>
                </a:cubicBezTo>
                <a:cubicBezTo>
                  <a:pt x="5343484" y="5338397"/>
                  <a:pt x="5343484" y="5338397"/>
                  <a:pt x="5350423" y="5352627"/>
                </a:cubicBezTo>
                <a:cubicBezTo>
                  <a:pt x="5357361" y="5373970"/>
                  <a:pt x="5357361" y="5402430"/>
                  <a:pt x="5364299" y="5423774"/>
                </a:cubicBezTo>
                <a:cubicBezTo>
                  <a:pt x="5364299" y="5438003"/>
                  <a:pt x="5364299" y="5438003"/>
                  <a:pt x="5364299" y="5438003"/>
                </a:cubicBezTo>
                <a:cubicBezTo>
                  <a:pt x="5364299" y="5452233"/>
                  <a:pt x="5371237" y="5473576"/>
                  <a:pt x="5371237" y="5473576"/>
                </a:cubicBezTo>
                <a:cubicBezTo>
                  <a:pt x="5371237" y="5480690"/>
                  <a:pt x="5371237" y="5502036"/>
                  <a:pt x="5371237" y="5509150"/>
                </a:cubicBezTo>
                <a:cubicBezTo>
                  <a:pt x="5364299" y="5509150"/>
                  <a:pt x="5364299" y="5494922"/>
                  <a:pt x="5364299" y="5480690"/>
                </a:cubicBezTo>
                <a:cubicBezTo>
                  <a:pt x="5357361" y="5466463"/>
                  <a:pt x="5343484" y="5423774"/>
                  <a:pt x="5343484" y="5409543"/>
                </a:cubicBezTo>
                <a:cubicBezTo>
                  <a:pt x="5336546" y="5402430"/>
                  <a:pt x="5329610" y="5366856"/>
                  <a:pt x="5322673" y="5345510"/>
                </a:cubicBezTo>
                <a:cubicBezTo>
                  <a:pt x="5315733" y="5317056"/>
                  <a:pt x="5315733" y="5317056"/>
                  <a:pt x="5315733" y="5317056"/>
                </a:cubicBezTo>
                <a:cubicBezTo>
                  <a:pt x="5308796" y="5302822"/>
                  <a:pt x="5301859" y="5288596"/>
                  <a:pt x="5301859" y="5281480"/>
                </a:cubicBezTo>
                <a:cubicBezTo>
                  <a:pt x="5301859" y="5281480"/>
                  <a:pt x="5301859" y="5267251"/>
                  <a:pt x="5301859" y="5267251"/>
                </a:cubicBezTo>
                <a:cubicBezTo>
                  <a:pt x="5301859" y="5267251"/>
                  <a:pt x="5308796" y="5260135"/>
                  <a:pt x="5308796" y="5260135"/>
                </a:cubicBezTo>
                <a:cubicBezTo>
                  <a:pt x="5308796" y="5253019"/>
                  <a:pt x="5301859" y="5245905"/>
                  <a:pt x="5294919" y="5238791"/>
                </a:cubicBezTo>
                <a:cubicBezTo>
                  <a:pt x="5294919" y="5238791"/>
                  <a:pt x="5281046" y="5224562"/>
                  <a:pt x="5274108" y="5217448"/>
                </a:cubicBezTo>
                <a:cubicBezTo>
                  <a:pt x="5274108" y="5217448"/>
                  <a:pt x="5274108" y="5217448"/>
                  <a:pt x="5267169" y="5203216"/>
                </a:cubicBezTo>
                <a:cubicBezTo>
                  <a:pt x="5267169" y="5181874"/>
                  <a:pt x="5260231" y="5167644"/>
                  <a:pt x="5260231" y="5167644"/>
                </a:cubicBezTo>
                <a:cubicBezTo>
                  <a:pt x="5260231" y="5160531"/>
                  <a:pt x="5253292" y="5153415"/>
                  <a:pt x="5246355" y="5146299"/>
                </a:cubicBezTo>
                <a:cubicBezTo>
                  <a:pt x="5246355" y="5132071"/>
                  <a:pt x="5239418" y="5124956"/>
                  <a:pt x="5232480" y="5117841"/>
                </a:cubicBezTo>
                <a:cubicBezTo>
                  <a:pt x="5218604" y="5089382"/>
                  <a:pt x="5218604" y="5089382"/>
                  <a:pt x="5218604" y="5089382"/>
                </a:cubicBezTo>
                <a:cubicBezTo>
                  <a:pt x="5211667" y="5075154"/>
                  <a:pt x="5197790" y="5053808"/>
                  <a:pt x="5190853" y="5039579"/>
                </a:cubicBezTo>
                <a:lnTo>
                  <a:pt x="5188530" y="5034221"/>
                </a:lnTo>
                <a:lnTo>
                  <a:pt x="5187039" y="5039372"/>
                </a:lnTo>
                <a:cubicBezTo>
                  <a:pt x="5177602" y="5022010"/>
                  <a:pt x="5168164" y="5004645"/>
                  <a:pt x="5158728" y="4987278"/>
                </a:cubicBezTo>
                <a:cubicBezTo>
                  <a:pt x="5158728" y="4987278"/>
                  <a:pt x="5158036" y="4983421"/>
                  <a:pt x="5157000" y="4977635"/>
                </a:cubicBezTo>
                <a:lnTo>
                  <a:pt x="5153998" y="4960874"/>
                </a:lnTo>
                <a:lnTo>
                  <a:pt x="5151828" y="4960429"/>
                </a:lnTo>
                <a:cubicBezTo>
                  <a:pt x="5149226" y="4959539"/>
                  <a:pt x="5145757" y="4957762"/>
                  <a:pt x="5142287" y="4954203"/>
                </a:cubicBezTo>
                <a:cubicBezTo>
                  <a:pt x="5135350" y="4947087"/>
                  <a:pt x="5128411" y="4925745"/>
                  <a:pt x="5128411" y="4925745"/>
                </a:cubicBezTo>
                <a:cubicBezTo>
                  <a:pt x="5135350" y="4925745"/>
                  <a:pt x="5135350" y="4918629"/>
                  <a:pt x="5128411" y="4911513"/>
                </a:cubicBezTo>
                <a:cubicBezTo>
                  <a:pt x="5128411" y="4911513"/>
                  <a:pt x="5121473" y="4897286"/>
                  <a:pt x="5114536" y="4897286"/>
                </a:cubicBezTo>
                <a:cubicBezTo>
                  <a:pt x="5114536" y="4897286"/>
                  <a:pt x="5100659" y="4890169"/>
                  <a:pt x="5100659" y="4890169"/>
                </a:cubicBezTo>
                <a:cubicBezTo>
                  <a:pt x="5100659" y="4890169"/>
                  <a:pt x="5086786" y="4883054"/>
                  <a:pt x="5086786" y="4875940"/>
                </a:cubicBezTo>
                <a:cubicBezTo>
                  <a:pt x="5086786" y="4875940"/>
                  <a:pt x="5086786" y="4861712"/>
                  <a:pt x="5086786" y="4861712"/>
                </a:cubicBezTo>
                <a:cubicBezTo>
                  <a:pt x="5086786" y="4861712"/>
                  <a:pt x="5086786" y="4854597"/>
                  <a:pt x="5086786" y="4847481"/>
                </a:cubicBezTo>
                <a:cubicBezTo>
                  <a:pt x="5079848" y="4847481"/>
                  <a:pt x="5072909" y="4833253"/>
                  <a:pt x="5072909" y="4833253"/>
                </a:cubicBezTo>
                <a:cubicBezTo>
                  <a:pt x="5072909" y="4833253"/>
                  <a:pt x="5065971" y="4833253"/>
                  <a:pt x="5059034" y="4833253"/>
                </a:cubicBezTo>
                <a:cubicBezTo>
                  <a:pt x="5052095" y="4833253"/>
                  <a:pt x="5031280" y="4811909"/>
                  <a:pt x="5024343" y="4804793"/>
                </a:cubicBezTo>
                <a:cubicBezTo>
                  <a:pt x="5017407" y="4797680"/>
                  <a:pt x="4996594" y="4776336"/>
                  <a:pt x="4996594" y="4769220"/>
                </a:cubicBezTo>
                <a:cubicBezTo>
                  <a:pt x="4996594" y="4769220"/>
                  <a:pt x="4982716" y="4754990"/>
                  <a:pt x="4975779" y="4747877"/>
                </a:cubicBezTo>
                <a:cubicBezTo>
                  <a:pt x="4961903" y="4733645"/>
                  <a:pt x="4948026" y="4712303"/>
                  <a:pt x="4941089" y="4705187"/>
                </a:cubicBezTo>
                <a:cubicBezTo>
                  <a:pt x="4941089" y="4705187"/>
                  <a:pt x="4927215" y="4698072"/>
                  <a:pt x="4913339" y="4690960"/>
                </a:cubicBezTo>
                <a:cubicBezTo>
                  <a:pt x="4913339" y="4690960"/>
                  <a:pt x="4906399" y="4690960"/>
                  <a:pt x="4892525" y="4676728"/>
                </a:cubicBezTo>
                <a:lnTo>
                  <a:pt x="4886585" y="4664550"/>
                </a:lnTo>
                <a:lnTo>
                  <a:pt x="4886585" y="4670641"/>
                </a:lnTo>
                <a:cubicBezTo>
                  <a:pt x="4886585" y="4671615"/>
                  <a:pt x="4886585" y="4671615"/>
                  <a:pt x="4886585" y="4671615"/>
                </a:cubicBezTo>
                <a:cubicBezTo>
                  <a:pt x="4882019" y="4671615"/>
                  <a:pt x="4882019" y="4663846"/>
                  <a:pt x="4882019" y="4663846"/>
                </a:cubicBezTo>
                <a:lnTo>
                  <a:pt x="4886243" y="4663846"/>
                </a:lnTo>
                <a:lnTo>
                  <a:pt x="4885865" y="4663071"/>
                </a:lnTo>
                <a:lnTo>
                  <a:pt x="4883203" y="4662981"/>
                </a:lnTo>
                <a:cubicBezTo>
                  <a:pt x="4876529" y="4661048"/>
                  <a:pt x="4867896" y="4665886"/>
                  <a:pt x="4861222" y="4663953"/>
                </a:cubicBezTo>
                <a:cubicBezTo>
                  <a:pt x="4861222" y="4663953"/>
                  <a:pt x="4858471" y="4648483"/>
                  <a:pt x="4851798" y="4646551"/>
                </a:cubicBezTo>
                <a:lnTo>
                  <a:pt x="4846318" y="4633280"/>
                </a:lnTo>
                <a:lnTo>
                  <a:pt x="4840273" y="4629149"/>
                </a:lnTo>
                <a:cubicBezTo>
                  <a:pt x="4838323" y="4627815"/>
                  <a:pt x="4837021" y="4626925"/>
                  <a:pt x="4837021" y="4626925"/>
                </a:cubicBezTo>
                <a:cubicBezTo>
                  <a:pt x="4830084" y="4619811"/>
                  <a:pt x="4816207" y="4612695"/>
                  <a:pt x="4809270" y="4605582"/>
                </a:cubicBezTo>
                <a:cubicBezTo>
                  <a:pt x="4809270" y="4605582"/>
                  <a:pt x="4788455" y="4577124"/>
                  <a:pt x="4788455" y="4577124"/>
                </a:cubicBezTo>
                <a:lnTo>
                  <a:pt x="4780437" y="4577124"/>
                </a:lnTo>
                <a:lnTo>
                  <a:pt x="4785319" y="4586795"/>
                </a:lnTo>
                <a:cubicBezTo>
                  <a:pt x="4788911" y="4594404"/>
                  <a:pt x="4793014" y="4603100"/>
                  <a:pt x="4798122" y="4608333"/>
                </a:cubicBezTo>
                <a:cubicBezTo>
                  <a:pt x="4800172" y="4612681"/>
                  <a:pt x="4806833" y="4623995"/>
                  <a:pt x="4814002" y="4636394"/>
                </a:cubicBezTo>
                <a:lnTo>
                  <a:pt x="4822674" y="4652212"/>
                </a:lnTo>
                <a:lnTo>
                  <a:pt x="4824920" y="4644460"/>
                </a:lnTo>
                <a:cubicBezTo>
                  <a:pt x="4825639" y="4641971"/>
                  <a:pt x="4826119" y="4640314"/>
                  <a:pt x="4826119" y="4640314"/>
                </a:cubicBezTo>
                <a:cubicBezTo>
                  <a:pt x="4826119" y="4640314"/>
                  <a:pt x="4832126" y="4642055"/>
                  <a:pt x="4836212" y="4650424"/>
                </a:cubicBezTo>
                <a:cubicBezTo>
                  <a:pt x="4835252" y="4653738"/>
                  <a:pt x="4832789" y="4656619"/>
                  <a:pt x="4830570" y="4658671"/>
                </a:cubicBezTo>
                <a:lnTo>
                  <a:pt x="4827518" y="4661049"/>
                </a:lnTo>
                <a:lnTo>
                  <a:pt x="4832965" y="4670981"/>
                </a:lnTo>
                <a:cubicBezTo>
                  <a:pt x="4832965" y="4670981"/>
                  <a:pt x="4832965" y="4670981"/>
                  <a:pt x="4832462" y="4672710"/>
                </a:cubicBezTo>
                <a:lnTo>
                  <a:pt x="4829386" y="4683341"/>
                </a:lnTo>
                <a:lnTo>
                  <a:pt x="4829872" y="4683844"/>
                </a:lnTo>
                <a:lnTo>
                  <a:pt x="4830493" y="4684703"/>
                </a:lnTo>
                <a:lnTo>
                  <a:pt x="4833401" y="4685544"/>
                </a:lnTo>
                <a:lnTo>
                  <a:pt x="4835225" y="4682009"/>
                </a:lnTo>
                <a:cubicBezTo>
                  <a:pt x="4836800" y="4679703"/>
                  <a:pt x="4839457" y="4676788"/>
                  <a:pt x="4843788" y="4674358"/>
                </a:cubicBezTo>
                <a:cubicBezTo>
                  <a:pt x="4845757" y="4667561"/>
                  <a:pt x="4861895" y="4686969"/>
                  <a:pt x="4868587" y="4688907"/>
                </a:cubicBezTo>
                <a:cubicBezTo>
                  <a:pt x="4868587" y="4688907"/>
                  <a:pt x="4886695" y="4701516"/>
                  <a:pt x="4893387" y="4703454"/>
                </a:cubicBezTo>
                <a:cubicBezTo>
                  <a:pt x="4893387" y="4703454"/>
                  <a:pt x="4900081" y="4705392"/>
                  <a:pt x="4900081" y="4705392"/>
                </a:cubicBezTo>
                <a:cubicBezTo>
                  <a:pt x="4900081" y="4705392"/>
                  <a:pt x="4904803" y="4714127"/>
                  <a:pt x="4911496" y="4716063"/>
                </a:cubicBezTo>
                <a:cubicBezTo>
                  <a:pt x="4920943" y="4733535"/>
                  <a:pt x="4939051" y="4746146"/>
                  <a:pt x="4948497" y="4763614"/>
                </a:cubicBezTo>
                <a:cubicBezTo>
                  <a:pt x="4953221" y="4772346"/>
                  <a:pt x="4953221" y="4772346"/>
                  <a:pt x="4953221" y="4772346"/>
                </a:cubicBezTo>
                <a:cubicBezTo>
                  <a:pt x="4946530" y="4770408"/>
                  <a:pt x="4937870" y="4775272"/>
                  <a:pt x="4937870" y="4775272"/>
                </a:cubicBezTo>
                <a:cubicBezTo>
                  <a:pt x="4937870" y="4775272"/>
                  <a:pt x="4942592" y="4784005"/>
                  <a:pt x="4940625" y="4790801"/>
                </a:cubicBezTo>
                <a:cubicBezTo>
                  <a:pt x="4940625" y="4790801"/>
                  <a:pt x="4945348" y="4799537"/>
                  <a:pt x="4950072" y="4808271"/>
                </a:cubicBezTo>
                <a:cubicBezTo>
                  <a:pt x="4950072" y="4808271"/>
                  <a:pt x="4961489" y="4818944"/>
                  <a:pt x="4959520" y="4825743"/>
                </a:cubicBezTo>
                <a:cubicBezTo>
                  <a:pt x="4952827" y="4823805"/>
                  <a:pt x="4946134" y="4821868"/>
                  <a:pt x="4950859" y="4830602"/>
                </a:cubicBezTo>
                <a:cubicBezTo>
                  <a:pt x="4957552" y="4832540"/>
                  <a:pt x="4955585" y="4839334"/>
                  <a:pt x="4960308" y="4848069"/>
                </a:cubicBezTo>
                <a:lnTo>
                  <a:pt x="4961823" y="4853382"/>
                </a:lnTo>
                <a:lnTo>
                  <a:pt x="4973991" y="4867047"/>
                </a:lnTo>
                <a:cubicBezTo>
                  <a:pt x="4978743" y="4872383"/>
                  <a:pt x="4981908" y="4875940"/>
                  <a:pt x="4981908" y="4875940"/>
                </a:cubicBezTo>
                <a:cubicBezTo>
                  <a:pt x="4988243" y="4890169"/>
                  <a:pt x="5000914" y="4904400"/>
                  <a:pt x="5007248" y="4911513"/>
                </a:cubicBezTo>
                <a:lnTo>
                  <a:pt x="5007248" y="4928046"/>
                </a:lnTo>
                <a:lnTo>
                  <a:pt x="5017272" y="4946062"/>
                </a:lnTo>
                <a:cubicBezTo>
                  <a:pt x="5027451" y="4964359"/>
                  <a:pt x="5027451" y="4964359"/>
                  <a:pt x="5027451" y="4964359"/>
                </a:cubicBezTo>
                <a:cubicBezTo>
                  <a:pt x="5020933" y="4955194"/>
                  <a:pt x="5016044" y="4948321"/>
                  <a:pt x="5012378" y="4943166"/>
                </a:cubicBezTo>
                <a:lnTo>
                  <a:pt x="5007248" y="4935955"/>
                </a:lnTo>
                <a:lnTo>
                  <a:pt x="5007248" y="4947087"/>
                </a:lnTo>
                <a:cubicBezTo>
                  <a:pt x="5007248" y="4947087"/>
                  <a:pt x="5000914" y="4939975"/>
                  <a:pt x="5000914" y="4932859"/>
                </a:cubicBezTo>
                <a:cubicBezTo>
                  <a:pt x="5000914" y="4932859"/>
                  <a:pt x="4994579" y="4925745"/>
                  <a:pt x="4988243" y="4918629"/>
                </a:cubicBezTo>
                <a:cubicBezTo>
                  <a:pt x="4988243" y="4911513"/>
                  <a:pt x="4981908" y="4897286"/>
                  <a:pt x="4975575" y="4890169"/>
                </a:cubicBezTo>
                <a:cubicBezTo>
                  <a:pt x="4950234" y="4854597"/>
                  <a:pt x="4950234" y="4854597"/>
                  <a:pt x="4950234" y="4854597"/>
                </a:cubicBezTo>
                <a:cubicBezTo>
                  <a:pt x="4943899" y="4847481"/>
                  <a:pt x="4937566" y="4840366"/>
                  <a:pt x="4931231" y="4840366"/>
                </a:cubicBezTo>
                <a:cubicBezTo>
                  <a:pt x="4931231" y="4840366"/>
                  <a:pt x="4931231" y="4854597"/>
                  <a:pt x="4937566" y="4854597"/>
                </a:cubicBezTo>
                <a:cubicBezTo>
                  <a:pt x="4937566" y="4854597"/>
                  <a:pt x="4943899" y="4868826"/>
                  <a:pt x="4950234" y="4875940"/>
                </a:cubicBezTo>
                <a:cubicBezTo>
                  <a:pt x="4956568" y="4890169"/>
                  <a:pt x="4975575" y="4925745"/>
                  <a:pt x="4975575" y="4925745"/>
                </a:cubicBezTo>
                <a:cubicBezTo>
                  <a:pt x="4975575" y="4932859"/>
                  <a:pt x="4981908" y="4954203"/>
                  <a:pt x="4975575" y="4954203"/>
                </a:cubicBezTo>
                <a:cubicBezTo>
                  <a:pt x="4975575" y="4954203"/>
                  <a:pt x="4975575" y="4954203"/>
                  <a:pt x="4975575" y="4947087"/>
                </a:cubicBezTo>
                <a:cubicBezTo>
                  <a:pt x="4969240" y="4939975"/>
                  <a:pt x="4969240" y="4939975"/>
                  <a:pt x="4969240" y="4939975"/>
                </a:cubicBezTo>
                <a:cubicBezTo>
                  <a:pt x="4969240" y="4932859"/>
                  <a:pt x="4962904" y="4925745"/>
                  <a:pt x="4962904" y="4918629"/>
                </a:cubicBezTo>
                <a:lnTo>
                  <a:pt x="4962019" y="4917305"/>
                </a:lnTo>
                <a:lnTo>
                  <a:pt x="4960948" y="4921004"/>
                </a:lnTo>
                <a:cubicBezTo>
                  <a:pt x="4960701" y="4921854"/>
                  <a:pt x="4960701" y="4921854"/>
                  <a:pt x="4960701" y="4921854"/>
                </a:cubicBezTo>
                <a:cubicBezTo>
                  <a:pt x="4960701" y="4921854"/>
                  <a:pt x="4954011" y="4919917"/>
                  <a:pt x="4954011" y="4919917"/>
                </a:cubicBezTo>
                <a:cubicBezTo>
                  <a:pt x="4954011" y="4919917"/>
                  <a:pt x="4944562" y="4902446"/>
                  <a:pt x="4933147" y="4891772"/>
                </a:cubicBezTo>
                <a:lnTo>
                  <a:pt x="4927800" y="4890224"/>
                </a:lnTo>
                <a:lnTo>
                  <a:pt x="4928683" y="4891406"/>
                </a:lnTo>
                <a:cubicBezTo>
                  <a:pt x="4926729" y="4898156"/>
                  <a:pt x="4935007" y="4915182"/>
                  <a:pt x="4937188" y="4930447"/>
                </a:cubicBezTo>
                <a:cubicBezTo>
                  <a:pt x="4943282" y="4932212"/>
                  <a:pt x="4941328" y="4938962"/>
                  <a:pt x="4947418" y="4940726"/>
                </a:cubicBezTo>
                <a:cubicBezTo>
                  <a:pt x="4945466" y="4947476"/>
                  <a:pt x="4945466" y="4947476"/>
                  <a:pt x="4945466" y="4947476"/>
                </a:cubicBezTo>
                <a:lnTo>
                  <a:pt x="4945140" y="4948596"/>
                </a:lnTo>
                <a:lnTo>
                  <a:pt x="4953402" y="4958650"/>
                </a:lnTo>
                <a:cubicBezTo>
                  <a:pt x="4956570" y="4963096"/>
                  <a:pt x="4959737" y="4968432"/>
                  <a:pt x="4962904" y="4975546"/>
                </a:cubicBezTo>
                <a:cubicBezTo>
                  <a:pt x="4962904" y="4982662"/>
                  <a:pt x="4962904" y="4982662"/>
                  <a:pt x="4962904" y="4982662"/>
                </a:cubicBezTo>
                <a:cubicBezTo>
                  <a:pt x="4969240" y="4989776"/>
                  <a:pt x="4981908" y="5004005"/>
                  <a:pt x="4981908" y="5011120"/>
                </a:cubicBezTo>
                <a:cubicBezTo>
                  <a:pt x="4988243" y="5011120"/>
                  <a:pt x="4988243" y="5039579"/>
                  <a:pt x="4988243" y="5053808"/>
                </a:cubicBezTo>
                <a:cubicBezTo>
                  <a:pt x="4988243" y="5053808"/>
                  <a:pt x="4988243" y="5060923"/>
                  <a:pt x="4994579" y="5075154"/>
                </a:cubicBezTo>
                <a:cubicBezTo>
                  <a:pt x="5000914" y="5082266"/>
                  <a:pt x="5000914" y="5089382"/>
                  <a:pt x="5007248" y="5096496"/>
                </a:cubicBezTo>
                <a:cubicBezTo>
                  <a:pt x="5007248" y="5096496"/>
                  <a:pt x="5013583" y="5110725"/>
                  <a:pt x="5013583" y="5117841"/>
                </a:cubicBezTo>
                <a:cubicBezTo>
                  <a:pt x="5019917" y="5124956"/>
                  <a:pt x="5026252" y="5139185"/>
                  <a:pt x="5026252" y="5139185"/>
                </a:cubicBezTo>
                <a:cubicBezTo>
                  <a:pt x="5026252" y="5139185"/>
                  <a:pt x="5032587" y="5153415"/>
                  <a:pt x="5038923" y="5167644"/>
                </a:cubicBezTo>
                <a:cubicBezTo>
                  <a:pt x="5038923" y="5167644"/>
                  <a:pt x="5045257" y="5181874"/>
                  <a:pt x="5051592" y="5196101"/>
                </a:cubicBezTo>
                <a:cubicBezTo>
                  <a:pt x="5057928" y="5210332"/>
                  <a:pt x="5057928" y="5217448"/>
                  <a:pt x="5064261" y="5224562"/>
                </a:cubicBezTo>
                <a:cubicBezTo>
                  <a:pt x="5064261" y="5231677"/>
                  <a:pt x="5064261" y="5231677"/>
                  <a:pt x="5064261" y="5231677"/>
                </a:cubicBezTo>
                <a:cubicBezTo>
                  <a:pt x="5070596" y="5245905"/>
                  <a:pt x="5076932" y="5267251"/>
                  <a:pt x="5083267" y="5281480"/>
                </a:cubicBezTo>
                <a:cubicBezTo>
                  <a:pt x="5089599" y="5288596"/>
                  <a:pt x="5095934" y="5331283"/>
                  <a:pt x="5089599" y="5338397"/>
                </a:cubicBezTo>
                <a:cubicBezTo>
                  <a:pt x="5089599" y="5338397"/>
                  <a:pt x="5089599" y="5338397"/>
                  <a:pt x="5095934" y="5352627"/>
                </a:cubicBezTo>
                <a:cubicBezTo>
                  <a:pt x="5102270" y="5373970"/>
                  <a:pt x="5102270" y="5402430"/>
                  <a:pt x="5108605" y="5423774"/>
                </a:cubicBezTo>
                <a:cubicBezTo>
                  <a:pt x="5108605" y="5438003"/>
                  <a:pt x="5108605" y="5438003"/>
                  <a:pt x="5108605" y="5438003"/>
                </a:cubicBezTo>
                <a:cubicBezTo>
                  <a:pt x="5108605" y="5452233"/>
                  <a:pt x="5114941" y="5473576"/>
                  <a:pt x="5114941" y="5473576"/>
                </a:cubicBezTo>
                <a:cubicBezTo>
                  <a:pt x="5114941" y="5480690"/>
                  <a:pt x="5114941" y="5502036"/>
                  <a:pt x="5114941" y="5509150"/>
                </a:cubicBezTo>
                <a:cubicBezTo>
                  <a:pt x="5108605" y="5509150"/>
                  <a:pt x="5108605" y="5494922"/>
                  <a:pt x="5108605" y="5480690"/>
                </a:cubicBezTo>
                <a:cubicBezTo>
                  <a:pt x="5102270" y="5466463"/>
                  <a:pt x="5089599" y="5423774"/>
                  <a:pt x="5089599" y="5409543"/>
                </a:cubicBezTo>
                <a:cubicBezTo>
                  <a:pt x="5083267" y="5402430"/>
                  <a:pt x="5076932" y="5366856"/>
                  <a:pt x="5070596" y="5345510"/>
                </a:cubicBezTo>
                <a:cubicBezTo>
                  <a:pt x="5064261" y="5317056"/>
                  <a:pt x="5064261" y="5317056"/>
                  <a:pt x="5064261" y="5317056"/>
                </a:cubicBezTo>
                <a:cubicBezTo>
                  <a:pt x="5057928" y="5302822"/>
                  <a:pt x="5051592" y="5288596"/>
                  <a:pt x="5051592" y="5281480"/>
                </a:cubicBezTo>
                <a:cubicBezTo>
                  <a:pt x="5051592" y="5281480"/>
                  <a:pt x="5051592" y="5267251"/>
                  <a:pt x="5051592" y="5267251"/>
                </a:cubicBezTo>
                <a:cubicBezTo>
                  <a:pt x="5051592" y="5267251"/>
                  <a:pt x="5057928" y="5260135"/>
                  <a:pt x="5057928" y="5260135"/>
                </a:cubicBezTo>
                <a:cubicBezTo>
                  <a:pt x="5057928" y="5253019"/>
                  <a:pt x="5051592" y="5245905"/>
                  <a:pt x="5045257" y="5238791"/>
                </a:cubicBezTo>
                <a:cubicBezTo>
                  <a:pt x="5045257" y="5238791"/>
                  <a:pt x="5032587" y="5224562"/>
                  <a:pt x="5026252" y="5217448"/>
                </a:cubicBezTo>
                <a:cubicBezTo>
                  <a:pt x="5026252" y="5217448"/>
                  <a:pt x="5026252" y="5217448"/>
                  <a:pt x="5019917" y="5203216"/>
                </a:cubicBezTo>
                <a:cubicBezTo>
                  <a:pt x="5019917" y="5181874"/>
                  <a:pt x="5013583" y="5167644"/>
                  <a:pt x="5013583" y="5167644"/>
                </a:cubicBezTo>
                <a:cubicBezTo>
                  <a:pt x="5013583" y="5160531"/>
                  <a:pt x="5007248" y="5153415"/>
                  <a:pt x="5000914" y="5146299"/>
                </a:cubicBezTo>
                <a:cubicBezTo>
                  <a:pt x="5000914" y="5132071"/>
                  <a:pt x="4994579" y="5124956"/>
                  <a:pt x="4988243" y="5117841"/>
                </a:cubicBezTo>
                <a:cubicBezTo>
                  <a:pt x="4975575" y="5089382"/>
                  <a:pt x="4975575" y="5089382"/>
                  <a:pt x="4975575" y="5089382"/>
                </a:cubicBezTo>
                <a:cubicBezTo>
                  <a:pt x="4969240" y="5075154"/>
                  <a:pt x="4956568" y="5053808"/>
                  <a:pt x="4950234" y="5039579"/>
                </a:cubicBezTo>
                <a:cubicBezTo>
                  <a:pt x="4950234" y="5039579"/>
                  <a:pt x="4943899" y="5025349"/>
                  <a:pt x="4943899" y="5018238"/>
                </a:cubicBezTo>
                <a:cubicBezTo>
                  <a:pt x="4937566" y="5004005"/>
                  <a:pt x="4937566" y="4996892"/>
                  <a:pt x="4937566" y="4996892"/>
                </a:cubicBezTo>
                <a:cubicBezTo>
                  <a:pt x="4931231" y="4982662"/>
                  <a:pt x="4924896" y="4968433"/>
                  <a:pt x="4924896" y="4968433"/>
                </a:cubicBezTo>
                <a:cubicBezTo>
                  <a:pt x="4924896" y="4961319"/>
                  <a:pt x="4918561" y="4954203"/>
                  <a:pt x="4918561" y="4961319"/>
                </a:cubicBezTo>
                <a:cubicBezTo>
                  <a:pt x="4918561" y="4961319"/>
                  <a:pt x="4912226" y="4961319"/>
                  <a:pt x="4905890" y="4954203"/>
                </a:cubicBezTo>
                <a:cubicBezTo>
                  <a:pt x="4899557" y="4947087"/>
                  <a:pt x="4893222" y="4925745"/>
                  <a:pt x="4893222" y="4925745"/>
                </a:cubicBezTo>
                <a:cubicBezTo>
                  <a:pt x="4899557" y="4925745"/>
                  <a:pt x="4899557" y="4918629"/>
                  <a:pt x="4893222" y="4911513"/>
                </a:cubicBezTo>
                <a:cubicBezTo>
                  <a:pt x="4893222" y="4911513"/>
                  <a:pt x="4886887" y="4897286"/>
                  <a:pt x="4880552" y="4897286"/>
                </a:cubicBezTo>
                <a:cubicBezTo>
                  <a:pt x="4880552" y="4897286"/>
                  <a:pt x="4867881" y="4890169"/>
                  <a:pt x="4867881" y="4890169"/>
                </a:cubicBezTo>
                <a:cubicBezTo>
                  <a:pt x="4867881" y="4890169"/>
                  <a:pt x="4855214" y="4883054"/>
                  <a:pt x="4855214" y="4875940"/>
                </a:cubicBezTo>
                <a:cubicBezTo>
                  <a:pt x="4855214" y="4875940"/>
                  <a:pt x="4855214" y="4861712"/>
                  <a:pt x="4855214" y="4861712"/>
                </a:cubicBezTo>
                <a:cubicBezTo>
                  <a:pt x="4855214" y="4861712"/>
                  <a:pt x="4855214" y="4854597"/>
                  <a:pt x="4855214" y="4847481"/>
                </a:cubicBezTo>
                <a:cubicBezTo>
                  <a:pt x="4848878" y="4847481"/>
                  <a:pt x="4842543" y="4833253"/>
                  <a:pt x="4842543" y="4833253"/>
                </a:cubicBezTo>
                <a:cubicBezTo>
                  <a:pt x="4842543" y="4833253"/>
                  <a:pt x="4836208" y="4833253"/>
                  <a:pt x="4829872" y="4833253"/>
                </a:cubicBezTo>
                <a:cubicBezTo>
                  <a:pt x="4823539" y="4833253"/>
                  <a:pt x="4804534" y="4811909"/>
                  <a:pt x="4798199" y="4804793"/>
                </a:cubicBezTo>
                <a:cubicBezTo>
                  <a:pt x="4791864" y="4797680"/>
                  <a:pt x="4772861" y="4776336"/>
                  <a:pt x="4772861" y="4769220"/>
                </a:cubicBezTo>
                <a:cubicBezTo>
                  <a:pt x="4772861" y="4769220"/>
                  <a:pt x="4760190" y="4754990"/>
                  <a:pt x="4753855" y="4747877"/>
                </a:cubicBezTo>
                <a:cubicBezTo>
                  <a:pt x="4747519" y="4740761"/>
                  <a:pt x="4741186" y="4731867"/>
                  <a:pt x="4735642" y="4723863"/>
                </a:cubicBezTo>
                <a:lnTo>
                  <a:pt x="4724609" y="4708555"/>
                </a:lnTo>
                <a:lnTo>
                  <a:pt x="4721349" y="4708891"/>
                </a:lnTo>
                <a:cubicBezTo>
                  <a:pt x="4718567" y="4709927"/>
                  <a:pt x="4716547" y="4711185"/>
                  <a:pt x="4716547" y="4711185"/>
                </a:cubicBezTo>
                <a:cubicBezTo>
                  <a:pt x="4716547" y="4711185"/>
                  <a:pt x="4717584" y="4713327"/>
                  <a:pt x="4718372" y="4716317"/>
                </a:cubicBezTo>
                <a:lnTo>
                  <a:pt x="4718555" y="4721683"/>
                </a:lnTo>
                <a:lnTo>
                  <a:pt x="4718842" y="4722174"/>
                </a:lnTo>
                <a:cubicBezTo>
                  <a:pt x="4722019" y="4726795"/>
                  <a:pt x="4726027" y="4731658"/>
                  <a:pt x="4731700" y="4737005"/>
                </a:cubicBezTo>
                <a:cubicBezTo>
                  <a:pt x="4729723" y="4743842"/>
                  <a:pt x="4729723" y="4743842"/>
                  <a:pt x="4729723" y="4743842"/>
                </a:cubicBezTo>
                <a:cubicBezTo>
                  <a:pt x="4734409" y="4752602"/>
                  <a:pt x="4745758" y="4763295"/>
                  <a:pt x="4752423" y="4765226"/>
                </a:cubicBezTo>
                <a:cubicBezTo>
                  <a:pt x="4757107" y="4773991"/>
                  <a:pt x="4773142" y="4793449"/>
                  <a:pt x="4773142" y="4793449"/>
                </a:cubicBezTo>
                <a:cubicBezTo>
                  <a:pt x="4779806" y="4795378"/>
                  <a:pt x="4789176" y="4812903"/>
                  <a:pt x="4800525" y="4823598"/>
                </a:cubicBezTo>
                <a:cubicBezTo>
                  <a:pt x="4800525" y="4823598"/>
                  <a:pt x="4805209" y="4832363"/>
                  <a:pt x="4811874" y="4834293"/>
                </a:cubicBezTo>
                <a:cubicBezTo>
                  <a:pt x="4816561" y="4843053"/>
                  <a:pt x="4827911" y="4853747"/>
                  <a:pt x="4827911" y="4853747"/>
                </a:cubicBezTo>
                <a:cubicBezTo>
                  <a:pt x="4832597" y="4862512"/>
                  <a:pt x="4841965" y="4880038"/>
                  <a:pt x="4838008" y="4893707"/>
                </a:cubicBezTo>
                <a:cubicBezTo>
                  <a:pt x="4842694" y="4902470"/>
                  <a:pt x="4843418" y="4924902"/>
                  <a:pt x="4848104" y="4933667"/>
                </a:cubicBezTo>
                <a:cubicBezTo>
                  <a:pt x="4848104" y="4933667"/>
                  <a:pt x="4848104" y="4933667"/>
                  <a:pt x="4854770" y="4935597"/>
                </a:cubicBezTo>
                <a:cubicBezTo>
                  <a:pt x="4852790" y="4942429"/>
                  <a:pt x="4852790" y="4942429"/>
                  <a:pt x="4852790" y="4942429"/>
                </a:cubicBezTo>
                <a:cubicBezTo>
                  <a:pt x="4859455" y="4944359"/>
                  <a:pt x="4864141" y="4953122"/>
                  <a:pt x="4868825" y="4961887"/>
                </a:cubicBezTo>
                <a:cubicBezTo>
                  <a:pt x="4866847" y="4968722"/>
                  <a:pt x="4882883" y="4988177"/>
                  <a:pt x="4887568" y="4996941"/>
                </a:cubicBezTo>
                <a:cubicBezTo>
                  <a:pt x="4887568" y="4996941"/>
                  <a:pt x="4896936" y="5014468"/>
                  <a:pt x="4894957" y="5021301"/>
                </a:cubicBezTo>
                <a:cubicBezTo>
                  <a:pt x="4899643" y="5030066"/>
                  <a:pt x="4913698" y="5056358"/>
                  <a:pt x="4918384" y="5065120"/>
                </a:cubicBezTo>
                <a:cubicBezTo>
                  <a:pt x="4916405" y="5071955"/>
                  <a:pt x="4921092" y="5080718"/>
                  <a:pt x="4932441" y="5091413"/>
                </a:cubicBezTo>
                <a:cubicBezTo>
                  <a:pt x="4937126" y="5100177"/>
                  <a:pt x="4939830" y="5115775"/>
                  <a:pt x="4944519" y="5124537"/>
                </a:cubicBezTo>
                <a:cubicBezTo>
                  <a:pt x="4944519" y="5124537"/>
                  <a:pt x="4953888" y="5142064"/>
                  <a:pt x="4956595" y="5157662"/>
                </a:cubicBezTo>
                <a:cubicBezTo>
                  <a:pt x="4965965" y="5175189"/>
                  <a:pt x="4975334" y="5192714"/>
                  <a:pt x="4975334" y="5192714"/>
                </a:cubicBezTo>
                <a:cubicBezTo>
                  <a:pt x="4978042" y="5208312"/>
                  <a:pt x="4987413" y="5225842"/>
                  <a:pt x="4992097" y="5234603"/>
                </a:cubicBezTo>
                <a:cubicBezTo>
                  <a:pt x="4990118" y="5241438"/>
                  <a:pt x="4984181" y="5261941"/>
                  <a:pt x="4982203" y="5268773"/>
                </a:cubicBezTo>
                <a:cubicBezTo>
                  <a:pt x="4982203" y="5268773"/>
                  <a:pt x="4977518" y="5260012"/>
                  <a:pt x="4979498" y="5253179"/>
                </a:cubicBezTo>
                <a:cubicBezTo>
                  <a:pt x="4979498" y="5253179"/>
                  <a:pt x="4974811" y="5244415"/>
                  <a:pt x="4970126" y="5235649"/>
                </a:cubicBezTo>
                <a:cubicBezTo>
                  <a:pt x="4972104" y="5228814"/>
                  <a:pt x="4969397" y="5213219"/>
                  <a:pt x="4964713" y="5204454"/>
                </a:cubicBezTo>
                <a:cubicBezTo>
                  <a:pt x="4947949" y="5162567"/>
                  <a:pt x="4947949" y="5162567"/>
                  <a:pt x="4947949" y="5162567"/>
                </a:cubicBezTo>
                <a:cubicBezTo>
                  <a:pt x="4943267" y="5153802"/>
                  <a:pt x="4938583" y="5145037"/>
                  <a:pt x="4931917" y="5143107"/>
                </a:cubicBezTo>
                <a:cubicBezTo>
                  <a:pt x="4931917" y="5143107"/>
                  <a:pt x="4927959" y="5156777"/>
                  <a:pt x="4934625" y="5158707"/>
                </a:cubicBezTo>
                <a:cubicBezTo>
                  <a:pt x="4934625" y="5158707"/>
                  <a:pt x="4937329" y="5174305"/>
                  <a:pt x="4942014" y="5183067"/>
                </a:cubicBezTo>
                <a:cubicBezTo>
                  <a:pt x="4944720" y="5198664"/>
                  <a:pt x="4954817" y="5238625"/>
                  <a:pt x="4954817" y="5238625"/>
                </a:cubicBezTo>
                <a:cubicBezTo>
                  <a:pt x="4952839" y="5245459"/>
                  <a:pt x="4953567" y="5267890"/>
                  <a:pt x="4946903" y="5265960"/>
                </a:cubicBezTo>
                <a:cubicBezTo>
                  <a:pt x="4946903" y="5265960"/>
                  <a:pt x="4946903" y="5265960"/>
                  <a:pt x="4948882" y="5259125"/>
                </a:cubicBezTo>
                <a:cubicBezTo>
                  <a:pt x="4944196" y="5250363"/>
                  <a:pt x="4944196" y="5250363"/>
                  <a:pt x="4944196" y="5250363"/>
                </a:cubicBezTo>
                <a:cubicBezTo>
                  <a:pt x="4946175" y="5243529"/>
                  <a:pt x="4941490" y="5234767"/>
                  <a:pt x="4943470" y="5227932"/>
                </a:cubicBezTo>
                <a:cubicBezTo>
                  <a:pt x="4945448" y="5221097"/>
                  <a:pt x="4934099" y="5210405"/>
                  <a:pt x="4929415" y="5201640"/>
                </a:cubicBezTo>
                <a:cubicBezTo>
                  <a:pt x="4924731" y="5192877"/>
                  <a:pt x="4910672" y="5166586"/>
                  <a:pt x="4910672" y="5166586"/>
                </a:cubicBezTo>
                <a:cubicBezTo>
                  <a:pt x="4905989" y="5157823"/>
                  <a:pt x="4899323" y="5155893"/>
                  <a:pt x="4899323" y="5155893"/>
                </a:cubicBezTo>
                <a:cubicBezTo>
                  <a:pt x="4899323" y="5155893"/>
                  <a:pt x="4902032" y="5171488"/>
                  <a:pt x="4900052" y="5178323"/>
                </a:cubicBezTo>
                <a:cubicBezTo>
                  <a:pt x="4904738" y="5187088"/>
                  <a:pt x="4910149" y="5218283"/>
                  <a:pt x="4912856" y="5233881"/>
                </a:cubicBezTo>
                <a:cubicBezTo>
                  <a:pt x="4912856" y="5233881"/>
                  <a:pt x="4917540" y="5242645"/>
                  <a:pt x="4915563" y="5249477"/>
                </a:cubicBezTo>
                <a:cubicBezTo>
                  <a:pt x="4920247" y="5258242"/>
                  <a:pt x="4924931" y="5267007"/>
                  <a:pt x="4927639" y="5282602"/>
                </a:cubicBezTo>
                <a:cubicBezTo>
                  <a:pt x="4925659" y="5289437"/>
                  <a:pt x="4925659" y="5289437"/>
                  <a:pt x="4925659" y="5289437"/>
                </a:cubicBezTo>
                <a:cubicBezTo>
                  <a:pt x="4930345" y="5298200"/>
                  <a:pt x="4939716" y="5315727"/>
                  <a:pt x="4937737" y="5322562"/>
                </a:cubicBezTo>
                <a:cubicBezTo>
                  <a:pt x="4944400" y="5324492"/>
                  <a:pt x="4936484" y="5351827"/>
                  <a:pt x="4932527" y="5365494"/>
                </a:cubicBezTo>
                <a:cubicBezTo>
                  <a:pt x="4932527" y="5365494"/>
                  <a:pt x="4930549" y="5372329"/>
                  <a:pt x="4933255" y="5387927"/>
                </a:cubicBezTo>
                <a:cubicBezTo>
                  <a:pt x="4937941" y="5396689"/>
                  <a:pt x="4935963" y="5403525"/>
                  <a:pt x="4940646" y="5412287"/>
                </a:cubicBezTo>
                <a:cubicBezTo>
                  <a:pt x="4940646" y="5412287"/>
                  <a:pt x="4943352" y="5427884"/>
                  <a:pt x="4941374" y="5434719"/>
                </a:cubicBezTo>
                <a:cubicBezTo>
                  <a:pt x="4946060" y="5443484"/>
                  <a:pt x="4948766" y="5459081"/>
                  <a:pt x="4948766" y="5459081"/>
                </a:cubicBezTo>
                <a:cubicBezTo>
                  <a:pt x="4948766" y="5459081"/>
                  <a:pt x="4951472" y="5474679"/>
                  <a:pt x="4954179" y="5490276"/>
                </a:cubicBezTo>
                <a:cubicBezTo>
                  <a:pt x="4954179" y="5490276"/>
                  <a:pt x="4956884" y="5505874"/>
                  <a:pt x="4959591" y="5521471"/>
                </a:cubicBezTo>
                <a:cubicBezTo>
                  <a:pt x="4962297" y="5537069"/>
                  <a:pt x="4960319" y="5543904"/>
                  <a:pt x="4965004" y="5552667"/>
                </a:cubicBezTo>
                <a:cubicBezTo>
                  <a:pt x="4963025" y="5559501"/>
                  <a:pt x="4963025" y="5559501"/>
                  <a:pt x="4963025" y="5559501"/>
                </a:cubicBezTo>
                <a:cubicBezTo>
                  <a:pt x="4965733" y="5575098"/>
                  <a:pt x="4966458" y="5597531"/>
                  <a:pt x="4969164" y="5613128"/>
                </a:cubicBezTo>
                <a:lnTo>
                  <a:pt x="4969838" y="5617669"/>
                </a:lnTo>
                <a:lnTo>
                  <a:pt x="4974179" y="5610752"/>
                </a:lnTo>
                <a:cubicBezTo>
                  <a:pt x="4976470" y="5609709"/>
                  <a:pt x="4978759" y="5609709"/>
                  <a:pt x="4978759" y="5609709"/>
                </a:cubicBezTo>
                <a:cubicBezTo>
                  <a:pt x="4978759" y="5609709"/>
                  <a:pt x="4987920" y="5609709"/>
                  <a:pt x="4987920" y="5609709"/>
                </a:cubicBezTo>
                <a:cubicBezTo>
                  <a:pt x="4987920" y="5618053"/>
                  <a:pt x="4997079" y="5626393"/>
                  <a:pt x="4997079" y="5634736"/>
                </a:cubicBezTo>
                <a:cubicBezTo>
                  <a:pt x="4997079" y="5634736"/>
                  <a:pt x="5006240" y="5634736"/>
                  <a:pt x="4987920" y="5651418"/>
                </a:cubicBezTo>
                <a:cubicBezTo>
                  <a:pt x="4987920" y="5651418"/>
                  <a:pt x="4987920" y="5651418"/>
                  <a:pt x="4978759" y="5651418"/>
                </a:cubicBezTo>
                <a:cubicBezTo>
                  <a:pt x="4978759" y="5651418"/>
                  <a:pt x="4976470" y="5647249"/>
                  <a:pt x="4974179" y="5642034"/>
                </a:cubicBezTo>
                <a:lnTo>
                  <a:pt x="4970569" y="5629708"/>
                </a:lnTo>
                <a:lnTo>
                  <a:pt x="4969580" y="5642876"/>
                </a:lnTo>
                <a:cubicBezTo>
                  <a:pt x="4967783" y="5655318"/>
                  <a:pt x="4964320" y="5667277"/>
                  <a:pt x="4959998" y="5669728"/>
                </a:cubicBezTo>
                <a:cubicBezTo>
                  <a:pt x="4959998" y="5669728"/>
                  <a:pt x="4959998" y="5669728"/>
                  <a:pt x="4962705" y="5685328"/>
                </a:cubicBezTo>
                <a:cubicBezTo>
                  <a:pt x="4963069" y="5696543"/>
                  <a:pt x="4961271" y="5708984"/>
                  <a:pt x="4959475" y="5721426"/>
                </a:cubicBezTo>
                <a:lnTo>
                  <a:pt x="4958954" y="5727245"/>
                </a:lnTo>
                <a:lnTo>
                  <a:pt x="4960716" y="5721996"/>
                </a:lnTo>
                <a:cubicBezTo>
                  <a:pt x="4960716" y="5721996"/>
                  <a:pt x="4960716" y="5721996"/>
                  <a:pt x="4969598" y="5721996"/>
                </a:cubicBezTo>
                <a:cubicBezTo>
                  <a:pt x="4978480" y="5721996"/>
                  <a:pt x="4978480" y="5721996"/>
                  <a:pt x="4978480" y="5721996"/>
                </a:cubicBezTo>
                <a:cubicBezTo>
                  <a:pt x="4978480" y="5721996"/>
                  <a:pt x="4987364" y="5721996"/>
                  <a:pt x="4987364" y="5730821"/>
                </a:cubicBezTo>
                <a:cubicBezTo>
                  <a:pt x="4987364" y="5730821"/>
                  <a:pt x="4987364" y="5739641"/>
                  <a:pt x="4987364" y="5739641"/>
                </a:cubicBezTo>
                <a:cubicBezTo>
                  <a:pt x="4996246" y="5748464"/>
                  <a:pt x="4996246" y="5757288"/>
                  <a:pt x="4996246" y="5757288"/>
                </a:cubicBezTo>
                <a:cubicBezTo>
                  <a:pt x="4987364" y="5757288"/>
                  <a:pt x="4987364" y="5783756"/>
                  <a:pt x="4978480" y="5783756"/>
                </a:cubicBezTo>
                <a:cubicBezTo>
                  <a:pt x="4978480" y="5792576"/>
                  <a:pt x="4969598" y="5792576"/>
                  <a:pt x="4969598" y="5792576"/>
                </a:cubicBezTo>
                <a:cubicBezTo>
                  <a:pt x="4969598" y="5792576"/>
                  <a:pt x="4969598" y="5792576"/>
                  <a:pt x="4960716" y="5792576"/>
                </a:cubicBezTo>
                <a:cubicBezTo>
                  <a:pt x="4956275" y="5792576"/>
                  <a:pt x="4954053" y="5790372"/>
                  <a:pt x="4951833" y="5788166"/>
                </a:cubicBezTo>
                <a:lnTo>
                  <a:pt x="4950130" y="5787321"/>
                </a:lnTo>
                <a:lnTo>
                  <a:pt x="4949189" y="5794369"/>
                </a:lnTo>
                <a:cubicBezTo>
                  <a:pt x="4948876" y="5801685"/>
                  <a:pt x="4949058" y="5807293"/>
                  <a:pt x="4949058" y="5807293"/>
                </a:cubicBezTo>
                <a:cubicBezTo>
                  <a:pt x="4947078" y="5814126"/>
                  <a:pt x="4941142" y="5834631"/>
                  <a:pt x="4939163" y="5841463"/>
                </a:cubicBezTo>
                <a:cubicBezTo>
                  <a:pt x="4932498" y="5839534"/>
                  <a:pt x="4936456" y="5825867"/>
                  <a:pt x="4940415" y="5812196"/>
                </a:cubicBezTo>
                <a:cubicBezTo>
                  <a:pt x="4937708" y="5796601"/>
                  <a:pt x="4936250" y="5751737"/>
                  <a:pt x="4940209" y="5738067"/>
                </a:cubicBezTo>
                <a:cubicBezTo>
                  <a:pt x="4935524" y="5729306"/>
                  <a:pt x="4938756" y="5693206"/>
                  <a:pt x="4938029" y="5670772"/>
                </a:cubicBezTo>
                <a:cubicBezTo>
                  <a:pt x="4939278" y="5641510"/>
                  <a:pt x="4939278" y="5641510"/>
                  <a:pt x="4939278" y="5641510"/>
                </a:cubicBezTo>
                <a:cubicBezTo>
                  <a:pt x="4936573" y="5625909"/>
                  <a:pt x="4933864" y="5610315"/>
                  <a:pt x="4935844" y="5603480"/>
                </a:cubicBezTo>
                <a:cubicBezTo>
                  <a:pt x="4935844" y="5603480"/>
                  <a:pt x="4939802" y="5589812"/>
                  <a:pt x="4939802" y="5589812"/>
                </a:cubicBezTo>
                <a:cubicBezTo>
                  <a:pt x="4939802" y="5589812"/>
                  <a:pt x="4948446" y="5584907"/>
                  <a:pt x="4948446" y="5584907"/>
                </a:cubicBezTo>
                <a:cubicBezTo>
                  <a:pt x="4950426" y="5578072"/>
                  <a:pt x="4945740" y="5569309"/>
                  <a:pt x="4941055" y="5560546"/>
                </a:cubicBezTo>
                <a:cubicBezTo>
                  <a:pt x="4941055" y="5560546"/>
                  <a:pt x="4931685" y="5543019"/>
                  <a:pt x="4926999" y="5534257"/>
                </a:cubicBezTo>
                <a:cubicBezTo>
                  <a:pt x="4926999" y="5534257"/>
                  <a:pt x="4926999" y="5534257"/>
                  <a:pt x="4924292" y="5518657"/>
                </a:cubicBezTo>
                <a:cubicBezTo>
                  <a:pt x="4930229" y="5498155"/>
                  <a:pt x="4927521" y="5482557"/>
                  <a:pt x="4927521" y="5482557"/>
                </a:cubicBezTo>
                <a:cubicBezTo>
                  <a:pt x="4929500" y="5475725"/>
                  <a:pt x="4924815" y="5466960"/>
                  <a:pt x="4920132" y="5458197"/>
                </a:cubicBezTo>
                <a:cubicBezTo>
                  <a:pt x="4924090" y="5444528"/>
                  <a:pt x="4919403" y="5435765"/>
                  <a:pt x="4914718" y="5427000"/>
                </a:cubicBezTo>
                <a:cubicBezTo>
                  <a:pt x="4909304" y="5395805"/>
                  <a:pt x="4909304" y="5395805"/>
                  <a:pt x="4909304" y="5395805"/>
                </a:cubicBezTo>
                <a:cubicBezTo>
                  <a:pt x="4906599" y="5380208"/>
                  <a:pt x="4899208" y="5355845"/>
                  <a:pt x="4896501" y="5340250"/>
                </a:cubicBezTo>
                <a:cubicBezTo>
                  <a:pt x="4896501" y="5340250"/>
                  <a:pt x="4893794" y="5324651"/>
                  <a:pt x="4895773" y="5317820"/>
                </a:cubicBezTo>
                <a:cubicBezTo>
                  <a:pt x="4893069" y="5302220"/>
                  <a:pt x="4895046" y="5295388"/>
                  <a:pt x="4895046" y="5295388"/>
                </a:cubicBezTo>
                <a:cubicBezTo>
                  <a:pt x="4892340" y="5279788"/>
                  <a:pt x="4889632" y="5264193"/>
                  <a:pt x="4889632" y="5264193"/>
                </a:cubicBezTo>
                <a:cubicBezTo>
                  <a:pt x="4891612" y="5257358"/>
                  <a:pt x="4886928" y="5248594"/>
                  <a:pt x="4884949" y="5255428"/>
                </a:cubicBezTo>
                <a:cubicBezTo>
                  <a:pt x="4884949" y="5255428"/>
                  <a:pt x="4878284" y="5253498"/>
                  <a:pt x="4873598" y="5244734"/>
                </a:cubicBezTo>
                <a:cubicBezTo>
                  <a:pt x="4868912" y="5235969"/>
                  <a:pt x="4868185" y="5213541"/>
                  <a:pt x="4868185" y="5213541"/>
                </a:cubicBezTo>
                <a:cubicBezTo>
                  <a:pt x="4874848" y="5215469"/>
                  <a:pt x="4876829" y="5208634"/>
                  <a:pt x="4872143" y="5199869"/>
                </a:cubicBezTo>
                <a:cubicBezTo>
                  <a:pt x="4872143" y="5199869"/>
                  <a:pt x="4869437" y="5184273"/>
                  <a:pt x="4862771" y="5182344"/>
                </a:cubicBezTo>
                <a:cubicBezTo>
                  <a:pt x="4862771" y="5182344"/>
                  <a:pt x="4851422" y="5171649"/>
                  <a:pt x="4851422" y="5171649"/>
                </a:cubicBezTo>
                <a:cubicBezTo>
                  <a:pt x="4851422" y="5171649"/>
                  <a:pt x="4840076" y="5160955"/>
                  <a:pt x="4842054" y="5154121"/>
                </a:cubicBezTo>
                <a:cubicBezTo>
                  <a:pt x="4842054" y="5154121"/>
                  <a:pt x="4846012" y="5140455"/>
                  <a:pt x="4846012" y="5140455"/>
                </a:cubicBezTo>
                <a:cubicBezTo>
                  <a:pt x="4846012" y="5140455"/>
                  <a:pt x="4847989" y="5133621"/>
                  <a:pt x="4849969" y="5126786"/>
                </a:cubicBezTo>
                <a:cubicBezTo>
                  <a:pt x="4843303" y="5124856"/>
                  <a:pt x="4840599" y="5109259"/>
                  <a:pt x="4840599" y="5109259"/>
                </a:cubicBezTo>
                <a:cubicBezTo>
                  <a:pt x="4840599" y="5109259"/>
                  <a:pt x="4833934" y="5107329"/>
                  <a:pt x="4827270" y="5105400"/>
                </a:cubicBezTo>
                <a:cubicBezTo>
                  <a:pt x="4820606" y="5103470"/>
                  <a:pt x="4806548" y="5077180"/>
                  <a:pt x="4801864" y="5068415"/>
                </a:cubicBezTo>
                <a:cubicBezTo>
                  <a:pt x="4797180" y="5059653"/>
                  <a:pt x="4783124" y="5033363"/>
                  <a:pt x="4785104" y="5026528"/>
                </a:cubicBezTo>
                <a:cubicBezTo>
                  <a:pt x="4785104" y="5026528"/>
                  <a:pt x="4775732" y="5008998"/>
                  <a:pt x="4771046" y="5000236"/>
                </a:cubicBezTo>
                <a:cubicBezTo>
                  <a:pt x="4761674" y="4982708"/>
                  <a:pt x="4754283" y="4958347"/>
                  <a:pt x="4749599" y="4949584"/>
                </a:cubicBezTo>
                <a:lnTo>
                  <a:pt x="4744157" y="4944456"/>
                </a:lnTo>
                <a:lnTo>
                  <a:pt x="4756550" y="5025661"/>
                </a:lnTo>
                <a:cubicBezTo>
                  <a:pt x="4760485" y="5064406"/>
                  <a:pt x="4762500" y="5103718"/>
                  <a:pt x="4762500" y="5143500"/>
                </a:cubicBezTo>
                <a:cubicBezTo>
                  <a:pt x="4762500" y="5183283"/>
                  <a:pt x="4760485" y="5222595"/>
                  <a:pt x="4756550" y="5261339"/>
                </a:cubicBezTo>
                <a:lnTo>
                  <a:pt x="4754546" y="5274469"/>
                </a:lnTo>
                <a:lnTo>
                  <a:pt x="4754839" y="5275118"/>
                </a:lnTo>
                <a:cubicBezTo>
                  <a:pt x="4758714" y="5284543"/>
                  <a:pt x="4762343" y="5294818"/>
                  <a:pt x="4763418" y="5302508"/>
                </a:cubicBezTo>
                <a:cubicBezTo>
                  <a:pt x="4763418" y="5302508"/>
                  <a:pt x="4761446" y="5309316"/>
                  <a:pt x="4765566" y="5317891"/>
                </a:cubicBezTo>
                <a:cubicBezTo>
                  <a:pt x="4769688" y="5326465"/>
                  <a:pt x="4771838" y="5341847"/>
                  <a:pt x="4775958" y="5350418"/>
                </a:cubicBezTo>
                <a:cubicBezTo>
                  <a:pt x="4776136" y="5372613"/>
                  <a:pt x="4780260" y="5381182"/>
                  <a:pt x="4780260" y="5381182"/>
                </a:cubicBezTo>
                <a:cubicBezTo>
                  <a:pt x="4782407" y="5396566"/>
                  <a:pt x="4782584" y="5418756"/>
                  <a:pt x="4786709" y="5427330"/>
                </a:cubicBezTo>
                <a:cubicBezTo>
                  <a:pt x="4784737" y="5434140"/>
                  <a:pt x="4784915" y="5456330"/>
                  <a:pt x="4784915" y="5456330"/>
                </a:cubicBezTo>
                <a:cubicBezTo>
                  <a:pt x="4782945" y="5463138"/>
                  <a:pt x="4778822" y="5454565"/>
                  <a:pt x="4772726" y="5452800"/>
                </a:cubicBezTo>
                <a:cubicBezTo>
                  <a:pt x="4772726" y="5452800"/>
                  <a:pt x="4766636" y="5451037"/>
                  <a:pt x="4766813" y="5473227"/>
                </a:cubicBezTo>
                <a:cubicBezTo>
                  <a:pt x="4769142" y="5510801"/>
                  <a:pt x="4769142" y="5510801"/>
                  <a:pt x="4769142" y="5510801"/>
                </a:cubicBezTo>
                <a:cubicBezTo>
                  <a:pt x="4771291" y="5526180"/>
                  <a:pt x="4773439" y="5541564"/>
                  <a:pt x="4775412" y="5534756"/>
                </a:cubicBezTo>
                <a:lnTo>
                  <a:pt x="4771377" y="5548691"/>
                </a:lnTo>
                <a:cubicBezTo>
                  <a:pt x="4765554" y="5568801"/>
                  <a:pt x="4765554" y="5568801"/>
                  <a:pt x="4765554" y="5568801"/>
                </a:cubicBezTo>
                <a:cubicBezTo>
                  <a:pt x="4765554" y="5568801"/>
                  <a:pt x="4759461" y="5567036"/>
                  <a:pt x="4759461" y="5567036"/>
                </a:cubicBezTo>
                <a:cubicBezTo>
                  <a:pt x="4759461" y="5567036"/>
                  <a:pt x="4759461" y="5567036"/>
                  <a:pt x="4757312" y="5551656"/>
                </a:cubicBezTo>
                <a:cubicBezTo>
                  <a:pt x="4759284" y="5544846"/>
                  <a:pt x="4759284" y="5544846"/>
                  <a:pt x="4759284" y="5544846"/>
                </a:cubicBezTo>
                <a:cubicBezTo>
                  <a:pt x="4761256" y="5538036"/>
                  <a:pt x="4761256" y="5538036"/>
                  <a:pt x="4761256" y="5538036"/>
                </a:cubicBezTo>
                <a:cubicBezTo>
                  <a:pt x="4757134" y="5529462"/>
                  <a:pt x="4756953" y="5507272"/>
                  <a:pt x="4754807" y="5491888"/>
                </a:cubicBezTo>
                <a:cubicBezTo>
                  <a:pt x="4756778" y="5485082"/>
                  <a:pt x="4752656" y="5476509"/>
                  <a:pt x="4748535" y="5467935"/>
                </a:cubicBezTo>
                <a:cubicBezTo>
                  <a:pt x="4746383" y="5452550"/>
                  <a:pt x="4742263" y="5443979"/>
                  <a:pt x="4742263" y="5443979"/>
                </a:cubicBezTo>
                <a:cubicBezTo>
                  <a:pt x="4744235" y="5437170"/>
                  <a:pt x="4737964" y="5413215"/>
                  <a:pt x="4739935" y="5406407"/>
                </a:cubicBezTo>
                <a:cubicBezTo>
                  <a:pt x="4741908" y="5399599"/>
                  <a:pt x="4745673" y="5363791"/>
                  <a:pt x="4749616" y="5350171"/>
                </a:cubicBezTo>
                <a:cubicBezTo>
                  <a:pt x="4751588" y="5343362"/>
                  <a:pt x="4747467" y="5334789"/>
                  <a:pt x="4751410" y="5321171"/>
                </a:cubicBezTo>
                <a:cubicBezTo>
                  <a:pt x="4749260" y="5305788"/>
                  <a:pt x="4751230" y="5298980"/>
                  <a:pt x="4751230" y="5298980"/>
                </a:cubicBezTo>
                <a:lnTo>
                  <a:pt x="4750934" y="5298140"/>
                </a:lnTo>
                <a:lnTo>
                  <a:pt x="4739085" y="5375774"/>
                </a:lnTo>
                <a:lnTo>
                  <a:pt x="4719274" y="5452824"/>
                </a:lnTo>
                <a:lnTo>
                  <a:pt x="4720586" y="5469856"/>
                </a:lnTo>
                <a:cubicBezTo>
                  <a:pt x="4720871" y="5474568"/>
                  <a:pt x="4721402" y="5478426"/>
                  <a:pt x="4723455" y="5482723"/>
                </a:cubicBezTo>
                <a:cubicBezTo>
                  <a:pt x="4721476" y="5489558"/>
                  <a:pt x="4721476" y="5489558"/>
                  <a:pt x="4721476" y="5489558"/>
                </a:cubicBezTo>
                <a:cubicBezTo>
                  <a:pt x="4723603" y="5504986"/>
                  <a:pt x="4723750" y="5527252"/>
                  <a:pt x="4725877" y="5542681"/>
                </a:cubicBezTo>
                <a:cubicBezTo>
                  <a:pt x="4729983" y="5551279"/>
                  <a:pt x="4724195" y="5594043"/>
                  <a:pt x="4716131" y="5599114"/>
                </a:cubicBezTo>
                <a:cubicBezTo>
                  <a:pt x="4716131" y="5599114"/>
                  <a:pt x="4716131" y="5599114"/>
                  <a:pt x="4718258" y="5614545"/>
                </a:cubicBezTo>
                <a:cubicBezTo>
                  <a:pt x="4718407" y="5636808"/>
                  <a:pt x="4710489" y="5664144"/>
                  <a:pt x="4710639" y="5686409"/>
                </a:cubicBezTo>
                <a:cubicBezTo>
                  <a:pt x="4706682" y="5700077"/>
                  <a:pt x="4706682" y="5700077"/>
                  <a:pt x="4706682" y="5700077"/>
                </a:cubicBezTo>
                <a:cubicBezTo>
                  <a:pt x="4702724" y="5713744"/>
                  <a:pt x="4702874" y="5736008"/>
                  <a:pt x="4702874" y="5736008"/>
                </a:cubicBezTo>
                <a:cubicBezTo>
                  <a:pt x="4700894" y="5742841"/>
                  <a:pt x="4694957" y="5763345"/>
                  <a:pt x="4692978" y="5770178"/>
                </a:cubicBezTo>
                <a:cubicBezTo>
                  <a:pt x="4686893" y="5768415"/>
                  <a:pt x="4690851" y="5754750"/>
                  <a:pt x="4694809" y="5741079"/>
                </a:cubicBezTo>
                <a:cubicBezTo>
                  <a:pt x="4692681" y="5725651"/>
                  <a:pt x="4692385" y="5681122"/>
                  <a:pt x="4696342" y="5667454"/>
                </a:cubicBezTo>
                <a:cubicBezTo>
                  <a:pt x="4692238" y="5658859"/>
                  <a:pt x="4696046" y="5622928"/>
                  <a:pt x="4695899" y="5600662"/>
                </a:cubicBezTo>
                <a:cubicBezTo>
                  <a:pt x="4697729" y="5571567"/>
                  <a:pt x="4697729" y="5571567"/>
                  <a:pt x="4697729" y="5571567"/>
                </a:cubicBezTo>
                <a:cubicBezTo>
                  <a:pt x="4695603" y="5556135"/>
                  <a:pt x="4693474" y="5540707"/>
                  <a:pt x="4695452" y="5533872"/>
                </a:cubicBezTo>
                <a:cubicBezTo>
                  <a:pt x="4695452" y="5533872"/>
                  <a:pt x="4699410" y="5520204"/>
                  <a:pt x="4699410" y="5520204"/>
                </a:cubicBezTo>
                <a:cubicBezTo>
                  <a:pt x="4699410" y="5520204"/>
                  <a:pt x="4707476" y="5515131"/>
                  <a:pt x="4707476" y="5515131"/>
                </a:cubicBezTo>
                <a:cubicBezTo>
                  <a:pt x="4708466" y="5511714"/>
                  <a:pt x="4707934" y="5507856"/>
                  <a:pt x="4706642" y="5503778"/>
                </a:cubicBezTo>
                <a:lnTo>
                  <a:pt x="4705361" y="5500773"/>
                </a:lnTo>
                <a:lnTo>
                  <a:pt x="4671929" y="5592115"/>
                </a:lnTo>
                <a:cubicBezTo>
                  <a:pt x="4642769" y="5661058"/>
                  <a:pt x="4607091" y="5726573"/>
                  <a:pt x="4565667" y="5787888"/>
                </a:cubicBezTo>
                <a:lnTo>
                  <a:pt x="4560836" y="5794348"/>
                </a:lnTo>
                <a:lnTo>
                  <a:pt x="4560836" y="5799948"/>
                </a:lnTo>
                <a:cubicBezTo>
                  <a:pt x="4560836" y="5803302"/>
                  <a:pt x="4560836" y="5806657"/>
                  <a:pt x="4560836" y="5806657"/>
                </a:cubicBezTo>
                <a:cubicBezTo>
                  <a:pt x="4560836" y="5820077"/>
                  <a:pt x="4560836" y="5833498"/>
                  <a:pt x="4560836" y="5846917"/>
                </a:cubicBezTo>
                <a:cubicBezTo>
                  <a:pt x="4560836" y="5846917"/>
                  <a:pt x="4560836" y="5846917"/>
                  <a:pt x="4560836" y="5848594"/>
                </a:cubicBezTo>
                <a:lnTo>
                  <a:pt x="4560836" y="5858814"/>
                </a:lnTo>
                <a:lnTo>
                  <a:pt x="4571859" y="5854990"/>
                </a:lnTo>
                <a:cubicBezTo>
                  <a:pt x="4571859" y="5854990"/>
                  <a:pt x="4571859" y="5854990"/>
                  <a:pt x="4571859" y="5863809"/>
                </a:cubicBezTo>
                <a:cubicBezTo>
                  <a:pt x="4571859" y="5863809"/>
                  <a:pt x="4571859" y="5872626"/>
                  <a:pt x="4571859" y="5872626"/>
                </a:cubicBezTo>
                <a:cubicBezTo>
                  <a:pt x="4562619" y="5881440"/>
                  <a:pt x="4562619" y="5890259"/>
                  <a:pt x="4571859" y="5899074"/>
                </a:cubicBezTo>
                <a:cubicBezTo>
                  <a:pt x="4571859" y="5899074"/>
                  <a:pt x="4581098" y="5899074"/>
                  <a:pt x="4581098" y="5907893"/>
                </a:cubicBezTo>
                <a:cubicBezTo>
                  <a:pt x="4581098" y="5907893"/>
                  <a:pt x="4581098" y="5910094"/>
                  <a:pt x="4581098" y="5912299"/>
                </a:cubicBezTo>
                <a:lnTo>
                  <a:pt x="4581098" y="5915719"/>
                </a:lnTo>
                <a:lnTo>
                  <a:pt x="4589846" y="5906108"/>
                </a:lnTo>
                <a:cubicBezTo>
                  <a:pt x="4595444" y="5901075"/>
                  <a:pt x="4601041" y="5897720"/>
                  <a:pt x="4606637" y="5897720"/>
                </a:cubicBezTo>
                <a:cubicBezTo>
                  <a:pt x="4606637" y="5897720"/>
                  <a:pt x="4606637" y="5897720"/>
                  <a:pt x="4606637" y="5884300"/>
                </a:cubicBezTo>
                <a:cubicBezTo>
                  <a:pt x="4606637" y="5884300"/>
                  <a:pt x="4606637" y="5884300"/>
                  <a:pt x="4617835" y="5897720"/>
                </a:cubicBezTo>
                <a:cubicBezTo>
                  <a:pt x="4617835" y="5911141"/>
                  <a:pt x="4617835" y="5911141"/>
                  <a:pt x="4617835" y="5911141"/>
                </a:cubicBezTo>
                <a:cubicBezTo>
                  <a:pt x="4617835" y="5911141"/>
                  <a:pt x="4606637" y="5924560"/>
                  <a:pt x="4606637" y="5937980"/>
                </a:cubicBezTo>
                <a:cubicBezTo>
                  <a:pt x="4606637" y="5937980"/>
                  <a:pt x="4603841" y="5941334"/>
                  <a:pt x="4599642" y="5943013"/>
                </a:cubicBezTo>
                <a:cubicBezTo>
                  <a:pt x="4595445" y="5944692"/>
                  <a:pt x="4589846" y="5944692"/>
                  <a:pt x="4584246" y="5937980"/>
                </a:cubicBezTo>
                <a:cubicBezTo>
                  <a:pt x="4578649" y="5931271"/>
                  <a:pt x="4575849" y="5927915"/>
                  <a:pt x="4574450" y="5926237"/>
                </a:cubicBezTo>
                <a:lnTo>
                  <a:pt x="4573856" y="5925525"/>
                </a:lnTo>
                <a:lnTo>
                  <a:pt x="4571859" y="5925525"/>
                </a:lnTo>
                <a:cubicBezTo>
                  <a:pt x="4571859" y="5925525"/>
                  <a:pt x="4571859" y="5916707"/>
                  <a:pt x="4571859" y="5916707"/>
                </a:cubicBezTo>
                <a:cubicBezTo>
                  <a:pt x="4571859" y="5916707"/>
                  <a:pt x="4569549" y="5916707"/>
                  <a:pt x="4566084" y="5916707"/>
                </a:cubicBezTo>
                <a:lnTo>
                  <a:pt x="4557633" y="5916707"/>
                </a:lnTo>
                <a:lnTo>
                  <a:pt x="4546843" y="5925759"/>
                </a:lnTo>
                <a:lnTo>
                  <a:pt x="4544137" y="5926474"/>
                </a:lnTo>
                <a:lnTo>
                  <a:pt x="4544137" y="5934341"/>
                </a:lnTo>
                <a:cubicBezTo>
                  <a:pt x="4544137" y="5943158"/>
                  <a:pt x="4544137" y="5943158"/>
                  <a:pt x="4544137" y="5943158"/>
                </a:cubicBezTo>
                <a:cubicBezTo>
                  <a:pt x="4544137" y="5943158"/>
                  <a:pt x="4544137" y="5951973"/>
                  <a:pt x="4544137" y="5951973"/>
                </a:cubicBezTo>
                <a:cubicBezTo>
                  <a:pt x="4544137" y="5960791"/>
                  <a:pt x="4534899" y="5969606"/>
                  <a:pt x="4544137" y="5969606"/>
                </a:cubicBezTo>
                <a:cubicBezTo>
                  <a:pt x="4544137" y="5969606"/>
                  <a:pt x="4544137" y="5969606"/>
                  <a:pt x="4544137" y="5978425"/>
                </a:cubicBezTo>
                <a:cubicBezTo>
                  <a:pt x="4544137" y="5987239"/>
                  <a:pt x="4544137" y="5987239"/>
                  <a:pt x="4544137" y="5987239"/>
                </a:cubicBezTo>
                <a:cubicBezTo>
                  <a:pt x="4534899" y="5987239"/>
                  <a:pt x="4534899" y="5987239"/>
                  <a:pt x="4534899" y="5987239"/>
                </a:cubicBezTo>
                <a:cubicBezTo>
                  <a:pt x="4525658" y="5987239"/>
                  <a:pt x="4516417" y="5978425"/>
                  <a:pt x="4516417" y="5978425"/>
                </a:cubicBezTo>
                <a:cubicBezTo>
                  <a:pt x="4516417" y="5978425"/>
                  <a:pt x="4507177" y="5978425"/>
                  <a:pt x="4507177" y="5987239"/>
                </a:cubicBezTo>
                <a:cubicBezTo>
                  <a:pt x="4507177" y="5987239"/>
                  <a:pt x="4497936" y="5996057"/>
                  <a:pt x="4497936" y="5996057"/>
                </a:cubicBezTo>
                <a:cubicBezTo>
                  <a:pt x="4497936" y="6004873"/>
                  <a:pt x="4497936" y="6004873"/>
                  <a:pt x="4497936" y="6004873"/>
                </a:cubicBezTo>
                <a:cubicBezTo>
                  <a:pt x="4497936" y="6013690"/>
                  <a:pt x="4488694" y="6022505"/>
                  <a:pt x="4488694" y="6022505"/>
                </a:cubicBezTo>
                <a:cubicBezTo>
                  <a:pt x="4488694" y="6031324"/>
                  <a:pt x="4470212" y="6048957"/>
                  <a:pt x="4470212" y="6048957"/>
                </a:cubicBezTo>
                <a:cubicBezTo>
                  <a:pt x="4470212" y="6057772"/>
                  <a:pt x="4470212" y="6075406"/>
                  <a:pt x="4470212" y="6075406"/>
                </a:cubicBezTo>
                <a:cubicBezTo>
                  <a:pt x="4470212" y="6075406"/>
                  <a:pt x="4470212" y="6084223"/>
                  <a:pt x="4470212" y="6084223"/>
                </a:cubicBezTo>
                <a:cubicBezTo>
                  <a:pt x="4465592" y="6084223"/>
                  <a:pt x="4463283" y="6082019"/>
                  <a:pt x="4460973" y="6079815"/>
                </a:cubicBezTo>
                <a:lnTo>
                  <a:pt x="4451979" y="6075524"/>
                </a:lnTo>
                <a:lnTo>
                  <a:pt x="4449556" y="6088279"/>
                </a:lnTo>
                <a:cubicBezTo>
                  <a:pt x="4449556" y="6088279"/>
                  <a:pt x="4449556" y="6088279"/>
                  <a:pt x="4439956" y="6085500"/>
                </a:cubicBezTo>
                <a:lnTo>
                  <a:pt x="4440543" y="6083474"/>
                </a:lnTo>
                <a:lnTo>
                  <a:pt x="4433252" y="6093039"/>
                </a:lnTo>
                <a:cubicBezTo>
                  <a:pt x="4433252" y="6093039"/>
                  <a:pt x="4433252" y="6093039"/>
                  <a:pt x="4424010" y="6101856"/>
                </a:cubicBezTo>
                <a:cubicBezTo>
                  <a:pt x="4424010" y="6110673"/>
                  <a:pt x="4414772" y="6119490"/>
                  <a:pt x="4405532" y="6128304"/>
                </a:cubicBezTo>
                <a:cubicBezTo>
                  <a:pt x="4405532" y="6128304"/>
                  <a:pt x="4396291" y="6128304"/>
                  <a:pt x="4396291" y="6137122"/>
                </a:cubicBezTo>
                <a:cubicBezTo>
                  <a:pt x="4387050" y="6145940"/>
                  <a:pt x="4387050" y="6145940"/>
                  <a:pt x="4387050" y="6145940"/>
                </a:cubicBezTo>
                <a:cubicBezTo>
                  <a:pt x="4387050" y="6150349"/>
                  <a:pt x="4384740" y="6154755"/>
                  <a:pt x="4382429" y="6158061"/>
                </a:cubicBezTo>
                <a:lnTo>
                  <a:pt x="4380687" y="6160138"/>
                </a:lnTo>
                <a:lnTo>
                  <a:pt x="4380996" y="6166773"/>
                </a:lnTo>
                <a:lnTo>
                  <a:pt x="4379518" y="6168054"/>
                </a:lnTo>
                <a:lnTo>
                  <a:pt x="4382429" y="6175694"/>
                </a:lnTo>
                <a:cubicBezTo>
                  <a:pt x="4384740" y="6179002"/>
                  <a:pt x="4387050" y="6181206"/>
                  <a:pt x="4387050" y="6181206"/>
                </a:cubicBezTo>
                <a:cubicBezTo>
                  <a:pt x="4396291" y="6190022"/>
                  <a:pt x="4387050" y="6198837"/>
                  <a:pt x="4387050" y="6198837"/>
                </a:cubicBezTo>
                <a:cubicBezTo>
                  <a:pt x="4387050" y="6198837"/>
                  <a:pt x="4377809" y="6207656"/>
                  <a:pt x="4377809" y="6207656"/>
                </a:cubicBezTo>
                <a:cubicBezTo>
                  <a:pt x="4373188" y="6207656"/>
                  <a:pt x="4368568" y="6209861"/>
                  <a:pt x="4363947" y="6213165"/>
                </a:cubicBezTo>
                <a:lnTo>
                  <a:pt x="4363080" y="6213923"/>
                </a:lnTo>
                <a:lnTo>
                  <a:pt x="4362131" y="6214955"/>
                </a:lnTo>
                <a:lnTo>
                  <a:pt x="4360262" y="6217276"/>
                </a:lnTo>
                <a:lnTo>
                  <a:pt x="4363392" y="6218182"/>
                </a:lnTo>
                <a:cubicBezTo>
                  <a:pt x="4363392" y="6218182"/>
                  <a:pt x="4362175" y="6222385"/>
                  <a:pt x="4359826" y="6226258"/>
                </a:cubicBezTo>
                <a:lnTo>
                  <a:pt x="4355700" y="6228689"/>
                </a:lnTo>
                <a:lnTo>
                  <a:pt x="4355662" y="6229010"/>
                </a:lnTo>
                <a:cubicBezTo>
                  <a:pt x="4355662" y="6236036"/>
                  <a:pt x="4355662" y="6236036"/>
                  <a:pt x="4355662" y="6236036"/>
                </a:cubicBezTo>
                <a:lnTo>
                  <a:pt x="4350895" y="6237188"/>
                </a:lnTo>
                <a:lnTo>
                  <a:pt x="4351242" y="6238513"/>
                </a:lnTo>
                <a:cubicBezTo>
                  <a:pt x="4352397" y="6240716"/>
                  <a:pt x="4354706" y="6242921"/>
                  <a:pt x="4359326" y="6242921"/>
                </a:cubicBezTo>
                <a:cubicBezTo>
                  <a:pt x="4359326" y="6242921"/>
                  <a:pt x="4368568" y="6234106"/>
                  <a:pt x="4368568" y="6234106"/>
                </a:cubicBezTo>
                <a:cubicBezTo>
                  <a:pt x="4377809" y="6234106"/>
                  <a:pt x="4377809" y="6242921"/>
                  <a:pt x="4377809" y="6251737"/>
                </a:cubicBezTo>
                <a:cubicBezTo>
                  <a:pt x="4368568" y="6251737"/>
                  <a:pt x="4368568" y="6269369"/>
                  <a:pt x="4368568" y="6278188"/>
                </a:cubicBezTo>
                <a:cubicBezTo>
                  <a:pt x="4368568" y="6278188"/>
                  <a:pt x="4368568" y="6278188"/>
                  <a:pt x="4377809" y="6269369"/>
                </a:cubicBezTo>
                <a:cubicBezTo>
                  <a:pt x="4387050" y="6269369"/>
                  <a:pt x="4396291" y="6260554"/>
                  <a:pt x="4396291" y="6260554"/>
                </a:cubicBezTo>
                <a:cubicBezTo>
                  <a:pt x="4396291" y="6260554"/>
                  <a:pt x="4396291" y="6251737"/>
                  <a:pt x="4396291" y="6251737"/>
                </a:cubicBezTo>
                <a:cubicBezTo>
                  <a:pt x="4405532" y="6251737"/>
                  <a:pt x="4405532" y="6251737"/>
                  <a:pt x="4414772" y="6251737"/>
                </a:cubicBezTo>
                <a:cubicBezTo>
                  <a:pt x="4414772" y="6251737"/>
                  <a:pt x="4424010" y="6251737"/>
                  <a:pt x="4433252" y="6242921"/>
                </a:cubicBezTo>
                <a:cubicBezTo>
                  <a:pt x="4437871" y="6242921"/>
                  <a:pt x="4442493" y="6240716"/>
                  <a:pt x="4445957" y="6238513"/>
                </a:cubicBezTo>
                <a:lnTo>
                  <a:pt x="4450915" y="6234729"/>
                </a:lnTo>
                <a:lnTo>
                  <a:pt x="4450915" y="6232231"/>
                </a:lnTo>
                <a:cubicBezTo>
                  <a:pt x="4450915" y="6230585"/>
                  <a:pt x="4450915" y="6230585"/>
                  <a:pt x="4450915" y="6230585"/>
                </a:cubicBezTo>
                <a:cubicBezTo>
                  <a:pt x="4450915" y="6230585"/>
                  <a:pt x="4450915" y="6230585"/>
                  <a:pt x="4450915" y="6217406"/>
                </a:cubicBezTo>
                <a:lnTo>
                  <a:pt x="4459962" y="6211126"/>
                </a:lnTo>
                <a:lnTo>
                  <a:pt x="4459962" y="6210437"/>
                </a:lnTo>
                <a:cubicBezTo>
                  <a:pt x="4459962" y="6209635"/>
                  <a:pt x="4459962" y="6209635"/>
                  <a:pt x="4459962" y="6209635"/>
                </a:cubicBezTo>
                <a:lnTo>
                  <a:pt x="4460655" y="6209635"/>
                </a:lnTo>
                <a:lnTo>
                  <a:pt x="4461769" y="6204223"/>
                </a:lnTo>
                <a:cubicBezTo>
                  <a:pt x="4461769" y="6191043"/>
                  <a:pt x="4472628" y="6191043"/>
                  <a:pt x="4472628" y="6191043"/>
                </a:cubicBezTo>
                <a:cubicBezTo>
                  <a:pt x="4472628" y="6191043"/>
                  <a:pt x="4483483" y="6191043"/>
                  <a:pt x="4483483" y="6191043"/>
                </a:cubicBezTo>
                <a:cubicBezTo>
                  <a:pt x="4483483" y="6191043"/>
                  <a:pt x="4483483" y="6204223"/>
                  <a:pt x="4472628" y="6217406"/>
                </a:cubicBezTo>
                <a:cubicBezTo>
                  <a:pt x="4472628" y="6217406"/>
                  <a:pt x="4471950" y="6219052"/>
                  <a:pt x="4470763" y="6221525"/>
                </a:cubicBezTo>
                <a:lnTo>
                  <a:pt x="4467985" y="6226641"/>
                </a:lnTo>
                <a:lnTo>
                  <a:pt x="4470212" y="6225287"/>
                </a:lnTo>
                <a:cubicBezTo>
                  <a:pt x="4479453" y="6225287"/>
                  <a:pt x="4479453" y="6225287"/>
                  <a:pt x="4479453" y="6225287"/>
                </a:cubicBezTo>
                <a:cubicBezTo>
                  <a:pt x="4479453" y="6225287"/>
                  <a:pt x="4470212" y="6234106"/>
                  <a:pt x="4470212" y="6234106"/>
                </a:cubicBezTo>
                <a:cubicBezTo>
                  <a:pt x="4470212" y="6234106"/>
                  <a:pt x="4470212" y="6242921"/>
                  <a:pt x="4470212" y="6242921"/>
                </a:cubicBezTo>
                <a:lnTo>
                  <a:pt x="4470332" y="6242866"/>
                </a:lnTo>
                <a:lnTo>
                  <a:pt x="4476817" y="6232728"/>
                </a:lnTo>
                <a:cubicBezTo>
                  <a:pt x="4476817" y="6232728"/>
                  <a:pt x="4476817" y="6232728"/>
                  <a:pt x="4478515" y="6233220"/>
                </a:cubicBezTo>
                <a:lnTo>
                  <a:pt x="4486004" y="6235389"/>
                </a:lnTo>
                <a:lnTo>
                  <a:pt x="4488694" y="6234106"/>
                </a:lnTo>
                <a:lnTo>
                  <a:pt x="4499431" y="6228983"/>
                </a:lnTo>
                <a:lnTo>
                  <a:pt x="4504857" y="6216205"/>
                </a:lnTo>
                <a:cubicBezTo>
                  <a:pt x="4504857" y="6216205"/>
                  <a:pt x="4504857" y="6203026"/>
                  <a:pt x="4516051" y="6203026"/>
                </a:cubicBezTo>
                <a:cubicBezTo>
                  <a:pt x="4521650" y="6196435"/>
                  <a:pt x="4527247" y="6189847"/>
                  <a:pt x="4534245" y="6184902"/>
                </a:cubicBezTo>
                <a:lnTo>
                  <a:pt x="4547455" y="6180812"/>
                </a:lnTo>
                <a:lnTo>
                  <a:pt x="4543235" y="6172828"/>
                </a:lnTo>
                <a:cubicBezTo>
                  <a:pt x="4543235" y="6172828"/>
                  <a:pt x="4545556" y="6170633"/>
                  <a:pt x="4549035" y="6167338"/>
                </a:cubicBezTo>
                <a:lnTo>
                  <a:pt x="4551976" y="6164555"/>
                </a:lnTo>
                <a:lnTo>
                  <a:pt x="4551949" y="6164104"/>
                </a:lnTo>
                <a:lnTo>
                  <a:pt x="4562619" y="6153709"/>
                </a:lnTo>
                <a:lnTo>
                  <a:pt x="4569913" y="6139902"/>
                </a:lnTo>
                <a:cubicBezTo>
                  <a:pt x="4571074" y="6137708"/>
                  <a:pt x="4571074" y="6137708"/>
                  <a:pt x="4571074" y="6137708"/>
                </a:cubicBezTo>
                <a:cubicBezTo>
                  <a:pt x="4571074" y="6128926"/>
                  <a:pt x="4571074" y="6120145"/>
                  <a:pt x="4571074" y="6120145"/>
                </a:cubicBezTo>
                <a:lnTo>
                  <a:pt x="4568153" y="6112543"/>
                </a:lnTo>
                <a:lnTo>
                  <a:pt x="4553978" y="6122086"/>
                </a:lnTo>
                <a:cubicBezTo>
                  <a:pt x="4553978" y="6122086"/>
                  <a:pt x="4553978" y="6122086"/>
                  <a:pt x="4539958" y="6118027"/>
                </a:cubicBezTo>
                <a:cubicBezTo>
                  <a:pt x="4539958" y="6118027"/>
                  <a:pt x="4534336" y="6084967"/>
                  <a:pt x="4538534" y="6070467"/>
                </a:cubicBezTo>
                <a:cubicBezTo>
                  <a:pt x="4538534" y="6070467"/>
                  <a:pt x="4542734" y="6055963"/>
                  <a:pt x="4542734" y="6055963"/>
                </a:cubicBezTo>
                <a:cubicBezTo>
                  <a:pt x="4546932" y="6041465"/>
                  <a:pt x="4560951" y="6045526"/>
                  <a:pt x="4560951" y="6045526"/>
                </a:cubicBezTo>
                <a:cubicBezTo>
                  <a:pt x="4560951" y="6045526"/>
                  <a:pt x="4574971" y="6049585"/>
                  <a:pt x="4574971" y="6049585"/>
                </a:cubicBezTo>
                <a:cubicBezTo>
                  <a:pt x="4572871" y="6056833"/>
                  <a:pt x="4574277" y="6065098"/>
                  <a:pt x="4575682" y="6073364"/>
                </a:cubicBezTo>
                <a:lnTo>
                  <a:pt x="4576385" y="6096954"/>
                </a:lnTo>
                <a:lnTo>
                  <a:pt x="4580351" y="6102585"/>
                </a:lnTo>
                <a:cubicBezTo>
                  <a:pt x="4580351" y="6102585"/>
                  <a:pt x="4589633" y="6111366"/>
                  <a:pt x="4589633" y="6111366"/>
                </a:cubicBezTo>
                <a:cubicBezTo>
                  <a:pt x="4589633" y="6111366"/>
                  <a:pt x="4598912" y="6111366"/>
                  <a:pt x="4608189" y="6102585"/>
                </a:cubicBezTo>
                <a:cubicBezTo>
                  <a:pt x="4608189" y="6102585"/>
                  <a:pt x="4626748" y="6085025"/>
                  <a:pt x="4636029" y="6076244"/>
                </a:cubicBezTo>
                <a:cubicBezTo>
                  <a:pt x="4636029" y="6076244"/>
                  <a:pt x="4645307" y="6058683"/>
                  <a:pt x="4645307" y="6049902"/>
                </a:cubicBezTo>
                <a:cubicBezTo>
                  <a:pt x="4645307" y="6049902"/>
                  <a:pt x="4647626" y="6047708"/>
                  <a:pt x="4649947" y="6044416"/>
                </a:cubicBezTo>
                <a:lnTo>
                  <a:pt x="4653214" y="6035913"/>
                </a:lnTo>
                <a:lnTo>
                  <a:pt x="4645061" y="6031722"/>
                </a:lnTo>
                <a:cubicBezTo>
                  <a:pt x="4644290" y="6029609"/>
                  <a:pt x="4645300" y="6026124"/>
                  <a:pt x="4647319" y="6019152"/>
                </a:cubicBezTo>
                <a:cubicBezTo>
                  <a:pt x="4647319" y="6019152"/>
                  <a:pt x="4651355" y="6005210"/>
                  <a:pt x="4651355" y="6005210"/>
                </a:cubicBezTo>
                <a:cubicBezTo>
                  <a:pt x="4654436" y="6013657"/>
                  <a:pt x="4655975" y="6017881"/>
                  <a:pt x="4656241" y="6021735"/>
                </a:cubicBezTo>
                <a:lnTo>
                  <a:pt x="4655886" y="6023563"/>
                </a:lnTo>
                <a:lnTo>
                  <a:pt x="4673142" y="6023563"/>
                </a:lnTo>
                <a:cubicBezTo>
                  <a:pt x="4673142" y="6023563"/>
                  <a:pt x="4675432" y="6021358"/>
                  <a:pt x="4677721" y="6019152"/>
                </a:cubicBezTo>
                <a:lnTo>
                  <a:pt x="4681266" y="6015741"/>
                </a:lnTo>
                <a:lnTo>
                  <a:pt x="4681266" y="5999638"/>
                </a:lnTo>
                <a:cubicBezTo>
                  <a:pt x="4681266" y="5995573"/>
                  <a:pt x="4681266" y="5991507"/>
                  <a:pt x="4681266" y="5983378"/>
                </a:cubicBezTo>
                <a:cubicBezTo>
                  <a:pt x="4694535" y="5967124"/>
                  <a:pt x="4694535" y="5967124"/>
                  <a:pt x="4694535" y="5967124"/>
                </a:cubicBezTo>
                <a:cubicBezTo>
                  <a:pt x="4694535" y="5967124"/>
                  <a:pt x="4694535" y="5983378"/>
                  <a:pt x="4694535" y="5983378"/>
                </a:cubicBezTo>
                <a:lnTo>
                  <a:pt x="4694535" y="5991178"/>
                </a:lnTo>
                <a:lnTo>
                  <a:pt x="4700622" y="5979450"/>
                </a:lnTo>
                <a:cubicBezTo>
                  <a:pt x="4700622" y="5979450"/>
                  <a:pt x="4700622" y="5970627"/>
                  <a:pt x="4709783" y="5970627"/>
                </a:cubicBezTo>
                <a:cubicBezTo>
                  <a:pt x="4718943" y="5961807"/>
                  <a:pt x="4728104" y="5952985"/>
                  <a:pt x="4746423" y="5952985"/>
                </a:cubicBezTo>
                <a:cubicBezTo>
                  <a:pt x="4746423" y="5952985"/>
                  <a:pt x="4737263" y="5961807"/>
                  <a:pt x="4737263" y="5961807"/>
                </a:cubicBezTo>
                <a:cubicBezTo>
                  <a:pt x="4737263" y="5961807"/>
                  <a:pt x="4737263" y="5961807"/>
                  <a:pt x="4728104" y="5970627"/>
                </a:cubicBezTo>
                <a:cubicBezTo>
                  <a:pt x="4718943" y="5970627"/>
                  <a:pt x="4709783" y="5979450"/>
                  <a:pt x="4709783" y="5979450"/>
                </a:cubicBezTo>
                <a:cubicBezTo>
                  <a:pt x="4709783" y="5988274"/>
                  <a:pt x="4709783" y="5988274"/>
                  <a:pt x="4700622" y="5997096"/>
                </a:cubicBezTo>
                <a:cubicBezTo>
                  <a:pt x="4700622" y="5997096"/>
                  <a:pt x="4700622" y="5997096"/>
                  <a:pt x="4700622" y="6005917"/>
                </a:cubicBezTo>
                <a:lnTo>
                  <a:pt x="4694535" y="6011782"/>
                </a:lnTo>
                <a:lnTo>
                  <a:pt x="4694535" y="6032151"/>
                </a:lnTo>
                <a:cubicBezTo>
                  <a:pt x="4694535" y="6032151"/>
                  <a:pt x="4694535" y="6032151"/>
                  <a:pt x="4694535" y="6048409"/>
                </a:cubicBezTo>
                <a:cubicBezTo>
                  <a:pt x="4694535" y="6048409"/>
                  <a:pt x="4694535" y="6064665"/>
                  <a:pt x="4694535" y="6064665"/>
                </a:cubicBezTo>
                <a:cubicBezTo>
                  <a:pt x="4694535" y="6064665"/>
                  <a:pt x="4694535" y="6064665"/>
                  <a:pt x="4694535" y="6080923"/>
                </a:cubicBezTo>
                <a:cubicBezTo>
                  <a:pt x="4694535" y="6097181"/>
                  <a:pt x="4694535" y="6113438"/>
                  <a:pt x="4694535" y="6113438"/>
                </a:cubicBezTo>
                <a:cubicBezTo>
                  <a:pt x="4681266" y="6129696"/>
                  <a:pt x="4667995" y="6129696"/>
                  <a:pt x="4667995" y="6129696"/>
                </a:cubicBezTo>
                <a:cubicBezTo>
                  <a:pt x="4667995" y="6113438"/>
                  <a:pt x="4667995" y="6080923"/>
                  <a:pt x="4681266" y="6064665"/>
                </a:cubicBezTo>
                <a:cubicBezTo>
                  <a:pt x="4681266" y="6064665"/>
                  <a:pt x="4681266" y="6064665"/>
                  <a:pt x="4681266" y="6048409"/>
                </a:cubicBezTo>
                <a:cubicBezTo>
                  <a:pt x="4681266" y="6048409"/>
                  <a:pt x="4681266" y="6044345"/>
                  <a:pt x="4681266" y="6038249"/>
                </a:cubicBezTo>
                <a:lnTo>
                  <a:pt x="4681266" y="6023563"/>
                </a:lnTo>
                <a:lnTo>
                  <a:pt x="4673145" y="6023563"/>
                </a:lnTo>
                <a:cubicBezTo>
                  <a:pt x="4673145" y="6023563"/>
                  <a:pt x="4673145" y="6032345"/>
                  <a:pt x="4673145" y="6032345"/>
                </a:cubicBezTo>
                <a:cubicBezTo>
                  <a:pt x="4673145" y="6032345"/>
                  <a:pt x="4663866" y="6041124"/>
                  <a:pt x="4663866" y="6049902"/>
                </a:cubicBezTo>
                <a:cubicBezTo>
                  <a:pt x="4663866" y="6049902"/>
                  <a:pt x="4663866" y="6067465"/>
                  <a:pt x="4663866" y="6076244"/>
                </a:cubicBezTo>
                <a:cubicBezTo>
                  <a:pt x="4663866" y="6076244"/>
                  <a:pt x="4663866" y="6076244"/>
                  <a:pt x="4654586" y="6076244"/>
                </a:cubicBezTo>
                <a:cubicBezTo>
                  <a:pt x="4654586" y="6085025"/>
                  <a:pt x="4645307" y="6085025"/>
                  <a:pt x="4645307" y="6085025"/>
                </a:cubicBezTo>
                <a:cubicBezTo>
                  <a:pt x="4645307" y="6085025"/>
                  <a:pt x="4645307" y="6093804"/>
                  <a:pt x="4645307" y="6102585"/>
                </a:cubicBezTo>
                <a:cubicBezTo>
                  <a:pt x="4636029" y="6128926"/>
                  <a:pt x="4636029" y="6128926"/>
                  <a:pt x="4636029" y="6128926"/>
                </a:cubicBezTo>
                <a:cubicBezTo>
                  <a:pt x="4636029" y="6137708"/>
                  <a:pt x="4636029" y="6146486"/>
                  <a:pt x="4636029" y="6146486"/>
                </a:cubicBezTo>
                <a:cubicBezTo>
                  <a:pt x="4636029" y="6155265"/>
                  <a:pt x="4626748" y="6164046"/>
                  <a:pt x="4626748" y="6155265"/>
                </a:cubicBezTo>
                <a:cubicBezTo>
                  <a:pt x="4626748" y="6155265"/>
                  <a:pt x="4617469" y="6146486"/>
                  <a:pt x="4617469" y="6146486"/>
                </a:cubicBezTo>
                <a:cubicBezTo>
                  <a:pt x="4617469" y="6155265"/>
                  <a:pt x="4608189" y="6155265"/>
                  <a:pt x="4608189" y="6155265"/>
                </a:cubicBezTo>
                <a:cubicBezTo>
                  <a:pt x="4608189" y="6164046"/>
                  <a:pt x="4598912" y="6155265"/>
                  <a:pt x="4598912" y="6155265"/>
                </a:cubicBezTo>
                <a:cubicBezTo>
                  <a:pt x="4594272" y="6155265"/>
                  <a:pt x="4591952" y="6155265"/>
                  <a:pt x="4590790" y="6156363"/>
                </a:cubicBezTo>
                <a:lnTo>
                  <a:pt x="4590446" y="6158661"/>
                </a:lnTo>
                <a:lnTo>
                  <a:pt x="4593449" y="6164102"/>
                </a:lnTo>
                <a:cubicBezTo>
                  <a:pt x="4593449" y="6164102"/>
                  <a:pt x="4591885" y="6164102"/>
                  <a:pt x="4590324" y="6164912"/>
                </a:cubicBezTo>
                <a:lnTo>
                  <a:pt x="4588767" y="6167731"/>
                </a:lnTo>
                <a:lnTo>
                  <a:pt x="4584992" y="6183804"/>
                </a:lnTo>
                <a:cubicBezTo>
                  <a:pt x="4582671" y="6188193"/>
                  <a:pt x="4580351" y="6190386"/>
                  <a:pt x="4580351" y="6190386"/>
                </a:cubicBezTo>
                <a:cubicBezTo>
                  <a:pt x="4580351" y="6190386"/>
                  <a:pt x="4571074" y="6190386"/>
                  <a:pt x="4571074" y="6190386"/>
                </a:cubicBezTo>
                <a:cubicBezTo>
                  <a:pt x="4571074" y="6190386"/>
                  <a:pt x="4561795" y="6181609"/>
                  <a:pt x="4561795" y="6181609"/>
                </a:cubicBezTo>
                <a:lnTo>
                  <a:pt x="4555753" y="6182647"/>
                </a:lnTo>
                <a:lnTo>
                  <a:pt x="4555236" y="6183255"/>
                </a:lnTo>
                <a:cubicBezTo>
                  <a:pt x="4552438" y="6186550"/>
                  <a:pt x="4549639" y="6189847"/>
                  <a:pt x="4549639" y="6189847"/>
                </a:cubicBezTo>
                <a:cubicBezTo>
                  <a:pt x="4549639" y="6189847"/>
                  <a:pt x="4549639" y="6189847"/>
                  <a:pt x="4538444" y="6203026"/>
                </a:cubicBezTo>
                <a:cubicBezTo>
                  <a:pt x="4532846" y="6203026"/>
                  <a:pt x="4527247" y="6206321"/>
                  <a:pt x="4523048" y="6209616"/>
                </a:cubicBezTo>
                <a:lnTo>
                  <a:pt x="4520556" y="6211963"/>
                </a:lnTo>
                <a:lnTo>
                  <a:pt x="4528821" y="6220564"/>
                </a:lnTo>
                <a:lnTo>
                  <a:pt x="4532592" y="6214956"/>
                </a:lnTo>
                <a:cubicBezTo>
                  <a:pt x="4539679" y="6207927"/>
                  <a:pt x="4546764" y="6200900"/>
                  <a:pt x="4546764" y="6200900"/>
                </a:cubicBezTo>
                <a:cubicBezTo>
                  <a:pt x="4553851" y="6193874"/>
                  <a:pt x="4560936" y="6193874"/>
                  <a:pt x="4560936" y="6200900"/>
                </a:cubicBezTo>
                <a:cubicBezTo>
                  <a:pt x="4560936" y="6200900"/>
                  <a:pt x="4560936" y="6200900"/>
                  <a:pt x="4553851" y="6207927"/>
                </a:cubicBezTo>
                <a:cubicBezTo>
                  <a:pt x="4553851" y="6207927"/>
                  <a:pt x="4546764" y="6214956"/>
                  <a:pt x="4546764" y="6214956"/>
                </a:cubicBezTo>
                <a:cubicBezTo>
                  <a:pt x="4539679" y="6221984"/>
                  <a:pt x="4539679" y="6221984"/>
                  <a:pt x="4539679" y="6229010"/>
                </a:cubicBezTo>
                <a:cubicBezTo>
                  <a:pt x="4539679" y="6236036"/>
                  <a:pt x="4539679" y="6236036"/>
                  <a:pt x="4539679" y="6236036"/>
                </a:cubicBezTo>
                <a:lnTo>
                  <a:pt x="4530831" y="6237986"/>
                </a:lnTo>
                <a:lnTo>
                  <a:pt x="4525658" y="6242921"/>
                </a:lnTo>
                <a:cubicBezTo>
                  <a:pt x="4525658" y="6251737"/>
                  <a:pt x="4516417" y="6260554"/>
                  <a:pt x="4516417" y="6269369"/>
                </a:cubicBezTo>
                <a:lnTo>
                  <a:pt x="4509007" y="6276441"/>
                </a:lnTo>
                <a:lnTo>
                  <a:pt x="4514505" y="6299745"/>
                </a:lnTo>
                <a:cubicBezTo>
                  <a:pt x="4514539" y="6305990"/>
                  <a:pt x="4513428" y="6309825"/>
                  <a:pt x="4513428" y="6309825"/>
                </a:cubicBezTo>
                <a:cubicBezTo>
                  <a:pt x="4499835" y="6305887"/>
                  <a:pt x="4486510" y="6351900"/>
                  <a:pt x="4472914" y="6347962"/>
                </a:cubicBezTo>
                <a:cubicBezTo>
                  <a:pt x="4470693" y="6355629"/>
                  <a:pt x="4466185" y="6358479"/>
                  <a:pt x="4462234" y="6359410"/>
                </a:cubicBezTo>
                <a:lnTo>
                  <a:pt x="4459931" y="6359394"/>
                </a:lnTo>
                <a:lnTo>
                  <a:pt x="4459931" y="6360813"/>
                </a:lnTo>
                <a:cubicBezTo>
                  <a:pt x="4459931" y="6360813"/>
                  <a:pt x="4459931" y="6360813"/>
                  <a:pt x="4448588" y="6360813"/>
                </a:cubicBezTo>
                <a:cubicBezTo>
                  <a:pt x="4448588" y="6373929"/>
                  <a:pt x="4437247" y="6373929"/>
                  <a:pt x="4437247" y="6373929"/>
                </a:cubicBezTo>
                <a:cubicBezTo>
                  <a:pt x="4437247" y="6373929"/>
                  <a:pt x="4437247" y="6387046"/>
                  <a:pt x="4437247" y="6400165"/>
                </a:cubicBezTo>
                <a:lnTo>
                  <a:pt x="4434519" y="6409630"/>
                </a:lnTo>
                <a:lnTo>
                  <a:pt x="4447112" y="6401619"/>
                </a:lnTo>
                <a:cubicBezTo>
                  <a:pt x="4451733" y="6399416"/>
                  <a:pt x="4456353" y="6397211"/>
                  <a:pt x="4460973" y="6392803"/>
                </a:cubicBezTo>
                <a:cubicBezTo>
                  <a:pt x="4460973" y="6383985"/>
                  <a:pt x="4460973" y="6383985"/>
                  <a:pt x="4460973" y="6383985"/>
                </a:cubicBezTo>
                <a:cubicBezTo>
                  <a:pt x="4460973" y="6383985"/>
                  <a:pt x="4470212" y="6383985"/>
                  <a:pt x="4470212" y="6383985"/>
                </a:cubicBezTo>
                <a:cubicBezTo>
                  <a:pt x="4470212" y="6383985"/>
                  <a:pt x="4470212" y="6383985"/>
                  <a:pt x="4479453" y="6383985"/>
                </a:cubicBezTo>
                <a:cubicBezTo>
                  <a:pt x="4479453" y="6383985"/>
                  <a:pt x="4470212" y="6392803"/>
                  <a:pt x="4460973" y="6401619"/>
                </a:cubicBezTo>
                <a:cubicBezTo>
                  <a:pt x="4451733" y="6410436"/>
                  <a:pt x="4451733" y="6410436"/>
                  <a:pt x="4451733" y="6410436"/>
                </a:cubicBezTo>
                <a:cubicBezTo>
                  <a:pt x="4442493" y="6410436"/>
                  <a:pt x="4433252" y="6419252"/>
                  <a:pt x="4433252" y="6419252"/>
                </a:cubicBezTo>
                <a:cubicBezTo>
                  <a:pt x="4433252" y="6419252"/>
                  <a:pt x="4433252" y="6428070"/>
                  <a:pt x="4433252" y="6428070"/>
                </a:cubicBezTo>
                <a:cubicBezTo>
                  <a:pt x="4433252" y="6428070"/>
                  <a:pt x="4451733" y="6419252"/>
                  <a:pt x="4460973" y="6419252"/>
                </a:cubicBezTo>
                <a:cubicBezTo>
                  <a:pt x="4460973" y="6419252"/>
                  <a:pt x="4460973" y="6410436"/>
                  <a:pt x="4470212" y="6410436"/>
                </a:cubicBezTo>
                <a:cubicBezTo>
                  <a:pt x="4470212" y="6401619"/>
                  <a:pt x="4470212" y="6401619"/>
                  <a:pt x="4470212" y="6401619"/>
                </a:cubicBezTo>
                <a:cubicBezTo>
                  <a:pt x="4479453" y="6401619"/>
                  <a:pt x="4488694" y="6401619"/>
                  <a:pt x="4497936" y="6410436"/>
                </a:cubicBezTo>
                <a:cubicBezTo>
                  <a:pt x="4525658" y="6401619"/>
                  <a:pt x="4525658" y="6401619"/>
                  <a:pt x="4525658" y="6401619"/>
                </a:cubicBezTo>
                <a:cubicBezTo>
                  <a:pt x="4534899" y="6401619"/>
                  <a:pt x="4544137" y="6401619"/>
                  <a:pt x="4544137" y="6401619"/>
                </a:cubicBezTo>
                <a:cubicBezTo>
                  <a:pt x="4544137" y="6392803"/>
                  <a:pt x="4544137" y="6383985"/>
                  <a:pt x="4553378" y="6383985"/>
                </a:cubicBezTo>
                <a:cubicBezTo>
                  <a:pt x="4553378" y="6383985"/>
                  <a:pt x="4553378" y="6383985"/>
                  <a:pt x="4562619" y="6375168"/>
                </a:cubicBezTo>
                <a:cubicBezTo>
                  <a:pt x="4571859" y="6375168"/>
                  <a:pt x="4571859" y="6375168"/>
                  <a:pt x="4581098" y="6375168"/>
                </a:cubicBezTo>
                <a:cubicBezTo>
                  <a:pt x="4590339" y="6375168"/>
                  <a:pt x="4590339" y="6366352"/>
                  <a:pt x="4599580" y="6357537"/>
                </a:cubicBezTo>
                <a:cubicBezTo>
                  <a:pt x="4608820" y="6366352"/>
                  <a:pt x="4608820" y="6366352"/>
                  <a:pt x="4608820" y="6366352"/>
                </a:cubicBezTo>
                <a:cubicBezTo>
                  <a:pt x="4608820" y="6375168"/>
                  <a:pt x="4608820" y="6375168"/>
                  <a:pt x="4608820" y="6383985"/>
                </a:cubicBezTo>
                <a:cubicBezTo>
                  <a:pt x="4608820" y="6383985"/>
                  <a:pt x="4608820" y="6392803"/>
                  <a:pt x="4608820" y="6401619"/>
                </a:cubicBezTo>
                <a:cubicBezTo>
                  <a:pt x="4599580" y="6410436"/>
                  <a:pt x="4599580" y="6419252"/>
                  <a:pt x="4590339" y="6419252"/>
                </a:cubicBezTo>
                <a:cubicBezTo>
                  <a:pt x="4581098" y="6428070"/>
                  <a:pt x="4571859" y="6436884"/>
                  <a:pt x="4571859" y="6436884"/>
                </a:cubicBezTo>
                <a:cubicBezTo>
                  <a:pt x="4571859" y="6436884"/>
                  <a:pt x="4571859" y="6436884"/>
                  <a:pt x="4562619" y="6445703"/>
                </a:cubicBezTo>
                <a:cubicBezTo>
                  <a:pt x="4553378" y="6454520"/>
                  <a:pt x="4553378" y="6454520"/>
                  <a:pt x="4553378" y="6454520"/>
                </a:cubicBezTo>
                <a:cubicBezTo>
                  <a:pt x="4544137" y="6454520"/>
                  <a:pt x="4534899" y="6445703"/>
                  <a:pt x="4534899" y="6445703"/>
                </a:cubicBezTo>
                <a:cubicBezTo>
                  <a:pt x="4534899" y="6445703"/>
                  <a:pt x="4525658" y="6445703"/>
                  <a:pt x="4516417" y="6445703"/>
                </a:cubicBezTo>
                <a:cubicBezTo>
                  <a:pt x="4516417" y="6454520"/>
                  <a:pt x="4497936" y="6463337"/>
                  <a:pt x="4488694" y="6463337"/>
                </a:cubicBezTo>
                <a:cubicBezTo>
                  <a:pt x="4479453" y="6472151"/>
                  <a:pt x="4451733" y="6472151"/>
                  <a:pt x="4451733" y="6472151"/>
                </a:cubicBezTo>
                <a:cubicBezTo>
                  <a:pt x="4442493" y="6472151"/>
                  <a:pt x="4433252" y="6472151"/>
                  <a:pt x="4424010" y="6480969"/>
                </a:cubicBezTo>
                <a:cubicBezTo>
                  <a:pt x="4424010" y="6480969"/>
                  <a:pt x="4424010" y="6480969"/>
                  <a:pt x="4414772" y="6489785"/>
                </a:cubicBezTo>
                <a:cubicBezTo>
                  <a:pt x="4414772" y="6498604"/>
                  <a:pt x="4414772" y="6498604"/>
                  <a:pt x="4414772" y="6498604"/>
                </a:cubicBezTo>
                <a:lnTo>
                  <a:pt x="4412927" y="6499336"/>
                </a:lnTo>
                <a:lnTo>
                  <a:pt x="4409665" y="6515520"/>
                </a:lnTo>
                <a:cubicBezTo>
                  <a:pt x="4409665" y="6515520"/>
                  <a:pt x="4409665" y="6515520"/>
                  <a:pt x="4407752" y="6514966"/>
                </a:cubicBezTo>
                <a:lnTo>
                  <a:pt x="4400915" y="6512985"/>
                </a:lnTo>
                <a:lnTo>
                  <a:pt x="4380748" y="6541064"/>
                </a:lnTo>
                <a:cubicBezTo>
                  <a:pt x="4374776" y="6551225"/>
                  <a:pt x="4370797" y="6559353"/>
                  <a:pt x="4370797" y="6559353"/>
                </a:cubicBezTo>
                <a:cubicBezTo>
                  <a:pt x="4370797" y="6559353"/>
                  <a:pt x="4370797" y="6555289"/>
                  <a:pt x="4370797" y="6549192"/>
                </a:cubicBezTo>
                <a:lnTo>
                  <a:pt x="4370797" y="6531740"/>
                </a:lnTo>
                <a:lnTo>
                  <a:pt x="4368568" y="6533866"/>
                </a:lnTo>
                <a:cubicBezTo>
                  <a:pt x="4363949" y="6533866"/>
                  <a:pt x="4361638" y="6533866"/>
                  <a:pt x="4360483" y="6533866"/>
                </a:cubicBezTo>
                <a:lnTo>
                  <a:pt x="4359683" y="6533866"/>
                </a:lnTo>
                <a:lnTo>
                  <a:pt x="4360000" y="6534385"/>
                </a:lnTo>
                <a:lnTo>
                  <a:pt x="4358876" y="6534058"/>
                </a:lnTo>
                <a:lnTo>
                  <a:pt x="4348933" y="6538275"/>
                </a:lnTo>
                <a:lnTo>
                  <a:pt x="4341773" y="6540096"/>
                </a:lnTo>
                <a:lnTo>
                  <a:pt x="4341178" y="6542156"/>
                </a:lnTo>
                <a:cubicBezTo>
                  <a:pt x="4340673" y="6543899"/>
                  <a:pt x="4340673" y="6543899"/>
                  <a:pt x="4340673" y="6543899"/>
                </a:cubicBezTo>
                <a:cubicBezTo>
                  <a:pt x="4340673" y="6543899"/>
                  <a:pt x="4340673" y="6543899"/>
                  <a:pt x="4338760" y="6543346"/>
                </a:cubicBezTo>
                <a:lnTo>
                  <a:pt x="4334197" y="6542025"/>
                </a:lnTo>
                <a:lnTo>
                  <a:pt x="4331606" y="6542683"/>
                </a:lnTo>
                <a:cubicBezTo>
                  <a:pt x="4331606" y="6542683"/>
                  <a:pt x="4331606" y="6551501"/>
                  <a:pt x="4331606" y="6551501"/>
                </a:cubicBezTo>
                <a:cubicBezTo>
                  <a:pt x="4322366" y="6551501"/>
                  <a:pt x="4322366" y="6551501"/>
                  <a:pt x="4313127" y="6560317"/>
                </a:cubicBezTo>
                <a:cubicBezTo>
                  <a:pt x="4308506" y="6560317"/>
                  <a:pt x="4301575" y="6562523"/>
                  <a:pt x="4294645" y="6565828"/>
                </a:cubicBezTo>
                <a:lnTo>
                  <a:pt x="4289301" y="6569334"/>
                </a:lnTo>
                <a:lnTo>
                  <a:pt x="4295242" y="6576892"/>
                </a:lnTo>
                <a:cubicBezTo>
                  <a:pt x="4299475" y="6583478"/>
                  <a:pt x="4302300" y="6590063"/>
                  <a:pt x="4302300" y="6596649"/>
                </a:cubicBezTo>
                <a:cubicBezTo>
                  <a:pt x="4302300" y="6596649"/>
                  <a:pt x="4302300" y="6596649"/>
                  <a:pt x="4291005" y="6609820"/>
                </a:cubicBezTo>
                <a:lnTo>
                  <a:pt x="4289849" y="6613862"/>
                </a:lnTo>
                <a:lnTo>
                  <a:pt x="4294246" y="6613862"/>
                </a:lnTo>
                <a:lnTo>
                  <a:pt x="4297936" y="6614831"/>
                </a:lnTo>
                <a:lnTo>
                  <a:pt x="4298294" y="6614651"/>
                </a:lnTo>
                <a:cubicBezTo>
                  <a:pt x="4304038" y="6611782"/>
                  <a:pt x="4309177" y="6611004"/>
                  <a:pt x="4312576" y="6611987"/>
                </a:cubicBezTo>
                <a:cubicBezTo>
                  <a:pt x="4315976" y="6612972"/>
                  <a:pt x="4317636" y="6615719"/>
                  <a:pt x="4316426" y="6619901"/>
                </a:cubicBezTo>
                <a:cubicBezTo>
                  <a:pt x="4316426" y="6619901"/>
                  <a:pt x="4316426" y="6619901"/>
                  <a:pt x="4304938" y="6625641"/>
                </a:cubicBezTo>
                <a:cubicBezTo>
                  <a:pt x="4304938" y="6625641"/>
                  <a:pt x="4293450" y="6631381"/>
                  <a:pt x="4293450" y="6631381"/>
                </a:cubicBezTo>
                <a:lnTo>
                  <a:pt x="4283112" y="6637439"/>
                </a:lnTo>
                <a:lnTo>
                  <a:pt x="4279713" y="6649335"/>
                </a:lnTo>
                <a:lnTo>
                  <a:pt x="4277770" y="6651601"/>
                </a:lnTo>
                <a:lnTo>
                  <a:pt x="4277421" y="6652804"/>
                </a:lnTo>
                <a:cubicBezTo>
                  <a:pt x="4277120" y="6653848"/>
                  <a:pt x="4277120" y="6653848"/>
                  <a:pt x="4277120" y="6653848"/>
                </a:cubicBezTo>
                <a:lnTo>
                  <a:pt x="4275924" y="6653754"/>
                </a:lnTo>
                <a:lnTo>
                  <a:pt x="4269829" y="6660862"/>
                </a:lnTo>
                <a:cubicBezTo>
                  <a:pt x="4268417" y="6662508"/>
                  <a:pt x="4268417" y="6662508"/>
                  <a:pt x="4268417" y="6662508"/>
                </a:cubicBezTo>
                <a:cubicBezTo>
                  <a:pt x="4268417" y="6662508"/>
                  <a:pt x="4267006" y="6663332"/>
                  <a:pt x="4264711" y="6664772"/>
                </a:cubicBezTo>
                <a:lnTo>
                  <a:pt x="4256137" y="6670457"/>
                </a:lnTo>
                <a:lnTo>
                  <a:pt x="4253803" y="6678520"/>
                </a:lnTo>
                <a:lnTo>
                  <a:pt x="4249846" y="6692185"/>
                </a:lnTo>
                <a:lnTo>
                  <a:pt x="4264614" y="6688157"/>
                </a:lnTo>
                <a:cubicBezTo>
                  <a:pt x="4269234" y="6685953"/>
                  <a:pt x="4271544" y="6683748"/>
                  <a:pt x="4266925" y="6683748"/>
                </a:cubicBezTo>
                <a:cubicBezTo>
                  <a:pt x="4266925" y="6674934"/>
                  <a:pt x="4266925" y="6674934"/>
                  <a:pt x="4266925" y="6674934"/>
                </a:cubicBezTo>
                <a:cubicBezTo>
                  <a:pt x="4276164" y="6666117"/>
                  <a:pt x="4285405" y="6657300"/>
                  <a:pt x="4285405" y="6648483"/>
                </a:cubicBezTo>
                <a:cubicBezTo>
                  <a:pt x="4285405" y="6648483"/>
                  <a:pt x="4303886" y="6630850"/>
                  <a:pt x="4303886" y="6630850"/>
                </a:cubicBezTo>
                <a:cubicBezTo>
                  <a:pt x="4303886" y="6630850"/>
                  <a:pt x="4322366" y="6622035"/>
                  <a:pt x="4331606" y="6622035"/>
                </a:cubicBezTo>
                <a:cubicBezTo>
                  <a:pt x="4331606" y="6622035"/>
                  <a:pt x="4359326" y="6604401"/>
                  <a:pt x="4359326" y="6604401"/>
                </a:cubicBezTo>
                <a:cubicBezTo>
                  <a:pt x="4377809" y="6604401"/>
                  <a:pt x="4387050" y="6604401"/>
                  <a:pt x="4387050" y="6595584"/>
                </a:cubicBezTo>
                <a:lnTo>
                  <a:pt x="4393916" y="6593401"/>
                </a:lnTo>
                <a:lnTo>
                  <a:pt x="4393916" y="6584057"/>
                </a:lnTo>
                <a:lnTo>
                  <a:pt x="4403347" y="6590401"/>
                </a:lnTo>
                <a:lnTo>
                  <a:pt x="4414772" y="6586768"/>
                </a:lnTo>
                <a:cubicBezTo>
                  <a:pt x="4424010" y="6586768"/>
                  <a:pt x="4433252" y="6586768"/>
                  <a:pt x="4442493" y="6586768"/>
                </a:cubicBezTo>
                <a:cubicBezTo>
                  <a:pt x="4451733" y="6577951"/>
                  <a:pt x="4460973" y="6577951"/>
                  <a:pt x="4460973" y="6577951"/>
                </a:cubicBezTo>
                <a:cubicBezTo>
                  <a:pt x="4470212" y="6577951"/>
                  <a:pt x="4488694" y="6586768"/>
                  <a:pt x="4488694" y="6586768"/>
                </a:cubicBezTo>
                <a:cubicBezTo>
                  <a:pt x="4497936" y="6586768"/>
                  <a:pt x="4507177" y="6577951"/>
                  <a:pt x="4507177" y="6577951"/>
                </a:cubicBezTo>
                <a:cubicBezTo>
                  <a:pt x="4497936" y="6577951"/>
                  <a:pt x="4488694" y="6569132"/>
                  <a:pt x="4488694" y="6569132"/>
                </a:cubicBezTo>
                <a:cubicBezTo>
                  <a:pt x="4488694" y="6569132"/>
                  <a:pt x="4497936" y="6551501"/>
                  <a:pt x="4507177" y="6542683"/>
                </a:cubicBezTo>
                <a:cubicBezTo>
                  <a:pt x="4507177" y="6542683"/>
                  <a:pt x="4516417" y="6542683"/>
                  <a:pt x="4534899" y="6533866"/>
                </a:cubicBezTo>
                <a:cubicBezTo>
                  <a:pt x="4544137" y="6533866"/>
                  <a:pt x="4562619" y="6525052"/>
                  <a:pt x="4571859" y="6516235"/>
                </a:cubicBezTo>
                <a:cubicBezTo>
                  <a:pt x="4571859" y="6516235"/>
                  <a:pt x="4571859" y="6516235"/>
                  <a:pt x="4571859" y="6507418"/>
                </a:cubicBezTo>
                <a:lnTo>
                  <a:pt x="4573809" y="6507418"/>
                </a:lnTo>
                <a:lnTo>
                  <a:pt x="4582096" y="6499437"/>
                </a:lnTo>
                <a:cubicBezTo>
                  <a:pt x="4582096" y="6499437"/>
                  <a:pt x="4582096" y="6499437"/>
                  <a:pt x="4590979" y="6490882"/>
                </a:cubicBezTo>
                <a:cubicBezTo>
                  <a:pt x="4599862" y="6482327"/>
                  <a:pt x="4599862" y="6490882"/>
                  <a:pt x="4599862" y="6490882"/>
                </a:cubicBezTo>
                <a:cubicBezTo>
                  <a:pt x="4599862" y="6490882"/>
                  <a:pt x="4590979" y="6499437"/>
                  <a:pt x="4590979" y="6499437"/>
                </a:cubicBezTo>
                <a:lnTo>
                  <a:pt x="4574407" y="6507418"/>
                </a:lnTo>
                <a:lnTo>
                  <a:pt x="4599580" y="6507418"/>
                </a:lnTo>
                <a:cubicBezTo>
                  <a:pt x="4608820" y="6498604"/>
                  <a:pt x="4608820" y="6498604"/>
                  <a:pt x="4608820" y="6498604"/>
                </a:cubicBezTo>
                <a:lnTo>
                  <a:pt x="4616947" y="6494079"/>
                </a:lnTo>
                <a:lnTo>
                  <a:pt x="4616998" y="6493991"/>
                </a:lnTo>
                <a:cubicBezTo>
                  <a:pt x="4619734" y="6488500"/>
                  <a:pt x="4621558" y="6483512"/>
                  <a:pt x="4621558" y="6479519"/>
                </a:cubicBezTo>
                <a:cubicBezTo>
                  <a:pt x="4621558" y="6479519"/>
                  <a:pt x="4621558" y="6463553"/>
                  <a:pt x="4636152" y="6463553"/>
                </a:cubicBezTo>
                <a:cubicBezTo>
                  <a:pt x="4650746" y="6447587"/>
                  <a:pt x="4665343" y="6431618"/>
                  <a:pt x="4694531" y="6431618"/>
                </a:cubicBezTo>
                <a:cubicBezTo>
                  <a:pt x="4694531" y="6431618"/>
                  <a:pt x="4679934" y="6447587"/>
                  <a:pt x="4679934" y="6447587"/>
                </a:cubicBezTo>
                <a:cubicBezTo>
                  <a:pt x="4679934" y="6447587"/>
                  <a:pt x="4679934" y="6447587"/>
                  <a:pt x="4665343" y="6463553"/>
                </a:cubicBezTo>
                <a:cubicBezTo>
                  <a:pt x="4650746" y="6463553"/>
                  <a:pt x="4636152" y="6479519"/>
                  <a:pt x="4636152" y="6479519"/>
                </a:cubicBezTo>
                <a:lnTo>
                  <a:pt x="4634964" y="6489911"/>
                </a:lnTo>
                <a:lnTo>
                  <a:pt x="4636540" y="6489785"/>
                </a:lnTo>
                <a:cubicBezTo>
                  <a:pt x="4636540" y="6498604"/>
                  <a:pt x="4645781" y="6498604"/>
                  <a:pt x="4645781" y="6507418"/>
                </a:cubicBezTo>
                <a:cubicBezTo>
                  <a:pt x="4645781" y="6507418"/>
                  <a:pt x="4643472" y="6509622"/>
                  <a:pt x="4638851" y="6512927"/>
                </a:cubicBezTo>
                <a:lnTo>
                  <a:pt x="4621558" y="6523011"/>
                </a:lnTo>
                <a:lnTo>
                  <a:pt x="4621558" y="6527420"/>
                </a:lnTo>
                <a:lnTo>
                  <a:pt x="4614772" y="6531328"/>
                </a:lnTo>
                <a:lnTo>
                  <a:pt x="4608820" y="6542683"/>
                </a:lnTo>
                <a:lnTo>
                  <a:pt x="4606412" y="6544408"/>
                </a:lnTo>
                <a:lnTo>
                  <a:pt x="4601033" y="6554366"/>
                </a:lnTo>
                <a:cubicBezTo>
                  <a:pt x="4598754" y="6557358"/>
                  <a:pt x="4596018" y="6559353"/>
                  <a:pt x="4592370" y="6559353"/>
                </a:cubicBezTo>
                <a:lnTo>
                  <a:pt x="4585526" y="6559353"/>
                </a:lnTo>
                <a:lnTo>
                  <a:pt x="4577778" y="6564897"/>
                </a:lnTo>
                <a:lnTo>
                  <a:pt x="4577778" y="6567300"/>
                </a:lnTo>
                <a:cubicBezTo>
                  <a:pt x="4577778" y="6571272"/>
                  <a:pt x="4577778" y="6575246"/>
                  <a:pt x="4577778" y="6575246"/>
                </a:cubicBezTo>
                <a:cubicBezTo>
                  <a:pt x="4577778" y="6575246"/>
                  <a:pt x="4562994" y="6591136"/>
                  <a:pt x="4562994" y="6607025"/>
                </a:cubicBezTo>
                <a:cubicBezTo>
                  <a:pt x="4562994" y="6607025"/>
                  <a:pt x="4562994" y="6609013"/>
                  <a:pt x="4562994" y="6612241"/>
                </a:cubicBezTo>
                <a:lnTo>
                  <a:pt x="4562994" y="6613319"/>
                </a:lnTo>
                <a:lnTo>
                  <a:pt x="4578789" y="6617624"/>
                </a:lnTo>
                <a:lnTo>
                  <a:pt x="4581016" y="6619087"/>
                </a:lnTo>
                <a:lnTo>
                  <a:pt x="4583904" y="6611073"/>
                </a:lnTo>
                <a:cubicBezTo>
                  <a:pt x="4583904" y="6597996"/>
                  <a:pt x="4583904" y="6584929"/>
                  <a:pt x="4595216" y="6571855"/>
                </a:cubicBezTo>
                <a:cubicBezTo>
                  <a:pt x="4595216" y="6571855"/>
                  <a:pt x="4595216" y="6558786"/>
                  <a:pt x="4606524" y="6558786"/>
                </a:cubicBezTo>
                <a:cubicBezTo>
                  <a:pt x="4606524" y="6558786"/>
                  <a:pt x="4606524" y="6558786"/>
                  <a:pt x="4606524" y="6571855"/>
                </a:cubicBezTo>
                <a:cubicBezTo>
                  <a:pt x="4606524" y="6584929"/>
                  <a:pt x="4606524" y="6584929"/>
                  <a:pt x="4606524" y="6584929"/>
                </a:cubicBezTo>
                <a:cubicBezTo>
                  <a:pt x="4606524" y="6584929"/>
                  <a:pt x="4606524" y="6597996"/>
                  <a:pt x="4606524" y="6611073"/>
                </a:cubicBezTo>
                <a:cubicBezTo>
                  <a:pt x="4606524" y="6611073"/>
                  <a:pt x="4595216" y="6637212"/>
                  <a:pt x="4595216" y="6650285"/>
                </a:cubicBezTo>
                <a:cubicBezTo>
                  <a:pt x="4583904" y="6650285"/>
                  <a:pt x="4572595" y="6676429"/>
                  <a:pt x="4561286" y="6702570"/>
                </a:cubicBezTo>
                <a:lnTo>
                  <a:pt x="4548500" y="6717351"/>
                </a:lnTo>
                <a:lnTo>
                  <a:pt x="4567239" y="6710199"/>
                </a:lnTo>
                <a:cubicBezTo>
                  <a:pt x="4576478" y="6705793"/>
                  <a:pt x="4585719" y="6701384"/>
                  <a:pt x="4590339" y="6701384"/>
                </a:cubicBezTo>
                <a:cubicBezTo>
                  <a:pt x="4590339" y="6710199"/>
                  <a:pt x="4608820" y="6701384"/>
                  <a:pt x="4608820" y="6701384"/>
                </a:cubicBezTo>
                <a:cubicBezTo>
                  <a:pt x="4618061" y="6701384"/>
                  <a:pt x="4636540" y="6683748"/>
                  <a:pt x="4645781" y="6683748"/>
                </a:cubicBezTo>
                <a:cubicBezTo>
                  <a:pt x="4673504" y="6666117"/>
                  <a:pt x="4673504" y="6666117"/>
                  <a:pt x="4673504" y="6666117"/>
                </a:cubicBezTo>
                <a:cubicBezTo>
                  <a:pt x="4682745" y="6657300"/>
                  <a:pt x="4701225" y="6648483"/>
                  <a:pt x="4710466" y="6639666"/>
                </a:cubicBezTo>
                <a:lnTo>
                  <a:pt x="4711048" y="6639251"/>
                </a:lnTo>
                <a:lnTo>
                  <a:pt x="4712750" y="6623356"/>
                </a:lnTo>
                <a:cubicBezTo>
                  <a:pt x="4712750" y="6623356"/>
                  <a:pt x="4718316" y="6604135"/>
                  <a:pt x="4718316" y="6604135"/>
                </a:cubicBezTo>
                <a:cubicBezTo>
                  <a:pt x="4723880" y="6584917"/>
                  <a:pt x="4743277" y="6590533"/>
                  <a:pt x="4743277" y="6590533"/>
                </a:cubicBezTo>
                <a:cubicBezTo>
                  <a:pt x="4743277" y="6590533"/>
                  <a:pt x="4762674" y="6596149"/>
                  <a:pt x="4762674" y="6596149"/>
                </a:cubicBezTo>
                <a:lnTo>
                  <a:pt x="4763266" y="6610068"/>
                </a:lnTo>
                <a:lnTo>
                  <a:pt x="4765907" y="6608808"/>
                </a:lnTo>
                <a:cubicBezTo>
                  <a:pt x="4770528" y="6606604"/>
                  <a:pt x="4775148" y="6604401"/>
                  <a:pt x="4775148" y="6604401"/>
                </a:cubicBezTo>
                <a:cubicBezTo>
                  <a:pt x="4775148" y="6604401"/>
                  <a:pt x="4772838" y="6606604"/>
                  <a:pt x="4769373" y="6611013"/>
                </a:cubicBezTo>
                <a:lnTo>
                  <a:pt x="4763686" y="6619892"/>
                </a:lnTo>
                <a:lnTo>
                  <a:pt x="4764023" y="6627787"/>
                </a:lnTo>
                <a:cubicBezTo>
                  <a:pt x="4766089" y="6638802"/>
                  <a:pt x="4768154" y="6649816"/>
                  <a:pt x="4765370" y="6659429"/>
                </a:cubicBezTo>
                <a:cubicBezTo>
                  <a:pt x="4765370" y="6659429"/>
                  <a:pt x="4784769" y="6665044"/>
                  <a:pt x="4734848" y="6692251"/>
                </a:cubicBezTo>
                <a:cubicBezTo>
                  <a:pt x="4734848" y="6692251"/>
                  <a:pt x="4734848" y="6692251"/>
                  <a:pt x="4732424" y="6691549"/>
                </a:cubicBezTo>
                <a:lnTo>
                  <a:pt x="4729831" y="6690799"/>
                </a:lnTo>
                <a:lnTo>
                  <a:pt x="4726600" y="6701960"/>
                </a:lnTo>
                <a:lnTo>
                  <a:pt x="4732424" y="6699146"/>
                </a:lnTo>
                <a:cubicBezTo>
                  <a:pt x="4732894" y="6699413"/>
                  <a:pt x="4732269" y="6700483"/>
                  <a:pt x="4729769" y="6702621"/>
                </a:cubicBezTo>
                <a:lnTo>
                  <a:pt x="4724671" y="6708621"/>
                </a:lnTo>
                <a:lnTo>
                  <a:pt x="4723715" y="6711919"/>
                </a:lnTo>
                <a:cubicBezTo>
                  <a:pt x="4723715" y="6711919"/>
                  <a:pt x="4723715" y="6711919"/>
                  <a:pt x="4717339" y="6733942"/>
                </a:cubicBezTo>
                <a:cubicBezTo>
                  <a:pt x="4717339" y="6733942"/>
                  <a:pt x="4710960" y="6755968"/>
                  <a:pt x="4710960" y="6755968"/>
                </a:cubicBezTo>
                <a:cubicBezTo>
                  <a:pt x="4710960" y="6755968"/>
                  <a:pt x="4710960" y="6755968"/>
                  <a:pt x="4704582" y="6777993"/>
                </a:cubicBezTo>
                <a:cubicBezTo>
                  <a:pt x="4698206" y="6800017"/>
                  <a:pt x="4691829" y="6822039"/>
                  <a:pt x="4691829" y="6822039"/>
                </a:cubicBezTo>
                <a:cubicBezTo>
                  <a:pt x="4678484" y="6830111"/>
                  <a:pt x="4666735" y="6832677"/>
                  <a:pt x="4658321" y="6833225"/>
                </a:cubicBezTo>
                <a:lnTo>
                  <a:pt x="4647593" y="6832491"/>
                </a:lnTo>
                <a:lnTo>
                  <a:pt x="4646494" y="6833299"/>
                </a:lnTo>
                <a:lnTo>
                  <a:pt x="4635312" y="6839697"/>
                </a:lnTo>
                <a:lnTo>
                  <a:pt x="4648961" y="6843648"/>
                </a:lnTo>
                <a:cubicBezTo>
                  <a:pt x="4667767" y="6849095"/>
                  <a:pt x="4667767" y="6849095"/>
                  <a:pt x="4667767" y="6849095"/>
                </a:cubicBezTo>
                <a:cubicBezTo>
                  <a:pt x="4667767" y="6849095"/>
                  <a:pt x="4686577" y="6854541"/>
                  <a:pt x="4680689" y="6874872"/>
                </a:cubicBezTo>
                <a:cubicBezTo>
                  <a:pt x="4680689" y="6874872"/>
                  <a:pt x="4674804" y="6895197"/>
                  <a:pt x="4674804" y="6895197"/>
                </a:cubicBezTo>
                <a:cubicBezTo>
                  <a:pt x="4687725" y="6920974"/>
                  <a:pt x="4681839" y="6941307"/>
                  <a:pt x="4681839" y="6941307"/>
                </a:cubicBezTo>
                <a:cubicBezTo>
                  <a:pt x="4663031" y="6935861"/>
                  <a:pt x="4645370" y="6996848"/>
                  <a:pt x="4626562" y="6991400"/>
                </a:cubicBezTo>
                <a:cubicBezTo>
                  <a:pt x="4620675" y="7011725"/>
                  <a:pt x="4601869" y="7006279"/>
                  <a:pt x="4601869" y="7006279"/>
                </a:cubicBezTo>
                <a:lnTo>
                  <a:pt x="4599669" y="7005643"/>
                </a:lnTo>
                <a:lnTo>
                  <a:pt x="4599514" y="7005826"/>
                </a:lnTo>
                <a:lnTo>
                  <a:pt x="4599257" y="7005523"/>
                </a:lnTo>
                <a:lnTo>
                  <a:pt x="4583063" y="7000834"/>
                </a:lnTo>
                <a:cubicBezTo>
                  <a:pt x="4564252" y="6995387"/>
                  <a:pt x="4570138" y="6975062"/>
                  <a:pt x="4551329" y="6969616"/>
                </a:cubicBezTo>
                <a:cubicBezTo>
                  <a:pt x="4557216" y="6949284"/>
                  <a:pt x="4593684" y="6893743"/>
                  <a:pt x="4593684" y="6893743"/>
                </a:cubicBezTo>
                <a:cubicBezTo>
                  <a:pt x="4596628" y="6883578"/>
                  <a:pt x="4604273" y="6874776"/>
                  <a:pt x="4611920" y="6865973"/>
                </a:cubicBezTo>
                <a:lnTo>
                  <a:pt x="4627957" y="6841551"/>
                </a:lnTo>
                <a:lnTo>
                  <a:pt x="4619017" y="6842282"/>
                </a:lnTo>
                <a:cubicBezTo>
                  <a:pt x="4628175" y="6842282"/>
                  <a:pt x="4628175" y="6833299"/>
                  <a:pt x="4637335" y="6833299"/>
                </a:cubicBezTo>
                <a:lnTo>
                  <a:pt x="4646106" y="6828140"/>
                </a:lnTo>
                <a:lnTo>
                  <a:pt x="4650926" y="6812434"/>
                </a:lnTo>
                <a:cubicBezTo>
                  <a:pt x="4658455" y="6789998"/>
                  <a:pt x="4670633" y="6762194"/>
                  <a:pt x="4690650" y="6750087"/>
                </a:cubicBezTo>
                <a:cubicBezTo>
                  <a:pt x="4690650" y="6750087"/>
                  <a:pt x="4690650" y="6750087"/>
                  <a:pt x="4697025" y="6728061"/>
                </a:cubicBezTo>
                <a:lnTo>
                  <a:pt x="4697152" y="6727627"/>
                </a:lnTo>
                <a:lnTo>
                  <a:pt x="4682076" y="6736355"/>
                </a:lnTo>
                <a:cubicBezTo>
                  <a:pt x="4682076" y="6736355"/>
                  <a:pt x="4672839" y="6745103"/>
                  <a:pt x="4654368" y="6753854"/>
                </a:cubicBezTo>
                <a:cubicBezTo>
                  <a:pt x="4645134" y="6753854"/>
                  <a:pt x="4645134" y="6753854"/>
                  <a:pt x="4635897" y="6762604"/>
                </a:cubicBezTo>
                <a:cubicBezTo>
                  <a:pt x="4626660" y="6771354"/>
                  <a:pt x="4626660" y="6771354"/>
                  <a:pt x="4626660" y="6771354"/>
                </a:cubicBezTo>
                <a:lnTo>
                  <a:pt x="4612960" y="6777032"/>
                </a:lnTo>
                <a:lnTo>
                  <a:pt x="4612744" y="6777368"/>
                </a:lnTo>
                <a:cubicBezTo>
                  <a:pt x="4610200" y="6782161"/>
                  <a:pt x="4607656" y="6788551"/>
                  <a:pt x="4607656" y="6794942"/>
                </a:cubicBezTo>
                <a:cubicBezTo>
                  <a:pt x="4607656" y="6794942"/>
                  <a:pt x="4597479" y="6782161"/>
                  <a:pt x="4597479" y="6782161"/>
                </a:cubicBezTo>
                <a:cubicBezTo>
                  <a:pt x="4597479" y="6782161"/>
                  <a:pt x="4600023" y="6782161"/>
                  <a:pt x="4602566" y="6780564"/>
                </a:cubicBezTo>
                <a:lnTo>
                  <a:pt x="4603137" y="6779308"/>
                </a:lnTo>
                <a:lnTo>
                  <a:pt x="4589719" y="6780103"/>
                </a:lnTo>
                <a:cubicBezTo>
                  <a:pt x="4580482" y="6780103"/>
                  <a:pt x="4552776" y="6797603"/>
                  <a:pt x="4534302" y="6797603"/>
                </a:cubicBezTo>
                <a:cubicBezTo>
                  <a:pt x="4529684" y="6801974"/>
                  <a:pt x="4522757" y="6801974"/>
                  <a:pt x="4518139" y="6799787"/>
                </a:cubicBezTo>
                <a:lnTo>
                  <a:pt x="4513639" y="6795261"/>
                </a:lnTo>
                <a:lnTo>
                  <a:pt x="4511248" y="6801687"/>
                </a:lnTo>
                <a:cubicBezTo>
                  <a:pt x="4507551" y="6805659"/>
                  <a:pt x="4503855" y="6805659"/>
                  <a:pt x="4503855" y="6797713"/>
                </a:cubicBezTo>
                <a:cubicBezTo>
                  <a:pt x="4503855" y="6797713"/>
                  <a:pt x="4500159" y="6793741"/>
                  <a:pt x="4496463" y="6789769"/>
                </a:cubicBezTo>
                <a:lnTo>
                  <a:pt x="4495164" y="6788372"/>
                </a:lnTo>
                <a:lnTo>
                  <a:pt x="4491148" y="6790926"/>
                </a:lnTo>
                <a:cubicBezTo>
                  <a:pt x="4479453" y="6798364"/>
                  <a:pt x="4479453" y="6798364"/>
                  <a:pt x="4479453" y="6798364"/>
                </a:cubicBezTo>
                <a:lnTo>
                  <a:pt x="4473105" y="6801143"/>
                </a:lnTo>
                <a:lnTo>
                  <a:pt x="4471977" y="6804419"/>
                </a:lnTo>
                <a:lnTo>
                  <a:pt x="4467213" y="6803720"/>
                </a:lnTo>
                <a:lnTo>
                  <a:pt x="4459583" y="6807056"/>
                </a:lnTo>
                <a:lnTo>
                  <a:pt x="4459506" y="6807143"/>
                </a:lnTo>
                <a:cubicBezTo>
                  <a:pt x="4459506" y="6807143"/>
                  <a:pt x="4453853" y="6813678"/>
                  <a:pt x="4446786" y="6820215"/>
                </a:cubicBezTo>
                <a:lnTo>
                  <a:pt x="4442851" y="6822637"/>
                </a:lnTo>
                <a:lnTo>
                  <a:pt x="4442403" y="6824804"/>
                </a:lnTo>
                <a:lnTo>
                  <a:pt x="4442474" y="6824797"/>
                </a:lnTo>
                <a:lnTo>
                  <a:pt x="4450071" y="6821785"/>
                </a:lnTo>
                <a:lnTo>
                  <a:pt x="4441825" y="6827608"/>
                </a:lnTo>
                <a:lnTo>
                  <a:pt x="4437328" y="6849361"/>
                </a:lnTo>
                <a:cubicBezTo>
                  <a:pt x="4433629" y="6857306"/>
                  <a:pt x="4429930" y="6861278"/>
                  <a:pt x="4429930" y="6861278"/>
                </a:cubicBezTo>
                <a:cubicBezTo>
                  <a:pt x="4429930" y="6861278"/>
                  <a:pt x="4415150" y="6861278"/>
                  <a:pt x="4415150" y="6861278"/>
                </a:cubicBezTo>
                <a:cubicBezTo>
                  <a:pt x="4415150" y="6861278"/>
                  <a:pt x="4400365" y="6845387"/>
                  <a:pt x="4400365" y="6845387"/>
                </a:cubicBezTo>
                <a:lnTo>
                  <a:pt x="4396694" y="6846107"/>
                </a:lnTo>
                <a:lnTo>
                  <a:pt x="4391243" y="6849169"/>
                </a:lnTo>
                <a:lnTo>
                  <a:pt x="4381358" y="6865021"/>
                </a:lnTo>
                <a:cubicBezTo>
                  <a:pt x="4378533" y="6869961"/>
                  <a:pt x="4375709" y="6873253"/>
                  <a:pt x="4370063" y="6873253"/>
                </a:cubicBezTo>
                <a:cubicBezTo>
                  <a:pt x="4358768" y="6886427"/>
                  <a:pt x="4347475" y="6899597"/>
                  <a:pt x="4347475" y="6899597"/>
                </a:cubicBezTo>
                <a:cubicBezTo>
                  <a:pt x="4347475" y="6899597"/>
                  <a:pt x="4347475" y="6899597"/>
                  <a:pt x="4346064" y="6901243"/>
                </a:cubicBezTo>
                <a:lnTo>
                  <a:pt x="4340713" y="6907481"/>
                </a:lnTo>
                <a:lnTo>
                  <a:pt x="4348311" y="6916462"/>
                </a:lnTo>
                <a:cubicBezTo>
                  <a:pt x="4353831" y="6924443"/>
                  <a:pt x="4357514" y="6932419"/>
                  <a:pt x="4357514" y="6940399"/>
                </a:cubicBezTo>
                <a:cubicBezTo>
                  <a:pt x="4357514" y="6940399"/>
                  <a:pt x="4357514" y="6940399"/>
                  <a:pt x="4342789" y="6956354"/>
                </a:cubicBezTo>
                <a:cubicBezTo>
                  <a:pt x="4342789" y="6972313"/>
                  <a:pt x="4328065" y="6988268"/>
                  <a:pt x="4328065" y="7004224"/>
                </a:cubicBezTo>
                <a:cubicBezTo>
                  <a:pt x="4313341" y="7020182"/>
                  <a:pt x="4313341" y="7020182"/>
                  <a:pt x="4313341" y="7020182"/>
                </a:cubicBezTo>
                <a:cubicBezTo>
                  <a:pt x="4313341" y="7020182"/>
                  <a:pt x="4283898" y="7036139"/>
                  <a:pt x="4269174" y="7052092"/>
                </a:cubicBezTo>
                <a:cubicBezTo>
                  <a:pt x="4269174" y="7052092"/>
                  <a:pt x="4225006" y="7084007"/>
                  <a:pt x="4210282" y="7099964"/>
                </a:cubicBezTo>
                <a:cubicBezTo>
                  <a:pt x="4210282" y="7099964"/>
                  <a:pt x="4195559" y="7099964"/>
                  <a:pt x="4195559" y="7099964"/>
                </a:cubicBezTo>
                <a:cubicBezTo>
                  <a:pt x="4180836" y="7115919"/>
                  <a:pt x="4180836" y="7115919"/>
                  <a:pt x="4180836" y="7115919"/>
                </a:cubicBezTo>
                <a:lnTo>
                  <a:pt x="4164017" y="7123516"/>
                </a:lnTo>
                <a:lnTo>
                  <a:pt x="4189358" y="7123516"/>
                </a:lnTo>
                <a:cubicBezTo>
                  <a:pt x="4200651" y="7110342"/>
                  <a:pt x="4211946" y="7110342"/>
                  <a:pt x="4211946" y="7110342"/>
                </a:cubicBezTo>
                <a:cubicBezTo>
                  <a:pt x="4223241" y="7110342"/>
                  <a:pt x="4245827" y="7123516"/>
                  <a:pt x="4245827" y="7123516"/>
                </a:cubicBezTo>
                <a:cubicBezTo>
                  <a:pt x="4257123" y="7123516"/>
                  <a:pt x="4268417" y="7110342"/>
                  <a:pt x="4268417" y="7110342"/>
                </a:cubicBezTo>
                <a:cubicBezTo>
                  <a:pt x="4257123" y="7110342"/>
                  <a:pt x="4245827" y="7097169"/>
                  <a:pt x="4245827" y="7097169"/>
                </a:cubicBezTo>
                <a:cubicBezTo>
                  <a:pt x="4245827" y="7097169"/>
                  <a:pt x="4257123" y="7070827"/>
                  <a:pt x="4268417" y="7057655"/>
                </a:cubicBezTo>
                <a:cubicBezTo>
                  <a:pt x="4268417" y="7057655"/>
                  <a:pt x="4279713" y="7057655"/>
                  <a:pt x="4302300" y="7044483"/>
                </a:cubicBezTo>
                <a:cubicBezTo>
                  <a:pt x="4313593" y="7044483"/>
                  <a:pt x="4336180" y="7031313"/>
                  <a:pt x="4347475" y="7018140"/>
                </a:cubicBezTo>
                <a:cubicBezTo>
                  <a:pt x="4347475" y="7018140"/>
                  <a:pt x="4347475" y="7018140"/>
                  <a:pt x="4347475" y="7004969"/>
                </a:cubicBezTo>
                <a:lnTo>
                  <a:pt x="4349860" y="7004969"/>
                </a:lnTo>
                <a:lnTo>
                  <a:pt x="4359989" y="6993045"/>
                </a:lnTo>
                <a:cubicBezTo>
                  <a:pt x="4359989" y="6993045"/>
                  <a:pt x="4359989" y="6993045"/>
                  <a:pt x="4370847" y="6980266"/>
                </a:cubicBezTo>
                <a:cubicBezTo>
                  <a:pt x="4381701" y="6967484"/>
                  <a:pt x="4381701" y="6980266"/>
                  <a:pt x="4381701" y="6980266"/>
                </a:cubicBezTo>
                <a:cubicBezTo>
                  <a:pt x="4381701" y="6980266"/>
                  <a:pt x="4370847" y="6993045"/>
                  <a:pt x="4370847" y="6993045"/>
                </a:cubicBezTo>
                <a:lnTo>
                  <a:pt x="4350586" y="7004969"/>
                </a:lnTo>
                <a:lnTo>
                  <a:pt x="4381358" y="7004969"/>
                </a:lnTo>
                <a:cubicBezTo>
                  <a:pt x="4387004" y="6998384"/>
                  <a:pt x="4389828" y="6995092"/>
                  <a:pt x="4391241" y="6993446"/>
                </a:cubicBezTo>
                <a:lnTo>
                  <a:pt x="4392605" y="6991852"/>
                </a:lnTo>
                <a:lnTo>
                  <a:pt x="4392605" y="6987870"/>
                </a:lnTo>
                <a:cubicBezTo>
                  <a:pt x="4392605" y="6982583"/>
                  <a:pt x="4392605" y="6977295"/>
                  <a:pt x="4392605" y="6977295"/>
                </a:cubicBezTo>
                <a:cubicBezTo>
                  <a:pt x="4412974" y="6956145"/>
                  <a:pt x="4412974" y="6956145"/>
                  <a:pt x="4412974" y="6956145"/>
                </a:cubicBezTo>
                <a:cubicBezTo>
                  <a:pt x="4433342" y="6934993"/>
                  <a:pt x="4433342" y="6934993"/>
                  <a:pt x="4433342" y="6913849"/>
                </a:cubicBezTo>
                <a:cubicBezTo>
                  <a:pt x="4433342" y="6913849"/>
                  <a:pt x="4433342" y="6892694"/>
                  <a:pt x="4453711" y="6892694"/>
                </a:cubicBezTo>
                <a:cubicBezTo>
                  <a:pt x="4453711" y="6892694"/>
                  <a:pt x="4474081" y="6871544"/>
                  <a:pt x="4494452" y="6871544"/>
                </a:cubicBezTo>
                <a:cubicBezTo>
                  <a:pt x="4494452" y="6871544"/>
                  <a:pt x="4494452" y="6871544"/>
                  <a:pt x="4494452" y="6892694"/>
                </a:cubicBezTo>
                <a:cubicBezTo>
                  <a:pt x="4494452" y="6892694"/>
                  <a:pt x="4494452" y="6913849"/>
                  <a:pt x="4494452" y="6913849"/>
                </a:cubicBezTo>
                <a:lnTo>
                  <a:pt x="4486217" y="6930942"/>
                </a:lnTo>
                <a:lnTo>
                  <a:pt x="4490872" y="6933852"/>
                </a:lnTo>
                <a:cubicBezTo>
                  <a:pt x="4492864" y="6938209"/>
                  <a:pt x="4492864" y="6942565"/>
                  <a:pt x="4492864" y="6942565"/>
                </a:cubicBezTo>
                <a:lnTo>
                  <a:pt x="4484987" y="6957641"/>
                </a:lnTo>
                <a:lnTo>
                  <a:pt x="4494452" y="6977295"/>
                </a:lnTo>
                <a:cubicBezTo>
                  <a:pt x="4494452" y="6977295"/>
                  <a:pt x="4514821" y="6977295"/>
                  <a:pt x="4514821" y="6998444"/>
                </a:cubicBezTo>
                <a:cubicBezTo>
                  <a:pt x="4514821" y="6998444"/>
                  <a:pt x="4514821" y="7019592"/>
                  <a:pt x="4514821" y="7019592"/>
                </a:cubicBezTo>
                <a:cubicBezTo>
                  <a:pt x="4514821" y="7019592"/>
                  <a:pt x="4514821" y="7019592"/>
                  <a:pt x="4514821" y="7040744"/>
                </a:cubicBezTo>
                <a:cubicBezTo>
                  <a:pt x="4514821" y="7040744"/>
                  <a:pt x="4494452" y="7040744"/>
                  <a:pt x="4494452" y="7040744"/>
                </a:cubicBezTo>
                <a:cubicBezTo>
                  <a:pt x="4494452" y="7040744"/>
                  <a:pt x="4494452" y="7019592"/>
                  <a:pt x="4494452" y="7019592"/>
                </a:cubicBezTo>
                <a:cubicBezTo>
                  <a:pt x="4494452" y="7019592"/>
                  <a:pt x="4474081" y="7019592"/>
                  <a:pt x="4453711" y="7019592"/>
                </a:cubicBezTo>
                <a:cubicBezTo>
                  <a:pt x="4453711" y="7019592"/>
                  <a:pt x="4453711" y="7019592"/>
                  <a:pt x="4433342" y="7019592"/>
                </a:cubicBezTo>
                <a:cubicBezTo>
                  <a:pt x="4433342" y="7040744"/>
                  <a:pt x="4433342" y="7040744"/>
                  <a:pt x="4433342" y="7061894"/>
                </a:cubicBezTo>
                <a:cubicBezTo>
                  <a:pt x="4433342" y="7083044"/>
                  <a:pt x="4433342" y="7083044"/>
                  <a:pt x="4433342" y="7083044"/>
                </a:cubicBezTo>
                <a:cubicBezTo>
                  <a:pt x="4433342" y="7083044"/>
                  <a:pt x="4433342" y="7104192"/>
                  <a:pt x="4433342" y="7104192"/>
                </a:cubicBezTo>
                <a:lnTo>
                  <a:pt x="4430196" y="7116166"/>
                </a:lnTo>
                <a:lnTo>
                  <a:pt x="4439281" y="7110312"/>
                </a:lnTo>
                <a:cubicBezTo>
                  <a:pt x="4450331" y="7097849"/>
                  <a:pt x="4461380" y="7085390"/>
                  <a:pt x="4461380" y="7085390"/>
                </a:cubicBezTo>
                <a:cubicBezTo>
                  <a:pt x="4472432" y="7072927"/>
                  <a:pt x="4483483" y="7072927"/>
                  <a:pt x="4483483" y="7072927"/>
                </a:cubicBezTo>
                <a:cubicBezTo>
                  <a:pt x="4483483" y="7072927"/>
                  <a:pt x="4483483" y="7072927"/>
                  <a:pt x="4483483" y="7085390"/>
                </a:cubicBezTo>
                <a:cubicBezTo>
                  <a:pt x="4472432" y="7085390"/>
                  <a:pt x="4461380" y="7097849"/>
                  <a:pt x="4450331" y="7110312"/>
                </a:cubicBezTo>
                <a:cubicBezTo>
                  <a:pt x="4444808" y="7116544"/>
                  <a:pt x="4442044" y="7119659"/>
                  <a:pt x="4439281" y="7121217"/>
                </a:cubicBezTo>
                <a:lnTo>
                  <a:pt x="4428471" y="7122741"/>
                </a:lnTo>
                <a:lnTo>
                  <a:pt x="4425705" y="7133274"/>
                </a:lnTo>
                <a:cubicBezTo>
                  <a:pt x="4423158" y="7141205"/>
                  <a:pt x="4423158" y="7146494"/>
                  <a:pt x="4433342" y="7146494"/>
                </a:cubicBezTo>
                <a:cubicBezTo>
                  <a:pt x="4433342" y="7146494"/>
                  <a:pt x="4433342" y="7146494"/>
                  <a:pt x="4433342" y="7167644"/>
                </a:cubicBezTo>
                <a:cubicBezTo>
                  <a:pt x="4433342" y="7188793"/>
                  <a:pt x="4433342" y="7188793"/>
                  <a:pt x="4433342" y="7188793"/>
                </a:cubicBezTo>
                <a:cubicBezTo>
                  <a:pt x="4412974" y="7188793"/>
                  <a:pt x="4412974" y="7188793"/>
                  <a:pt x="4412974" y="7188793"/>
                </a:cubicBezTo>
                <a:cubicBezTo>
                  <a:pt x="4392605" y="7188793"/>
                  <a:pt x="4372236" y="7167644"/>
                  <a:pt x="4372236" y="7167644"/>
                </a:cubicBezTo>
                <a:cubicBezTo>
                  <a:pt x="4372236" y="7167644"/>
                  <a:pt x="4367144" y="7167644"/>
                  <a:pt x="4362053" y="7170287"/>
                </a:cubicBezTo>
                <a:lnTo>
                  <a:pt x="4360439" y="7173218"/>
                </a:lnTo>
                <a:lnTo>
                  <a:pt x="4361592" y="7174143"/>
                </a:lnTo>
                <a:lnTo>
                  <a:pt x="4358816" y="7176169"/>
                </a:lnTo>
                <a:lnTo>
                  <a:pt x="4358671" y="7176425"/>
                </a:lnTo>
                <a:lnTo>
                  <a:pt x="4353122" y="7189373"/>
                </a:lnTo>
                <a:cubicBezTo>
                  <a:pt x="4350297" y="7192667"/>
                  <a:pt x="4347475" y="7195959"/>
                  <a:pt x="4347475" y="7202543"/>
                </a:cubicBezTo>
                <a:cubicBezTo>
                  <a:pt x="4347475" y="7202543"/>
                  <a:pt x="4347475" y="7215716"/>
                  <a:pt x="4347475" y="7215716"/>
                </a:cubicBezTo>
                <a:lnTo>
                  <a:pt x="4331495" y="7223870"/>
                </a:lnTo>
                <a:lnTo>
                  <a:pt x="4331495" y="7228450"/>
                </a:lnTo>
                <a:cubicBezTo>
                  <a:pt x="4331495" y="7231093"/>
                  <a:pt x="4331495" y="7231093"/>
                  <a:pt x="4331495" y="7231093"/>
                </a:cubicBezTo>
                <a:lnTo>
                  <a:pt x="4324855" y="7250049"/>
                </a:lnTo>
                <a:lnTo>
                  <a:pt x="4337270" y="7245564"/>
                </a:lnTo>
                <a:cubicBezTo>
                  <a:pt x="4342789" y="7243571"/>
                  <a:pt x="4342789" y="7243571"/>
                  <a:pt x="4342789" y="7243571"/>
                </a:cubicBezTo>
                <a:lnTo>
                  <a:pt x="4355232" y="7243571"/>
                </a:lnTo>
                <a:lnTo>
                  <a:pt x="4356234" y="7241075"/>
                </a:lnTo>
                <a:cubicBezTo>
                  <a:pt x="4359365" y="7230257"/>
                  <a:pt x="4366348" y="7226417"/>
                  <a:pt x="4372548" y="7225281"/>
                </a:cubicBezTo>
                <a:lnTo>
                  <a:pt x="4373766" y="7225249"/>
                </a:lnTo>
                <a:lnTo>
                  <a:pt x="4374071" y="7221632"/>
                </a:lnTo>
                <a:cubicBezTo>
                  <a:pt x="4375912" y="7215648"/>
                  <a:pt x="4379593" y="7211660"/>
                  <a:pt x="4386953" y="7211660"/>
                </a:cubicBezTo>
                <a:cubicBezTo>
                  <a:pt x="4386953" y="7211660"/>
                  <a:pt x="4386953" y="7211660"/>
                  <a:pt x="4401678" y="7195702"/>
                </a:cubicBezTo>
                <a:cubicBezTo>
                  <a:pt x="4416400" y="7195702"/>
                  <a:pt x="4416400" y="7195702"/>
                  <a:pt x="4431124" y="7195702"/>
                </a:cubicBezTo>
                <a:cubicBezTo>
                  <a:pt x="4445846" y="7195702"/>
                  <a:pt x="4445846" y="7179744"/>
                  <a:pt x="4460570" y="7163792"/>
                </a:cubicBezTo>
                <a:lnTo>
                  <a:pt x="4469873" y="7173873"/>
                </a:lnTo>
                <a:lnTo>
                  <a:pt x="4475415" y="7168182"/>
                </a:lnTo>
                <a:cubicBezTo>
                  <a:pt x="4475415" y="7189732"/>
                  <a:pt x="4475415" y="7189732"/>
                  <a:pt x="4475415" y="7211281"/>
                </a:cubicBezTo>
                <a:lnTo>
                  <a:pt x="4475291" y="7211436"/>
                </a:lnTo>
                <a:lnTo>
                  <a:pt x="4475291" y="7211660"/>
                </a:lnTo>
                <a:cubicBezTo>
                  <a:pt x="4475291" y="7211660"/>
                  <a:pt x="4475291" y="7215648"/>
                  <a:pt x="4475291" y="7221631"/>
                </a:cubicBezTo>
                <a:lnTo>
                  <a:pt x="4475291" y="7238927"/>
                </a:lnTo>
                <a:lnTo>
                  <a:pt x="4494298" y="7222301"/>
                </a:lnTo>
                <a:lnTo>
                  <a:pt x="4505520" y="7212487"/>
                </a:lnTo>
                <a:lnTo>
                  <a:pt x="4503474" y="7211232"/>
                </a:lnTo>
                <a:cubicBezTo>
                  <a:pt x="4503474" y="7211232"/>
                  <a:pt x="4518217" y="7179562"/>
                  <a:pt x="4532957" y="7163724"/>
                </a:cubicBezTo>
                <a:cubicBezTo>
                  <a:pt x="4532957" y="7163724"/>
                  <a:pt x="4532957" y="7163724"/>
                  <a:pt x="4532957" y="7147892"/>
                </a:cubicBezTo>
                <a:cubicBezTo>
                  <a:pt x="4547701" y="7147892"/>
                  <a:pt x="4547701" y="7132055"/>
                  <a:pt x="4562442" y="7116217"/>
                </a:cubicBezTo>
                <a:cubicBezTo>
                  <a:pt x="4577185" y="7100385"/>
                  <a:pt x="4606667" y="7100385"/>
                  <a:pt x="4621410" y="7084550"/>
                </a:cubicBezTo>
                <a:cubicBezTo>
                  <a:pt x="4636152" y="7084550"/>
                  <a:pt x="4650895" y="7037045"/>
                  <a:pt x="4665639" y="7037045"/>
                </a:cubicBezTo>
                <a:cubicBezTo>
                  <a:pt x="4665639" y="7037045"/>
                  <a:pt x="4680380" y="7021210"/>
                  <a:pt x="4695120" y="7005378"/>
                </a:cubicBezTo>
                <a:cubicBezTo>
                  <a:pt x="4709864" y="6989538"/>
                  <a:pt x="4724605" y="6973706"/>
                  <a:pt x="4724605" y="6957869"/>
                </a:cubicBezTo>
                <a:cubicBezTo>
                  <a:pt x="4724605" y="6942034"/>
                  <a:pt x="4724605" y="6926198"/>
                  <a:pt x="4739348" y="6910363"/>
                </a:cubicBezTo>
                <a:cubicBezTo>
                  <a:pt x="4739348" y="6910363"/>
                  <a:pt x="4739348" y="6894529"/>
                  <a:pt x="4754086" y="6894529"/>
                </a:cubicBezTo>
                <a:cubicBezTo>
                  <a:pt x="4754086" y="6894529"/>
                  <a:pt x="4754086" y="6894529"/>
                  <a:pt x="4754086" y="6910363"/>
                </a:cubicBezTo>
                <a:cubicBezTo>
                  <a:pt x="4754086" y="6926198"/>
                  <a:pt x="4754086" y="6926198"/>
                  <a:pt x="4754086" y="6926198"/>
                </a:cubicBezTo>
                <a:cubicBezTo>
                  <a:pt x="4754086" y="6926198"/>
                  <a:pt x="4754086" y="6942034"/>
                  <a:pt x="4754086" y="6957869"/>
                </a:cubicBezTo>
                <a:cubicBezTo>
                  <a:pt x="4754086" y="6957869"/>
                  <a:pt x="4739348" y="6989538"/>
                  <a:pt x="4739348" y="7005378"/>
                </a:cubicBezTo>
                <a:cubicBezTo>
                  <a:pt x="4731977" y="7005378"/>
                  <a:pt x="4724605" y="7013294"/>
                  <a:pt x="4717236" y="7025168"/>
                </a:cubicBezTo>
                <a:lnTo>
                  <a:pt x="4699612" y="7059873"/>
                </a:lnTo>
                <a:lnTo>
                  <a:pt x="4720239" y="7045769"/>
                </a:lnTo>
                <a:lnTo>
                  <a:pt x="4728539" y="7034744"/>
                </a:lnTo>
                <a:lnTo>
                  <a:pt x="4728539" y="7033521"/>
                </a:lnTo>
                <a:lnTo>
                  <a:pt x="4730108" y="7032661"/>
                </a:lnTo>
                <a:lnTo>
                  <a:pt x="4742790" y="7015812"/>
                </a:lnTo>
                <a:lnTo>
                  <a:pt x="4751789" y="7011826"/>
                </a:lnTo>
                <a:lnTo>
                  <a:pt x="4752003" y="7011015"/>
                </a:lnTo>
                <a:cubicBezTo>
                  <a:pt x="4752003" y="7011015"/>
                  <a:pt x="4752003" y="6988507"/>
                  <a:pt x="4775464" y="6988507"/>
                </a:cubicBezTo>
                <a:cubicBezTo>
                  <a:pt x="4775464" y="6966002"/>
                  <a:pt x="4775464" y="6966002"/>
                  <a:pt x="4775464" y="6943501"/>
                </a:cubicBezTo>
                <a:cubicBezTo>
                  <a:pt x="4775464" y="6943501"/>
                  <a:pt x="4798927" y="6920998"/>
                  <a:pt x="4822387" y="6875983"/>
                </a:cubicBezTo>
                <a:cubicBezTo>
                  <a:pt x="4822387" y="6875983"/>
                  <a:pt x="4845852" y="6853482"/>
                  <a:pt x="4845852" y="6853482"/>
                </a:cubicBezTo>
                <a:lnTo>
                  <a:pt x="4845852" y="6846721"/>
                </a:lnTo>
                <a:lnTo>
                  <a:pt x="4844806" y="6847665"/>
                </a:lnTo>
                <a:cubicBezTo>
                  <a:pt x="4833610" y="6821303"/>
                  <a:pt x="4844806" y="6821303"/>
                  <a:pt x="4867197" y="6794942"/>
                </a:cubicBezTo>
                <a:lnTo>
                  <a:pt x="4867864" y="6809862"/>
                </a:lnTo>
                <a:lnTo>
                  <a:pt x="4869314" y="6808472"/>
                </a:lnTo>
                <a:cubicBezTo>
                  <a:pt x="4892772" y="6785966"/>
                  <a:pt x="4892772" y="6785966"/>
                  <a:pt x="4892772" y="6763465"/>
                </a:cubicBezTo>
                <a:cubicBezTo>
                  <a:pt x="4892772" y="6763465"/>
                  <a:pt x="4892772" y="6740959"/>
                  <a:pt x="4916234" y="6740959"/>
                </a:cubicBezTo>
                <a:cubicBezTo>
                  <a:pt x="4916234" y="6740959"/>
                  <a:pt x="4922101" y="6735331"/>
                  <a:pt x="4930897" y="6729705"/>
                </a:cubicBezTo>
                <a:lnTo>
                  <a:pt x="4931502" y="6729495"/>
                </a:lnTo>
                <a:lnTo>
                  <a:pt x="4921489" y="6723355"/>
                </a:lnTo>
                <a:cubicBezTo>
                  <a:pt x="4901295" y="6701807"/>
                  <a:pt x="4901295" y="6701807"/>
                  <a:pt x="4901295" y="6701807"/>
                </a:cubicBezTo>
                <a:cubicBezTo>
                  <a:pt x="4921489" y="6680259"/>
                  <a:pt x="4941682" y="6658708"/>
                  <a:pt x="4961872" y="6658708"/>
                </a:cubicBezTo>
                <a:cubicBezTo>
                  <a:pt x="4961872" y="6658708"/>
                  <a:pt x="4961872" y="6658708"/>
                  <a:pt x="4961872" y="6637160"/>
                </a:cubicBezTo>
                <a:cubicBezTo>
                  <a:pt x="4961872" y="6637160"/>
                  <a:pt x="4961872" y="6637160"/>
                  <a:pt x="4982066" y="6658708"/>
                </a:cubicBezTo>
                <a:cubicBezTo>
                  <a:pt x="4982066" y="6680259"/>
                  <a:pt x="4982066" y="6680259"/>
                  <a:pt x="4982066" y="6680259"/>
                </a:cubicBezTo>
                <a:cubicBezTo>
                  <a:pt x="4982066" y="6680259"/>
                  <a:pt x="4977017" y="6685645"/>
                  <a:pt x="4971969" y="6693725"/>
                </a:cubicBezTo>
                <a:lnTo>
                  <a:pt x="4963160" y="6719578"/>
                </a:lnTo>
                <a:lnTo>
                  <a:pt x="4963160" y="6721264"/>
                </a:lnTo>
                <a:cubicBezTo>
                  <a:pt x="4963160" y="6724079"/>
                  <a:pt x="4963160" y="6729705"/>
                  <a:pt x="4963160" y="6740959"/>
                </a:cubicBezTo>
                <a:cubicBezTo>
                  <a:pt x="4963160" y="6740959"/>
                  <a:pt x="4963160" y="6763465"/>
                  <a:pt x="4963160" y="6763465"/>
                </a:cubicBezTo>
                <a:cubicBezTo>
                  <a:pt x="4939697" y="6785966"/>
                  <a:pt x="4939697" y="6808472"/>
                  <a:pt x="4963160" y="6830976"/>
                </a:cubicBezTo>
                <a:cubicBezTo>
                  <a:pt x="4963160" y="6830976"/>
                  <a:pt x="4986621" y="6830976"/>
                  <a:pt x="4986621" y="6853482"/>
                </a:cubicBezTo>
                <a:cubicBezTo>
                  <a:pt x="4986621" y="6853482"/>
                  <a:pt x="4986621" y="6875983"/>
                  <a:pt x="4986621" y="6875983"/>
                </a:cubicBezTo>
                <a:cubicBezTo>
                  <a:pt x="4986621" y="6875983"/>
                  <a:pt x="4986621" y="6875983"/>
                  <a:pt x="4986621" y="6898489"/>
                </a:cubicBezTo>
                <a:cubicBezTo>
                  <a:pt x="4986621" y="6898489"/>
                  <a:pt x="4963160" y="6898489"/>
                  <a:pt x="4963160" y="6898489"/>
                </a:cubicBezTo>
                <a:cubicBezTo>
                  <a:pt x="4963160" y="6898489"/>
                  <a:pt x="4963160" y="6875983"/>
                  <a:pt x="4963160" y="6875983"/>
                </a:cubicBezTo>
                <a:cubicBezTo>
                  <a:pt x="4963160" y="6875983"/>
                  <a:pt x="4939697" y="6875983"/>
                  <a:pt x="4916234" y="6875983"/>
                </a:cubicBezTo>
                <a:cubicBezTo>
                  <a:pt x="4916234" y="6875983"/>
                  <a:pt x="4916234" y="6875983"/>
                  <a:pt x="4892772" y="6875983"/>
                </a:cubicBezTo>
                <a:cubicBezTo>
                  <a:pt x="4892772" y="6898489"/>
                  <a:pt x="4892772" y="6898489"/>
                  <a:pt x="4892772" y="6920998"/>
                </a:cubicBezTo>
                <a:cubicBezTo>
                  <a:pt x="4892772" y="6943501"/>
                  <a:pt x="4892772" y="6943501"/>
                  <a:pt x="4892772" y="6943501"/>
                </a:cubicBezTo>
                <a:cubicBezTo>
                  <a:pt x="4892772" y="6943501"/>
                  <a:pt x="4892772" y="6966002"/>
                  <a:pt x="4892772" y="6966002"/>
                </a:cubicBezTo>
                <a:cubicBezTo>
                  <a:pt x="4892772" y="6988507"/>
                  <a:pt x="4869314" y="7011015"/>
                  <a:pt x="4892772" y="7011015"/>
                </a:cubicBezTo>
                <a:cubicBezTo>
                  <a:pt x="4892772" y="7011015"/>
                  <a:pt x="4892772" y="7011015"/>
                  <a:pt x="4892772" y="7033521"/>
                </a:cubicBezTo>
                <a:cubicBezTo>
                  <a:pt x="4892772" y="7056022"/>
                  <a:pt x="4892772" y="7056022"/>
                  <a:pt x="4892772" y="7056022"/>
                </a:cubicBezTo>
                <a:cubicBezTo>
                  <a:pt x="4869314" y="7056022"/>
                  <a:pt x="4869314" y="7056022"/>
                  <a:pt x="4869314" y="7056022"/>
                </a:cubicBezTo>
                <a:cubicBezTo>
                  <a:pt x="4845852" y="7056022"/>
                  <a:pt x="4822387" y="7033521"/>
                  <a:pt x="4822387" y="7033521"/>
                </a:cubicBezTo>
                <a:cubicBezTo>
                  <a:pt x="4822387" y="7033521"/>
                  <a:pt x="4798927" y="7033521"/>
                  <a:pt x="4798927" y="7056022"/>
                </a:cubicBezTo>
                <a:cubicBezTo>
                  <a:pt x="4798927" y="7056022"/>
                  <a:pt x="4775464" y="7078528"/>
                  <a:pt x="4775464" y="7078528"/>
                </a:cubicBezTo>
                <a:cubicBezTo>
                  <a:pt x="4775464" y="7101032"/>
                  <a:pt x="4775464" y="7101032"/>
                  <a:pt x="4775464" y="7101032"/>
                </a:cubicBezTo>
                <a:cubicBezTo>
                  <a:pt x="4775464" y="7112286"/>
                  <a:pt x="4769597" y="7123536"/>
                  <a:pt x="4763732" y="7131976"/>
                </a:cubicBezTo>
                <a:lnTo>
                  <a:pt x="4761133" y="7135093"/>
                </a:lnTo>
                <a:lnTo>
                  <a:pt x="4767177" y="7136102"/>
                </a:lnTo>
                <a:cubicBezTo>
                  <a:pt x="4768834" y="7138038"/>
                  <a:pt x="4768834" y="7141909"/>
                  <a:pt x="4768834" y="7149650"/>
                </a:cubicBezTo>
                <a:cubicBezTo>
                  <a:pt x="4768834" y="7149650"/>
                  <a:pt x="4755565" y="7165133"/>
                  <a:pt x="4755565" y="7180615"/>
                </a:cubicBezTo>
                <a:cubicBezTo>
                  <a:pt x="4755565" y="7180615"/>
                  <a:pt x="4752248" y="7176745"/>
                  <a:pt x="4748932" y="7172875"/>
                </a:cubicBezTo>
                <a:lnTo>
                  <a:pt x="4743954" y="7167066"/>
                </a:lnTo>
                <a:lnTo>
                  <a:pt x="4728539" y="7188239"/>
                </a:lnTo>
                <a:cubicBezTo>
                  <a:pt x="4716808" y="7202305"/>
                  <a:pt x="4705074" y="7213557"/>
                  <a:pt x="4705074" y="7213557"/>
                </a:cubicBezTo>
                <a:cubicBezTo>
                  <a:pt x="4705074" y="7230435"/>
                  <a:pt x="4705074" y="7259971"/>
                  <a:pt x="4705074" y="7273686"/>
                </a:cubicBezTo>
                <a:lnTo>
                  <a:pt x="4705074" y="7275927"/>
                </a:lnTo>
                <a:lnTo>
                  <a:pt x="4717723" y="7275927"/>
                </a:lnTo>
                <a:cubicBezTo>
                  <a:pt x="4717723" y="7275927"/>
                  <a:pt x="4718983" y="7274605"/>
                  <a:pt x="4720879" y="7272621"/>
                </a:cubicBezTo>
                <a:lnTo>
                  <a:pt x="4725336" y="7267950"/>
                </a:lnTo>
                <a:lnTo>
                  <a:pt x="4728590" y="7256710"/>
                </a:lnTo>
                <a:cubicBezTo>
                  <a:pt x="4730760" y="7249215"/>
                  <a:pt x="4732931" y="7241721"/>
                  <a:pt x="4737269" y="7226731"/>
                </a:cubicBezTo>
                <a:cubicBezTo>
                  <a:pt x="4745872" y="7221099"/>
                  <a:pt x="4752321" y="7216874"/>
                  <a:pt x="4757161" y="7213704"/>
                </a:cubicBezTo>
                <a:lnTo>
                  <a:pt x="4757469" y="7213502"/>
                </a:lnTo>
                <a:lnTo>
                  <a:pt x="4758109" y="7212438"/>
                </a:lnTo>
                <a:cubicBezTo>
                  <a:pt x="4768205" y="7196565"/>
                  <a:pt x="4778299" y="7180692"/>
                  <a:pt x="4778299" y="7170109"/>
                </a:cubicBezTo>
                <a:cubicBezTo>
                  <a:pt x="4778299" y="7170109"/>
                  <a:pt x="4778299" y="7148941"/>
                  <a:pt x="4798491" y="7148941"/>
                </a:cubicBezTo>
                <a:cubicBezTo>
                  <a:pt x="4818685" y="7127782"/>
                  <a:pt x="4838877" y="7106616"/>
                  <a:pt x="4879263" y="7106616"/>
                </a:cubicBezTo>
                <a:cubicBezTo>
                  <a:pt x="4879263" y="7106616"/>
                  <a:pt x="4859068" y="7127782"/>
                  <a:pt x="4859068" y="7127782"/>
                </a:cubicBezTo>
                <a:cubicBezTo>
                  <a:pt x="4859068" y="7127782"/>
                  <a:pt x="4859068" y="7127782"/>
                  <a:pt x="4838877" y="7148941"/>
                </a:cubicBezTo>
                <a:cubicBezTo>
                  <a:pt x="4818685" y="7148941"/>
                  <a:pt x="4798491" y="7170109"/>
                  <a:pt x="4798491" y="7170109"/>
                </a:cubicBezTo>
                <a:cubicBezTo>
                  <a:pt x="4798491" y="7191273"/>
                  <a:pt x="4798491" y="7191273"/>
                  <a:pt x="4778299" y="7212433"/>
                </a:cubicBezTo>
                <a:cubicBezTo>
                  <a:pt x="4778299" y="7212433"/>
                  <a:pt x="4778299" y="7212433"/>
                  <a:pt x="4778299" y="7233601"/>
                </a:cubicBezTo>
                <a:cubicBezTo>
                  <a:pt x="4768202" y="7233601"/>
                  <a:pt x="4763156" y="7244182"/>
                  <a:pt x="4758109" y="7254764"/>
                </a:cubicBezTo>
                <a:lnTo>
                  <a:pt x="4755899" y="7258683"/>
                </a:lnTo>
                <a:lnTo>
                  <a:pt x="4736952" y="7324117"/>
                </a:lnTo>
                <a:cubicBezTo>
                  <a:pt x="4736952" y="7324117"/>
                  <a:pt x="4736952" y="7324117"/>
                  <a:pt x="4728270" y="7354097"/>
                </a:cubicBezTo>
                <a:cubicBezTo>
                  <a:pt x="4728270" y="7354097"/>
                  <a:pt x="4719590" y="7384077"/>
                  <a:pt x="4719590" y="7384077"/>
                </a:cubicBezTo>
                <a:cubicBezTo>
                  <a:pt x="4719590" y="7384077"/>
                  <a:pt x="4719590" y="7384077"/>
                  <a:pt x="4710908" y="7414056"/>
                </a:cubicBezTo>
                <a:lnTo>
                  <a:pt x="4709044" y="7420492"/>
                </a:lnTo>
                <a:lnTo>
                  <a:pt x="4729792" y="7418970"/>
                </a:lnTo>
                <a:cubicBezTo>
                  <a:pt x="4729792" y="7418970"/>
                  <a:pt x="4729792" y="7439442"/>
                  <a:pt x="4729792" y="7439442"/>
                </a:cubicBezTo>
                <a:cubicBezTo>
                  <a:pt x="4704416" y="7439442"/>
                  <a:pt x="4704416" y="7459918"/>
                  <a:pt x="4704416" y="7459918"/>
                </a:cubicBezTo>
                <a:lnTo>
                  <a:pt x="4698032" y="7458526"/>
                </a:lnTo>
                <a:lnTo>
                  <a:pt x="4695038" y="7468862"/>
                </a:lnTo>
                <a:cubicBezTo>
                  <a:pt x="4694088" y="7472141"/>
                  <a:pt x="4693547" y="7474014"/>
                  <a:pt x="4693547" y="7474014"/>
                </a:cubicBezTo>
                <a:cubicBezTo>
                  <a:pt x="4676344" y="7485280"/>
                  <a:pt x="4661312" y="7489051"/>
                  <a:pt x="4650582" y="7490005"/>
                </a:cubicBezTo>
                <a:lnTo>
                  <a:pt x="4648432" y="7489989"/>
                </a:lnTo>
                <a:lnTo>
                  <a:pt x="4644537" y="7502022"/>
                </a:lnTo>
                <a:cubicBezTo>
                  <a:pt x="4635908" y="7528678"/>
                  <a:pt x="4635908" y="7528678"/>
                  <a:pt x="4635908" y="7528678"/>
                </a:cubicBezTo>
                <a:cubicBezTo>
                  <a:pt x="4635908" y="7549742"/>
                  <a:pt x="4635908" y="7570805"/>
                  <a:pt x="4635908" y="7570805"/>
                </a:cubicBezTo>
                <a:cubicBezTo>
                  <a:pt x="4635908" y="7586599"/>
                  <a:pt x="4624402" y="7602396"/>
                  <a:pt x="4618648" y="7600423"/>
                </a:cubicBezTo>
                <a:lnTo>
                  <a:pt x="4617026" y="7596086"/>
                </a:lnTo>
                <a:lnTo>
                  <a:pt x="4609615" y="7610273"/>
                </a:lnTo>
                <a:cubicBezTo>
                  <a:pt x="4609615" y="7610273"/>
                  <a:pt x="4609615" y="7610273"/>
                  <a:pt x="4609615" y="7592853"/>
                </a:cubicBezTo>
                <a:cubicBezTo>
                  <a:pt x="4609615" y="7592853"/>
                  <a:pt x="4609615" y="7592853"/>
                  <a:pt x="4611608" y="7592853"/>
                </a:cubicBezTo>
                <a:lnTo>
                  <a:pt x="4615820" y="7592853"/>
                </a:lnTo>
                <a:lnTo>
                  <a:pt x="4615450" y="7591865"/>
                </a:lnTo>
                <a:cubicBezTo>
                  <a:pt x="4615450" y="7591865"/>
                  <a:pt x="4594998" y="7570805"/>
                  <a:pt x="4594998" y="7570805"/>
                </a:cubicBezTo>
                <a:cubicBezTo>
                  <a:pt x="4594998" y="7591865"/>
                  <a:pt x="4574541" y="7591865"/>
                  <a:pt x="4574541" y="7591865"/>
                </a:cubicBezTo>
                <a:cubicBezTo>
                  <a:pt x="4574541" y="7612928"/>
                  <a:pt x="4554087" y="7591865"/>
                  <a:pt x="4554087" y="7591865"/>
                </a:cubicBezTo>
                <a:cubicBezTo>
                  <a:pt x="4533632" y="7591865"/>
                  <a:pt x="4533632" y="7591865"/>
                  <a:pt x="4533632" y="7612928"/>
                </a:cubicBezTo>
                <a:cubicBezTo>
                  <a:pt x="4533632" y="7655057"/>
                  <a:pt x="4513176" y="7676115"/>
                  <a:pt x="4513176" y="7676115"/>
                </a:cubicBezTo>
                <a:cubicBezTo>
                  <a:pt x="4513176" y="7676115"/>
                  <a:pt x="4492722" y="7676115"/>
                  <a:pt x="4492722" y="7676115"/>
                </a:cubicBezTo>
                <a:cubicBezTo>
                  <a:pt x="4492722" y="7676115"/>
                  <a:pt x="4472266" y="7655057"/>
                  <a:pt x="4472266" y="7655057"/>
                </a:cubicBezTo>
                <a:cubicBezTo>
                  <a:pt x="4462039" y="7665586"/>
                  <a:pt x="4451811" y="7665586"/>
                  <a:pt x="4444142" y="7660321"/>
                </a:cubicBezTo>
                <a:lnTo>
                  <a:pt x="4440587" y="7653002"/>
                </a:lnTo>
                <a:lnTo>
                  <a:pt x="4433932" y="7652903"/>
                </a:lnTo>
                <a:cubicBezTo>
                  <a:pt x="4433932" y="7652903"/>
                  <a:pt x="4433932" y="7652903"/>
                  <a:pt x="4434537" y="7650812"/>
                </a:cubicBezTo>
                <a:lnTo>
                  <a:pt x="4436400" y="7644377"/>
                </a:lnTo>
                <a:lnTo>
                  <a:pt x="4434403" y="7640264"/>
                </a:lnTo>
                <a:lnTo>
                  <a:pt x="4431124" y="7642484"/>
                </a:lnTo>
                <a:cubicBezTo>
                  <a:pt x="4431124" y="7658443"/>
                  <a:pt x="4416400" y="7658443"/>
                  <a:pt x="4416400" y="7674395"/>
                </a:cubicBezTo>
                <a:cubicBezTo>
                  <a:pt x="4416400" y="7674395"/>
                  <a:pt x="4416400" y="7690353"/>
                  <a:pt x="4416400" y="7690353"/>
                </a:cubicBezTo>
                <a:lnTo>
                  <a:pt x="4402838" y="7696785"/>
                </a:lnTo>
                <a:lnTo>
                  <a:pt x="4403000" y="7697407"/>
                </a:lnTo>
                <a:cubicBezTo>
                  <a:pt x="4405933" y="7703032"/>
                  <a:pt x="4411800" y="7708659"/>
                  <a:pt x="4423531" y="7708659"/>
                </a:cubicBezTo>
                <a:cubicBezTo>
                  <a:pt x="4423531" y="7708659"/>
                  <a:pt x="4446992" y="7686153"/>
                  <a:pt x="4446992" y="7686153"/>
                </a:cubicBezTo>
                <a:cubicBezTo>
                  <a:pt x="4470455" y="7686153"/>
                  <a:pt x="4470455" y="7708659"/>
                  <a:pt x="4470455" y="7731165"/>
                </a:cubicBezTo>
                <a:cubicBezTo>
                  <a:pt x="4458724" y="7731165"/>
                  <a:pt x="4452859" y="7742416"/>
                  <a:pt x="4449926" y="7756481"/>
                </a:cubicBezTo>
                <a:lnTo>
                  <a:pt x="4447813" y="7786894"/>
                </a:lnTo>
                <a:lnTo>
                  <a:pt x="4455867" y="7790166"/>
                </a:lnTo>
                <a:lnTo>
                  <a:pt x="4470455" y="7776173"/>
                </a:lnTo>
                <a:cubicBezTo>
                  <a:pt x="4493919" y="7776173"/>
                  <a:pt x="4517381" y="7753665"/>
                  <a:pt x="4517381" y="7753665"/>
                </a:cubicBezTo>
                <a:cubicBezTo>
                  <a:pt x="4517381" y="7753665"/>
                  <a:pt x="4517381" y="7731165"/>
                  <a:pt x="4517381" y="7731165"/>
                </a:cubicBezTo>
                <a:cubicBezTo>
                  <a:pt x="4540843" y="7731165"/>
                  <a:pt x="4540843" y="7731165"/>
                  <a:pt x="4564304" y="7731165"/>
                </a:cubicBezTo>
                <a:lnTo>
                  <a:pt x="4566661" y="7730713"/>
                </a:lnTo>
                <a:lnTo>
                  <a:pt x="4572830" y="7726256"/>
                </a:lnTo>
                <a:cubicBezTo>
                  <a:pt x="4578349" y="7722268"/>
                  <a:pt x="4578349" y="7722268"/>
                  <a:pt x="4578349" y="7722268"/>
                </a:cubicBezTo>
                <a:cubicBezTo>
                  <a:pt x="4593071" y="7706310"/>
                  <a:pt x="4622517" y="7690353"/>
                  <a:pt x="4637242" y="7674395"/>
                </a:cubicBezTo>
                <a:cubicBezTo>
                  <a:pt x="4651963" y="7658443"/>
                  <a:pt x="4696133" y="7626527"/>
                  <a:pt x="4710852" y="7626527"/>
                </a:cubicBezTo>
                <a:cubicBezTo>
                  <a:pt x="4710852" y="7626527"/>
                  <a:pt x="4740297" y="7610569"/>
                  <a:pt x="4740297" y="7610569"/>
                </a:cubicBezTo>
                <a:cubicBezTo>
                  <a:pt x="4740297" y="7610569"/>
                  <a:pt x="4725576" y="7626527"/>
                  <a:pt x="4710852" y="7658443"/>
                </a:cubicBezTo>
                <a:cubicBezTo>
                  <a:pt x="4710852" y="7658443"/>
                  <a:pt x="4710852" y="7658443"/>
                  <a:pt x="4709013" y="7660435"/>
                </a:cubicBezTo>
                <a:lnTo>
                  <a:pt x="4706052" y="7663648"/>
                </a:lnTo>
                <a:lnTo>
                  <a:pt x="4725607" y="7663648"/>
                </a:lnTo>
                <a:cubicBezTo>
                  <a:pt x="4728539" y="7663648"/>
                  <a:pt x="4728539" y="7663648"/>
                  <a:pt x="4728539" y="7663648"/>
                </a:cubicBezTo>
                <a:cubicBezTo>
                  <a:pt x="4728539" y="7663648"/>
                  <a:pt x="4705074" y="7686153"/>
                  <a:pt x="4705074" y="7686153"/>
                </a:cubicBezTo>
                <a:cubicBezTo>
                  <a:pt x="4705074" y="7686153"/>
                  <a:pt x="4705074" y="7708659"/>
                  <a:pt x="4705074" y="7708659"/>
                </a:cubicBezTo>
                <a:cubicBezTo>
                  <a:pt x="4728539" y="7708659"/>
                  <a:pt x="4775464" y="7663648"/>
                  <a:pt x="4798927" y="7663648"/>
                </a:cubicBezTo>
                <a:cubicBezTo>
                  <a:pt x="4798927" y="7663648"/>
                  <a:pt x="4798927" y="7663648"/>
                  <a:pt x="4798927" y="7641145"/>
                </a:cubicBezTo>
                <a:cubicBezTo>
                  <a:pt x="4822387" y="7618640"/>
                  <a:pt x="4822387" y="7618640"/>
                  <a:pt x="4822387" y="7618640"/>
                </a:cubicBezTo>
                <a:lnTo>
                  <a:pt x="4843580" y="7640815"/>
                </a:lnTo>
                <a:lnTo>
                  <a:pt x="4849753" y="7630399"/>
                </a:lnTo>
                <a:cubicBezTo>
                  <a:pt x="4849753" y="7630399"/>
                  <a:pt x="4857182" y="7622742"/>
                  <a:pt x="4864610" y="7615085"/>
                </a:cubicBezTo>
                <a:lnTo>
                  <a:pt x="4865480" y="7614189"/>
                </a:lnTo>
                <a:lnTo>
                  <a:pt x="4842261" y="7609884"/>
                </a:lnTo>
                <a:cubicBezTo>
                  <a:pt x="4835690" y="7608344"/>
                  <a:pt x="4831374" y="7607095"/>
                  <a:pt x="4831374" y="7607095"/>
                </a:cubicBezTo>
                <a:cubicBezTo>
                  <a:pt x="4831374" y="7607095"/>
                  <a:pt x="4831374" y="7607095"/>
                  <a:pt x="4808357" y="7600430"/>
                </a:cubicBezTo>
                <a:cubicBezTo>
                  <a:pt x="4802143" y="7621885"/>
                  <a:pt x="4779125" y="7615219"/>
                  <a:pt x="4772914" y="7636669"/>
                </a:cubicBezTo>
                <a:cubicBezTo>
                  <a:pt x="4779125" y="7615219"/>
                  <a:pt x="4779125" y="7615219"/>
                  <a:pt x="4779125" y="7615219"/>
                </a:cubicBezTo>
                <a:cubicBezTo>
                  <a:pt x="4779125" y="7615219"/>
                  <a:pt x="4780679" y="7609856"/>
                  <a:pt x="4783008" y="7601811"/>
                </a:cubicBezTo>
                <a:lnTo>
                  <a:pt x="4788962" y="7581246"/>
                </a:lnTo>
                <a:lnTo>
                  <a:pt x="4784753" y="7581246"/>
                </a:lnTo>
                <a:lnTo>
                  <a:pt x="4790923" y="7574476"/>
                </a:lnTo>
                <a:lnTo>
                  <a:pt x="4791548" y="7572317"/>
                </a:lnTo>
                <a:lnTo>
                  <a:pt x="4792780" y="7572437"/>
                </a:lnTo>
                <a:lnTo>
                  <a:pt x="4799450" y="7565115"/>
                </a:lnTo>
                <a:cubicBezTo>
                  <a:pt x="4799450" y="7557052"/>
                  <a:pt x="4806800" y="7548988"/>
                  <a:pt x="4815984" y="7540924"/>
                </a:cubicBezTo>
                <a:lnTo>
                  <a:pt x="4828859" y="7529621"/>
                </a:lnTo>
                <a:lnTo>
                  <a:pt x="4830096" y="7525350"/>
                </a:lnTo>
                <a:cubicBezTo>
                  <a:pt x="4830871" y="7522668"/>
                  <a:pt x="4831649" y="7519987"/>
                  <a:pt x="4832231" y="7517975"/>
                </a:cubicBezTo>
                <a:lnTo>
                  <a:pt x="4832734" y="7516244"/>
                </a:lnTo>
                <a:lnTo>
                  <a:pt x="4831121" y="7515073"/>
                </a:lnTo>
                <a:lnTo>
                  <a:pt x="4819876" y="7523937"/>
                </a:lnTo>
                <a:cubicBezTo>
                  <a:pt x="4809546" y="7533131"/>
                  <a:pt x="4798132" y="7546072"/>
                  <a:pt x="4793791" y="7561062"/>
                </a:cubicBezTo>
                <a:cubicBezTo>
                  <a:pt x="4793791" y="7561062"/>
                  <a:pt x="4784549" y="7566506"/>
                  <a:pt x="4772853" y="7567186"/>
                </a:cubicBezTo>
                <a:cubicBezTo>
                  <a:pt x="4767007" y="7567525"/>
                  <a:pt x="4760545" y="7566670"/>
                  <a:pt x="4754321" y="7563343"/>
                </a:cubicBezTo>
                <a:cubicBezTo>
                  <a:pt x="4748096" y="7560019"/>
                  <a:pt x="4742108" y="7554221"/>
                  <a:pt x="4737205" y="7544677"/>
                </a:cubicBezTo>
                <a:cubicBezTo>
                  <a:pt x="4717590" y="7506503"/>
                  <a:pt x="4717590" y="7506503"/>
                  <a:pt x="4717590" y="7506503"/>
                </a:cubicBezTo>
                <a:cubicBezTo>
                  <a:pt x="4754566" y="7484718"/>
                  <a:pt x="4791542" y="7462932"/>
                  <a:pt x="4819834" y="7471124"/>
                </a:cubicBezTo>
                <a:cubicBezTo>
                  <a:pt x="4819834" y="7471124"/>
                  <a:pt x="4819834" y="7471124"/>
                  <a:pt x="4828515" y="7441145"/>
                </a:cubicBezTo>
                <a:cubicBezTo>
                  <a:pt x="4828515" y="7441145"/>
                  <a:pt x="4828515" y="7441145"/>
                  <a:pt x="4848130" y="7479317"/>
                </a:cubicBezTo>
                <a:lnTo>
                  <a:pt x="4846635" y="7484480"/>
                </a:lnTo>
                <a:lnTo>
                  <a:pt x="4848197" y="7484480"/>
                </a:lnTo>
                <a:cubicBezTo>
                  <a:pt x="4848197" y="7484480"/>
                  <a:pt x="4854540" y="7490623"/>
                  <a:pt x="4860883" y="7496765"/>
                </a:cubicBezTo>
                <a:lnTo>
                  <a:pt x="4861903" y="7497752"/>
                </a:lnTo>
                <a:lnTo>
                  <a:pt x="4871292" y="7490775"/>
                </a:lnTo>
                <a:cubicBezTo>
                  <a:pt x="4880152" y="7481715"/>
                  <a:pt x="4883258" y="7470989"/>
                  <a:pt x="4874856" y="7456930"/>
                </a:cubicBezTo>
                <a:cubicBezTo>
                  <a:pt x="4881067" y="7435481"/>
                  <a:pt x="4881067" y="7435481"/>
                  <a:pt x="4904085" y="7442146"/>
                </a:cubicBezTo>
                <a:cubicBezTo>
                  <a:pt x="4904085" y="7442146"/>
                  <a:pt x="4910295" y="7420690"/>
                  <a:pt x="4910295" y="7420690"/>
                </a:cubicBezTo>
                <a:cubicBezTo>
                  <a:pt x="4904085" y="7442146"/>
                  <a:pt x="4904085" y="7442146"/>
                  <a:pt x="4927101" y="7448811"/>
                </a:cubicBezTo>
                <a:cubicBezTo>
                  <a:pt x="4927101" y="7448811"/>
                  <a:pt x="4926714" y="7450151"/>
                  <a:pt x="4926033" y="7452497"/>
                </a:cubicBezTo>
                <a:lnTo>
                  <a:pt x="4924812" y="7456715"/>
                </a:lnTo>
                <a:lnTo>
                  <a:pt x="4931723" y="7448185"/>
                </a:lnTo>
                <a:cubicBezTo>
                  <a:pt x="4942746" y="7440120"/>
                  <a:pt x="4953768" y="7436087"/>
                  <a:pt x="4961115" y="7436087"/>
                </a:cubicBezTo>
                <a:lnTo>
                  <a:pt x="4961166" y="7436097"/>
                </a:lnTo>
                <a:lnTo>
                  <a:pt x="4961166" y="7409275"/>
                </a:lnTo>
                <a:cubicBezTo>
                  <a:pt x="4961166" y="7400871"/>
                  <a:pt x="4961166" y="7395267"/>
                  <a:pt x="4961166" y="7395267"/>
                </a:cubicBezTo>
                <a:cubicBezTo>
                  <a:pt x="4961166" y="7372859"/>
                  <a:pt x="4937606" y="7350447"/>
                  <a:pt x="4937606" y="7350447"/>
                </a:cubicBezTo>
                <a:cubicBezTo>
                  <a:pt x="4937606" y="7350447"/>
                  <a:pt x="4961166" y="7350447"/>
                  <a:pt x="4961166" y="7350447"/>
                </a:cubicBezTo>
                <a:cubicBezTo>
                  <a:pt x="4961166" y="7328032"/>
                  <a:pt x="4984725" y="7328032"/>
                  <a:pt x="4984725" y="7350447"/>
                </a:cubicBezTo>
                <a:cubicBezTo>
                  <a:pt x="4984725" y="7350447"/>
                  <a:pt x="4990617" y="7356050"/>
                  <a:pt x="4996508" y="7361652"/>
                </a:cubicBezTo>
                <a:lnTo>
                  <a:pt x="4998378" y="7363431"/>
                </a:lnTo>
                <a:lnTo>
                  <a:pt x="5006768" y="7350239"/>
                </a:lnTo>
                <a:cubicBezTo>
                  <a:pt x="5014286" y="7338419"/>
                  <a:pt x="5021805" y="7326597"/>
                  <a:pt x="5021805" y="7326597"/>
                </a:cubicBezTo>
                <a:cubicBezTo>
                  <a:pt x="5036844" y="7310837"/>
                  <a:pt x="5051881" y="7295079"/>
                  <a:pt x="5051881" y="7295079"/>
                </a:cubicBezTo>
                <a:cubicBezTo>
                  <a:pt x="5066916" y="7279318"/>
                  <a:pt x="5081956" y="7279318"/>
                  <a:pt x="5081956" y="7295079"/>
                </a:cubicBezTo>
                <a:cubicBezTo>
                  <a:pt x="5081956" y="7295079"/>
                  <a:pt x="5081956" y="7295079"/>
                  <a:pt x="5066916" y="7310837"/>
                </a:cubicBezTo>
                <a:cubicBezTo>
                  <a:pt x="5066916" y="7310837"/>
                  <a:pt x="5051881" y="7326597"/>
                  <a:pt x="5051881" y="7326597"/>
                </a:cubicBezTo>
                <a:cubicBezTo>
                  <a:pt x="5036844" y="7342358"/>
                  <a:pt x="5036844" y="7342358"/>
                  <a:pt x="5036844" y="7358118"/>
                </a:cubicBezTo>
                <a:lnTo>
                  <a:pt x="5036844" y="7361684"/>
                </a:lnTo>
                <a:lnTo>
                  <a:pt x="5055405" y="7350447"/>
                </a:lnTo>
                <a:cubicBezTo>
                  <a:pt x="5055405" y="7350447"/>
                  <a:pt x="5102528" y="7305619"/>
                  <a:pt x="5126092" y="7283213"/>
                </a:cubicBezTo>
                <a:cubicBezTo>
                  <a:pt x="5126092" y="7283213"/>
                  <a:pt x="5139344" y="7257998"/>
                  <a:pt x="5145970" y="7235935"/>
                </a:cubicBezTo>
                <a:lnTo>
                  <a:pt x="5146454" y="7233313"/>
                </a:lnTo>
                <a:lnTo>
                  <a:pt x="5137038" y="7230588"/>
                </a:lnTo>
                <a:lnTo>
                  <a:pt x="5138527" y="7225445"/>
                </a:lnTo>
                <a:lnTo>
                  <a:pt x="5137680" y="7227066"/>
                </a:lnTo>
                <a:cubicBezTo>
                  <a:pt x="5124412" y="7227066"/>
                  <a:pt x="5124412" y="7227066"/>
                  <a:pt x="5124412" y="7227066"/>
                </a:cubicBezTo>
                <a:cubicBezTo>
                  <a:pt x="5124412" y="7227066"/>
                  <a:pt x="5124412" y="7212548"/>
                  <a:pt x="5124412" y="7212548"/>
                </a:cubicBezTo>
                <a:cubicBezTo>
                  <a:pt x="5124412" y="7212548"/>
                  <a:pt x="5124412" y="7212548"/>
                  <a:pt x="5137680" y="7198031"/>
                </a:cubicBezTo>
                <a:cubicBezTo>
                  <a:pt x="5137680" y="7198031"/>
                  <a:pt x="5140999" y="7198031"/>
                  <a:pt x="5144316" y="7199846"/>
                </a:cubicBezTo>
                <a:lnTo>
                  <a:pt x="5145360" y="7201847"/>
                </a:lnTo>
                <a:lnTo>
                  <a:pt x="5146645" y="7197404"/>
                </a:lnTo>
                <a:cubicBezTo>
                  <a:pt x="5147715" y="7193718"/>
                  <a:pt x="5148996" y="7189293"/>
                  <a:pt x="5150703" y="7183394"/>
                </a:cubicBezTo>
                <a:cubicBezTo>
                  <a:pt x="5156798" y="7185157"/>
                  <a:pt x="5160941" y="7187956"/>
                  <a:pt x="5163621" y="7191529"/>
                </a:cubicBezTo>
                <a:lnTo>
                  <a:pt x="5164969" y="7195694"/>
                </a:lnTo>
                <a:lnTo>
                  <a:pt x="5169528" y="7187609"/>
                </a:lnTo>
                <a:cubicBezTo>
                  <a:pt x="5171738" y="7182357"/>
                  <a:pt x="5173210" y="7176754"/>
                  <a:pt x="5173210" y="7171151"/>
                </a:cubicBezTo>
                <a:cubicBezTo>
                  <a:pt x="5173210" y="7171151"/>
                  <a:pt x="5173210" y="7171151"/>
                  <a:pt x="5173210" y="7148738"/>
                </a:cubicBezTo>
                <a:lnTo>
                  <a:pt x="5220326" y="7148738"/>
                </a:lnTo>
                <a:cubicBezTo>
                  <a:pt x="5220326" y="7148738"/>
                  <a:pt x="5243586" y="7126221"/>
                  <a:pt x="5243586" y="7126221"/>
                </a:cubicBezTo>
                <a:cubicBezTo>
                  <a:pt x="5243586" y="7103701"/>
                  <a:pt x="5290101" y="7058662"/>
                  <a:pt x="5290101" y="7036141"/>
                </a:cubicBezTo>
                <a:cubicBezTo>
                  <a:pt x="5290101" y="7036141"/>
                  <a:pt x="5290101" y="7013620"/>
                  <a:pt x="5313357" y="7013620"/>
                </a:cubicBezTo>
                <a:cubicBezTo>
                  <a:pt x="5336616" y="6991104"/>
                  <a:pt x="5359874" y="6968582"/>
                  <a:pt x="5406391" y="6968582"/>
                </a:cubicBezTo>
                <a:cubicBezTo>
                  <a:pt x="5406391" y="6968582"/>
                  <a:pt x="5383130" y="6991104"/>
                  <a:pt x="5383130" y="6991104"/>
                </a:cubicBezTo>
                <a:cubicBezTo>
                  <a:pt x="5383130" y="6991104"/>
                  <a:pt x="5383130" y="6991104"/>
                  <a:pt x="5359874" y="7013620"/>
                </a:cubicBezTo>
                <a:cubicBezTo>
                  <a:pt x="5336616" y="7013620"/>
                  <a:pt x="5313357" y="7036141"/>
                  <a:pt x="5313357" y="7036141"/>
                </a:cubicBezTo>
                <a:cubicBezTo>
                  <a:pt x="5313357" y="7058662"/>
                  <a:pt x="5313357" y="7058662"/>
                  <a:pt x="5290101" y="7081178"/>
                </a:cubicBezTo>
                <a:cubicBezTo>
                  <a:pt x="5290101" y="7081178"/>
                  <a:pt x="5290101" y="7081178"/>
                  <a:pt x="5290101" y="7103701"/>
                </a:cubicBezTo>
                <a:cubicBezTo>
                  <a:pt x="5266841" y="7103701"/>
                  <a:pt x="5266841" y="7148738"/>
                  <a:pt x="5243586" y="7148738"/>
                </a:cubicBezTo>
                <a:lnTo>
                  <a:pt x="5220331" y="7148738"/>
                </a:lnTo>
                <a:cubicBezTo>
                  <a:pt x="5220331" y="7148738"/>
                  <a:pt x="5220331" y="7171151"/>
                  <a:pt x="5220331" y="7171151"/>
                </a:cubicBezTo>
                <a:cubicBezTo>
                  <a:pt x="5220331" y="7171151"/>
                  <a:pt x="5214442" y="7176754"/>
                  <a:pt x="5208551" y="7185158"/>
                </a:cubicBezTo>
                <a:lnTo>
                  <a:pt x="5208457" y="7185409"/>
                </a:lnTo>
                <a:lnTo>
                  <a:pt x="5208619" y="7186550"/>
                </a:lnTo>
                <a:cubicBezTo>
                  <a:pt x="5211217" y="7189174"/>
                  <a:pt x="5216420" y="7189174"/>
                  <a:pt x="5226821" y="7189174"/>
                </a:cubicBezTo>
                <a:cubicBezTo>
                  <a:pt x="5226821" y="7189174"/>
                  <a:pt x="5226821" y="7210161"/>
                  <a:pt x="5226821" y="7231151"/>
                </a:cubicBezTo>
                <a:cubicBezTo>
                  <a:pt x="5226821" y="7252138"/>
                  <a:pt x="5226821" y="7294120"/>
                  <a:pt x="5247627" y="7294120"/>
                </a:cubicBezTo>
                <a:cubicBezTo>
                  <a:pt x="5247627" y="7294120"/>
                  <a:pt x="5268432" y="7294120"/>
                  <a:pt x="5268432" y="7294120"/>
                </a:cubicBezTo>
                <a:cubicBezTo>
                  <a:pt x="5268432" y="7294120"/>
                  <a:pt x="5268432" y="7336098"/>
                  <a:pt x="5247627" y="7336098"/>
                </a:cubicBezTo>
                <a:cubicBezTo>
                  <a:pt x="5247627" y="7357084"/>
                  <a:pt x="5185212" y="7357084"/>
                  <a:pt x="5185212" y="7357084"/>
                </a:cubicBezTo>
                <a:cubicBezTo>
                  <a:pt x="5185212" y="7357084"/>
                  <a:pt x="5185212" y="7357084"/>
                  <a:pt x="5164407" y="7357084"/>
                </a:cubicBezTo>
                <a:cubicBezTo>
                  <a:pt x="5164407" y="7378073"/>
                  <a:pt x="5143603" y="7378073"/>
                  <a:pt x="5143603" y="7399060"/>
                </a:cubicBezTo>
                <a:cubicBezTo>
                  <a:pt x="5143603" y="7378073"/>
                  <a:pt x="5143603" y="7378073"/>
                  <a:pt x="5143603" y="7378073"/>
                </a:cubicBezTo>
                <a:lnTo>
                  <a:pt x="5143603" y="7367708"/>
                </a:lnTo>
                <a:lnTo>
                  <a:pt x="5136028" y="7389314"/>
                </a:lnTo>
                <a:cubicBezTo>
                  <a:pt x="5126092" y="7417682"/>
                  <a:pt x="5126092" y="7417682"/>
                  <a:pt x="5126092" y="7417682"/>
                </a:cubicBezTo>
                <a:cubicBezTo>
                  <a:pt x="5126092" y="7440093"/>
                  <a:pt x="5126092" y="7462505"/>
                  <a:pt x="5126092" y="7462505"/>
                </a:cubicBezTo>
                <a:cubicBezTo>
                  <a:pt x="5126092" y="7484915"/>
                  <a:pt x="5102528" y="7507328"/>
                  <a:pt x="5102528" y="7484915"/>
                </a:cubicBezTo>
                <a:cubicBezTo>
                  <a:pt x="5102528" y="7484915"/>
                  <a:pt x="5078970" y="7462505"/>
                  <a:pt x="5078970" y="7462505"/>
                </a:cubicBezTo>
                <a:cubicBezTo>
                  <a:pt x="5078970" y="7484915"/>
                  <a:pt x="5055405" y="7484915"/>
                  <a:pt x="5055405" y="7484915"/>
                </a:cubicBezTo>
                <a:cubicBezTo>
                  <a:pt x="5055405" y="7507328"/>
                  <a:pt x="5031848" y="7484915"/>
                  <a:pt x="5031848" y="7484915"/>
                </a:cubicBezTo>
                <a:lnTo>
                  <a:pt x="5023780" y="7486011"/>
                </a:lnTo>
                <a:lnTo>
                  <a:pt x="5005750" y="7523182"/>
                </a:lnTo>
                <a:cubicBezTo>
                  <a:pt x="5005750" y="7538500"/>
                  <a:pt x="5013177" y="7553817"/>
                  <a:pt x="5028036" y="7569135"/>
                </a:cubicBezTo>
                <a:cubicBezTo>
                  <a:pt x="5028036" y="7569135"/>
                  <a:pt x="5057751" y="7569135"/>
                  <a:pt x="5057751" y="7599770"/>
                </a:cubicBezTo>
                <a:cubicBezTo>
                  <a:pt x="5057751" y="7599770"/>
                  <a:pt x="5057751" y="7630399"/>
                  <a:pt x="5057751" y="7630399"/>
                </a:cubicBezTo>
                <a:cubicBezTo>
                  <a:pt x="5057751" y="7630399"/>
                  <a:pt x="5057751" y="7630399"/>
                  <a:pt x="5057751" y="7661035"/>
                </a:cubicBezTo>
                <a:cubicBezTo>
                  <a:pt x="5057751" y="7661035"/>
                  <a:pt x="5028036" y="7661035"/>
                  <a:pt x="5028036" y="7661035"/>
                </a:cubicBezTo>
                <a:cubicBezTo>
                  <a:pt x="5028036" y="7661035"/>
                  <a:pt x="5028036" y="7630399"/>
                  <a:pt x="5028036" y="7630399"/>
                </a:cubicBezTo>
                <a:cubicBezTo>
                  <a:pt x="5028036" y="7630399"/>
                  <a:pt x="4998320" y="7630399"/>
                  <a:pt x="4968605" y="7630399"/>
                </a:cubicBezTo>
                <a:cubicBezTo>
                  <a:pt x="4968605" y="7630399"/>
                  <a:pt x="4968605" y="7630399"/>
                  <a:pt x="4938892" y="7630399"/>
                </a:cubicBezTo>
                <a:cubicBezTo>
                  <a:pt x="4938892" y="7661035"/>
                  <a:pt x="4938892" y="7661035"/>
                  <a:pt x="4938892" y="7691668"/>
                </a:cubicBezTo>
                <a:cubicBezTo>
                  <a:pt x="4938892" y="7722304"/>
                  <a:pt x="4938892" y="7722304"/>
                  <a:pt x="4938892" y="7722304"/>
                </a:cubicBezTo>
                <a:cubicBezTo>
                  <a:pt x="4938892" y="7722304"/>
                  <a:pt x="4938892" y="7729963"/>
                  <a:pt x="4938892" y="7737619"/>
                </a:cubicBezTo>
                <a:lnTo>
                  <a:pt x="4938892" y="7745376"/>
                </a:lnTo>
                <a:lnTo>
                  <a:pt x="4941270" y="7741179"/>
                </a:lnTo>
                <a:cubicBezTo>
                  <a:pt x="4941270" y="7741179"/>
                  <a:pt x="4941270" y="7720192"/>
                  <a:pt x="4961664" y="7720192"/>
                </a:cubicBezTo>
                <a:cubicBezTo>
                  <a:pt x="4961664" y="7720192"/>
                  <a:pt x="4961664" y="7720192"/>
                  <a:pt x="4961664" y="7741179"/>
                </a:cubicBezTo>
                <a:cubicBezTo>
                  <a:pt x="4961664" y="7762169"/>
                  <a:pt x="4961664" y="7762169"/>
                  <a:pt x="4961664" y="7762169"/>
                </a:cubicBezTo>
                <a:cubicBezTo>
                  <a:pt x="4961664" y="7762169"/>
                  <a:pt x="4961664" y="7783155"/>
                  <a:pt x="4961664" y="7804147"/>
                </a:cubicBezTo>
                <a:lnTo>
                  <a:pt x="4961048" y="7805475"/>
                </a:lnTo>
                <a:lnTo>
                  <a:pt x="4966601" y="7803847"/>
                </a:lnTo>
                <a:cubicBezTo>
                  <a:pt x="4966601" y="7814083"/>
                  <a:pt x="4960257" y="7824320"/>
                  <a:pt x="4950741" y="7831998"/>
                </a:cubicBezTo>
                <a:lnTo>
                  <a:pt x="4950331" y="7832148"/>
                </a:lnTo>
                <a:lnTo>
                  <a:pt x="4941270" y="7867116"/>
                </a:lnTo>
                <a:lnTo>
                  <a:pt x="4938892" y="7868236"/>
                </a:lnTo>
                <a:lnTo>
                  <a:pt x="4938892" y="7871638"/>
                </a:lnTo>
                <a:cubicBezTo>
                  <a:pt x="4938892" y="7875468"/>
                  <a:pt x="4938892" y="7875468"/>
                  <a:pt x="4938892" y="7875468"/>
                </a:cubicBezTo>
                <a:lnTo>
                  <a:pt x="4925058" y="7875468"/>
                </a:lnTo>
                <a:lnTo>
                  <a:pt x="4910673" y="7893352"/>
                </a:lnTo>
                <a:lnTo>
                  <a:pt x="4890082" y="7932197"/>
                </a:lnTo>
                <a:lnTo>
                  <a:pt x="4890836" y="7931933"/>
                </a:lnTo>
                <a:cubicBezTo>
                  <a:pt x="4913038" y="7919265"/>
                  <a:pt x="4938407" y="7893927"/>
                  <a:pt x="4938407" y="7893927"/>
                </a:cubicBezTo>
                <a:lnTo>
                  <a:pt x="4954127" y="7900205"/>
                </a:lnTo>
                <a:lnTo>
                  <a:pt x="4968131" y="7880731"/>
                </a:lnTo>
                <a:cubicBezTo>
                  <a:pt x="4984197" y="7861223"/>
                  <a:pt x="5000265" y="7845618"/>
                  <a:pt x="5000265" y="7845618"/>
                </a:cubicBezTo>
                <a:cubicBezTo>
                  <a:pt x="5000265" y="7876829"/>
                  <a:pt x="5000265" y="7876829"/>
                  <a:pt x="5000265" y="7908040"/>
                </a:cubicBezTo>
                <a:cubicBezTo>
                  <a:pt x="4968126" y="7939252"/>
                  <a:pt x="4935995" y="8001674"/>
                  <a:pt x="4935995" y="8001674"/>
                </a:cubicBezTo>
                <a:cubicBezTo>
                  <a:pt x="4935995" y="8001674"/>
                  <a:pt x="4935995" y="7993870"/>
                  <a:pt x="4935995" y="7982167"/>
                </a:cubicBezTo>
                <a:lnTo>
                  <a:pt x="4935995" y="7945147"/>
                </a:lnTo>
                <a:lnTo>
                  <a:pt x="4922903" y="7948117"/>
                </a:lnTo>
                <a:cubicBezTo>
                  <a:pt x="4918676" y="7947414"/>
                  <a:pt x="4915855" y="7944599"/>
                  <a:pt x="4915855" y="7938970"/>
                </a:cubicBezTo>
                <a:cubicBezTo>
                  <a:pt x="4915855" y="7938970"/>
                  <a:pt x="4893304" y="7938970"/>
                  <a:pt x="4870747" y="7961487"/>
                </a:cubicBezTo>
                <a:cubicBezTo>
                  <a:pt x="4870747" y="7961487"/>
                  <a:pt x="4848197" y="7984008"/>
                  <a:pt x="4848197" y="7984008"/>
                </a:cubicBezTo>
                <a:lnTo>
                  <a:pt x="4848786" y="7983271"/>
                </a:lnTo>
                <a:lnTo>
                  <a:pt x="4844385" y="7987801"/>
                </a:lnTo>
                <a:cubicBezTo>
                  <a:pt x="4839286" y="7993048"/>
                  <a:pt x="4839286" y="7993048"/>
                  <a:pt x="4839286" y="7993048"/>
                </a:cubicBezTo>
                <a:cubicBezTo>
                  <a:pt x="4818888" y="8014035"/>
                  <a:pt x="4778098" y="8035025"/>
                  <a:pt x="4778098" y="8035025"/>
                </a:cubicBezTo>
                <a:cubicBezTo>
                  <a:pt x="4767901" y="8045521"/>
                  <a:pt x="4752602" y="8061263"/>
                  <a:pt x="4737306" y="8077004"/>
                </a:cubicBezTo>
                <a:lnTo>
                  <a:pt x="4701181" y="8114175"/>
                </a:lnTo>
                <a:lnTo>
                  <a:pt x="4701181" y="8138383"/>
                </a:lnTo>
                <a:lnTo>
                  <a:pt x="4705074" y="8136247"/>
                </a:lnTo>
                <a:cubicBezTo>
                  <a:pt x="4705074" y="8113742"/>
                  <a:pt x="4705074" y="8113742"/>
                  <a:pt x="4705074" y="8113742"/>
                </a:cubicBezTo>
                <a:cubicBezTo>
                  <a:pt x="4728539" y="8113742"/>
                  <a:pt x="4752003" y="8113742"/>
                  <a:pt x="4775464" y="8136247"/>
                </a:cubicBezTo>
                <a:cubicBezTo>
                  <a:pt x="4845852" y="8113742"/>
                  <a:pt x="4845852" y="8113742"/>
                  <a:pt x="4845852" y="8113742"/>
                </a:cubicBezTo>
                <a:cubicBezTo>
                  <a:pt x="4869314" y="8113742"/>
                  <a:pt x="4892772" y="8113742"/>
                  <a:pt x="4892772" y="8113742"/>
                </a:cubicBezTo>
                <a:cubicBezTo>
                  <a:pt x="4892772" y="8091241"/>
                  <a:pt x="4892772" y="8068735"/>
                  <a:pt x="4916234" y="8068735"/>
                </a:cubicBezTo>
                <a:cubicBezTo>
                  <a:pt x="4916234" y="8068735"/>
                  <a:pt x="4916234" y="8068735"/>
                  <a:pt x="4939697" y="8046230"/>
                </a:cubicBezTo>
                <a:cubicBezTo>
                  <a:pt x="4951427" y="8046230"/>
                  <a:pt x="4957294" y="8046230"/>
                  <a:pt x="4963160" y="8046230"/>
                </a:cubicBezTo>
                <a:lnTo>
                  <a:pt x="4963707" y="8046230"/>
                </a:lnTo>
                <a:lnTo>
                  <a:pt x="4963707" y="8040387"/>
                </a:lnTo>
                <a:cubicBezTo>
                  <a:pt x="4963707" y="8037822"/>
                  <a:pt x="4963707" y="8037822"/>
                  <a:pt x="4963707" y="8037822"/>
                </a:cubicBezTo>
                <a:cubicBezTo>
                  <a:pt x="4972888" y="8037822"/>
                  <a:pt x="4977478" y="8037822"/>
                  <a:pt x="4979772" y="8040387"/>
                </a:cubicBezTo>
                <a:lnTo>
                  <a:pt x="4980517" y="8046230"/>
                </a:lnTo>
                <a:lnTo>
                  <a:pt x="4986621" y="8046230"/>
                </a:lnTo>
                <a:cubicBezTo>
                  <a:pt x="5010086" y="8046230"/>
                  <a:pt x="5010086" y="8023722"/>
                  <a:pt x="5033547" y="8001222"/>
                </a:cubicBezTo>
                <a:cubicBezTo>
                  <a:pt x="5057010" y="8023722"/>
                  <a:pt x="5057010" y="8023722"/>
                  <a:pt x="5057010" y="8023722"/>
                </a:cubicBezTo>
                <a:cubicBezTo>
                  <a:pt x="5057010" y="8046230"/>
                  <a:pt x="5057010" y="8046230"/>
                  <a:pt x="5057010" y="8068735"/>
                </a:cubicBezTo>
                <a:cubicBezTo>
                  <a:pt x="5057010" y="8068735"/>
                  <a:pt x="5057010" y="8091241"/>
                  <a:pt x="5057010" y="8113742"/>
                </a:cubicBezTo>
                <a:cubicBezTo>
                  <a:pt x="5033547" y="8136247"/>
                  <a:pt x="5033547" y="8158753"/>
                  <a:pt x="5010086" y="8158753"/>
                </a:cubicBezTo>
                <a:cubicBezTo>
                  <a:pt x="4986621" y="8181260"/>
                  <a:pt x="4963160" y="8203761"/>
                  <a:pt x="4963160" y="8203761"/>
                </a:cubicBezTo>
                <a:cubicBezTo>
                  <a:pt x="4963160" y="8203761"/>
                  <a:pt x="4963160" y="8203761"/>
                  <a:pt x="4939697" y="8226267"/>
                </a:cubicBezTo>
                <a:cubicBezTo>
                  <a:pt x="4916234" y="8248773"/>
                  <a:pt x="4916234" y="8248773"/>
                  <a:pt x="4916234" y="8248773"/>
                </a:cubicBezTo>
                <a:cubicBezTo>
                  <a:pt x="4892772" y="8248773"/>
                  <a:pt x="4869314" y="8226267"/>
                  <a:pt x="4869314" y="8226267"/>
                </a:cubicBezTo>
                <a:cubicBezTo>
                  <a:pt x="4869314" y="8226267"/>
                  <a:pt x="4845852" y="8226267"/>
                  <a:pt x="4822387" y="8226267"/>
                </a:cubicBezTo>
                <a:cubicBezTo>
                  <a:pt x="4822387" y="8248773"/>
                  <a:pt x="4775464" y="8271278"/>
                  <a:pt x="4752003" y="8271278"/>
                </a:cubicBezTo>
                <a:cubicBezTo>
                  <a:pt x="4728539" y="8293779"/>
                  <a:pt x="4658149" y="8293779"/>
                  <a:pt x="4658149" y="8293779"/>
                </a:cubicBezTo>
                <a:cubicBezTo>
                  <a:pt x="4634690" y="8293779"/>
                  <a:pt x="4611225" y="8293779"/>
                  <a:pt x="4587764" y="8316286"/>
                </a:cubicBezTo>
                <a:cubicBezTo>
                  <a:pt x="4587764" y="8316286"/>
                  <a:pt x="4587764" y="8316286"/>
                  <a:pt x="4564304" y="8338791"/>
                </a:cubicBezTo>
                <a:cubicBezTo>
                  <a:pt x="4564304" y="8361297"/>
                  <a:pt x="4564304" y="8361297"/>
                  <a:pt x="4564304" y="8361297"/>
                </a:cubicBezTo>
                <a:cubicBezTo>
                  <a:pt x="4552576" y="8361297"/>
                  <a:pt x="4540843" y="8366923"/>
                  <a:pt x="4529112" y="8375362"/>
                </a:cubicBezTo>
                <a:lnTo>
                  <a:pt x="4497608" y="8403060"/>
                </a:lnTo>
                <a:lnTo>
                  <a:pt x="4524954" y="8406675"/>
                </a:lnTo>
                <a:lnTo>
                  <a:pt x="4525285" y="8408828"/>
                </a:lnTo>
                <a:lnTo>
                  <a:pt x="4536603" y="8396971"/>
                </a:lnTo>
                <a:cubicBezTo>
                  <a:pt x="4556183" y="8376444"/>
                  <a:pt x="4556183" y="8396971"/>
                  <a:pt x="4556183" y="8396971"/>
                </a:cubicBezTo>
                <a:cubicBezTo>
                  <a:pt x="4556183" y="8396971"/>
                  <a:pt x="4536603" y="8417491"/>
                  <a:pt x="4536603" y="8417491"/>
                </a:cubicBezTo>
                <a:lnTo>
                  <a:pt x="4527370" y="8422328"/>
                </a:lnTo>
                <a:lnTo>
                  <a:pt x="4528970" y="8432689"/>
                </a:lnTo>
                <a:lnTo>
                  <a:pt x="4528118" y="8436636"/>
                </a:lnTo>
                <a:lnTo>
                  <a:pt x="4555560" y="8436636"/>
                </a:lnTo>
                <a:cubicBezTo>
                  <a:pt x="4575930" y="8415489"/>
                  <a:pt x="4575930" y="8415489"/>
                  <a:pt x="4575930" y="8415489"/>
                </a:cubicBezTo>
                <a:cubicBezTo>
                  <a:pt x="4596301" y="8394337"/>
                  <a:pt x="4616672" y="8394337"/>
                  <a:pt x="4637038" y="8394337"/>
                </a:cubicBezTo>
                <a:lnTo>
                  <a:pt x="4645550" y="8412013"/>
                </a:lnTo>
                <a:lnTo>
                  <a:pt x="4656494" y="8409826"/>
                </a:lnTo>
                <a:lnTo>
                  <a:pt x="4671800" y="8409826"/>
                </a:lnTo>
                <a:lnTo>
                  <a:pt x="4668213" y="8397383"/>
                </a:lnTo>
                <a:cubicBezTo>
                  <a:pt x="4668213" y="8369515"/>
                  <a:pt x="4700342" y="8369515"/>
                  <a:pt x="4732482" y="8369515"/>
                </a:cubicBezTo>
                <a:cubicBezTo>
                  <a:pt x="4732482" y="8369515"/>
                  <a:pt x="4732482" y="8397383"/>
                  <a:pt x="4732482" y="8397383"/>
                </a:cubicBezTo>
                <a:cubicBezTo>
                  <a:pt x="4700342" y="8397383"/>
                  <a:pt x="4700342" y="8425252"/>
                  <a:pt x="4700342" y="8425252"/>
                </a:cubicBezTo>
                <a:lnTo>
                  <a:pt x="4679045" y="8414696"/>
                </a:lnTo>
                <a:lnTo>
                  <a:pt x="4679045" y="8421088"/>
                </a:lnTo>
                <a:cubicBezTo>
                  <a:pt x="4679045" y="8426719"/>
                  <a:pt x="4679045" y="8432349"/>
                  <a:pt x="4679045" y="8432349"/>
                </a:cubicBezTo>
                <a:cubicBezTo>
                  <a:pt x="4679045" y="8432349"/>
                  <a:pt x="4633936" y="8477387"/>
                  <a:pt x="4611386" y="8499907"/>
                </a:cubicBezTo>
                <a:lnTo>
                  <a:pt x="4586203" y="8499907"/>
                </a:lnTo>
                <a:lnTo>
                  <a:pt x="4575930" y="8521234"/>
                </a:lnTo>
                <a:cubicBezTo>
                  <a:pt x="4555560" y="8542385"/>
                  <a:pt x="4514821" y="8563538"/>
                  <a:pt x="4494452" y="8584684"/>
                </a:cubicBezTo>
                <a:cubicBezTo>
                  <a:pt x="4474081" y="8605834"/>
                  <a:pt x="4474081" y="8605834"/>
                  <a:pt x="4474081" y="8605834"/>
                </a:cubicBezTo>
                <a:cubicBezTo>
                  <a:pt x="4463898" y="8605834"/>
                  <a:pt x="4453711" y="8611122"/>
                  <a:pt x="4446073" y="8619054"/>
                </a:cubicBezTo>
                <a:lnTo>
                  <a:pt x="4441100" y="8630412"/>
                </a:lnTo>
                <a:lnTo>
                  <a:pt x="4476321" y="8628536"/>
                </a:lnTo>
                <a:cubicBezTo>
                  <a:pt x="4488051" y="8625723"/>
                  <a:pt x="4493919" y="8620098"/>
                  <a:pt x="4493919" y="8608848"/>
                </a:cubicBezTo>
                <a:cubicBezTo>
                  <a:pt x="4517381" y="8608848"/>
                  <a:pt x="4540843" y="8586343"/>
                  <a:pt x="4564304" y="8586343"/>
                </a:cubicBezTo>
                <a:lnTo>
                  <a:pt x="4575379" y="8586343"/>
                </a:lnTo>
                <a:lnTo>
                  <a:pt x="4575160" y="8586279"/>
                </a:lnTo>
                <a:cubicBezTo>
                  <a:pt x="4562137" y="8582508"/>
                  <a:pt x="4562137" y="8582508"/>
                  <a:pt x="4562137" y="8582508"/>
                </a:cubicBezTo>
                <a:cubicBezTo>
                  <a:pt x="4562137" y="8582508"/>
                  <a:pt x="4562137" y="8582508"/>
                  <a:pt x="4571437" y="8550391"/>
                </a:cubicBezTo>
                <a:cubicBezTo>
                  <a:pt x="4571437" y="8550391"/>
                  <a:pt x="4611608" y="8527205"/>
                  <a:pt x="4611608" y="8527205"/>
                </a:cubicBezTo>
                <a:cubicBezTo>
                  <a:pt x="4611608" y="8527205"/>
                  <a:pt x="4602305" y="8559329"/>
                  <a:pt x="4602305" y="8559329"/>
                </a:cubicBezTo>
                <a:cubicBezTo>
                  <a:pt x="4602305" y="8559329"/>
                  <a:pt x="4602305" y="8559329"/>
                  <a:pt x="4598382" y="8572879"/>
                </a:cubicBezTo>
                <a:lnTo>
                  <a:pt x="4594482" y="8586343"/>
                </a:lnTo>
                <a:lnTo>
                  <a:pt x="4634690" y="8586343"/>
                </a:lnTo>
                <a:cubicBezTo>
                  <a:pt x="4658149" y="8563835"/>
                  <a:pt x="4681614" y="8563835"/>
                  <a:pt x="4681614" y="8563835"/>
                </a:cubicBezTo>
                <a:lnTo>
                  <a:pt x="4697714" y="8567953"/>
                </a:lnTo>
                <a:lnTo>
                  <a:pt x="4699892" y="8565767"/>
                </a:lnTo>
                <a:cubicBezTo>
                  <a:pt x="4719823" y="8545755"/>
                  <a:pt x="4739753" y="8545755"/>
                  <a:pt x="4739753" y="8545755"/>
                </a:cubicBezTo>
                <a:cubicBezTo>
                  <a:pt x="4739753" y="8545755"/>
                  <a:pt x="4739753" y="8545755"/>
                  <a:pt x="4739753" y="8565767"/>
                </a:cubicBezTo>
                <a:lnTo>
                  <a:pt x="4720554" y="8573797"/>
                </a:lnTo>
                <a:lnTo>
                  <a:pt x="4725607" y="8575090"/>
                </a:lnTo>
                <a:cubicBezTo>
                  <a:pt x="4740269" y="8580715"/>
                  <a:pt x="4752003" y="8586343"/>
                  <a:pt x="4752003" y="8586343"/>
                </a:cubicBezTo>
                <a:cubicBezTo>
                  <a:pt x="4775464" y="8586343"/>
                  <a:pt x="4798927" y="8563835"/>
                  <a:pt x="4798927" y="8563835"/>
                </a:cubicBezTo>
                <a:lnTo>
                  <a:pt x="4784567" y="8560904"/>
                </a:lnTo>
                <a:lnTo>
                  <a:pt x="4776218" y="8574870"/>
                </a:lnTo>
                <a:lnTo>
                  <a:pt x="4780596" y="8559752"/>
                </a:lnTo>
                <a:lnTo>
                  <a:pt x="4766667" y="8552582"/>
                </a:lnTo>
                <a:cubicBezTo>
                  <a:pt x="4757869" y="8546956"/>
                  <a:pt x="4752003" y="8541330"/>
                  <a:pt x="4752003" y="8541330"/>
                </a:cubicBezTo>
                <a:cubicBezTo>
                  <a:pt x="4752003" y="8541330"/>
                  <a:pt x="4775464" y="8496323"/>
                  <a:pt x="4798927" y="8473818"/>
                </a:cubicBezTo>
                <a:cubicBezTo>
                  <a:pt x="4798927" y="8473818"/>
                  <a:pt x="4804793" y="8473818"/>
                  <a:pt x="4816522" y="8471005"/>
                </a:cubicBezTo>
                <a:lnTo>
                  <a:pt x="4835279" y="8465307"/>
                </a:lnTo>
                <a:lnTo>
                  <a:pt x="4847646" y="8437311"/>
                </a:lnTo>
                <a:cubicBezTo>
                  <a:pt x="4847646" y="8437311"/>
                  <a:pt x="4856101" y="8408107"/>
                  <a:pt x="4856101" y="8408107"/>
                </a:cubicBezTo>
                <a:cubicBezTo>
                  <a:pt x="4893709" y="8387346"/>
                  <a:pt x="4931316" y="8366589"/>
                  <a:pt x="4910621" y="8328944"/>
                </a:cubicBezTo>
                <a:cubicBezTo>
                  <a:pt x="4919074" y="8299748"/>
                  <a:pt x="4919074" y="8299748"/>
                  <a:pt x="4948227" y="8308189"/>
                </a:cubicBezTo>
                <a:cubicBezTo>
                  <a:pt x="4948227" y="8308189"/>
                  <a:pt x="4956684" y="8278985"/>
                  <a:pt x="4956684" y="8278985"/>
                </a:cubicBezTo>
                <a:cubicBezTo>
                  <a:pt x="4948227" y="8308189"/>
                  <a:pt x="4948227" y="8308189"/>
                  <a:pt x="4977378" y="8316630"/>
                </a:cubicBezTo>
                <a:cubicBezTo>
                  <a:pt x="4977378" y="8316630"/>
                  <a:pt x="4968924" y="8345827"/>
                  <a:pt x="4960466" y="8375030"/>
                </a:cubicBezTo>
                <a:cubicBezTo>
                  <a:pt x="4958354" y="8382329"/>
                  <a:pt x="4955710" y="8391454"/>
                  <a:pt x="4953391" y="8401168"/>
                </a:cubicBezTo>
                <a:lnTo>
                  <a:pt x="4950846" y="8415874"/>
                </a:lnTo>
                <a:lnTo>
                  <a:pt x="4963160" y="8406303"/>
                </a:lnTo>
                <a:cubicBezTo>
                  <a:pt x="4963160" y="8406303"/>
                  <a:pt x="4963160" y="8406303"/>
                  <a:pt x="4963160" y="8383798"/>
                </a:cubicBezTo>
                <a:lnTo>
                  <a:pt x="4968114" y="8383798"/>
                </a:lnTo>
                <a:lnTo>
                  <a:pt x="4989152" y="8363428"/>
                </a:lnTo>
                <a:cubicBezTo>
                  <a:pt x="4989152" y="8363428"/>
                  <a:pt x="4989152" y="8363428"/>
                  <a:pt x="5011708" y="8341594"/>
                </a:cubicBezTo>
                <a:lnTo>
                  <a:pt x="5023974" y="8332925"/>
                </a:lnTo>
                <a:lnTo>
                  <a:pt x="5010595" y="8295308"/>
                </a:lnTo>
                <a:cubicBezTo>
                  <a:pt x="5003136" y="8283867"/>
                  <a:pt x="4995677" y="8276240"/>
                  <a:pt x="4995677" y="8276240"/>
                </a:cubicBezTo>
                <a:cubicBezTo>
                  <a:pt x="4995677" y="8276240"/>
                  <a:pt x="5025512" y="8276240"/>
                  <a:pt x="5025512" y="8276240"/>
                </a:cubicBezTo>
                <a:cubicBezTo>
                  <a:pt x="5025512" y="8245730"/>
                  <a:pt x="5055347" y="8245730"/>
                  <a:pt x="5055347" y="8276240"/>
                </a:cubicBezTo>
                <a:cubicBezTo>
                  <a:pt x="5055347" y="8276240"/>
                  <a:pt x="5085192" y="8306748"/>
                  <a:pt x="5085192" y="8306748"/>
                </a:cubicBezTo>
                <a:cubicBezTo>
                  <a:pt x="5085192" y="8306748"/>
                  <a:pt x="5115028" y="8306748"/>
                  <a:pt x="5144864" y="8276240"/>
                </a:cubicBezTo>
                <a:cubicBezTo>
                  <a:pt x="5144864" y="8276240"/>
                  <a:pt x="5204542" y="8215221"/>
                  <a:pt x="5234385" y="8184720"/>
                </a:cubicBezTo>
                <a:cubicBezTo>
                  <a:pt x="5234385" y="8184720"/>
                  <a:pt x="5264221" y="8123701"/>
                  <a:pt x="5264221" y="8093193"/>
                </a:cubicBezTo>
                <a:cubicBezTo>
                  <a:pt x="5264221" y="8093193"/>
                  <a:pt x="5294058" y="8062690"/>
                  <a:pt x="5294058" y="8032182"/>
                </a:cubicBezTo>
                <a:cubicBezTo>
                  <a:pt x="5294058" y="8032182"/>
                  <a:pt x="5294058" y="8032182"/>
                  <a:pt x="5294058" y="8001674"/>
                </a:cubicBezTo>
                <a:lnTo>
                  <a:pt x="5353731" y="8001674"/>
                </a:lnTo>
                <a:cubicBezTo>
                  <a:pt x="5353731" y="8001674"/>
                  <a:pt x="5383189" y="7971025"/>
                  <a:pt x="5383189" y="7971025"/>
                </a:cubicBezTo>
                <a:cubicBezTo>
                  <a:pt x="5383189" y="7940368"/>
                  <a:pt x="5442099" y="7879062"/>
                  <a:pt x="5442099" y="7848405"/>
                </a:cubicBezTo>
                <a:cubicBezTo>
                  <a:pt x="5442099" y="7848405"/>
                  <a:pt x="5442099" y="7817750"/>
                  <a:pt x="5471550" y="7817750"/>
                </a:cubicBezTo>
                <a:cubicBezTo>
                  <a:pt x="5501009" y="7787100"/>
                  <a:pt x="5530468" y="7756444"/>
                  <a:pt x="5589377" y="7756444"/>
                </a:cubicBezTo>
                <a:cubicBezTo>
                  <a:pt x="5589377" y="7756444"/>
                  <a:pt x="5559918" y="7787100"/>
                  <a:pt x="5559918" y="7787100"/>
                </a:cubicBezTo>
                <a:cubicBezTo>
                  <a:pt x="5559918" y="7787100"/>
                  <a:pt x="5559918" y="7787100"/>
                  <a:pt x="5530468" y="7817750"/>
                </a:cubicBezTo>
                <a:cubicBezTo>
                  <a:pt x="5501009" y="7817750"/>
                  <a:pt x="5471550" y="7848405"/>
                  <a:pt x="5471550" y="7848405"/>
                </a:cubicBezTo>
                <a:cubicBezTo>
                  <a:pt x="5471550" y="7879062"/>
                  <a:pt x="5471550" y="7879062"/>
                  <a:pt x="5442099" y="7909711"/>
                </a:cubicBezTo>
                <a:cubicBezTo>
                  <a:pt x="5442099" y="7909711"/>
                  <a:pt x="5442099" y="7909711"/>
                  <a:pt x="5442099" y="7940368"/>
                </a:cubicBezTo>
                <a:cubicBezTo>
                  <a:pt x="5412640" y="7940368"/>
                  <a:pt x="5412640" y="8001674"/>
                  <a:pt x="5383189" y="8001674"/>
                </a:cubicBezTo>
                <a:lnTo>
                  <a:pt x="5353737" y="8001674"/>
                </a:lnTo>
                <a:cubicBezTo>
                  <a:pt x="5353737" y="8001674"/>
                  <a:pt x="5353737" y="8032182"/>
                  <a:pt x="5353737" y="8032182"/>
                </a:cubicBezTo>
                <a:cubicBezTo>
                  <a:pt x="5353737" y="8032182"/>
                  <a:pt x="5323902" y="8062690"/>
                  <a:pt x="5323902" y="8093193"/>
                </a:cubicBezTo>
                <a:cubicBezTo>
                  <a:pt x="5323902" y="8093193"/>
                  <a:pt x="5323902" y="8154210"/>
                  <a:pt x="5323902" y="8184720"/>
                </a:cubicBezTo>
                <a:cubicBezTo>
                  <a:pt x="5323902" y="8184720"/>
                  <a:pt x="5323902" y="8184720"/>
                  <a:pt x="5294058" y="8184720"/>
                </a:cubicBezTo>
                <a:cubicBezTo>
                  <a:pt x="5294058" y="8215221"/>
                  <a:pt x="5264221" y="8215221"/>
                  <a:pt x="5264221" y="8215221"/>
                </a:cubicBezTo>
                <a:cubicBezTo>
                  <a:pt x="5264221" y="8215221"/>
                  <a:pt x="5264221" y="8245730"/>
                  <a:pt x="5264221" y="8276240"/>
                </a:cubicBezTo>
                <a:cubicBezTo>
                  <a:pt x="5234385" y="8367760"/>
                  <a:pt x="5234385" y="8367760"/>
                  <a:pt x="5234385" y="8367760"/>
                </a:cubicBezTo>
                <a:cubicBezTo>
                  <a:pt x="5234385" y="8398268"/>
                  <a:pt x="5234385" y="8428776"/>
                  <a:pt x="5234385" y="8428776"/>
                </a:cubicBezTo>
                <a:lnTo>
                  <a:pt x="5227613" y="8446088"/>
                </a:lnTo>
                <a:lnTo>
                  <a:pt x="5248099" y="8438011"/>
                </a:lnTo>
                <a:cubicBezTo>
                  <a:pt x="5268432" y="8438011"/>
                  <a:pt x="5268432" y="8438011"/>
                  <a:pt x="5248099" y="8459392"/>
                </a:cubicBezTo>
                <a:cubicBezTo>
                  <a:pt x="5227764" y="8459392"/>
                  <a:pt x="5207433" y="8480771"/>
                  <a:pt x="5187093" y="8502148"/>
                </a:cubicBezTo>
                <a:cubicBezTo>
                  <a:pt x="5166761" y="8523523"/>
                  <a:pt x="5146429" y="8544903"/>
                  <a:pt x="5146429" y="8544903"/>
                </a:cubicBezTo>
                <a:cubicBezTo>
                  <a:pt x="5126095" y="8544903"/>
                  <a:pt x="5105763" y="8566280"/>
                  <a:pt x="5085429" y="8587660"/>
                </a:cubicBezTo>
                <a:cubicBezTo>
                  <a:pt x="5065092" y="8609035"/>
                  <a:pt x="5044760" y="8630412"/>
                  <a:pt x="5044760" y="8630412"/>
                </a:cubicBezTo>
                <a:cubicBezTo>
                  <a:pt x="5044760" y="8630412"/>
                  <a:pt x="5024425" y="8630412"/>
                  <a:pt x="5024425" y="8630412"/>
                </a:cubicBezTo>
                <a:cubicBezTo>
                  <a:pt x="5024425" y="8630412"/>
                  <a:pt x="5024425" y="8630412"/>
                  <a:pt x="5004093" y="8630412"/>
                </a:cubicBezTo>
                <a:cubicBezTo>
                  <a:pt x="5004093" y="8630412"/>
                  <a:pt x="5024425" y="8609035"/>
                  <a:pt x="5024425" y="8609035"/>
                </a:cubicBezTo>
                <a:cubicBezTo>
                  <a:pt x="5024425" y="8603690"/>
                  <a:pt x="5026965" y="8598347"/>
                  <a:pt x="5031096" y="8593002"/>
                </a:cubicBezTo>
                <a:lnTo>
                  <a:pt x="5042916" y="8581308"/>
                </a:lnTo>
                <a:lnTo>
                  <a:pt x="5040429" y="8581308"/>
                </a:lnTo>
                <a:cubicBezTo>
                  <a:pt x="5032971" y="8581308"/>
                  <a:pt x="5025512" y="8581308"/>
                  <a:pt x="5025512" y="8581308"/>
                </a:cubicBezTo>
                <a:cubicBezTo>
                  <a:pt x="5025512" y="8581308"/>
                  <a:pt x="4995677" y="8550805"/>
                  <a:pt x="4995677" y="8550805"/>
                </a:cubicBezTo>
                <a:cubicBezTo>
                  <a:pt x="4980755" y="8566055"/>
                  <a:pt x="4965834" y="8566055"/>
                  <a:pt x="4954646" y="8558429"/>
                </a:cubicBezTo>
                <a:lnTo>
                  <a:pt x="4951671" y="8552349"/>
                </a:lnTo>
                <a:lnTo>
                  <a:pt x="4942631" y="8561023"/>
                </a:lnTo>
                <a:cubicBezTo>
                  <a:pt x="4939697" y="8563835"/>
                  <a:pt x="4939697" y="8563835"/>
                  <a:pt x="4939697" y="8563835"/>
                </a:cubicBezTo>
                <a:cubicBezTo>
                  <a:pt x="4916234" y="8563835"/>
                  <a:pt x="4892772" y="8586343"/>
                  <a:pt x="4892772" y="8608848"/>
                </a:cubicBezTo>
                <a:cubicBezTo>
                  <a:pt x="4892772" y="8631350"/>
                  <a:pt x="4916234" y="8653855"/>
                  <a:pt x="4939697" y="8653855"/>
                </a:cubicBezTo>
                <a:cubicBezTo>
                  <a:pt x="4963160" y="8653855"/>
                  <a:pt x="5010086" y="8676360"/>
                  <a:pt x="4986621" y="8676360"/>
                </a:cubicBezTo>
                <a:cubicBezTo>
                  <a:pt x="4986621" y="8698868"/>
                  <a:pt x="4963160" y="8698868"/>
                  <a:pt x="4963160" y="8721368"/>
                </a:cubicBezTo>
                <a:cubicBezTo>
                  <a:pt x="4963160" y="8721368"/>
                  <a:pt x="4963160" y="8743874"/>
                  <a:pt x="4963160" y="8743874"/>
                </a:cubicBezTo>
                <a:cubicBezTo>
                  <a:pt x="4951427" y="8755126"/>
                  <a:pt x="4933831" y="8760754"/>
                  <a:pt x="4916234" y="8763566"/>
                </a:cubicBezTo>
                <a:lnTo>
                  <a:pt x="4878832" y="8765809"/>
                </a:lnTo>
                <a:lnTo>
                  <a:pt x="4864609" y="8809790"/>
                </a:lnTo>
                <a:lnTo>
                  <a:pt x="4856143" y="8835977"/>
                </a:lnTo>
                <a:lnTo>
                  <a:pt x="4890487" y="8835652"/>
                </a:lnTo>
                <a:lnTo>
                  <a:pt x="4850235" y="8854256"/>
                </a:lnTo>
                <a:lnTo>
                  <a:pt x="4849753" y="8855740"/>
                </a:lnTo>
                <a:cubicBezTo>
                  <a:pt x="4820040" y="8886375"/>
                  <a:pt x="4820040" y="8886375"/>
                  <a:pt x="4820040" y="8886375"/>
                </a:cubicBezTo>
                <a:cubicBezTo>
                  <a:pt x="4820040" y="8886375"/>
                  <a:pt x="4760610" y="8917010"/>
                  <a:pt x="4730894" y="8947639"/>
                </a:cubicBezTo>
                <a:lnTo>
                  <a:pt x="4720243" y="8955076"/>
                </a:lnTo>
                <a:lnTo>
                  <a:pt x="4724658" y="8957003"/>
                </a:lnTo>
                <a:lnTo>
                  <a:pt x="4737419" y="8943850"/>
                </a:lnTo>
                <a:cubicBezTo>
                  <a:pt x="4737419" y="8943850"/>
                  <a:pt x="4778135" y="8922859"/>
                  <a:pt x="4798495" y="8943850"/>
                </a:cubicBezTo>
                <a:cubicBezTo>
                  <a:pt x="4798495" y="8943850"/>
                  <a:pt x="4793405" y="8949097"/>
                  <a:pt x="4783224" y="8956968"/>
                </a:cubicBezTo>
                <a:lnTo>
                  <a:pt x="4767597" y="8966813"/>
                </a:lnTo>
                <a:lnTo>
                  <a:pt x="4780596" y="8965055"/>
                </a:lnTo>
                <a:cubicBezTo>
                  <a:pt x="4817990" y="8957671"/>
                  <a:pt x="4875180" y="8940791"/>
                  <a:pt x="4892772" y="8923911"/>
                </a:cubicBezTo>
                <a:cubicBezTo>
                  <a:pt x="4916234" y="8923911"/>
                  <a:pt x="4986621" y="8878905"/>
                  <a:pt x="5010086" y="8878905"/>
                </a:cubicBezTo>
                <a:cubicBezTo>
                  <a:pt x="5010086" y="8901405"/>
                  <a:pt x="5057010" y="8878905"/>
                  <a:pt x="5057010" y="8878905"/>
                </a:cubicBezTo>
                <a:cubicBezTo>
                  <a:pt x="5080472" y="8878905"/>
                  <a:pt x="5127391" y="8833893"/>
                  <a:pt x="5150853" y="8833893"/>
                </a:cubicBezTo>
                <a:cubicBezTo>
                  <a:pt x="5221241" y="8788885"/>
                  <a:pt x="5221241" y="8788885"/>
                  <a:pt x="5221241" y="8788885"/>
                </a:cubicBezTo>
                <a:cubicBezTo>
                  <a:pt x="5244704" y="8766380"/>
                  <a:pt x="5291631" y="8743874"/>
                  <a:pt x="5315092" y="8721368"/>
                </a:cubicBezTo>
                <a:cubicBezTo>
                  <a:pt x="5338554" y="8698868"/>
                  <a:pt x="5408943" y="8653855"/>
                  <a:pt x="5432400" y="8653855"/>
                </a:cubicBezTo>
                <a:cubicBezTo>
                  <a:pt x="5432400" y="8653855"/>
                  <a:pt x="5479325" y="8631350"/>
                  <a:pt x="5479325" y="8631350"/>
                </a:cubicBezTo>
                <a:cubicBezTo>
                  <a:pt x="5479325" y="8631350"/>
                  <a:pt x="5455860" y="8653855"/>
                  <a:pt x="5432400" y="8698868"/>
                </a:cubicBezTo>
                <a:cubicBezTo>
                  <a:pt x="5432400" y="8698868"/>
                  <a:pt x="5432400" y="8698868"/>
                  <a:pt x="5408943" y="8721368"/>
                </a:cubicBezTo>
                <a:cubicBezTo>
                  <a:pt x="5385479" y="8721368"/>
                  <a:pt x="5385479" y="8743874"/>
                  <a:pt x="5362018" y="8766380"/>
                </a:cubicBezTo>
                <a:cubicBezTo>
                  <a:pt x="5315092" y="8788885"/>
                  <a:pt x="5268167" y="8811386"/>
                  <a:pt x="5268167" y="8811386"/>
                </a:cubicBezTo>
                <a:cubicBezTo>
                  <a:pt x="5221241" y="8833893"/>
                  <a:pt x="5197779" y="8856399"/>
                  <a:pt x="5174318" y="8856399"/>
                </a:cubicBezTo>
                <a:cubicBezTo>
                  <a:pt x="5174318" y="8856399"/>
                  <a:pt x="5127391" y="8878905"/>
                  <a:pt x="5080472" y="8901405"/>
                </a:cubicBezTo>
                <a:cubicBezTo>
                  <a:pt x="5080472" y="8901405"/>
                  <a:pt x="5033547" y="8923911"/>
                  <a:pt x="4986621" y="8946417"/>
                </a:cubicBezTo>
                <a:cubicBezTo>
                  <a:pt x="4986621" y="8968924"/>
                  <a:pt x="4963160" y="8968924"/>
                  <a:pt x="4939697" y="8968924"/>
                </a:cubicBezTo>
                <a:cubicBezTo>
                  <a:pt x="4916234" y="8991424"/>
                  <a:pt x="4916234" y="8991424"/>
                  <a:pt x="4916234" y="8991424"/>
                </a:cubicBezTo>
                <a:cubicBezTo>
                  <a:pt x="4869314" y="9013930"/>
                  <a:pt x="4845852" y="9013930"/>
                  <a:pt x="4845852" y="9013930"/>
                </a:cubicBezTo>
                <a:cubicBezTo>
                  <a:pt x="4845852" y="9036436"/>
                  <a:pt x="4822387" y="9036436"/>
                  <a:pt x="4845852" y="9036436"/>
                </a:cubicBezTo>
                <a:cubicBezTo>
                  <a:pt x="4845852" y="9036436"/>
                  <a:pt x="4857580" y="9036436"/>
                  <a:pt x="4866380" y="9036436"/>
                </a:cubicBezTo>
                <a:lnTo>
                  <a:pt x="4869314" y="9036436"/>
                </a:lnTo>
                <a:cubicBezTo>
                  <a:pt x="4869314" y="9058941"/>
                  <a:pt x="4845852" y="9081442"/>
                  <a:pt x="4798927" y="9081442"/>
                </a:cubicBezTo>
                <a:cubicBezTo>
                  <a:pt x="4728539" y="9126456"/>
                  <a:pt x="4728539" y="9126456"/>
                  <a:pt x="4728539" y="9126456"/>
                </a:cubicBezTo>
                <a:cubicBezTo>
                  <a:pt x="4681614" y="9148961"/>
                  <a:pt x="4634690" y="9171461"/>
                  <a:pt x="4587764" y="9171461"/>
                </a:cubicBezTo>
                <a:cubicBezTo>
                  <a:pt x="4587764" y="9171461"/>
                  <a:pt x="4564304" y="9193968"/>
                  <a:pt x="4517381" y="9193968"/>
                </a:cubicBezTo>
                <a:cubicBezTo>
                  <a:pt x="4493920" y="9205220"/>
                  <a:pt x="4464590" y="9216473"/>
                  <a:pt x="4435263" y="9227726"/>
                </a:cubicBezTo>
                <a:lnTo>
                  <a:pt x="4376264" y="9251977"/>
                </a:lnTo>
                <a:lnTo>
                  <a:pt x="4374325" y="9253978"/>
                </a:lnTo>
                <a:lnTo>
                  <a:pt x="4371400" y="9253978"/>
                </a:lnTo>
                <a:lnTo>
                  <a:pt x="4353141" y="9261481"/>
                </a:lnTo>
                <a:lnTo>
                  <a:pt x="4279357" y="9261481"/>
                </a:lnTo>
                <a:lnTo>
                  <a:pt x="4270324" y="9273123"/>
                </a:lnTo>
                <a:cubicBezTo>
                  <a:pt x="4262894" y="9284611"/>
                  <a:pt x="4255465" y="9299926"/>
                  <a:pt x="4255465" y="9315240"/>
                </a:cubicBezTo>
                <a:cubicBezTo>
                  <a:pt x="4255465" y="9315240"/>
                  <a:pt x="4225750" y="9345877"/>
                  <a:pt x="4225750" y="9345877"/>
                </a:cubicBezTo>
                <a:cubicBezTo>
                  <a:pt x="4225750" y="9345877"/>
                  <a:pt x="4255465" y="9345877"/>
                  <a:pt x="4285178" y="9345877"/>
                </a:cubicBezTo>
                <a:cubicBezTo>
                  <a:pt x="4285178" y="9345877"/>
                  <a:pt x="4301895" y="9380341"/>
                  <a:pt x="4297716" y="9397573"/>
                </a:cubicBezTo>
                <a:lnTo>
                  <a:pt x="4288457" y="9404643"/>
                </a:lnTo>
                <a:lnTo>
                  <a:pt x="4288661" y="9409935"/>
                </a:lnTo>
                <a:cubicBezTo>
                  <a:pt x="4287899" y="9414067"/>
                  <a:pt x="4286349" y="9419422"/>
                  <a:pt x="4284282" y="9426561"/>
                </a:cubicBezTo>
                <a:cubicBezTo>
                  <a:pt x="4284282" y="9426561"/>
                  <a:pt x="4282157" y="9427880"/>
                  <a:pt x="4278841" y="9430304"/>
                </a:cubicBezTo>
                <a:lnTo>
                  <a:pt x="4273435" y="9434760"/>
                </a:lnTo>
                <a:lnTo>
                  <a:pt x="4272644" y="9445913"/>
                </a:lnTo>
                <a:cubicBezTo>
                  <a:pt x="4274036" y="9453093"/>
                  <a:pt x="4277750" y="9460751"/>
                  <a:pt x="4285178" y="9468410"/>
                </a:cubicBezTo>
                <a:cubicBezTo>
                  <a:pt x="4285178" y="9468410"/>
                  <a:pt x="4285178" y="9468410"/>
                  <a:pt x="4255465" y="9499045"/>
                </a:cubicBezTo>
                <a:cubicBezTo>
                  <a:pt x="4225750" y="9529680"/>
                  <a:pt x="4225750" y="9529680"/>
                  <a:pt x="4225750" y="9529680"/>
                </a:cubicBezTo>
                <a:cubicBezTo>
                  <a:pt x="4225750" y="9560309"/>
                  <a:pt x="4225750" y="9590944"/>
                  <a:pt x="4196042" y="9621579"/>
                </a:cubicBezTo>
                <a:cubicBezTo>
                  <a:pt x="4196042" y="9621579"/>
                  <a:pt x="4166325" y="9621579"/>
                  <a:pt x="4166325" y="9621579"/>
                </a:cubicBezTo>
                <a:cubicBezTo>
                  <a:pt x="4136611" y="9621579"/>
                  <a:pt x="4106897" y="9621579"/>
                  <a:pt x="4106897" y="9621579"/>
                </a:cubicBezTo>
                <a:cubicBezTo>
                  <a:pt x="4077182" y="9621579"/>
                  <a:pt x="4077182" y="9621579"/>
                  <a:pt x="4077182" y="9590944"/>
                </a:cubicBezTo>
                <a:cubicBezTo>
                  <a:pt x="4106897" y="9590944"/>
                  <a:pt x="4136611" y="9560309"/>
                  <a:pt x="4136611" y="9560309"/>
                </a:cubicBezTo>
                <a:cubicBezTo>
                  <a:pt x="4136611" y="9529680"/>
                  <a:pt x="4077182" y="9499045"/>
                  <a:pt x="4106897" y="9499045"/>
                </a:cubicBezTo>
                <a:cubicBezTo>
                  <a:pt x="4106897" y="9468410"/>
                  <a:pt x="4136611" y="9468410"/>
                  <a:pt x="4106897" y="9437774"/>
                </a:cubicBezTo>
                <a:cubicBezTo>
                  <a:pt x="4106897" y="9437774"/>
                  <a:pt x="4077182" y="9437774"/>
                  <a:pt x="4077182" y="9437774"/>
                </a:cubicBezTo>
                <a:cubicBezTo>
                  <a:pt x="4077182" y="9407146"/>
                  <a:pt x="4047467" y="9407146"/>
                  <a:pt x="4017751" y="9407146"/>
                </a:cubicBezTo>
                <a:cubicBezTo>
                  <a:pt x="4017751" y="9407146"/>
                  <a:pt x="4017751" y="9437774"/>
                  <a:pt x="4017751" y="9468410"/>
                </a:cubicBezTo>
                <a:cubicBezTo>
                  <a:pt x="3988039" y="9468410"/>
                  <a:pt x="3898895" y="9468410"/>
                  <a:pt x="3898895" y="9499045"/>
                </a:cubicBezTo>
                <a:cubicBezTo>
                  <a:pt x="3898895" y="9499045"/>
                  <a:pt x="3869179" y="9529680"/>
                  <a:pt x="3839471" y="9529680"/>
                </a:cubicBezTo>
                <a:cubicBezTo>
                  <a:pt x="3839471" y="9560309"/>
                  <a:pt x="3809756" y="9560309"/>
                  <a:pt x="3780043" y="9560309"/>
                </a:cubicBezTo>
                <a:cubicBezTo>
                  <a:pt x="3780043" y="9560309"/>
                  <a:pt x="3780043" y="9560309"/>
                  <a:pt x="3780043" y="9590944"/>
                </a:cubicBezTo>
                <a:cubicBezTo>
                  <a:pt x="3780043" y="9621579"/>
                  <a:pt x="3780043" y="9621579"/>
                  <a:pt x="3780043" y="9621579"/>
                </a:cubicBezTo>
                <a:cubicBezTo>
                  <a:pt x="3809756" y="9621579"/>
                  <a:pt x="3839471" y="9621579"/>
                  <a:pt x="3839471" y="9621579"/>
                </a:cubicBezTo>
                <a:cubicBezTo>
                  <a:pt x="3869179" y="9621579"/>
                  <a:pt x="3898895" y="9590944"/>
                  <a:pt x="3898895" y="9590944"/>
                </a:cubicBezTo>
                <a:cubicBezTo>
                  <a:pt x="3928609" y="9590944"/>
                  <a:pt x="3988039" y="9560309"/>
                  <a:pt x="3988039" y="9560309"/>
                </a:cubicBezTo>
                <a:cubicBezTo>
                  <a:pt x="3988039" y="9560309"/>
                  <a:pt x="3988039" y="9590944"/>
                  <a:pt x="3958323" y="9590944"/>
                </a:cubicBezTo>
                <a:cubicBezTo>
                  <a:pt x="3958323" y="9621579"/>
                  <a:pt x="3958323" y="9682843"/>
                  <a:pt x="3958323" y="9682843"/>
                </a:cubicBezTo>
                <a:cubicBezTo>
                  <a:pt x="3928609" y="9682843"/>
                  <a:pt x="3898895" y="9744112"/>
                  <a:pt x="3869179" y="9744112"/>
                </a:cubicBezTo>
                <a:cubicBezTo>
                  <a:pt x="3839471" y="9774742"/>
                  <a:pt x="3750326" y="9805377"/>
                  <a:pt x="3750326" y="9836011"/>
                </a:cubicBezTo>
                <a:cubicBezTo>
                  <a:pt x="3720612" y="9836011"/>
                  <a:pt x="3720612" y="9836011"/>
                  <a:pt x="3720612" y="9836011"/>
                </a:cubicBezTo>
                <a:cubicBezTo>
                  <a:pt x="3720612" y="9836011"/>
                  <a:pt x="3720612" y="9866648"/>
                  <a:pt x="3750326" y="9866648"/>
                </a:cubicBezTo>
                <a:cubicBezTo>
                  <a:pt x="3750326" y="9866648"/>
                  <a:pt x="3809756" y="9866648"/>
                  <a:pt x="3839471" y="9866648"/>
                </a:cubicBezTo>
                <a:cubicBezTo>
                  <a:pt x="3839471" y="9866648"/>
                  <a:pt x="3869179" y="9866648"/>
                  <a:pt x="3898895" y="9866648"/>
                </a:cubicBezTo>
                <a:cubicBezTo>
                  <a:pt x="3928609" y="9836011"/>
                  <a:pt x="3928609" y="9836011"/>
                  <a:pt x="3958323" y="9836011"/>
                </a:cubicBezTo>
                <a:cubicBezTo>
                  <a:pt x="3958323" y="9805377"/>
                  <a:pt x="3958323" y="9805377"/>
                  <a:pt x="3958323" y="9805377"/>
                </a:cubicBezTo>
                <a:cubicBezTo>
                  <a:pt x="3988039" y="9774742"/>
                  <a:pt x="4047467" y="9774742"/>
                  <a:pt x="4077182" y="9744112"/>
                </a:cubicBezTo>
                <a:cubicBezTo>
                  <a:pt x="4077182" y="9744112"/>
                  <a:pt x="4106897" y="9744112"/>
                  <a:pt x="4136611" y="9682843"/>
                </a:cubicBezTo>
                <a:cubicBezTo>
                  <a:pt x="4166325" y="9652215"/>
                  <a:pt x="4225750" y="9621579"/>
                  <a:pt x="4285178" y="9621579"/>
                </a:cubicBezTo>
                <a:cubicBezTo>
                  <a:pt x="4314894" y="9621579"/>
                  <a:pt x="4314894" y="9621579"/>
                  <a:pt x="4314894" y="9621579"/>
                </a:cubicBezTo>
                <a:cubicBezTo>
                  <a:pt x="4314894" y="9621579"/>
                  <a:pt x="4344609" y="9560309"/>
                  <a:pt x="4344609" y="9560309"/>
                </a:cubicBezTo>
                <a:cubicBezTo>
                  <a:pt x="4344609" y="9560309"/>
                  <a:pt x="4344609" y="9560309"/>
                  <a:pt x="4374325" y="9529680"/>
                </a:cubicBezTo>
                <a:cubicBezTo>
                  <a:pt x="4433753" y="9529680"/>
                  <a:pt x="4463468" y="9499045"/>
                  <a:pt x="4463468" y="9499045"/>
                </a:cubicBezTo>
                <a:cubicBezTo>
                  <a:pt x="4463468" y="9499045"/>
                  <a:pt x="4493182" y="9468410"/>
                  <a:pt x="4493182" y="9437774"/>
                </a:cubicBezTo>
                <a:cubicBezTo>
                  <a:pt x="4493182" y="9437774"/>
                  <a:pt x="4522898" y="9407146"/>
                  <a:pt x="4522898" y="9376511"/>
                </a:cubicBezTo>
                <a:cubicBezTo>
                  <a:pt x="4522898" y="9376511"/>
                  <a:pt x="4522898" y="9376511"/>
                  <a:pt x="4552606" y="9376511"/>
                </a:cubicBezTo>
                <a:cubicBezTo>
                  <a:pt x="4552606" y="9345877"/>
                  <a:pt x="4582322" y="9345877"/>
                  <a:pt x="4582322" y="9345877"/>
                </a:cubicBezTo>
                <a:cubicBezTo>
                  <a:pt x="4612035" y="9315240"/>
                  <a:pt x="4641751" y="9315240"/>
                  <a:pt x="4671466" y="9284612"/>
                </a:cubicBezTo>
                <a:cubicBezTo>
                  <a:pt x="4671466" y="9253978"/>
                  <a:pt x="4671466" y="9253978"/>
                  <a:pt x="4671466" y="9253978"/>
                </a:cubicBezTo>
                <a:cubicBezTo>
                  <a:pt x="4671466" y="9253978"/>
                  <a:pt x="4701181" y="9253978"/>
                  <a:pt x="4701181" y="9253978"/>
                </a:cubicBezTo>
                <a:cubicBezTo>
                  <a:pt x="4701181" y="9253978"/>
                  <a:pt x="4701181" y="9253978"/>
                  <a:pt x="4730894" y="9253978"/>
                </a:cubicBezTo>
                <a:cubicBezTo>
                  <a:pt x="4730894" y="9253978"/>
                  <a:pt x="4701181" y="9284612"/>
                  <a:pt x="4671466" y="9315240"/>
                </a:cubicBezTo>
                <a:cubicBezTo>
                  <a:pt x="4641751" y="9345877"/>
                  <a:pt x="4641751" y="9345877"/>
                  <a:pt x="4641751" y="9345877"/>
                </a:cubicBezTo>
                <a:cubicBezTo>
                  <a:pt x="4612035" y="9345877"/>
                  <a:pt x="4582322" y="9376511"/>
                  <a:pt x="4582322" y="9376511"/>
                </a:cubicBezTo>
                <a:cubicBezTo>
                  <a:pt x="4582322" y="9376511"/>
                  <a:pt x="4582322" y="9407146"/>
                  <a:pt x="4582322" y="9407146"/>
                </a:cubicBezTo>
                <a:cubicBezTo>
                  <a:pt x="4582322" y="9407146"/>
                  <a:pt x="4641751" y="9376511"/>
                  <a:pt x="4671466" y="9376511"/>
                </a:cubicBezTo>
                <a:cubicBezTo>
                  <a:pt x="4671466" y="9376511"/>
                  <a:pt x="4671466" y="9345877"/>
                  <a:pt x="4701181" y="9345877"/>
                </a:cubicBezTo>
                <a:cubicBezTo>
                  <a:pt x="4701181" y="9315240"/>
                  <a:pt x="4701181" y="9315240"/>
                  <a:pt x="4701181" y="9315240"/>
                </a:cubicBezTo>
                <a:cubicBezTo>
                  <a:pt x="4730894" y="9315240"/>
                  <a:pt x="4760610" y="9315240"/>
                  <a:pt x="4790322" y="9345877"/>
                </a:cubicBezTo>
                <a:cubicBezTo>
                  <a:pt x="4879466" y="9315240"/>
                  <a:pt x="4879466" y="9315240"/>
                  <a:pt x="4879466" y="9315240"/>
                </a:cubicBezTo>
                <a:cubicBezTo>
                  <a:pt x="4909183" y="9315240"/>
                  <a:pt x="4938892" y="9315240"/>
                  <a:pt x="4938892" y="9315240"/>
                </a:cubicBezTo>
                <a:cubicBezTo>
                  <a:pt x="4938892" y="9284612"/>
                  <a:pt x="4938892" y="9253978"/>
                  <a:pt x="4968605" y="9253978"/>
                </a:cubicBezTo>
                <a:cubicBezTo>
                  <a:pt x="4968605" y="9253978"/>
                  <a:pt x="4968605" y="9253978"/>
                  <a:pt x="4972320" y="9250146"/>
                </a:cubicBezTo>
                <a:lnTo>
                  <a:pt x="4989627" y="9232305"/>
                </a:lnTo>
                <a:lnTo>
                  <a:pt x="4965622" y="9244591"/>
                </a:lnTo>
                <a:cubicBezTo>
                  <a:pt x="4955578" y="9250220"/>
                  <a:pt x="4946970" y="9255851"/>
                  <a:pt x="4941232" y="9261481"/>
                </a:cubicBezTo>
                <a:cubicBezTo>
                  <a:pt x="4941232" y="9238958"/>
                  <a:pt x="4964188" y="9238958"/>
                  <a:pt x="4987143" y="9216443"/>
                </a:cubicBezTo>
                <a:cubicBezTo>
                  <a:pt x="5010098" y="9216443"/>
                  <a:pt x="5033056" y="9193920"/>
                  <a:pt x="5056012" y="9193920"/>
                </a:cubicBezTo>
                <a:cubicBezTo>
                  <a:pt x="5050275" y="9199552"/>
                  <a:pt x="5041666" y="9205182"/>
                  <a:pt x="5031622" y="9210813"/>
                </a:cubicBezTo>
                <a:lnTo>
                  <a:pt x="5007140" y="9223341"/>
                </a:lnTo>
                <a:lnTo>
                  <a:pt x="5028036" y="9223341"/>
                </a:lnTo>
                <a:cubicBezTo>
                  <a:pt x="5035465" y="9223341"/>
                  <a:pt x="5042892" y="9223341"/>
                  <a:pt x="5057751" y="9223341"/>
                </a:cubicBezTo>
                <a:cubicBezTo>
                  <a:pt x="5087464" y="9223341"/>
                  <a:pt x="5087464" y="9192707"/>
                  <a:pt x="5117179" y="9162079"/>
                </a:cubicBezTo>
                <a:cubicBezTo>
                  <a:pt x="5146895" y="9192707"/>
                  <a:pt x="5146895" y="9192707"/>
                  <a:pt x="5146895" y="9192707"/>
                </a:cubicBezTo>
                <a:lnTo>
                  <a:pt x="5146895" y="9205280"/>
                </a:lnTo>
                <a:lnTo>
                  <a:pt x="5187556" y="9181229"/>
                </a:lnTo>
                <a:cubicBezTo>
                  <a:pt x="5205000" y="9169765"/>
                  <a:pt x="5222445" y="9158301"/>
                  <a:pt x="5245700" y="9146835"/>
                </a:cubicBezTo>
                <a:cubicBezTo>
                  <a:pt x="5222439" y="9169765"/>
                  <a:pt x="5175925" y="9192693"/>
                  <a:pt x="5152665" y="9215623"/>
                </a:cubicBezTo>
                <a:lnTo>
                  <a:pt x="5146895" y="9218942"/>
                </a:lnTo>
                <a:lnTo>
                  <a:pt x="5146895" y="9223341"/>
                </a:lnTo>
                <a:cubicBezTo>
                  <a:pt x="5146895" y="9231001"/>
                  <a:pt x="5146895" y="9238660"/>
                  <a:pt x="5146895" y="9253978"/>
                </a:cubicBezTo>
                <a:cubicBezTo>
                  <a:pt x="5146895" y="9253978"/>
                  <a:pt x="5146895" y="9284612"/>
                  <a:pt x="5146895" y="9315240"/>
                </a:cubicBezTo>
                <a:cubicBezTo>
                  <a:pt x="5117179" y="9345877"/>
                  <a:pt x="5117179" y="9376511"/>
                  <a:pt x="5087464" y="9376511"/>
                </a:cubicBezTo>
                <a:cubicBezTo>
                  <a:pt x="5057751" y="9407146"/>
                  <a:pt x="5028036" y="9437774"/>
                  <a:pt x="5028036" y="9437774"/>
                </a:cubicBezTo>
                <a:cubicBezTo>
                  <a:pt x="5028036" y="9437774"/>
                  <a:pt x="5028036" y="9437774"/>
                  <a:pt x="4998320" y="9468410"/>
                </a:cubicBezTo>
                <a:cubicBezTo>
                  <a:pt x="4968605" y="9499045"/>
                  <a:pt x="4968605" y="9499045"/>
                  <a:pt x="4968605" y="9499045"/>
                </a:cubicBezTo>
                <a:cubicBezTo>
                  <a:pt x="4938892" y="9499045"/>
                  <a:pt x="4909183" y="9468410"/>
                  <a:pt x="4909183" y="9468410"/>
                </a:cubicBezTo>
                <a:cubicBezTo>
                  <a:pt x="4909183" y="9468410"/>
                  <a:pt x="4879466" y="9468410"/>
                  <a:pt x="4849753" y="9468410"/>
                </a:cubicBezTo>
                <a:cubicBezTo>
                  <a:pt x="4849753" y="9499045"/>
                  <a:pt x="4790322" y="9529680"/>
                  <a:pt x="4760610" y="9529680"/>
                </a:cubicBezTo>
                <a:cubicBezTo>
                  <a:pt x="4730894" y="9560309"/>
                  <a:pt x="4641751" y="9560309"/>
                  <a:pt x="4641751" y="9560309"/>
                </a:cubicBezTo>
                <a:cubicBezTo>
                  <a:pt x="4612035" y="9560309"/>
                  <a:pt x="4582322" y="9560309"/>
                  <a:pt x="4552606" y="9590944"/>
                </a:cubicBezTo>
                <a:cubicBezTo>
                  <a:pt x="4552606" y="9590944"/>
                  <a:pt x="4552606" y="9590944"/>
                  <a:pt x="4522898" y="9621579"/>
                </a:cubicBezTo>
                <a:cubicBezTo>
                  <a:pt x="4522898" y="9652215"/>
                  <a:pt x="4522898" y="9652215"/>
                  <a:pt x="4522898" y="9652215"/>
                </a:cubicBezTo>
                <a:cubicBezTo>
                  <a:pt x="4493182" y="9652215"/>
                  <a:pt x="4463468" y="9682843"/>
                  <a:pt x="4433753" y="9713478"/>
                </a:cubicBezTo>
                <a:cubicBezTo>
                  <a:pt x="4433753" y="9713478"/>
                  <a:pt x="4404041" y="9744112"/>
                  <a:pt x="4374325" y="9774742"/>
                </a:cubicBezTo>
                <a:cubicBezTo>
                  <a:pt x="4344609" y="9774742"/>
                  <a:pt x="4344609" y="9774742"/>
                  <a:pt x="4344609" y="9774742"/>
                </a:cubicBezTo>
                <a:cubicBezTo>
                  <a:pt x="4344609" y="9774742"/>
                  <a:pt x="4285178" y="9805377"/>
                  <a:pt x="4255465" y="9805377"/>
                </a:cubicBezTo>
                <a:cubicBezTo>
                  <a:pt x="4255465" y="9805377"/>
                  <a:pt x="4255465" y="9836011"/>
                  <a:pt x="4255465" y="9836011"/>
                </a:cubicBezTo>
                <a:cubicBezTo>
                  <a:pt x="4225750" y="9836011"/>
                  <a:pt x="4225750" y="9836011"/>
                  <a:pt x="4196042" y="9866648"/>
                </a:cubicBezTo>
                <a:cubicBezTo>
                  <a:pt x="4166325" y="9866648"/>
                  <a:pt x="4106897" y="9897276"/>
                  <a:pt x="4077182" y="9927910"/>
                </a:cubicBezTo>
                <a:cubicBezTo>
                  <a:pt x="4077182" y="9927910"/>
                  <a:pt x="4047467" y="9958547"/>
                  <a:pt x="4017751" y="9989181"/>
                </a:cubicBezTo>
                <a:cubicBezTo>
                  <a:pt x="3928609" y="10019809"/>
                  <a:pt x="3928609" y="10019809"/>
                  <a:pt x="3928609" y="10019809"/>
                </a:cubicBezTo>
                <a:cubicBezTo>
                  <a:pt x="3898895" y="10019809"/>
                  <a:pt x="3869179" y="10019809"/>
                  <a:pt x="3869179" y="10019809"/>
                </a:cubicBezTo>
                <a:cubicBezTo>
                  <a:pt x="3869179" y="9989181"/>
                  <a:pt x="3839471" y="9989181"/>
                  <a:pt x="3839471" y="9989181"/>
                </a:cubicBezTo>
                <a:cubicBezTo>
                  <a:pt x="3839471" y="9989181"/>
                  <a:pt x="3809756" y="10019809"/>
                  <a:pt x="3780043" y="10019809"/>
                </a:cubicBezTo>
                <a:cubicBezTo>
                  <a:pt x="3780043" y="10019809"/>
                  <a:pt x="3780043" y="10019809"/>
                  <a:pt x="3750326" y="10050444"/>
                </a:cubicBezTo>
                <a:cubicBezTo>
                  <a:pt x="3720612" y="10050444"/>
                  <a:pt x="3720612" y="10050444"/>
                  <a:pt x="3720612" y="10050444"/>
                </a:cubicBezTo>
                <a:cubicBezTo>
                  <a:pt x="3713183" y="10050444"/>
                  <a:pt x="3703897" y="10050444"/>
                  <a:pt x="3693683" y="10050923"/>
                </a:cubicBezTo>
                <a:lnTo>
                  <a:pt x="3663988" y="10053984"/>
                </a:lnTo>
                <a:lnTo>
                  <a:pt x="3640437" y="10065609"/>
                </a:lnTo>
                <a:cubicBezTo>
                  <a:pt x="3613446" y="10080424"/>
                  <a:pt x="3606699" y="10084128"/>
                  <a:pt x="3593229" y="10081643"/>
                </a:cubicBezTo>
                <a:lnTo>
                  <a:pt x="3591078" y="10081080"/>
                </a:lnTo>
                <a:lnTo>
                  <a:pt x="3586895" y="10081080"/>
                </a:lnTo>
                <a:cubicBezTo>
                  <a:pt x="3579467" y="10081080"/>
                  <a:pt x="3572037" y="10081080"/>
                  <a:pt x="3572037" y="10081080"/>
                </a:cubicBezTo>
                <a:lnTo>
                  <a:pt x="3568016" y="10081944"/>
                </a:lnTo>
                <a:lnTo>
                  <a:pt x="3558528" y="10087150"/>
                </a:lnTo>
                <a:cubicBezTo>
                  <a:pt x="3549532" y="10092088"/>
                  <a:pt x="3540537" y="10097025"/>
                  <a:pt x="3540537" y="10097025"/>
                </a:cubicBezTo>
                <a:lnTo>
                  <a:pt x="3531951" y="10094279"/>
                </a:lnTo>
                <a:lnTo>
                  <a:pt x="3527470" y="10096397"/>
                </a:lnTo>
                <a:cubicBezTo>
                  <a:pt x="3512614" y="10104056"/>
                  <a:pt x="3497759" y="10111715"/>
                  <a:pt x="3482902" y="10111715"/>
                </a:cubicBezTo>
                <a:cubicBezTo>
                  <a:pt x="3453186" y="10111715"/>
                  <a:pt x="3453186" y="10111715"/>
                  <a:pt x="3453186" y="10111715"/>
                </a:cubicBezTo>
                <a:cubicBezTo>
                  <a:pt x="3453186" y="10142343"/>
                  <a:pt x="3453186" y="10142343"/>
                  <a:pt x="3453186" y="10142343"/>
                </a:cubicBezTo>
                <a:cubicBezTo>
                  <a:pt x="3423471" y="10142343"/>
                  <a:pt x="3423471" y="10172979"/>
                  <a:pt x="3423471" y="10172979"/>
                </a:cubicBezTo>
                <a:cubicBezTo>
                  <a:pt x="3423471" y="10172979"/>
                  <a:pt x="3423471" y="10172979"/>
                  <a:pt x="3393758" y="10203614"/>
                </a:cubicBezTo>
                <a:cubicBezTo>
                  <a:pt x="3423471" y="10203614"/>
                  <a:pt x="3482902" y="10234249"/>
                  <a:pt x="3453186" y="10234249"/>
                </a:cubicBezTo>
                <a:cubicBezTo>
                  <a:pt x="3453186" y="10234249"/>
                  <a:pt x="3393758" y="10264878"/>
                  <a:pt x="3364041" y="10264878"/>
                </a:cubicBezTo>
                <a:cubicBezTo>
                  <a:pt x="3349184" y="10264878"/>
                  <a:pt x="3334327" y="10272537"/>
                  <a:pt x="3319471" y="10284025"/>
                </a:cubicBezTo>
                <a:lnTo>
                  <a:pt x="3316323" y="10286999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1600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820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33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5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80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78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3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6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3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F32F-AF31-4554-995F-0D8685D69C36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F1A5-368E-474B-B0FB-DAB69FF33B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43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8854"/>
            <a:ext cx="5038079" cy="5719145"/>
          </a:xfrm>
        </p:spPr>
      </p:pic>
      <p:sp>
        <p:nvSpPr>
          <p:cNvPr id="31" name="Rectangle: Diagonal Corners Rounded 2">
            <a:extLst>
              <a:ext uri="{FF2B5EF4-FFF2-40B4-BE49-F238E27FC236}">
                <a16:creationId xmlns="" xmlns:a16="http://schemas.microsoft.com/office/drawing/2014/main" id="{C55ABE6E-B883-419F-B18A-D5D892F9B89B}"/>
              </a:ext>
            </a:extLst>
          </p:cNvPr>
          <p:cNvSpPr/>
          <p:nvPr/>
        </p:nvSpPr>
        <p:spPr>
          <a:xfrm>
            <a:off x="3948739" y="3042356"/>
            <a:ext cx="5094245" cy="179389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Diagonal Corners Rounded 2">
            <a:extLst>
              <a:ext uri="{FF2B5EF4-FFF2-40B4-BE49-F238E27FC236}">
                <a16:creationId xmlns="" xmlns:a16="http://schemas.microsoft.com/office/drawing/2014/main" id="{C55ABE6E-B883-419F-B18A-D5D892F9B89B}"/>
              </a:ext>
            </a:extLst>
          </p:cNvPr>
          <p:cNvSpPr/>
          <p:nvPr/>
        </p:nvSpPr>
        <p:spPr>
          <a:xfrm>
            <a:off x="3922831" y="1250797"/>
            <a:ext cx="5094245" cy="124990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332699" y="2601226"/>
            <a:ext cx="4224867" cy="192616"/>
            <a:chOff x="899592" y="1359873"/>
            <a:chExt cx="3168352" cy="144016"/>
          </a:xfrm>
        </p:grpSpPr>
        <p:sp>
          <p:nvSpPr>
            <p:cNvPr id="16" name="Rectangle 10"/>
            <p:cNvSpPr/>
            <p:nvPr/>
          </p:nvSpPr>
          <p:spPr>
            <a:xfrm>
              <a:off x="2431386" y="1359873"/>
              <a:ext cx="142862" cy="1440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sp>
          <p:nvSpPr>
            <p:cNvPr id="17" name="Rectangle 11"/>
            <p:cNvSpPr/>
            <p:nvPr/>
          </p:nvSpPr>
          <p:spPr>
            <a:xfrm rot="2700000">
              <a:off x="2430809" y="1360450"/>
              <a:ext cx="144016" cy="142862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22" name="Straight Connector 16"/>
              <p:cNvCxnSpPr/>
              <p:nvPr/>
            </p:nvCxnSpPr>
            <p:spPr>
              <a:xfrm>
                <a:off x="2771079" y="1410332"/>
                <a:ext cx="129686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7"/>
              <p:cNvCxnSpPr/>
              <p:nvPr/>
            </p:nvCxnSpPr>
            <p:spPr>
              <a:xfrm>
                <a:off x="2771079" y="1456227"/>
                <a:ext cx="928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20" name="Straight Connector 14"/>
              <p:cNvCxnSpPr/>
              <p:nvPr/>
            </p:nvCxnSpPr>
            <p:spPr>
              <a:xfrm>
                <a:off x="2771078" y="1410332"/>
                <a:ext cx="129686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5"/>
              <p:cNvCxnSpPr/>
              <p:nvPr/>
            </p:nvCxnSpPr>
            <p:spPr>
              <a:xfrm>
                <a:off x="2771078" y="1456227"/>
                <a:ext cx="92860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ángulo 32"/>
          <p:cNvSpPr/>
          <p:nvPr/>
        </p:nvSpPr>
        <p:spPr>
          <a:xfrm>
            <a:off x="3847281" y="3282133"/>
            <a:ext cx="5195703" cy="1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MX" sz="3200" b="1" spc="-1" dirty="0">
                <a:solidFill>
                  <a:srgbClr val="002060"/>
                </a:solidFill>
                <a:latin typeface="Gotham"/>
                <a:ea typeface="DejaVu Sans"/>
              </a:rPr>
              <a:t>Análisis </a:t>
            </a:r>
            <a:r>
              <a:rPr lang="es-MX" sz="3200" b="1" spc="-1" dirty="0" err="1">
                <a:solidFill>
                  <a:srgbClr val="002060"/>
                </a:solidFill>
                <a:latin typeface="Gotham"/>
                <a:ea typeface="DejaVu Sans"/>
              </a:rPr>
              <a:t>cienciométrico</a:t>
            </a:r>
            <a:r>
              <a:rPr lang="es-MX" sz="3200" b="1" spc="-1" dirty="0">
                <a:solidFill>
                  <a:srgbClr val="002060"/>
                </a:solidFill>
                <a:latin typeface="Gotham"/>
                <a:ea typeface="DejaVu Sans"/>
              </a:rPr>
              <a:t> de la I+D en Venezuela </a:t>
            </a:r>
            <a:r>
              <a:rPr lang="es-MX" sz="3200" b="1" spc="-1" dirty="0" smtClean="0">
                <a:solidFill>
                  <a:srgbClr val="002060"/>
                </a:solidFill>
                <a:latin typeface="Gotham"/>
                <a:ea typeface="DejaVu Sans"/>
              </a:rPr>
              <a:t>“2024”</a:t>
            </a:r>
            <a:endParaRPr lang="es-MX" sz="3200" b="1" spc="-1" dirty="0">
              <a:solidFill>
                <a:srgbClr val="002060"/>
              </a:solidFill>
              <a:latin typeface="Gotham"/>
              <a:ea typeface="DejaVu San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427381" y="88642"/>
            <a:ext cx="59940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 sz="1400" b="1" dirty="0"/>
              <a:t>UNIVERSIDAD CENTRAL DE VENEZUELA</a:t>
            </a:r>
          </a:p>
          <a:p>
            <a:pPr algn="ctr" eaLnBrk="1" hangingPunct="1"/>
            <a:r>
              <a:rPr lang="es-ES" altLang="es-VE" sz="1400" b="1" dirty="0"/>
              <a:t>FACULTAD DE CIENCIAS ECONÓMICAS Y SOCIALES</a:t>
            </a:r>
          </a:p>
          <a:p>
            <a:pPr algn="ctr" eaLnBrk="1" hangingPunct="1"/>
            <a:r>
              <a:rPr lang="es-ES" altLang="es-VE" sz="1400" b="1" dirty="0"/>
              <a:t>COMISIÓN DE ESTUDIOS DE POSTGRADO</a:t>
            </a:r>
          </a:p>
          <a:p>
            <a:pPr algn="ctr" eaLnBrk="1" hangingPunct="1"/>
            <a:r>
              <a:rPr lang="es-ES" altLang="es-VE" sz="1400" b="1" dirty="0"/>
              <a:t>POSTGRADO EN GESTIÓN DE INVESTIGACIÓN Y DESARROLLO </a:t>
            </a:r>
            <a:endParaRPr lang="es-ES_tradnl" altLang="es-VE" sz="1400" b="1" dirty="0"/>
          </a:p>
        </p:txBody>
      </p:sp>
      <p:pic>
        <p:nvPicPr>
          <p:cNvPr id="35" name="Picture 11" descr="logf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04" y="70962"/>
            <a:ext cx="1227774" cy="8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logu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0" y="86631"/>
            <a:ext cx="928963" cy="8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871665" y="1496250"/>
            <a:ext cx="5146935" cy="7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sz="2000" b="1" spc="-1" dirty="0">
                <a:solidFill>
                  <a:srgbClr val="002060"/>
                </a:solidFill>
                <a:latin typeface="Gotham"/>
                <a:ea typeface="DejaVu Sans"/>
              </a:rPr>
              <a:t>XXIV aniversario </a:t>
            </a:r>
            <a:r>
              <a:rPr lang="es-ES" sz="2000" b="1" spc="-1" dirty="0" smtClean="0">
                <a:solidFill>
                  <a:srgbClr val="002060"/>
                </a:solidFill>
                <a:latin typeface="Gotham"/>
                <a:ea typeface="DejaVu Sans"/>
              </a:rPr>
              <a:t>de AVEGID-AIGID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sz="2000" b="1" spc="-1" dirty="0" smtClean="0">
                <a:solidFill>
                  <a:srgbClr val="002060"/>
                </a:solidFill>
                <a:latin typeface="Gotham"/>
                <a:ea typeface="DejaVu Sans"/>
              </a:rPr>
              <a:t>Taller de Investigación y redes académicas</a:t>
            </a:r>
            <a:endParaRPr lang="en-GB" altLang="es-VE" sz="2000" b="1" spc="-1" dirty="0">
              <a:solidFill>
                <a:srgbClr val="002060"/>
              </a:solidFill>
              <a:latin typeface="Gotham"/>
              <a:ea typeface="DejaVu Sans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3785539" y="6348146"/>
            <a:ext cx="16573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altLang="es-VE" b="1" dirty="0"/>
              <a:t>enero, 2025</a:t>
            </a:r>
            <a:endParaRPr lang="en-GB" altLang="es-VE" b="1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5926055" y="5927888"/>
            <a:ext cx="2890837" cy="34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altLang="es-VE" b="1" dirty="0"/>
              <a:t>Dr. Gregorio E. </a:t>
            </a:r>
            <a:r>
              <a:rPr lang="es-ES" altLang="es-VE" b="1" dirty="0" smtClean="0"/>
              <a:t>Morales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VE" altLang="es-VE" b="1" dirty="0" smtClean="0"/>
              <a:t>gemoralesg@gmail.com</a:t>
            </a:r>
            <a:endParaRPr lang="es-ES" altLang="es-VE" b="1" dirty="0"/>
          </a:p>
        </p:txBody>
      </p: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4332699" y="4936782"/>
            <a:ext cx="4224867" cy="192616"/>
            <a:chOff x="899592" y="1359873"/>
            <a:chExt cx="3168352" cy="144016"/>
          </a:xfrm>
        </p:grpSpPr>
        <p:sp>
          <p:nvSpPr>
            <p:cNvPr id="41" name="Rectangle 10"/>
            <p:cNvSpPr/>
            <p:nvPr/>
          </p:nvSpPr>
          <p:spPr>
            <a:xfrm>
              <a:off x="2431386" y="1359873"/>
              <a:ext cx="142862" cy="1440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sp>
          <p:nvSpPr>
            <p:cNvPr id="42" name="Rectangle 11"/>
            <p:cNvSpPr/>
            <p:nvPr/>
          </p:nvSpPr>
          <p:spPr>
            <a:xfrm rot="2700000">
              <a:off x="2430809" y="1360450"/>
              <a:ext cx="144016" cy="142862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grpSp>
          <p:nvGrpSpPr>
            <p:cNvPr id="43" name="Group 12"/>
            <p:cNvGrpSpPr>
              <a:grpSpLocks/>
            </p:cNvGrpSpPr>
            <p:nvPr/>
          </p:nvGrpSpPr>
          <p:grpSpPr bwMode="auto"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47" name="Straight Connector 16"/>
              <p:cNvCxnSpPr/>
              <p:nvPr/>
            </p:nvCxnSpPr>
            <p:spPr>
              <a:xfrm>
                <a:off x="2771079" y="1410332"/>
                <a:ext cx="129686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17"/>
              <p:cNvCxnSpPr/>
              <p:nvPr/>
            </p:nvCxnSpPr>
            <p:spPr>
              <a:xfrm>
                <a:off x="2771079" y="1456227"/>
                <a:ext cx="928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3"/>
            <p:cNvGrpSpPr>
              <a:grpSpLocks/>
            </p:cNvGrpSpPr>
            <p:nvPr/>
          </p:nvGrpSpPr>
          <p:grpSpPr bwMode="auto"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45" name="Straight Connector 14"/>
              <p:cNvCxnSpPr/>
              <p:nvPr/>
            </p:nvCxnSpPr>
            <p:spPr>
              <a:xfrm>
                <a:off x="2771078" y="1410332"/>
                <a:ext cx="129686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"/>
              <p:cNvCxnSpPr/>
              <p:nvPr/>
            </p:nvCxnSpPr>
            <p:spPr>
              <a:xfrm>
                <a:off x="2771078" y="1456227"/>
                <a:ext cx="92860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5373250" y="824089"/>
            <a:ext cx="377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2700" algn="r"/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Distribución por nivel académico</a:t>
            </a:r>
          </a:p>
        </p:txBody>
      </p:sp>
      <p:pic>
        <p:nvPicPr>
          <p:cNvPr id="4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45" y="1196748"/>
            <a:ext cx="5480449" cy="38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107012" y="4720414"/>
            <a:ext cx="4542410" cy="1909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21697" y="5030490"/>
            <a:ext cx="4313040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1400"/>
              </a:spcBef>
            </a:pP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49 %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las y los investigadores registrados durante el año 2024  tienen </a:t>
            </a: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estudios de pregrado.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21697" y="5969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20 %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las y los investigadores tiene </a:t>
            </a: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estudios de posgrado</a:t>
            </a:r>
            <a:endParaRPr lang="es-ES" dirty="0"/>
          </a:p>
        </p:txBody>
      </p:sp>
      <p:sp>
        <p:nvSpPr>
          <p:cNvPr id="17" name="Rectangle 75">
            <a:extLst>
              <a:ext uri="{FF2B5EF4-FFF2-40B4-BE49-F238E27FC236}"/>
            </a:extLst>
          </p:cNvPr>
          <p:cNvSpPr/>
          <p:nvPr/>
        </p:nvSpPr>
        <p:spPr>
          <a:xfrm rot="18789379">
            <a:off x="1774044" y="4282994"/>
            <a:ext cx="1208346" cy="404863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8" name="Group 656"/>
          <p:cNvGrpSpPr>
            <a:grpSpLocks/>
          </p:cNvGrpSpPr>
          <p:nvPr/>
        </p:nvGrpSpPr>
        <p:grpSpPr bwMode="auto">
          <a:xfrm>
            <a:off x="5932357" y="1448961"/>
            <a:ext cx="366712" cy="415925"/>
            <a:chOff x="3123" y="1781"/>
            <a:chExt cx="231" cy="262"/>
          </a:xfrm>
        </p:grpSpPr>
        <p:sp>
          <p:nvSpPr>
            <p:cNvPr id="19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0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1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2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oup 66">
            <a:extLst>
              <a:ext uri="{FF2B5EF4-FFF2-40B4-BE49-F238E27FC236}">
                <a16:creationId xmlns:a16="http://schemas.microsoft.com/office/drawing/2014/main" xmlns="" id="{A8EA7363-880F-074B-A410-4CE008B7EEFB}"/>
              </a:ext>
            </a:extLst>
          </p:cNvPr>
          <p:cNvGrpSpPr/>
          <p:nvPr/>
        </p:nvGrpSpPr>
        <p:grpSpPr>
          <a:xfrm>
            <a:off x="628097" y="3136124"/>
            <a:ext cx="1952474" cy="527517"/>
            <a:chOff x="7300618" y="3739219"/>
            <a:chExt cx="1952474" cy="527517"/>
          </a:xfrm>
        </p:grpSpPr>
        <p:sp>
          <p:nvSpPr>
            <p:cNvPr id="32" name="Freeform 129">
              <a:extLst>
                <a:ext uri="{FF2B5EF4-FFF2-40B4-BE49-F238E27FC236}">
                  <a16:creationId xmlns:a16="http://schemas.microsoft.com/office/drawing/2014/main" xmlns="" id="{BF131B71-EF2B-684A-AF0A-C2F95341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618" y="3739219"/>
              <a:ext cx="1952474" cy="170786"/>
            </a:xfrm>
            <a:custGeom>
              <a:avLst/>
              <a:gdLst>
                <a:gd name="T0" fmla="*/ 192 w 192"/>
                <a:gd name="T1" fmla="*/ 9 h 17"/>
                <a:gd name="T2" fmla="*/ 184 w 192"/>
                <a:gd name="T3" fmla="*/ 17 h 17"/>
                <a:gd name="T4" fmla="*/ 9 w 192"/>
                <a:gd name="T5" fmla="*/ 17 h 17"/>
                <a:gd name="T6" fmla="*/ 0 w 192"/>
                <a:gd name="T7" fmla="*/ 9 h 17"/>
                <a:gd name="T8" fmla="*/ 0 w 192"/>
                <a:gd name="T9" fmla="*/ 9 h 17"/>
                <a:gd name="T10" fmla="*/ 9 w 192"/>
                <a:gd name="T11" fmla="*/ 0 h 17"/>
                <a:gd name="T12" fmla="*/ 184 w 192"/>
                <a:gd name="T13" fmla="*/ 0 h 17"/>
                <a:gd name="T14" fmla="*/ 192 w 192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7">
                  <a:moveTo>
                    <a:pt x="192" y="9"/>
                  </a:moveTo>
                  <a:cubicBezTo>
                    <a:pt x="192" y="13"/>
                    <a:pt x="188" y="17"/>
                    <a:pt x="184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8" y="0"/>
                    <a:pt x="192" y="4"/>
                    <a:pt x="192" y="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Freeform 130">
              <a:extLst>
                <a:ext uri="{FF2B5EF4-FFF2-40B4-BE49-F238E27FC236}">
                  <a16:creationId xmlns:a16="http://schemas.microsoft.com/office/drawing/2014/main" xmlns="" id="{2F065DA7-F5D6-7340-8EB4-038C8FF6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618" y="3739219"/>
              <a:ext cx="1098267" cy="170786"/>
            </a:xfrm>
            <a:custGeom>
              <a:avLst/>
              <a:gdLst>
                <a:gd name="T0" fmla="*/ 108 w 108"/>
                <a:gd name="T1" fmla="*/ 9 h 17"/>
                <a:gd name="T2" fmla="*/ 99 w 108"/>
                <a:gd name="T3" fmla="*/ 0 h 17"/>
                <a:gd name="T4" fmla="*/ 9 w 108"/>
                <a:gd name="T5" fmla="*/ 0 h 17"/>
                <a:gd name="T6" fmla="*/ 0 w 108"/>
                <a:gd name="T7" fmla="*/ 9 h 17"/>
                <a:gd name="T8" fmla="*/ 9 w 108"/>
                <a:gd name="T9" fmla="*/ 17 h 17"/>
                <a:gd name="T10" fmla="*/ 99 w 108"/>
                <a:gd name="T11" fmla="*/ 17 h 17"/>
                <a:gd name="T12" fmla="*/ 108 w 108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7">
                  <a:moveTo>
                    <a:pt x="108" y="9"/>
                  </a:moveTo>
                  <a:cubicBezTo>
                    <a:pt x="108" y="4"/>
                    <a:pt x="104" y="0"/>
                    <a:pt x="9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17"/>
                    <a:pt x="108" y="13"/>
                    <a:pt x="108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Rectangle 132">
              <a:extLst>
                <a:ext uri="{FF2B5EF4-FFF2-40B4-BE49-F238E27FC236}">
                  <a16:creationId xmlns:a16="http://schemas.microsoft.com/office/drawing/2014/main" xmlns="" id="{05D3720F-A154-9A4D-BA6B-896AD81B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0881" y="4020515"/>
              <a:ext cx="1348126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Pregrado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49 %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5" name="Group 66">
            <a:extLst>
              <a:ext uri="{FF2B5EF4-FFF2-40B4-BE49-F238E27FC236}">
                <a16:creationId xmlns:a16="http://schemas.microsoft.com/office/drawing/2014/main" xmlns="" id="{A8EA7363-880F-074B-A410-4CE008B7EEFB}"/>
              </a:ext>
            </a:extLst>
          </p:cNvPr>
          <p:cNvGrpSpPr/>
          <p:nvPr/>
        </p:nvGrpSpPr>
        <p:grpSpPr>
          <a:xfrm>
            <a:off x="1320434" y="2330607"/>
            <a:ext cx="1952474" cy="527517"/>
            <a:chOff x="7300618" y="3739219"/>
            <a:chExt cx="1952474" cy="527517"/>
          </a:xfrm>
        </p:grpSpPr>
        <p:sp>
          <p:nvSpPr>
            <p:cNvPr id="36" name="Freeform 129">
              <a:extLst>
                <a:ext uri="{FF2B5EF4-FFF2-40B4-BE49-F238E27FC236}">
                  <a16:creationId xmlns:a16="http://schemas.microsoft.com/office/drawing/2014/main" xmlns="" id="{BF131B71-EF2B-684A-AF0A-C2F95341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618" y="3739219"/>
              <a:ext cx="1952474" cy="170786"/>
            </a:xfrm>
            <a:custGeom>
              <a:avLst/>
              <a:gdLst>
                <a:gd name="T0" fmla="*/ 192 w 192"/>
                <a:gd name="T1" fmla="*/ 9 h 17"/>
                <a:gd name="T2" fmla="*/ 184 w 192"/>
                <a:gd name="T3" fmla="*/ 17 h 17"/>
                <a:gd name="T4" fmla="*/ 9 w 192"/>
                <a:gd name="T5" fmla="*/ 17 h 17"/>
                <a:gd name="T6" fmla="*/ 0 w 192"/>
                <a:gd name="T7" fmla="*/ 9 h 17"/>
                <a:gd name="T8" fmla="*/ 0 w 192"/>
                <a:gd name="T9" fmla="*/ 9 h 17"/>
                <a:gd name="T10" fmla="*/ 9 w 192"/>
                <a:gd name="T11" fmla="*/ 0 h 17"/>
                <a:gd name="T12" fmla="*/ 184 w 192"/>
                <a:gd name="T13" fmla="*/ 0 h 17"/>
                <a:gd name="T14" fmla="*/ 192 w 192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7">
                  <a:moveTo>
                    <a:pt x="192" y="9"/>
                  </a:moveTo>
                  <a:cubicBezTo>
                    <a:pt x="192" y="13"/>
                    <a:pt x="188" y="17"/>
                    <a:pt x="184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8" y="0"/>
                    <a:pt x="192" y="4"/>
                    <a:pt x="192" y="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Freeform 130">
              <a:extLst>
                <a:ext uri="{FF2B5EF4-FFF2-40B4-BE49-F238E27FC236}">
                  <a16:creationId xmlns:a16="http://schemas.microsoft.com/office/drawing/2014/main" xmlns="" id="{2F065DA7-F5D6-7340-8EB4-038C8FF6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619" y="3739219"/>
              <a:ext cx="476616" cy="170786"/>
            </a:xfrm>
            <a:custGeom>
              <a:avLst/>
              <a:gdLst>
                <a:gd name="T0" fmla="*/ 108 w 108"/>
                <a:gd name="T1" fmla="*/ 9 h 17"/>
                <a:gd name="T2" fmla="*/ 99 w 108"/>
                <a:gd name="T3" fmla="*/ 0 h 17"/>
                <a:gd name="T4" fmla="*/ 9 w 108"/>
                <a:gd name="T5" fmla="*/ 0 h 17"/>
                <a:gd name="T6" fmla="*/ 0 w 108"/>
                <a:gd name="T7" fmla="*/ 9 h 17"/>
                <a:gd name="T8" fmla="*/ 9 w 108"/>
                <a:gd name="T9" fmla="*/ 17 h 17"/>
                <a:gd name="T10" fmla="*/ 99 w 108"/>
                <a:gd name="T11" fmla="*/ 17 h 17"/>
                <a:gd name="T12" fmla="*/ 108 w 108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7">
                  <a:moveTo>
                    <a:pt x="108" y="9"/>
                  </a:moveTo>
                  <a:cubicBezTo>
                    <a:pt x="108" y="4"/>
                    <a:pt x="104" y="0"/>
                    <a:pt x="9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17"/>
                    <a:pt x="108" y="13"/>
                    <a:pt x="108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Rectangle 132">
              <a:extLst>
                <a:ext uri="{FF2B5EF4-FFF2-40B4-BE49-F238E27FC236}">
                  <a16:creationId xmlns:a16="http://schemas.microsoft.com/office/drawing/2014/main" xmlns="" id="{05D3720F-A154-9A4D-BA6B-896AD81B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81" y="4020515"/>
              <a:ext cx="1457130" cy="246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Postgrado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20 %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" y="1250160"/>
            <a:ext cx="6926263" cy="3684149"/>
          </a:xfrm>
          <a:prstGeom prst="rect">
            <a:avLst/>
          </a:prstGeom>
        </p:spPr>
      </p:pic>
      <p:sp>
        <p:nvSpPr>
          <p:cNvPr id="2" name="object 4"/>
          <p:cNvSpPr txBox="1"/>
          <p:nvPr/>
        </p:nvSpPr>
        <p:spPr>
          <a:xfrm>
            <a:off x="4544705" y="870255"/>
            <a:ext cx="4478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12700" algn="r">
              <a:defRPr sz="1600" b="1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s-VE" dirty="0" smtClean="0"/>
              <a:t>Distribución por área del conocimiento</a:t>
            </a:r>
            <a:endParaRPr lang="es-VE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4125204" y="4727381"/>
            <a:ext cx="4678157" cy="1909504"/>
          </a:xfrm>
          <a:prstGeom prst="rect">
            <a:avLst/>
          </a:prstGeom>
          <a:solidFill>
            <a:srgbClr val="E7F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13" name="Rectangle 75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4713383" y="4655085"/>
            <a:ext cx="3184709" cy="262336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Rectángulo 14"/>
          <p:cNvSpPr/>
          <p:nvPr/>
        </p:nvSpPr>
        <p:spPr>
          <a:xfrm>
            <a:off x="4119475" y="508017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evidencia una mayor inclinación por parte de las y los investigadores hacia el área de las ciencias sociales con 23,4 %, y como segunda opción, las áreas de ciencias medicas y de la salud (18,8 %), </a:t>
            </a:r>
            <a:endParaRPr lang="es-ES" dirty="0">
              <a:solidFill>
                <a:srgbClr val="000000"/>
              </a:solidFill>
              <a:latin typeface="Myriad Pro Light" panose="020B060303040309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pSp>
        <p:nvGrpSpPr>
          <p:cNvPr id="19" name="Group 656"/>
          <p:cNvGrpSpPr>
            <a:grpSpLocks/>
          </p:cNvGrpSpPr>
          <p:nvPr/>
        </p:nvGrpSpPr>
        <p:grpSpPr bwMode="auto">
          <a:xfrm>
            <a:off x="2893526" y="2052262"/>
            <a:ext cx="366712" cy="415925"/>
            <a:chOff x="3123" y="1781"/>
            <a:chExt cx="231" cy="262"/>
          </a:xfrm>
        </p:grpSpPr>
        <p:sp>
          <p:nvSpPr>
            <p:cNvPr id="20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1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2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3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Group 656"/>
          <p:cNvGrpSpPr>
            <a:grpSpLocks/>
          </p:cNvGrpSpPr>
          <p:nvPr/>
        </p:nvGrpSpPr>
        <p:grpSpPr bwMode="auto">
          <a:xfrm>
            <a:off x="2094260" y="2455105"/>
            <a:ext cx="366712" cy="415925"/>
            <a:chOff x="3123" y="1781"/>
            <a:chExt cx="231" cy="262"/>
          </a:xfrm>
        </p:grpSpPr>
        <p:sp>
          <p:nvSpPr>
            <p:cNvPr id="25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6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7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8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155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4271749" y="870214"/>
            <a:ext cx="4872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2700" algn="r"/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Distribución de doctores y doctoras por edad</a:t>
            </a: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8" y="1459115"/>
            <a:ext cx="5861951" cy="36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" name="Grupo 11"/>
          <p:cNvGrpSpPr/>
          <p:nvPr/>
        </p:nvGrpSpPr>
        <p:grpSpPr>
          <a:xfrm>
            <a:off x="5715627" y="1328486"/>
            <a:ext cx="3205792" cy="1776568"/>
            <a:chOff x="7209796" y="2080985"/>
            <a:chExt cx="4542410" cy="2020847"/>
          </a:xfrm>
        </p:grpSpPr>
        <p:sp>
          <p:nvSpPr>
            <p:cNvPr id="13" name="Rectangle 74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209796" y="2192328"/>
              <a:ext cx="4542410" cy="19095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 noProof="1">
                <a:solidFill>
                  <a:schemeClr val="tx1"/>
                </a:solidFill>
              </a:endParaRPr>
            </a:p>
          </p:txBody>
        </p:sp>
        <p:sp>
          <p:nvSpPr>
            <p:cNvPr id="14" name="Rectangle 75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816557" y="2080985"/>
              <a:ext cx="3184709" cy="262336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855328" y="3446215"/>
            <a:ext cx="3205792" cy="1417138"/>
            <a:chOff x="7209796" y="2080985"/>
            <a:chExt cx="4542410" cy="2020847"/>
          </a:xfrm>
        </p:grpSpPr>
        <p:sp>
          <p:nvSpPr>
            <p:cNvPr id="16" name="Rectangle 74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209796" y="2192328"/>
              <a:ext cx="4542410" cy="19095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 noProof="1">
                <a:solidFill>
                  <a:schemeClr val="tx1"/>
                </a:solidFill>
              </a:endParaRPr>
            </a:p>
          </p:txBody>
        </p:sp>
        <p:sp>
          <p:nvSpPr>
            <p:cNvPr id="17" name="Rectangle 75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816557" y="2080985"/>
              <a:ext cx="3184709" cy="262336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777641" y="1767620"/>
            <a:ext cx="3111365" cy="11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los hombres y mujeres registrados durante el año 2024, 1.124 indicaron que poseen doctorado.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896092" y="3761380"/>
            <a:ext cx="3068657" cy="91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688"/>
              </a:spcBef>
              <a:buFont typeface="Arial" panose="020B0604020202020204" pitchFamily="34" charset="0"/>
              <a:buChar char="•"/>
            </a:pP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edad promedio de este grupo de hombres y mujeres, es de 61 años. 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838832" y="5024344"/>
            <a:ext cx="3205792" cy="1417138"/>
            <a:chOff x="7209796" y="2080985"/>
            <a:chExt cx="4542410" cy="2020847"/>
          </a:xfrm>
        </p:grpSpPr>
        <p:sp>
          <p:nvSpPr>
            <p:cNvPr id="21" name="Rectangle 74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209796" y="2192328"/>
              <a:ext cx="4542410" cy="19095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 noProof="1">
                <a:solidFill>
                  <a:schemeClr val="tx1"/>
                </a:solidFill>
              </a:endParaRPr>
            </a:p>
          </p:txBody>
        </p:sp>
        <p:sp>
          <p:nvSpPr>
            <p:cNvPr id="22" name="Rectangle 75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816557" y="2080985"/>
              <a:ext cx="3184709" cy="262336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5875596" y="5346801"/>
            <a:ext cx="3132264" cy="91505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688"/>
              </a:spcBef>
              <a:buFont typeface="Arial" panose="020B0604020202020204" pitchFamily="34" charset="0"/>
              <a:buChar char="•"/>
            </a:pP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Mayor </a:t>
            </a: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representación de mujeres  (56%) con respecto  a los hombres (44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%)</a:t>
            </a:r>
            <a:endParaRPr lang="es-VE" altLang="en-US" dirty="0">
              <a:solidFill>
                <a:srgbClr val="000000"/>
              </a:solidFill>
              <a:latin typeface="Myriad Pro Light" panose="020B060303040309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3619114" y="890567"/>
            <a:ext cx="5455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2700" algn="r"/>
            <a:r>
              <a:rPr lang="es-E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Distribución </a:t>
            </a:r>
            <a:r>
              <a:rPr lang="es-ES" sz="1600" b="1" dirty="0" smtClean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por </a:t>
            </a:r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Sector laboral</a:t>
            </a: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6" y="1229121"/>
            <a:ext cx="6368014" cy="372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4125204" y="4727381"/>
            <a:ext cx="4678157" cy="1909504"/>
          </a:xfrm>
          <a:prstGeom prst="rect">
            <a:avLst/>
          </a:prstGeom>
          <a:solidFill>
            <a:srgbClr val="E7F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3" name="object 9"/>
          <p:cNvSpPr txBox="1">
            <a:spLocks noChangeArrowheads="1"/>
          </p:cNvSpPr>
          <p:nvPr/>
        </p:nvSpPr>
        <p:spPr bwMode="auto">
          <a:xfrm>
            <a:off x="4243020" y="5224603"/>
            <a:ext cx="4416131" cy="915059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lnSpc>
                <a:spcPct val="99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s-VE" altLang="en-US" dirty="0"/>
              <a:t>El sector gobierno y educación universitaria concentran la mayor parte de la población </a:t>
            </a:r>
            <a:r>
              <a:rPr lang="es-VE" altLang="en-US" dirty="0" smtClean="0"/>
              <a:t>con  </a:t>
            </a:r>
            <a:r>
              <a:rPr lang="es-VE" altLang="en-US" dirty="0"/>
              <a:t>45 % de los registros.</a:t>
            </a:r>
          </a:p>
        </p:txBody>
      </p:sp>
      <p:sp>
        <p:nvSpPr>
          <p:cNvPr id="17" name="Rectangle 115">
            <a:extLst>
              <a:ext uri="{FF2B5EF4-FFF2-40B4-BE49-F238E27FC236}"/>
            </a:extLst>
          </p:cNvPr>
          <p:cNvSpPr/>
          <p:nvPr/>
        </p:nvSpPr>
        <p:spPr bwMode="auto">
          <a:xfrm rot="16200000">
            <a:off x="8264037" y="4428383"/>
            <a:ext cx="832754" cy="49219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8" name="Group 656"/>
          <p:cNvGrpSpPr>
            <a:grpSpLocks/>
          </p:cNvGrpSpPr>
          <p:nvPr/>
        </p:nvGrpSpPr>
        <p:grpSpPr bwMode="auto">
          <a:xfrm>
            <a:off x="4039559" y="2813178"/>
            <a:ext cx="366712" cy="415925"/>
            <a:chOff x="3123" y="1781"/>
            <a:chExt cx="231" cy="262"/>
          </a:xfrm>
        </p:grpSpPr>
        <p:sp>
          <p:nvSpPr>
            <p:cNvPr id="19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0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1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2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656"/>
          <p:cNvGrpSpPr>
            <a:grpSpLocks/>
          </p:cNvGrpSpPr>
          <p:nvPr/>
        </p:nvGrpSpPr>
        <p:grpSpPr bwMode="auto">
          <a:xfrm>
            <a:off x="1462062" y="2571874"/>
            <a:ext cx="366712" cy="415925"/>
            <a:chOff x="3123" y="1781"/>
            <a:chExt cx="231" cy="262"/>
          </a:xfrm>
        </p:grpSpPr>
        <p:sp>
          <p:nvSpPr>
            <p:cNvPr id="24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5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6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7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935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3792531" y="884027"/>
            <a:ext cx="5280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2700" algn="r"/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Talento humano dedicado a la investigación </a:t>
            </a:r>
          </a:p>
        </p:txBody>
      </p:sp>
      <p:pic>
        <p:nvPicPr>
          <p:cNvPr id="4" name="Imagen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3" y="1287460"/>
            <a:ext cx="5763664" cy="36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5551427" y="4715484"/>
            <a:ext cx="3205792" cy="16786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633320" y="5097296"/>
            <a:ext cx="3042006" cy="91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</a:pPr>
            <a:r>
              <a:rPr lang="es-VE" altLang="en-US" b="1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20 % de la fuerza de investigación  (6.177) </a:t>
            </a:r>
            <a:r>
              <a:rPr lang="es-VE" altLang="en-US" b="1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declaran ser investigadores</a:t>
            </a:r>
            <a:endParaRPr lang="es-VE" altLang="en-US" b="1" dirty="0">
              <a:solidFill>
                <a:srgbClr val="000000"/>
              </a:solidFill>
              <a:latin typeface="Myriad Pro Light" panose="020B060303040309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9" name="Rectangle 75">
            <a:extLst>
              <a:ext uri="{FF2B5EF4-FFF2-40B4-BE49-F238E27FC236}"/>
            </a:extLst>
          </p:cNvPr>
          <p:cNvSpPr/>
          <p:nvPr/>
        </p:nvSpPr>
        <p:spPr>
          <a:xfrm rot="18789379">
            <a:off x="4994306" y="4683253"/>
            <a:ext cx="1413092" cy="320756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5" name="Group 656"/>
          <p:cNvGrpSpPr>
            <a:grpSpLocks/>
          </p:cNvGrpSpPr>
          <p:nvPr/>
        </p:nvGrpSpPr>
        <p:grpSpPr bwMode="auto">
          <a:xfrm>
            <a:off x="3609175" y="3802590"/>
            <a:ext cx="366712" cy="415925"/>
            <a:chOff x="3123" y="1781"/>
            <a:chExt cx="231" cy="262"/>
          </a:xfrm>
        </p:grpSpPr>
        <p:sp>
          <p:nvSpPr>
            <p:cNvPr id="17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0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1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2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064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6805"/>
            <a:ext cx="3795464" cy="5002625"/>
          </a:xfrm>
          <a:custGeom>
            <a:avLst/>
            <a:gdLst>
              <a:gd name="connsiteX0" fmla="*/ 4443554 w 6021976"/>
              <a:gd name="connsiteY0" fmla="*/ 3412672 h 5417821"/>
              <a:gd name="connsiteX1" fmla="*/ 5706284 w 6021976"/>
              <a:gd name="connsiteY1" fmla="*/ 3412672 h 5417821"/>
              <a:gd name="connsiteX2" fmla="*/ 6021976 w 6021976"/>
              <a:gd name="connsiteY2" fmla="*/ 3728364 h 5417821"/>
              <a:gd name="connsiteX3" fmla="*/ 6021976 w 6021976"/>
              <a:gd name="connsiteY3" fmla="*/ 5102129 h 5417821"/>
              <a:gd name="connsiteX4" fmla="*/ 5706284 w 6021976"/>
              <a:gd name="connsiteY4" fmla="*/ 5417821 h 5417821"/>
              <a:gd name="connsiteX5" fmla="*/ 4443554 w 6021976"/>
              <a:gd name="connsiteY5" fmla="*/ 5417821 h 5417821"/>
              <a:gd name="connsiteX6" fmla="*/ 4127862 w 6021976"/>
              <a:gd name="connsiteY6" fmla="*/ 5102129 h 5417821"/>
              <a:gd name="connsiteX7" fmla="*/ 4127862 w 6021976"/>
              <a:gd name="connsiteY7" fmla="*/ 3728364 h 5417821"/>
              <a:gd name="connsiteX8" fmla="*/ 4443554 w 6021976"/>
              <a:gd name="connsiteY8" fmla="*/ 3412672 h 5417821"/>
              <a:gd name="connsiteX9" fmla="*/ 315692 w 6021976"/>
              <a:gd name="connsiteY9" fmla="*/ 2217422 h 5417821"/>
              <a:gd name="connsiteX10" fmla="*/ 1578422 w 6021976"/>
              <a:gd name="connsiteY10" fmla="*/ 2217422 h 5417821"/>
              <a:gd name="connsiteX11" fmla="*/ 1894114 w 6021976"/>
              <a:gd name="connsiteY11" fmla="*/ 2533114 h 5417821"/>
              <a:gd name="connsiteX12" fmla="*/ 1894114 w 6021976"/>
              <a:gd name="connsiteY12" fmla="*/ 4736370 h 5417821"/>
              <a:gd name="connsiteX13" fmla="*/ 1578422 w 6021976"/>
              <a:gd name="connsiteY13" fmla="*/ 5052062 h 5417821"/>
              <a:gd name="connsiteX14" fmla="*/ 315692 w 6021976"/>
              <a:gd name="connsiteY14" fmla="*/ 5052062 h 5417821"/>
              <a:gd name="connsiteX15" fmla="*/ 0 w 6021976"/>
              <a:gd name="connsiteY15" fmla="*/ 4736370 h 5417821"/>
              <a:gd name="connsiteX16" fmla="*/ 0 w 6021976"/>
              <a:gd name="connsiteY16" fmla="*/ 2533114 h 5417821"/>
              <a:gd name="connsiteX17" fmla="*/ 315692 w 6021976"/>
              <a:gd name="connsiteY17" fmla="*/ 2217422 h 5417821"/>
              <a:gd name="connsiteX18" fmla="*/ 4443554 w 6021976"/>
              <a:gd name="connsiteY18" fmla="*/ 679269 h 5417821"/>
              <a:gd name="connsiteX19" fmla="*/ 5706284 w 6021976"/>
              <a:gd name="connsiteY19" fmla="*/ 679269 h 5417821"/>
              <a:gd name="connsiteX20" fmla="*/ 6021976 w 6021976"/>
              <a:gd name="connsiteY20" fmla="*/ 994961 h 5417821"/>
              <a:gd name="connsiteX21" fmla="*/ 6021976 w 6021976"/>
              <a:gd name="connsiteY21" fmla="*/ 2985946 h 5417821"/>
              <a:gd name="connsiteX22" fmla="*/ 5706284 w 6021976"/>
              <a:gd name="connsiteY22" fmla="*/ 3301638 h 5417821"/>
              <a:gd name="connsiteX23" fmla="*/ 4443554 w 6021976"/>
              <a:gd name="connsiteY23" fmla="*/ 3301638 h 5417821"/>
              <a:gd name="connsiteX24" fmla="*/ 4127862 w 6021976"/>
              <a:gd name="connsiteY24" fmla="*/ 2985946 h 5417821"/>
              <a:gd name="connsiteX25" fmla="*/ 4127862 w 6021976"/>
              <a:gd name="connsiteY25" fmla="*/ 994961 h 5417821"/>
              <a:gd name="connsiteX26" fmla="*/ 4443554 w 6021976"/>
              <a:gd name="connsiteY26" fmla="*/ 679269 h 5417821"/>
              <a:gd name="connsiteX27" fmla="*/ 2379623 w 6021976"/>
              <a:gd name="connsiteY27" fmla="*/ 679269 h 5417821"/>
              <a:gd name="connsiteX28" fmla="*/ 3642353 w 6021976"/>
              <a:gd name="connsiteY28" fmla="*/ 679269 h 5417821"/>
              <a:gd name="connsiteX29" fmla="*/ 3958045 w 6021976"/>
              <a:gd name="connsiteY29" fmla="*/ 994961 h 5417821"/>
              <a:gd name="connsiteX30" fmla="*/ 3958045 w 6021976"/>
              <a:gd name="connsiteY30" fmla="*/ 4736369 h 5417821"/>
              <a:gd name="connsiteX31" fmla="*/ 3642353 w 6021976"/>
              <a:gd name="connsiteY31" fmla="*/ 5052061 h 5417821"/>
              <a:gd name="connsiteX32" fmla="*/ 2379623 w 6021976"/>
              <a:gd name="connsiteY32" fmla="*/ 5052061 h 5417821"/>
              <a:gd name="connsiteX33" fmla="*/ 2063931 w 6021976"/>
              <a:gd name="connsiteY33" fmla="*/ 4736369 h 5417821"/>
              <a:gd name="connsiteX34" fmla="*/ 2063931 w 6021976"/>
              <a:gd name="connsiteY34" fmla="*/ 994961 h 5417821"/>
              <a:gd name="connsiteX35" fmla="*/ 2379623 w 6021976"/>
              <a:gd name="connsiteY35" fmla="*/ 679269 h 5417821"/>
              <a:gd name="connsiteX36" fmla="*/ 315692 w 6021976"/>
              <a:gd name="connsiteY36" fmla="*/ 0 h 5417821"/>
              <a:gd name="connsiteX37" fmla="*/ 1578422 w 6021976"/>
              <a:gd name="connsiteY37" fmla="*/ 0 h 5417821"/>
              <a:gd name="connsiteX38" fmla="*/ 1894114 w 6021976"/>
              <a:gd name="connsiteY38" fmla="*/ 315692 h 5417821"/>
              <a:gd name="connsiteX39" fmla="*/ 1894114 w 6021976"/>
              <a:gd name="connsiteY39" fmla="*/ 1689457 h 5417821"/>
              <a:gd name="connsiteX40" fmla="*/ 1578422 w 6021976"/>
              <a:gd name="connsiteY40" fmla="*/ 2005149 h 5417821"/>
              <a:gd name="connsiteX41" fmla="*/ 315692 w 6021976"/>
              <a:gd name="connsiteY41" fmla="*/ 2005149 h 5417821"/>
              <a:gd name="connsiteX42" fmla="*/ 0 w 6021976"/>
              <a:gd name="connsiteY42" fmla="*/ 1689457 h 5417821"/>
              <a:gd name="connsiteX43" fmla="*/ 0 w 6021976"/>
              <a:gd name="connsiteY43" fmla="*/ 315692 h 5417821"/>
              <a:gd name="connsiteX44" fmla="*/ 315692 w 6021976"/>
              <a:gd name="connsiteY44" fmla="*/ 0 h 541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21976" h="5417821">
                <a:moveTo>
                  <a:pt x="4443554" y="3412672"/>
                </a:moveTo>
                <a:lnTo>
                  <a:pt x="5706284" y="3412672"/>
                </a:lnTo>
                <a:cubicBezTo>
                  <a:pt x="5880636" y="3412672"/>
                  <a:pt x="6021976" y="3554012"/>
                  <a:pt x="6021976" y="3728364"/>
                </a:cubicBezTo>
                <a:lnTo>
                  <a:pt x="6021976" y="5102129"/>
                </a:lnTo>
                <a:cubicBezTo>
                  <a:pt x="6021976" y="5276481"/>
                  <a:pt x="5880636" y="5417821"/>
                  <a:pt x="5706284" y="5417821"/>
                </a:cubicBezTo>
                <a:lnTo>
                  <a:pt x="4443554" y="5417821"/>
                </a:lnTo>
                <a:cubicBezTo>
                  <a:pt x="4269202" y="5417821"/>
                  <a:pt x="4127862" y="5276481"/>
                  <a:pt x="4127862" y="5102129"/>
                </a:cubicBezTo>
                <a:lnTo>
                  <a:pt x="4127862" y="3728364"/>
                </a:lnTo>
                <a:cubicBezTo>
                  <a:pt x="4127862" y="3554012"/>
                  <a:pt x="4269202" y="3412672"/>
                  <a:pt x="4443554" y="3412672"/>
                </a:cubicBezTo>
                <a:close/>
                <a:moveTo>
                  <a:pt x="315692" y="2217422"/>
                </a:moveTo>
                <a:lnTo>
                  <a:pt x="1578422" y="2217422"/>
                </a:lnTo>
                <a:cubicBezTo>
                  <a:pt x="1752774" y="2217422"/>
                  <a:pt x="1894114" y="2358762"/>
                  <a:pt x="1894114" y="2533114"/>
                </a:cubicBezTo>
                <a:lnTo>
                  <a:pt x="1894114" y="4736370"/>
                </a:lnTo>
                <a:cubicBezTo>
                  <a:pt x="1894114" y="4910722"/>
                  <a:pt x="1752774" y="5052062"/>
                  <a:pt x="1578422" y="5052062"/>
                </a:cubicBezTo>
                <a:lnTo>
                  <a:pt x="315692" y="5052062"/>
                </a:lnTo>
                <a:cubicBezTo>
                  <a:pt x="141340" y="5052062"/>
                  <a:pt x="0" y="4910722"/>
                  <a:pt x="0" y="4736370"/>
                </a:cubicBezTo>
                <a:lnTo>
                  <a:pt x="0" y="2533114"/>
                </a:lnTo>
                <a:cubicBezTo>
                  <a:pt x="0" y="2358762"/>
                  <a:pt x="141340" y="2217422"/>
                  <a:pt x="315692" y="2217422"/>
                </a:cubicBezTo>
                <a:close/>
                <a:moveTo>
                  <a:pt x="4443554" y="679269"/>
                </a:moveTo>
                <a:lnTo>
                  <a:pt x="5706284" y="679269"/>
                </a:lnTo>
                <a:cubicBezTo>
                  <a:pt x="5880636" y="679269"/>
                  <a:pt x="6021976" y="820609"/>
                  <a:pt x="6021976" y="994961"/>
                </a:cubicBezTo>
                <a:lnTo>
                  <a:pt x="6021976" y="2985946"/>
                </a:lnTo>
                <a:cubicBezTo>
                  <a:pt x="6021976" y="3160298"/>
                  <a:pt x="5880636" y="3301638"/>
                  <a:pt x="5706284" y="3301638"/>
                </a:cubicBezTo>
                <a:lnTo>
                  <a:pt x="4443554" y="3301638"/>
                </a:lnTo>
                <a:cubicBezTo>
                  <a:pt x="4269202" y="3301638"/>
                  <a:pt x="4127862" y="3160298"/>
                  <a:pt x="4127862" y="2985946"/>
                </a:cubicBezTo>
                <a:lnTo>
                  <a:pt x="4127862" y="994961"/>
                </a:lnTo>
                <a:cubicBezTo>
                  <a:pt x="4127862" y="820609"/>
                  <a:pt x="4269202" y="679269"/>
                  <a:pt x="4443554" y="679269"/>
                </a:cubicBezTo>
                <a:close/>
                <a:moveTo>
                  <a:pt x="2379623" y="679269"/>
                </a:moveTo>
                <a:lnTo>
                  <a:pt x="3642353" y="679269"/>
                </a:lnTo>
                <a:cubicBezTo>
                  <a:pt x="3816705" y="679269"/>
                  <a:pt x="3958045" y="820609"/>
                  <a:pt x="3958045" y="994961"/>
                </a:cubicBezTo>
                <a:lnTo>
                  <a:pt x="3958045" y="4736369"/>
                </a:lnTo>
                <a:cubicBezTo>
                  <a:pt x="3958045" y="4910721"/>
                  <a:pt x="3816705" y="5052061"/>
                  <a:pt x="3642353" y="5052061"/>
                </a:cubicBezTo>
                <a:lnTo>
                  <a:pt x="2379623" y="5052061"/>
                </a:lnTo>
                <a:cubicBezTo>
                  <a:pt x="2205271" y="5052061"/>
                  <a:pt x="2063931" y="4910721"/>
                  <a:pt x="2063931" y="4736369"/>
                </a:cubicBezTo>
                <a:lnTo>
                  <a:pt x="2063931" y="994961"/>
                </a:lnTo>
                <a:cubicBezTo>
                  <a:pt x="2063931" y="820609"/>
                  <a:pt x="2205271" y="679269"/>
                  <a:pt x="2379623" y="679269"/>
                </a:cubicBezTo>
                <a:close/>
                <a:moveTo>
                  <a:pt x="315692" y="0"/>
                </a:moveTo>
                <a:lnTo>
                  <a:pt x="1578422" y="0"/>
                </a:lnTo>
                <a:cubicBezTo>
                  <a:pt x="1752774" y="0"/>
                  <a:pt x="1894114" y="141340"/>
                  <a:pt x="1894114" y="315692"/>
                </a:cubicBezTo>
                <a:lnTo>
                  <a:pt x="1894114" y="1689457"/>
                </a:lnTo>
                <a:cubicBezTo>
                  <a:pt x="1894114" y="1863809"/>
                  <a:pt x="1752774" y="2005149"/>
                  <a:pt x="1578422" y="2005149"/>
                </a:cubicBezTo>
                <a:lnTo>
                  <a:pt x="315692" y="2005149"/>
                </a:lnTo>
                <a:cubicBezTo>
                  <a:pt x="141340" y="2005149"/>
                  <a:pt x="0" y="1863809"/>
                  <a:pt x="0" y="1689457"/>
                </a:cubicBezTo>
                <a:lnTo>
                  <a:pt x="0" y="315692"/>
                </a:lnTo>
                <a:cubicBezTo>
                  <a:pt x="0" y="141340"/>
                  <a:pt x="141340" y="0"/>
                  <a:pt x="315692" y="0"/>
                </a:cubicBezTo>
                <a:close/>
              </a:path>
            </a:pathLst>
          </a:custGeom>
        </p:spPr>
      </p:pic>
      <p:sp>
        <p:nvSpPr>
          <p:cNvPr id="9" name="Round Same Side Corner Rectangle 8"/>
          <p:cNvSpPr/>
          <p:nvPr/>
        </p:nvSpPr>
        <p:spPr>
          <a:xfrm rot="10800000">
            <a:off x="3821372" y="2894369"/>
            <a:ext cx="5195704" cy="1941887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2400"/>
          </a:p>
        </p:txBody>
      </p:sp>
      <p:sp>
        <p:nvSpPr>
          <p:cNvPr id="11" name="Round Same Side Corner Rectangle 8"/>
          <p:cNvSpPr/>
          <p:nvPr/>
        </p:nvSpPr>
        <p:spPr>
          <a:xfrm>
            <a:off x="3821373" y="1266805"/>
            <a:ext cx="5195705" cy="1255983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2400"/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4332699" y="2601226"/>
            <a:ext cx="4224867" cy="192616"/>
            <a:chOff x="899592" y="1359873"/>
            <a:chExt cx="3168352" cy="144016"/>
          </a:xfrm>
        </p:grpSpPr>
        <p:sp>
          <p:nvSpPr>
            <p:cNvPr id="23" name="Rectangle 10"/>
            <p:cNvSpPr/>
            <p:nvPr/>
          </p:nvSpPr>
          <p:spPr>
            <a:xfrm>
              <a:off x="2431386" y="1359873"/>
              <a:ext cx="142862" cy="1440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sp>
          <p:nvSpPr>
            <p:cNvPr id="24" name="Rectangle 11"/>
            <p:cNvSpPr/>
            <p:nvPr/>
          </p:nvSpPr>
          <p:spPr>
            <a:xfrm rot="2700000">
              <a:off x="2430809" y="1360450"/>
              <a:ext cx="144016" cy="142862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grpSp>
          <p:nvGrpSpPr>
            <p:cNvPr id="3085" name="Group 12"/>
            <p:cNvGrpSpPr>
              <a:grpSpLocks/>
            </p:cNvGrpSpPr>
            <p:nvPr/>
          </p:nvGrpSpPr>
          <p:grpSpPr bwMode="auto"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29" name="Straight Connector 16"/>
              <p:cNvCxnSpPr/>
              <p:nvPr/>
            </p:nvCxnSpPr>
            <p:spPr>
              <a:xfrm>
                <a:off x="2771079" y="1410332"/>
                <a:ext cx="129686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7"/>
              <p:cNvCxnSpPr/>
              <p:nvPr/>
            </p:nvCxnSpPr>
            <p:spPr>
              <a:xfrm>
                <a:off x="2771079" y="1456227"/>
                <a:ext cx="928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6" name="Group 13"/>
            <p:cNvGrpSpPr>
              <a:grpSpLocks/>
            </p:cNvGrpSpPr>
            <p:nvPr/>
          </p:nvGrpSpPr>
          <p:grpSpPr bwMode="auto"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27" name="Straight Connector 14"/>
              <p:cNvCxnSpPr/>
              <p:nvPr/>
            </p:nvCxnSpPr>
            <p:spPr>
              <a:xfrm>
                <a:off x="2771078" y="1410332"/>
                <a:ext cx="129686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5"/>
              <p:cNvCxnSpPr/>
              <p:nvPr/>
            </p:nvCxnSpPr>
            <p:spPr>
              <a:xfrm>
                <a:off x="2771078" y="1456227"/>
                <a:ext cx="92860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ángulo 1"/>
          <p:cNvSpPr/>
          <p:nvPr/>
        </p:nvSpPr>
        <p:spPr>
          <a:xfrm>
            <a:off x="3847281" y="3282133"/>
            <a:ext cx="5195703" cy="1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MX" sz="3200" b="1" spc="-1" dirty="0">
                <a:solidFill>
                  <a:srgbClr val="002060"/>
                </a:solidFill>
                <a:latin typeface="Gotham"/>
                <a:ea typeface="DejaVu Sans"/>
              </a:rPr>
              <a:t>Análisis </a:t>
            </a:r>
            <a:r>
              <a:rPr lang="es-MX" sz="3200" b="1" spc="-1" dirty="0" err="1">
                <a:solidFill>
                  <a:srgbClr val="002060"/>
                </a:solidFill>
                <a:latin typeface="Gotham"/>
                <a:ea typeface="DejaVu Sans"/>
              </a:rPr>
              <a:t>cienciométrico</a:t>
            </a:r>
            <a:r>
              <a:rPr lang="es-MX" sz="3200" b="1" spc="-1" dirty="0">
                <a:solidFill>
                  <a:srgbClr val="002060"/>
                </a:solidFill>
                <a:latin typeface="Gotham"/>
                <a:ea typeface="DejaVu Sans"/>
              </a:rPr>
              <a:t> de la I+D en Venezuela - 2024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427381" y="88642"/>
            <a:ext cx="59940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 sz="1400" b="1" dirty="0"/>
              <a:t>UNIVERSIDAD CENTRAL DE VENEZUELA</a:t>
            </a:r>
          </a:p>
          <a:p>
            <a:pPr algn="ctr" eaLnBrk="1" hangingPunct="1"/>
            <a:r>
              <a:rPr lang="es-ES" altLang="es-VE" sz="1400" b="1" dirty="0"/>
              <a:t>FACULTAD DE CIENCIAS ECONÓMICAS Y SOCIALES</a:t>
            </a:r>
          </a:p>
          <a:p>
            <a:pPr algn="ctr" eaLnBrk="1" hangingPunct="1"/>
            <a:r>
              <a:rPr lang="es-ES" altLang="es-VE" sz="1400" b="1" dirty="0"/>
              <a:t>COMISIÓN DE ESTUDIOS DE POSTGRADO</a:t>
            </a:r>
          </a:p>
          <a:p>
            <a:pPr algn="ctr" eaLnBrk="1" hangingPunct="1"/>
            <a:r>
              <a:rPr lang="es-ES" altLang="es-VE" sz="1400" b="1" dirty="0"/>
              <a:t>POSTGRADO EN GESTIÓN DE INVESTIGACIÓN Y DESARROLLO </a:t>
            </a:r>
            <a:endParaRPr lang="es-ES_tradnl" altLang="es-VE" sz="1400" b="1" dirty="0"/>
          </a:p>
        </p:txBody>
      </p:sp>
      <p:pic>
        <p:nvPicPr>
          <p:cNvPr id="34" name="Picture 11" descr="logf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2" y="70962"/>
            <a:ext cx="1428826" cy="97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loguc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0" y="86631"/>
            <a:ext cx="1097719" cy="10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871665" y="1496250"/>
            <a:ext cx="5146935" cy="7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sz="2000" b="1" spc="-1" dirty="0">
                <a:solidFill>
                  <a:srgbClr val="002060"/>
                </a:solidFill>
                <a:latin typeface="Gotham"/>
                <a:ea typeface="DejaVu Sans"/>
              </a:rPr>
              <a:t>XXIV aniversario </a:t>
            </a:r>
            <a:r>
              <a:rPr lang="es-ES" sz="2000" b="1" spc="-1" dirty="0" smtClean="0">
                <a:solidFill>
                  <a:srgbClr val="002060"/>
                </a:solidFill>
                <a:latin typeface="Gotham"/>
                <a:ea typeface="DejaVu Sans"/>
              </a:rPr>
              <a:t>de AVEGID-AIGID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sz="2000" b="1" spc="-1" dirty="0" smtClean="0">
                <a:solidFill>
                  <a:srgbClr val="002060"/>
                </a:solidFill>
                <a:latin typeface="Gotham"/>
                <a:ea typeface="DejaVu Sans"/>
              </a:rPr>
              <a:t>Taller de Investigación y redes académicas</a:t>
            </a:r>
            <a:endParaRPr lang="en-GB" altLang="es-VE" sz="2000" b="1" spc="-1" dirty="0">
              <a:solidFill>
                <a:srgbClr val="002060"/>
              </a:solidFill>
              <a:latin typeface="Gotham"/>
              <a:ea typeface="DejaVu Sans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3166414" y="6375770"/>
            <a:ext cx="16573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altLang="es-VE" b="1" dirty="0"/>
              <a:t>enero, 2025</a:t>
            </a:r>
            <a:endParaRPr lang="en-GB" altLang="es-VE" b="1" dirty="0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5926055" y="5927888"/>
            <a:ext cx="2890837" cy="34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altLang="es-VE" b="1" dirty="0"/>
              <a:t>Dr. Gregorio E. </a:t>
            </a:r>
            <a:r>
              <a:rPr lang="es-ES" altLang="es-VE" b="1" dirty="0" smtClean="0"/>
              <a:t>Morales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s-VE" altLang="es-VE" b="1" dirty="0" smtClean="0"/>
              <a:t>gemoralesg@gmail.com</a:t>
            </a:r>
            <a:endParaRPr lang="es-ES" altLang="es-VE" b="1" dirty="0"/>
          </a:p>
        </p:txBody>
      </p: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4332699" y="4936782"/>
            <a:ext cx="4224867" cy="192616"/>
            <a:chOff x="899592" y="1359873"/>
            <a:chExt cx="3168352" cy="144016"/>
          </a:xfrm>
        </p:grpSpPr>
        <p:sp>
          <p:nvSpPr>
            <p:cNvPr id="41" name="Rectangle 10"/>
            <p:cNvSpPr/>
            <p:nvPr/>
          </p:nvSpPr>
          <p:spPr>
            <a:xfrm>
              <a:off x="2431386" y="1359873"/>
              <a:ext cx="142862" cy="1440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sp>
          <p:nvSpPr>
            <p:cNvPr id="42" name="Rectangle 11"/>
            <p:cNvSpPr/>
            <p:nvPr/>
          </p:nvSpPr>
          <p:spPr>
            <a:xfrm rot="2700000">
              <a:off x="2430809" y="1360450"/>
              <a:ext cx="144016" cy="142862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ko-KR" altLang="en-US" sz="2400"/>
            </a:p>
          </p:txBody>
        </p:sp>
        <p:grpSp>
          <p:nvGrpSpPr>
            <p:cNvPr id="43" name="Group 12"/>
            <p:cNvGrpSpPr>
              <a:grpSpLocks/>
            </p:cNvGrpSpPr>
            <p:nvPr/>
          </p:nvGrpSpPr>
          <p:grpSpPr bwMode="auto"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47" name="Straight Connector 16"/>
              <p:cNvCxnSpPr/>
              <p:nvPr/>
            </p:nvCxnSpPr>
            <p:spPr>
              <a:xfrm>
                <a:off x="2771079" y="1410332"/>
                <a:ext cx="129686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17"/>
              <p:cNvCxnSpPr/>
              <p:nvPr/>
            </p:nvCxnSpPr>
            <p:spPr>
              <a:xfrm>
                <a:off x="2771079" y="1456227"/>
                <a:ext cx="928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3"/>
            <p:cNvGrpSpPr>
              <a:grpSpLocks/>
            </p:cNvGrpSpPr>
            <p:nvPr/>
          </p:nvGrpSpPr>
          <p:grpSpPr bwMode="auto"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45" name="Straight Connector 14"/>
              <p:cNvCxnSpPr/>
              <p:nvPr/>
            </p:nvCxnSpPr>
            <p:spPr>
              <a:xfrm>
                <a:off x="2771078" y="1410332"/>
                <a:ext cx="129686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"/>
              <p:cNvCxnSpPr/>
              <p:nvPr/>
            </p:nvCxnSpPr>
            <p:spPr>
              <a:xfrm>
                <a:off x="2771078" y="1456227"/>
                <a:ext cx="92860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WordArt 12"/>
          <p:cNvSpPr>
            <a:spLocks noChangeArrowheads="1" noChangeShapeType="1" noTextEdit="1"/>
          </p:cNvSpPr>
          <p:nvPr/>
        </p:nvSpPr>
        <p:spPr bwMode="auto">
          <a:xfrm>
            <a:off x="617260" y="4640246"/>
            <a:ext cx="4001121" cy="148365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es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0734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6922564" y="596948"/>
            <a:ext cx="1962743" cy="135341"/>
            <a:chOff x="3717720" y="655560"/>
            <a:chExt cx="1733760" cy="78840"/>
          </a:xfrm>
        </p:grpSpPr>
        <p:sp>
          <p:nvSpPr>
            <p:cNvPr id="1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" name="Google Shape;169;p29"/>
          <p:cNvSpPr txBox="1">
            <a:spLocks/>
          </p:cNvSpPr>
          <p:nvPr/>
        </p:nvSpPr>
        <p:spPr>
          <a:xfrm>
            <a:off x="4842145" y="122286"/>
            <a:ext cx="4160837" cy="474663"/>
          </a:xfrm>
          <a:prstGeom prst="rect">
            <a:avLst/>
          </a:prstGeom>
        </p:spPr>
        <p:txBody>
          <a:bodyPr vert="horz" lIns="91440" tIns="91425" rIns="91440" bIns="9142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2800" dirty="0">
                <a:latin typeface="Comic Sans MS" panose="030F0702030302020204" pitchFamily="66" charset="0"/>
              </a:rPr>
              <a:t>Agenda</a:t>
            </a:r>
          </a:p>
        </p:txBody>
      </p:sp>
      <p:sp>
        <p:nvSpPr>
          <p:cNvPr id="23" name="타원 4"/>
          <p:cNvSpPr/>
          <p:nvPr/>
        </p:nvSpPr>
        <p:spPr>
          <a:xfrm>
            <a:off x="3742681" y="2028359"/>
            <a:ext cx="977305" cy="977305"/>
          </a:xfrm>
          <a:prstGeom prst="ellipse">
            <a:avLst/>
          </a:prstGeom>
          <a:solidFill>
            <a:srgbClr val="02325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769128" y="2170762"/>
            <a:ext cx="694535" cy="692497"/>
          </a:xfrm>
          <a:prstGeom prst="rect">
            <a:avLst/>
          </a:prstGeom>
          <a:noFill/>
          <a:extLst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4500" b="0" dirty="0" smtClean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01</a:t>
            </a:r>
            <a:endParaRPr lang="en-US" altLang="ko-KR" sz="4500" b="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cxnSp>
        <p:nvCxnSpPr>
          <p:cNvPr id="25" name="직선 연결선 6"/>
          <p:cNvCxnSpPr/>
          <p:nvPr/>
        </p:nvCxnSpPr>
        <p:spPr>
          <a:xfrm>
            <a:off x="5639409" y="2270870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8"/>
          <p:cNvSpPr/>
          <p:nvPr/>
        </p:nvSpPr>
        <p:spPr>
          <a:xfrm>
            <a:off x="3742681" y="3136401"/>
            <a:ext cx="977305" cy="977305"/>
          </a:xfrm>
          <a:prstGeom prst="ellipse">
            <a:avLst/>
          </a:prstGeom>
          <a:solidFill>
            <a:srgbClr val="02325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769128" y="3278804"/>
            <a:ext cx="694535" cy="692497"/>
          </a:xfrm>
          <a:prstGeom prst="rect">
            <a:avLst/>
          </a:prstGeom>
          <a:noFill/>
          <a:extLst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4500" b="0" dirty="0" smtClean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02</a:t>
            </a:r>
            <a:endParaRPr lang="en-US" altLang="ko-KR" sz="4500" b="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cxnSp>
        <p:nvCxnSpPr>
          <p:cNvPr id="28" name="직선 연결선 10"/>
          <p:cNvCxnSpPr/>
          <p:nvPr/>
        </p:nvCxnSpPr>
        <p:spPr>
          <a:xfrm>
            <a:off x="5639409" y="3378912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12"/>
          <p:cNvSpPr/>
          <p:nvPr/>
        </p:nvSpPr>
        <p:spPr>
          <a:xfrm>
            <a:off x="3742681" y="4244443"/>
            <a:ext cx="977305" cy="977305"/>
          </a:xfrm>
          <a:prstGeom prst="ellipse">
            <a:avLst/>
          </a:prstGeom>
          <a:solidFill>
            <a:srgbClr val="02325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769128" y="4386846"/>
            <a:ext cx="694535" cy="692497"/>
          </a:xfrm>
          <a:prstGeom prst="rect">
            <a:avLst/>
          </a:prstGeom>
          <a:noFill/>
          <a:extLst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4500" b="0" dirty="0" smtClean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03</a:t>
            </a:r>
            <a:endParaRPr lang="en-US" altLang="ko-KR" sz="4500" b="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cxnSp>
        <p:nvCxnSpPr>
          <p:cNvPr id="31" name="직선 연결선 14"/>
          <p:cNvCxnSpPr/>
          <p:nvPr/>
        </p:nvCxnSpPr>
        <p:spPr>
          <a:xfrm>
            <a:off x="5639409" y="4486954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23"/>
          <p:cNvGrpSpPr/>
          <p:nvPr/>
        </p:nvGrpSpPr>
        <p:grpSpPr>
          <a:xfrm>
            <a:off x="4001145" y="2285244"/>
            <a:ext cx="460375" cy="458787"/>
            <a:chOff x="11260138" y="4911725"/>
            <a:chExt cx="460375" cy="458787"/>
          </a:xfrm>
          <a:solidFill>
            <a:srgbClr val="E7E7E7"/>
          </a:solidFill>
        </p:grpSpPr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11260138" y="4911725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5" name="그룹 26"/>
          <p:cNvGrpSpPr/>
          <p:nvPr/>
        </p:nvGrpSpPr>
        <p:grpSpPr>
          <a:xfrm>
            <a:off x="4004320" y="3416973"/>
            <a:ext cx="454025" cy="411162"/>
            <a:chOff x="11239500" y="3779838"/>
            <a:chExt cx="454025" cy="411162"/>
          </a:xfrm>
          <a:solidFill>
            <a:srgbClr val="E7E7E7"/>
          </a:solidFill>
        </p:grpSpPr>
        <p:sp>
          <p:nvSpPr>
            <p:cNvPr id="36" name="Freeform 49"/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0" name="그룹 31"/>
          <p:cNvGrpSpPr/>
          <p:nvPr/>
        </p:nvGrpSpPr>
        <p:grpSpPr>
          <a:xfrm>
            <a:off x="4019185" y="4520127"/>
            <a:ext cx="424295" cy="424295"/>
            <a:chOff x="6467475" y="3805238"/>
            <a:chExt cx="466725" cy="466725"/>
          </a:xfrm>
          <a:solidFill>
            <a:srgbClr val="E7E7E7"/>
          </a:solidFill>
        </p:grpSpPr>
        <p:sp>
          <p:nvSpPr>
            <p:cNvPr id="41" name="Freeform 158"/>
            <p:cNvSpPr>
              <a:spLocks/>
            </p:cNvSpPr>
            <p:nvPr/>
          </p:nvSpPr>
          <p:spPr bwMode="auto">
            <a:xfrm>
              <a:off x="6467475" y="3805238"/>
              <a:ext cx="466725" cy="466725"/>
            </a:xfrm>
            <a:custGeom>
              <a:avLst/>
              <a:gdLst>
                <a:gd name="T0" fmla="*/ 294 w 294"/>
                <a:gd name="T1" fmla="*/ 282 h 294"/>
                <a:gd name="T2" fmla="*/ 294 w 294"/>
                <a:gd name="T3" fmla="*/ 282 h 294"/>
                <a:gd name="T4" fmla="*/ 293 w 294"/>
                <a:gd name="T5" fmla="*/ 276 h 294"/>
                <a:gd name="T6" fmla="*/ 290 w 294"/>
                <a:gd name="T7" fmla="*/ 273 h 294"/>
                <a:gd name="T8" fmla="*/ 287 w 294"/>
                <a:gd name="T9" fmla="*/ 270 h 294"/>
                <a:gd name="T10" fmla="*/ 282 w 294"/>
                <a:gd name="T11" fmla="*/ 269 h 294"/>
                <a:gd name="T12" fmla="*/ 25 w 294"/>
                <a:gd name="T13" fmla="*/ 269 h 294"/>
                <a:gd name="T14" fmla="*/ 25 w 294"/>
                <a:gd name="T15" fmla="*/ 13 h 294"/>
                <a:gd name="T16" fmla="*/ 25 w 294"/>
                <a:gd name="T17" fmla="*/ 13 h 294"/>
                <a:gd name="T18" fmla="*/ 24 w 294"/>
                <a:gd name="T19" fmla="*/ 8 h 294"/>
                <a:gd name="T20" fmla="*/ 21 w 294"/>
                <a:gd name="T21" fmla="*/ 5 h 294"/>
                <a:gd name="T22" fmla="*/ 17 w 294"/>
                <a:gd name="T23" fmla="*/ 1 h 294"/>
                <a:gd name="T24" fmla="*/ 13 w 294"/>
                <a:gd name="T25" fmla="*/ 0 h 294"/>
                <a:gd name="T26" fmla="*/ 13 w 294"/>
                <a:gd name="T27" fmla="*/ 0 h 294"/>
                <a:gd name="T28" fmla="*/ 8 w 294"/>
                <a:gd name="T29" fmla="*/ 1 h 294"/>
                <a:gd name="T30" fmla="*/ 3 w 294"/>
                <a:gd name="T31" fmla="*/ 5 h 294"/>
                <a:gd name="T32" fmla="*/ 1 w 294"/>
                <a:gd name="T33" fmla="*/ 8 h 294"/>
                <a:gd name="T34" fmla="*/ 0 w 294"/>
                <a:gd name="T35" fmla="*/ 13 h 294"/>
                <a:gd name="T36" fmla="*/ 0 w 294"/>
                <a:gd name="T37" fmla="*/ 282 h 294"/>
                <a:gd name="T38" fmla="*/ 0 w 294"/>
                <a:gd name="T39" fmla="*/ 282 h 294"/>
                <a:gd name="T40" fmla="*/ 1 w 294"/>
                <a:gd name="T41" fmla="*/ 287 h 294"/>
                <a:gd name="T42" fmla="*/ 3 w 294"/>
                <a:gd name="T43" fmla="*/ 291 h 294"/>
                <a:gd name="T44" fmla="*/ 8 w 294"/>
                <a:gd name="T45" fmla="*/ 293 h 294"/>
                <a:gd name="T46" fmla="*/ 13 w 294"/>
                <a:gd name="T47" fmla="*/ 294 h 294"/>
                <a:gd name="T48" fmla="*/ 282 w 294"/>
                <a:gd name="T49" fmla="*/ 294 h 294"/>
                <a:gd name="T50" fmla="*/ 282 w 294"/>
                <a:gd name="T51" fmla="*/ 294 h 294"/>
                <a:gd name="T52" fmla="*/ 287 w 294"/>
                <a:gd name="T53" fmla="*/ 293 h 294"/>
                <a:gd name="T54" fmla="*/ 290 w 294"/>
                <a:gd name="T55" fmla="*/ 291 h 294"/>
                <a:gd name="T56" fmla="*/ 293 w 294"/>
                <a:gd name="T57" fmla="*/ 287 h 294"/>
                <a:gd name="T58" fmla="*/ 294 w 294"/>
                <a:gd name="T59" fmla="*/ 282 h 294"/>
                <a:gd name="T60" fmla="*/ 294 w 294"/>
                <a:gd name="T61" fmla="*/ 2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" h="294">
                  <a:moveTo>
                    <a:pt x="294" y="282"/>
                  </a:moveTo>
                  <a:lnTo>
                    <a:pt x="294" y="282"/>
                  </a:lnTo>
                  <a:lnTo>
                    <a:pt x="293" y="276"/>
                  </a:lnTo>
                  <a:lnTo>
                    <a:pt x="290" y="273"/>
                  </a:lnTo>
                  <a:lnTo>
                    <a:pt x="287" y="270"/>
                  </a:lnTo>
                  <a:lnTo>
                    <a:pt x="282" y="269"/>
                  </a:lnTo>
                  <a:lnTo>
                    <a:pt x="25" y="269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87"/>
                  </a:lnTo>
                  <a:lnTo>
                    <a:pt x="3" y="291"/>
                  </a:lnTo>
                  <a:lnTo>
                    <a:pt x="8" y="293"/>
                  </a:lnTo>
                  <a:lnTo>
                    <a:pt x="13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7" y="293"/>
                  </a:lnTo>
                  <a:lnTo>
                    <a:pt x="290" y="291"/>
                  </a:lnTo>
                  <a:lnTo>
                    <a:pt x="293" y="287"/>
                  </a:lnTo>
                  <a:lnTo>
                    <a:pt x="294" y="282"/>
                  </a:lnTo>
                  <a:lnTo>
                    <a:pt x="294" y="282"/>
                  </a:lnTo>
                  <a:close/>
                </a:path>
              </a:pathLst>
            </a:custGeom>
            <a:grpFill/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Freeform 159"/>
            <p:cNvSpPr>
              <a:spLocks noEditPoints="1"/>
            </p:cNvSpPr>
            <p:nvPr/>
          </p:nvSpPr>
          <p:spPr bwMode="auto">
            <a:xfrm>
              <a:off x="6538913" y="4064000"/>
              <a:ext cx="107950" cy="138112"/>
            </a:xfrm>
            <a:custGeom>
              <a:avLst/>
              <a:gdLst>
                <a:gd name="T0" fmla="*/ 57 w 68"/>
                <a:gd name="T1" fmla="*/ 87 h 87"/>
                <a:gd name="T2" fmla="*/ 57 w 68"/>
                <a:gd name="T3" fmla="*/ 87 h 87"/>
                <a:gd name="T4" fmla="*/ 62 w 68"/>
                <a:gd name="T5" fmla="*/ 86 h 87"/>
                <a:gd name="T6" fmla="*/ 65 w 68"/>
                <a:gd name="T7" fmla="*/ 83 h 87"/>
                <a:gd name="T8" fmla="*/ 68 w 68"/>
                <a:gd name="T9" fmla="*/ 80 h 87"/>
                <a:gd name="T10" fmla="*/ 68 w 68"/>
                <a:gd name="T11" fmla="*/ 74 h 87"/>
                <a:gd name="T12" fmla="*/ 68 w 68"/>
                <a:gd name="T13" fmla="*/ 11 h 87"/>
                <a:gd name="T14" fmla="*/ 68 w 68"/>
                <a:gd name="T15" fmla="*/ 11 h 87"/>
                <a:gd name="T16" fmla="*/ 68 w 68"/>
                <a:gd name="T17" fmla="*/ 7 h 87"/>
                <a:gd name="T18" fmla="*/ 65 w 68"/>
                <a:gd name="T19" fmla="*/ 4 h 87"/>
                <a:gd name="T20" fmla="*/ 62 w 68"/>
                <a:gd name="T21" fmla="*/ 1 h 87"/>
                <a:gd name="T22" fmla="*/ 57 w 68"/>
                <a:gd name="T23" fmla="*/ 0 h 87"/>
                <a:gd name="T24" fmla="*/ 12 w 68"/>
                <a:gd name="T25" fmla="*/ 0 h 87"/>
                <a:gd name="T26" fmla="*/ 12 w 68"/>
                <a:gd name="T27" fmla="*/ 0 h 87"/>
                <a:gd name="T28" fmla="*/ 8 w 68"/>
                <a:gd name="T29" fmla="*/ 1 h 87"/>
                <a:gd name="T30" fmla="*/ 4 w 68"/>
                <a:gd name="T31" fmla="*/ 4 h 87"/>
                <a:gd name="T32" fmla="*/ 2 w 68"/>
                <a:gd name="T33" fmla="*/ 7 h 87"/>
                <a:gd name="T34" fmla="*/ 0 w 68"/>
                <a:gd name="T35" fmla="*/ 11 h 87"/>
                <a:gd name="T36" fmla="*/ 0 w 68"/>
                <a:gd name="T37" fmla="*/ 74 h 87"/>
                <a:gd name="T38" fmla="*/ 0 w 68"/>
                <a:gd name="T39" fmla="*/ 74 h 87"/>
                <a:gd name="T40" fmla="*/ 2 w 68"/>
                <a:gd name="T41" fmla="*/ 80 h 87"/>
                <a:gd name="T42" fmla="*/ 4 w 68"/>
                <a:gd name="T43" fmla="*/ 83 h 87"/>
                <a:gd name="T44" fmla="*/ 8 w 68"/>
                <a:gd name="T45" fmla="*/ 86 h 87"/>
                <a:gd name="T46" fmla="*/ 12 w 68"/>
                <a:gd name="T47" fmla="*/ 87 h 87"/>
                <a:gd name="T48" fmla="*/ 57 w 68"/>
                <a:gd name="T49" fmla="*/ 87 h 87"/>
                <a:gd name="T50" fmla="*/ 23 w 68"/>
                <a:gd name="T51" fmla="*/ 23 h 87"/>
                <a:gd name="T52" fmla="*/ 46 w 68"/>
                <a:gd name="T53" fmla="*/ 23 h 87"/>
                <a:gd name="T54" fmla="*/ 46 w 68"/>
                <a:gd name="T55" fmla="*/ 63 h 87"/>
                <a:gd name="T56" fmla="*/ 23 w 68"/>
                <a:gd name="T57" fmla="*/ 63 h 87"/>
                <a:gd name="T58" fmla="*/ 23 w 68"/>
                <a:gd name="T59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7">
                  <a:moveTo>
                    <a:pt x="57" y="87"/>
                  </a:moveTo>
                  <a:lnTo>
                    <a:pt x="57" y="87"/>
                  </a:lnTo>
                  <a:lnTo>
                    <a:pt x="62" y="86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7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4" y="83"/>
                  </a:lnTo>
                  <a:lnTo>
                    <a:pt x="8" y="86"/>
                  </a:lnTo>
                  <a:lnTo>
                    <a:pt x="12" y="87"/>
                  </a:lnTo>
                  <a:lnTo>
                    <a:pt x="57" y="87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63"/>
                  </a:lnTo>
                  <a:lnTo>
                    <a:pt x="23" y="6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Freeform 160"/>
            <p:cNvSpPr>
              <a:spLocks noEditPoints="1"/>
            </p:cNvSpPr>
            <p:nvPr/>
          </p:nvSpPr>
          <p:spPr bwMode="auto">
            <a:xfrm>
              <a:off x="6818313" y="3806825"/>
              <a:ext cx="107950" cy="395287"/>
            </a:xfrm>
            <a:custGeom>
              <a:avLst/>
              <a:gdLst>
                <a:gd name="T0" fmla="*/ 56 w 68"/>
                <a:gd name="T1" fmla="*/ 0 h 249"/>
                <a:gd name="T2" fmla="*/ 11 w 68"/>
                <a:gd name="T3" fmla="*/ 0 h 249"/>
                <a:gd name="T4" fmla="*/ 11 w 68"/>
                <a:gd name="T5" fmla="*/ 0 h 249"/>
                <a:gd name="T6" fmla="*/ 7 w 68"/>
                <a:gd name="T7" fmla="*/ 1 h 249"/>
                <a:gd name="T8" fmla="*/ 3 w 68"/>
                <a:gd name="T9" fmla="*/ 4 h 249"/>
                <a:gd name="T10" fmla="*/ 1 w 68"/>
                <a:gd name="T11" fmla="*/ 8 h 249"/>
                <a:gd name="T12" fmla="*/ 0 w 68"/>
                <a:gd name="T13" fmla="*/ 12 h 249"/>
                <a:gd name="T14" fmla="*/ 0 w 68"/>
                <a:gd name="T15" fmla="*/ 236 h 249"/>
                <a:gd name="T16" fmla="*/ 0 w 68"/>
                <a:gd name="T17" fmla="*/ 236 h 249"/>
                <a:gd name="T18" fmla="*/ 1 w 68"/>
                <a:gd name="T19" fmla="*/ 242 h 249"/>
                <a:gd name="T20" fmla="*/ 3 w 68"/>
                <a:gd name="T21" fmla="*/ 245 h 249"/>
                <a:gd name="T22" fmla="*/ 7 w 68"/>
                <a:gd name="T23" fmla="*/ 248 h 249"/>
                <a:gd name="T24" fmla="*/ 11 w 68"/>
                <a:gd name="T25" fmla="*/ 249 h 249"/>
                <a:gd name="T26" fmla="*/ 56 w 68"/>
                <a:gd name="T27" fmla="*/ 249 h 249"/>
                <a:gd name="T28" fmla="*/ 56 w 68"/>
                <a:gd name="T29" fmla="*/ 249 h 249"/>
                <a:gd name="T30" fmla="*/ 62 w 68"/>
                <a:gd name="T31" fmla="*/ 248 h 249"/>
                <a:gd name="T32" fmla="*/ 65 w 68"/>
                <a:gd name="T33" fmla="*/ 245 h 249"/>
                <a:gd name="T34" fmla="*/ 68 w 68"/>
                <a:gd name="T35" fmla="*/ 242 h 249"/>
                <a:gd name="T36" fmla="*/ 68 w 68"/>
                <a:gd name="T37" fmla="*/ 236 h 249"/>
                <a:gd name="T38" fmla="*/ 68 w 68"/>
                <a:gd name="T39" fmla="*/ 12 h 249"/>
                <a:gd name="T40" fmla="*/ 68 w 68"/>
                <a:gd name="T41" fmla="*/ 12 h 249"/>
                <a:gd name="T42" fmla="*/ 68 w 68"/>
                <a:gd name="T43" fmla="*/ 8 h 249"/>
                <a:gd name="T44" fmla="*/ 65 w 68"/>
                <a:gd name="T45" fmla="*/ 4 h 249"/>
                <a:gd name="T46" fmla="*/ 62 w 68"/>
                <a:gd name="T47" fmla="*/ 1 h 249"/>
                <a:gd name="T48" fmla="*/ 56 w 68"/>
                <a:gd name="T49" fmla="*/ 0 h 249"/>
                <a:gd name="T50" fmla="*/ 56 w 68"/>
                <a:gd name="T51" fmla="*/ 0 h 249"/>
                <a:gd name="T52" fmla="*/ 45 w 68"/>
                <a:gd name="T53" fmla="*/ 225 h 249"/>
                <a:gd name="T54" fmla="*/ 23 w 68"/>
                <a:gd name="T55" fmla="*/ 225 h 249"/>
                <a:gd name="T56" fmla="*/ 23 w 68"/>
                <a:gd name="T57" fmla="*/ 23 h 249"/>
                <a:gd name="T58" fmla="*/ 45 w 68"/>
                <a:gd name="T59" fmla="*/ 23 h 249"/>
                <a:gd name="T60" fmla="*/ 45 w 68"/>
                <a:gd name="T61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249">
                  <a:moveTo>
                    <a:pt x="56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2"/>
                  </a:lnTo>
                  <a:lnTo>
                    <a:pt x="3" y="245"/>
                  </a:lnTo>
                  <a:lnTo>
                    <a:pt x="7" y="248"/>
                  </a:lnTo>
                  <a:lnTo>
                    <a:pt x="11" y="249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2" y="248"/>
                  </a:lnTo>
                  <a:lnTo>
                    <a:pt x="65" y="245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45" y="225"/>
                  </a:moveTo>
                  <a:lnTo>
                    <a:pt x="23" y="225"/>
                  </a:lnTo>
                  <a:lnTo>
                    <a:pt x="23" y="23"/>
                  </a:lnTo>
                  <a:lnTo>
                    <a:pt x="45" y="23"/>
                  </a:lnTo>
                  <a:lnTo>
                    <a:pt x="45" y="225"/>
                  </a:lnTo>
                  <a:close/>
                </a:path>
              </a:pathLst>
            </a:custGeom>
            <a:grpFill/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Freeform 161"/>
            <p:cNvSpPr>
              <a:spLocks noEditPoints="1"/>
            </p:cNvSpPr>
            <p:nvPr/>
          </p:nvSpPr>
          <p:spPr bwMode="auto">
            <a:xfrm>
              <a:off x="6678613" y="3938588"/>
              <a:ext cx="109537" cy="263525"/>
            </a:xfrm>
            <a:custGeom>
              <a:avLst/>
              <a:gdLst>
                <a:gd name="T0" fmla="*/ 57 w 69"/>
                <a:gd name="T1" fmla="*/ 166 h 166"/>
                <a:gd name="T2" fmla="*/ 57 w 69"/>
                <a:gd name="T3" fmla="*/ 166 h 166"/>
                <a:gd name="T4" fmla="*/ 61 w 69"/>
                <a:gd name="T5" fmla="*/ 165 h 166"/>
                <a:gd name="T6" fmla="*/ 65 w 69"/>
                <a:gd name="T7" fmla="*/ 162 h 166"/>
                <a:gd name="T8" fmla="*/ 67 w 69"/>
                <a:gd name="T9" fmla="*/ 159 h 166"/>
                <a:gd name="T10" fmla="*/ 69 w 69"/>
                <a:gd name="T11" fmla="*/ 153 h 166"/>
                <a:gd name="T12" fmla="*/ 69 w 69"/>
                <a:gd name="T13" fmla="*/ 11 h 166"/>
                <a:gd name="T14" fmla="*/ 69 w 69"/>
                <a:gd name="T15" fmla="*/ 11 h 166"/>
                <a:gd name="T16" fmla="*/ 67 w 69"/>
                <a:gd name="T17" fmla="*/ 7 h 166"/>
                <a:gd name="T18" fmla="*/ 65 w 69"/>
                <a:gd name="T19" fmla="*/ 4 h 166"/>
                <a:gd name="T20" fmla="*/ 61 w 69"/>
                <a:gd name="T21" fmla="*/ 1 h 166"/>
                <a:gd name="T22" fmla="*/ 57 w 69"/>
                <a:gd name="T23" fmla="*/ 0 h 166"/>
                <a:gd name="T24" fmla="*/ 12 w 69"/>
                <a:gd name="T25" fmla="*/ 0 h 166"/>
                <a:gd name="T26" fmla="*/ 12 w 69"/>
                <a:gd name="T27" fmla="*/ 0 h 166"/>
                <a:gd name="T28" fmla="*/ 7 w 69"/>
                <a:gd name="T29" fmla="*/ 1 h 166"/>
                <a:gd name="T30" fmla="*/ 4 w 69"/>
                <a:gd name="T31" fmla="*/ 4 h 166"/>
                <a:gd name="T32" fmla="*/ 1 w 69"/>
                <a:gd name="T33" fmla="*/ 7 h 166"/>
                <a:gd name="T34" fmla="*/ 0 w 69"/>
                <a:gd name="T35" fmla="*/ 11 h 166"/>
                <a:gd name="T36" fmla="*/ 0 w 69"/>
                <a:gd name="T37" fmla="*/ 153 h 166"/>
                <a:gd name="T38" fmla="*/ 0 w 69"/>
                <a:gd name="T39" fmla="*/ 153 h 166"/>
                <a:gd name="T40" fmla="*/ 1 w 69"/>
                <a:gd name="T41" fmla="*/ 159 h 166"/>
                <a:gd name="T42" fmla="*/ 4 w 69"/>
                <a:gd name="T43" fmla="*/ 162 h 166"/>
                <a:gd name="T44" fmla="*/ 7 w 69"/>
                <a:gd name="T45" fmla="*/ 165 h 166"/>
                <a:gd name="T46" fmla="*/ 12 w 69"/>
                <a:gd name="T47" fmla="*/ 166 h 166"/>
                <a:gd name="T48" fmla="*/ 57 w 69"/>
                <a:gd name="T49" fmla="*/ 166 h 166"/>
                <a:gd name="T50" fmla="*/ 23 w 69"/>
                <a:gd name="T51" fmla="*/ 23 h 166"/>
                <a:gd name="T52" fmla="*/ 46 w 69"/>
                <a:gd name="T53" fmla="*/ 23 h 166"/>
                <a:gd name="T54" fmla="*/ 46 w 69"/>
                <a:gd name="T55" fmla="*/ 142 h 166"/>
                <a:gd name="T56" fmla="*/ 23 w 69"/>
                <a:gd name="T57" fmla="*/ 142 h 166"/>
                <a:gd name="T58" fmla="*/ 23 w 69"/>
                <a:gd name="T59" fmla="*/ 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66">
                  <a:moveTo>
                    <a:pt x="57" y="166"/>
                  </a:moveTo>
                  <a:lnTo>
                    <a:pt x="57" y="166"/>
                  </a:lnTo>
                  <a:lnTo>
                    <a:pt x="61" y="165"/>
                  </a:lnTo>
                  <a:lnTo>
                    <a:pt x="65" y="162"/>
                  </a:lnTo>
                  <a:lnTo>
                    <a:pt x="67" y="159"/>
                  </a:lnTo>
                  <a:lnTo>
                    <a:pt x="69" y="15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2" y="166"/>
                  </a:lnTo>
                  <a:lnTo>
                    <a:pt x="57" y="166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142"/>
                  </a:lnTo>
                  <a:lnTo>
                    <a:pt x="23" y="14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5815156" y="2358333"/>
            <a:ext cx="3187826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VE" sz="2400" dirty="0" err="1">
                <a:latin typeface="Impact" panose="020B0806030902050204" pitchFamily="34" charset="0"/>
                <a:ea typeface="Tahoma" pitchFamily="34" charset="0"/>
                <a:cs typeface="Tahoma" pitchFamily="34" charset="0"/>
              </a:rPr>
              <a:t>Cienciometria</a:t>
            </a:r>
            <a:endParaRPr lang="es-ES" altLang="es-VE" sz="2400" dirty="0">
              <a:latin typeface="Impact" panose="020B080603090205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796671" y="3451382"/>
            <a:ext cx="334732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VE" sz="2400" dirty="0">
                <a:latin typeface="Impact" panose="020B0806030902050204" pitchFamily="34" charset="0"/>
                <a:ea typeface="Tahoma" pitchFamily="34" charset="0"/>
                <a:cs typeface="Tahoma" pitchFamily="34" charset="0"/>
              </a:rPr>
              <a:t>Aspectos Metodológicos</a:t>
            </a:r>
            <a:endParaRPr lang="en-US" altLang="es-VE" sz="2400" dirty="0">
              <a:latin typeface="Impact" panose="020B080603090205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847481" y="4575090"/>
            <a:ext cx="3155502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s-VE" altLang="es-VE" sz="2400" dirty="0">
                <a:latin typeface="Impact" panose="020B0806030902050204" pitchFamily="34" charset="0"/>
                <a:ea typeface="Tahoma" pitchFamily="34" charset="0"/>
                <a:cs typeface="Tahoma" pitchFamily="34" charset="0"/>
              </a:rPr>
              <a:t>Resultados del análisis</a:t>
            </a:r>
          </a:p>
        </p:txBody>
      </p:sp>
    </p:spTree>
    <p:extLst>
      <p:ext uri="{BB962C8B-B14F-4D97-AF65-F5344CB8AC3E}">
        <p14:creationId xmlns:p14="http://schemas.microsoft.com/office/powerpoint/2010/main" val="12911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Same Side Corner Rectangle 8"/>
          <p:cNvSpPr/>
          <p:nvPr/>
        </p:nvSpPr>
        <p:spPr>
          <a:xfrm rot="10800000">
            <a:off x="46917" y="2007363"/>
            <a:ext cx="4770257" cy="1334373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7063582" y="598914"/>
            <a:ext cx="1962743" cy="135341"/>
            <a:chOff x="3717720" y="655560"/>
            <a:chExt cx="1733760" cy="78840"/>
          </a:xfrm>
        </p:grpSpPr>
        <p:sp>
          <p:nvSpPr>
            <p:cNvPr id="16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" name="Google Shape;169;p29"/>
          <p:cNvSpPr txBox="1">
            <a:spLocks/>
          </p:cNvSpPr>
          <p:nvPr/>
        </p:nvSpPr>
        <p:spPr>
          <a:xfrm>
            <a:off x="4983163" y="124252"/>
            <a:ext cx="4160837" cy="474663"/>
          </a:xfrm>
          <a:prstGeom prst="rect">
            <a:avLst/>
          </a:prstGeom>
        </p:spPr>
        <p:txBody>
          <a:bodyPr vert="horz" lIns="91440" tIns="91425" rIns="91440" bIns="91425" rtlCol="0" anchor="b">
            <a:noAutofit/>
          </a:bodyPr>
          <a:lstStyle>
            <a:defPPr>
              <a:defRPr lang="es-E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Cienciometría</a:t>
            </a:r>
            <a:endParaRPr lang="es-ES" dirty="0"/>
          </a:p>
        </p:txBody>
      </p:sp>
      <p:sp>
        <p:nvSpPr>
          <p:cNvPr id="24" name="Rectángulo 1"/>
          <p:cNvSpPr>
            <a:spLocks noChangeArrowheads="1"/>
          </p:cNvSpPr>
          <p:nvPr/>
        </p:nvSpPr>
        <p:spPr bwMode="auto">
          <a:xfrm>
            <a:off x="0" y="2106970"/>
            <a:ext cx="4956087" cy="1147683"/>
          </a:xfrm>
          <a:prstGeom prst="rect">
            <a:avLst/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altLang="es-ES" sz="2400" dirty="0" smtClean="0">
                <a:latin typeface="Comic Sans MS" panose="030F0702030302020204" pitchFamily="66" charset="0"/>
                <a:ea typeface="+mj-ea"/>
                <a:cs typeface="+mj-cs"/>
              </a:rPr>
              <a:t>Plasmadas </a:t>
            </a:r>
            <a:r>
              <a:rPr lang="es-MX" altLang="es-ES" sz="2400" dirty="0">
                <a:latin typeface="Comic Sans MS" panose="030F0702030302020204" pitchFamily="66" charset="0"/>
                <a:ea typeface="+mj-ea"/>
                <a:cs typeface="+mj-cs"/>
              </a:rPr>
              <a:t>en documentos como artículos </a:t>
            </a:r>
            <a:r>
              <a:rPr lang="es-MX" altLang="es-ES" sz="2400" dirty="0" err="1">
                <a:latin typeface="Comic Sans MS" panose="030F0702030302020204" pitchFamily="66" charset="0"/>
                <a:ea typeface="+mj-ea"/>
                <a:cs typeface="+mj-cs"/>
              </a:rPr>
              <a:t>cientíﬁcos</a:t>
            </a:r>
            <a:r>
              <a:rPr lang="es-MX" altLang="es-ES" sz="2400" dirty="0">
                <a:latin typeface="Comic Sans MS" panose="030F0702030302020204" pitchFamily="66" charset="0"/>
                <a:ea typeface="+mj-ea"/>
                <a:cs typeface="+mj-cs"/>
              </a:rPr>
              <a:t>, proyectos de </a:t>
            </a:r>
            <a:r>
              <a:rPr lang="es-MX" altLang="es-ES" sz="2400" dirty="0" smtClean="0">
                <a:latin typeface="Comic Sans MS" panose="030F0702030302020204" pitchFamily="66" charset="0"/>
                <a:ea typeface="+mj-ea"/>
                <a:cs typeface="+mj-cs"/>
              </a:rPr>
              <a:t>investigación, entre </a:t>
            </a:r>
            <a:r>
              <a:rPr lang="es-MX" altLang="es-ES" sz="2400" dirty="0">
                <a:latin typeface="Comic Sans MS" panose="030F0702030302020204" pitchFamily="66" charset="0"/>
                <a:ea typeface="+mj-ea"/>
                <a:cs typeface="+mj-cs"/>
              </a:rPr>
              <a:t>otros</a:t>
            </a:r>
          </a:p>
        </p:txBody>
      </p:sp>
      <p:sp>
        <p:nvSpPr>
          <p:cNvPr id="25" name="Google Shape;2244;p68"/>
          <p:cNvSpPr txBox="1">
            <a:spLocks noChangeArrowheads="1"/>
          </p:cNvSpPr>
          <p:nvPr/>
        </p:nvSpPr>
        <p:spPr bwMode="auto">
          <a:xfrm>
            <a:off x="6190593" y="6253904"/>
            <a:ext cx="283573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800" b="1" dirty="0">
                <a:latin typeface="Gotham" pitchFamily="2" charset="0"/>
              </a:rPr>
              <a:t>Observador en Línea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6412672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Myriam pro ligh"/>
              </a:rPr>
              <a:t>https://observatorio.oncti.gob.ve/#/</a:t>
            </a:r>
          </a:p>
        </p:txBody>
      </p:sp>
      <p:pic>
        <p:nvPicPr>
          <p:cNvPr id="27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82" y="6165031"/>
            <a:ext cx="1139444" cy="61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244445" y="4832537"/>
            <a:ext cx="3604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n-US" dirty="0" smtClean="0">
                <a:latin typeface="Myriad Pro Light" panose="020B0603030403090204" pitchFamily="34" charset="0"/>
              </a:rPr>
              <a:t>Herramienta dinámica </a:t>
            </a:r>
            <a:r>
              <a:rPr lang="es-ES" altLang="en-US" dirty="0">
                <a:latin typeface="Myriad Pro Light" panose="020B0603030403090204" pitchFamily="34" charset="0"/>
              </a:rPr>
              <a:t>y proactiva contratar variables, filtrar para encontrar los datos que son relevantes </a:t>
            </a:r>
            <a:r>
              <a:rPr lang="es-ES" altLang="en-US" dirty="0" smtClean="0">
                <a:latin typeface="Myriad Pro Light" panose="020B0603030403090204" pitchFamily="34" charset="0"/>
              </a:rPr>
              <a:t>para </a:t>
            </a:r>
            <a:r>
              <a:rPr lang="es-ES" altLang="en-US" dirty="0">
                <a:latin typeface="Myriad Pro Light" panose="020B0603030403090204" pitchFamily="34" charset="0"/>
              </a:rPr>
              <a:t>conocer </a:t>
            </a:r>
            <a:r>
              <a:rPr lang="es-ES" altLang="en-US" dirty="0" smtClean="0">
                <a:latin typeface="Myriad Pro Light" panose="020B0603030403090204" pitchFamily="34" charset="0"/>
              </a:rPr>
              <a:t>las </a:t>
            </a:r>
            <a:r>
              <a:rPr lang="es-ES" altLang="en-US" dirty="0">
                <a:latin typeface="Myriad Pro Light" panose="020B0603030403090204" pitchFamily="34" charset="0"/>
              </a:rPr>
              <a:t>competencias </a:t>
            </a:r>
            <a:r>
              <a:rPr lang="es-ES" altLang="en-US" dirty="0" smtClean="0">
                <a:latin typeface="Myriad Pro Light" panose="020B0603030403090204" pitchFamily="34" charset="0"/>
              </a:rPr>
              <a:t>nacionales</a:t>
            </a:r>
            <a:endParaRPr lang="es-ES" dirty="0"/>
          </a:p>
        </p:txBody>
      </p:sp>
      <p:pic>
        <p:nvPicPr>
          <p:cNvPr id="30" name="Marcador de posición de imagen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50" y="823128"/>
            <a:ext cx="3776270" cy="5295436"/>
          </a:xfrm>
          <a:custGeom>
            <a:avLst/>
            <a:gdLst>
              <a:gd name="connsiteX0" fmla="*/ 3982843 w 10076157"/>
              <a:gd name="connsiteY0" fmla="*/ 10260503 h 10287000"/>
              <a:gd name="connsiteX1" fmla="*/ 3958613 w 10076157"/>
              <a:gd name="connsiteY1" fmla="*/ 10277407 h 10287000"/>
              <a:gd name="connsiteX2" fmla="*/ 3947307 w 10076157"/>
              <a:gd name="connsiteY2" fmla="*/ 10287000 h 10287000"/>
              <a:gd name="connsiteX3" fmla="*/ 3832954 w 10076157"/>
              <a:gd name="connsiteY3" fmla="*/ 10287000 h 10287000"/>
              <a:gd name="connsiteX4" fmla="*/ 3836301 w 10076157"/>
              <a:gd name="connsiteY4" fmla="*/ 10285843 h 10287000"/>
              <a:gd name="connsiteX5" fmla="*/ 3917236 w 10076157"/>
              <a:gd name="connsiteY5" fmla="*/ 10273399 h 10287000"/>
              <a:gd name="connsiteX6" fmla="*/ 3982843 w 10076157"/>
              <a:gd name="connsiteY6" fmla="*/ 10260503 h 10287000"/>
              <a:gd name="connsiteX7" fmla="*/ 3897010 w 10076157"/>
              <a:gd name="connsiteY7" fmla="*/ 10175297 h 10287000"/>
              <a:gd name="connsiteX8" fmla="*/ 3897010 w 10076157"/>
              <a:gd name="connsiteY8" fmla="*/ 10208739 h 10287000"/>
              <a:gd name="connsiteX9" fmla="*/ 3897010 w 10076157"/>
              <a:gd name="connsiteY9" fmla="*/ 10175297 h 10287000"/>
              <a:gd name="connsiteX10" fmla="*/ 3738961 w 10076157"/>
              <a:gd name="connsiteY10" fmla="*/ 10154474 h 10287000"/>
              <a:gd name="connsiteX11" fmla="*/ 3769829 w 10076157"/>
              <a:gd name="connsiteY11" fmla="*/ 10163412 h 10287000"/>
              <a:gd name="connsiteX12" fmla="*/ 3729658 w 10076157"/>
              <a:gd name="connsiteY12" fmla="*/ 10186599 h 10287000"/>
              <a:gd name="connsiteX13" fmla="*/ 3738961 w 10076157"/>
              <a:gd name="connsiteY13" fmla="*/ 10154474 h 10287000"/>
              <a:gd name="connsiteX14" fmla="*/ 3870231 w 10076157"/>
              <a:gd name="connsiteY14" fmla="*/ 10086122 h 10287000"/>
              <a:gd name="connsiteX15" fmla="*/ 3962616 w 10076157"/>
              <a:gd name="connsiteY15" fmla="*/ 10086122 h 10287000"/>
              <a:gd name="connsiteX16" fmla="*/ 3993408 w 10076157"/>
              <a:gd name="connsiteY16" fmla="*/ 10086122 h 10287000"/>
              <a:gd name="connsiteX17" fmla="*/ 3993408 w 10076157"/>
              <a:gd name="connsiteY17" fmla="*/ 10113991 h 10287000"/>
              <a:gd name="connsiteX18" fmla="*/ 3931818 w 10076157"/>
              <a:gd name="connsiteY18" fmla="*/ 10141859 h 10287000"/>
              <a:gd name="connsiteX19" fmla="*/ 3777841 w 10076157"/>
              <a:gd name="connsiteY19" fmla="*/ 10141859 h 10287000"/>
              <a:gd name="connsiteX20" fmla="*/ 3870231 w 10076157"/>
              <a:gd name="connsiteY20" fmla="*/ 10086122 h 10287000"/>
              <a:gd name="connsiteX21" fmla="*/ 4071817 w 10076157"/>
              <a:gd name="connsiteY21" fmla="*/ 10038575 h 10287000"/>
              <a:gd name="connsiteX22" fmla="*/ 4076420 w 10076157"/>
              <a:gd name="connsiteY22" fmla="*/ 10052685 h 10287000"/>
              <a:gd name="connsiteX23" fmla="*/ 4135330 w 10076157"/>
              <a:gd name="connsiteY23" fmla="*/ 10052685 h 10287000"/>
              <a:gd name="connsiteX24" fmla="*/ 4164788 w 10076157"/>
              <a:gd name="connsiteY24" fmla="*/ 10086122 h 10287000"/>
              <a:gd name="connsiteX25" fmla="*/ 4076420 w 10076157"/>
              <a:gd name="connsiteY25" fmla="*/ 10086122 h 10287000"/>
              <a:gd name="connsiteX26" fmla="*/ 4046961 w 10076157"/>
              <a:gd name="connsiteY26" fmla="*/ 10052685 h 10287000"/>
              <a:gd name="connsiteX27" fmla="*/ 4071817 w 10076157"/>
              <a:gd name="connsiteY27" fmla="*/ 10038575 h 10287000"/>
              <a:gd name="connsiteX28" fmla="*/ 5681746 w 10076157"/>
              <a:gd name="connsiteY28" fmla="*/ 10019809 h 10287000"/>
              <a:gd name="connsiteX29" fmla="*/ 5622317 w 10076157"/>
              <a:gd name="connsiteY29" fmla="*/ 10111715 h 10287000"/>
              <a:gd name="connsiteX30" fmla="*/ 5592609 w 10076157"/>
              <a:gd name="connsiteY30" fmla="*/ 10142343 h 10287000"/>
              <a:gd name="connsiteX31" fmla="*/ 5533179 w 10076157"/>
              <a:gd name="connsiteY31" fmla="*/ 10203614 h 10287000"/>
              <a:gd name="connsiteX32" fmla="*/ 5414321 w 10076157"/>
              <a:gd name="connsiteY32" fmla="*/ 10264878 h 10287000"/>
              <a:gd name="connsiteX33" fmla="*/ 5375517 w 10076157"/>
              <a:gd name="connsiteY33" fmla="*/ 10286999 h 10287000"/>
              <a:gd name="connsiteX34" fmla="*/ 5278136 w 10076157"/>
              <a:gd name="connsiteY34" fmla="*/ 10286999 h 10287000"/>
              <a:gd name="connsiteX35" fmla="*/ 5317284 w 10076157"/>
              <a:gd name="connsiteY35" fmla="*/ 10260095 h 10287000"/>
              <a:gd name="connsiteX36" fmla="*/ 5354891 w 10076157"/>
              <a:gd name="connsiteY36" fmla="*/ 10234249 h 10287000"/>
              <a:gd name="connsiteX37" fmla="*/ 5373659 w 10076157"/>
              <a:gd name="connsiteY37" fmla="*/ 10218236 h 10287000"/>
              <a:gd name="connsiteX38" fmla="*/ 5364861 w 10076157"/>
              <a:gd name="connsiteY38" fmla="*/ 10218569 h 10287000"/>
              <a:gd name="connsiteX39" fmla="*/ 5359893 w 10076157"/>
              <a:gd name="connsiteY39" fmla="*/ 10217675 h 10287000"/>
              <a:gd name="connsiteX40" fmla="*/ 5369195 w 10076157"/>
              <a:gd name="connsiteY40" fmla="*/ 10185549 h 10287000"/>
              <a:gd name="connsiteX41" fmla="*/ 5400064 w 10076157"/>
              <a:gd name="connsiteY41" fmla="*/ 10194488 h 10287000"/>
              <a:gd name="connsiteX42" fmla="*/ 5396086 w 10076157"/>
              <a:gd name="connsiteY42" fmla="*/ 10201188 h 10287000"/>
              <a:gd name="connsiteX43" fmla="*/ 5414321 w 10076157"/>
              <a:gd name="connsiteY43" fmla="*/ 10188296 h 10287000"/>
              <a:gd name="connsiteX44" fmla="*/ 5473749 w 10076157"/>
              <a:gd name="connsiteY44" fmla="*/ 10142343 h 10287000"/>
              <a:gd name="connsiteX45" fmla="*/ 5622317 w 10076157"/>
              <a:gd name="connsiteY45" fmla="*/ 10050444 h 10287000"/>
              <a:gd name="connsiteX46" fmla="*/ 5681746 w 10076157"/>
              <a:gd name="connsiteY46" fmla="*/ 10019809 h 10287000"/>
              <a:gd name="connsiteX47" fmla="*/ 5417998 w 10076157"/>
              <a:gd name="connsiteY47" fmla="*/ 9985796 h 10287000"/>
              <a:gd name="connsiteX48" fmla="*/ 5450135 w 10076157"/>
              <a:gd name="connsiteY48" fmla="*/ 9985796 h 10287000"/>
              <a:gd name="connsiteX49" fmla="*/ 5417998 w 10076157"/>
              <a:gd name="connsiteY49" fmla="*/ 10019241 h 10287000"/>
              <a:gd name="connsiteX50" fmla="*/ 5417998 w 10076157"/>
              <a:gd name="connsiteY50" fmla="*/ 9985796 h 10287000"/>
              <a:gd name="connsiteX51" fmla="*/ 5211425 w 10076157"/>
              <a:gd name="connsiteY51" fmla="*/ 9956825 h 10287000"/>
              <a:gd name="connsiteX52" fmla="*/ 5240497 w 10076157"/>
              <a:gd name="connsiteY52" fmla="*/ 9956825 h 10287000"/>
              <a:gd name="connsiteX53" fmla="*/ 5211425 w 10076157"/>
              <a:gd name="connsiteY53" fmla="*/ 9985803 h 10287000"/>
              <a:gd name="connsiteX54" fmla="*/ 5211425 w 10076157"/>
              <a:gd name="connsiteY54" fmla="*/ 9956825 h 10287000"/>
              <a:gd name="connsiteX55" fmla="*/ 4088132 w 10076157"/>
              <a:gd name="connsiteY55" fmla="*/ 9930649 h 10287000"/>
              <a:gd name="connsiteX56" fmla="*/ 4091729 w 10076157"/>
              <a:gd name="connsiteY56" fmla="*/ 9937495 h 10287000"/>
              <a:gd name="connsiteX57" fmla="*/ 4085031 w 10076157"/>
              <a:gd name="connsiteY57" fmla="*/ 9941361 h 10287000"/>
              <a:gd name="connsiteX58" fmla="*/ 4081437 w 10076157"/>
              <a:gd name="connsiteY58" fmla="*/ 9934515 h 10287000"/>
              <a:gd name="connsiteX59" fmla="*/ 4088132 w 10076157"/>
              <a:gd name="connsiteY59" fmla="*/ 9930649 h 10287000"/>
              <a:gd name="connsiteX60" fmla="*/ 4762189 w 10076157"/>
              <a:gd name="connsiteY60" fmla="*/ 9898756 h 10287000"/>
              <a:gd name="connsiteX61" fmla="*/ 4757298 w 10076157"/>
              <a:gd name="connsiteY61" fmla="*/ 9901440 h 10287000"/>
              <a:gd name="connsiteX62" fmla="*/ 4738513 w 10076157"/>
              <a:gd name="connsiteY62" fmla="*/ 9911750 h 10287000"/>
              <a:gd name="connsiteX63" fmla="*/ 4704592 w 10076157"/>
              <a:gd name="connsiteY63" fmla="*/ 9933426 h 10287000"/>
              <a:gd name="connsiteX64" fmla="*/ 4703759 w 10076157"/>
              <a:gd name="connsiteY64" fmla="*/ 9934796 h 10287000"/>
              <a:gd name="connsiteX65" fmla="*/ 4727180 w 10076157"/>
              <a:gd name="connsiteY65" fmla="*/ 9943229 h 10287000"/>
              <a:gd name="connsiteX66" fmla="*/ 4760610 w 10076157"/>
              <a:gd name="connsiteY66" fmla="*/ 9958547 h 10287000"/>
              <a:gd name="connsiteX67" fmla="*/ 4820040 w 10076157"/>
              <a:gd name="connsiteY67" fmla="*/ 9927910 h 10287000"/>
              <a:gd name="connsiteX68" fmla="*/ 4765716 w 10076157"/>
              <a:gd name="connsiteY68" fmla="*/ 9902063 h 10287000"/>
              <a:gd name="connsiteX69" fmla="*/ 5385868 w 10076157"/>
              <a:gd name="connsiteY69" fmla="*/ 9840891 h 10287000"/>
              <a:gd name="connsiteX70" fmla="*/ 5385868 w 10076157"/>
              <a:gd name="connsiteY70" fmla="*/ 9869878 h 10287000"/>
              <a:gd name="connsiteX71" fmla="*/ 5298646 w 10076157"/>
              <a:gd name="connsiteY71" fmla="*/ 9927841 h 10287000"/>
              <a:gd name="connsiteX72" fmla="*/ 5240497 w 10076157"/>
              <a:gd name="connsiteY72" fmla="*/ 9956825 h 10287000"/>
              <a:gd name="connsiteX73" fmla="*/ 5269573 w 10076157"/>
              <a:gd name="connsiteY73" fmla="*/ 9927841 h 10287000"/>
              <a:gd name="connsiteX74" fmla="*/ 5327721 w 10076157"/>
              <a:gd name="connsiteY74" fmla="*/ 9869878 h 10287000"/>
              <a:gd name="connsiteX75" fmla="*/ 5385868 w 10076157"/>
              <a:gd name="connsiteY75" fmla="*/ 9840891 h 10287000"/>
              <a:gd name="connsiteX76" fmla="*/ 5326958 w 10076157"/>
              <a:gd name="connsiteY76" fmla="*/ 9796305 h 10287000"/>
              <a:gd name="connsiteX77" fmla="*/ 5332315 w 10076157"/>
              <a:gd name="connsiteY77" fmla="*/ 9801880 h 10287000"/>
              <a:gd name="connsiteX78" fmla="*/ 5326958 w 10076157"/>
              <a:gd name="connsiteY78" fmla="*/ 9807454 h 10287000"/>
              <a:gd name="connsiteX79" fmla="*/ 5321600 w 10076157"/>
              <a:gd name="connsiteY79" fmla="*/ 9801880 h 10287000"/>
              <a:gd name="connsiteX80" fmla="*/ 5326958 w 10076157"/>
              <a:gd name="connsiteY80" fmla="*/ 9796305 h 10287000"/>
              <a:gd name="connsiteX81" fmla="*/ 4639653 w 10076157"/>
              <a:gd name="connsiteY81" fmla="*/ 9718273 h 10287000"/>
              <a:gd name="connsiteX82" fmla="*/ 4668213 w 10076157"/>
              <a:gd name="connsiteY82" fmla="*/ 9718273 h 10287000"/>
              <a:gd name="connsiteX83" fmla="*/ 4668213 w 10076157"/>
              <a:gd name="connsiteY83" fmla="*/ 9748930 h 10287000"/>
              <a:gd name="connsiteX84" fmla="*/ 4582524 w 10076157"/>
              <a:gd name="connsiteY84" fmla="*/ 9840891 h 10287000"/>
              <a:gd name="connsiteX85" fmla="*/ 4525395 w 10076157"/>
              <a:gd name="connsiteY85" fmla="*/ 9840891 h 10287000"/>
              <a:gd name="connsiteX86" fmla="*/ 4525395 w 10076157"/>
              <a:gd name="connsiteY86" fmla="*/ 9810236 h 10287000"/>
              <a:gd name="connsiteX87" fmla="*/ 4582524 w 10076157"/>
              <a:gd name="connsiteY87" fmla="*/ 9748930 h 10287000"/>
              <a:gd name="connsiteX88" fmla="*/ 4639653 w 10076157"/>
              <a:gd name="connsiteY88" fmla="*/ 9718273 h 10287000"/>
              <a:gd name="connsiteX89" fmla="*/ 6127413 w 10076157"/>
              <a:gd name="connsiteY89" fmla="*/ 9684838 h 10287000"/>
              <a:gd name="connsiteX90" fmla="*/ 6127413 w 10076157"/>
              <a:gd name="connsiteY90" fmla="*/ 9715802 h 10287000"/>
              <a:gd name="connsiteX91" fmla="*/ 6038425 w 10076157"/>
              <a:gd name="connsiteY91" fmla="*/ 9777732 h 10287000"/>
              <a:gd name="connsiteX92" fmla="*/ 5979102 w 10076157"/>
              <a:gd name="connsiteY92" fmla="*/ 9839655 h 10287000"/>
              <a:gd name="connsiteX93" fmla="*/ 5890120 w 10076157"/>
              <a:gd name="connsiteY93" fmla="*/ 9901587 h 10287000"/>
              <a:gd name="connsiteX94" fmla="*/ 5830793 w 10076157"/>
              <a:gd name="connsiteY94" fmla="*/ 9963510 h 10287000"/>
              <a:gd name="connsiteX95" fmla="*/ 5801131 w 10076157"/>
              <a:gd name="connsiteY95" fmla="*/ 9963510 h 10287000"/>
              <a:gd name="connsiteX96" fmla="*/ 5771471 w 10076157"/>
              <a:gd name="connsiteY96" fmla="*/ 9963510 h 10287000"/>
              <a:gd name="connsiteX97" fmla="*/ 5801131 w 10076157"/>
              <a:gd name="connsiteY97" fmla="*/ 9932545 h 10287000"/>
              <a:gd name="connsiteX98" fmla="*/ 5890120 w 10076157"/>
              <a:gd name="connsiteY98" fmla="*/ 9839655 h 10287000"/>
              <a:gd name="connsiteX99" fmla="*/ 6008764 w 10076157"/>
              <a:gd name="connsiteY99" fmla="*/ 9777732 h 10287000"/>
              <a:gd name="connsiteX100" fmla="*/ 6127413 w 10076157"/>
              <a:gd name="connsiteY100" fmla="*/ 9684838 h 10287000"/>
              <a:gd name="connsiteX101" fmla="*/ 5691138 w 10076157"/>
              <a:gd name="connsiteY101" fmla="*/ 9673686 h 10287000"/>
              <a:gd name="connsiteX102" fmla="*/ 5696496 w 10076157"/>
              <a:gd name="connsiteY102" fmla="*/ 9679262 h 10287000"/>
              <a:gd name="connsiteX103" fmla="*/ 5691138 w 10076157"/>
              <a:gd name="connsiteY103" fmla="*/ 9684838 h 10287000"/>
              <a:gd name="connsiteX104" fmla="*/ 5685782 w 10076157"/>
              <a:gd name="connsiteY104" fmla="*/ 9679262 h 10287000"/>
              <a:gd name="connsiteX105" fmla="*/ 5691138 w 10076157"/>
              <a:gd name="connsiteY105" fmla="*/ 9673686 h 10287000"/>
              <a:gd name="connsiteX106" fmla="*/ 4897920 w 10076157"/>
              <a:gd name="connsiteY106" fmla="*/ 9666135 h 10287000"/>
              <a:gd name="connsiteX107" fmla="*/ 4807230 w 10076157"/>
              <a:gd name="connsiteY107" fmla="*/ 9767528 h 10287000"/>
              <a:gd name="connsiteX108" fmla="*/ 4897920 w 10076157"/>
              <a:gd name="connsiteY108" fmla="*/ 9666135 h 10287000"/>
              <a:gd name="connsiteX109" fmla="*/ 3982485 w 10076157"/>
              <a:gd name="connsiteY109" fmla="*/ 9621553 h 10287000"/>
              <a:gd name="connsiteX110" fmla="*/ 4004052 w 10076157"/>
              <a:gd name="connsiteY110" fmla="*/ 9662615 h 10287000"/>
              <a:gd name="connsiteX111" fmla="*/ 3963883 w 10076157"/>
              <a:gd name="connsiteY111" fmla="*/ 9685795 h 10287000"/>
              <a:gd name="connsiteX112" fmla="*/ 3973183 w 10076157"/>
              <a:gd name="connsiteY112" fmla="*/ 9653677 h 10287000"/>
              <a:gd name="connsiteX113" fmla="*/ 3982485 w 10076157"/>
              <a:gd name="connsiteY113" fmla="*/ 9621553 h 10287000"/>
              <a:gd name="connsiteX114" fmla="*/ 4673570 w 10076157"/>
              <a:gd name="connsiteY114" fmla="*/ 9617955 h 10287000"/>
              <a:gd name="connsiteX115" fmla="*/ 4678928 w 10076157"/>
              <a:gd name="connsiteY115" fmla="*/ 9623532 h 10287000"/>
              <a:gd name="connsiteX116" fmla="*/ 4673570 w 10076157"/>
              <a:gd name="connsiteY116" fmla="*/ 9629106 h 10287000"/>
              <a:gd name="connsiteX117" fmla="*/ 4668213 w 10076157"/>
              <a:gd name="connsiteY117" fmla="*/ 9623532 h 10287000"/>
              <a:gd name="connsiteX118" fmla="*/ 4673570 w 10076157"/>
              <a:gd name="connsiteY118" fmla="*/ 9617955 h 10287000"/>
              <a:gd name="connsiteX119" fmla="*/ 5106035 w 10076157"/>
              <a:gd name="connsiteY119" fmla="*/ 9612849 h 10287000"/>
              <a:gd name="connsiteX120" fmla="*/ 5118085 w 10076157"/>
              <a:gd name="connsiteY120" fmla="*/ 9625391 h 10287000"/>
              <a:gd name="connsiteX121" fmla="*/ 5089522 w 10076157"/>
              <a:gd name="connsiteY121" fmla="*/ 9655114 h 10287000"/>
              <a:gd name="connsiteX122" fmla="*/ 5036226 w 10076157"/>
              <a:gd name="connsiteY122" fmla="*/ 9682843 h 10287000"/>
              <a:gd name="connsiteX123" fmla="*/ 5117179 w 10076157"/>
              <a:gd name="connsiteY123" fmla="*/ 9682843 h 10287000"/>
              <a:gd name="connsiteX124" fmla="*/ 5146895 w 10076157"/>
              <a:gd name="connsiteY124" fmla="*/ 9652215 h 10287000"/>
              <a:gd name="connsiteX125" fmla="*/ 5236031 w 10076157"/>
              <a:gd name="connsiteY125" fmla="*/ 9621579 h 10287000"/>
              <a:gd name="connsiteX126" fmla="*/ 5265747 w 10076157"/>
              <a:gd name="connsiteY126" fmla="*/ 9682843 h 10287000"/>
              <a:gd name="connsiteX127" fmla="*/ 5176611 w 10076157"/>
              <a:gd name="connsiteY127" fmla="*/ 9744112 h 10287000"/>
              <a:gd name="connsiteX128" fmla="*/ 5146895 w 10076157"/>
              <a:gd name="connsiteY128" fmla="*/ 9805377 h 10287000"/>
              <a:gd name="connsiteX129" fmla="*/ 5028036 w 10076157"/>
              <a:gd name="connsiteY129" fmla="*/ 9897276 h 10287000"/>
              <a:gd name="connsiteX130" fmla="*/ 4998320 w 10076157"/>
              <a:gd name="connsiteY130" fmla="*/ 9927910 h 10287000"/>
              <a:gd name="connsiteX131" fmla="*/ 4938892 w 10076157"/>
              <a:gd name="connsiteY131" fmla="*/ 9989181 h 10287000"/>
              <a:gd name="connsiteX132" fmla="*/ 4998320 w 10076157"/>
              <a:gd name="connsiteY132" fmla="*/ 10050444 h 10287000"/>
              <a:gd name="connsiteX133" fmla="*/ 5057751 w 10076157"/>
              <a:gd name="connsiteY133" fmla="*/ 10081080 h 10287000"/>
              <a:gd name="connsiteX134" fmla="*/ 5028036 w 10076157"/>
              <a:gd name="connsiteY134" fmla="*/ 10142343 h 10287000"/>
              <a:gd name="connsiteX135" fmla="*/ 5028036 w 10076157"/>
              <a:gd name="connsiteY135" fmla="*/ 10172979 h 10287000"/>
              <a:gd name="connsiteX136" fmla="*/ 4909183 w 10076157"/>
              <a:gd name="connsiteY136" fmla="*/ 10203614 h 10287000"/>
              <a:gd name="connsiteX137" fmla="*/ 4790322 w 10076157"/>
              <a:gd name="connsiteY137" fmla="*/ 10264878 h 10287000"/>
              <a:gd name="connsiteX138" fmla="*/ 4786609 w 10076157"/>
              <a:gd name="connsiteY138" fmla="*/ 10280196 h 10287000"/>
              <a:gd name="connsiteX139" fmla="*/ 4780910 w 10076157"/>
              <a:gd name="connsiteY139" fmla="*/ 10286999 h 10287000"/>
              <a:gd name="connsiteX140" fmla="*/ 4047467 w 10076157"/>
              <a:gd name="connsiteY140" fmla="*/ 10286999 h 10287000"/>
              <a:gd name="connsiteX141" fmla="*/ 4047467 w 10076157"/>
              <a:gd name="connsiteY141" fmla="*/ 10277802 h 10287000"/>
              <a:gd name="connsiteX142" fmla="*/ 4047467 w 10076157"/>
              <a:gd name="connsiteY142" fmla="*/ 10264878 h 10287000"/>
              <a:gd name="connsiteX143" fmla="*/ 4106897 w 10076157"/>
              <a:gd name="connsiteY143" fmla="*/ 10172979 h 10287000"/>
              <a:gd name="connsiteX144" fmla="*/ 4166325 w 10076157"/>
              <a:gd name="connsiteY144" fmla="*/ 10111715 h 10287000"/>
              <a:gd name="connsiteX145" fmla="*/ 4255465 w 10076157"/>
              <a:gd name="connsiteY145" fmla="*/ 10081080 h 10287000"/>
              <a:gd name="connsiteX146" fmla="*/ 4344609 w 10076157"/>
              <a:gd name="connsiteY146" fmla="*/ 10019809 h 10287000"/>
              <a:gd name="connsiteX147" fmla="*/ 4433753 w 10076157"/>
              <a:gd name="connsiteY147" fmla="*/ 9989181 h 10287000"/>
              <a:gd name="connsiteX148" fmla="*/ 4522898 w 10076157"/>
              <a:gd name="connsiteY148" fmla="*/ 9958547 h 10287000"/>
              <a:gd name="connsiteX149" fmla="*/ 4604536 w 10076157"/>
              <a:gd name="connsiteY149" fmla="*/ 9958547 h 10287000"/>
              <a:gd name="connsiteX150" fmla="*/ 4609719 w 10076157"/>
              <a:gd name="connsiteY150" fmla="*/ 9954187 h 10287000"/>
              <a:gd name="connsiteX151" fmla="*/ 4680215 w 10076157"/>
              <a:gd name="connsiteY151" fmla="*/ 9894869 h 10287000"/>
              <a:gd name="connsiteX152" fmla="*/ 4755346 w 10076157"/>
              <a:gd name="connsiteY152" fmla="*/ 9853626 h 10287000"/>
              <a:gd name="connsiteX153" fmla="*/ 4781488 w 10076157"/>
              <a:gd name="connsiteY153" fmla="*/ 9843478 h 10287000"/>
              <a:gd name="connsiteX154" fmla="*/ 4791401 w 10076157"/>
              <a:gd name="connsiteY154" fmla="*/ 9843457 h 10287000"/>
              <a:gd name="connsiteX155" fmla="*/ 4798217 w 10076157"/>
              <a:gd name="connsiteY155" fmla="*/ 9832660 h 10287000"/>
              <a:gd name="connsiteX156" fmla="*/ 4820040 w 10076157"/>
              <a:gd name="connsiteY156" fmla="*/ 9805377 h 10287000"/>
              <a:gd name="connsiteX157" fmla="*/ 4909183 w 10076157"/>
              <a:gd name="connsiteY157" fmla="*/ 9774742 h 10287000"/>
              <a:gd name="connsiteX158" fmla="*/ 4934966 w 10076157"/>
              <a:gd name="connsiteY158" fmla="*/ 9769701 h 10287000"/>
              <a:gd name="connsiteX159" fmla="*/ 4932273 w 10076157"/>
              <a:gd name="connsiteY159" fmla="*/ 9768921 h 10287000"/>
              <a:gd name="connsiteX160" fmla="*/ 4940026 w 10076157"/>
              <a:gd name="connsiteY160" fmla="*/ 9742151 h 10287000"/>
              <a:gd name="connsiteX161" fmla="*/ 4973501 w 10076157"/>
              <a:gd name="connsiteY161" fmla="*/ 9722830 h 10287000"/>
              <a:gd name="connsiteX162" fmla="*/ 4991934 w 10076157"/>
              <a:gd name="connsiteY162" fmla="*/ 9740407 h 10287000"/>
              <a:gd name="connsiteX163" fmla="*/ 4991904 w 10076157"/>
              <a:gd name="connsiteY163" fmla="*/ 9741531 h 10287000"/>
              <a:gd name="connsiteX164" fmla="*/ 5001107 w 10076157"/>
              <a:gd name="connsiteY164" fmla="*/ 9735974 h 10287000"/>
              <a:gd name="connsiteX165" fmla="*/ 5028036 w 10076157"/>
              <a:gd name="connsiteY165" fmla="*/ 9713478 h 10287000"/>
              <a:gd name="connsiteX166" fmla="*/ 5028036 w 10076157"/>
              <a:gd name="connsiteY166" fmla="*/ 9682843 h 10287000"/>
              <a:gd name="connsiteX167" fmla="*/ 5034310 w 10076157"/>
              <a:gd name="connsiteY167" fmla="*/ 9682843 h 10287000"/>
              <a:gd name="connsiteX168" fmla="*/ 5060954 w 10076157"/>
              <a:gd name="connsiteY168" fmla="*/ 9655114 h 10287000"/>
              <a:gd name="connsiteX169" fmla="*/ 5089522 w 10076157"/>
              <a:gd name="connsiteY169" fmla="*/ 9625391 h 10287000"/>
              <a:gd name="connsiteX170" fmla="*/ 5106035 w 10076157"/>
              <a:gd name="connsiteY170" fmla="*/ 9612849 h 10287000"/>
              <a:gd name="connsiteX171" fmla="*/ 4850307 w 10076157"/>
              <a:gd name="connsiteY171" fmla="*/ 9562226 h 10287000"/>
              <a:gd name="connsiteX172" fmla="*/ 4807462 w 10076157"/>
              <a:gd name="connsiteY172" fmla="*/ 9616565 h 10287000"/>
              <a:gd name="connsiteX173" fmla="*/ 4764618 w 10076157"/>
              <a:gd name="connsiteY173" fmla="*/ 9595670 h 10287000"/>
              <a:gd name="connsiteX174" fmla="*/ 4850307 w 10076157"/>
              <a:gd name="connsiteY174" fmla="*/ 9562226 h 10287000"/>
              <a:gd name="connsiteX175" fmla="*/ 6992549 w 10076157"/>
              <a:gd name="connsiteY175" fmla="*/ 9562218 h 10287000"/>
              <a:gd name="connsiteX176" fmla="*/ 7024686 w 10076157"/>
              <a:gd name="connsiteY176" fmla="*/ 9562218 h 10287000"/>
              <a:gd name="connsiteX177" fmla="*/ 6992549 w 10076157"/>
              <a:gd name="connsiteY177" fmla="*/ 9595663 h 10287000"/>
              <a:gd name="connsiteX178" fmla="*/ 6992549 w 10076157"/>
              <a:gd name="connsiteY178" fmla="*/ 9562218 h 10287000"/>
              <a:gd name="connsiteX179" fmla="*/ 4941355 w 10076157"/>
              <a:gd name="connsiteY179" fmla="*/ 9562218 h 10287000"/>
              <a:gd name="connsiteX180" fmla="*/ 4968135 w 10076157"/>
              <a:gd name="connsiteY180" fmla="*/ 9562218 h 10287000"/>
              <a:gd name="connsiteX181" fmla="*/ 4914575 w 10076157"/>
              <a:gd name="connsiteY181" fmla="*/ 9595663 h 10287000"/>
              <a:gd name="connsiteX182" fmla="*/ 4941355 w 10076157"/>
              <a:gd name="connsiteY182" fmla="*/ 9562218 h 10287000"/>
              <a:gd name="connsiteX183" fmla="*/ 5503689 w 10076157"/>
              <a:gd name="connsiteY183" fmla="*/ 9406170 h 10287000"/>
              <a:gd name="connsiteX184" fmla="*/ 5535825 w 10076157"/>
              <a:gd name="connsiteY184" fmla="*/ 9439614 h 10287000"/>
              <a:gd name="connsiteX185" fmla="*/ 5503689 w 10076157"/>
              <a:gd name="connsiteY185" fmla="*/ 9473051 h 10287000"/>
              <a:gd name="connsiteX186" fmla="*/ 5503689 w 10076157"/>
              <a:gd name="connsiteY186" fmla="*/ 9439614 h 10287000"/>
              <a:gd name="connsiteX187" fmla="*/ 5503689 w 10076157"/>
              <a:gd name="connsiteY187" fmla="*/ 9406170 h 10287000"/>
              <a:gd name="connsiteX188" fmla="*/ 6352331 w 10076157"/>
              <a:gd name="connsiteY188" fmla="*/ 9391434 h 10287000"/>
              <a:gd name="connsiteX189" fmla="*/ 6371299 w 10076157"/>
              <a:gd name="connsiteY189" fmla="*/ 9414126 h 10287000"/>
              <a:gd name="connsiteX190" fmla="*/ 6340950 w 10076157"/>
              <a:gd name="connsiteY190" fmla="*/ 9444383 h 10287000"/>
              <a:gd name="connsiteX191" fmla="*/ 6310600 w 10076157"/>
              <a:gd name="connsiteY191" fmla="*/ 9474638 h 10287000"/>
              <a:gd name="connsiteX192" fmla="*/ 6280250 w 10076157"/>
              <a:gd name="connsiteY192" fmla="*/ 9535151 h 10287000"/>
              <a:gd name="connsiteX193" fmla="*/ 6280250 w 10076157"/>
              <a:gd name="connsiteY193" fmla="*/ 9565406 h 10287000"/>
              <a:gd name="connsiteX194" fmla="*/ 6189206 w 10076157"/>
              <a:gd name="connsiteY194" fmla="*/ 9595663 h 10287000"/>
              <a:gd name="connsiteX195" fmla="*/ 6189206 w 10076157"/>
              <a:gd name="connsiteY195" fmla="*/ 9565406 h 10287000"/>
              <a:gd name="connsiteX196" fmla="*/ 6249905 w 10076157"/>
              <a:gd name="connsiteY196" fmla="*/ 9474638 h 10287000"/>
              <a:gd name="connsiteX197" fmla="*/ 6310600 w 10076157"/>
              <a:gd name="connsiteY197" fmla="*/ 9414126 h 10287000"/>
              <a:gd name="connsiteX198" fmla="*/ 6352331 w 10076157"/>
              <a:gd name="connsiteY198" fmla="*/ 9391434 h 10287000"/>
              <a:gd name="connsiteX199" fmla="*/ 4520403 w 10076157"/>
              <a:gd name="connsiteY199" fmla="*/ 9283553 h 10287000"/>
              <a:gd name="connsiteX200" fmla="*/ 4550392 w 10076157"/>
              <a:gd name="connsiteY200" fmla="*/ 9283553 h 10287000"/>
              <a:gd name="connsiteX201" fmla="*/ 4490409 w 10076157"/>
              <a:gd name="connsiteY201" fmla="*/ 9383876 h 10287000"/>
              <a:gd name="connsiteX202" fmla="*/ 4434180 w 10076157"/>
              <a:gd name="connsiteY202" fmla="*/ 9383876 h 10287000"/>
              <a:gd name="connsiteX203" fmla="*/ 4430427 w 10076157"/>
              <a:gd name="connsiteY203" fmla="*/ 9383876 h 10287000"/>
              <a:gd name="connsiteX204" fmla="*/ 4430427 w 10076157"/>
              <a:gd name="connsiteY204" fmla="*/ 9350439 h 10287000"/>
              <a:gd name="connsiteX205" fmla="*/ 4520403 w 10076157"/>
              <a:gd name="connsiteY205" fmla="*/ 9283553 h 10287000"/>
              <a:gd name="connsiteX206" fmla="*/ 4598408 w 10076157"/>
              <a:gd name="connsiteY206" fmla="*/ 9239932 h 10287000"/>
              <a:gd name="connsiteX207" fmla="*/ 4598408 w 10076157"/>
              <a:gd name="connsiteY207" fmla="*/ 9261481 h 10287000"/>
              <a:gd name="connsiteX208" fmla="*/ 4578212 w 10076157"/>
              <a:gd name="connsiteY208" fmla="*/ 9261481 h 10287000"/>
              <a:gd name="connsiteX209" fmla="*/ 4598408 w 10076157"/>
              <a:gd name="connsiteY209" fmla="*/ 9239932 h 10287000"/>
              <a:gd name="connsiteX210" fmla="*/ 6483768 w 10076157"/>
              <a:gd name="connsiteY210" fmla="*/ 9227814 h 10287000"/>
              <a:gd name="connsiteX211" fmla="*/ 6510548 w 10076157"/>
              <a:gd name="connsiteY211" fmla="*/ 9255683 h 10287000"/>
              <a:gd name="connsiteX212" fmla="*/ 6483768 w 10076157"/>
              <a:gd name="connsiteY212" fmla="*/ 9283553 h 10287000"/>
              <a:gd name="connsiteX213" fmla="*/ 6456989 w 10076157"/>
              <a:gd name="connsiteY213" fmla="*/ 9283553 h 10287000"/>
              <a:gd name="connsiteX214" fmla="*/ 6456989 w 10076157"/>
              <a:gd name="connsiteY214" fmla="*/ 9255683 h 10287000"/>
              <a:gd name="connsiteX215" fmla="*/ 6483768 w 10076157"/>
              <a:gd name="connsiteY215" fmla="*/ 9227814 h 10287000"/>
              <a:gd name="connsiteX216" fmla="*/ 5391226 w 10076157"/>
              <a:gd name="connsiteY216" fmla="*/ 9227808 h 10287000"/>
              <a:gd name="connsiteX217" fmla="*/ 5396580 w 10076157"/>
              <a:gd name="connsiteY217" fmla="*/ 9244532 h 10287000"/>
              <a:gd name="connsiteX218" fmla="*/ 5391226 w 10076157"/>
              <a:gd name="connsiteY218" fmla="*/ 9261258 h 10287000"/>
              <a:gd name="connsiteX219" fmla="*/ 5385868 w 10076157"/>
              <a:gd name="connsiteY219" fmla="*/ 9244532 h 10287000"/>
              <a:gd name="connsiteX220" fmla="*/ 5391226 w 10076157"/>
              <a:gd name="connsiteY220" fmla="*/ 9227808 h 10287000"/>
              <a:gd name="connsiteX221" fmla="*/ 4310461 w 10076157"/>
              <a:gd name="connsiteY221" fmla="*/ 9223995 h 10287000"/>
              <a:gd name="connsiteX222" fmla="*/ 4288893 w 10076157"/>
              <a:gd name="connsiteY222" fmla="*/ 9227171 h 10287000"/>
              <a:gd name="connsiteX223" fmla="*/ 4287594 w 10076157"/>
              <a:gd name="connsiteY223" fmla="*/ 9236550 h 10287000"/>
              <a:gd name="connsiteX224" fmla="*/ 4290460 w 10076157"/>
              <a:gd name="connsiteY224" fmla="*/ 9235112 h 10287000"/>
              <a:gd name="connsiteX225" fmla="*/ 4309155 w 10076157"/>
              <a:gd name="connsiteY225" fmla="*/ 9224913 h 10287000"/>
              <a:gd name="connsiteX226" fmla="*/ 4315957 w 10076157"/>
              <a:gd name="connsiteY226" fmla="*/ 9194428 h 10287000"/>
              <a:gd name="connsiteX227" fmla="*/ 4314894 w 10076157"/>
              <a:gd name="connsiteY227" fmla="*/ 9195134 h 10287000"/>
              <a:gd name="connsiteX228" fmla="*/ 4314894 w 10076157"/>
              <a:gd name="connsiteY228" fmla="*/ 9196535 h 10287000"/>
              <a:gd name="connsiteX229" fmla="*/ 4314894 w 10076157"/>
              <a:gd name="connsiteY229" fmla="*/ 9220875 h 10287000"/>
              <a:gd name="connsiteX230" fmla="*/ 4327017 w 10076157"/>
              <a:gd name="connsiteY230" fmla="*/ 9212346 h 10287000"/>
              <a:gd name="connsiteX231" fmla="*/ 6395401 w 10076157"/>
              <a:gd name="connsiteY231" fmla="*/ 9194378 h 10287000"/>
              <a:gd name="connsiteX232" fmla="*/ 6336490 w 10076157"/>
              <a:gd name="connsiteY232" fmla="*/ 9316995 h 10287000"/>
              <a:gd name="connsiteX233" fmla="*/ 6395401 w 10076157"/>
              <a:gd name="connsiteY233" fmla="*/ 9194378 h 10287000"/>
              <a:gd name="connsiteX234" fmla="*/ 4653931 w 10076157"/>
              <a:gd name="connsiteY234" fmla="*/ 9186236 h 10287000"/>
              <a:gd name="connsiteX235" fmla="*/ 4611386 w 10076157"/>
              <a:gd name="connsiteY235" fmla="*/ 9216443 h 10287000"/>
              <a:gd name="connsiteX236" fmla="*/ 4564872 w 10076157"/>
              <a:gd name="connsiteY236" fmla="*/ 9238958 h 10287000"/>
              <a:gd name="connsiteX237" fmla="*/ 4495095 w 10076157"/>
              <a:gd name="connsiteY237" fmla="*/ 9261481 h 10287000"/>
              <a:gd name="connsiteX238" fmla="*/ 4425320 w 10076157"/>
              <a:gd name="connsiteY238" fmla="*/ 9261481 h 10287000"/>
              <a:gd name="connsiteX239" fmla="*/ 4471835 w 10076157"/>
              <a:gd name="connsiteY239" fmla="*/ 9238958 h 10287000"/>
              <a:gd name="connsiteX240" fmla="*/ 4474741 w 10076157"/>
              <a:gd name="connsiteY240" fmla="*/ 9238958 h 10287000"/>
              <a:gd name="connsiteX241" fmla="*/ 4489627 w 10076157"/>
              <a:gd name="connsiteY241" fmla="*/ 9238958 h 10287000"/>
              <a:gd name="connsiteX242" fmla="*/ 4515276 w 10076157"/>
              <a:gd name="connsiteY242" fmla="*/ 9219155 h 10287000"/>
              <a:gd name="connsiteX243" fmla="*/ 4575067 w 10076157"/>
              <a:gd name="connsiteY243" fmla="*/ 9197987 h 10287000"/>
              <a:gd name="connsiteX244" fmla="*/ 4553891 w 10076157"/>
              <a:gd name="connsiteY244" fmla="*/ 9213862 h 10287000"/>
              <a:gd name="connsiteX245" fmla="*/ 4546567 w 10076157"/>
              <a:gd name="connsiteY245" fmla="*/ 9217920 h 10287000"/>
              <a:gd name="connsiteX246" fmla="*/ 4564872 w 10076157"/>
              <a:gd name="connsiteY246" fmla="*/ 9216443 h 10287000"/>
              <a:gd name="connsiteX247" fmla="*/ 4634647 w 10076157"/>
              <a:gd name="connsiteY247" fmla="*/ 9193920 h 10287000"/>
              <a:gd name="connsiteX248" fmla="*/ 4681162 w 10076157"/>
              <a:gd name="connsiteY248" fmla="*/ 9171400 h 10287000"/>
              <a:gd name="connsiteX249" fmla="*/ 4684068 w 10076157"/>
              <a:gd name="connsiteY249" fmla="*/ 9174217 h 10287000"/>
              <a:gd name="connsiteX250" fmla="*/ 4653931 w 10076157"/>
              <a:gd name="connsiteY250" fmla="*/ 9186236 h 10287000"/>
              <a:gd name="connsiteX251" fmla="*/ 4654998 w 10076157"/>
              <a:gd name="connsiteY251" fmla="*/ 9185478 h 10287000"/>
              <a:gd name="connsiteX252" fmla="*/ 4681162 w 10076157"/>
              <a:gd name="connsiteY252" fmla="*/ 9171400 h 10287000"/>
              <a:gd name="connsiteX253" fmla="*/ 4739753 w 10076157"/>
              <a:gd name="connsiteY253" fmla="*/ 9153736 h 10287000"/>
              <a:gd name="connsiteX254" fmla="*/ 4658981 w 10076157"/>
              <a:gd name="connsiteY254" fmla="*/ 9218382 h 10287000"/>
              <a:gd name="connsiteX255" fmla="*/ 4598408 w 10076157"/>
              <a:gd name="connsiteY255" fmla="*/ 9239932 h 10287000"/>
              <a:gd name="connsiteX256" fmla="*/ 4638790 w 10076157"/>
              <a:gd name="connsiteY256" fmla="*/ 9218382 h 10287000"/>
              <a:gd name="connsiteX257" fmla="*/ 4739753 w 10076157"/>
              <a:gd name="connsiteY257" fmla="*/ 9153736 h 10287000"/>
              <a:gd name="connsiteX258" fmla="*/ 5712561 w 10076157"/>
              <a:gd name="connsiteY258" fmla="*/ 9105202 h 10287000"/>
              <a:gd name="connsiteX259" fmla="*/ 5739342 w 10076157"/>
              <a:gd name="connsiteY259" fmla="*/ 9134932 h 10287000"/>
              <a:gd name="connsiteX260" fmla="*/ 5712561 w 10076157"/>
              <a:gd name="connsiteY260" fmla="*/ 9194378 h 10287000"/>
              <a:gd name="connsiteX261" fmla="*/ 5685782 w 10076157"/>
              <a:gd name="connsiteY261" fmla="*/ 9164655 h 10287000"/>
              <a:gd name="connsiteX262" fmla="*/ 5712561 w 10076157"/>
              <a:gd name="connsiteY262" fmla="*/ 9134932 h 10287000"/>
              <a:gd name="connsiteX263" fmla="*/ 5712561 w 10076157"/>
              <a:gd name="connsiteY263" fmla="*/ 9105202 h 10287000"/>
              <a:gd name="connsiteX264" fmla="*/ 4582609 w 10076157"/>
              <a:gd name="connsiteY264" fmla="*/ 9084509 h 10287000"/>
              <a:gd name="connsiteX265" fmla="*/ 4574541 w 10076157"/>
              <a:gd name="connsiteY265" fmla="*/ 9088149 h 10287000"/>
              <a:gd name="connsiteX266" fmla="*/ 4548476 w 10076157"/>
              <a:gd name="connsiteY266" fmla="*/ 9089829 h 10287000"/>
              <a:gd name="connsiteX267" fmla="*/ 4539744 w 10076157"/>
              <a:gd name="connsiteY267" fmla="*/ 9094455 h 10287000"/>
              <a:gd name="connsiteX268" fmla="*/ 4508579 w 10076157"/>
              <a:gd name="connsiteY268" fmla="*/ 9101135 h 10287000"/>
              <a:gd name="connsiteX269" fmla="*/ 4502314 w 10076157"/>
              <a:gd name="connsiteY269" fmla="*/ 9101713 h 10287000"/>
              <a:gd name="connsiteX270" fmla="*/ 4487976 w 10076157"/>
              <a:gd name="connsiteY270" fmla="*/ 9108281 h 10287000"/>
              <a:gd name="connsiteX271" fmla="*/ 4463468 w 10076157"/>
              <a:gd name="connsiteY271" fmla="*/ 9131442 h 10287000"/>
              <a:gd name="connsiteX272" fmla="*/ 4463468 w 10076157"/>
              <a:gd name="connsiteY272" fmla="*/ 9135272 h 10287000"/>
              <a:gd name="connsiteX273" fmla="*/ 4463468 w 10076157"/>
              <a:gd name="connsiteY273" fmla="*/ 9160888 h 10287000"/>
              <a:gd name="connsiteX274" fmla="*/ 4467521 w 10076157"/>
              <a:gd name="connsiteY274" fmla="*/ 9160212 h 10287000"/>
              <a:gd name="connsiteX275" fmla="*/ 4517381 w 10076157"/>
              <a:gd name="connsiteY275" fmla="*/ 9148961 h 10287000"/>
              <a:gd name="connsiteX276" fmla="*/ 4540843 w 10076157"/>
              <a:gd name="connsiteY276" fmla="*/ 9148961 h 10287000"/>
              <a:gd name="connsiteX277" fmla="*/ 4564304 w 10076157"/>
              <a:gd name="connsiteY277" fmla="*/ 9126456 h 10287000"/>
              <a:gd name="connsiteX278" fmla="*/ 4587399 w 10076157"/>
              <a:gd name="connsiteY278" fmla="*/ 9085312 h 10287000"/>
              <a:gd name="connsiteX279" fmla="*/ 5268040 w 10076157"/>
              <a:gd name="connsiteY279" fmla="*/ 9016030 h 10287000"/>
              <a:gd name="connsiteX280" fmla="*/ 5268040 w 10076157"/>
              <a:gd name="connsiteY280" fmla="*/ 9038323 h 10287000"/>
              <a:gd name="connsiteX281" fmla="*/ 5268040 w 10076157"/>
              <a:gd name="connsiteY281" fmla="*/ 9016030 h 10287000"/>
              <a:gd name="connsiteX282" fmla="*/ 5418004 w 10076157"/>
              <a:gd name="connsiteY282" fmla="*/ 8949148 h 10287000"/>
              <a:gd name="connsiteX283" fmla="*/ 5418004 w 10076157"/>
              <a:gd name="connsiteY283" fmla="*/ 8982592 h 10287000"/>
              <a:gd name="connsiteX284" fmla="*/ 5385868 w 10076157"/>
              <a:gd name="connsiteY284" fmla="*/ 8982592 h 10287000"/>
              <a:gd name="connsiteX285" fmla="*/ 5418004 w 10076157"/>
              <a:gd name="connsiteY285" fmla="*/ 8949148 h 10287000"/>
              <a:gd name="connsiteX286" fmla="*/ 5292475 w 10076157"/>
              <a:gd name="connsiteY286" fmla="*/ 8914081 h 10287000"/>
              <a:gd name="connsiteX287" fmla="*/ 5313359 w 10076157"/>
              <a:gd name="connsiteY287" fmla="*/ 8923504 h 10287000"/>
              <a:gd name="connsiteX288" fmla="*/ 5243010 w 10076157"/>
              <a:gd name="connsiteY288" fmla="*/ 8968171 h 10287000"/>
              <a:gd name="connsiteX289" fmla="*/ 5172661 w 10076157"/>
              <a:gd name="connsiteY289" fmla="*/ 9012838 h 10287000"/>
              <a:gd name="connsiteX290" fmla="*/ 5125756 w 10076157"/>
              <a:gd name="connsiteY290" fmla="*/ 9035172 h 10287000"/>
              <a:gd name="connsiteX291" fmla="*/ 5102303 w 10076157"/>
              <a:gd name="connsiteY291" fmla="*/ 9057502 h 10287000"/>
              <a:gd name="connsiteX292" fmla="*/ 5008506 w 10076157"/>
              <a:gd name="connsiteY292" fmla="*/ 9079839 h 10287000"/>
              <a:gd name="connsiteX293" fmla="*/ 5000131 w 10076157"/>
              <a:gd name="connsiteY293" fmla="*/ 9082151 h 10287000"/>
              <a:gd name="connsiteX294" fmla="*/ 4996691 w 10076157"/>
              <a:gd name="connsiteY294" fmla="*/ 9085002 h 10287000"/>
              <a:gd name="connsiteX295" fmla="*/ 4977052 w 10076157"/>
              <a:gd name="connsiteY295" fmla="*/ 9089793 h 10287000"/>
              <a:gd name="connsiteX296" fmla="*/ 4976854 w 10076157"/>
              <a:gd name="connsiteY296" fmla="*/ 9089514 h 10287000"/>
              <a:gd name="connsiteX297" fmla="*/ 4946949 w 10076157"/>
              <a:gd name="connsiteY297" fmla="*/ 9102172 h 10287000"/>
              <a:gd name="connsiteX298" fmla="*/ 4906276 w 10076157"/>
              <a:gd name="connsiteY298" fmla="*/ 9117526 h 10287000"/>
              <a:gd name="connsiteX299" fmla="*/ 4901269 w 10076157"/>
              <a:gd name="connsiteY299" fmla="*/ 9118435 h 10287000"/>
              <a:gd name="connsiteX300" fmla="*/ 4896718 w 10076157"/>
              <a:gd name="connsiteY300" fmla="*/ 9123318 h 10287000"/>
              <a:gd name="connsiteX301" fmla="*/ 4882437 w 10076157"/>
              <a:gd name="connsiteY301" fmla="*/ 9138647 h 10287000"/>
              <a:gd name="connsiteX302" fmla="*/ 4896718 w 10076157"/>
              <a:gd name="connsiteY302" fmla="*/ 9119488 h 10287000"/>
              <a:gd name="connsiteX303" fmla="*/ 4896802 w 10076157"/>
              <a:gd name="connsiteY303" fmla="*/ 9119245 h 10287000"/>
              <a:gd name="connsiteX304" fmla="*/ 4867800 w 10076157"/>
              <a:gd name="connsiteY304" fmla="*/ 9124506 h 10287000"/>
              <a:gd name="connsiteX305" fmla="*/ 4826763 w 10076157"/>
              <a:gd name="connsiteY305" fmla="*/ 9130087 h 10287000"/>
              <a:gd name="connsiteX306" fmla="*/ 4818176 w 10076157"/>
              <a:gd name="connsiteY306" fmla="*/ 9121398 h 10287000"/>
              <a:gd name="connsiteX307" fmla="*/ 4818176 w 10076157"/>
              <a:gd name="connsiteY307" fmla="*/ 9121924 h 10287000"/>
              <a:gd name="connsiteX308" fmla="*/ 4818176 w 10076157"/>
              <a:gd name="connsiteY308" fmla="*/ 9138647 h 10287000"/>
              <a:gd name="connsiteX309" fmla="*/ 4764618 w 10076157"/>
              <a:gd name="connsiteY309" fmla="*/ 9138647 h 10287000"/>
              <a:gd name="connsiteX310" fmla="*/ 4791397 w 10076157"/>
              <a:gd name="connsiteY310" fmla="*/ 9105202 h 10287000"/>
              <a:gd name="connsiteX311" fmla="*/ 4818176 w 10076157"/>
              <a:gd name="connsiteY311" fmla="*/ 9105202 h 10287000"/>
              <a:gd name="connsiteX312" fmla="*/ 4818176 w 10076157"/>
              <a:gd name="connsiteY312" fmla="*/ 9109632 h 10287000"/>
              <a:gd name="connsiteX313" fmla="*/ 4820903 w 10076157"/>
              <a:gd name="connsiteY313" fmla="*/ 9102170 h 10287000"/>
              <a:gd name="connsiteX314" fmla="*/ 4891254 w 10076157"/>
              <a:gd name="connsiteY314" fmla="*/ 9057502 h 10287000"/>
              <a:gd name="connsiteX315" fmla="*/ 4961603 w 10076157"/>
              <a:gd name="connsiteY315" fmla="*/ 9035172 h 10287000"/>
              <a:gd name="connsiteX316" fmla="*/ 4976260 w 10076157"/>
              <a:gd name="connsiteY316" fmla="*/ 9035172 h 10287000"/>
              <a:gd name="connsiteX317" fmla="*/ 4976990 w 10076157"/>
              <a:gd name="connsiteY317" fmla="*/ 9035172 h 10287000"/>
              <a:gd name="connsiteX318" fmla="*/ 4987315 w 10076157"/>
              <a:gd name="connsiteY318" fmla="*/ 9025609 h 10287000"/>
              <a:gd name="connsiteX319" fmla="*/ 4996687 w 10076157"/>
              <a:gd name="connsiteY319" fmla="*/ 9016030 h 10287000"/>
              <a:gd name="connsiteX320" fmla="*/ 5022240 w 10076157"/>
              <a:gd name="connsiteY320" fmla="*/ 9026996 h 10287000"/>
              <a:gd name="connsiteX321" fmla="*/ 5031954 w 10076157"/>
              <a:gd name="connsiteY321" fmla="*/ 9021212 h 10287000"/>
              <a:gd name="connsiteX322" fmla="*/ 5055405 w 10076157"/>
              <a:gd name="connsiteY322" fmla="*/ 8990502 h 10287000"/>
              <a:gd name="connsiteX323" fmla="*/ 5102303 w 10076157"/>
              <a:gd name="connsiteY323" fmla="*/ 8945835 h 10287000"/>
              <a:gd name="connsiteX324" fmla="*/ 5149208 w 10076157"/>
              <a:gd name="connsiteY324" fmla="*/ 8968171 h 10287000"/>
              <a:gd name="connsiteX325" fmla="*/ 5196107 w 10076157"/>
              <a:gd name="connsiteY325" fmla="*/ 8968171 h 10287000"/>
              <a:gd name="connsiteX326" fmla="*/ 5243010 w 10076157"/>
              <a:gd name="connsiteY326" fmla="*/ 8923504 h 10287000"/>
              <a:gd name="connsiteX327" fmla="*/ 5292475 w 10076157"/>
              <a:gd name="connsiteY327" fmla="*/ 8914081 h 10287000"/>
              <a:gd name="connsiteX328" fmla="*/ 4848403 w 10076157"/>
              <a:gd name="connsiteY328" fmla="*/ 8896563 h 10287000"/>
              <a:gd name="connsiteX329" fmla="*/ 4842551 w 10076157"/>
              <a:gd name="connsiteY329" fmla="*/ 8904901 h 10287000"/>
              <a:gd name="connsiteX330" fmla="*/ 4798495 w 10076157"/>
              <a:gd name="connsiteY330" fmla="*/ 8945944 h 10287000"/>
              <a:gd name="connsiteX331" fmla="*/ 4820527 w 10076157"/>
              <a:gd name="connsiteY331" fmla="*/ 8925423 h 10287000"/>
              <a:gd name="connsiteX332" fmla="*/ 4848403 w 10076157"/>
              <a:gd name="connsiteY332" fmla="*/ 8896563 h 10287000"/>
              <a:gd name="connsiteX333" fmla="*/ 5370846 w 10076157"/>
              <a:gd name="connsiteY333" fmla="*/ 8873189 h 10287000"/>
              <a:gd name="connsiteX334" fmla="*/ 5364105 w 10076157"/>
              <a:gd name="connsiteY334" fmla="*/ 8882061 h 10287000"/>
              <a:gd name="connsiteX335" fmla="*/ 5313359 w 10076157"/>
              <a:gd name="connsiteY335" fmla="*/ 8925733 h 10287000"/>
              <a:gd name="connsiteX336" fmla="*/ 5338738 w 10076157"/>
              <a:gd name="connsiteY336" fmla="*/ 8903897 h 10287000"/>
              <a:gd name="connsiteX337" fmla="*/ 5370846 w 10076157"/>
              <a:gd name="connsiteY337" fmla="*/ 8873189 h 10287000"/>
              <a:gd name="connsiteX338" fmla="*/ 5550133 w 10076157"/>
              <a:gd name="connsiteY338" fmla="*/ 8839215 h 10287000"/>
              <a:gd name="connsiteX339" fmla="*/ 5569431 w 10076157"/>
              <a:gd name="connsiteY339" fmla="*/ 8839363 h 10287000"/>
              <a:gd name="connsiteX340" fmla="*/ 5560129 w 10076157"/>
              <a:gd name="connsiteY340" fmla="*/ 8871489 h 10287000"/>
              <a:gd name="connsiteX341" fmla="*/ 5529261 w 10076157"/>
              <a:gd name="connsiteY341" fmla="*/ 8862551 h 10287000"/>
              <a:gd name="connsiteX342" fmla="*/ 5550133 w 10076157"/>
              <a:gd name="connsiteY342" fmla="*/ 8839215 h 10287000"/>
              <a:gd name="connsiteX343" fmla="*/ 5262250 w 10076157"/>
              <a:gd name="connsiteY343" fmla="*/ 8835498 h 10287000"/>
              <a:gd name="connsiteX344" fmla="*/ 5286624 w 10076157"/>
              <a:gd name="connsiteY344" fmla="*/ 8842555 h 10287000"/>
              <a:gd name="connsiteX345" fmla="*/ 5255417 w 10076157"/>
              <a:gd name="connsiteY345" fmla="*/ 8859098 h 10287000"/>
              <a:gd name="connsiteX346" fmla="*/ 5262250 w 10076157"/>
              <a:gd name="connsiteY346" fmla="*/ 8835498 h 10287000"/>
              <a:gd name="connsiteX347" fmla="*/ 5509045 w 10076157"/>
              <a:gd name="connsiteY347" fmla="*/ 8815387 h 10287000"/>
              <a:gd name="connsiteX348" fmla="*/ 5514400 w 10076157"/>
              <a:gd name="connsiteY348" fmla="*/ 8820962 h 10287000"/>
              <a:gd name="connsiteX349" fmla="*/ 5509045 w 10076157"/>
              <a:gd name="connsiteY349" fmla="*/ 8826536 h 10287000"/>
              <a:gd name="connsiteX350" fmla="*/ 5503689 w 10076157"/>
              <a:gd name="connsiteY350" fmla="*/ 8820962 h 10287000"/>
              <a:gd name="connsiteX351" fmla="*/ 5509045 w 10076157"/>
              <a:gd name="connsiteY351" fmla="*/ 8815387 h 10287000"/>
              <a:gd name="connsiteX352" fmla="*/ 3686119 w 10076157"/>
              <a:gd name="connsiteY352" fmla="*/ 8753548 h 10287000"/>
              <a:gd name="connsiteX353" fmla="*/ 3679913 w 10076157"/>
              <a:gd name="connsiteY353" fmla="*/ 8759504 h 10287000"/>
              <a:gd name="connsiteX354" fmla="*/ 3686303 w 10076157"/>
              <a:gd name="connsiteY354" fmla="*/ 8764285 h 10287000"/>
              <a:gd name="connsiteX355" fmla="*/ 3692767 w 10076157"/>
              <a:gd name="connsiteY355" fmla="*/ 8771867 h 10287000"/>
              <a:gd name="connsiteX356" fmla="*/ 3696484 w 10076157"/>
              <a:gd name="connsiteY356" fmla="*/ 8772886 h 10287000"/>
              <a:gd name="connsiteX357" fmla="*/ 3720612 w 10076157"/>
              <a:gd name="connsiteY357" fmla="*/ 8763841 h 10287000"/>
              <a:gd name="connsiteX358" fmla="*/ 3734339 w 10076157"/>
              <a:gd name="connsiteY358" fmla="*/ 8753548 h 10287000"/>
              <a:gd name="connsiteX359" fmla="*/ 3720544 w 10076157"/>
              <a:gd name="connsiteY359" fmla="*/ 8753548 h 10287000"/>
              <a:gd name="connsiteX360" fmla="*/ 5150221 w 10076157"/>
              <a:gd name="connsiteY360" fmla="*/ 8703918 h 10287000"/>
              <a:gd name="connsiteX361" fmla="*/ 5182359 w 10076157"/>
              <a:gd name="connsiteY361" fmla="*/ 8737361 h 10287000"/>
              <a:gd name="connsiteX362" fmla="*/ 5150221 w 10076157"/>
              <a:gd name="connsiteY362" fmla="*/ 8770799 h 10287000"/>
              <a:gd name="connsiteX363" fmla="*/ 5150221 w 10076157"/>
              <a:gd name="connsiteY363" fmla="*/ 8703918 h 10287000"/>
              <a:gd name="connsiteX364" fmla="*/ 3754102 w 10076157"/>
              <a:gd name="connsiteY364" fmla="*/ 8696675 h 10287000"/>
              <a:gd name="connsiteX365" fmla="*/ 3743133 w 10076157"/>
              <a:gd name="connsiteY365" fmla="*/ 8698868 h 10287000"/>
              <a:gd name="connsiteX366" fmla="*/ 3719668 w 10076157"/>
              <a:gd name="connsiteY366" fmla="*/ 8698868 h 10287000"/>
              <a:gd name="connsiteX367" fmla="*/ 3719668 w 10076157"/>
              <a:gd name="connsiteY367" fmla="*/ 8715066 h 10287000"/>
              <a:gd name="connsiteX368" fmla="*/ 3740335 w 10076157"/>
              <a:gd name="connsiteY368" fmla="*/ 8715066 h 10287000"/>
              <a:gd name="connsiteX369" fmla="*/ 3749865 w 10076157"/>
              <a:gd name="connsiteY369" fmla="*/ 8715066 h 10287000"/>
              <a:gd name="connsiteX370" fmla="*/ 3754711 w 10076157"/>
              <a:gd name="connsiteY370" fmla="*/ 8709026 h 10287000"/>
              <a:gd name="connsiteX371" fmla="*/ 3769319 w 10076157"/>
              <a:gd name="connsiteY371" fmla="*/ 8701081 h 10287000"/>
              <a:gd name="connsiteX372" fmla="*/ 3766929 w 10076157"/>
              <a:gd name="connsiteY372" fmla="*/ 8700389 h 10287000"/>
              <a:gd name="connsiteX373" fmla="*/ 3757077 w 10076157"/>
              <a:gd name="connsiteY373" fmla="*/ 8697536 h 10287000"/>
              <a:gd name="connsiteX374" fmla="*/ 3813514 w 10076157"/>
              <a:gd name="connsiteY374" fmla="*/ 8676360 h 10287000"/>
              <a:gd name="connsiteX375" fmla="*/ 3806834 w 10076157"/>
              <a:gd name="connsiteY375" fmla="*/ 8677695 h 10287000"/>
              <a:gd name="connsiteX376" fmla="*/ 3802418 w 10076157"/>
              <a:gd name="connsiteY376" fmla="*/ 8685856 h 10287000"/>
              <a:gd name="connsiteX377" fmla="*/ 3820278 w 10076157"/>
              <a:gd name="connsiteY377" fmla="*/ 8677936 h 10287000"/>
              <a:gd name="connsiteX378" fmla="*/ 3833036 w 10076157"/>
              <a:gd name="connsiteY378" fmla="*/ 8678575 h 10287000"/>
              <a:gd name="connsiteX379" fmla="*/ 3835184 w 10076157"/>
              <a:gd name="connsiteY379" fmla="*/ 8676360 h 10287000"/>
              <a:gd name="connsiteX380" fmla="*/ 3825244 w 10076157"/>
              <a:gd name="connsiteY380" fmla="*/ 8676360 h 10287000"/>
              <a:gd name="connsiteX381" fmla="*/ 3813514 w 10076157"/>
              <a:gd name="connsiteY381" fmla="*/ 8676360 h 10287000"/>
              <a:gd name="connsiteX382" fmla="*/ 3880095 w 10076157"/>
              <a:gd name="connsiteY382" fmla="*/ 8658267 h 10287000"/>
              <a:gd name="connsiteX383" fmla="*/ 3851067 w 10076157"/>
              <a:gd name="connsiteY383" fmla="*/ 8670446 h 10287000"/>
              <a:gd name="connsiteX384" fmla="*/ 3869179 w 10076157"/>
              <a:gd name="connsiteY384" fmla="*/ 8668113 h 10287000"/>
              <a:gd name="connsiteX385" fmla="*/ 5739333 w 10076157"/>
              <a:gd name="connsiteY385" fmla="*/ 8648188 h 10287000"/>
              <a:gd name="connsiteX386" fmla="*/ 5771471 w 10076157"/>
              <a:gd name="connsiteY386" fmla="*/ 8648188 h 10287000"/>
              <a:gd name="connsiteX387" fmla="*/ 5739333 w 10076157"/>
              <a:gd name="connsiteY387" fmla="*/ 8670481 h 10287000"/>
              <a:gd name="connsiteX388" fmla="*/ 5739333 w 10076157"/>
              <a:gd name="connsiteY388" fmla="*/ 8648188 h 10287000"/>
              <a:gd name="connsiteX389" fmla="*/ 5709578 w 10076157"/>
              <a:gd name="connsiteY389" fmla="*/ 8645147 h 10287000"/>
              <a:gd name="connsiteX390" fmla="*/ 5709578 w 10076157"/>
              <a:gd name="connsiteY390" fmla="*/ 8675544 h 10287000"/>
              <a:gd name="connsiteX391" fmla="*/ 5709578 w 10076157"/>
              <a:gd name="connsiteY391" fmla="*/ 8705947 h 10287000"/>
              <a:gd name="connsiteX392" fmla="*/ 5709578 w 10076157"/>
              <a:gd name="connsiteY392" fmla="*/ 8766747 h 10287000"/>
              <a:gd name="connsiteX393" fmla="*/ 5679831 w 10076157"/>
              <a:gd name="connsiteY393" fmla="*/ 8857951 h 10287000"/>
              <a:gd name="connsiteX394" fmla="*/ 5590564 w 10076157"/>
              <a:gd name="connsiteY394" fmla="*/ 8979552 h 10287000"/>
              <a:gd name="connsiteX395" fmla="*/ 5531062 w 10076157"/>
              <a:gd name="connsiteY395" fmla="*/ 9040352 h 10287000"/>
              <a:gd name="connsiteX396" fmla="*/ 5441801 w 10076157"/>
              <a:gd name="connsiteY396" fmla="*/ 9101152 h 10287000"/>
              <a:gd name="connsiteX397" fmla="*/ 5322789 w 10076157"/>
              <a:gd name="connsiteY397" fmla="*/ 9222753 h 10287000"/>
              <a:gd name="connsiteX398" fmla="*/ 5233530 w 10076157"/>
              <a:gd name="connsiteY398" fmla="*/ 9283553 h 10287000"/>
              <a:gd name="connsiteX399" fmla="*/ 5203775 w 10076157"/>
              <a:gd name="connsiteY399" fmla="*/ 9253155 h 10287000"/>
              <a:gd name="connsiteX400" fmla="*/ 5263277 w 10076157"/>
              <a:gd name="connsiteY400" fmla="*/ 9161952 h 10287000"/>
              <a:gd name="connsiteX401" fmla="*/ 5263277 w 10076157"/>
              <a:gd name="connsiteY401" fmla="*/ 9131556 h 10287000"/>
              <a:gd name="connsiteX402" fmla="*/ 5322789 w 10076157"/>
              <a:gd name="connsiteY402" fmla="*/ 9070749 h 10287000"/>
              <a:gd name="connsiteX403" fmla="*/ 5441801 w 10076157"/>
              <a:gd name="connsiteY403" fmla="*/ 9009948 h 10287000"/>
              <a:gd name="connsiteX404" fmla="*/ 5531062 w 10076157"/>
              <a:gd name="connsiteY404" fmla="*/ 8918751 h 10287000"/>
              <a:gd name="connsiteX405" fmla="*/ 5590564 w 10076157"/>
              <a:gd name="connsiteY405" fmla="*/ 8857951 h 10287000"/>
              <a:gd name="connsiteX406" fmla="*/ 5650075 w 10076157"/>
              <a:gd name="connsiteY406" fmla="*/ 8766747 h 10287000"/>
              <a:gd name="connsiteX407" fmla="*/ 5679831 w 10076157"/>
              <a:gd name="connsiteY407" fmla="*/ 8675544 h 10287000"/>
              <a:gd name="connsiteX408" fmla="*/ 5709578 w 10076157"/>
              <a:gd name="connsiteY408" fmla="*/ 8645147 h 10287000"/>
              <a:gd name="connsiteX409" fmla="*/ 5271071 w 10076157"/>
              <a:gd name="connsiteY409" fmla="*/ 8606362 h 10287000"/>
              <a:gd name="connsiteX410" fmla="*/ 5296447 w 10076157"/>
              <a:gd name="connsiteY410" fmla="*/ 8606362 h 10287000"/>
              <a:gd name="connsiteX411" fmla="*/ 5271071 w 10076157"/>
              <a:gd name="connsiteY411" fmla="*/ 8630931 h 10287000"/>
              <a:gd name="connsiteX412" fmla="*/ 5271071 w 10076157"/>
              <a:gd name="connsiteY412" fmla="*/ 8606362 h 10287000"/>
              <a:gd name="connsiteX413" fmla="*/ 5107962 w 10076157"/>
              <a:gd name="connsiteY413" fmla="*/ 8585078 h 10287000"/>
              <a:gd name="connsiteX414" fmla="*/ 5130918 w 10076157"/>
              <a:gd name="connsiteY414" fmla="*/ 8585078 h 10287000"/>
              <a:gd name="connsiteX415" fmla="*/ 5107962 w 10076157"/>
              <a:gd name="connsiteY415" fmla="*/ 8606367 h 10287000"/>
              <a:gd name="connsiteX416" fmla="*/ 5107962 w 10076157"/>
              <a:gd name="connsiteY416" fmla="*/ 8585078 h 10287000"/>
              <a:gd name="connsiteX417" fmla="*/ 4699370 w 10076157"/>
              <a:gd name="connsiteY417" fmla="*/ 8514972 h 10287000"/>
              <a:gd name="connsiteX418" fmla="*/ 4703042 w 10076157"/>
              <a:gd name="connsiteY418" fmla="*/ 8518821 h 10287000"/>
              <a:gd name="connsiteX419" fmla="*/ 4699370 w 10076157"/>
              <a:gd name="connsiteY419" fmla="*/ 8522670 h 10287000"/>
              <a:gd name="connsiteX420" fmla="*/ 4695695 w 10076157"/>
              <a:gd name="connsiteY420" fmla="*/ 8518821 h 10287000"/>
              <a:gd name="connsiteX421" fmla="*/ 4699370 w 10076157"/>
              <a:gd name="connsiteY421" fmla="*/ 8514972 h 10287000"/>
              <a:gd name="connsiteX422" fmla="*/ 5245700 w 10076157"/>
              <a:gd name="connsiteY422" fmla="*/ 8499907 h 10287000"/>
              <a:gd name="connsiteX423" fmla="*/ 5245700 w 10076157"/>
              <a:gd name="connsiteY423" fmla="*/ 8521203 h 10287000"/>
              <a:gd name="connsiteX424" fmla="*/ 5176831 w 10076157"/>
              <a:gd name="connsiteY424" fmla="*/ 8563784 h 10287000"/>
              <a:gd name="connsiteX425" fmla="*/ 5130918 w 10076157"/>
              <a:gd name="connsiteY425" fmla="*/ 8585078 h 10287000"/>
              <a:gd name="connsiteX426" fmla="*/ 5153874 w 10076157"/>
              <a:gd name="connsiteY426" fmla="*/ 8563784 h 10287000"/>
              <a:gd name="connsiteX427" fmla="*/ 5199787 w 10076157"/>
              <a:gd name="connsiteY427" fmla="*/ 8521203 h 10287000"/>
              <a:gd name="connsiteX428" fmla="*/ 5245700 w 10076157"/>
              <a:gd name="connsiteY428" fmla="*/ 8499907 h 10287000"/>
              <a:gd name="connsiteX429" fmla="*/ 5174706 w 10076157"/>
              <a:gd name="connsiteY429" fmla="*/ 8428776 h 10287000"/>
              <a:gd name="connsiteX430" fmla="*/ 5144864 w 10076157"/>
              <a:gd name="connsiteY430" fmla="*/ 8459277 h 10287000"/>
              <a:gd name="connsiteX431" fmla="*/ 5115028 w 10076157"/>
              <a:gd name="connsiteY431" fmla="*/ 8459277 h 10287000"/>
              <a:gd name="connsiteX432" fmla="*/ 5085192 w 10076157"/>
              <a:gd name="connsiteY432" fmla="*/ 8489788 h 10287000"/>
              <a:gd name="connsiteX433" fmla="*/ 5070476 w 10076157"/>
              <a:gd name="connsiteY433" fmla="*/ 8557478 h 10287000"/>
              <a:gd name="connsiteX434" fmla="*/ 5085429 w 10076157"/>
              <a:gd name="connsiteY434" fmla="*/ 8544903 h 10287000"/>
              <a:gd name="connsiteX435" fmla="*/ 5166761 w 10076157"/>
              <a:gd name="connsiteY435" fmla="*/ 8502148 h 10287000"/>
              <a:gd name="connsiteX436" fmla="*/ 5203718 w 10076157"/>
              <a:gd name="connsiteY436" fmla="*/ 8458436 h 10287000"/>
              <a:gd name="connsiteX437" fmla="*/ 5189625 w 10076157"/>
              <a:gd name="connsiteY437" fmla="*/ 8444027 h 10287000"/>
              <a:gd name="connsiteX438" fmla="*/ 5174706 w 10076157"/>
              <a:gd name="connsiteY438" fmla="*/ 8428776 h 10287000"/>
              <a:gd name="connsiteX439" fmla="*/ 4496834 w 10076157"/>
              <a:gd name="connsiteY439" fmla="*/ 8403741 h 10287000"/>
              <a:gd name="connsiteX440" fmla="*/ 4493919 w 10076157"/>
              <a:gd name="connsiteY440" fmla="*/ 8406303 h 10287000"/>
              <a:gd name="connsiteX441" fmla="*/ 4446992 w 10076157"/>
              <a:gd name="connsiteY441" fmla="*/ 8451311 h 10287000"/>
              <a:gd name="connsiteX442" fmla="*/ 4426465 w 10076157"/>
              <a:gd name="connsiteY442" fmla="*/ 8451311 h 10287000"/>
              <a:gd name="connsiteX443" fmla="*/ 4425132 w 10076157"/>
              <a:gd name="connsiteY443" fmla="*/ 8451311 h 10287000"/>
              <a:gd name="connsiteX444" fmla="*/ 4418896 w 10076157"/>
              <a:gd name="connsiteY444" fmla="*/ 8468994 h 10287000"/>
              <a:gd name="connsiteX445" fmla="*/ 4404041 w 10076157"/>
              <a:gd name="connsiteY445" fmla="*/ 8488138 h 10287000"/>
              <a:gd name="connsiteX446" fmla="*/ 4408842 w 10076157"/>
              <a:gd name="connsiteY446" fmla="*/ 8501753 h 10287000"/>
              <a:gd name="connsiteX447" fmla="*/ 4412974 w 10076157"/>
              <a:gd name="connsiteY447" fmla="*/ 8500084 h 10287000"/>
              <a:gd name="connsiteX448" fmla="*/ 4453711 w 10076157"/>
              <a:gd name="connsiteY448" fmla="*/ 8486866 h 10287000"/>
              <a:gd name="connsiteX449" fmla="*/ 4493643 w 10076157"/>
              <a:gd name="connsiteY449" fmla="*/ 8458365 h 10287000"/>
              <a:gd name="connsiteX450" fmla="*/ 4483278 w 10076157"/>
              <a:gd name="connsiteY450" fmla="*/ 8445227 h 10287000"/>
              <a:gd name="connsiteX451" fmla="*/ 4496834 w 10076157"/>
              <a:gd name="connsiteY451" fmla="*/ 8432689 h 10287000"/>
              <a:gd name="connsiteX452" fmla="*/ 4496834 w 10076157"/>
              <a:gd name="connsiteY452" fmla="*/ 8406675 h 10287000"/>
              <a:gd name="connsiteX453" fmla="*/ 4164926 w 10076157"/>
              <a:gd name="connsiteY453" fmla="*/ 8398406 h 10287000"/>
              <a:gd name="connsiteX454" fmla="*/ 4182466 w 10076157"/>
              <a:gd name="connsiteY454" fmla="*/ 8429063 h 10287000"/>
              <a:gd name="connsiteX455" fmla="*/ 4151261 w 10076157"/>
              <a:gd name="connsiteY455" fmla="*/ 8445601 h 10287000"/>
              <a:gd name="connsiteX456" fmla="*/ 4158093 w 10076157"/>
              <a:gd name="connsiteY456" fmla="*/ 8422005 h 10287000"/>
              <a:gd name="connsiteX457" fmla="*/ 4164926 w 10076157"/>
              <a:gd name="connsiteY457" fmla="*/ 8398406 h 10287000"/>
              <a:gd name="connsiteX458" fmla="*/ 5831220 w 10076157"/>
              <a:gd name="connsiteY458" fmla="*/ 8385264 h 10287000"/>
              <a:gd name="connsiteX459" fmla="*/ 5831220 w 10076157"/>
              <a:gd name="connsiteY459" fmla="*/ 8408012 h 10287000"/>
              <a:gd name="connsiteX460" fmla="*/ 5760955 w 10076157"/>
              <a:gd name="connsiteY460" fmla="*/ 8453509 h 10287000"/>
              <a:gd name="connsiteX461" fmla="*/ 5714115 w 10076157"/>
              <a:gd name="connsiteY461" fmla="*/ 8499000 h 10287000"/>
              <a:gd name="connsiteX462" fmla="*/ 5643856 w 10076157"/>
              <a:gd name="connsiteY462" fmla="*/ 8544497 h 10287000"/>
              <a:gd name="connsiteX463" fmla="*/ 5597011 w 10076157"/>
              <a:gd name="connsiteY463" fmla="*/ 8589989 h 10287000"/>
              <a:gd name="connsiteX464" fmla="*/ 5573591 w 10076157"/>
              <a:gd name="connsiteY464" fmla="*/ 8589989 h 10287000"/>
              <a:gd name="connsiteX465" fmla="*/ 5550170 w 10076157"/>
              <a:gd name="connsiteY465" fmla="*/ 8589989 h 10287000"/>
              <a:gd name="connsiteX466" fmla="*/ 5573591 w 10076157"/>
              <a:gd name="connsiteY466" fmla="*/ 8567240 h 10287000"/>
              <a:gd name="connsiteX467" fmla="*/ 5581276 w 10076157"/>
              <a:gd name="connsiteY467" fmla="*/ 8550182 h 10287000"/>
              <a:gd name="connsiteX468" fmla="*/ 5583811 w 10076157"/>
              <a:gd name="connsiteY468" fmla="*/ 8547863 h 10287000"/>
              <a:gd name="connsiteX469" fmla="*/ 5567955 w 10076157"/>
              <a:gd name="connsiteY469" fmla="*/ 8547863 h 10287000"/>
              <a:gd name="connsiteX470" fmla="*/ 5567955 w 10076157"/>
              <a:gd name="connsiteY470" fmla="*/ 8525571 h 10287000"/>
              <a:gd name="connsiteX471" fmla="*/ 5578667 w 10076157"/>
              <a:gd name="connsiteY471" fmla="*/ 8528356 h 10287000"/>
              <a:gd name="connsiteX472" fmla="*/ 5587518 w 10076157"/>
              <a:gd name="connsiteY472" fmla="*/ 8544477 h 10287000"/>
              <a:gd name="connsiteX473" fmla="*/ 5599938 w 10076157"/>
              <a:gd name="connsiteY473" fmla="*/ 8533122 h 10287000"/>
              <a:gd name="connsiteX474" fmla="*/ 5643856 w 10076157"/>
              <a:gd name="connsiteY474" fmla="*/ 8499000 h 10287000"/>
              <a:gd name="connsiteX475" fmla="*/ 5737536 w 10076157"/>
              <a:gd name="connsiteY475" fmla="*/ 8453509 h 10287000"/>
              <a:gd name="connsiteX476" fmla="*/ 5831220 w 10076157"/>
              <a:gd name="connsiteY476" fmla="*/ 8385264 h 10287000"/>
              <a:gd name="connsiteX477" fmla="*/ 5486740 w 10076157"/>
              <a:gd name="connsiteY477" fmla="*/ 8377071 h 10287000"/>
              <a:gd name="connsiteX478" fmla="*/ 5490971 w 10076157"/>
              <a:gd name="connsiteY478" fmla="*/ 8381168 h 10287000"/>
              <a:gd name="connsiteX479" fmla="*/ 5486740 w 10076157"/>
              <a:gd name="connsiteY479" fmla="*/ 8385264 h 10287000"/>
              <a:gd name="connsiteX480" fmla="*/ 5482509 w 10076157"/>
              <a:gd name="connsiteY480" fmla="*/ 8381168 h 10287000"/>
              <a:gd name="connsiteX481" fmla="*/ 5486740 w 10076157"/>
              <a:gd name="connsiteY481" fmla="*/ 8377071 h 10287000"/>
              <a:gd name="connsiteX482" fmla="*/ 5841166 w 10076157"/>
              <a:gd name="connsiteY482" fmla="*/ 8353355 h 10287000"/>
              <a:gd name="connsiteX483" fmla="*/ 5863196 w 10076157"/>
              <a:gd name="connsiteY483" fmla="*/ 8353355 h 10287000"/>
              <a:gd name="connsiteX484" fmla="*/ 5841166 w 10076157"/>
              <a:gd name="connsiteY484" fmla="*/ 8376444 h 10287000"/>
              <a:gd name="connsiteX485" fmla="*/ 5841166 w 10076157"/>
              <a:gd name="connsiteY485" fmla="*/ 8353355 h 10287000"/>
              <a:gd name="connsiteX486" fmla="*/ 5025512 w 10076157"/>
              <a:gd name="connsiteY486" fmla="*/ 8350064 h 10287000"/>
              <a:gd name="connsiteX487" fmla="*/ 5022986 w 10076157"/>
              <a:gd name="connsiteY487" fmla="*/ 8352510 h 10287000"/>
              <a:gd name="connsiteX488" fmla="*/ 5011708 w 10076157"/>
              <a:gd name="connsiteY488" fmla="*/ 8363428 h 10287000"/>
              <a:gd name="connsiteX489" fmla="*/ 4969628 w 10076157"/>
              <a:gd name="connsiteY489" fmla="*/ 8383798 h 10287000"/>
              <a:gd name="connsiteX490" fmla="*/ 5025512 w 10076157"/>
              <a:gd name="connsiteY490" fmla="*/ 8383798 h 10287000"/>
              <a:gd name="connsiteX491" fmla="*/ 5025512 w 10076157"/>
              <a:gd name="connsiteY491" fmla="*/ 8356320 h 10287000"/>
              <a:gd name="connsiteX492" fmla="*/ 4683277 w 10076157"/>
              <a:gd name="connsiteY492" fmla="*/ 8336130 h 10287000"/>
              <a:gd name="connsiteX493" fmla="*/ 4687506 w 10076157"/>
              <a:gd name="connsiteY493" fmla="*/ 8340226 h 10287000"/>
              <a:gd name="connsiteX494" fmla="*/ 4683277 w 10076157"/>
              <a:gd name="connsiteY494" fmla="*/ 8344320 h 10287000"/>
              <a:gd name="connsiteX495" fmla="*/ 4679045 w 10076157"/>
              <a:gd name="connsiteY495" fmla="*/ 8340226 h 10287000"/>
              <a:gd name="connsiteX496" fmla="*/ 4683277 w 10076157"/>
              <a:gd name="connsiteY496" fmla="*/ 8336130 h 10287000"/>
              <a:gd name="connsiteX497" fmla="*/ 6514325 w 10076157"/>
              <a:gd name="connsiteY497" fmla="*/ 8295183 h 10287000"/>
              <a:gd name="connsiteX498" fmla="*/ 6539699 w 10076157"/>
              <a:gd name="connsiteY498" fmla="*/ 8295183 h 10287000"/>
              <a:gd name="connsiteX499" fmla="*/ 6514325 w 10076157"/>
              <a:gd name="connsiteY499" fmla="*/ 8319753 h 10287000"/>
              <a:gd name="connsiteX500" fmla="*/ 6514325 w 10076157"/>
              <a:gd name="connsiteY500" fmla="*/ 8295183 h 10287000"/>
              <a:gd name="connsiteX501" fmla="*/ 4894717 w 10076157"/>
              <a:gd name="connsiteY501" fmla="*/ 8295183 h 10287000"/>
              <a:gd name="connsiteX502" fmla="*/ 4915860 w 10076157"/>
              <a:gd name="connsiteY502" fmla="*/ 8295183 h 10287000"/>
              <a:gd name="connsiteX503" fmla="*/ 4873571 w 10076157"/>
              <a:gd name="connsiteY503" fmla="*/ 8319753 h 10287000"/>
              <a:gd name="connsiteX504" fmla="*/ 4894717 w 10076157"/>
              <a:gd name="connsiteY504" fmla="*/ 8295183 h 10287000"/>
              <a:gd name="connsiteX505" fmla="*/ 4372236 w 10076157"/>
              <a:gd name="connsiteY505" fmla="*/ 8288587 h 10287000"/>
              <a:gd name="connsiteX506" fmla="*/ 4311127 w 10076157"/>
              <a:gd name="connsiteY506" fmla="*/ 8330889 h 10287000"/>
              <a:gd name="connsiteX507" fmla="*/ 4310975 w 10076157"/>
              <a:gd name="connsiteY507" fmla="*/ 8330976 h 10287000"/>
              <a:gd name="connsiteX508" fmla="*/ 4306223 w 10076157"/>
              <a:gd name="connsiteY508" fmla="*/ 8338791 h 10287000"/>
              <a:gd name="connsiteX509" fmla="*/ 4297340 w 10076157"/>
              <a:gd name="connsiteY509" fmla="*/ 8338791 h 10287000"/>
              <a:gd name="connsiteX510" fmla="*/ 4289802 w 10076157"/>
              <a:gd name="connsiteY510" fmla="*/ 8343116 h 10287000"/>
              <a:gd name="connsiteX511" fmla="*/ 4229646 w 10076157"/>
              <a:gd name="connsiteY511" fmla="*/ 8352036 h 10287000"/>
              <a:gd name="connsiteX512" fmla="*/ 4168534 w 10076157"/>
              <a:gd name="connsiteY512" fmla="*/ 8373187 h 10287000"/>
              <a:gd name="connsiteX513" fmla="*/ 4159943 w 10076157"/>
              <a:gd name="connsiteY513" fmla="*/ 8382110 h 10287000"/>
              <a:gd name="connsiteX514" fmla="*/ 4151740 w 10076157"/>
              <a:gd name="connsiteY514" fmla="*/ 8390628 h 10287000"/>
              <a:gd name="connsiteX515" fmla="*/ 4149521 w 10076157"/>
              <a:gd name="connsiteY515" fmla="*/ 8398293 h 10287000"/>
              <a:gd name="connsiteX516" fmla="*/ 4148168 w 10076157"/>
              <a:gd name="connsiteY516" fmla="*/ 8397901 h 10287000"/>
              <a:gd name="connsiteX517" fmla="*/ 4148168 w 10076157"/>
              <a:gd name="connsiteY517" fmla="*/ 8406566 h 10287000"/>
              <a:gd name="connsiteX518" fmla="*/ 4148168 w 10076157"/>
              <a:gd name="connsiteY518" fmla="*/ 8415489 h 10287000"/>
              <a:gd name="connsiteX519" fmla="*/ 4087058 w 10076157"/>
              <a:gd name="connsiteY519" fmla="*/ 8457786 h 10287000"/>
              <a:gd name="connsiteX520" fmla="*/ 4046318 w 10076157"/>
              <a:gd name="connsiteY520" fmla="*/ 8500084 h 10287000"/>
              <a:gd name="connsiteX521" fmla="*/ 4046022 w 10076157"/>
              <a:gd name="connsiteY521" fmla="*/ 8500084 h 10287000"/>
              <a:gd name="connsiteX522" fmla="*/ 4035456 w 10076157"/>
              <a:gd name="connsiteY522" fmla="*/ 8515628 h 10287000"/>
              <a:gd name="connsiteX523" fmla="*/ 4033281 w 10076157"/>
              <a:gd name="connsiteY523" fmla="*/ 8518828 h 10287000"/>
              <a:gd name="connsiteX524" fmla="*/ 4039338 w 10076157"/>
              <a:gd name="connsiteY524" fmla="*/ 8518828 h 10287000"/>
              <a:gd name="connsiteX525" fmla="*/ 4071596 w 10076157"/>
              <a:gd name="connsiteY525" fmla="*/ 8518828 h 10287000"/>
              <a:gd name="connsiteX526" fmla="*/ 4118521 w 10076157"/>
              <a:gd name="connsiteY526" fmla="*/ 8496323 h 10287000"/>
              <a:gd name="connsiteX527" fmla="*/ 4118521 w 10076157"/>
              <a:gd name="connsiteY527" fmla="*/ 8477106 h 10287000"/>
              <a:gd name="connsiteX528" fmla="*/ 4114240 w 10076157"/>
              <a:gd name="connsiteY528" fmla="*/ 8486907 h 10287000"/>
              <a:gd name="connsiteX529" fmla="*/ 4111229 w 10076157"/>
              <a:gd name="connsiteY529" fmla="*/ 8492133 h 10287000"/>
              <a:gd name="connsiteX530" fmla="*/ 4111229 w 10076157"/>
              <a:gd name="connsiteY530" fmla="*/ 8458689 h 10287000"/>
              <a:gd name="connsiteX531" fmla="*/ 4120266 w 10076157"/>
              <a:gd name="connsiteY531" fmla="*/ 8463915 h 10287000"/>
              <a:gd name="connsiteX532" fmla="*/ 4119441 w 10076157"/>
              <a:gd name="connsiteY532" fmla="*/ 8473377 h 10287000"/>
              <a:gd name="connsiteX533" fmla="*/ 4165446 w 10076157"/>
              <a:gd name="connsiteY533" fmla="*/ 8451311 h 10287000"/>
              <a:gd name="connsiteX534" fmla="*/ 4212374 w 10076157"/>
              <a:gd name="connsiteY534" fmla="*/ 8428810 h 10287000"/>
              <a:gd name="connsiteX535" fmla="*/ 4242069 w 10076157"/>
              <a:gd name="connsiteY535" fmla="*/ 8409820 h 10287000"/>
              <a:gd name="connsiteX536" fmla="*/ 4242938 w 10076157"/>
              <a:gd name="connsiteY536" fmla="*/ 8408508 h 10287000"/>
              <a:gd name="connsiteX537" fmla="*/ 4214569 w 10076157"/>
              <a:gd name="connsiteY537" fmla="*/ 8416429 h 10287000"/>
              <a:gd name="connsiteX538" fmla="*/ 4276904 w 10076157"/>
              <a:gd name="connsiteY538" fmla="*/ 8346343 h 10287000"/>
              <a:gd name="connsiteX539" fmla="*/ 4276704 w 10076157"/>
              <a:gd name="connsiteY539" fmla="*/ 8370499 h 10287000"/>
              <a:gd name="connsiteX540" fmla="*/ 4280927 w 10076157"/>
              <a:gd name="connsiteY540" fmla="*/ 8367274 h 10287000"/>
              <a:gd name="connsiteX541" fmla="*/ 4309155 w 10076157"/>
              <a:gd name="connsiteY541" fmla="*/ 8352858 h 10287000"/>
              <a:gd name="connsiteX542" fmla="*/ 4336197 w 10076157"/>
              <a:gd name="connsiteY542" fmla="*/ 8347219 h 10287000"/>
              <a:gd name="connsiteX543" fmla="*/ 4374325 w 10076157"/>
              <a:gd name="connsiteY543" fmla="*/ 8304340 h 10287000"/>
              <a:gd name="connsiteX544" fmla="*/ 4383874 w 10076157"/>
              <a:gd name="connsiteY544" fmla="*/ 8288587 h 10287000"/>
              <a:gd name="connsiteX545" fmla="*/ 4116075 w 10076157"/>
              <a:gd name="connsiteY545" fmla="*/ 8247844 h 10287000"/>
              <a:gd name="connsiteX546" fmla="*/ 4116721 w 10076157"/>
              <a:gd name="connsiteY546" fmla="*/ 8260824 h 10287000"/>
              <a:gd name="connsiteX547" fmla="*/ 4109240 w 10076157"/>
              <a:gd name="connsiteY547" fmla="*/ 8271449 h 10287000"/>
              <a:gd name="connsiteX548" fmla="*/ 4108595 w 10076157"/>
              <a:gd name="connsiteY548" fmla="*/ 8258470 h 10287000"/>
              <a:gd name="connsiteX549" fmla="*/ 4116075 w 10076157"/>
              <a:gd name="connsiteY549" fmla="*/ 8247844 h 10287000"/>
              <a:gd name="connsiteX550" fmla="*/ 4818176 w 10076157"/>
              <a:gd name="connsiteY550" fmla="*/ 8246903 h 10287000"/>
              <a:gd name="connsiteX551" fmla="*/ 4818176 w 10076157"/>
              <a:gd name="connsiteY551" fmla="*/ 8276633 h 10287000"/>
              <a:gd name="connsiteX552" fmla="*/ 4818176 w 10076157"/>
              <a:gd name="connsiteY552" fmla="*/ 8291493 h 10287000"/>
              <a:gd name="connsiteX553" fmla="*/ 4818176 w 10076157"/>
              <a:gd name="connsiteY553" fmla="*/ 8296876 h 10287000"/>
              <a:gd name="connsiteX554" fmla="*/ 4822827 w 10076157"/>
              <a:gd name="connsiteY554" fmla="*/ 8295188 h 10287000"/>
              <a:gd name="connsiteX555" fmla="*/ 4818176 w 10076157"/>
              <a:gd name="connsiteY555" fmla="*/ 8302890 h 10287000"/>
              <a:gd name="connsiteX556" fmla="*/ 4818176 w 10076157"/>
              <a:gd name="connsiteY556" fmla="*/ 8306356 h 10287000"/>
              <a:gd name="connsiteX557" fmla="*/ 4815413 w 10076157"/>
              <a:gd name="connsiteY557" fmla="*/ 8307470 h 10287000"/>
              <a:gd name="connsiteX558" fmla="*/ 4805914 w 10076157"/>
              <a:gd name="connsiteY558" fmla="*/ 8323210 h 10287000"/>
              <a:gd name="connsiteX559" fmla="*/ 4788996 w 10076157"/>
              <a:gd name="connsiteY559" fmla="*/ 8335109 h 10287000"/>
              <a:gd name="connsiteX560" fmla="*/ 4772082 w 10076157"/>
              <a:gd name="connsiteY560" fmla="*/ 8333191 h 10287000"/>
              <a:gd name="connsiteX561" fmla="*/ 4769857 w 10076157"/>
              <a:gd name="connsiteY561" fmla="*/ 8331425 h 10287000"/>
              <a:gd name="connsiteX562" fmla="*/ 4764618 w 10076157"/>
              <a:gd name="connsiteY562" fmla="*/ 8336077 h 10287000"/>
              <a:gd name="connsiteX563" fmla="*/ 4765295 w 10076157"/>
              <a:gd name="connsiteY563" fmla="*/ 8327802 h 10287000"/>
              <a:gd name="connsiteX564" fmla="*/ 4755165 w 10076157"/>
              <a:gd name="connsiteY564" fmla="*/ 8319758 h 10287000"/>
              <a:gd name="connsiteX565" fmla="*/ 4766283 w 10076157"/>
              <a:gd name="connsiteY565" fmla="*/ 8315718 h 10287000"/>
              <a:gd name="connsiteX566" fmla="*/ 4767965 w 10076157"/>
              <a:gd name="connsiteY566" fmla="*/ 8295209 h 10287000"/>
              <a:gd name="connsiteX567" fmla="*/ 4791397 w 10076157"/>
              <a:gd name="connsiteY567" fmla="*/ 8276633 h 10287000"/>
              <a:gd name="connsiteX568" fmla="*/ 4818176 w 10076157"/>
              <a:gd name="connsiteY568" fmla="*/ 8246903 h 10287000"/>
              <a:gd name="connsiteX569" fmla="*/ 4820520 w 10076157"/>
              <a:gd name="connsiteY569" fmla="*/ 8245615 h 10287000"/>
              <a:gd name="connsiteX570" fmla="*/ 4842551 w 10076157"/>
              <a:gd name="connsiteY570" fmla="*/ 8268707 h 10287000"/>
              <a:gd name="connsiteX571" fmla="*/ 4820520 w 10076157"/>
              <a:gd name="connsiteY571" fmla="*/ 8291791 h 10287000"/>
              <a:gd name="connsiteX572" fmla="*/ 4820520 w 10076157"/>
              <a:gd name="connsiteY572" fmla="*/ 8268707 h 10287000"/>
              <a:gd name="connsiteX573" fmla="*/ 4820520 w 10076157"/>
              <a:gd name="connsiteY573" fmla="*/ 8245615 h 10287000"/>
              <a:gd name="connsiteX574" fmla="*/ 5402284 w 10076157"/>
              <a:gd name="connsiteY574" fmla="*/ 8235441 h 10287000"/>
              <a:gd name="connsiteX575" fmla="*/ 5415286 w 10076157"/>
              <a:gd name="connsiteY575" fmla="*/ 8251107 h 10287000"/>
              <a:gd name="connsiteX576" fmla="*/ 5394481 w 10076157"/>
              <a:gd name="connsiteY576" fmla="*/ 8271998 h 10287000"/>
              <a:gd name="connsiteX577" fmla="*/ 5373676 w 10076157"/>
              <a:gd name="connsiteY577" fmla="*/ 8292887 h 10287000"/>
              <a:gd name="connsiteX578" fmla="*/ 5352871 w 10076157"/>
              <a:gd name="connsiteY578" fmla="*/ 8334666 h 10287000"/>
              <a:gd name="connsiteX579" fmla="*/ 5352871 w 10076157"/>
              <a:gd name="connsiteY579" fmla="*/ 8355556 h 10287000"/>
              <a:gd name="connsiteX580" fmla="*/ 5290459 w 10076157"/>
              <a:gd name="connsiteY580" fmla="*/ 8376444 h 10287000"/>
              <a:gd name="connsiteX581" fmla="*/ 5290459 w 10076157"/>
              <a:gd name="connsiteY581" fmla="*/ 8355556 h 10287000"/>
              <a:gd name="connsiteX582" fmla="*/ 5332068 w 10076157"/>
              <a:gd name="connsiteY582" fmla="*/ 8292887 h 10287000"/>
              <a:gd name="connsiteX583" fmla="*/ 5373676 w 10076157"/>
              <a:gd name="connsiteY583" fmla="*/ 8251107 h 10287000"/>
              <a:gd name="connsiteX584" fmla="*/ 5402284 w 10076157"/>
              <a:gd name="connsiteY584" fmla="*/ 8235441 h 10287000"/>
              <a:gd name="connsiteX585" fmla="*/ 4229091 w 10076157"/>
              <a:gd name="connsiteY585" fmla="*/ 8230769 h 10287000"/>
              <a:gd name="connsiteX586" fmla="*/ 4229041 w 10076157"/>
              <a:gd name="connsiteY586" fmla="*/ 8230947 h 10287000"/>
              <a:gd name="connsiteX587" fmla="*/ 4229381 w 10076157"/>
              <a:gd name="connsiteY587" fmla="*/ 8230852 h 10287000"/>
              <a:gd name="connsiteX588" fmla="*/ 4147686 w 10076157"/>
              <a:gd name="connsiteY588" fmla="*/ 8226521 h 10287000"/>
              <a:gd name="connsiteX589" fmla="*/ 4140885 w 10076157"/>
              <a:gd name="connsiteY589" fmla="*/ 8226618 h 10287000"/>
              <a:gd name="connsiteX590" fmla="*/ 4128012 w 10076157"/>
              <a:gd name="connsiteY590" fmla="*/ 8227636 h 10287000"/>
              <a:gd name="connsiteX591" fmla="*/ 4125896 w 10076157"/>
              <a:gd name="connsiteY591" fmla="*/ 8230223 h 10287000"/>
              <a:gd name="connsiteX592" fmla="*/ 4105140 w 10076157"/>
              <a:gd name="connsiteY592" fmla="*/ 8230223 h 10287000"/>
              <a:gd name="connsiteX593" fmla="*/ 4082962 w 10076157"/>
              <a:gd name="connsiteY593" fmla="*/ 8235761 h 10287000"/>
              <a:gd name="connsiteX594" fmla="*/ 4071596 w 10076157"/>
              <a:gd name="connsiteY594" fmla="*/ 8248773 h 10287000"/>
              <a:gd name="connsiteX595" fmla="*/ 4024675 w 10076157"/>
              <a:gd name="connsiteY595" fmla="*/ 8271278 h 10287000"/>
              <a:gd name="connsiteX596" fmla="*/ 4010012 w 10076157"/>
              <a:gd name="connsiteY596" fmla="*/ 8290966 h 10287000"/>
              <a:gd name="connsiteX597" fmla="*/ 3980433 w 10076157"/>
              <a:gd name="connsiteY597" fmla="*/ 8293545 h 10287000"/>
              <a:gd name="connsiteX598" fmla="*/ 3977751 w 10076157"/>
              <a:gd name="connsiteY598" fmla="*/ 8296329 h 10287000"/>
              <a:gd name="connsiteX599" fmla="*/ 3977751 w 10076157"/>
              <a:gd name="connsiteY599" fmla="*/ 8296593 h 10287000"/>
              <a:gd name="connsiteX600" fmla="*/ 3977751 w 10076157"/>
              <a:gd name="connsiteY600" fmla="*/ 8316286 h 10287000"/>
              <a:gd name="connsiteX601" fmla="*/ 3977751 w 10076157"/>
              <a:gd name="connsiteY601" fmla="*/ 8338791 h 10287000"/>
              <a:gd name="connsiteX602" fmla="*/ 4024675 w 10076157"/>
              <a:gd name="connsiteY602" fmla="*/ 8338791 h 10287000"/>
              <a:gd name="connsiteX603" fmla="*/ 4045807 w 10076157"/>
              <a:gd name="connsiteY603" fmla="*/ 8331420 h 10287000"/>
              <a:gd name="connsiteX604" fmla="*/ 4046318 w 10076157"/>
              <a:gd name="connsiteY604" fmla="*/ 8330889 h 10287000"/>
              <a:gd name="connsiteX605" fmla="*/ 4049298 w 10076157"/>
              <a:gd name="connsiteY605" fmla="*/ 8330202 h 10287000"/>
              <a:gd name="connsiteX606" fmla="*/ 4056932 w 10076157"/>
              <a:gd name="connsiteY606" fmla="*/ 8327539 h 10287000"/>
              <a:gd name="connsiteX607" fmla="*/ 4071596 w 10076157"/>
              <a:gd name="connsiteY607" fmla="*/ 8316286 h 10287000"/>
              <a:gd name="connsiteX608" fmla="*/ 4109942 w 10076157"/>
              <a:gd name="connsiteY608" fmla="*/ 8306477 h 10287000"/>
              <a:gd name="connsiteX609" fmla="*/ 4114132 w 10076157"/>
              <a:gd name="connsiteY609" fmla="*/ 8301038 h 10287000"/>
              <a:gd name="connsiteX610" fmla="*/ 4117653 w 10076157"/>
              <a:gd name="connsiteY610" fmla="*/ 8293779 h 10287000"/>
              <a:gd name="connsiteX611" fmla="*/ 4118834 w 10076157"/>
              <a:gd name="connsiteY611" fmla="*/ 8293036 h 10287000"/>
              <a:gd name="connsiteX612" fmla="*/ 4127800 w 10076157"/>
              <a:gd name="connsiteY612" fmla="*/ 8267436 h 10287000"/>
              <a:gd name="connsiteX613" fmla="*/ 4137983 w 10076157"/>
              <a:gd name="connsiteY613" fmla="*/ 8254218 h 10287000"/>
              <a:gd name="connsiteX614" fmla="*/ 6810462 w 10076157"/>
              <a:gd name="connsiteY614" fmla="*/ 8213457 h 10287000"/>
              <a:gd name="connsiteX615" fmla="*/ 6810462 w 10076157"/>
              <a:gd name="connsiteY615" fmla="*/ 8246903 h 10287000"/>
              <a:gd name="connsiteX616" fmla="*/ 6778325 w 10076157"/>
              <a:gd name="connsiteY616" fmla="*/ 8246903 h 10287000"/>
              <a:gd name="connsiteX617" fmla="*/ 6810462 w 10076157"/>
              <a:gd name="connsiteY617" fmla="*/ 8213457 h 10287000"/>
              <a:gd name="connsiteX618" fmla="*/ 4229864 w 10076157"/>
              <a:gd name="connsiteY618" fmla="*/ 8203761 h 10287000"/>
              <a:gd name="connsiteX619" fmla="*/ 4229646 w 10076157"/>
              <a:gd name="connsiteY619" fmla="*/ 8203987 h 10287000"/>
              <a:gd name="connsiteX620" fmla="*/ 4201637 w 10076157"/>
              <a:gd name="connsiteY620" fmla="*/ 8214563 h 10287000"/>
              <a:gd name="connsiteX621" fmla="*/ 4193971 w 10076157"/>
              <a:gd name="connsiteY621" fmla="*/ 8220600 h 10287000"/>
              <a:gd name="connsiteX622" fmla="*/ 4229087 w 10076157"/>
              <a:gd name="connsiteY622" fmla="*/ 8230767 h 10287000"/>
              <a:gd name="connsiteX623" fmla="*/ 4234841 w 10076157"/>
              <a:gd name="connsiteY623" fmla="*/ 8227448 h 10287000"/>
              <a:gd name="connsiteX624" fmla="*/ 4245213 w 10076157"/>
              <a:gd name="connsiteY624" fmla="*/ 8221462 h 10287000"/>
              <a:gd name="connsiteX625" fmla="*/ 4245735 w 10076157"/>
              <a:gd name="connsiteY625" fmla="*/ 8217123 h 10287000"/>
              <a:gd name="connsiteX626" fmla="*/ 4235835 w 10076157"/>
              <a:gd name="connsiteY626" fmla="*/ 8203761 h 10287000"/>
              <a:gd name="connsiteX627" fmla="*/ 4165446 w 10076157"/>
              <a:gd name="connsiteY627" fmla="*/ 8181260 h 10287000"/>
              <a:gd name="connsiteX628" fmla="*/ 4165446 w 10076157"/>
              <a:gd name="connsiteY628" fmla="*/ 8195323 h 10287000"/>
              <a:gd name="connsiteX629" fmla="*/ 4165446 w 10076157"/>
              <a:gd name="connsiteY629" fmla="*/ 8225138 h 10287000"/>
              <a:gd name="connsiteX630" fmla="*/ 4168534 w 10076157"/>
              <a:gd name="connsiteY630" fmla="*/ 8225138 h 10287000"/>
              <a:gd name="connsiteX631" fmla="*/ 4188904 w 10076157"/>
              <a:gd name="connsiteY631" fmla="*/ 8203987 h 10287000"/>
              <a:gd name="connsiteX632" fmla="*/ 4204501 w 10076157"/>
              <a:gd name="connsiteY632" fmla="*/ 8193191 h 10287000"/>
              <a:gd name="connsiteX633" fmla="*/ 4197709 w 10076157"/>
              <a:gd name="connsiteY633" fmla="*/ 8184073 h 10287000"/>
              <a:gd name="connsiteX634" fmla="*/ 4165446 w 10076157"/>
              <a:gd name="connsiteY634" fmla="*/ 8181260 h 10287000"/>
              <a:gd name="connsiteX635" fmla="*/ 5338731 w 10076157"/>
              <a:gd name="connsiteY635" fmla="*/ 8180543 h 10287000"/>
              <a:gd name="connsiteX636" fmla="*/ 5364105 w 10076157"/>
              <a:gd name="connsiteY636" fmla="*/ 8205112 h 10287000"/>
              <a:gd name="connsiteX637" fmla="*/ 5338731 w 10076157"/>
              <a:gd name="connsiteY637" fmla="*/ 8229677 h 10287000"/>
              <a:gd name="connsiteX638" fmla="*/ 5338731 w 10076157"/>
              <a:gd name="connsiteY638" fmla="*/ 8205112 h 10287000"/>
              <a:gd name="connsiteX639" fmla="*/ 5338731 w 10076157"/>
              <a:gd name="connsiteY639" fmla="*/ 8180543 h 10287000"/>
              <a:gd name="connsiteX640" fmla="*/ 5803607 w 10076157"/>
              <a:gd name="connsiteY640" fmla="*/ 8180022 h 10287000"/>
              <a:gd name="connsiteX641" fmla="*/ 5803607 w 10076157"/>
              <a:gd name="connsiteY641" fmla="*/ 8213466 h 10287000"/>
              <a:gd name="connsiteX642" fmla="*/ 5803607 w 10076157"/>
              <a:gd name="connsiteY642" fmla="*/ 8246903 h 10287000"/>
              <a:gd name="connsiteX643" fmla="*/ 5771471 w 10076157"/>
              <a:gd name="connsiteY643" fmla="*/ 8246903 h 10287000"/>
              <a:gd name="connsiteX644" fmla="*/ 5771471 w 10076157"/>
              <a:gd name="connsiteY644" fmla="*/ 8213466 h 10287000"/>
              <a:gd name="connsiteX645" fmla="*/ 5803607 w 10076157"/>
              <a:gd name="connsiteY645" fmla="*/ 8180022 h 10287000"/>
              <a:gd name="connsiteX646" fmla="*/ 6008813 w 10076157"/>
              <a:gd name="connsiteY646" fmla="*/ 8169717 h 10287000"/>
              <a:gd name="connsiteX647" fmla="*/ 6023790 w 10076157"/>
              <a:gd name="connsiteY647" fmla="*/ 8186386 h 10287000"/>
              <a:gd name="connsiteX648" fmla="*/ 5999827 w 10076157"/>
              <a:gd name="connsiteY648" fmla="*/ 8208614 h 10287000"/>
              <a:gd name="connsiteX649" fmla="*/ 5975863 w 10076157"/>
              <a:gd name="connsiteY649" fmla="*/ 8230843 h 10287000"/>
              <a:gd name="connsiteX650" fmla="*/ 5951899 w 10076157"/>
              <a:gd name="connsiteY650" fmla="*/ 8275296 h 10287000"/>
              <a:gd name="connsiteX651" fmla="*/ 5951899 w 10076157"/>
              <a:gd name="connsiteY651" fmla="*/ 8297525 h 10287000"/>
              <a:gd name="connsiteX652" fmla="*/ 5880010 w 10076157"/>
              <a:gd name="connsiteY652" fmla="*/ 8319753 h 10287000"/>
              <a:gd name="connsiteX653" fmla="*/ 5880010 w 10076157"/>
              <a:gd name="connsiteY653" fmla="*/ 8297525 h 10287000"/>
              <a:gd name="connsiteX654" fmla="*/ 5927936 w 10076157"/>
              <a:gd name="connsiteY654" fmla="*/ 8230843 h 10287000"/>
              <a:gd name="connsiteX655" fmla="*/ 5975863 w 10076157"/>
              <a:gd name="connsiteY655" fmla="*/ 8186386 h 10287000"/>
              <a:gd name="connsiteX656" fmla="*/ 6008813 w 10076157"/>
              <a:gd name="connsiteY656" fmla="*/ 8169717 h 10287000"/>
              <a:gd name="connsiteX657" fmla="*/ 5492386 w 10076157"/>
              <a:gd name="connsiteY657" fmla="*/ 8122476 h 10287000"/>
              <a:gd name="connsiteX658" fmla="*/ 5510744 w 10076157"/>
              <a:gd name="connsiteY658" fmla="*/ 8141717 h 10287000"/>
              <a:gd name="connsiteX659" fmla="*/ 5492386 w 10076157"/>
              <a:gd name="connsiteY659" fmla="*/ 8160956 h 10287000"/>
              <a:gd name="connsiteX660" fmla="*/ 5474029 w 10076157"/>
              <a:gd name="connsiteY660" fmla="*/ 8160956 h 10287000"/>
              <a:gd name="connsiteX661" fmla="*/ 5474029 w 10076157"/>
              <a:gd name="connsiteY661" fmla="*/ 8141717 h 10287000"/>
              <a:gd name="connsiteX662" fmla="*/ 5492386 w 10076157"/>
              <a:gd name="connsiteY662" fmla="*/ 8122476 h 10287000"/>
              <a:gd name="connsiteX663" fmla="*/ 4351962 w 10076157"/>
              <a:gd name="connsiteY663" fmla="*/ 8114875 h 10287000"/>
              <a:gd name="connsiteX664" fmla="*/ 4349475 w 10076157"/>
              <a:gd name="connsiteY664" fmla="*/ 8117259 h 10287000"/>
              <a:gd name="connsiteX665" fmla="*/ 4329680 w 10076157"/>
              <a:gd name="connsiteY665" fmla="*/ 8136247 h 10287000"/>
              <a:gd name="connsiteX666" fmla="*/ 4333714 w 10076157"/>
              <a:gd name="connsiteY666" fmla="*/ 8136247 h 10287000"/>
              <a:gd name="connsiteX667" fmla="*/ 4335700 w 10076157"/>
              <a:gd name="connsiteY667" fmla="*/ 8136247 h 10287000"/>
              <a:gd name="connsiteX668" fmla="*/ 4340029 w 10076157"/>
              <a:gd name="connsiteY668" fmla="*/ 8132250 h 10287000"/>
              <a:gd name="connsiteX669" fmla="*/ 5431808 w 10076157"/>
              <a:gd name="connsiteY669" fmla="*/ 8099389 h 10287000"/>
              <a:gd name="connsiteX670" fmla="*/ 5391425 w 10076157"/>
              <a:gd name="connsiteY670" fmla="*/ 8184048 h 10287000"/>
              <a:gd name="connsiteX671" fmla="*/ 5431808 w 10076157"/>
              <a:gd name="connsiteY671" fmla="*/ 8099389 h 10287000"/>
              <a:gd name="connsiteX672" fmla="*/ 5249931 w 10076157"/>
              <a:gd name="connsiteY672" fmla="*/ 8049509 h 10287000"/>
              <a:gd name="connsiteX673" fmla="*/ 5254161 w 10076157"/>
              <a:gd name="connsiteY673" fmla="*/ 8061797 h 10287000"/>
              <a:gd name="connsiteX674" fmla="*/ 5249931 w 10076157"/>
              <a:gd name="connsiteY674" fmla="*/ 8074084 h 10287000"/>
              <a:gd name="connsiteX675" fmla="*/ 5245700 w 10076157"/>
              <a:gd name="connsiteY675" fmla="*/ 8061797 h 10287000"/>
              <a:gd name="connsiteX676" fmla="*/ 5249931 w 10076157"/>
              <a:gd name="connsiteY676" fmla="*/ 8049509 h 10287000"/>
              <a:gd name="connsiteX677" fmla="*/ 4416334 w 10076157"/>
              <a:gd name="connsiteY677" fmla="*/ 8048243 h 10287000"/>
              <a:gd name="connsiteX678" fmla="*/ 4402642 w 10076157"/>
              <a:gd name="connsiteY678" fmla="*/ 8057353 h 10287000"/>
              <a:gd name="connsiteX679" fmla="*/ 4406348 w 10076157"/>
              <a:gd name="connsiteY679" fmla="*/ 8050779 h 10287000"/>
              <a:gd name="connsiteX680" fmla="*/ 4403698 w 10076157"/>
              <a:gd name="connsiteY680" fmla="*/ 8051123 h 10287000"/>
              <a:gd name="connsiteX681" fmla="*/ 4397701 w 10076157"/>
              <a:gd name="connsiteY681" fmla="*/ 8057605 h 10287000"/>
              <a:gd name="connsiteX682" fmla="*/ 4394642 w 10076157"/>
              <a:gd name="connsiteY682" fmla="*/ 8060912 h 10287000"/>
              <a:gd name="connsiteX683" fmla="*/ 4397701 w 10076157"/>
              <a:gd name="connsiteY683" fmla="*/ 8057275 h 10287000"/>
              <a:gd name="connsiteX684" fmla="*/ 4401850 w 10076157"/>
              <a:gd name="connsiteY684" fmla="*/ 8051363 h 10287000"/>
              <a:gd name="connsiteX685" fmla="*/ 4391478 w 10076157"/>
              <a:gd name="connsiteY685" fmla="*/ 8052709 h 10287000"/>
              <a:gd name="connsiteX686" fmla="*/ 4376791 w 10076157"/>
              <a:gd name="connsiteY686" fmla="*/ 8062177 h 10287000"/>
              <a:gd name="connsiteX687" fmla="*/ 4376606 w 10076157"/>
              <a:gd name="connsiteY687" fmla="*/ 8068735 h 10287000"/>
              <a:gd name="connsiteX688" fmla="*/ 4356806 w 10076157"/>
              <a:gd name="connsiteY688" fmla="*/ 8097217 h 10287000"/>
              <a:gd name="connsiteX689" fmla="*/ 4353334 w 10076157"/>
              <a:gd name="connsiteY689" fmla="*/ 8112876 h 10287000"/>
              <a:gd name="connsiteX690" fmla="*/ 4356598 w 10076157"/>
              <a:gd name="connsiteY690" fmla="*/ 8108124 h 10287000"/>
              <a:gd name="connsiteX691" fmla="*/ 4393412 w 10076157"/>
              <a:gd name="connsiteY691" fmla="*/ 8086870 h 10287000"/>
              <a:gd name="connsiteX692" fmla="*/ 4431928 w 10076157"/>
              <a:gd name="connsiteY692" fmla="*/ 8068735 h 10287000"/>
              <a:gd name="connsiteX693" fmla="*/ 4427196 w 10076157"/>
              <a:gd name="connsiteY693" fmla="*/ 8068735 h 10287000"/>
              <a:gd name="connsiteX694" fmla="*/ 4423531 w 10076157"/>
              <a:gd name="connsiteY694" fmla="*/ 8068735 h 10287000"/>
              <a:gd name="connsiteX695" fmla="*/ 4420598 w 10076157"/>
              <a:gd name="connsiteY695" fmla="*/ 8054668 h 10287000"/>
              <a:gd name="connsiteX696" fmla="*/ 4593696 w 10076157"/>
              <a:gd name="connsiteY696" fmla="*/ 7976066 h 10287000"/>
              <a:gd name="connsiteX697" fmla="*/ 4535316 w 10076157"/>
              <a:gd name="connsiteY697" fmla="*/ 8024838 h 10287000"/>
              <a:gd name="connsiteX698" fmla="*/ 4491535 w 10076157"/>
              <a:gd name="connsiteY698" fmla="*/ 8041095 h 10287000"/>
              <a:gd name="connsiteX699" fmla="*/ 4520725 w 10076157"/>
              <a:gd name="connsiteY699" fmla="*/ 8024838 h 10287000"/>
              <a:gd name="connsiteX700" fmla="*/ 4593696 w 10076157"/>
              <a:gd name="connsiteY700" fmla="*/ 7976066 h 10287000"/>
              <a:gd name="connsiteX701" fmla="*/ 5503654 w 10076157"/>
              <a:gd name="connsiteY701" fmla="*/ 7959440 h 10287000"/>
              <a:gd name="connsiteX702" fmla="*/ 5524801 w 10076157"/>
              <a:gd name="connsiteY702" fmla="*/ 7981279 h 10287000"/>
              <a:gd name="connsiteX703" fmla="*/ 5503654 w 10076157"/>
              <a:gd name="connsiteY703" fmla="*/ 8024949 h 10287000"/>
              <a:gd name="connsiteX704" fmla="*/ 5482509 w 10076157"/>
              <a:gd name="connsiteY704" fmla="*/ 8003114 h 10287000"/>
              <a:gd name="connsiteX705" fmla="*/ 5503654 w 10076157"/>
              <a:gd name="connsiteY705" fmla="*/ 7981279 h 10287000"/>
              <a:gd name="connsiteX706" fmla="*/ 5503654 w 10076157"/>
              <a:gd name="connsiteY706" fmla="*/ 7959440 h 10287000"/>
              <a:gd name="connsiteX707" fmla="*/ 6150175 w 10076157"/>
              <a:gd name="connsiteY707" fmla="*/ 7894019 h 10287000"/>
              <a:gd name="connsiteX708" fmla="*/ 6155143 w 10076157"/>
              <a:gd name="connsiteY708" fmla="*/ 7894913 h 10287000"/>
              <a:gd name="connsiteX709" fmla="*/ 6145841 w 10076157"/>
              <a:gd name="connsiteY709" fmla="*/ 7927038 h 10287000"/>
              <a:gd name="connsiteX710" fmla="*/ 6114971 w 10076157"/>
              <a:gd name="connsiteY710" fmla="*/ 7918099 h 10287000"/>
              <a:gd name="connsiteX711" fmla="*/ 6150175 w 10076157"/>
              <a:gd name="connsiteY711" fmla="*/ 7894019 h 10287000"/>
              <a:gd name="connsiteX712" fmla="*/ 5152665 w 10076157"/>
              <a:gd name="connsiteY712" fmla="*/ 7893927 h 10287000"/>
              <a:gd name="connsiteX713" fmla="*/ 5152665 w 10076157"/>
              <a:gd name="connsiteY713" fmla="*/ 7910306 h 10287000"/>
              <a:gd name="connsiteX714" fmla="*/ 5152665 w 10076157"/>
              <a:gd name="connsiteY714" fmla="*/ 7893927 h 10287000"/>
              <a:gd name="connsiteX715" fmla="*/ 6066029 w 10076157"/>
              <a:gd name="connsiteY715" fmla="*/ 7845618 h 10287000"/>
              <a:gd name="connsiteX716" fmla="*/ 6096377 w 10076157"/>
              <a:gd name="connsiteY716" fmla="*/ 7876022 h 10287000"/>
              <a:gd name="connsiteX717" fmla="*/ 6096377 w 10076157"/>
              <a:gd name="connsiteY717" fmla="*/ 7936821 h 10287000"/>
              <a:gd name="connsiteX718" fmla="*/ 6126727 w 10076157"/>
              <a:gd name="connsiteY718" fmla="*/ 8028025 h 10287000"/>
              <a:gd name="connsiteX719" fmla="*/ 6157075 w 10076157"/>
              <a:gd name="connsiteY719" fmla="*/ 8028025 h 10287000"/>
              <a:gd name="connsiteX720" fmla="*/ 6126727 w 10076157"/>
              <a:gd name="connsiteY720" fmla="*/ 8088826 h 10287000"/>
              <a:gd name="connsiteX721" fmla="*/ 6035679 w 10076157"/>
              <a:gd name="connsiteY721" fmla="*/ 8119222 h 10287000"/>
              <a:gd name="connsiteX722" fmla="*/ 6005330 w 10076157"/>
              <a:gd name="connsiteY722" fmla="*/ 8119222 h 10287000"/>
              <a:gd name="connsiteX723" fmla="*/ 5974981 w 10076157"/>
              <a:gd name="connsiteY723" fmla="*/ 8180022 h 10287000"/>
              <a:gd name="connsiteX724" fmla="*/ 5974981 w 10076157"/>
              <a:gd name="connsiteY724" fmla="*/ 8149625 h 10287000"/>
              <a:gd name="connsiteX725" fmla="*/ 5974981 w 10076157"/>
              <a:gd name="connsiteY725" fmla="*/ 8088826 h 10287000"/>
              <a:gd name="connsiteX726" fmla="*/ 5989492 w 10076157"/>
              <a:gd name="connsiteY726" fmla="*/ 8081557 h 10287000"/>
              <a:gd name="connsiteX727" fmla="*/ 5993398 w 10076157"/>
              <a:gd name="connsiteY727" fmla="*/ 8069992 h 10287000"/>
              <a:gd name="connsiteX728" fmla="*/ 6000589 w 10076157"/>
              <a:gd name="connsiteY728" fmla="*/ 8063160 h 10287000"/>
              <a:gd name="connsiteX729" fmla="*/ 6005330 w 10076157"/>
              <a:gd name="connsiteY729" fmla="*/ 8028025 h 10287000"/>
              <a:gd name="connsiteX730" fmla="*/ 6005330 w 10076157"/>
              <a:gd name="connsiteY730" fmla="*/ 7997621 h 10287000"/>
              <a:gd name="connsiteX731" fmla="*/ 6035679 w 10076157"/>
              <a:gd name="connsiteY731" fmla="*/ 7906418 h 10287000"/>
              <a:gd name="connsiteX732" fmla="*/ 6066029 w 10076157"/>
              <a:gd name="connsiteY732" fmla="*/ 7876022 h 10287000"/>
              <a:gd name="connsiteX733" fmla="*/ 6066029 w 10076157"/>
              <a:gd name="connsiteY733" fmla="*/ 7845618 h 10287000"/>
              <a:gd name="connsiteX734" fmla="*/ 4849753 w 10076157"/>
              <a:gd name="connsiteY734" fmla="*/ 7844840 h 10287000"/>
              <a:gd name="connsiteX735" fmla="*/ 4820040 w 10076157"/>
              <a:gd name="connsiteY735" fmla="*/ 7875468 h 10287000"/>
              <a:gd name="connsiteX736" fmla="*/ 4790322 w 10076157"/>
              <a:gd name="connsiteY736" fmla="*/ 7906102 h 10287000"/>
              <a:gd name="connsiteX737" fmla="*/ 4790322 w 10076157"/>
              <a:gd name="connsiteY737" fmla="*/ 7936736 h 10287000"/>
              <a:gd name="connsiteX738" fmla="*/ 4782316 w 10076157"/>
              <a:gd name="connsiteY738" fmla="*/ 7959440 h 10287000"/>
              <a:gd name="connsiteX739" fmla="*/ 4786885 w 10076157"/>
              <a:gd name="connsiteY739" fmla="*/ 7959440 h 10287000"/>
              <a:gd name="connsiteX740" fmla="*/ 4795359 w 10076157"/>
              <a:gd name="connsiteY740" fmla="*/ 7959440 h 10287000"/>
              <a:gd name="connsiteX741" fmla="*/ 4808692 w 10076157"/>
              <a:gd name="connsiteY741" fmla="*/ 7940574 h 10287000"/>
              <a:gd name="connsiteX742" fmla="*/ 4839286 w 10076157"/>
              <a:gd name="connsiteY742" fmla="*/ 7909093 h 10287000"/>
              <a:gd name="connsiteX743" fmla="*/ 4880078 w 10076157"/>
              <a:gd name="connsiteY743" fmla="*/ 7867116 h 10287000"/>
              <a:gd name="connsiteX744" fmla="*/ 4881785 w 10076157"/>
              <a:gd name="connsiteY744" fmla="*/ 7865197 h 10287000"/>
              <a:gd name="connsiteX745" fmla="*/ 4868325 w 10076157"/>
              <a:gd name="connsiteY745" fmla="*/ 7860152 h 10287000"/>
              <a:gd name="connsiteX746" fmla="*/ 4849753 w 10076157"/>
              <a:gd name="connsiteY746" fmla="*/ 7844840 h 10287000"/>
              <a:gd name="connsiteX747" fmla="*/ 5271076 w 10076157"/>
              <a:gd name="connsiteY747" fmla="*/ 7844795 h 10287000"/>
              <a:gd name="connsiteX748" fmla="*/ 5271076 w 10076157"/>
              <a:gd name="connsiteY748" fmla="*/ 7869362 h 10287000"/>
              <a:gd name="connsiteX749" fmla="*/ 5245700 w 10076157"/>
              <a:gd name="connsiteY749" fmla="*/ 7869362 h 10287000"/>
              <a:gd name="connsiteX750" fmla="*/ 5271076 w 10076157"/>
              <a:gd name="connsiteY750" fmla="*/ 7844795 h 10287000"/>
              <a:gd name="connsiteX751" fmla="*/ 4758583 w 10076157"/>
              <a:gd name="connsiteY751" fmla="*/ 7822551 h 10287000"/>
              <a:gd name="connsiteX752" fmla="*/ 4728539 w 10076157"/>
              <a:gd name="connsiteY752" fmla="*/ 7843685 h 10287000"/>
              <a:gd name="connsiteX753" fmla="*/ 4634690 w 10076157"/>
              <a:gd name="connsiteY753" fmla="*/ 7911203 h 10287000"/>
              <a:gd name="connsiteX754" fmla="*/ 4611225 w 10076157"/>
              <a:gd name="connsiteY754" fmla="*/ 7911203 h 10287000"/>
              <a:gd name="connsiteX755" fmla="*/ 4587764 w 10076157"/>
              <a:gd name="connsiteY755" fmla="*/ 7933704 h 10287000"/>
              <a:gd name="connsiteX756" fmla="*/ 4517381 w 10076157"/>
              <a:gd name="connsiteY756" fmla="*/ 7978715 h 10287000"/>
              <a:gd name="connsiteX757" fmla="*/ 4517381 w 10076157"/>
              <a:gd name="connsiteY757" fmla="*/ 8001222 h 10287000"/>
              <a:gd name="connsiteX758" fmla="*/ 4470455 w 10076157"/>
              <a:gd name="connsiteY758" fmla="*/ 8046230 h 10287000"/>
              <a:gd name="connsiteX759" fmla="*/ 4460557 w 10076157"/>
              <a:gd name="connsiteY759" fmla="*/ 8055724 h 10287000"/>
              <a:gd name="connsiteX760" fmla="*/ 4457333 w 10076157"/>
              <a:gd name="connsiteY760" fmla="*/ 8058816 h 10287000"/>
              <a:gd name="connsiteX761" fmla="*/ 4478309 w 10076157"/>
              <a:gd name="connsiteY761" fmla="*/ 8055831 h 10287000"/>
              <a:gd name="connsiteX762" fmla="*/ 4489712 w 10076157"/>
              <a:gd name="connsiteY762" fmla="*/ 8043128 h 10287000"/>
              <a:gd name="connsiteX763" fmla="*/ 4491535 w 10076157"/>
              <a:gd name="connsiteY763" fmla="*/ 8041095 h 10287000"/>
              <a:gd name="connsiteX764" fmla="*/ 4491535 w 10076157"/>
              <a:gd name="connsiteY764" fmla="*/ 8049224 h 10287000"/>
              <a:gd name="connsiteX765" fmla="*/ 4491535 w 10076157"/>
              <a:gd name="connsiteY765" fmla="*/ 8055969 h 10287000"/>
              <a:gd name="connsiteX766" fmla="*/ 4523642 w 10076157"/>
              <a:gd name="connsiteY766" fmla="*/ 8060755 h 10287000"/>
              <a:gd name="connsiteX767" fmla="*/ 4486818 w 10076157"/>
              <a:gd name="connsiteY767" fmla="*/ 8082008 h 10287000"/>
              <a:gd name="connsiteX768" fmla="*/ 4450006 w 10076157"/>
              <a:gd name="connsiteY768" fmla="*/ 8103257 h 10287000"/>
              <a:gd name="connsiteX769" fmla="*/ 4384887 w 10076157"/>
              <a:gd name="connsiteY769" fmla="*/ 8116316 h 10287000"/>
              <a:gd name="connsiteX770" fmla="*/ 4379381 w 10076157"/>
              <a:gd name="connsiteY770" fmla="*/ 8133672 h 10287000"/>
              <a:gd name="connsiteX771" fmla="*/ 4377157 w 10076157"/>
              <a:gd name="connsiteY771" fmla="*/ 8137424 h 10287000"/>
              <a:gd name="connsiteX772" fmla="*/ 4379905 w 10076157"/>
              <a:gd name="connsiteY772" fmla="*/ 8143281 h 10287000"/>
              <a:gd name="connsiteX773" fmla="*/ 4376606 w 10076157"/>
              <a:gd name="connsiteY773" fmla="*/ 8181260 h 10287000"/>
              <a:gd name="connsiteX774" fmla="*/ 4370926 w 10076157"/>
              <a:gd name="connsiteY774" fmla="*/ 8190340 h 10287000"/>
              <a:gd name="connsiteX775" fmla="*/ 4384968 w 10076157"/>
              <a:gd name="connsiteY775" fmla="*/ 8185481 h 10287000"/>
              <a:gd name="connsiteX776" fmla="*/ 4392605 w 10076157"/>
              <a:gd name="connsiteY776" fmla="*/ 8182836 h 10287000"/>
              <a:gd name="connsiteX777" fmla="*/ 4433342 w 10076157"/>
              <a:gd name="connsiteY777" fmla="*/ 8182836 h 10287000"/>
              <a:gd name="connsiteX778" fmla="*/ 4453711 w 10076157"/>
              <a:gd name="connsiteY778" fmla="*/ 8140538 h 10287000"/>
              <a:gd name="connsiteX779" fmla="*/ 4474081 w 10076157"/>
              <a:gd name="connsiteY779" fmla="*/ 8119387 h 10287000"/>
              <a:gd name="connsiteX780" fmla="*/ 4514821 w 10076157"/>
              <a:gd name="connsiteY780" fmla="*/ 8119387 h 10287000"/>
              <a:gd name="connsiteX781" fmla="*/ 4555560 w 10076157"/>
              <a:gd name="connsiteY781" fmla="*/ 8077090 h 10287000"/>
              <a:gd name="connsiteX782" fmla="*/ 4560283 w 10076157"/>
              <a:gd name="connsiteY782" fmla="*/ 8081990 h 10287000"/>
              <a:gd name="connsiteX783" fmla="*/ 4566534 w 10076157"/>
              <a:gd name="connsiteY783" fmla="*/ 8075548 h 10287000"/>
              <a:gd name="connsiteX784" fmla="*/ 4641751 w 10076157"/>
              <a:gd name="connsiteY784" fmla="*/ 7998001 h 10287000"/>
              <a:gd name="connsiteX785" fmla="*/ 4671466 w 10076157"/>
              <a:gd name="connsiteY785" fmla="*/ 7967373 h 10287000"/>
              <a:gd name="connsiteX786" fmla="*/ 4730894 w 10076157"/>
              <a:gd name="connsiteY786" fmla="*/ 7875468 h 10287000"/>
              <a:gd name="connsiteX787" fmla="*/ 4730894 w 10076157"/>
              <a:gd name="connsiteY787" fmla="*/ 7844840 h 10287000"/>
              <a:gd name="connsiteX788" fmla="*/ 4756895 w 10076157"/>
              <a:gd name="connsiteY788" fmla="*/ 7829522 h 10287000"/>
              <a:gd name="connsiteX789" fmla="*/ 5342961 w 10076157"/>
              <a:gd name="connsiteY789" fmla="*/ 7746526 h 10287000"/>
              <a:gd name="connsiteX790" fmla="*/ 5347190 w 10076157"/>
              <a:gd name="connsiteY790" fmla="*/ 7750623 h 10287000"/>
              <a:gd name="connsiteX791" fmla="*/ 5342961 w 10076157"/>
              <a:gd name="connsiteY791" fmla="*/ 7754719 h 10287000"/>
              <a:gd name="connsiteX792" fmla="*/ 5338731 w 10076157"/>
              <a:gd name="connsiteY792" fmla="*/ 7750623 h 10287000"/>
              <a:gd name="connsiteX793" fmla="*/ 5342961 w 10076157"/>
              <a:gd name="connsiteY793" fmla="*/ 7746526 h 10287000"/>
              <a:gd name="connsiteX794" fmla="*/ 4982062 w 10076157"/>
              <a:gd name="connsiteY794" fmla="*/ 7722291 h 10287000"/>
              <a:gd name="connsiteX795" fmla="*/ 5004093 w 10076157"/>
              <a:gd name="connsiteY795" fmla="*/ 7722291 h 10287000"/>
              <a:gd name="connsiteX796" fmla="*/ 4982062 w 10076157"/>
              <a:gd name="connsiteY796" fmla="*/ 7737682 h 10287000"/>
              <a:gd name="connsiteX797" fmla="*/ 4982062 w 10076157"/>
              <a:gd name="connsiteY797" fmla="*/ 7722291 h 10287000"/>
              <a:gd name="connsiteX798" fmla="*/ 3686150 w 10076157"/>
              <a:gd name="connsiteY798" fmla="*/ 7680048 h 10287000"/>
              <a:gd name="connsiteX799" fmla="*/ 3710525 w 10076157"/>
              <a:gd name="connsiteY799" fmla="*/ 7687106 h 10287000"/>
              <a:gd name="connsiteX800" fmla="*/ 3681597 w 10076157"/>
              <a:gd name="connsiteY800" fmla="*/ 7695778 h 10287000"/>
              <a:gd name="connsiteX801" fmla="*/ 3686150 w 10076157"/>
              <a:gd name="connsiteY801" fmla="*/ 7680048 h 10287000"/>
              <a:gd name="connsiteX802" fmla="*/ 5059636 w 10076157"/>
              <a:gd name="connsiteY802" fmla="*/ 7664637 h 10287000"/>
              <a:gd name="connsiteX803" fmla="*/ 5085011 w 10076157"/>
              <a:gd name="connsiteY803" fmla="*/ 7689207 h 10287000"/>
              <a:gd name="connsiteX804" fmla="*/ 5059636 w 10076157"/>
              <a:gd name="connsiteY804" fmla="*/ 7713771 h 10287000"/>
              <a:gd name="connsiteX805" fmla="*/ 5059636 w 10076157"/>
              <a:gd name="connsiteY805" fmla="*/ 7664637 h 10287000"/>
              <a:gd name="connsiteX806" fmla="*/ 3806765 w 10076157"/>
              <a:gd name="connsiteY806" fmla="*/ 7642443 h 10287000"/>
              <a:gd name="connsiteX807" fmla="*/ 3801715 w 10076157"/>
              <a:gd name="connsiteY807" fmla="*/ 7656874 h 10287000"/>
              <a:gd name="connsiteX808" fmla="*/ 3781523 w 10076157"/>
              <a:gd name="connsiteY808" fmla="*/ 7676115 h 10287000"/>
              <a:gd name="connsiteX809" fmla="*/ 3741137 w 10076157"/>
              <a:gd name="connsiteY809" fmla="*/ 7676115 h 10287000"/>
              <a:gd name="connsiteX810" fmla="*/ 3761331 w 10076157"/>
              <a:gd name="connsiteY810" fmla="*/ 7656874 h 10287000"/>
              <a:gd name="connsiteX811" fmla="*/ 3781523 w 10076157"/>
              <a:gd name="connsiteY811" fmla="*/ 7656874 h 10287000"/>
              <a:gd name="connsiteX812" fmla="*/ 3806765 w 10076157"/>
              <a:gd name="connsiteY812" fmla="*/ 7642443 h 10287000"/>
              <a:gd name="connsiteX813" fmla="*/ 4432088 w 10076157"/>
              <a:gd name="connsiteY813" fmla="*/ 7635496 h 10287000"/>
              <a:gd name="connsiteX814" fmla="*/ 4430568 w 10076157"/>
              <a:gd name="connsiteY814" fmla="*/ 7636834 h 10287000"/>
              <a:gd name="connsiteX815" fmla="*/ 4433968 w 10076157"/>
              <a:gd name="connsiteY815" fmla="*/ 7639366 h 10287000"/>
              <a:gd name="connsiteX816" fmla="*/ 5535825 w 10076157"/>
              <a:gd name="connsiteY816" fmla="*/ 7633825 h 10287000"/>
              <a:gd name="connsiteX817" fmla="*/ 5567961 w 10076157"/>
              <a:gd name="connsiteY817" fmla="*/ 7633825 h 10287000"/>
              <a:gd name="connsiteX818" fmla="*/ 5567961 w 10076157"/>
              <a:gd name="connsiteY818" fmla="*/ 7667269 h 10287000"/>
              <a:gd name="connsiteX819" fmla="*/ 5535825 w 10076157"/>
              <a:gd name="connsiteY819" fmla="*/ 7667269 h 10287000"/>
              <a:gd name="connsiteX820" fmla="*/ 5535825 w 10076157"/>
              <a:gd name="connsiteY820" fmla="*/ 7633825 h 10287000"/>
              <a:gd name="connsiteX821" fmla="*/ 5524796 w 10076157"/>
              <a:gd name="connsiteY821" fmla="*/ 7623695 h 10287000"/>
              <a:gd name="connsiteX822" fmla="*/ 5550170 w 10076157"/>
              <a:gd name="connsiteY822" fmla="*/ 7623695 h 10287000"/>
              <a:gd name="connsiteX823" fmla="*/ 5524796 w 10076157"/>
              <a:gd name="connsiteY823" fmla="*/ 7640072 h 10287000"/>
              <a:gd name="connsiteX824" fmla="*/ 5524796 w 10076157"/>
              <a:gd name="connsiteY824" fmla="*/ 7623695 h 10287000"/>
              <a:gd name="connsiteX825" fmla="*/ 4679045 w 10076157"/>
              <a:gd name="connsiteY825" fmla="*/ 7623695 h 10287000"/>
              <a:gd name="connsiteX826" fmla="*/ 4704420 w 10076157"/>
              <a:gd name="connsiteY826" fmla="*/ 7623695 h 10287000"/>
              <a:gd name="connsiteX827" fmla="*/ 4679045 w 10076157"/>
              <a:gd name="connsiteY827" fmla="*/ 7640072 h 10287000"/>
              <a:gd name="connsiteX828" fmla="*/ 4679045 w 10076157"/>
              <a:gd name="connsiteY828" fmla="*/ 7623695 h 10287000"/>
              <a:gd name="connsiteX829" fmla="*/ 4642938 w 10076157"/>
              <a:gd name="connsiteY829" fmla="*/ 7599033 h 10287000"/>
              <a:gd name="connsiteX830" fmla="*/ 4636105 w 10076157"/>
              <a:gd name="connsiteY830" fmla="*/ 7622634 h 10287000"/>
              <a:gd name="connsiteX831" fmla="*/ 4629273 w 10076157"/>
              <a:gd name="connsiteY831" fmla="*/ 7646228 h 10287000"/>
              <a:gd name="connsiteX832" fmla="*/ 4604899 w 10076157"/>
              <a:gd name="connsiteY832" fmla="*/ 7639170 h 10287000"/>
              <a:gd name="connsiteX833" fmla="*/ 4611731 w 10076157"/>
              <a:gd name="connsiteY833" fmla="*/ 7615576 h 10287000"/>
              <a:gd name="connsiteX834" fmla="*/ 4642938 w 10076157"/>
              <a:gd name="connsiteY834" fmla="*/ 7599033 h 10287000"/>
              <a:gd name="connsiteX835" fmla="*/ 3827496 w 10076157"/>
              <a:gd name="connsiteY835" fmla="*/ 7594616 h 10287000"/>
              <a:gd name="connsiteX836" fmla="*/ 3798048 w 10076157"/>
              <a:gd name="connsiteY836" fmla="*/ 7610569 h 10287000"/>
              <a:gd name="connsiteX837" fmla="*/ 3783327 w 10076157"/>
              <a:gd name="connsiteY837" fmla="*/ 7626527 h 10287000"/>
              <a:gd name="connsiteX838" fmla="*/ 3768604 w 10076157"/>
              <a:gd name="connsiteY838" fmla="*/ 7626527 h 10287000"/>
              <a:gd name="connsiteX839" fmla="*/ 3709712 w 10076157"/>
              <a:gd name="connsiteY839" fmla="*/ 7642484 h 10287000"/>
              <a:gd name="connsiteX840" fmla="*/ 3694989 w 10076157"/>
              <a:gd name="connsiteY840" fmla="*/ 7642484 h 10287000"/>
              <a:gd name="connsiteX841" fmla="*/ 3650823 w 10076157"/>
              <a:gd name="connsiteY841" fmla="*/ 7658443 h 10287000"/>
              <a:gd name="connsiteX842" fmla="*/ 3636101 w 10076157"/>
              <a:gd name="connsiteY842" fmla="*/ 7658443 h 10287000"/>
              <a:gd name="connsiteX843" fmla="*/ 3636101 w 10076157"/>
              <a:gd name="connsiteY843" fmla="*/ 7674395 h 10287000"/>
              <a:gd name="connsiteX844" fmla="*/ 3621377 w 10076157"/>
              <a:gd name="connsiteY844" fmla="*/ 7690353 h 10287000"/>
              <a:gd name="connsiteX845" fmla="*/ 3606655 w 10076157"/>
              <a:gd name="connsiteY845" fmla="*/ 7706310 h 10287000"/>
              <a:gd name="connsiteX846" fmla="*/ 3632421 w 10076157"/>
              <a:gd name="connsiteY846" fmla="*/ 7714289 h 10287000"/>
              <a:gd name="connsiteX847" fmla="*/ 3634503 w 10076157"/>
              <a:gd name="connsiteY847" fmla="*/ 7715842 h 10287000"/>
              <a:gd name="connsiteX848" fmla="*/ 3650872 w 10076157"/>
              <a:gd name="connsiteY848" fmla="*/ 7707822 h 10287000"/>
              <a:gd name="connsiteX849" fmla="*/ 3715916 w 10076157"/>
              <a:gd name="connsiteY849" fmla="*/ 7691615 h 10287000"/>
              <a:gd name="connsiteX850" fmla="*/ 3748638 w 10076157"/>
              <a:gd name="connsiteY850" fmla="*/ 7684477 h 10287000"/>
              <a:gd name="connsiteX851" fmla="*/ 3707039 w 10076157"/>
              <a:gd name="connsiteY851" fmla="*/ 7722272 h 10287000"/>
              <a:gd name="connsiteX852" fmla="*/ 3704719 w 10076157"/>
              <a:gd name="connsiteY852" fmla="*/ 7723673 h 10287000"/>
              <a:gd name="connsiteX853" fmla="*/ 3700979 w 10076157"/>
              <a:gd name="connsiteY853" fmla="*/ 7725936 h 10287000"/>
              <a:gd name="connsiteX854" fmla="*/ 3709622 w 10076157"/>
              <a:gd name="connsiteY854" fmla="*/ 7728438 h 10287000"/>
              <a:gd name="connsiteX855" fmla="*/ 3720401 w 10076157"/>
              <a:gd name="connsiteY855" fmla="*/ 7717540 h 10287000"/>
              <a:gd name="connsiteX856" fmla="*/ 3740771 w 10076157"/>
              <a:gd name="connsiteY856" fmla="*/ 7717540 h 10287000"/>
              <a:gd name="connsiteX857" fmla="*/ 3761141 w 10076157"/>
              <a:gd name="connsiteY857" fmla="*/ 7717540 h 10287000"/>
              <a:gd name="connsiteX858" fmla="*/ 3801882 w 10076157"/>
              <a:gd name="connsiteY858" fmla="*/ 7696389 h 10287000"/>
              <a:gd name="connsiteX859" fmla="*/ 3813976 w 10076157"/>
              <a:gd name="connsiteY859" fmla="*/ 7683832 h 10287000"/>
              <a:gd name="connsiteX860" fmla="*/ 3822234 w 10076157"/>
              <a:gd name="connsiteY860" fmla="*/ 7675259 h 10287000"/>
              <a:gd name="connsiteX861" fmla="*/ 3820669 w 10076157"/>
              <a:gd name="connsiteY861" fmla="*/ 7674807 h 10287000"/>
              <a:gd name="connsiteX862" fmla="*/ 3818382 w 10076157"/>
              <a:gd name="connsiteY862" fmla="*/ 7674144 h 10287000"/>
              <a:gd name="connsiteX863" fmla="*/ 3796961 w 10076157"/>
              <a:gd name="connsiteY863" fmla="*/ 7674144 h 10287000"/>
              <a:gd name="connsiteX864" fmla="*/ 3804744 w 10076157"/>
              <a:gd name="connsiteY864" fmla="*/ 7670195 h 10287000"/>
              <a:gd name="connsiteX865" fmla="*/ 3799495 w 10076157"/>
              <a:gd name="connsiteY865" fmla="*/ 7668675 h 10287000"/>
              <a:gd name="connsiteX866" fmla="*/ 3818099 w 10076157"/>
              <a:gd name="connsiteY866" fmla="*/ 7657268 h 10287000"/>
              <a:gd name="connsiteX867" fmla="*/ 3840708 w 10076157"/>
              <a:gd name="connsiteY867" fmla="*/ 7638630 h 10287000"/>
              <a:gd name="connsiteX868" fmla="*/ 3868379 w 10076157"/>
              <a:gd name="connsiteY868" fmla="*/ 7625652 h 10287000"/>
              <a:gd name="connsiteX869" fmla="*/ 3856653 w 10076157"/>
              <a:gd name="connsiteY869" fmla="*/ 7610569 h 10287000"/>
              <a:gd name="connsiteX870" fmla="*/ 3851418 w 10076157"/>
              <a:gd name="connsiteY870" fmla="*/ 7610569 h 10287000"/>
              <a:gd name="connsiteX871" fmla="*/ 3842215 w 10076157"/>
              <a:gd name="connsiteY871" fmla="*/ 7610569 h 10287000"/>
              <a:gd name="connsiteX872" fmla="*/ 3827496 w 10076157"/>
              <a:gd name="connsiteY872" fmla="*/ 7594616 h 10287000"/>
              <a:gd name="connsiteX873" fmla="*/ 6189210 w 10076157"/>
              <a:gd name="connsiteY873" fmla="*/ 7544650 h 10287000"/>
              <a:gd name="connsiteX874" fmla="*/ 6221342 w 10076157"/>
              <a:gd name="connsiteY874" fmla="*/ 7572519 h 10287000"/>
              <a:gd name="connsiteX875" fmla="*/ 6189210 w 10076157"/>
              <a:gd name="connsiteY875" fmla="*/ 7572519 h 10287000"/>
              <a:gd name="connsiteX876" fmla="*/ 6189210 w 10076157"/>
              <a:gd name="connsiteY876" fmla="*/ 7600389 h 10287000"/>
              <a:gd name="connsiteX877" fmla="*/ 6157075 w 10076157"/>
              <a:gd name="connsiteY877" fmla="*/ 7600389 h 10287000"/>
              <a:gd name="connsiteX878" fmla="*/ 6189210 w 10076157"/>
              <a:gd name="connsiteY878" fmla="*/ 7544650 h 10287000"/>
              <a:gd name="connsiteX879" fmla="*/ 4016953 w 10076157"/>
              <a:gd name="connsiteY879" fmla="*/ 7518661 h 10287000"/>
              <a:gd name="connsiteX880" fmla="*/ 4004168 w 10076157"/>
              <a:gd name="connsiteY880" fmla="*/ 7530789 h 10287000"/>
              <a:gd name="connsiteX881" fmla="*/ 3945274 w 10076157"/>
              <a:gd name="connsiteY881" fmla="*/ 7562701 h 10287000"/>
              <a:gd name="connsiteX882" fmla="*/ 3915829 w 10076157"/>
              <a:gd name="connsiteY882" fmla="*/ 7594616 h 10287000"/>
              <a:gd name="connsiteX883" fmla="*/ 3892815 w 10076157"/>
              <a:gd name="connsiteY883" fmla="*/ 7602929 h 10287000"/>
              <a:gd name="connsiteX884" fmla="*/ 3896117 w 10076157"/>
              <a:gd name="connsiteY884" fmla="*/ 7608702 h 10287000"/>
              <a:gd name="connsiteX885" fmla="*/ 3901789 w 10076157"/>
              <a:gd name="connsiteY885" fmla="*/ 7618612 h 10287000"/>
              <a:gd name="connsiteX886" fmla="*/ 3913918 w 10076157"/>
              <a:gd name="connsiteY886" fmla="*/ 7611791 h 10287000"/>
              <a:gd name="connsiteX887" fmla="*/ 3944468 w 10076157"/>
              <a:gd name="connsiteY887" fmla="*/ 7590644 h 10287000"/>
              <a:gd name="connsiteX888" fmla="*/ 4005580 w 10076157"/>
              <a:gd name="connsiteY888" fmla="*/ 7548341 h 10287000"/>
              <a:gd name="connsiteX889" fmla="*/ 4017488 w 10076157"/>
              <a:gd name="connsiteY889" fmla="*/ 7518661 h 10287000"/>
              <a:gd name="connsiteX890" fmla="*/ 3803252 w 10076157"/>
              <a:gd name="connsiteY890" fmla="*/ 7512594 h 10287000"/>
              <a:gd name="connsiteX891" fmla="*/ 3804994 w 10076157"/>
              <a:gd name="connsiteY891" fmla="*/ 7516124 h 10287000"/>
              <a:gd name="connsiteX892" fmla="*/ 3801636 w 10076157"/>
              <a:gd name="connsiteY892" fmla="*/ 7518173 h 10287000"/>
              <a:gd name="connsiteX893" fmla="*/ 3799895 w 10076157"/>
              <a:gd name="connsiteY893" fmla="*/ 7514647 h 10287000"/>
              <a:gd name="connsiteX894" fmla="*/ 3803252 w 10076157"/>
              <a:gd name="connsiteY894" fmla="*/ 7512594 h 10287000"/>
              <a:gd name="connsiteX895" fmla="*/ 4226658 w 10076157"/>
              <a:gd name="connsiteY895" fmla="*/ 7505415 h 10287000"/>
              <a:gd name="connsiteX896" fmla="*/ 4222762 w 10076157"/>
              <a:gd name="connsiteY896" fmla="*/ 7518871 h 10287000"/>
              <a:gd name="connsiteX897" fmla="*/ 4219029 w 10076157"/>
              <a:gd name="connsiteY897" fmla="*/ 7531762 h 10287000"/>
              <a:gd name="connsiteX898" fmla="*/ 4223820 w 10076157"/>
              <a:gd name="connsiteY898" fmla="*/ 7530861 h 10287000"/>
              <a:gd name="connsiteX899" fmla="*/ 4234158 w 10076157"/>
              <a:gd name="connsiteY899" fmla="*/ 7520881 h 10287000"/>
              <a:gd name="connsiteX900" fmla="*/ 4239647 w 10076157"/>
              <a:gd name="connsiteY900" fmla="*/ 7508417 h 10287000"/>
              <a:gd name="connsiteX901" fmla="*/ 4239256 w 10076157"/>
              <a:gd name="connsiteY901" fmla="*/ 7509050 h 10287000"/>
              <a:gd name="connsiteX902" fmla="*/ 4239256 w 10076157"/>
              <a:gd name="connsiteY902" fmla="*/ 7505979 h 10287000"/>
              <a:gd name="connsiteX903" fmla="*/ 4239256 w 10076157"/>
              <a:gd name="connsiteY903" fmla="*/ 7505532 h 10287000"/>
              <a:gd name="connsiteX904" fmla="*/ 4238749 w 10076157"/>
              <a:gd name="connsiteY904" fmla="*/ 7506001 h 10287000"/>
              <a:gd name="connsiteX905" fmla="*/ 4226658 w 10076157"/>
              <a:gd name="connsiteY905" fmla="*/ 7505415 h 10287000"/>
              <a:gd name="connsiteX906" fmla="*/ 3828016 w 10076157"/>
              <a:gd name="connsiteY906" fmla="*/ 7494697 h 10287000"/>
              <a:gd name="connsiteX907" fmla="*/ 3840226 w 10076157"/>
              <a:gd name="connsiteY907" fmla="*/ 7504281 h 10287000"/>
              <a:gd name="connsiteX908" fmla="*/ 3828016 w 10076157"/>
              <a:gd name="connsiteY908" fmla="*/ 7504281 h 10287000"/>
              <a:gd name="connsiteX909" fmla="*/ 3815799 w 10076157"/>
              <a:gd name="connsiteY909" fmla="*/ 7504281 h 10287000"/>
              <a:gd name="connsiteX910" fmla="*/ 3828016 w 10076157"/>
              <a:gd name="connsiteY910" fmla="*/ 7494697 h 10287000"/>
              <a:gd name="connsiteX911" fmla="*/ 4174707 w 10076157"/>
              <a:gd name="connsiteY911" fmla="*/ 7493111 h 10287000"/>
              <a:gd name="connsiteX912" fmla="*/ 4171142 w 10076157"/>
              <a:gd name="connsiteY912" fmla="*/ 7493951 h 10287000"/>
              <a:gd name="connsiteX913" fmla="*/ 4155747 w 10076157"/>
              <a:gd name="connsiteY913" fmla="*/ 7505481 h 10287000"/>
              <a:gd name="connsiteX914" fmla="*/ 4146132 w 10076157"/>
              <a:gd name="connsiteY914" fmla="*/ 7506425 h 10287000"/>
              <a:gd name="connsiteX915" fmla="*/ 4139326 w 10076157"/>
              <a:gd name="connsiteY915" fmla="*/ 7514134 h 10287000"/>
              <a:gd name="connsiteX916" fmla="*/ 4156136 w 10076157"/>
              <a:gd name="connsiteY916" fmla="*/ 7505414 h 10287000"/>
              <a:gd name="connsiteX917" fmla="*/ 4170325 w 10076157"/>
              <a:gd name="connsiteY917" fmla="*/ 7498054 h 10287000"/>
              <a:gd name="connsiteX918" fmla="*/ 4484797 w 10076157"/>
              <a:gd name="connsiteY918" fmla="*/ 7485171 h 10287000"/>
              <a:gd name="connsiteX919" fmla="*/ 4482186 w 10076157"/>
              <a:gd name="connsiteY919" fmla="*/ 7492051 h 10287000"/>
              <a:gd name="connsiteX920" fmla="*/ 4470455 w 10076157"/>
              <a:gd name="connsiteY920" fmla="*/ 7506114 h 10287000"/>
              <a:gd name="connsiteX921" fmla="*/ 4482186 w 10076157"/>
              <a:gd name="connsiteY921" fmla="*/ 7537060 h 10287000"/>
              <a:gd name="connsiteX922" fmla="*/ 4492722 w 10076157"/>
              <a:gd name="connsiteY922" fmla="*/ 7549694 h 10287000"/>
              <a:gd name="connsiteX923" fmla="*/ 4492722 w 10076157"/>
              <a:gd name="connsiteY923" fmla="*/ 7520780 h 10287000"/>
              <a:gd name="connsiteX924" fmla="*/ 4492722 w 10076157"/>
              <a:gd name="connsiteY924" fmla="*/ 7507614 h 10287000"/>
              <a:gd name="connsiteX925" fmla="*/ 5408768 w 10076157"/>
              <a:gd name="connsiteY925" fmla="*/ 7481516 h 10287000"/>
              <a:gd name="connsiteX926" fmla="*/ 5436201 w 10076157"/>
              <a:gd name="connsiteY926" fmla="*/ 7489460 h 10287000"/>
              <a:gd name="connsiteX927" fmla="*/ 5463635 w 10076157"/>
              <a:gd name="connsiteY927" fmla="*/ 7497404 h 10287000"/>
              <a:gd name="connsiteX928" fmla="*/ 5482549 w 10076157"/>
              <a:gd name="connsiteY928" fmla="*/ 7534796 h 10287000"/>
              <a:gd name="connsiteX929" fmla="*/ 5474025 w 10076157"/>
              <a:gd name="connsiteY929" fmla="*/ 7564236 h 10287000"/>
              <a:gd name="connsiteX930" fmla="*/ 5485443 w 10076157"/>
              <a:gd name="connsiteY930" fmla="*/ 7625887 h 10287000"/>
              <a:gd name="connsiteX931" fmla="*/ 5485038 w 10076157"/>
              <a:gd name="connsiteY931" fmla="*/ 7627904 h 10287000"/>
              <a:gd name="connsiteX932" fmla="*/ 5487720 w 10076157"/>
              <a:gd name="connsiteY932" fmla="*/ 7624951 h 10287000"/>
              <a:gd name="connsiteX933" fmla="*/ 5501300 w 10076157"/>
              <a:gd name="connsiteY933" fmla="*/ 7621462 h 10287000"/>
              <a:gd name="connsiteX934" fmla="*/ 5501300 w 10076157"/>
              <a:gd name="connsiteY934" fmla="*/ 7643792 h 10287000"/>
              <a:gd name="connsiteX935" fmla="*/ 5501300 w 10076157"/>
              <a:gd name="connsiteY935" fmla="*/ 7666128 h 10287000"/>
              <a:gd name="connsiteX936" fmla="*/ 5501300 w 10076157"/>
              <a:gd name="connsiteY936" fmla="*/ 7710795 h 10287000"/>
              <a:gd name="connsiteX937" fmla="*/ 5477812 w 10076157"/>
              <a:gd name="connsiteY937" fmla="*/ 7777797 h 10287000"/>
              <a:gd name="connsiteX938" fmla="*/ 5407327 w 10076157"/>
              <a:gd name="connsiteY938" fmla="*/ 7867131 h 10287000"/>
              <a:gd name="connsiteX939" fmla="*/ 5360343 w 10076157"/>
              <a:gd name="connsiteY939" fmla="*/ 7911796 h 10287000"/>
              <a:gd name="connsiteX940" fmla="*/ 5289867 w 10076157"/>
              <a:gd name="connsiteY940" fmla="*/ 7956462 h 10287000"/>
              <a:gd name="connsiteX941" fmla="*/ 5284306 w 10076157"/>
              <a:gd name="connsiteY941" fmla="*/ 7961749 h 10287000"/>
              <a:gd name="connsiteX942" fmla="*/ 5285168 w 10076157"/>
              <a:gd name="connsiteY942" fmla="*/ 7962316 h 10287000"/>
              <a:gd name="connsiteX943" fmla="*/ 5281185 w 10076157"/>
              <a:gd name="connsiteY943" fmla="*/ 8024808 h 10287000"/>
              <a:gd name="connsiteX944" fmla="*/ 5250320 w 10076157"/>
              <a:gd name="connsiteY944" fmla="*/ 8015870 h 10287000"/>
              <a:gd name="connsiteX945" fmla="*/ 5255841 w 10076157"/>
              <a:gd name="connsiteY945" fmla="*/ 7996800 h 10287000"/>
              <a:gd name="connsiteX946" fmla="*/ 5259033 w 10076157"/>
              <a:gd name="connsiteY946" fmla="*/ 7985775 h 10287000"/>
              <a:gd name="connsiteX947" fmla="*/ 5242881 w 10076157"/>
              <a:gd name="connsiteY947" fmla="*/ 8001131 h 10287000"/>
              <a:gd name="connsiteX948" fmla="*/ 5195893 w 10076157"/>
              <a:gd name="connsiteY948" fmla="*/ 8045796 h 10287000"/>
              <a:gd name="connsiteX949" fmla="*/ 5188184 w 10076157"/>
              <a:gd name="connsiteY949" fmla="*/ 8052776 h 10287000"/>
              <a:gd name="connsiteX950" fmla="*/ 5181037 w 10076157"/>
              <a:gd name="connsiteY950" fmla="*/ 8058638 h 10287000"/>
              <a:gd name="connsiteX951" fmla="*/ 5181827 w 10076157"/>
              <a:gd name="connsiteY951" fmla="*/ 8059860 h 10287000"/>
              <a:gd name="connsiteX952" fmla="*/ 5180141 w 10076157"/>
              <a:gd name="connsiteY952" fmla="*/ 8059372 h 10287000"/>
              <a:gd name="connsiteX953" fmla="*/ 5169463 w 10076157"/>
              <a:gd name="connsiteY953" fmla="*/ 8068130 h 10287000"/>
              <a:gd name="connsiteX954" fmla="*/ 5125415 w 10076157"/>
              <a:gd name="connsiteY954" fmla="*/ 8090463 h 10287000"/>
              <a:gd name="connsiteX955" fmla="*/ 5101921 w 10076157"/>
              <a:gd name="connsiteY955" fmla="*/ 8068131 h 10287000"/>
              <a:gd name="connsiteX956" fmla="*/ 5148906 w 10076157"/>
              <a:gd name="connsiteY956" fmla="*/ 8001128 h 10287000"/>
              <a:gd name="connsiteX957" fmla="*/ 5148906 w 10076157"/>
              <a:gd name="connsiteY957" fmla="*/ 7978799 h 10287000"/>
              <a:gd name="connsiteX958" fmla="*/ 5195893 w 10076157"/>
              <a:gd name="connsiteY958" fmla="*/ 7934127 h 10287000"/>
              <a:gd name="connsiteX959" fmla="*/ 5289867 w 10076157"/>
              <a:gd name="connsiteY959" fmla="*/ 7889460 h 10287000"/>
              <a:gd name="connsiteX960" fmla="*/ 5300179 w 10076157"/>
              <a:gd name="connsiteY960" fmla="*/ 7883333 h 10287000"/>
              <a:gd name="connsiteX961" fmla="*/ 5300179 w 10076157"/>
              <a:gd name="connsiteY961" fmla="*/ 7881843 h 10287000"/>
              <a:gd name="connsiteX962" fmla="*/ 5300179 w 10076157"/>
              <a:gd name="connsiteY962" fmla="*/ 7851194 h 10287000"/>
              <a:gd name="connsiteX963" fmla="*/ 5328739 w 10076157"/>
              <a:gd name="connsiteY963" fmla="*/ 7820537 h 10287000"/>
              <a:gd name="connsiteX964" fmla="*/ 5357307 w 10076157"/>
              <a:gd name="connsiteY964" fmla="*/ 7789881 h 10287000"/>
              <a:gd name="connsiteX965" fmla="*/ 5385868 w 10076157"/>
              <a:gd name="connsiteY965" fmla="*/ 7789881 h 10287000"/>
              <a:gd name="connsiteX966" fmla="*/ 5383983 w 10076157"/>
              <a:gd name="connsiteY966" fmla="*/ 7799988 h 10287000"/>
              <a:gd name="connsiteX967" fmla="*/ 5407327 w 10076157"/>
              <a:gd name="connsiteY967" fmla="*/ 7777797 h 10287000"/>
              <a:gd name="connsiteX968" fmla="*/ 5454317 w 10076157"/>
              <a:gd name="connsiteY968" fmla="*/ 7710795 h 10287000"/>
              <a:gd name="connsiteX969" fmla="*/ 5477812 w 10076157"/>
              <a:gd name="connsiteY969" fmla="*/ 7643792 h 10287000"/>
              <a:gd name="connsiteX970" fmla="*/ 5480748 w 10076157"/>
              <a:gd name="connsiteY970" fmla="*/ 7632627 h 10287000"/>
              <a:gd name="connsiteX971" fmla="*/ 5481903 w 10076157"/>
              <a:gd name="connsiteY971" fmla="*/ 7631356 h 10287000"/>
              <a:gd name="connsiteX972" fmla="*/ 5474197 w 10076157"/>
              <a:gd name="connsiteY972" fmla="*/ 7632230 h 10287000"/>
              <a:gd name="connsiteX973" fmla="*/ 5403953 w 10076157"/>
              <a:gd name="connsiteY973" fmla="*/ 7703517 h 10287000"/>
              <a:gd name="connsiteX974" fmla="*/ 5367994 w 10076157"/>
              <a:gd name="connsiteY974" fmla="*/ 7725013 h 10287000"/>
              <a:gd name="connsiteX975" fmla="*/ 5340561 w 10076157"/>
              <a:gd name="connsiteY975" fmla="*/ 7717070 h 10287000"/>
              <a:gd name="connsiteX976" fmla="*/ 5294212 w 10076157"/>
              <a:gd name="connsiteY976" fmla="*/ 7671740 h 10287000"/>
              <a:gd name="connsiteX977" fmla="*/ 5355752 w 10076157"/>
              <a:gd name="connsiteY977" fmla="*/ 7561903 h 10287000"/>
              <a:gd name="connsiteX978" fmla="*/ 5408768 w 10076157"/>
              <a:gd name="connsiteY978" fmla="*/ 7481516 h 10287000"/>
              <a:gd name="connsiteX979" fmla="*/ 4493086 w 10076157"/>
              <a:gd name="connsiteY979" fmla="*/ 7464931 h 10287000"/>
              <a:gd name="connsiteX980" fmla="*/ 4492263 w 10076157"/>
              <a:gd name="connsiteY980" fmla="*/ 7465474 h 10287000"/>
              <a:gd name="connsiteX981" fmla="*/ 4492256 w 10076157"/>
              <a:gd name="connsiteY981" fmla="*/ 7465492 h 10287000"/>
              <a:gd name="connsiteX982" fmla="*/ 4492722 w 10076157"/>
              <a:gd name="connsiteY982" fmla="*/ 7465492 h 10287000"/>
              <a:gd name="connsiteX983" fmla="*/ 4951992 w 10076157"/>
              <a:gd name="connsiteY983" fmla="*/ 7456390 h 10287000"/>
              <a:gd name="connsiteX984" fmla="*/ 4939072 w 10076157"/>
              <a:gd name="connsiteY984" fmla="*/ 7462297 h 10287000"/>
              <a:gd name="connsiteX985" fmla="*/ 4917023 w 10076157"/>
              <a:gd name="connsiteY985" fmla="*/ 7484476 h 10287000"/>
              <a:gd name="connsiteX986" fmla="*/ 4916659 w 10076157"/>
              <a:gd name="connsiteY986" fmla="*/ 7484877 h 10287000"/>
              <a:gd name="connsiteX987" fmla="*/ 4914679 w 10076157"/>
              <a:gd name="connsiteY987" fmla="*/ 7491713 h 10287000"/>
              <a:gd name="connsiteX988" fmla="*/ 4909507 w 10076157"/>
              <a:gd name="connsiteY988" fmla="*/ 7510923 h 10287000"/>
              <a:gd name="connsiteX989" fmla="*/ 4909365 w 10076157"/>
              <a:gd name="connsiteY989" fmla="*/ 7511782 h 10287000"/>
              <a:gd name="connsiteX990" fmla="*/ 4937606 w 10076157"/>
              <a:gd name="connsiteY990" fmla="*/ 7484915 h 10287000"/>
              <a:gd name="connsiteX991" fmla="*/ 4938065 w 10076157"/>
              <a:gd name="connsiteY991" fmla="*/ 7484041 h 10287000"/>
              <a:gd name="connsiteX992" fmla="*/ 4938892 w 10076157"/>
              <a:gd name="connsiteY992" fmla="*/ 7477236 h 10287000"/>
              <a:gd name="connsiteX993" fmla="*/ 4942604 w 10076157"/>
              <a:gd name="connsiteY993" fmla="*/ 7461919 h 10287000"/>
              <a:gd name="connsiteX994" fmla="*/ 6274896 w 10076157"/>
              <a:gd name="connsiteY994" fmla="*/ 7444333 h 10287000"/>
              <a:gd name="connsiteX995" fmla="*/ 6307031 w 10076157"/>
              <a:gd name="connsiteY995" fmla="*/ 7511215 h 10287000"/>
              <a:gd name="connsiteX996" fmla="*/ 6274896 w 10076157"/>
              <a:gd name="connsiteY996" fmla="*/ 7511215 h 10287000"/>
              <a:gd name="connsiteX997" fmla="*/ 6274896 w 10076157"/>
              <a:gd name="connsiteY997" fmla="*/ 7444333 h 10287000"/>
              <a:gd name="connsiteX998" fmla="*/ 4245797 w 10076157"/>
              <a:gd name="connsiteY998" fmla="*/ 7430878 h 10287000"/>
              <a:gd name="connsiteX999" fmla="*/ 4236321 w 10076157"/>
              <a:gd name="connsiteY999" fmla="*/ 7438245 h 10287000"/>
              <a:gd name="connsiteX1000" fmla="*/ 4234535 w 10076157"/>
              <a:gd name="connsiteY1000" fmla="*/ 7439634 h 10287000"/>
              <a:gd name="connsiteX1001" fmla="*/ 4200651 w 10076157"/>
              <a:gd name="connsiteY1001" fmla="*/ 7457745 h 10287000"/>
              <a:gd name="connsiteX1002" fmla="*/ 4167732 w 10076157"/>
              <a:gd name="connsiteY1002" fmla="*/ 7465741 h 10287000"/>
              <a:gd name="connsiteX1003" fmla="*/ 4163991 w 10076157"/>
              <a:gd name="connsiteY1003" fmla="*/ 7475069 h 10287000"/>
              <a:gd name="connsiteX1004" fmla="*/ 4164564 w 10076157"/>
              <a:gd name="connsiteY1004" fmla="*/ 7476462 h 10287000"/>
              <a:gd name="connsiteX1005" fmla="*/ 4163088 w 10076157"/>
              <a:gd name="connsiteY1005" fmla="*/ 7477321 h 10287000"/>
              <a:gd name="connsiteX1006" fmla="*/ 4157450 w 10076157"/>
              <a:gd name="connsiteY1006" fmla="*/ 7491367 h 10287000"/>
              <a:gd name="connsiteX1007" fmla="*/ 4176742 w 10076157"/>
              <a:gd name="connsiteY1007" fmla="*/ 7480769 h 10287000"/>
              <a:gd name="connsiteX1008" fmla="*/ 4186815 w 10076157"/>
              <a:gd name="connsiteY1008" fmla="*/ 7479450 h 10287000"/>
              <a:gd name="connsiteX1009" fmla="*/ 4195660 w 10076157"/>
              <a:gd name="connsiteY1009" fmla="*/ 7469472 h 10287000"/>
              <a:gd name="connsiteX1010" fmla="*/ 4223966 w 10076157"/>
              <a:gd name="connsiteY1010" fmla="*/ 7453505 h 10287000"/>
              <a:gd name="connsiteX1011" fmla="*/ 4230712 w 10076157"/>
              <a:gd name="connsiteY1011" fmla="*/ 7453505 h 10287000"/>
              <a:gd name="connsiteX1012" fmla="*/ 4242502 w 10076157"/>
              <a:gd name="connsiteY1012" fmla="*/ 7437456 h 10287000"/>
              <a:gd name="connsiteX1013" fmla="*/ 4744949 w 10076157"/>
              <a:gd name="connsiteY1013" fmla="*/ 7430279 h 10287000"/>
              <a:gd name="connsiteX1014" fmla="*/ 4747607 w 10076157"/>
              <a:gd name="connsiteY1014" fmla="*/ 7433184 h 10287000"/>
              <a:gd name="connsiteX1015" fmla="*/ 4744949 w 10076157"/>
              <a:gd name="connsiteY1015" fmla="*/ 7436087 h 10287000"/>
              <a:gd name="connsiteX1016" fmla="*/ 4742297 w 10076157"/>
              <a:gd name="connsiteY1016" fmla="*/ 7433184 h 10287000"/>
              <a:gd name="connsiteX1017" fmla="*/ 4744949 w 10076157"/>
              <a:gd name="connsiteY1017" fmla="*/ 7430279 h 10287000"/>
              <a:gd name="connsiteX1018" fmla="*/ 4657840 w 10076157"/>
              <a:gd name="connsiteY1018" fmla="*/ 7423211 h 10287000"/>
              <a:gd name="connsiteX1019" fmla="*/ 4656363 w 10076157"/>
              <a:gd name="connsiteY1019" fmla="*/ 7423363 h 10287000"/>
              <a:gd name="connsiteX1020" fmla="*/ 4656363 w 10076157"/>
              <a:gd name="connsiteY1020" fmla="*/ 7425847 h 10287000"/>
              <a:gd name="connsiteX1021" fmla="*/ 5716343 w 10076157"/>
              <a:gd name="connsiteY1021" fmla="*/ 7422147 h 10287000"/>
              <a:gd name="connsiteX1022" fmla="*/ 5716343 w 10076157"/>
              <a:gd name="connsiteY1022" fmla="*/ 7445237 h 10287000"/>
              <a:gd name="connsiteX1023" fmla="*/ 5694310 w 10076157"/>
              <a:gd name="connsiteY1023" fmla="*/ 7445237 h 10287000"/>
              <a:gd name="connsiteX1024" fmla="*/ 5716343 w 10076157"/>
              <a:gd name="connsiteY1024" fmla="*/ 7422147 h 10287000"/>
              <a:gd name="connsiteX1025" fmla="*/ 3952181 w 10076157"/>
              <a:gd name="connsiteY1025" fmla="*/ 7413289 h 10287000"/>
              <a:gd name="connsiteX1026" fmla="*/ 3918298 w 10076157"/>
              <a:gd name="connsiteY1026" fmla="*/ 7426461 h 10287000"/>
              <a:gd name="connsiteX1027" fmla="*/ 3895712 w 10076157"/>
              <a:gd name="connsiteY1027" fmla="*/ 7439634 h 10287000"/>
              <a:gd name="connsiteX1028" fmla="*/ 3888652 w 10076157"/>
              <a:gd name="connsiteY1028" fmla="*/ 7439634 h 10287000"/>
              <a:gd name="connsiteX1029" fmla="*/ 3880037 w 10076157"/>
              <a:gd name="connsiteY1029" fmla="*/ 7439634 h 10287000"/>
              <a:gd name="connsiteX1030" fmla="*/ 3878776 w 10076157"/>
              <a:gd name="connsiteY1030" fmla="*/ 7440545 h 10287000"/>
              <a:gd name="connsiteX1031" fmla="*/ 3876759 w 10076157"/>
              <a:gd name="connsiteY1031" fmla="*/ 7447514 h 10287000"/>
              <a:gd name="connsiteX1032" fmla="*/ 3875809 w 10076157"/>
              <a:gd name="connsiteY1032" fmla="*/ 7450792 h 10287000"/>
              <a:gd name="connsiteX1033" fmla="*/ 3869738 w 10076157"/>
              <a:gd name="connsiteY1033" fmla="*/ 7471766 h 10287000"/>
              <a:gd name="connsiteX1034" fmla="*/ 3827482 w 10076157"/>
              <a:gd name="connsiteY1034" fmla="*/ 7478710 h 10287000"/>
              <a:gd name="connsiteX1035" fmla="*/ 3825560 w 10076157"/>
              <a:gd name="connsiteY1035" fmla="*/ 7479691 h 10287000"/>
              <a:gd name="connsiteX1036" fmla="*/ 3807252 w 10076157"/>
              <a:gd name="connsiteY1036" fmla="*/ 7490896 h 10287000"/>
              <a:gd name="connsiteX1037" fmla="*/ 3790458 w 10076157"/>
              <a:gd name="connsiteY1037" fmla="*/ 7502864 h 10287000"/>
              <a:gd name="connsiteX1038" fmla="*/ 3790127 w 10076157"/>
              <a:gd name="connsiteY1038" fmla="*/ 7503421 h 10287000"/>
              <a:gd name="connsiteX1039" fmla="*/ 3788989 w 10076157"/>
              <a:gd name="connsiteY1039" fmla="*/ 7507347 h 10287000"/>
              <a:gd name="connsiteX1040" fmla="*/ 3786142 w 10076157"/>
              <a:gd name="connsiteY1040" fmla="*/ 7517180 h 10287000"/>
              <a:gd name="connsiteX1041" fmla="*/ 3771161 w 10076157"/>
              <a:gd name="connsiteY1041" fmla="*/ 7516172 h 10287000"/>
              <a:gd name="connsiteX1042" fmla="*/ 3769150 w 10076157"/>
              <a:gd name="connsiteY1042" fmla="*/ 7517193 h 10287000"/>
              <a:gd name="connsiteX1043" fmla="*/ 3770446 w 10076157"/>
              <a:gd name="connsiteY1043" fmla="*/ 7522811 h 10287000"/>
              <a:gd name="connsiteX1044" fmla="*/ 3783327 w 10076157"/>
              <a:gd name="connsiteY1044" fmla="*/ 7530789 h 10287000"/>
              <a:gd name="connsiteX1045" fmla="*/ 3827496 w 10076157"/>
              <a:gd name="connsiteY1045" fmla="*/ 7530789 h 10287000"/>
              <a:gd name="connsiteX1046" fmla="*/ 3856938 w 10076157"/>
              <a:gd name="connsiteY1046" fmla="*/ 7530789 h 10287000"/>
              <a:gd name="connsiteX1047" fmla="*/ 3869726 w 10076157"/>
              <a:gd name="connsiteY1047" fmla="*/ 7518661 h 10287000"/>
              <a:gd name="connsiteX1048" fmla="*/ 3863839 w 10076157"/>
              <a:gd name="connsiteY1048" fmla="*/ 7518661 h 10287000"/>
              <a:gd name="connsiteX1049" fmla="*/ 3861828 w 10076157"/>
              <a:gd name="connsiteY1049" fmla="*/ 7518661 h 10287000"/>
              <a:gd name="connsiteX1050" fmla="*/ 3884417 w 10076157"/>
              <a:gd name="connsiteY1050" fmla="*/ 7505493 h 10287000"/>
              <a:gd name="connsiteX1051" fmla="*/ 3886383 w 10076157"/>
              <a:gd name="connsiteY1051" fmla="*/ 7504659 h 10287000"/>
              <a:gd name="connsiteX1052" fmla="*/ 3886383 w 10076157"/>
              <a:gd name="connsiteY1052" fmla="*/ 7500870 h 10287000"/>
              <a:gd name="connsiteX1053" fmla="*/ 3886383 w 10076157"/>
              <a:gd name="connsiteY1053" fmla="*/ 7498874 h 10287000"/>
              <a:gd name="connsiteX1054" fmla="*/ 3945274 w 10076157"/>
              <a:gd name="connsiteY1054" fmla="*/ 7466963 h 10287000"/>
              <a:gd name="connsiteX1055" fmla="*/ 3974721 w 10076157"/>
              <a:gd name="connsiteY1055" fmla="*/ 7435048 h 10287000"/>
              <a:gd name="connsiteX1056" fmla="*/ 3988593 w 10076157"/>
              <a:gd name="connsiteY1056" fmla="*/ 7425322 h 10287000"/>
              <a:gd name="connsiteX1057" fmla="*/ 3980240 w 10076157"/>
              <a:gd name="connsiteY1057" fmla="*/ 7426256 h 10287000"/>
              <a:gd name="connsiteX1058" fmla="*/ 3974770 w 10076157"/>
              <a:gd name="connsiteY1058" fmla="*/ 7426461 h 10287000"/>
              <a:gd name="connsiteX1059" fmla="*/ 3952181 w 10076157"/>
              <a:gd name="connsiteY1059" fmla="*/ 7413289 h 10287000"/>
              <a:gd name="connsiteX1060" fmla="*/ 4811564 w 10076157"/>
              <a:gd name="connsiteY1060" fmla="*/ 7413026 h 10287000"/>
              <a:gd name="connsiteX1061" fmla="*/ 4842434 w 10076157"/>
              <a:gd name="connsiteY1061" fmla="*/ 7421964 h 10287000"/>
              <a:gd name="connsiteX1062" fmla="*/ 4836233 w 10076157"/>
              <a:gd name="connsiteY1062" fmla="*/ 7443379 h 10287000"/>
              <a:gd name="connsiteX1063" fmla="*/ 4828515 w 10076157"/>
              <a:gd name="connsiteY1063" fmla="*/ 7441145 h 10287000"/>
              <a:gd name="connsiteX1064" fmla="*/ 4805363 w 10076157"/>
              <a:gd name="connsiteY1064" fmla="*/ 7434441 h 10287000"/>
              <a:gd name="connsiteX1065" fmla="*/ 4811564 w 10076157"/>
              <a:gd name="connsiteY1065" fmla="*/ 7413026 h 10287000"/>
              <a:gd name="connsiteX1066" fmla="*/ 4373056 w 10076157"/>
              <a:gd name="connsiteY1066" fmla="*/ 7383493 h 10287000"/>
              <a:gd name="connsiteX1067" fmla="*/ 4367368 w 10076157"/>
              <a:gd name="connsiteY1067" fmla="*/ 7386207 h 10287000"/>
              <a:gd name="connsiteX1068" fmla="*/ 4369304 w 10076157"/>
              <a:gd name="connsiteY1068" fmla="*/ 7386207 h 10287000"/>
              <a:gd name="connsiteX1069" fmla="*/ 4338182 w 10076157"/>
              <a:gd name="connsiteY1069" fmla="*/ 7374382 h 10287000"/>
              <a:gd name="connsiteX1070" fmla="*/ 4332921 w 10076157"/>
              <a:gd name="connsiteY1070" fmla="*/ 7392548 h 10287000"/>
              <a:gd name="connsiteX1071" fmla="*/ 4332752 w 10076157"/>
              <a:gd name="connsiteY1071" fmla="*/ 7393135 h 10287000"/>
              <a:gd name="connsiteX1072" fmla="*/ 4334025 w 10076157"/>
              <a:gd name="connsiteY1072" fmla="*/ 7392742 h 10287000"/>
              <a:gd name="connsiteX1073" fmla="*/ 4346725 w 10076157"/>
              <a:gd name="connsiteY1073" fmla="*/ 7386207 h 10287000"/>
              <a:gd name="connsiteX1074" fmla="*/ 4353781 w 10076157"/>
              <a:gd name="connsiteY1074" fmla="*/ 7386207 h 10287000"/>
              <a:gd name="connsiteX1075" fmla="*/ 4362798 w 10076157"/>
              <a:gd name="connsiteY1075" fmla="*/ 7386207 h 10287000"/>
              <a:gd name="connsiteX1076" fmla="*/ 4367965 w 10076157"/>
              <a:gd name="connsiteY1076" fmla="*/ 7379422 h 10287000"/>
              <a:gd name="connsiteX1077" fmla="*/ 4360519 w 10076157"/>
              <a:gd name="connsiteY1077" fmla="*/ 7380850 h 10287000"/>
              <a:gd name="connsiteX1078" fmla="*/ 4444510 w 10076157"/>
              <a:gd name="connsiteY1078" fmla="*/ 7373688 h 10287000"/>
              <a:gd name="connsiteX1079" fmla="*/ 4437036 w 10076157"/>
              <a:gd name="connsiteY1079" fmla="*/ 7374770 h 10287000"/>
              <a:gd name="connsiteX1080" fmla="*/ 4425745 w 10076157"/>
              <a:gd name="connsiteY1080" fmla="*/ 7386207 h 10287000"/>
              <a:gd name="connsiteX1081" fmla="*/ 4414456 w 10076157"/>
              <a:gd name="connsiteY1081" fmla="*/ 7399277 h 10287000"/>
              <a:gd name="connsiteX1082" fmla="*/ 4369304 w 10076157"/>
              <a:gd name="connsiteY1082" fmla="*/ 7412350 h 10287000"/>
              <a:gd name="connsiteX1083" fmla="*/ 4339672 w 10076157"/>
              <a:gd name="connsiteY1083" fmla="*/ 7425422 h 10287000"/>
              <a:gd name="connsiteX1084" fmla="*/ 4328703 w 10076157"/>
              <a:gd name="connsiteY1084" fmla="*/ 7430456 h 10287000"/>
              <a:gd name="connsiteX1085" fmla="*/ 4321495 w 10076157"/>
              <a:gd name="connsiteY1085" fmla="*/ 7455349 h 10287000"/>
              <a:gd name="connsiteX1086" fmla="*/ 4316537 w 10076157"/>
              <a:gd name="connsiteY1086" fmla="*/ 7477956 h 10287000"/>
              <a:gd name="connsiteX1087" fmla="*/ 4316167 w 10076157"/>
              <a:gd name="connsiteY1087" fmla="*/ 7478587 h 10287000"/>
              <a:gd name="connsiteX1088" fmla="*/ 4316031 w 10076157"/>
              <a:gd name="connsiteY1088" fmla="*/ 7480266 h 10287000"/>
              <a:gd name="connsiteX1089" fmla="*/ 4313046 w 10076157"/>
              <a:gd name="connsiteY1089" fmla="*/ 7493874 h 10287000"/>
              <a:gd name="connsiteX1090" fmla="*/ 4313073 w 10076157"/>
              <a:gd name="connsiteY1090" fmla="*/ 7494234 h 10287000"/>
              <a:gd name="connsiteX1091" fmla="*/ 4314994 w 10076157"/>
              <a:gd name="connsiteY1091" fmla="*/ 7493004 h 10287000"/>
              <a:gd name="connsiteX1092" fmla="*/ 4316031 w 10076157"/>
              <a:gd name="connsiteY1092" fmla="*/ 7480266 h 10287000"/>
              <a:gd name="connsiteX1093" fmla="*/ 4316537 w 10076157"/>
              <a:gd name="connsiteY1093" fmla="*/ 7477956 h 10287000"/>
              <a:gd name="connsiteX1094" fmla="*/ 4321619 w 10076157"/>
              <a:gd name="connsiteY1094" fmla="*/ 7469290 h 10287000"/>
              <a:gd name="connsiteX1095" fmla="*/ 4332230 w 10076157"/>
              <a:gd name="connsiteY1095" fmla="*/ 7465762 h 10287000"/>
              <a:gd name="connsiteX1096" fmla="*/ 4350589 w 10076157"/>
              <a:gd name="connsiteY1096" fmla="*/ 7445237 h 10287000"/>
              <a:gd name="connsiteX1097" fmla="*/ 4350589 w 10076157"/>
              <a:gd name="connsiteY1097" fmla="*/ 7465762 h 10287000"/>
              <a:gd name="connsiteX1098" fmla="*/ 4350589 w 10076157"/>
              <a:gd name="connsiteY1098" fmla="*/ 7470243 h 10287000"/>
              <a:gd name="connsiteX1099" fmla="*/ 4364874 w 10076157"/>
              <a:gd name="connsiteY1099" fmla="*/ 7461109 h 10287000"/>
              <a:gd name="connsiteX1100" fmla="*/ 4400068 w 10076157"/>
              <a:gd name="connsiteY1100" fmla="*/ 7438602 h 10287000"/>
              <a:gd name="connsiteX1101" fmla="*/ 4414731 w 10076157"/>
              <a:gd name="connsiteY1101" fmla="*/ 7404846 h 10287000"/>
              <a:gd name="connsiteX1102" fmla="*/ 5389768 w 10076157"/>
              <a:gd name="connsiteY1102" fmla="*/ 7372217 h 10287000"/>
              <a:gd name="connsiteX1103" fmla="*/ 5405690 w 10076157"/>
              <a:gd name="connsiteY1103" fmla="*/ 7372217 h 10287000"/>
              <a:gd name="connsiteX1104" fmla="*/ 5389768 w 10076157"/>
              <a:gd name="connsiteY1104" fmla="*/ 7389637 h 10287000"/>
              <a:gd name="connsiteX1105" fmla="*/ 5389768 w 10076157"/>
              <a:gd name="connsiteY1105" fmla="*/ 7372217 h 10287000"/>
              <a:gd name="connsiteX1106" fmla="*/ 4387304 w 10076157"/>
              <a:gd name="connsiteY1106" fmla="*/ 7367350 h 10287000"/>
              <a:gd name="connsiteX1107" fmla="*/ 4381985 w 10076157"/>
              <a:gd name="connsiteY1107" fmla="*/ 7372217 h 10287000"/>
              <a:gd name="connsiteX1108" fmla="*/ 4384248 w 10076157"/>
              <a:gd name="connsiteY1108" fmla="*/ 7372217 h 10287000"/>
              <a:gd name="connsiteX1109" fmla="*/ 4365535 w 10076157"/>
              <a:gd name="connsiteY1109" fmla="*/ 7330313 h 10287000"/>
              <a:gd name="connsiteX1110" fmla="*/ 4358768 w 10076157"/>
              <a:gd name="connsiteY1110" fmla="*/ 7334260 h 10287000"/>
              <a:gd name="connsiteX1111" fmla="*/ 4336180 w 10076157"/>
              <a:gd name="connsiteY1111" fmla="*/ 7347434 h 10287000"/>
              <a:gd name="connsiteX1112" fmla="*/ 4324885 w 10076157"/>
              <a:gd name="connsiteY1112" fmla="*/ 7360603 h 10287000"/>
              <a:gd name="connsiteX1113" fmla="*/ 4311525 w 10076157"/>
              <a:gd name="connsiteY1113" fmla="*/ 7366663 h 10287000"/>
              <a:gd name="connsiteX1114" fmla="*/ 4338177 w 10076157"/>
              <a:gd name="connsiteY1114" fmla="*/ 7374381 h 10287000"/>
              <a:gd name="connsiteX1115" fmla="*/ 4366780 w 10076157"/>
              <a:gd name="connsiteY1115" fmla="*/ 7359223 h 10287000"/>
              <a:gd name="connsiteX1116" fmla="*/ 4379439 w 10076157"/>
              <a:gd name="connsiteY1116" fmla="*/ 7341640 h 10287000"/>
              <a:gd name="connsiteX1117" fmla="*/ 4383642 w 10076157"/>
              <a:gd name="connsiteY1117" fmla="*/ 7338006 h 10287000"/>
              <a:gd name="connsiteX1118" fmla="*/ 4366710 w 10076157"/>
              <a:gd name="connsiteY1118" fmla="*/ 7331333 h 10287000"/>
              <a:gd name="connsiteX1119" fmla="*/ 4797455 w 10076157"/>
              <a:gd name="connsiteY1119" fmla="*/ 7328893 h 10287000"/>
              <a:gd name="connsiteX1120" fmla="*/ 4797455 w 10076157"/>
              <a:gd name="connsiteY1120" fmla="*/ 7350734 h 10287000"/>
              <a:gd name="connsiteX1121" fmla="*/ 4797455 w 10076157"/>
              <a:gd name="connsiteY1121" fmla="*/ 7372570 h 10287000"/>
              <a:gd name="connsiteX1122" fmla="*/ 4755165 w 10076157"/>
              <a:gd name="connsiteY1122" fmla="*/ 7394404 h 10287000"/>
              <a:gd name="connsiteX1123" fmla="*/ 4776312 w 10076157"/>
              <a:gd name="connsiteY1123" fmla="*/ 7350734 h 10287000"/>
              <a:gd name="connsiteX1124" fmla="*/ 4797455 w 10076157"/>
              <a:gd name="connsiteY1124" fmla="*/ 7328893 h 10287000"/>
              <a:gd name="connsiteX1125" fmla="*/ 6370551 w 10076157"/>
              <a:gd name="connsiteY1125" fmla="*/ 7304324 h 10287000"/>
              <a:gd name="connsiteX1126" fmla="*/ 6370551 w 10076157"/>
              <a:gd name="connsiteY1126" fmla="*/ 7328893 h 10287000"/>
              <a:gd name="connsiteX1127" fmla="*/ 6345175 w 10076157"/>
              <a:gd name="connsiteY1127" fmla="*/ 7328893 h 10287000"/>
              <a:gd name="connsiteX1128" fmla="*/ 6370551 w 10076157"/>
              <a:gd name="connsiteY1128" fmla="*/ 7304324 h 10287000"/>
              <a:gd name="connsiteX1129" fmla="*/ 5163762 w 10076157"/>
              <a:gd name="connsiteY1129" fmla="*/ 7298935 h 10287000"/>
              <a:gd name="connsiteX1130" fmla="*/ 5161431 w 10076157"/>
              <a:gd name="connsiteY1130" fmla="*/ 7302818 h 10287000"/>
              <a:gd name="connsiteX1131" fmla="*/ 5149651 w 10076157"/>
              <a:gd name="connsiteY1131" fmla="*/ 7305619 h 10287000"/>
              <a:gd name="connsiteX1132" fmla="*/ 5149651 w 10076157"/>
              <a:gd name="connsiteY1132" fmla="*/ 7319627 h 10287000"/>
              <a:gd name="connsiteX1133" fmla="*/ 5149651 w 10076157"/>
              <a:gd name="connsiteY1133" fmla="*/ 7333048 h 10287000"/>
              <a:gd name="connsiteX1134" fmla="*/ 5154005 w 10076157"/>
              <a:gd name="connsiteY1134" fmla="*/ 7330850 h 10287000"/>
              <a:gd name="connsiteX1135" fmla="*/ 5161157 w 10076157"/>
              <a:gd name="connsiteY1135" fmla="*/ 7318388 h 10287000"/>
              <a:gd name="connsiteX1136" fmla="*/ 4716536 w 10076157"/>
              <a:gd name="connsiteY1136" fmla="*/ 7298340 h 10287000"/>
              <a:gd name="connsiteX1137" fmla="*/ 4714532 w 10076157"/>
              <a:gd name="connsiteY1137" fmla="*/ 7300611 h 10287000"/>
              <a:gd name="connsiteX1138" fmla="*/ 4697273 w 10076157"/>
              <a:gd name="connsiteY1138" fmla="*/ 7339112 h 10287000"/>
              <a:gd name="connsiteX1139" fmla="*/ 4697273 w 10076157"/>
              <a:gd name="connsiteY1139" fmla="*/ 7362809 h 10287000"/>
              <a:gd name="connsiteX1140" fmla="*/ 4697273 w 10076157"/>
              <a:gd name="connsiteY1140" fmla="*/ 7364859 h 10287000"/>
              <a:gd name="connsiteX1141" fmla="*/ 4697529 w 10076157"/>
              <a:gd name="connsiteY1141" fmla="*/ 7363981 h 10287000"/>
              <a:gd name="connsiteX1142" fmla="*/ 4702547 w 10076157"/>
              <a:gd name="connsiteY1142" fmla="*/ 7346649 h 10287000"/>
              <a:gd name="connsiteX1143" fmla="*/ 4707973 w 10076157"/>
              <a:gd name="connsiteY1143" fmla="*/ 7327911 h 10287000"/>
              <a:gd name="connsiteX1144" fmla="*/ 3921790 w 10076157"/>
              <a:gd name="connsiteY1144" fmla="*/ 7292029 h 10287000"/>
              <a:gd name="connsiteX1145" fmla="*/ 3918732 w 10076157"/>
              <a:gd name="connsiteY1145" fmla="*/ 7297208 h 10287000"/>
              <a:gd name="connsiteX1146" fmla="*/ 3915829 w 10076157"/>
              <a:gd name="connsiteY1146" fmla="*/ 7299555 h 10287000"/>
              <a:gd name="connsiteX1147" fmla="*/ 3915829 w 10076157"/>
              <a:gd name="connsiteY1147" fmla="*/ 7301414 h 10287000"/>
              <a:gd name="connsiteX1148" fmla="*/ 3915829 w 10076157"/>
              <a:gd name="connsiteY1148" fmla="*/ 7309355 h 10287000"/>
              <a:gd name="connsiteX1149" fmla="*/ 3918298 w 10076157"/>
              <a:gd name="connsiteY1149" fmla="*/ 7307916 h 10287000"/>
              <a:gd name="connsiteX1150" fmla="*/ 3939474 w 10076157"/>
              <a:gd name="connsiteY1150" fmla="*/ 7299684 h 10287000"/>
              <a:gd name="connsiteX1151" fmla="*/ 3939845 w 10076157"/>
              <a:gd name="connsiteY1151" fmla="*/ 7299158 h 10287000"/>
              <a:gd name="connsiteX1152" fmla="*/ 3936073 w 10076157"/>
              <a:gd name="connsiteY1152" fmla="*/ 7293437 h 10287000"/>
              <a:gd name="connsiteX1153" fmla="*/ 4432433 w 10076157"/>
              <a:gd name="connsiteY1153" fmla="*/ 7291307 h 10287000"/>
              <a:gd name="connsiteX1154" fmla="*/ 4429868 w 10076157"/>
              <a:gd name="connsiteY1154" fmla="*/ 7292800 h 10287000"/>
              <a:gd name="connsiteX1155" fmla="*/ 4425602 w 10076157"/>
              <a:gd name="connsiteY1155" fmla="*/ 7297425 h 10287000"/>
              <a:gd name="connsiteX1156" fmla="*/ 4416400 w 10076157"/>
              <a:gd name="connsiteY1156" fmla="*/ 7307396 h 10287000"/>
              <a:gd name="connsiteX1157" fmla="*/ 4414561 w 10076157"/>
              <a:gd name="connsiteY1157" fmla="*/ 7309391 h 10287000"/>
              <a:gd name="connsiteX1158" fmla="*/ 4406018 w 10076157"/>
              <a:gd name="connsiteY1158" fmla="*/ 7318650 h 10287000"/>
              <a:gd name="connsiteX1159" fmla="*/ 4423859 w 10076157"/>
              <a:gd name="connsiteY1159" fmla="*/ 7303217 h 10287000"/>
              <a:gd name="connsiteX1160" fmla="*/ 4652075 w 10076157"/>
              <a:gd name="connsiteY1160" fmla="*/ 7290933 h 10287000"/>
              <a:gd name="connsiteX1161" fmla="*/ 4667995 w 10076157"/>
              <a:gd name="connsiteY1161" fmla="*/ 7308355 h 10287000"/>
              <a:gd name="connsiteX1162" fmla="*/ 4652075 w 10076157"/>
              <a:gd name="connsiteY1162" fmla="*/ 7325771 h 10287000"/>
              <a:gd name="connsiteX1163" fmla="*/ 4652075 w 10076157"/>
              <a:gd name="connsiteY1163" fmla="*/ 7308355 h 10287000"/>
              <a:gd name="connsiteX1164" fmla="*/ 4652075 w 10076157"/>
              <a:gd name="connsiteY1164" fmla="*/ 7290933 h 10287000"/>
              <a:gd name="connsiteX1165" fmla="*/ 4658149 w 10076157"/>
              <a:gd name="connsiteY1165" fmla="*/ 7281070 h 10287000"/>
              <a:gd name="connsiteX1166" fmla="*/ 4611225 w 10076157"/>
              <a:gd name="connsiteY1166" fmla="*/ 7326077 h 10287000"/>
              <a:gd name="connsiteX1167" fmla="*/ 4587764 w 10076157"/>
              <a:gd name="connsiteY1167" fmla="*/ 7348584 h 10287000"/>
              <a:gd name="connsiteX1168" fmla="*/ 4540843 w 10076157"/>
              <a:gd name="connsiteY1168" fmla="*/ 7416097 h 10287000"/>
              <a:gd name="connsiteX1169" fmla="*/ 4529112 w 10076157"/>
              <a:gd name="connsiteY1169" fmla="*/ 7418910 h 10287000"/>
              <a:gd name="connsiteX1170" fmla="*/ 4527771 w 10076157"/>
              <a:gd name="connsiteY1170" fmla="*/ 7421161 h 10287000"/>
              <a:gd name="connsiteX1171" fmla="*/ 4534180 w 10076157"/>
              <a:gd name="connsiteY1171" fmla="*/ 7435048 h 10287000"/>
              <a:gd name="connsiteX1172" fmla="*/ 4523139 w 10076157"/>
              <a:gd name="connsiteY1172" fmla="*/ 7445021 h 10287000"/>
              <a:gd name="connsiteX1173" fmla="*/ 4506892 w 10076157"/>
              <a:gd name="connsiteY1173" fmla="*/ 7455784 h 10287000"/>
              <a:gd name="connsiteX1174" fmla="*/ 4513176 w 10076157"/>
              <a:gd name="connsiteY1174" fmla="*/ 7465492 h 10287000"/>
              <a:gd name="connsiteX1175" fmla="*/ 4533632 w 10076157"/>
              <a:gd name="connsiteY1175" fmla="*/ 7486555 h 10287000"/>
              <a:gd name="connsiteX1176" fmla="*/ 4541748 w 10076157"/>
              <a:gd name="connsiteY1176" fmla="*/ 7484883 h 10287000"/>
              <a:gd name="connsiteX1177" fmla="*/ 4533023 w 10076157"/>
              <a:gd name="connsiteY1177" fmla="*/ 7474592 h 10287000"/>
              <a:gd name="connsiteX1178" fmla="*/ 4543725 w 10076157"/>
              <a:gd name="connsiteY1178" fmla="*/ 7465380 h 10287000"/>
              <a:gd name="connsiteX1179" fmla="*/ 4543725 w 10076157"/>
              <a:gd name="connsiteY1179" fmla="*/ 7443539 h 10287000"/>
              <a:gd name="connsiteX1180" fmla="*/ 4569101 w 10076157"/>
              <a:gd name="connsiteY1180" fmla="*/ 7465380 h 10287000"/>
              <a:gd name="connsiteX1181" fmla="*/ 4568092 w 10076157"/>
              <a:gd name="connsiteY1181" fmla="*/ 7469717 h 10287000"/>
              <a:gd name="connsiteX1182" fmla="*/ 4574541 w 10076157"/>
              <a:gd name="connsiteY1182" fmla="*/ 7465492 h 10287000"/>
              <a:gd name="connsiteX1183" fmla="*/ 4635908 w 10076157"/>
              <a:gd name="connsiteY1183" fmla="*/ 7402305 h 10287000"/>
              <a:gd name="connsiteX1184" fmla="*/ 4656363 w 10076157"/>
              <a:gd name="connsiteY1184" fmla="*/ 7339112 h 10287000"/>
              <a:gd name="connsiteX1185" fmla="*/ 4676816 w 10076157"/>
              <a:gd name="connsiteY1185" fmla="*/ 7296990 h 10287000"/>
              <a:gd name="connsiteX1186" fmla="*/ 4676816 w 10076157"/>
              <a:gd name="connsiteY1186" fmla="*/ 7294356 h 10287000"/>
              <a:gd name="connsiteX1187" fmla="*/ 4676816 w 10076157"/>
              <a:gd name="connsiteY1187" fmla="*/ 7290022 h 10287000"/>
              <a:gd name="connsiteX1188" fmla="*/ 5575545 w 10076157"/>
              <a:gd name="connsiteY1188" fmla="*/ 7279760 h 10287000"/>
              <a:gd name="connsiteX1189" fmla="*/ 5575545 w 10076157"/>
              <a:gd name="connsiteY1189" fmla="*/ 7304330 h 10287000"/>
              <a:gd name="connsiteX1190" fmla="*/ 5575545 w 10076157"/>
              <a:gd name="connsiteY1190" fmla="*/ 7328893 h 10287000"/>
              <a:gd name="connsiteX1191" fmla="*/ 5550170 w 10076157"/>
              <a:gd name="connsiteY1191" fmla="*/ 7328893 h 10287000"/>
              <a:gd name="connsiteX1192" fmla="*/ 5550170 w 10076157"/>
              <a:gd name="connsiteY1192" fmla="*/ 7304330 h 10287000"/>
              <a:gd name="connsiteX1193" fmla="*/ 5575545 w 10076157"/>
              <a:gd name="connsiteY1193" fmla="*/ 7279760 h 10287000"/>
              <a:gd name="connsiteX1194" fmla="*/ 4717726 w 10076157"/>
              <a:gd name="connsiteY1194" fmla="*/ 7275927 h 10287000"/>
              <a:gd name="connsiteX1195" fmla="*/ 4717726 w 10076157"/>
              <a:gd name="connsiteY1195" fmla="*/ 7293699 h 10287000"/>
              <a:gd name="connsiteX1196" fmla="*/ 4717726 w 10076157"/>
              <a:gd name="connsiteY1196" fmla="*/ 7294224 h 10287000"/>
              <a:gd name="connsiteX1197" fmla="*/ 4719908 w 10076157"/>
              <a:gd name="connsiteY1197" fmla="*/ 7286689 h 10287000"/>
              <a:gd name="connsiteX1198" fmla="*/ 4723025 w 10076157"/>
              <a:gd name="connsiteY1198" fmla="*/ 7275927 h 10287000"/>
              <a:gd name="connsiteX1199" fmla="*/ 4540843 w 10076157"/>
              <a:gd name="connsiteY1199" fmla="*/ 7266954 h 10287000"/>
              <a:gd name="connsiteX1200" fmla="*/ 4538401 w 10076157"/>
              <a:gd name="connsiteY1200" fmla="*/ 7268249 h 10287000"/>
              <a:gd name="connsiteX1201" fmla="*/ 4509801 w 10076157"/>
              <a:gd name="connsiteY1201" fmla="*/ 7283409 h 10287000"/>
              <a:gd name="connsiteX1202" fmla="*/ 4458854 w 10076157"/>
              <a:gd name="connsiteY1202" fmla="*/ 7292103 h 10287000"/>
              <a:gd name="connsiteX1203" fmla="*/ 4423990 w 10076157"/>
              <a:gd name="connsiteY1203" fmla="*/ 7328893 h 10287000"/>
              <a:gd name="connsiteX1204" fmla="*/ 4421347 w 10076157"/>
              <a:gd name="connsiteY1204" fmla="*/ 7338020 h 10287000"/>
              <a:gd name="connsiteX1205" fmla="*/ 4419953 w 10076157"/>
              <a:gd name="connsiteY1205" fmla="*/ 7342832 h 10287000"/>
              <a:gd name="connsiteX1206" fmla="*/ 4421513 w 10076157"/>
              <a:gd name="connsiteY1206" fmla="*/ 7345357 h 10287000"/>
              <a:gd name="connsiteX1207" fmla="*/ 4437036 w 10076157"/>
              <a:gd name="connsiteY1207" fmla="*/ 7346991 h 10287000"/>
              <a:gd name="connsiteX1208" fmla="*/ 4459610 w 10076157"/>
              <a:gd name="connsiteY1208" fmla="*/ 7346991 h 10287000"/>
              <a:gd name="connsiteX1209" fmla="*/ 4482186 w 10076157"/>
              <a:gd name="connsiteY1209" fmla="*/ 7320849 h 10287000"/>
              <a:gd name="connsiteX1210" fmla="*/ 4494887 w 10076157"/>
              <a:gd name="connsiteY1210" fmla="*/ 7315947 h 10287000"/>
              <a:gd name="connsiteX1211" fmla="*/ 4501156 w 10076157"/>
              <a:gd name="connsiteY1211" fmla="*/ 7317399 h 10287000"/>
              <a:gd name="connsiteX1212" fmla="*/ 4505651 w 10076157"/>
              <a:gd name="connsiteY1212" fmla="*/ 7312014 h 10287000"/>
              <a:gd name="connsiteX1213" fmla="*/ 4517381 w 10076157"/>
              <a:gd name="connsiteY1213" fmla="*/ 7281070 h 10287000"/>
              <a:gd name="connsiteX1214" fmla="*/ 4540843 w 10076157"/>
              <a:gd name="connsiteY1214" fmla="*/ 7281070 h 10287000"/>
              <a:gd name="connsiteX1215" fmla="*/ 4540843 w 10076157"/>
              <a:gd name="connsiteY1215" fmla="*/ 7269817 h 10287000"/>
              <a:gd name="connsiteX1216" fmla="*/ 5093895 w 10076157"/>
              <a:gd name="connsiteY1216" fmla="*/ 7180615 h 10287000"/>
              <a:gd name="connsiteX1217" fmla="*/ 5083633 w 10076157"/>
              <a:gd name="connsiteY1217" fmla="*/ 7232261 h 10287000"/>
              <a:gd name="connsiteX1218" fmla="*/ 5069452 w 10076157"/>
              <a:gd name="connsiteY1218" fmla="*/ 7241420 h 10287000"/>
              <a:gd name="connsiteX1219" fmla="*/ 5073101 w 10076157"/>
              <a:gd name="connsiteY1219" fmla="*/ 7246639 h 10287000"/>
              <a:gd name="connsiteX1220" fmla="*/ 5083896 w 10076157"/>
              <a:gd name="connsiteY1220" fmla="*/ 7262087 h 10287000"/>
              <a:gd name="connsiteX1221" fmla="*/ 5059528 w 10076157"/>
              <a:gd name="connsiteY1221" fmla="*/ 7255031 h 10287000"/>
              <a:gd name="connsiteX1222" fmla="*/ 5059489 w 10076157"/>
              <a:gd name="connsiteY1222" fmla="*/ 7255162 h 10287000"/>
              <a:gd name="connsiteX1223" fmla="*/ 5064531 w 10076157"/>
              <a:gd name="connsiteY1223" fmla="*/ 7260408 h 10287000"/>
              <a:gd name="connsiteX1224" fmla="*/ 5059174 w 10076157"/>
              <a:gd name="connsiteY1224" fmla="*/ 7265985 h 10287000"/>
              <a:gd name="connsiteX1225" fmla="*/ 5057008 w 10076157"/>
              <a:gd name="connsiteY1225" fmla="*/ 7263730 h 10287000"/>
              <a:gd name="connsiteX1226" fmla="*/ 5054544 w 10076157"/>
              <a:gd name="connsiteY1226" fmla="*/ 7272238 h 10287000"/>
              <a:gd name="connsiteX1227" fmla="*/ 5053833 w 10076157"/>
              <a:gd name="connsiteY1227" fmla="*/ 7274697 h 10287000"/>
              <a:gd name="connsiteX1228" fmla="*/ 5029458 w 10076157"/>
              <a:gd name="connsiteY1228" fmla="*/ 7267639 h 10287000"/>
              <a:gd name="connsiteX1229" fmla="*/ 5046949 w 10076157"/>
              <a:gd name="connsiteY1229" fmla="*/ 7245727 h 10287000"/>
              <a:gd name="connsiteX1230" fmla="*/ 5062440 w 10076157"/>
              <a:gd name="connsiteY1230" fmla="*/ 7236943 h 10287000"/>
              <a:gd name="connsiteX1231" fmla="*/ 5059005 w 10076157"/>
              <a:gd name="connsiteY1231" fmla="*/ 7225524 h 10287000"/>
              <a:gd name="connsiteX1232" fmla="*/ 5093895 w 10076157"/>
              <a:gd name="connsiteY1232" fmla="*/ 7180615 h 10287000"/>
              <a:gd name="connsiteX1233" fmla="*/ 7110376 w 10076157"/>
              <a:gd name="connsiteY1233" fmla="*/ 7143366 h 10287000"/>
              <a:gd name="connsiteX1234" fmla="*/ 7110376 w 10076157"/>
              <a:gd name="connsiteY1234" fmla="*/ 7176810 h 10287000"/>
              <a:gd name="connsiteX1235" fmla="*/ 7078237 w 10076157"/>
              <a:gd name="connsiteY1235" fmla="*/ 7176810 h 10287000"/>
              <a:gd name="connsiteX1236" fmla="*/ 7110376 w 10076157"/>
              <a:gd name="connsiteY1236" fmla="*/ 7143366 h 10287000"/>
              <a:gd name="connsiteX1237" fmla="*/ 4755565 w 10076157"/>
              <a:gd name="connsiteY1237" fmla="*/ 7141766 h 10287000"/>
              <a:gd name="connsiteX1238" fmla="*/ 4752003 w 10076157"/>
              <a:gd name="connsiteY1238" fmla="*/ 7146039 h 10287000"/>
              <a:gd name="connsiteX1239" fmla="*/ 4745342 w 10076157"/>
              <a:gd name="connsiteY1239" fmla="*/ 7164245 h 10287000"/>
              <a:gd name="connsiteX1240" fmla="*/ 4748932 w 10076157"/>
              <a:gd name="connsiteY1240" fmla="*/ 7163197 h 10287000"/>
              <a:gd name="connsiteX1241" fmla="*/ 4755565 w 10076157"/>
              <a:gd name="connsiteY1241" fmla="*/ 7149650 h 10287000"/>
              <a:gd name="connsiteX1242" fmla="*/ 4495696 w 10076157"/>
              <a:gd name="connsiteY1242" fmla="*/ 7135232 h 10287000"/>
              <a:gd name="connsiteX1243" fmla="*/ 4507912 w 10076157"/>
              <a:gd name="connsiteY1243" fmla="*/ 7135232 h 10287000"/>
              <a:gd name="connsiteX1244" fmla="*/ 4495696 w 10076157"/>
              <a:gd name="connsiteY1244" fmla="*/ 7149612 h 10287000"/>
              <a:gd name="connsiteX1245" fmla="*/ 4495696 w 10076157"/>
              <a:gd name="connsiteY1245" fmla="*/ 7135232 h 10287000"/>
              <a:gd name="connsiteX1246" fmla="*/ 5138144 w 10076157"/>
              <a:gd name="connsiteY1246" fmla="*/ 7121876 h 10287000"/>
              <a:gd name="connsiteX1247" fmla="*/ 5141552 w 10076157"/>
              <a:gd name="connsiteY1247" fmla="*/ 7122487 h 10287000"/>
              <a:gd name="connsiteX1248" fmla="*/ 5135130 w 10076157"/>
              <a:gd name="connsiteY1248" fmla="*/ 7144668 h 10287000"/>
              <a:gd name="connsiteX1249" fmla="*/ 5113968 w 10076157"/>
              <a:gd name="connsiteY1249" fmla="*/ 7138540 h 10287000"/>
              <a:gd name="connsiteX1250" fmla="*/ 5138144 w 10076157"/>
              <a:gd name="connsiteY1250" fmla="*/ 7121876 h 10287000"/>
              <a:gd name="connsiteX1251" fmla="*/ 4331495 w 10076157"/>
              <a:gd name="connsiteY1251" fmla="*/ 7112826 h 10287000"/>
              <a:gd name="connsiteX1252" fmla="*/ 4320651 w 10076157"/>
              <a:gd name="connsiteY1252" fmla="*/ 7118575 h 10287000"/>
              <a:gd name="connsiteX1253" fmla="*/ 4313959 w 10076157"/>
              <a:gd name="connsiteY1253" fmla="*/ 7135750 h 10287000"/>
              <a:gd name="connsiteX1254" fmla="*/ 4331495 w 10076157"/>
              <a:gd name="connsiteY1254" fmla="*/ 7125343 h 10287000"/>
              <a:gd name="connsiteX1255" fmla="*/ 4535316 w 10076157"/>
              <a:gd name="connsiteY1255" fmla="*/ 7087716 h 10287000"/>
              <a:gd name="connsiteX1256" fmla="*/ 4535316 w 10076157"/>
              <a:gd name="connsiteY1256" fmla="*/ 7099328 h 10287000"/>
              <a:gd name="connsiteX1257" fmla="*/ 4535316 w 10076157"/>
              <a:gd name="connsiteY1257" fmla="*/ 7087716 h 10287000"/>
              <a:gd name="connsiteX1258" fmla="*/ 5709883 w 10076157"/>
              <a:gd name="connsiteY1258" fmla="*/ 7076486 h 10287000"/>
              <a:gd name="connsiteX1259" fmla="*/ 5739342 w 10076157"/>
              <a:gd name="connsiteY1259" fmla="*/ 7107697 h 10287000"/>
              <a:gd name="connsiteX1260" fmla="*/ 5739342 w 10076157"/>
              <a:gd name="connsiteY1260" fmla="*/ 7138908 h 10287000"/>
              <a:gd name="connsiteX1261" fmla="*/ 5709883 w 10076157"/>
              <a:gd name="connsiteY1261" fmla="*/ 7201331 h 10287000"/>
              <a:gd name="connsiteX1262" fmla="*/ 5691475 w 10076157"/>
              <a:gd name="connsiteY1262" fmla="*/ 7213036 h 10287000"/>
              <a:gd name="connsiteX1263" fmla="*/ 5672606 w 10076157"/>
              <a:gd name="connsiteY1263" fmla="*/ 7214499 h 10287000"/>
              <a:gd name="connsiteX1264" fmla="*/ 5650973 w 10076157"/>
              <a:gd name="connsiteY1264" fmla="*/ 7201331 h 10287000"/>
              <a:gd name="connsiteX1265" fmla="*/ 5621513 w 10076157"/>
              <a:gd name="connsiteY1265" fmla="*/ 7170118 h 10287000"/>
              <a:gd name="connsiteX1266" fmla="*/ 5709883 w 10076157"/>
              <a:gd name="connsiteY1266" fmla="*/ 7107697 h 10287000"/>
              <a:gd name="connsiteX1267" fmla="*/ 5709883 w 10076157"/>
              <a:gd name="connsiteY1267" fmla="*/ 7076486 h 10287000"/>
              <a:gd name="connsiteX1268" fmla="*/ 5685782 w 10076157"/>
              <a:gd name="connsiteY1268" fmla="*/ 7054191 h 10287000"/>
              <a:gd name="connsiteX1269" fmla="*/ 5717919 w 10076157"/>
              <a:gd name="connsiteY1269" fmla="*/ 7054191 h 10287000"/>
              <a:gd name="connsiteX1270" fmla="*/ 5717919 w 10076157"/>
              <a:gd name="connsiteY1270" fmla="*/ 7076486 h 10287000"/>
              <a:gd name="connsiteX1271" fmla="*/ 5709883 w 10076157"/>
              <a:gd name="connsiteY1271" fmla="*/ 7076486 h 10287000"/>
              <a:gd name="connsiteX1272" fmla="*/ 5685782 w 10076157"/>
              <a:gd name="connsiteY1272" fmla="*/ 7076486 h 10287000"/>
              <a:gd name="connsiteX1273" fmla="*/ 5685782 w 10076157"/>
              <a:gd name="connsiteY1273" fmla="*/ 7054191 h 10287000"/>
              <a:gd name="connsiteX1274" fmla="*/ 4461091 w 10076157"/>
              <a:gd name="connsiteY1274" fmla="*/ 7053756 h 10287000"/>
              <a:gd name="connsiteX1275" fmla="*/ 4463129 w 10076157"/>
              <a:gd name="connsiteY1275" fmla="*/ 7056151 h 10287000"/>
              <a:gd name="connsiteX1276" fmla="*/ 4461091 w 10076157"/>
              <a:gd name="connsiteY1276" fmla="*/ 7058549 h 10287000"/>
              <a:gd name="connsiteX1277" fmla="*/ 4459055 w 10076157"/>
              <a:gd name="connsiteY1277" fmla="*/ 7056151 h 10287000"/>
              <a:gd name="connsiteX1278" fmla="*/ 4461091 w 10076157"/>
              <a:gd name="connsiteY1278" fmla="*/ 7053756 h 10287000"/>
              <a:gd name="connsiteX1279" fmla="*/ 4609619 w 10076157"/>
              <a:gd name="connsiteY1279" fmla="*/ 7052880 h 10287000"/>
              <a:gd name="connsiteX1280" fmla="*/ 4609619 w 10076157"/>
              <a:gd name="connsiteY1280" fmla="*/ 7070299 h 10287000"/>
              <a:gd name="connsiteX1281" fmla="*/ 4593696 w 10076157"/>
              <a:gd name="connsiteY1281" fmla="*/ 7070299 h 10287000"/>
              <a:gd name="connsiteX1282" fmla="*/ 4609619 w 10076157"/>
              <a:gd name="connsiteY1282" fmla="*/ 7052880 h 10287000"/>
              <a:gd name="connsiteX1283" fmla="*/ 4728539 w 10076157"/>
              <a:gd name="connsiteY1283" fmla="*/ 7049283 h 10287000"/>
              <a:gd name="connsiteX1284" fmla="*/ 4716014 w 10076157"/>
              <a:gd name="connsiteY1284" fmla="*/ 7064074 h 10287000"/>
              <a:gd name="connsiteX1285" fmla="*/ 4708967 w 10076157"/>
              <a:gd name="connsiteY1285" fmla="*/ 7072395 h 10287000"/>
              <a:gd name="connsiteX1286" fmla="*/ 4675147 w 10076157"/>
              <a:gd name="connsiteY1286" fmla="*/ 7099023 h 10287000"/>
              <a:gd name="connsiteX1287" fmla="*/ 4652595 w 10076157"/>
              <a:gd name="connsiteY1287" fmla="*/ 7125650 h 10287000"/>
              <a:gd name="connsiteX1288" fmla="*/ 4641322 w 10076157"/>
              <a:gd name="connsiteY1288" fmla="*/ 7125650 h 10287000"/>
              <a:gd name="connsiteX1289" fmla="*/ 4639912 w 10076157"/>
              <a:gd name="connsiteY1289" fmla="*/ 7125650 h 10287000"/>
              <a:gd name="connsiteX1290" fmla="*/ 4632144 w 10076157"/>
              <a:gd name="connsiteY1290" fmla="*/ 7125650 h 10287000"/>
              <a:gd name="connsiteX1291" fmla="*/ 4621410 w 10076157"/>
              <a:gd name="connsiteY1291" fmla="*/ 7132055 h 10287000"/>
              <a:gd name="connsiteX1292" fmla="*/ 4591926 w 10076157"/>
              <a:gd name="connsiteY1292" fmla="*/ 7163725 h 10287000"/>
              <a:gd name="connsiteX1293" fmla="*/ 4580187 w 10076157"/>
              <a:gd name="connsiteY1293" fmla="*/ 7176336 h 10287000"/>
              <a:gd name="connsiteX1294" fmla="*/ 4573355 w 10076157"/>
              <a:gd name="connsiteY1294" fmla="*/ 7189373 h 10287000"/>
              <a:gd name="connsiteX1295" fmla="*/ 4562064 w 10076157"/>
              <a:gd name="connsiteY1295" fmla="*/ 7202543 h 10287000"/>
              <a:gd name="connsiteX1296" fmla="*/ 4539477 w 10076157"/>
              <a:gd name="connsiteY1296" fmla="*/ 7228888 h 10287000"/>
              <a:gd name="connsiteX1297" fmla="*/ 4494298 w 10076157"/>
              <a:gd name="connsiteY1297" fmla="*/ 7255229 h 10287000"/>
              <a:gd name="connsiteX1298" fmla="*/ 4483172 w 10076157"/>
              <a:gd name="connsiteY1298" fmla="*/ 7262742 h 10287000"/>
              <a:gd name="connsiteX1299" fmla="*/ 4510035 w 10076157"/>
              <a:gd name="connsiteY1299" fmla="*/ 7251242 h 10287000"/>
              <a:gd name="connsiteX1300" fmla="*/ 4536261 w 10076157"/>
              <a:gd name="connsiteY1300" fmla="*/ 7248212 h 10287000"/>
              <a:gd name="connsiteX1301" fmla="*/ 4561690 w 10076157"/>
              <a:gd name="connsiteY1301" fmla="*/ 7252243 h 10287000"/>
              <a:gd name="connsiteX1302" fmla="*/ 4573102 w 10076157"/>
              <a:gd name="connsiteY1302" fmla="*/ 7244499 h 10287000"/>
              <a:gd name="connsiteX1303" fmla="*/ 4587764 w 10076157"/>
              <a:gd name="connsiteY1303" fmla="*/ 7213557 h 10287000"/>
              <a:gd name="connsiteX1304" fmla="*/ 4593961 w 10076157"/>
              <a:gd name="connsiteY1304" fmla="*/ 7207612 h 10287000"/>
              <a:gd name="connsiteX1305" fmla="*/ 4593696 w 10076157"/>
              <a:gd name="connsiteY1305" fmla="*/ 7206741 h 10287000"/>
              <a:gd name="connsiteX1306" fmla="*/ 4596351 w 10076157"/>
              <a:gd name="connsiteY1306" fmla="*/ 7198028 h 10287000"/>
              <a:gd name="connsiteX1307" fmla="*/ 4598070 w 10076157"/>
              <a:gd name="connsiteY1307" fmla="*/ 7203671 h 10287000"/>
              <a:gd name="connsiteX1308" fmla="*/ 4598762 w 10076157"/>
              <a:gd name="connsiteY1308" fmla="*/ 7203010 h 10287000"/>
              <a:gd name="connsiteX1309" fmla="*/ 4658149 w 10076157"/>
              <a:gd name="connsiteY1309" fmla="*/ 7146039 h 10287000"/>
              <a:gd name="connsiteX1310" fmla="*/ 4681614 w 10076157"/>
              <a:gd name="connsiteY1310" fmla="*/ 7123538 h 10287000"/>
              <a:gd name="connsiteX1311" fmla="*/ 4728539 w 10076157"/>
              <a:gd name="connsiteY1311" fmla="*/ 7056022 h 10287000"/>
              <a:gd name="connsiteX1312" fmla="*/ 5782750 w 10076157"/>
              <a:gd name="connsiteY1312" fmla="*/ 7034092 h 10287000"/>
              <a:gd name="connsiteX1313" fmla="*/ 5806713 w 10076157"/>
              <a:gd name="connsiteY1313" fmla="*/ 7056429 h 10287000"/>
              <a:gd name="connsiteX1314" fmla="*/ 5806713 w 10076157"/>
              <a:gd name="connsiteY1314" fmla="*/ 7101094 h 10287000"/>
              <a:gd name="connsiteX1315" fmla="*/ 5816823 w 10076157"/>
              <a:gd name="connsiteY1315" fmla="*/ 7160768 h 10287000"/>
              <a:gd name="connsiteX1316" fmla="*/ 5819975 w 10076157"/>
              <a:gd name="connsiteY1316" fmla="*/ 7162436 h 10287000"/>
              <a:gd name="connsiteX1317" fmla="*/ 5822412 w 10076157"/>
              <a:gd name="connsiteY1317" fmla="*/ 7158497 h 10287000"/>
              <a:gd name="connsiteX1318" fmla="*/ 5845858 w 10076157"/>
              <a:gd name="connsiteY1318" fmla="*/ 7154495 h 10287000"/>
              <a:gd name="connsiteX1319" fmla="*/ 5842442 w 10076157"/>
              <a:gd name="connsiteY1319" fmla="*/ 7166295 h 10287000"/>
              <a:gd name="connsiteX1320" fmla="*/ 5841921 w 10076157"/>
              <a:gd name="connsiteY1320" fmla="*/ 7168097 h 10287000"/>
              <a:gd name="connsiteX1321" fmla="*/ 5842660 w 10076157"/>
              <a:gd name="connsiteY1321" fmla="*/ 7168097 h 10287000"/>
              <a:gd name="connsiteX1322" fmla="*/ 5854640 w 10076157"/>
              <a:gd name="connsiteY1322" fmla="*/ 7168097 h 10287000"/>
              <a:gd name="connsiteX1323" fmla="*/ 5830678 w 10076157"/>
              <a:gd name="connsiteY1323" fmla="*/ 7212764 h 10287000"/>
              <a:gd name="connsiteX1324" fmla="*/ 5794733 w 10076157"/>
              <a:gd name="connsiteY1324" fmla="*/ 7232302 h 10287000"/>
              <a:gd name="connsiteX1325" fmla="*/ 5787335 w 10076157"/>
              <a:gd name="connsiteY1325" fmla="*/ 7233033 h 10287000"/>
              <a:gd name="connsiteX1326" fmla="*/ 5787402 w 10076157"/>
              <a:gd name="connsiteY1326" fmla="*/ 7237565 h 10287000"/>
              <a:gd name="connsiteX1327" fmla="*/ 5786432 w 10076157"/>
              <a:gd name="connsiteY1327" fmla="*/ 7242723 h 10287000"/>
              <a:gd name="connsiteX1328" fmla="*/ 5746260 w 10076157"/>
              <a:gd name="connsiteY1328" fmla="*/ 7265909 h 10287000"/>
              <a:gd name="connsiteX1329" fmla="*/ 5754400 w 10076157"/>
              <a:gd name="connsiteY1329" fmla="*/ 7237800 h 10287000"/>
              <a:gd name="connsiteX1330" fmla="*/ 5755184 w 10076157"/>
              <a:gd name="connsiteY1330" fmla="*/ 7235094 h 10287000"/>
              <a:gd name="connsiteX1331" fmla="*/ 5748677 w 10076157"/>
              <a:gd name="connsiteY1331" fmla="*/ 7235094 h 10287000"/>
              <a:gd name="connsiteX1332" fmla="*/ 5734824 w 10076157"/>
              <a:gd name="connsiteY1332" fmla="*/ 7235094 h 10287000"/>
              <a:gd name="connsiteX1333" fmla="*/ 5710860 w 10076157"/>
              <a:gd name="connsiteY1333" fmla="*/ 7279760 h 10287000"/>
              <a:gd name="connsiteX1334" fmla="*/ 5710860 w 10076157"/>
              <a:gd name="connsiteY1334" fmla="*/ 7257429 h 10287000"/>
              <a:gd name="connsiteX1335" fmla="*/ 5710860 w 10076157"/>
              <a:gd name="connsiteY1335" fmla="*/ 7212764 h 10287000"/>
              <a:gd name="connsiteX1336" fmla="*/ 5734824 w 10076157"/>
              <a:gd name="connsiteY1336" fmla="*/ 7168097 h 10287000"/>
              <a:gd name="connsiteX1337" fmla="*/ 5734824 w 10076157"/>
              <a:gd name="connsiteY1337" fmla="*/ 7145761 h 10287000"/>
              <a:gd name="connsiteX1338" fmla="*/ 5768522 w 10076157"/>
              <a:gd name="connsiteY1338" fmla="*/ 7095510 h 10287000"/>
              <a:gd name="connsiteX1339" fmla="*/ 5763417 w 10076157"/>
              <a:gd name="connsiteY1339" fmla="*/ 7086725 h 10287000"/>
              <a:gd name="connsiteX1340" fmla="*/ 5763077 w 10076157"/>
              <a:gd name="connsiteY1340" fmla="*/ 7091087 h 10287000"/>
              <a:gd name="connsiteX1341" fmla="*/ 5758795 w 10076157"/>
              <a:gd name="connsiteY1341" fmla="*/ 7107072 h 10287000"/>
              <a:gd name="connsiteX1342" fmla="*/ 5745970 w 10076157"/>
              <a:gd name="connsiteY1342" fmla="*/ 7074347 h 10287000"/>
              <a:gd name="connsiteX1343" fmla="*/ 5753722 w 10076157"/>
              <a:gd name="connsiteY1343" fmla="*/ 7047577 h 10287000"/>
              <a:gd name="connsiteX1344" fmla="*/ 5759904 w 10076157"/>
              <a:gd name="connsiteY1344" fmla="*/ 7063971 h 10287000"/>
              <a:gd name="connsiteX1345" fmla="*/ 5761782 w 10076157"/>
              <a:gd name="connsiteY1345" fmla="*/ 7059221 h 10287000"/>
              <a:gd name="connsiteX1346" fmla="*/ 5782750 w 10076157"/>
              <a:gd name="connsiteY1346" fmla="*/ 7056429 h 10287000"/>
              <a:gd name="connsiteX1347" fmla="*/ 5782750 w 10076157"/>
              <a:gd name="connsiteY1347" fmla="*/ 7034092 h 10287000"/>
              <a:gd name="connsiteX1348" fmla="*/ 4941232 w 10076157"/>
              <a:gd name="connsiteY1348" fmla="*/ 7034092 h 10287000"/>
              <a:gd name="connsiteX1349" fmla="*/ 4941232 w 10076157"/>
              <a:gd name="connsiteY1349" fmla="*/ 7079950 h 10287000"/>
              <a:gd name="connsiteX1350" fmla="*/ 4890487 w 10076157"/>
              <a:gd name="connsiteY1350" fmla="*/ 7148738 h 10287000"/>
              <a:gd name="connsiteX1351" fmla="*/ 4890487 w 10076157"/>
              <a:gd name="connsiteY1351" fmla="*/ 7102879 h 10287000"/>
              <a:gd name="connsiteX1352" fmla="*/ 4941232 w 10076157"/>
              <a:gd name="connsiteY1352" fmla="*/ 7034092 h 10287000"/>
              <a:gd name="connsiteX1353" fmla="*/ 4654727 w 10076157"/>
              <a:gd name="connsiteY1353" fmla="*/ 6983205 h 10287000"/>
              <a:gd name="connsiteX1354" fmla="*/ 4657382 w 10076157"/>
              <a:gd name="connsiteY1354" fmla="*/ 6986107 h 10287000"/>
              <a:gd name="connsiteX1355" fmla="*/ 4654727 w 10076157"/>
              <a:gd name="connsiteY1355" fmla="*/ 6989011 h 10287000"/>
              <a:gd name="connsiteX1356" fmla="*/ 4652075 w 10076157"/>
              <a:gd name="connsiteY1356" fmla="*/ 6986107 h 10287000"/>
              <a:gd name="connsiteX1357" fmla="*/ 4654727 w 10076157"/>
              <a:gd name="connsiteY1357" fmla="*/ 6983205 h 10287000"/>
              <a:gd name="connsiteX1358" fmla="*/ 6278471 w 10076157"/>
              <a:gd name="connsiteY1358" fmla="*/ 6953875 h 10287000"/>
              <a:gd name="connsiteX1359" fmla="*/ 6307031 w 10076157"/>
              <a:gd name="connsiteY1359" fmla="*/ 6953875 h 10287000"/>
              <a:gd name="connsiteX1360" fmla="*/ 6335592 w 10076157"/>
              <a:gd name="connsiteY1360" fmla="*/ 6953875 h 10287000"/>
              <a:gd name="connsiteX1361" fmla="*/ 6364161 w 10076157"/>
              <a:gd name="connsiteY1361" fmla="*/ 6984531 h 10287000"/>
              <a:gd name="connsiteX1362" fmla="*/ 6364161 w 10076157"/>
              <a:gd name="connsiteY1362" fmla="*/ 7015180 h 10287000"/>
              <a:gd name="connsiteX1363" fmla="*/ 6392720 w 10076157"/>
              <a:gd name="connsiteY1363" fmla="*/ 7076492 h 10287000"/>
              <a:gd name="connsiteX1364" fmla="*/ 6335592 w 10076157"/>
              <a:gd name="connsiteY1364" fmla="*/ 7168455 h 10287000"/>
              <a:gd name="connsiteX1365" fmla="*/ 6307031 w 10076157"/>
              <a:gd name="connsiteY1365" fmla="*/ 7199106 h 10287000"/>
              <a:gd name="connsiteX1366" fmla="*/ 6278471 w 10076157"/>
              <a:gd name="connsiteY1366" fmla="*/ 7199106 h 10287000"/>
              <a:gd name="connsiteX1367" fmla="*/ 6221342 w 10076157"/>
              <a:gd name="connsiteY1367" fmla="*/ 7168455 h 10287000"/>
              <a:gd name="connsiteX1368" fmla="*/ 6249905 w 10076157"/>
              <a:gd name="connsiteY1368" fmla="*/ 7045837 h 10287000"/>
              <a:gd name="connsiteX1369" fmla="*/ 6278471 w 10076157"/>
              <a:gd name="connsiteY1369" fmla="*/ 6953875 h 10287000"/>
              <a:gd name="connsiteX1370" fmla="*/ 5094168 w 10076157"/>
              <a:gd name="connsiteY1370" fmla="*/ 6953103 h 10287000"/>
              <a:gd name="connsiteX1371" fmla="*/ 5106382 w 10076157"/>
              <a:gd name="connsiteY1371" fmla="*/ 6953103 h 10287000"/>
              <a:gd name="connsiteX1372" fmla="*/ 5094168 w 10076157"/>
              <a:gd name="connsiteY1372" fmla="*/ 6967484 h 10287000"/>
              <a:gd name="connsiteX1373" fmla="*/ 5094168 w 10076157"/>
              <a:gd name="connsiteY1373" fmla="*/ 6953103 h 10287000"/>
              <a:gd name="connsiteX1374" fmla="*/ 4206532 w 10076157"/>
              <a:gd name="connsiteY1374" fmla="*/ 6952032 h 10287000"/>
              <a:gd name="connsiteX1375" fmla="*/ 4206123 w 10076157"/>
              <a:gd name="connsiteY1375" fmla="*/ 6952076 h 10287000"/>
              <a:gd name="connsiteX1376" fmla="*/ 4200651 w 10076157"/>
              <a:gd name="connsiteY1376" fmla="*/ 6952283 h 10287000"/>
              <a:gd name="connsiteX1377" fmla="*/ 4183709 w 10076157"/>
              <a:gd name="connsiteY1377" fmla="*/ 6953929 h 10287000"/>
              <a:gd name="connsiteX1378" fmla="*/ 4171982 w 10076157"/>
              <a:gd name="connsiteY1378" fmla="*/ 6961908 h 10287000"/>
              <a:gd name="connsiteX1379" fmla="*/ 4171735 w 10076157"/>
              <a:gd name="connsiteY1379" fmla="*/ 6971094 h 10287000"/>
              <a:gd name="connsiteX1380" fmla="*/ 4175316 w 10076157"/>
              <a:gd name="connsiteY1380" fmla="*/ 6970318 h 10287000"/>
              <a:gd name="connsiteX1381" fmla="*/ 4195559 w 10076157"/>
              <a:gd name="connsiteY1381" fmla="*/ 6956354 h 10287000"/>
              <a:gd name="connsiteX1382" fmla="*/ 4547521 w 10076157"/>
              <a:gd name="connsiteY1382" fmla="*/ 6936254 h 10287000"/>
              <a:gd name="connsiteX1383" fmla="*/ 4542675 w 10076157"/>
              <a:gd name="connsiteY1383" fmla="*/ 6952985 h 10287000"/>
              <a:gd name="connsiteX1384" fmla="*/ 4527382 w 10076157"/>
              <a:gd name="connsiteY1384" fmla="*/ 6948557 h 10287000"/>
              <a:gd name="connsiteX1385" fmla="*/ 4547521 w 10076157"/>
              <a:gd name="connsiteY1385" fmla="*/ 6936254 h 10287000"/>
              <a:gd name="connsiteX1386" fmla="*/ 4279713 w 10076157"/>
              <a:gd name="connsiteY1386" fmla="*/ 6912769 h 10287000"/>
              <a:gd name="connsiteX1387" fmla="*/ 4267007 w 10076157"/>
              <a:gd name="connsiteY1387" fmla="*/ 6930880 h 10287000"/>
              <a:gd name="connsiteX1388" fmla="*/ 4261125 w 10076157"/>
              <a:gd name="connsiteY1388" fmla="*/ 6933167 h 10287000"/>
              <a:gd name="connsiteX1389" fmla="*/ 4254453 w 10076157"/>
              <a:gd name="connsiteY1389" fmla="*/ 6940399 h 10287000"/>
              <a:gd name="connsiteX1390" fmla="*/ 4254453 w 10076157"/>
              <a:gd name="connsiteY1390" fmla="*/ 6956354 h 10287000"/>
              <a:gd name="connsiteX1391" fmla="*/ 4313341 w 10076157"/>
              <a:gd name="connsiteY1391" fmla="*/ 6924443 h 10287000"/>
              <a:gd name="connsiteX1392" fmla="*/ 4313341 w 10076157"/>
              <a:gd name="connsiteY1392" fmla="*/ 6922447 h 10287000"/>
              <a:gd name="connsiteX1393" fmla="*/ 4313341 w 10076157"/>
              <a:gd name="connsiteY1393" fmla="*/ 6921047 h 10287000"/>
              <a:gd name="connsiteX1394" fmla="*/ 4309358 w 10076157"/>
              <a:gd name="connsiteY1394" fmla="*/ 6919355 h 10287000"/>
              <a:gd name="connsiteX1395" fmla="*/ 4302300 w 10076157"/>
              <a:gd name="connsiteY1395" fmla="*/ 6912769 h 10287000"/>
              <a:gd name="connsiteX1396" fmla="*/ 4279713 w 10076157"/>
              <a:gd name="connsiteY1396" fmla="*/ 6912769 h 10287000"/>
              <a:gd name="connsiteX1397" fmla="*/ 4768830 w 10076157"/>
              <a:gd name="connsiteY1397" fmla="*/ 6896112 h 10287000"/>
              <a:gd name="connsiteX1398" fmla="*/ 4784753 w 10076157"/>
              <a:gd name="connsiteY1398" fmla="*/ 6896112 h 10287000"/>
              <a:gd name="connsiteX1399" fmla="*/ 4768830 w 10076157"/>
              <a:gd name="connsiteY1399" fmla="*/ 6907726 h 10287000"/>
              <a:gd name="connsiteX1400" fmla="*/ 4768830 w 10076157"/>
              <a:gd name="connsiteY1400" fmla="*/ 6896112 h 10287000"/>
              <a:gd name="connsiteX1401" fmla="*/ 4528266 w 10076157"/>
              <a:gd name="connsiteY1401" fmla="*/ 6886007 h 10287000"/>
              <a:gd name="connsiteX1402" fmla="*/ 4540480 w 10076157"/>
              <a:gd name="connsiteY1402" fmla="*/ 6900386 h 10287000"/>
              <a:gd name="connsiteX1403" fmla="*/ 4528266 w 10076157"/>
              <a:gd name="connsiteY1403" fmla="*/ 6914763 h 10287000"/>
              <a:gd name="connsiteX1404" fmla="*/ 4528266 w 10076157"/>
              <a:gd name="connsiteY1404" fmla="*/ 6900386 h 10287000"/>
              <a:gd name="connsiteX1405" fmla="*/ 4528266 w 10076157"/>
              <a:gd name="connsiteY1405" fmla="*/ 6886007 h 10287000"/>
              <a:gd name="connsiteX1406" fmla="*/ 5364105 w 10076157"/>
              <a:gd name="connsiteY1406" fmla="*/ 6878500 h 10287000"/>
              <a:gd name="connsiteX1407" fmla="*/ 5389480 w 10076157"/>
              <a:gd name="connsiteY1407" fmla="*/ 6878500 h 10287000"/>
              <a:gd name="connsiteX1408" fmla="*/ 5389480 w 10076157"/>
              <a:gd name="connsiteY1408" fmla="*/ 6903069 h 10287000"/>
              <a:gd name="connsiteX1409" fmla="*/ 5367277 w 10076157"/>
              <a:gd name="connsiteY1409" fmla="*/ 6903069 h 10287000"/>
              <a:gd name="connsiteX1410" fmla="*/ 5365150 w 10076157"/>
              <a:gd name="connsiteY1410" fmla="*/ 6903069 h 10287000"/>
              <a:gd name="connsiteX1411" fmla="*/ 5368475 w 10076157"/>
              <a:gd name="connsiteY1411" fmla="*/ 6905560 h 10287000"/>
              <a:gd name="connsiteX1412" fmla="*/ 5371230 w 10076157"/>
              <a:gd name="connsiteY1412" fmla="*/ 6937305 h 10287000"/>
              <a:gd name="connsiteX1413" fmla="*/ 5349199 w 10076157"/>
              <a:gd name="connsiteY1413" fmla="*/ 6937305 h 10287000"/>
              <a:gd name="connsiteX1414" fmla="*/ 5349199 w 10076157"/>
              <a:gd name="connsiteY1414" fmla="*/ 6891131 h 10287000"/>
              <a:gd name="connsiteX1415" fmla="*/ 5364105 w 10076157"/>
              <a:gd name="connsiteY1415" fmla="*/ 6902287 h 10287000"/>
              <a:gd name="connsiteX1416" fmla="*/ 5364105 w 10076157"/>
              <a:gd name="connsiteY1416" fmla="*/ 6899999 h 10287000"/>
              <a:gd name="connsiteX1417" fmla="*/ 5364105 w 10076157"/>
              <a:gd name="connsiteY1417" fmla="*/ 6878500 h 10287000"/>
              <a:gd name="connsiteX1418" fmla="*/ 5589384 w 10076157"/>
              <a:gd name="connsiteY1418" fmla="*/ 6864699 h 10287000"/>
              <a:gd name="connsiteX1419" fmla="*/ 5589384 w 10076157"/>
              <a:gd name="connsiteY1419" fmla="*/ 6895912 h 10287000"/>
              <a:gd name="connsiteX1420" fmla="*/ 5589384 w 10076157"/>
              <a:gd name="connsiteY1420" fmla="*/ 6989543 h 10287000"/>
              <a:gd name="connsiteX1421" fmla="*/ 5589384 w 10076157"/>
              <a:gd name="connsiteY1421" fmla="*/ 7020755 h 10287000"/>
              <a:gd name="connsiteX1422" fmla="*/ 5589384 w 10076157"/>
              <a:gd name="connsiteY1422" fmla="*/ 7051966 h 10287000"/>
              <a:gd name="connsiteX1423" fmla="*/ 5589384 w 10076157"/>
              <a:gd name="connsiteY1423" fmla="*/ 7083177 h 10287000"/>
              <a:gd name="connsiteX1424" fmla="*/ 5589384 w 10076157"/>
              <a:gd name="connsiteY1424" fmla="*/ 7126093 h 10287000"/>
              <a:gd name="connsiteX1425" fmla="*/ 5589384 w 10076157"/>
              <a:gd name="connsiteY1425" fmla="*/ 7127647 h 10287000"/>
              <a:gd name="connsiteX1426" fmla="*/ 5596884 w 10076157"/>
              <a:gd name="connsiteY1426" fmla="*/ 7129819 h 10287000"/>
              <a:gd name="connsiteX1427" fmla="*/ 5601306 w 10076157"/>
              <a:gd name="connsiteY1427" fmla="*/ 7131099 h 10287000"/>
              <a:gd name="connsiteX1428" fmla="*/ 5605413 w 10076157"/>
              <a:gd name="connsiteY1428" fmla="*/ 7222809 h 10287000"/>
              <a:gd name="connsiteX1429" fmla="*/ 5561001 w 10076157"/>
              <a:gd name="connsiteY1429" fmla="*/ 7270291 h 10287000"/>
              <a:gd name="connsiteX1430" fmla="*/ 5532705 w 10076157"/>
              <a:gd name="connsiteY1430" fmla="*/ 7262098 h 10287000"/>
              <a:gd name="connsiteX1431" fmla="*/ 5528592 w 10076157"/>
              <a:gd name="connsiteY1431" fmla="*/ 7170390 h 10287000"/>
              <a:gd name="connsiteX1432" fmla="*/ 5536653 w 10076157"/>
              <a:gd name="connsiteY1432" fmla="*/ 7142547 h 10287000"/>
              <a:gd name="connsiteX1433" fmla="*/ 5536773 w 10076157"/>
              <a:gd name="connsiteY1433" fmla="*/ 7142353 h 10287000"/>
              <a:gd name="connsiteX1434" fmla="*/ 5539172 w 10076157"/>
              <a:gd name="connsiteY1434" fmla="*/ 7114388 h 10287000"/>
              <a:gd name="connsiteX1435" fmla="*/ 5562604 w 10076157"/>
              <a:gd name="connsiteY1435" fmla="*/ 7051966 h 10287000"/>
              <a:gd name="connsiteX1436" fmla="*/ 5562604 w 10076157"/>
              <a:gd name="connsiteY1436" fmla="*/ 7020755 h 10287000"/>
              <a:gd name="connsiteX1437" fmla="*/ 5562604 w 10076157"/>
              <a:gd name="connsiteY1437" fmla="*/ 6958332 h 10287000"/>
              <a:gd name="connsiteX1438" fmla="*/ 5562604 w 10076157"/>
              <a:gd name="connsiteY1438" fmla="*/ 6895912 h 10287000"/>
              <a:gd name="connsiteX1439" fmla="*/ 5589384 w 10076157"/>
              <a:gd name="connsiteY1439" fmla="*/ 6864699 h 10287000"/>
              <a:gd name="connsiteX1440" fmla="*/ 4156731 w 10076157"/>
              <a:gd name="connsiteY1440" fmla="*/ 6857705 h 10287000"/>
              <a:gd name="connsiteX1441" fmla="*/ 4143128 w 10076157"/>
              <a:gd name="connsiteY1441" fmla="*/ 6876422 h 10287000"/>
              <a:gd name="connsiteX1442" fmla="*/ 4122031 w 10076157"/>
              <a:gd name="connsiteY1442" fmla="*/ 6876422 h 10287000"/>
              <a:gd name="connsiteX1443" fmla="*/ 4121946 w 10076157"/>
              <a:gd name="connsiteY1443" fmla="*/ 6876572 h 10287000"/>
              <a:gd name="connsiteX1444" fmla="*/ 4107225 w 10076157"/>
              <a:gd name="connsiteY1444" fmla="*/ 6892530 h 10287000"/>
              <a:gd name="connsiteX1445" fmla="*/ 4063055 w 10076157"/>
              <a:gd name="connsiteY1445" fmla="*/ 6924443 h 10287000"/>
              <a:gd name="connsiteX1446" fmla="*/ 4063055 w 10076157"/>
              <a:gd name="connsiteY1446" fmla="*/ 6940399 h 10287000"/>
              <a:gd name="connsiteX1447" fmla="*/ 4064896 w 10076157"/>
              <a:gd name="connsiteY1447" fmla="*/ 6948377 h 10287000"/>
              <a:gd name="connsiteX1448" fmla="*/ 4071324 w 10076157"/>
              <a:gd name="connsiteY1448" fmla="*/ 6952357 h 10287000"/>
              <a:gd name="connsiteX1449" fmla="*/ 4079085 w 10076157"/>
              <a:gd name="connsiteY1449" fmla="*/ 6947324 h 10287000"/>
              <a:gd name="connsiteX1450" fmla="*/ 4097386 w 10076157"/>
              <a:gd name="connsiteY1450" fmla="*/ 6936328 h 10287000"/>
              <a:gd name="connsiteX1451" fmla="*/ 4095810 w 10076157"/>
              <a:gd name="connsiteY1451" fmla="*/ 6942838 h 10287000"/>
              <a:gd name="connsiteX1452" fmla="*/ 4099003 w 10076157"/>
              <a:gd name="connsiteY1452" fmla="*/ 6939113 h 10287000"/>
              <a:gd name="connsiteX1453" fmla="*/ 4122189 w 10076157"/>
              <a:gd name="connsiteY1453" fmla="*/ 6933104 h 10287000"/>
              <a:gd name="connsiteX1454" fmla="*/ 4126637 w 10076157"/>
              <a:gd name="connsiteY1454" fmla="*/ 6925936 h 10287000"/>
              <a:gd name="connsiteX1455" fmla="*/ 4130706 w 10076157"/>
              <a:gd name="connsiteY1455" fmla="*/ 6913206 h 10287000"/>
              <a:gd name="connsiteX1456" fmla="*/ 4136652 w 10076157"/>
              <a:gd name="connsiteY1456" fmla="*/ 6903214 h 10287000"/>
              <a:gd name="connsiteX1457" fmla="*/ 4145453 w 10076157"/>
              <a:gd name="connsiteY1457" fmla="*/ 6897744 h 10287000"/>
              <a:gd name="connsiteX1458" fmla="*/ 4149829 w 10076157"/>
              <a:gd name="connsiteY1458" fmla="*/ 6891365 h 10287000"/>
              <a:gd name="connsiteX1459" fmla="*/ 4155475 w 10076157"/>
              <a:gd name="connsiteY1459" fmla="*/ 6873253 h 10287000"/>
              <a:gd name="connsiteX1460" fmla="*/ 4156887 w 10076157"/>
              <a:gd name="connsiteY1460" fmla="*/ 6873253 h 10287000"/>
              <a:gd name="connsiteX1461" fmla="*/ 4164652 w 10076157"/>
              <a:gd name="connsiteY1461" fmla="*/ 6873253 h 10287000"/>
              <a:gd name="connsiteX1462" fmla="*/ 4161697 w 10076157"/>
              <a:gd name="connsiteY1462" fmla="*/ 6867453 h 10287000"/>
              <a:gd name="connsiteX1463" fmla="*/ 4157716 w 10076157"/>
              <a:gd name="connsiteY1463" fmla="*/ 6859640 h 10287000"/>
              <a:gd name="connsiteX1464" fmla="*/ 4244163 w 10076157"/>
              <a:gd name="connsiteY1464" fmla="*/ 6851263 h 10287000"/>
              <a:gd name="connsiteX1465" fmla="*/ 4257123 w 10076157"/>
              <a:gd name="connsiteY1465" fmla="*/ 6860082 h 10287000"/>
              <a:gd name="connsiteX1466" fmla="*/ 4276710 w 10076157"/>
              <a:gd name="connsiteY1466" fmla="*/ 6852467 h 10287000"/>
              <a:gd name="connsiteX1467" fmla="*/ 4279802 w 10076157"/>
              <a:gd name="connsiteY1467" fmla="*/ 6851263 h 10287000"/>
              <a:gd name="connsiteX1468" fmla="*/ 4279756 w 10076157"/>
              <a:gd name="connsiteY1468" fmla="*/ 6851263 h 10287000"/>
              <a:gd name="connsiteX1469" fmla="*/ 4619017 w 10076157"/>
              <a:gd name="connsiteY1469" fmla="*/ 6842282 h 10287000"/>
              <a:gd name="connsiteX1470" fmla="*/ 4619017 w 10076157"/>
              <a:gd name="connsiteY1470" fmla="*/ 6851263 h 10287000"/>
              <a:gd name="connsiteX1471" fmla="*/ 4609854 w 10076157"/>
              <a:gd name="connsiteY1471" fmla="*/ 6851263 h 10287000"/>
              <a:gd name="connsiteX1472" fmla="*/ 4619017 w 10076157"/>
              <a:gd name="connsiteY1472" fmla="*/ 6842282 h 10287000"/>
              <a:gd name="connsiteX1473" fmla="*/ 5253631 w 10076157"/>
              <a:gd name="connsiteY1473" fmla="*/ 6838081 h 10287000"/>
              <a:gd name="connsiteX1474" fmla="*/ 5275295 w 10076157"/>
              <a:gd name="connsiteY1474" fmla="*/ 6844354 h 10287000"/>
              <a:gd name="connsiteX1475" fmla="*/ 5296958 w 10076157"/>
              <a:gd name="connsiteY1475" fmla="*/ 6850627 h 10287000"/>
              <a:gd name="connsiteX1476" fmla="*/ 5312357 w 10076157"/>
              <a:gd name="connsiteY1476" fmla="*/ 6878533 h 10287000"/>
              <a:gd name="connsiteX1477" fmla="*/ 5306095 w 10076157"/>
              <a:gd name="connsiteY1477" fmla="*/ 6900162 h 10287000"/>
              <a:gd name="connsiteX1478" fmla="*/ 5315231 w 10076157"/>
              <a:gd name="connsiteY1478" fmla="*/ 6949699 h 10287000"/>
              <a:gd name="connsiteX1479" fmla="*/ 5299432 w 10076157"/>
              <a:gd name="connsiteY1479" fmla="*/ 6956115 h 10287000"/>
              <a:gd name="connsiteX1480" fmla="*/ 5293847 w 10076157"/>
              <a:gd name="connsiteY1480" fmla="*/ 6963346 h 10287000"/>
              <a:gd name="connsiteX1481" fmla="*/ 5299754 w 10076157"/>
              <a:gd name="connsiteY1481" fmla="*/ 6968508 h 10287000"/>
              <a:gd name="connsiteX1482" fmla="*/ 5312488 w 10076157"/>
              <a:gd name="connsiteY1482" fmla="*/ 6979632 h 10287000"/>
              <a:gd name="connsiteX1483" fmla="*/ 5290463 w 10076157"/>
              <a:gd name="connsiteY1483" fmla="*/ 6979632 h 10287000"/>
              <a:gd name="connsiteX1484" fmla="*/ 5290463 w 10076157"/>
              <a:gd name="connsiteY1484" fmla="*/ 6998873 h 10287000"/>
              <a:gd name="connsiteX1485" fmla="*/ 5268432 w 10076157"/>
              <a:gd name="connsiteY1485" fmla="*/ 6998873 h 10287000"/>
              <a:gd name="connsiteX1486" fmla="*/ 5269284 w 10076157"/>
              <a:gd name="connsiteY1486" fmla="*/ 6995148 h 10287000"/>
              <a:gd name="connsiteX1487" fmla="*/ 5268911 w 10076157"/>
              <a:gd name="connsiteY1487" fmla="*/ 6995633 h 10287000"/>
              <a:gd name="connsiteX1488" fmla="*/ 5253111 w 10076157"/>
              <a:gd name="connsiteY1488" fmla="*/ 7002048 h 10287000"/>
              <a:gd name="connsiteX1489" fmla="*/ 5246107 w 10076157"/>
              <a:gd name="connsiteY1489" fmla="*/ 7013572 h 10287000"/>
              <a:gd name="connsiteX1490" fmla="*/ 5238269 w 10076157"/>
              <a:gd name="connsiteY1490" fmla="*/ 7017162 h 10287000"/>
              <a:gd name="connsiteX1491" fmla="*/ 5236187 w 10076157"/>
              <a:gd name="connsiteY1491" fmla="*/ 7021650 h 10287000"/>
              <a:gd name="connsiteX1492" fmla="*/ 5223150 w 10076157"/>
              <a:gd name="connsiteY1492" fmla="*/ 7038189 h 10287000"/>
              <a:gd name="connsiteX1493" fmla="*/ 5178041 w 10076157"/>
              <a:gd name="connsiteY1493" fmla="*/ 7083226 h 10287000"/>
              <a:gd name="connsiteX1494" fmla="*/ 5178041 w 10076157"/>
              <a:gd name="connsiteY1494" fmla="*/ 7060706 h 10287000"/>
              <a:gd name="connsiteX1495" fmla="*/ 5178041 w 10076157"/>
              <a:gd name="connsiteY1495" fmla="*/ 7038189 h 10287000"/>
              <a:gd name="connsiteX1496" fmla="*/ 5200592 w 10076157"/>
              <a:gd name="connsiteY1496" fmla="*/ 7015669 h 10287000"/>
              <a:gd name="connsiteX1497" fmla="*/ 5202057 w 10076157"/>
              <a:gd name="connsiteY1497" fmla="*/ 7010253 h 10287000"/>
              <a:gd name="connsiteX1498" fmla="*/ 5191639 w 10076157"/>
              <a:gd name="connsiteY1498" fmla="*/ 7004025 h 10287000"/>
              <a:gd name="connsiteX1499" fmla="*/ 5166460 w 10076157"/>
              <a:gd name="connsiteY1499" fmla="*/ 6976956 h 10287000"/>
              <a:gd name="connsiteX1500" fmla="*/ 5213175 w 10076157"/>
              <a:gd name="connsiteY1500" fmla="*/ 6896702 h 10287000"/>
              <a:gd name="connsiteX1501" fmla="*/ 5253631 w 10076157"/>
              <a:gd name="connsiteY1501" fmla="*/ 6838081 h 10287000"/>
              <a:gd name="connsiteX1502" fmla="*/ 4683918 w 10076157"/>
              <a:gd name="connsiteY1502" fmla="*/ 6832243 h 10287000"/>
              <a:gd name="connsiteX1503" fmla="*/ 4694531 w 10076157"/>
              <a:gd name="connsiteY1503" fmla="*/ 6843857 h 10287000"/>
              <a:gd name="connsiteX1504" fmla="*/ 4683918 w 10076157"/>
              <a:gd name="connsiteY1504" fmla="*/ 6843857 h 10287000"/>
              <a:gd name="connsiteX1505" fmla="*/ 4683918 w 10076157"/>
              <a:gd name="connsiteY1505" fmla="*/ 6832243 h 10287000"/>
              <a:gd name="connsiteX1506" fmla="*/ 4226889 w 10076157"/>
              <a:gd name="connsiteY1506" fmla="*/ 6829486 h 10287000"/>
              <a:gd name="connsiteX1507" fmla="*/ 4225766 w 10076157"/>
              <a:gd name="connsiteY1507" fmla="*/ 6830793 h 10287000"/>
              <a:gd name="connsiteX1508" fmla="*/ 4226554 w 10076157"/>
              <a:gd name="connsiteY1508" fmla="*/ 6830637 h 10287000"/>
              <a:gd name="connsiteX1509" fmla="*/ 4608428 w 10076157"/>
              <a:gd name="connsiteY1509" fmla="*/ 6824797 h 10287000"/>
              <a:gd name="connsiteX1510" fmla="*/ 4563221 w 10076157"/>
              <a:gd name="connsiteY1510" fmla="*/ 6851263 h 10287000"/>
              <a:gd name="connsiteX1511" fmla="*/ 4581305 w 10076157"/>
              <a:gd name="connsiteY1511" fmla="*/ 6833621 h 10287000"/>
              <a:gd name="connsiteX1512" fmla="*/ 4608428 w 10076157"/>
              <a:gd name="connsiteY1512" fmla="*/ 6824797 h 10287000"/>
              <a:gd name="connsiteX1513" fmla="*/ 4326484 w 10076157"/>
              <a:gd name="connsiteY1513" fmla="*/ 6818706 h 10287000"/>
              <a:gd name="connsiteX1514" fmla="*/ 4303886 w 10076157"/>
              <a:gd name="connsiteY1514" fmla="*/ 6833632 h 10287000"/>
              <a:gd name="connsiteX1515" fmla="*/ 4294646 w 10076157"/>
              <a:gd name="connsiteY1515" fmla="*/ 6833632 h 10287000"/>
              <a:gd name="connsiteX1516" fmla="*/ 4303886 w 10076157"/>
              <a:gd name="connsiteY1516" fmla="*/ 6842449 h 10287000"/>
              <a:gd name="connsiteX1517" fmla="*/ 4314280 w 10076157"/>
              <a:gd name="connsiteY1517" fmla="*/ 6836940 h 10287000"/>
              <a:gd name="connsiteX1518" fmla="*/ 4314375 w 10076157"/>
              <a:gd name="connsiteY1518" fmla="*/ 6836872 h 10287000"/>
              <a:gd name="connsiteX1519" fmla="*/ 4315002 w 10076157"/>
              <a:gd name="connsiteY1519" fmla="*/ 6828800 h 10287000"/>
              <a:gd name="connsiteX1520" fmla="*/ 4324885 w 10076157"/>
              <a:gd name="connsiteY1520" fmla="*/ 6820568 h 10287000"/>
              <a:gd name="connsiteX1521" fmla="*/ 4326299 w 10076157"/>
              <a:gd name="connsiteY1521" fmla="*/ 6818920 h 10287000"/>
              <a:gd name="connsiteX1522" fmla="*/ 4460794 w 10076157"/>
              <a:gd name="connsiteY1522" fmla="*/ 6815974 h 10287000"/>
              <a:gd name="connsiteX1523" fmla="*/ 4461939 w 10076157"/>
              <a:gd name="connsiteY1523" fmla="*/ 6817077 h 10287000"/>
              <a:gd name="connsiteX1524" fmla="*/ 4450071 w 10076157"/>
              <a:gd name="connsiteY1524" fmla="*/ 6821785 h 10287000"/>
              <a:gd name="connsiteX1525" fmla="*/ 4450489 w 10076157"/>
              <a:gd name="connsiteY1525" fmla="*/ 6821490 h 10287000"/>
              <a:gd name="connsiteX1526" fmla="*/ 4460794 w 10076157"/>
              <a:gd name="connsiteY1526" fmla="*/ 6815974 h 10287000"/>
              <a:gd name="connsiteX1527" fmla="*/ 5880016 w 10076157"/>
              <a:gd name="connsiteY1527" fmla="*/ 6812990 h 10287000"/>
              <a:gd name="connsiteX1528" fmla="*/ 5905387 w 10076157"/>
              <a:gd name="connsiteY1528" fmla="*/ 6833463 h 10287000"/>
              <a:gd name="connsiteX1529" fmla="*/ 5880016 w 10076157"/>
              <a:gd name="connsiteY1529" fmla="*/ 6833463 h 10287000"/>
              <a:gd name="connsiteX1530" fmla="*/ 5880016 w 10076157"/>
              <a:gd name="connsiteY1530" fmla="*/ 6853938 h 10287000"/>
              <a:gd name="connsiteX1531" fmla="*/ 5854640 w 10076157"/>
              <a:gd name="connsiteY1531" fmla="*/ 6853938 h 10287000"/>
              <a:gd name="connsiteX1532" fmla="*/ 5880016 w 10076157"/>
              <a:gd name="connsiteY1532" fmla="*/ 6812990 h 10287000"/>
              <a:gd name="connsiteX1533" fmla="*/ 4108181 w 10076157"/>
              <a:gd name="connsiteY1533" fmla="*/ 6811451 h 10287000"/>
              <a:gd name="connsiteX1534" fmla="*/ 4107225 w 10076157"/>
              <a:gd name="connsiteY1534" fmla="*/ 6812747 h 10287000"/>
              <a:gd name="connsiteX1535" fmla="*/ 4108073 w 10076157"/>
              <a:gd name="connsiteY1535" fmla="*/ 6815272 h 10287000"/>
              <a:gd name="connsiteX1536" fmla="*/ 4109352 w 10076157"/>
              <a:gd name="connsiteY1536" fmla="*/ 6811940 h 10287000"/>
              <a:gd name="connsiteX1537" fmla="*/ 4485519 w 10076157"/>
              <a:gd name="connsiteY1537" fmla="*/ 6809316 h 10287000"/>
              <a:gd name="connsiteX1538" fmla="*/ 4487557 w 10076157"/>
              <a:gd name="connsiteY1538" fmla="*/ 6816507 h 10287000"/>
              <a:gd name="connsiteX1539" fmla="*/ 4485519 w 10076157"/>
              <a:gd name="connsiteY1539" fmla="*/ 6823699 h 10287000"/>
              <a:gd name="connsiteX1540" fmla="*/ 4483483 w 10076157"/>
              <a:gd name="connsiteY1540" fmla="*/ 6816507 h 10287000"/>
              <a:gd name="connsiteX1541" fmla="*/ 4485519 w 10076157"/>
              <a:gd name="connsiteY1541" fmla="*/ 6809316 h 10287000"/>
              <a:gd name="connsiteX1542" fmla="*/ 4797340 w 10076157"/>
              <a:gd name="connsiteY1542" fmla="*/ 6799735 h 10287000"/>
              <a:gd name="connsiteX1543" fmla="*/ 4813305 w 10076157"/>
              <a:gd name="connsiteY1543" fmla="*/ 6828228 h 10287000"/>
              <a:gd name="connsiteX1544" fmla="*/ 4806928 w 10076157"/>
              <a:gd name="connsiteY1544" fmla="*/ 6850251 h 10287000"/>
              <a:gd name="connsiteX1545" fmla="*/ 4771831 w 10076157"/>
              <a:gd name="connsiteY1545" fmla="*/ 6887830 h 10287000"/>
              <a:gd name="connsiteX1546" fmla="*/ 4755479 w 10076157"/>
              <a:gd name="connsiteY1546" fmla="*/ 6892048 h 10287000"/>
              <a:gd name="connsiteX1547" fmla="*/ 4740868 w 10076157"/>
              <a:gd name="connsiteY1547" fmla="*/ 6888938 h 10287000"/>
              <a:gd name="connsiteX1548" fmla="*/ 4727153 w 10076157"/>
              <a:gd name="connsiteY1548" fmla="*/ 6874894 h 10287000"/>
              <a:gd name="connsiteX1549" fmla="*/ 4711187 w 10076157"/>
              <a:gd name="connsiteY1549" fmla="*/ 6846401 h 10287000"/>
              <a:gd name="connsiteX1550" fmla="*/ 4790962 w 10076157"/>
              <a:gd name="connsiteY1550" fmla="*/ 6821758 h 10287000"/>
              <a:gd name="connsiteX1551" fmla="*/ 4797340 w 10076157"/>
              <a:gd name="connsiteY1551" fmla="*/ 6799735 h 10287000"/>
              <a:gd name="connsiteX1552" fmla="*/ 4220621 w 10076157"/>
              <a:gd name="connsiteY1552" fmla="*/ 6791724 h 10287000"/>
              <a:gd name="connsiteX1553" fmla="*/ 4241784 w 10076157"/>
              <a:gd name="connsiteY1553" fmla="*/ 6797852 h 10287000"/>
              <a:gd name="connsiteX1554" fmla="*/ 4237503 w 10076157"/>
              <a:gd name="connsiteY1554" fmla="*/ 6812636 h 10287000"/>
              <a:gd name="connsiteX1555" fmla="*/ 4232211 w 10076157"/>
              <a:gd name="connsiteY1555" fmla="*/ 6811104 h 10287000"/>
              <a:gd name="connsiteX1556" fmla="*/ 4216340 w 10076157"/>
              <a:gd name="connsiteY1556" fmla="*/ 6806508 h 10287000"/>
              <a:gd name="connsiteX1557" fmla="*/ 4220621 w 10076157"/>
              <a:gd name="connsiteY1557" fmla="*/ 6791724 h 10287000"/>
              <a:gd name="connsiteX1558" fmla="*/ 4406993 w 10076157"/>
              <a:gd name="connsiteY1558" fmla="*/ 6783466 h 10287000"/>
              <a:gd name="connsiteX1559" fmla="*/ 4392826 w 10076157"/>
              <a:gd name="connsiteY1559" fmla="*/ 6788447 h 10287000"/>
              <a:gd name="connsiteX1560" fmla="*/ 4388071 w 10076157"/>
              <a:gd name="connsiteY1560" fmla="*/ 6788881 h 10287000"/>
              <a:gd name="connsiteX1561" fmla="*/ 4391239 w 10076157"/>
              <a:gd name="connsiteY1561" fmla="*/ 6792575 h 10287000"/>
              <a:gd name="connsiteX1562" fmla="*/ 4392652 w 10076157"/>
              <a:gd name="connsiteY1562" fmla="*/ 6794223 h 10287000"/>
              <a:gd name="connsiteX1563" fmla="*/ 4392652 w 10076157"/>
              <a:gd name="connsiteY1563" fmla="*/ 6806007 h 10287000"/>
              <a:gd name="connsiteX1564" fmla="*/ 4400365 w 10076157"/>
              <a:gd name="connsiteY1564" fmla="*/ 6797713 h 10287000"/>
              <a:gd name="connsiteX1565" fmla="*/ 4248444 w 10076157"/>
              <a:gd name="connsiteY1565" fmla="*/ 6780731 h 10287000"/>
              <a:gd name="connsiteX1566" fmla="*/ 4244112 w 10076157"/>
              <a:gd name="connsiteY1566" fmla="*/ 6780870 h 10287000"/>
              <a:gd name="connsiteX1567" fmla="*/ 4237638 w 10076157"/>
              <a:gd name="connsiteY1567" fmla="*/ 6781525 h 10287000"/>
              <a:gd name="connsiteX1568" fmla="*/ 4230855 w 10076157"/>
              <a:gd name="connsiteY1568" fmla="*/ 6786499 h 10287000"/>
              <a:gd name="connsiteX1569" fmla="*/ 4223232 w 10076157"/>
              <a:gd name="connsiteY1569" fmla="*/ 6786594 h 10287000"/>
              <a:gd name="connsiteX1570" fmla="*/ 4220720 w 10076157"/>
              <a:gd name="connsiteY1570" fmla="*/ 6789550 h 10287000"/>
              <a:gd name="connsiteX1571" fmla="*/ 4211584 w 10076157"/>
              <a:gd name="connsiteY1571" fmla="*/ 6792719 h 10287000"/>
              <a:gd name="connsiteX1572" fmla="*/ 4211584 w 10076157"/>
              <a:gd name="connsiteY1572" fmla="*/ 6797406 h 10287000"/>
              <a:gd name="connsiteX1573" fmla="*/ 4203498 w 10076157"/>
              <a:gd name="connsiteY1573" fmla="*/ 6797406 h 10287000"/>
              <a:gd name="connsiteX1574" fmla="*/ 4202241 w 10076157"/>
              <a:gd name="connsiteY1574" fmla="*/ 6798364 h 10287000"/>
              <a:gd name="connsiteX1575" fmla="*/ 4183759 w 10076157"/>
              <a:gd name="connsiteY1575" fmla="*/ 6798364 h 10287000"/>
              <a:gd name="connsiteX1576" fmla="*/ 4165280 w 10076157"/>
              <a:gd name="connsiteY1576" fmla="*/ 6807184 h 10287000"/>
              <a:gd name="connsiteX1577" fmla="*/ 4164122 w 10076157"/>
              <a:gd name="connsiteY1577" fmla="*/ 6807184 h 10287000"/>
              <a:gd name="connsiteX1578" fmla="*/ 4158205 w 10076157"/>
              <a:gd name="connsiteY1578" fmla="*/ 6807184 h 10287000"/>
              <a:gd name="connsiteX1579" fmla="*/ 4153203 w 10076157"/>
              <a:gd name="connsiteY1579" fmla="*/ 6814827 h 10287000"/>
              <a:gd name="connsiteX1580" fmla="*/ 4153203 w 10076157"/>
              <a:gd name="connsiteY1580" fmla="*/ 6812892 h 10287000"/>
              <a:gd name="connsiteX1581" fmla="*/ 4153203 w 10076157"/>
              <a:gd name="connsiteY1581" fmla="*/ 6807184 h 10287000"/>
              <a:gd name="connsiteX1582" fmla="*/ 4150261 w 10076157"/>
              <a:gd name="connsiteY1582" fmla="*/ 6807184 h 10287000"/>
              <a:gd name="connsiteX1583" fmla="*/ 4147347 w 10076157"/>
              <a:gd name="connsiteY1583" fmla="*/ 6807184 h 10287000"/>
              <a:gd name="connsiteX1584" fmla="*/ 4143338 w 10076157"/>
              <a:gd name="connsiteY1584" fmla="*/ 6821027 h 10287000"/>
              <a:gd name="connsiteX1585" fmla="*/ 4139592 w 10076157"/>
              <a:gd name="connsiteY1585" fmla="*/ 6833963 h 10287000"/>
              <a:gd name="connsiteX1586" fmla="*/ 4123179 w 10076157"/>
              <a:gd name="connsiteY1586" fmla="*/ 6842181 h 10287000"/>
              <a:gd name="connsiteX1587" fmla="*/ 4120543 w 10076157"/>
              <a:gd name="connsiteY1587" fmla="*/ 6842760 h 10287000"/>
              <a:gd name="connsiteX1588" fmla="*/ 4121946 w 10076157"/>
              <a:gd name="connsiteY1588" fmla="*/ 6844662 h 10287000"/>
              <a:gd name="connsiteX1589" fmla="*/ 4125749 w 10076157"/>
              <a:gd name="connsiteY1589" fmla="*/ 6859766 h 10287000"/>
              <a:gd name="connsiteX1590" fmla="*/ 4141701 w 10076157"/>
              <a:gd name="connsiteY1590" fmla="*/ 6853056 h 10287000"/>
              <a:gd name="connsiteX1591" fmla="*/ 4149107 w 10076157"/>
              <a:gd name="connsiteY1591" fmla="*/ 6841639 h 10287000"/>
              <a:gd name="connsiteX1592" fmla="*/ 4146853 w 10076157"/>
              <a:gd name="connsiteY1592" fmla="*/ 6841639 h 10287000"/>
              <a:gd name="connsiteX1593" fmla="*/ 4136858 w 10076157"/>
              <a:gd name="connsiteY1593" fmla="*/ 6841639 h 10287000"/>
              <a:gd name="connsiteX1594" fmla="*/ 4146853 w 10076157"/>
              <a:gd name="connsiteY1594" fmla="*/ 6835223 h 10287000"/>
              <a:gd name="connsiteX1595" fmla="*/ 4151384 w 10076157"/>
              <a:gd name="connsiteY1595" fmla="*/ 6838133 h 10287000"/>
              <a:gd name="connsiteX1596" fmla="*/ 4154529 w 10076157"/>
              <a:gd name="connsiteY1596" fmla="*/ 6833283 h 10287000"/>
              <a:gd name="connsiteX1597" fmla="*/ 4165925 w 10076157"/>
              <a:gd name="connsiteY1597" fmla="*/ 6833283 h 10287000"/>
              <a:gd name="connsiteX1598" fmla="*/ 4158802 w 10076157"/>
              <a:gd name="connsiteY1598" fmla="*/ 6854853 h 10287000"/>
              <a:gd name="connsiteX1599" fmla="*/ 4158783 w 10076157"/>
              <a:gd name="connsiteY1599" fmla="*/ 6854880 h 10287000"/>
              <a:gd name="connsiteX1600" fmla="*/ 4193378 w 10076157"/>
              <a:gd name="connsiteY1600" fmla="*/ 6836315 h 10287000"/>
              <a:gd name="connsiteX1601" fmla="*/ 4210642 w 10076157"/>
              <a:gd name="connsiteY1601" fmla="*/ 6831148 h 10287000"/>
              <a:gd name="connsiteX1602" fmla="*/ 4211946 w 10076157"/>
              <a:gd name="connsiteY1602" fmla="*/ 6831203 h 10287000"/>
              <a:gd name="connsiteX1603" fmla="*/ 4211946 w 10076157"/>
              <a:gd name="connsiteY1603" fmla="*/ 6822216 h 10287000"/>
              <a:gd name="connsiteX1604" fmla="*/ 4211946 w 10076157"/>
              <a:gd name="connsiteY1604" fmla="*/ 6820568 h 10287000"/>
              <a:gd name="connsiteX1605" fmla="*/ 4223241 w 10076157"/>
              <a:gd name="connsiteY1605" fmla="*/ 6820568 h 10287000"/>
              <a:gd name="connsiteX1606" fmla="*/ 4224652 w 10076157"/>
              <a:gd name="connsiteY1606" fmla="*/ 6820568 h 10287000"/>
              <a:gd name="connsiteX1607" fmla="*/ 4229469 w 10076157"/>
              <a:gd name="connsiteY1607" fmla="*/ 6820568 h 10287000"/>
              <a:gd name="connsiteX1608" fmla="*/ 4232211 w 10076157"/>
              <a:gd name="connsiteY1608" fmla="*/ 6811104 h 10287000"/>
              <a:gd name="connsiteX1609" fmla="*/ 4237866 w 10076157"/>
              <a:gd name="connsiteY1609" fmla="*/ 6822205 h 10287000"/>
              <a:gd name="connsiteX1610" fmla="*/ 4240574 w 10076157"/>
              <a:gd name="connsiteY1610" fmla="*/ 6827523 h 10287000"/>
              <a:gd name="connsiteX1611" fmla="*/ 4266925 w 10076157"/>
              <a:gd name="connsiteY1611" fmla="*/ 6815998 h 10287000"/>
              <a:gd name="connsiteX1612" fmla="*/ 4303886 w 10076157"/>
              <a:gd name="connsiteY1612" fmla="*/ 6807184 h 10287000"/>
              <a:gd name="connsiteX1613" fmla="*/ 4328341 w 10076157"/>
              <a:gd name="connsiteY1613" fmla="*/ 6801550 h 10287000"/>
              <a:gd name="connsiteX1614" fmla="*/ 4328341 w 10076157"/>
              <a:gd name="connsiteY1614" fmla="*/ 6799583 h 10287000"/>
              <a:gd name="connsiteX1615" fmla="*/ 4328341 w 10076157"/>
              <a:gd name="connsiteY1615" fmla="*/ 6797406 h 10287000"/>
              <a:gd name="connsiteX1616" fmla="*/ 4344262 w 10076157"/>
              <a:gd name="connsiteY1616" fmla="*/ 6797406 h 10287000"/>
              <a:gd name="connsiteX1617" fmla="*/ 4345502 w 10076157"/>
              <a:gd name="connsiteY1617" fmla="*/ 6798763 h 10287000"/>
              <a:gd name="connsiteX1618" fmla="*/ 4350085 w 10076157"/>
              <a:gd name="connsiteY1618" fmla="*/ 6798364 h 10287000"/>
              <a:gd name="connsiteX1619" fmla="*/ 4357018 w 10076157"/>
              <a:gd name="connsiteY1619" fmla="*/ 6799468 h 10287000"/>
              <a:gd name="connsiteX1620" fmla="*/ 4351627 w 10076157"/>
              <a:gd name="connsiteY1620" fmla="*/ 6805467 h 10287000"/>
              <a:gd name="connsiteX1621" fmla="*/ 4352222 w 10076157"/>
              <a:gd name="connsiteY1621" fmla="*/ 6806117 h 10287000"/>
              <a:gd name="connsiteX1622" fmla="*/ 4353390 w 10076157"/>
              <a:gd name="connsiteY1622" fmla="*/ 6807394 h 10287000"/>
              <a:gd name="connsiteX1623" fmla="*/ 4358768 w 10076157"/>
              <a:gd name="connsiteY1623" fmla="*/ 6807394 h 10287000"/>
              <a:gd name="connsiteX1624" fmla="*/ 4370063 w 10076157"/>
              <a:gd name="connsiteY1624" fmla="*/ 6799164 h 10287000"/>
              <a:gd name="connsiteX1625" fmla="*/ 4376059 w 10076157"/>
              <a:gd name="connsiteY1625" fmla="*/ 6789550 h 10287000"/>
              <a:gd name="connsiteX1626" fmla="*/ 4368568 w 10076157"/>
              <a:gd name="connsiteY1626" fmla="*/ 6789550 h 10287000"/>
              <a:gd name="connsiteX1627" fmla="*/ 4340846 w 10076157"/>
              <a:gd name="connsiteY1627" fmla="*/ 6780731 h 10287000"/>
              <a:gd name="connsiteX1628" fmla="*/ 4303886 w 10076157"/>
              <a:gd name="connsiteY1628" fmla="*/ 6780731 h 10287000"/>
              <a:gd name="connsiteX1629" fmla="*/ 4271401 w 10076157"/>
              <a:gd name="connsiteY1629" fmla="*/ 6789412 h 10287000"/>
              <a:gd name="connsiteX1630" fmla="*/ 4266988 w 10076157"/>
              <a:gd name="connsiteY1630" fmla="*/ 6789547 h 10287000"/>
              <a:gd name="connsiteX1631" fmla="*/ 4265099 w 10076157"/>
              <a:gd name="connsiteY1631" fmla="*/ 6790549 h 10287000"/>
              <a:gd name="connsiteX1632" fmla="*/ 4262665 w 10076157"/>
              <a:gd name="connsiteY1632" fmla="*/ 6786299 h 10287000"/>
              <a:gd name="connsiteX1633" fmla="*/ 4261150 w 10076157"/>
              <a:gd name="connsiteY1633" fmla="*/ 6785140 h 10287000"/>
              <a:gd name="connsiteX1634" fmla="*/ 4248444 w 10076157"/>
              <a:gd name="connsiteY1634" fmla="*/ 6780731 h 10287000"/>
              <a:gd name="connsiteX1635" fmla="*/ 4783617 w 10076157"/>
              <a:gd name="connsiteY1635" fmla="*/ 6778708 h 10287000"/>
              <a:gd name="connsiteX1636" fmla="*/ 4807991 w 10076157"/>
              <a:gd name="connsiteY1636" fmla="*/ 6785767 h 10287000"/>
              <a:gd name="connsiteX1637" fmla="*/ 4803436 w 10076157"/>
              <a:gd name="connsiteY1637" fmla="*/ 6801499 h 10287000"/>
              <a:gd name="connsiteX1638" fmla="*/ 4797340 w 10076157"/>
              <a:gd name="connsiteY1638" fmla="*/ 6799735 h 10287000"/>
              <a:gd name="connsiteX1639" fmla="*/ 4779062 w 10076157"/>
              <a:gd name="connsiteY1639" fmla="*/ 6794442 h 10287000"/>
              <a:gd name="connsiteX1640" fmla="*/ 4783617 w 10076157"/>
              <a:gd name="connsiteY1640" fmla="*/ 6778708 h 10287000"/>
              <a:gd name="connsiteX1641" fmla="*/ 5947669 w 10076157"/>
              <a:gd name="connsiteY1641" fmla="*/ 6739292 h 10287000"/>
              <a:gd name="connsiteX1642" fmla="*/ 5973046 w 10076157"/>
              <a:gd name="connsiteY1642" fmla="*/ 6788426 h 10287000"/>
              <a:gd name="connsiteX1643" fmla="*/ 5947669 w 10076157"/>
              <a:gd name="connsiteY1643" fmla="*/ 6788426 h 10287000"/>
              <a:gd name="connsiteX1644" fmla="*/ 5947669 w 10076157"/>
              <a:gd name="connsiteY1644" fmla="*/ 6739292 h 10287000"/>
              <a:gd name="connsiteX1645" fmla="*/ 5921939 w 10076157"/>
              <a:gd name="connsiteY1645" fmla="*/ 6683335 h 10287000"/>
              <a:gd name="connsiteX1646" fmla="*/ 5921939 w 10076157"/>
              <a:gd name="connsiteY1646" fmla="*/ 6706427 h 10287000"/>
              <a:gd name="connsiteX1647" fmla="*/ 5899908 w 10076157"/>
              <a:gd name="connsiteY1647" fmla="*/ 6706427 h 10287000"/>
              <a:gd name="connsiteX1648" fmla="*/ 5921939 w 10076157"/>
              <a:gd name="connsiteY1648" fmla="*/ 6683335 h 10287000"/>
              <a:gd name="connsiteX1649" fmla="*/ 4494616 w 10076157"/>
              <a:gd name="connsiteY1649" fmla="*/ 6680521 h 10287000"/>
              <a:gd name="connsiteX1650" fmla="*/ 4488694 w 10076157"/>
              <a:gd name="connsiteY1650" fmla="*/ 6683748 h 10287000"/>
              <a:gd name="connsiteX1651" fmla="*/ 4484933 w 10076157"/>
              <a:gd name="connsiteY1651" fmla="*/ 6690927 h 10287000"/>
              <a:gd name="connsiteX1652" fmla="*/ 4490918 w 10076157"/>
              <a:gd name="connsiteY1652" fmla="*/ 6684493 h 10287000"/>
              <a:gd name="connsiteX1653" fmla="*/ 4501805 w 10076157"/>
              <a:gd name="connsiteY1653" fmla="*/ 6672796 h 10287000"/>
              <a:gd name="connsiteX1654" fmla="*/ 4497936 w 10076157"/>
              <a:gd name="connsiteY1654" fmla="*/ 6674934 h 10287000"/>
              <a:gd name="connsiteX1655" fmla="*/ 4497198 w 10076157"/>
              <a:gd name="connsiteY1655" fmla="*/ 6677745 h 10287000"/>
              <a:gd name="connsiteX1656" fmla="*/ 5299550 w 10076157"/>
              <a:gd name="connsiteY1656" fmla="*/ 6669672 h 10287000"/>
              <a:gd name="connsiteX1657" fmla="*/ 5299550 w 10076157"/>
              <a:gd name="connsiteY1657" fmla="*/ 6687092 h 10287000"/>
              <a:gd name="connsiteX1658" fmla="*/ 5283628 w 10076157"/>
              <a:gd name="connsiteY1658" fmla="*/ 6687092 h 10287000"/>
              <a:gd name="connsiteX1659" fmla="*/ 5299550 w 10076157"/>
              <a:gd name="connsiteY1659" fmla="*/ 6669672 h 10287000"/>
              <a:gd name="connsiteX1660" fmla="*/ 4712399 w 10076157"/>
              <a:gd name="connsiteY1660" fmla="*/ 6665194 h 10287000"/>
              <a:gd name="connsiteX1661" fmla="*/ 4703536 w 10076157"/>
              <a:gd name="connsiteY1661" fmla="*/ 6669423 h 10287000"/>
              <a:gd name="connsiteX1662" fmla="*/ 4691984 w 10076157"/>
              <a:gd name="connsiteY1662" fmla="*/ 6674934 h 10287000"/>
              <a:gd name="connsiteX1663" fmla="*/ 4655023 w 10076157"/>
              <a:gd name="connsiteY1663" fmla="*/ 6692567 h 10287000"/>
              <a:gd name="connsiteX1664" fmla="*/ 4618061 w 10076157"/>
              <a:gd name="connsiteY1664" fmla="*/ 6710199 h 10287000"/>
              <a:gd name="connsiteX1665" fmla="*/ 4581098 w 10076157"/>
              <a:gd name="connsiteY1665" fmla="*/ 6727832 h 10287000"/>
              <a:gd name="connsiteX1666" fmla="*/ 4562619 w 10076157"/>
              <a:gd name="connsiteY1666" fmla="*/ 6736652 h 10287000"/>
              <a:gd name="connsiteX1667" fmla="*/ 4553378 w 10076157"/>
              <a:gd name="connsiteY1667" fmla="*/ 6745466 h 10287000"/>
              <a:gd name="connsiteX1668" fmla="*/ 4525658 w 10076157"/>
              <a:gd name="connsiteY1668" fmla="*/ 6754283 h 10287000"/>
              <a:gd name="connsiteX1669" fmla="*/ 4525658 w 10076157"/>
              <a:gd name="connsiteY1669" fmla="*/ 6763100 h 10287000"/>
              <a:gd name="connsiteX1670" fmla="*/ 4533743 w 10076157"/>
              <a:gd name="connsiteY1670" fmla="*/ 6763100 h 10287000"/>
              <a:gd name="connsiteX1671" fmla="*/ 4534899 w 10076157"/>
              <a:gd name="connsiteY1671" fmla="*/ 6763100 h 10287000"/>
              <a:gd name="connsiteX1672" fmla="*/ 4527967 w 10076157"/>
              <a:gd name="connsiteY1672" fmla="*/ 6775222 h 10287000"/>
              <a:gd name="connsiteX1673" fmla="*/ 4518641 w 10076157"/>
              <a:gd name="connsiteY1673" fmla="*/ 6777692 h 10287000"/>
              <a:gd name="connsiteX1674" fmla="*/ 4518641 w 10076157"/>
              <a:gd name="connsiteY1674" fmla="*/ 6781825 h 10287000"/>
              <a:gd name="connsiteX1675" fmla="*/ 4516055 w 10076157"/>
              <a:gd name="connsiteY1675" fmla="*/ 6788773 h 10287000"/>
              <a:gd name="connsiteX1676" fmla="*/ 4520160 w 10076157"/>
              <a:gd name="connsiteY1676" fmla="*/ 6787348 h 10287000"/>
              <a:gd name="connsiteX1677" fmla="*/ 4543538 w 10076157"/>
              <a:gd name="connsiteY1677" fmla="*/ 6771354 h 10287000"/>
              <a:gd name="connsiteX1678" fmla="*/ 4571246 w 10076157"/>
              <a:gd name="connsiteY1678" fmla="*/ 6762604 h 10287000"/>
              <a:gd name="connsiteX1679" fmla="*/ 4589719 w 10076157"/>
              <a:gd name="connsiteY1679" fmla="*/ 6762604 h 10287000"/>
              <a:gd name="connsiteX1680" fmla="*/ 4608189 w 10076157"/>
              <a:gd name="connsiteY1680" fmla="*/ 6745103 h 10287000"/>
              <a:gd name="connsiteX1681" fmla="*/ 4626660 w 10076157"/>
              <a:gd name="connsiteY1681" fmla="*/ 6727605 h 10287000"/>
              <a:gd name="connsiteX1682" fmla="*/ 4645134 w 10076157"/>
              <a:gd name="connsiteY1682" fmla="*/ 6736355 h 10287000"/>
              <a:gd name="connsiteX1683" fmla="*/ 4663605 w 10076157"/>
              <a:gd name="connsiteY1683" fmla="*/ 6736355 h 10287000"/>
              <a:gd name="connsiteX1684" fmla="*/ 4682076 w 10076157"/>
              <a:gd name="connsiteY1684" fmla="*/ 6718857 h 10287000"/>
              <a:gd name="connsiteX1685" fmla="*/ 4692466 w 10076157"/>
              <a:gd name="connsiteY1685" fmla="*/ 6715576 h 10287000"/>
              <a:gd name="connsiteX1686" fmla="*/ 4700217 w 10076157"/>
              <a:gd name="connsiteY1686" fmla="*/ 6717044 h 10287000"/>
              <a:gd name="connsiteX1687" fmla="*/ 4701013 w 10076157"/>
              <a:gd name="connsiteY1687" fmla="*/ 6714296 h 10287000"/>
              <a:gd name="connsiteX1688" fmla="*/ 4709780 w 10076157"/>
              <a:gd name="connsiteY1688" fmla="*/ 6684015 h 10287000"/>
              <a:gd name="connsiteX1689" fmla="*/ 4713272 w 10076157"/>
              <a:gd name="connsiteY1689" fmla="*/ 6671953 h 10287000"/>
              <a:gd name="connsiteX1690" fmla="*/ 4556966 w 10076157"/>
              <a:gd name="connsiteY1690" fmla="*/ 6654701 h 10287000"/>
              <a:gd name="connsiteX1691" fmla="*/ 4553378 w 10076157"/>
              <a:gd name="connsiteY1691" fmla="*/ 6656198 h 10287000"/>
              <a:gd name="connsiteX1692" fmla="*/ 4547216 w 10076157"/>
              <a:gd name="connsiteY1692" fmla="*/ 6656564 h 10287000"/>
              <a:gd name="connsiteX1693" fmla="*/ 4540816 w 10076157"/>
              <a:gd name="connsiteY1693" fmla="*/ 6668601 h 10287000"/>
              <a:gd name="connsiteX1694" fmla="*/ 4533424 w 10076157"/>
              <a:gd name="connsiteY1694" fmla="*/ 6670588 h 10287000"/>
              <a:gd name="connsiteX1695" fmla="*/ 4533424 w 10076157"/>
              <a:gd name="connsiteY1695" fmla="*/ 6680218 h 10287000"/>
              <a:gd name="connsiteX1696" fmla="*/ 4538671 w 10076157"/>
              <a:gd name="connsiteY1696" fmla="*/ 6676429 h 10287000"/>
              <a:gd name="connsiteX1697" fmla="*/ 4545737 w 10076157"/>
              <a:gd name="connsiteY1697" fmla="*/ 6668258 h 10287000"/>
              <a:gd name="connsiteX1698" fmla="*/ 4557469 w 10076157"/>
              <a:gd name="connsiteY1698" fmla="*/ 6654701 h 10287000"/>
              <a:gd name="connsiteX1699" fmla="*/ 4800677 w 10076157"/>
              <a:gd name="connsiteY1699" fmla="*/ 6652253 h 10287000"/>
              <a:gd name="connsiteX1700" fmla="*/ 4800677 w 10076157"/>
              <a:gd name="connsiteY1700" fmla="*/ 6669673 h 10287000"/>
              <a:gd name="connsiteX1701" fmla="*/ 4800677 w 10076157"/>
              <a:gd name="connsiteY1701" fmla="*/ 6687092 h 10287000"/>
              <a:gd name="connsiteX1702" fmla="*/ 4784753 w 10076157"/>
              <a:gd name="connsiteY1702" fmla="*/ 6687092 h 10287000"/>
              <a:gd name="connsiteX1703" fmla="*/ 4784753 w 10076157"/>
              <a:gd name="connsiteY1703" fmla="*/ 6669673 h 10287000"/>
              <a:gd name="connsiteX1704" fmla="*/ 4800677 w 10076157"/>
              <a:gd name="connsiteY1704" fmla="*/ 6652253 h 10287000"/>
              <a:gd name="connsiteX1705" fmla="*/ 5529180 w 10076157"/>
              <a:gd name="connsiteY1705" fmla="*/ 6636533 h 10287000"/>
              <a:gd name="connsiteX1706" fmla="*/ 5546721 w 10076157"/>
              <a:gd name="connsiteY1706" fmla="*/ 6667184 h 10287000"/>
              <a:gd name="connsiteX1707" fmla="*/ 5515514 w 10076157"/>
              <a:gd name="connsiteY1707" fmla="*/ 6683727 h 10287000"/>
              <a:gd name="connsiteX1708" fmla="*/ 5522348 w 10076157"/>
              <a:gd name="connsiteY1708" fmla="*/ 6660126 h 10287000"/>
              <a:gd name="connsiteX1709" fmla="*/ 5529180 w 10076157"/>
              <a:gd name="connsiteY1709" fmla="*/ 6636533 h 10287000"/>
              <a:gd name="connsiteX1710" fmla="*/ 4577429 w 10076157"/>
              <a:gd name="connsiteY1710" fmla="*/ 6629037 h 10287000"/>
              <a:gd name="connsiteX1711" fmla="*/ 4576478 w 10076157"/>
              <a:gd name="connsiteY1711" fmla="*/ 6630850 h 10287000"/>
              <a:gd name="connsiteX1712" fmla="*/ 4576046 w 10076157"/>
              <a:gd name="connsiteY1712" fmla="*/ 6631676 h 10287000"/>
              <a:gd name="connsiteX1713" fmla="*/ 4576838 w 10076157"/>
              <a:gd name="connsiteY1713" fmla="*/ 6630677 h 10287000"/>
              <a:gd name="connsiteX1714" fmla="*/ 4945351 w 10076157"/>
              <a:gd name="connsiteY1714" fmla="*/ 6621768 h 10287000"/>
              <a:gd name="connsiteX1715" fmla="*/ 4967382 w 10076157"/>
              <a:gd name="connsiteY1715" fmla="*/ 6621768 h 10287000"/>
              <a:gd name="connsiteX1716" fmla="*/ 4967382 w 10076157"/>
              <a:gd name="connsiteY1716" fmla="*/ 6637160 h 10287000"/>
              <a:gd name="connsiteX1717" fmla="*/ 4961872 w 10076157"/>
              <a:gd name="connsiteY1717" fmla="*/ 6637160 h 10287000"/>
              <a:gd name="connsiteX1718" fmla="*/ 4945351 w 10076157"/>
              <a:gd name="connsiteY1718" fmla="*/ 6637160 h 10287000"/>
              <a:gd name="connsiteX1719" fmla="*/ 4945351 w 10076157"/>
              <a:gd name="connsiteY1719" fmla="*/ 6621768 h 10287000"/>
              <a:gd name="connsiteX1720" fmla="*/ 4165280 w 10076157"/>
              <a:gd name="connsiteY1720" fmla="*/ 6613216 h 10287000"/>
              <a:gd name="connsiteX1721" fmla="*/ 4128316 w 10076157"/>
              <a:gd name="connsiteY1721" fmla="*/ 6622035 h 10287000"/>
              <a:gd name="connsiteX1722" fmla="*/ 4119075 w 10076157"/>
              <a:gd name="connsiteY1722" fmla="*/ 6622035 h 10287000"/>
              <a:gd name="connsiteX1723" fmla="*/ 4105213 w 10076157"/>
              <a:gd name="connsiteY1723" fmla="*/ 6626442 h 10287000"/>
              <a:gd name="connsiteX1724" fmla="*/ 4104970 w 10076157"/>
              <a:gd name="connsiteY1724" fmla="*/ 6626520 h 10287000"/>
              <a:gd name="connsiteX1725" fmla="*/ 4103769 w 10076157"/>
              <a:gd name="connsiteY1725" fmla="*/ 6627314 h 10287000"/>
              <a:gd name="connsiteX1726" fmla="*/ 4099003 w 10076157"/>
              <a:gd name="connsiteY1726" fmla="*/ 6662508 h 10287000"/>
              <a:gd name="connsiteX1727" fmla="*/ 4110300 w 10076157"/>
              <a:gd name="connsiteY1727" fmla="*/ 6649335 h 10287000"/>
              <a:gd name="connsiteX1728" fmla="*/ 4132887 w 10076157"/>
              <a:gd name="connsiteY1728" fmla="*/ 6636162 h 10287000"/>
              <a:gd name="connsiteX1729" fmla="*/ 4132887 w 10076157"/>
              <a:gd name="connsiteY1729" fmla="*/ 6622993 h 10287000"/>
              <a:gd name="connsiteX1730" fmla="*/ 4155475 w 10076157"/>
              <a:gd name="connsiteY1730" fmla="*/ 6622993 h 10287000"/>
              <a:gd name="connsiteX1731" fmla="*/ 4162531 w 10076157"/>
              <a:gd name="connsiteY1731" fmla="*/ 6621348 h 10287000"/>
              <a:gd name="connsiteX1732" fmla="*/ 4173485 w 10076157"/>
              <a:gd name="connsiteY1732" fmla="*/ 6613216 h 10287000"/>
              <a:gd name="connsiteX1733" fmla="*/ 4166433 w 10076157"/>
              <a:gd name="connsiteY1733" fmla="*/ 6613216 h 10287000"/>
              <a:gd name="connsiteX1734" fmla="*/ 4165280 w 10076157"/>
              <a:gd name="connsiteY1734" fmla="*/ 6613216 h 10287000"/>
              <a:gd name="connsiteX1735" fmla="*/ 4179526 w 10076157"/>
              <a:gd name="connsiteY1735" fmla="*/ 6608439 h 10287000"/>
              <a:gd name="connsiteX1736" fmla="*/ 4178090 w 10076157"/>
              <a:gd name="connsiteY1736" fmla="*/ 6609807 h 10287000"/>
              <a:gd name="connsiteX1737" fmla="*/ 4179138 w 10076157"/>
              <a:gd name="connsiteY1737" fmla="*/ 6609365 h 10287000"/>
              <a:gd name="connsiteX1738" fmla="*/ 4987746 w 10076157"/>
              <a:gd name="connsiteY1738" fmla="*/ 6600077 h 10287000"/>
              <a:gd name="connsiteX1739" fmla="*/ 4991974 w 10076157"/>
              <a:gd name="connsiteY1739" fmla="*/ 6604173 h 10287000"/>
              <a:gd name="connsiteX1740" fmla="*/ 4987746 w 10076157"/>
              <a:gd name="connsiteY1740" fmla="*/ 6608269 h 10287000"/>
              <a:gd name="connsiteX1741" fmla="*/ 4983515 w 10076157"/>
              <a:gd name="connsiteY1741" fmla="*/ 6604173 h 10287000"/>
              <a:gd name="connsiteX1742" fmla="*/ 4987746 w 10076157"/>
              <a:gd name="connsiteY1742" fmla="*/ 6600077 h 10287000"/>
              <a:gd name="connsiteX1743" fmla="*/ 4693128 w 10076157"/>
              <a:gd name="connsiteY1743" fmla="*/ 6594610 h 10287000"/>
              <a:gd name="connsiteX1744" fmla="*/ 4703121 w 10076157"/>
              <a:gd name="connsiteY1744" fmla="*/ 6594610 h 10287000"/>
              <a:gd name="connsiteX1745" fmla="*/ 4693128 w 10076157"/>
              <a:gd name="connsiteY1745" fmla="*/ 6604238 h 10287000"/>
              <a:gd name="connsiteX1746" fmla="*/ 4693128 w 10076157"/>
              <a:gd name="connsiteY1746" fmla="*/ 6594610 h 10287000"/>
              <a:gd name="connsiteX1747" fmla="*/ 4628888 w 10076157"/>
              <a:gd name="connsiteY1747" fmla="*/ 6586272 h 10287000"/>
              <a:gd name="connsiteX1748" fmla="*/ 4637930 w 10076157"/>
              <a:gd name="connsiteY1748" fmla="*/ 6586272 h 10287000"/>
              <a:gd name="connsiteX1749" fmla="*/ 4628888 w 10076157"/>
              <a:gd name="connsiteY1749" fmla="*/ 6594611 h 10287000"/>
              <a:gd name="connsiteX1750" fmla="*/ 4628888 w 10076157"/>
              <a:gd name="connsiteY1750" fmla="*/ 6586272 h 10287000"/>
              <a:gd name="connsiteX1751" fmla="*/ 6542678 w 10076157"/>
              <a:gd name="connsiteY1751" fmla="*/ 6586028 h 10287000"/>
              <a:gd name="connsiteX1752" fmla="*/ 6574816 w 10076157"/>
              <a:gd name="connsiteY1752" fmla="*/ 6619462 h 10287000"/>
              <a:gd name="connsiteX1753" fmla="*/ 6542678 w 10076157"/>
              <a:gd name="connsiteY1753" fmla="*/ 6652906 h 10287000"/>
              <a:gd name="connsiteX1754" fmla="*/ 6542678 w 10076157"/>
              <a:gd name="connsiteY1754" fmla="*/ 6619462 h 10287000"/>
              <a:gd name="connsiteX1755" fmla="*/ 6542678 w 10076157"/>
              <a:gd name="connsiteY1755" fmla="*/ 6586028 h 10287000"/>
              <a:gd name="connsiteX1756" fmla="*/ 4366232 w 10076157"/>
              <a:gd name="connsiteY1756" fmla="*/ 6575079 h 10287000"/>
              <a:gd name="connsiteX1757" fmla="*/ 4365731 w 10076157"/>
              <a:gd name="connsiteY1757" fmla="*/ 6576804 h 10287000"/>
              <a:gd name="connsiteX1758" fmla="*/ 4365292 w 10076157"/>
              <a:gd name="connsiteY1758" fmla="*/ 6578327 h 10287000"/>
              <a:gd name="connsiteX1759" fmla="*/ 4368655 w 10076157"/>
              <a:gd name="connsiteY1759" fmla="*/ 6580244 h 10287000"/>
              <a:gd name="connsiteX1760" fmla="*/ 4370702 w 10076157"/>
              <a:gd name="connsiteY1760" fmla="*/ 6588143 h 10287000"/>
              <a:gd name="connsiteX1761" fmla="*/ 4360474 w 10076157"/>
              <a:gd name="connsiteY1761" fmla="*/ 6593534 h 10287000"/>
              <a:gd name="connsiteX1762" fmla="*/ 4352473 w 10076157"/>
              <a:gd name="connsiteY1762" fmla="*/ 6591217 h 10287000"/>
              <a:gd name="connsiteX1763" fmla="*/ 4353589 w 10076157"/>
              <a:gd name="connsiteY1763" fmla="*/ 6587363 h 10287000"/>
              <a:gd name="connsiteX1764" fmla="*/ 4353850 w 10076157"/>
              <a:gd name="connsiteY1764" fmla="*/ 6586463 h 10287000"/>
              <a:gd name="connsiteX1765" fmla="*/ 4351966 w 10076157"/>
              <a:gd name="connsiteY1765" fmla="*/ 6585917 h 10287000"/>
              <a:gd name="connsiteX1766" fmla="*/ 4350501 w 10076157"/>
              <a:gd name="connsiteY1766" fmla="*/ 6585493 h 10287000"/>
              <a:gd name="connsiteX1767" fmla="*/ 4366232 w 10076157"/>
              <a:gd name="connsiteY1767" fmla="*/ 6575079 h 10287000"/>
              <a:gd name="connsiteX1768" fmla="*/ 6336490 w 10076157"/>
              <a:gd name="connsiteY1768" fmla="*/ 6563733 h 10287000"/>
              <a:gd name="connsiteX1769" fmla="*/ 6365948 w 10076157"/>
              <a:gd name="connsiteY1769" fmla="*/ 6563733 h 10287000"/>
              <a:gd name="connsiteX1770" fmla="*/ 6395401 w 10076157"/>
              <a:gd name="connsiteY1770" fmla="*/ 6650683 h 10287000"/>
              <a:gd name="connsiteX1771" fmla="*/ 6365948 w 10076157"/>
              <a:gd name="connsiteY1771" fmla="*/ 6708643 h 10287000"/>
              <a:gd name="connsiteX1772" fmla="*/ 6336490 w 10076157"/>
              <a:gd name="connsiteY1772" fmla="*/ 6708643 h 10287000"/>
              <a:gd name="connsiteX1773" fmla="*/ 6307031 w 10076157"/>
              <a:gd name="connsiteY1773" fmla="*/ 6621697 h 10287000"/>
              <a:gd name="connsiteX1774" fmla="*/ 6307031 w 10076157"/>
              <a:gd name="connsiteY1774" fmla="*/ 6592711 h 10287000"/>
              <a:gd name="connsiteX1775" fmla="*/ 6336490 w 10076157"/>
              <a:gd name="connsiteY1775" fmla="*/ 6563733 h 10287000"/>
              <a:gd name="connsiteX1776" fmla="*/ 4341214 w 10076157"/>
              <a:gd name="connsiteY1776" fmla="*/ 6561237 h 10287000"/>
              <a:gd name="connsiteX1777" fmla="*/ 4313803 w 10076157"/>
              <a:gd name="connsiteY1777" fmla="*/ 6590040 h 10287000"/>
              <a:gd name="connsiteX1778" fmla="*/ 4341214 w 10076157"/>
              <a:gd name="connsiteY1778" fmla="*/ 6561237 h 10287000"/>
              <a:gd name="connsiteX1779" fmla="*/ 4617834 w 10076157"/>
              <a:gd name="connsiteY1779" fmla="*/ 6560093 h 10287000"/>
              <a:gd name="connsiteX1780" fmla="*/ 4630047 w 10076157"/>
              <a:gd name="connsiteY1780" fmla="*/ 6560093 h 10287000"/>
              <a:gd name="connsiteX1781" fmla="*/ 4617834 w 10076157"/>
              <a:gd name="connsiteY1781" fmla="*/ 6569680 h 10287000"/>
              <a:gd name="connsiteX1782" fmla="*/ 4617834 w 10076157"/>
              <a:gd name="connsiteY1782" fmla="*/ 6560093 h 10287000"/>
              <a:gd name="connsiteX1783" fmla="*/ 4683136 w 10076157"/>
              <a:gd name="connsiteY1783" fmla="*/ 6552906 h 10287000"/>
              <a:gd name="connsiteX1784" fmla="*/ 4683136 w 10076157"/>
              <a:gd name="connsiteY1784" fmla="*/ 6561246 h 10287000"/>
              <a:gd name="connsiteX1785" fmla="*/ 4656013 w 10076157"/>
              <a:gd name="connsiteY1785" fmla="*/ 6577930 h 10287000"/>
              <a:gd name="connsiteX1786" fmla="*/ 4637930 w 10076157"/>
              <a:gd name="connsiteY1786" fmla="*/ 6586272 h 10287000"/>
              <a:gd name="connsiteX1787" fmla="*/ 4646972 w 10076157"/>
              <a:gd name="connsiteY1787" fmla="*/ 6577930 h 10287000"/>
              <a:gd name="connsiteX1788" fmla="*/ 4665053 w 10076157"/>
              <a:gd name="connsiteY1788" fmla="*/ 6561246 h 10287000"/>
              <a:gd name="connsiteX1789" fmla="*/ 4683136 w 10076157"/>
              <a:gd name="connsiteY1789" fmla="*/ 6552906 h 10287000"/>
              <a:gd name="connsiteX1790" fmla="*/ 5351651 w 10076157"/>
              <a:gd name="connsiteY1790" fmla="*/ 6552507 h 10287000"/>
              <a:gd name="connsiteX1791" fmla="*/ 5371230 w 10076157"/>
              <a:gd name="connsiteY1791" fmla="*/ 6552507 h 10287000"/>
              <a:gd name="connsiteX1792" fmla="*/ 5390809 w 10076157"/>
              <a:gd name="connsiteY1792" fmla="*/ 6552507 h 10287000"/>
              <a:gd name="connsiteX1793" fmla="*/ 5410392 w 10076157"/>
              <a:gd name="connsiteY1793" fmla="*/ 6573673 h 10287000"/>
              <a:gd name="connsiteX1794" fmla="*/ 5410392 w 10076157"/>
              <a:gd name="connsiteY1794" fmla="*/ 6594834 h 10287000"/>
              <a:gd name="connsiteX1795" fmla="*/ 5429972 w 10076157"/>
              <a:gd name="connsiteY1795" fmla="*/ 6637166 h 10287000"/>
              <a:gd name="connsiteX1796" fmla="*/ 5390809 w 10076157"/>
              <a:gd name="connsiteY1796" fmla="*/ 6700658 h 10287000"/>
              <a:gd name="connsiteX1797" fmla="*/ 5371230 w 10076157"/>
              <a:gd name="connsiteY1797" fmla="*/ 6721819 h 10287000"/>
              <a:gd name="connsiteX1798" fmla="*/ 5351651 w 10076157"/>
              <a:gd name="connsiteY1798" fmla="*/ 6721819 h 10287000"/>
              <a:gd name="connsiteX1799" fmla="*/ 5312488 w 10076157"/>
              <a:gd name="connsiteY1799" fmla="*/ 6700658 h 10287000"/>
              <a:gd name="connsiteX1800" fmla="*/ 5332068 w 10076157"/>
              <a:gd name="connsiteY1800" fmla="*/ 6616000 h 10287000"/>
              <a:gd name="connsiteX1801" fmla="*/ 5351651 w 10076157"/>
              <a:gd name="connsiteY1801" fmla="*/ 6552507 h 10287000"/>
              <a:gd name="connsiteX1802" fmla="*/ 4664816 w 10076157"/>
              <a:gd name="connsiteY1802" fmla="*/ 6540074 h 10287000"/>
              <a:gd name="connsiteX1803" fmla="*/ 4666483 w 10076157"/>
              <a:gd name="connsiteY1803" fmla="*/ 6541677 h 10287000"/>
              <a:gd name="connsiteX1804" fmla="*/ 4664816 w 10076157"/>
              <a:gd name="connsiteY1804" fmla="*/ 6543281 h 10287000"/>
              <a:gd name="connsiteX1805" fmla="*/ 4663151 w 10076157"/>
              <a:gd name="connsiteY1805" fmla="*/ 6541677 h 10287000"/>
              <a:gd name="connsiteX1806" fmla="*/ 4664816 w 10076157"/>
              <a:gd name="connsiteY1806" fmla="*/ 6540074 h 10287000"/>
              <a:gd name="connsiteX1807" fmla="*/ 6607359 w 10076157"/>
              <a:gd name="connsiteY1807" fmla="*/ 6518187 h 10287000"/>
              <a:gd name="connsiteX1808" fmla="*/ 6607359 w 10076157"/>
              <a:gd name="connsiteY1808" fmla="*/ 6542757 h 10287000"/>
              <a:gd name="connsiteX1809" fmla="*/ 6581985 w 10076157"/>
              <a:gd name="connsiteY1809" fmla="*/ 6542757 h 10287000"/>
              <a:gd name="connsiteX1810" fmla="*/ 6607359 w 10076157"/>
              <a:gd name="connsiteY1810" fmla="*/ 6518187 h 10287000"/>
              <a:gd name="connsiteX1811" fmla="*/ 4451081 w 10076157"/>
              <a:gd name="connsiteY1811" fmla="*/ 6517615 h 10287000"/>
              <a:gd name="connsiteX1812" fmla="*/ 4459962 w 10076157"/>
              <a:gd name="connsiteY1812" fmla="*/ 6517615 h 10287000"/>
              <a:gd name="connsiteX1813" fmla="*/ 4459962 w 10076157"/>
              <a:gd name="connsiteY1813" fmla="*/ 6526439 h 10287000"/>
              <a:gd name="connsiteX1814" fmla="*/ 4433315 w 10076157"/>
              <a:gd name="connsiteY1814" fmla="*/ 6552906 h 10287000"/>
              <a:gd name="connsiteX1815" fmla="*/ 4415548 w 10076157"/>
              <a:gd name="connsiteY1815" fmla="*/ 6552906 h 10287000"/>
              <a:gd name="connsiteX1816" fmla="*/ 4415548 w 10076157"/>
              <a:gd name="connsiteY1816" fmla="*/ 6544082 h 10287000"/>
              <a:gd name="connsiteX1817" fmla="*/ 4433315 w 10076157"/>
              <a:gd name="connsiteY1817" fmla="*/ 6526439 h 10287000"/>
              <a:gd name="connsiteX1818" fmla="*/ 4451081 w 10076157"/>
              <a:gd name="connsiteY1818" fmla="*/ 6517615 h 10287000"/>
              <a:gd name="connsiteX1819" fmla="*/ 4917292 w 10076157"/>
              <a:gd name="connsiteY1819" fmla="*/ 6512902 h 10287000"/>
              <a:gd name="connsiteX1820" fmla="*/ 4913742 w 10076157"/>
              <a:gd name="connsiteY1820" fmla="*/ 6516904 h 10287000"/>
              <a:gd name="connsiteX1821" fmla="*/ 4886066 w 10076157"/>
              <a:gd name="connsiteY1821" fmla="*/ 6534727 h 10287000"/>
              <a:gd name="connsiteX1822" fmla="*/ 4879268 w 10076157"/>
              <a:gd name="connsiteY1822" fmla="*/ 6541297 h 10287000"/>
              <a:gd name="connsiteX1823" fmla="*/ 4879268 w 10076157"/>
              <a:gd name="connsiteY1823" fmla="*/ 6577137 h 10287000"/>
              <a:gd name="connsiteX1824" fmla="*/ 4879268 w 10076157"/>
              <a:gd name="connsiteY1824" fmla="*/ 6598683 h 10287000"/>
              <a:gd name="connsiteX1825" fmla="*/ 4879268 w 10076157"/>
              <a:gd name="connsiteY1825" fmla="*/ 6620231 h 10287000"/>
              <a:gd name="connsiteX1826" fmla="*/ 4879268 w 10076157"/>
              <a:gd name="connsiteY1826" fmla="*/ 6641782 h 10287000"/>
              <a:gd name="connsiteX1827" fmla="*/ 4879268 w 10076157"/>
              <a:gd name="connsiteY1827" fmla="*/ 6647440 h 10287000"/>
              <a:gd name="connsiteX1828" fmla="*/ 4885589 w 10076157"/>
              <a:gd name="connsiteY1828" fmla="*/ 6651385 h 10287000"/>
              <a:gd name="connsiteX1829" fmla="*/ 4885589 w 10076157"/>
              <a:gd name="connsiteY1829" fmla="*/ 6638399 h 10287000"/>
              <a:gd name="connsiteX1830" fmla="*/ 4885589 w 10076157"/>
              <a:gd name="connsiteY1830" fmla="*/ 6636419 h 10287000"/>
              <a:gd name="connsiteX1831" fmla="*/ 4885589 w 10076157"/>
              <a:gd name="connsiteY1831" fmla="*/ 6604751 h 10287000"/>
              <a:gd name="connsiteX1832" fmla="*/ 4900624 w 10076157"/>
              <a:gd name="connsiteY1832" fmla="*/ 6573081 h 10287000"/>
              <a:gd name="connsiteX1833" fmla="*/ 4900624 w 10076157"/>
              <a:gd name="connsiteY1833" fmla="*/ 6557243 h 10287000"/>
              <a:gd name="connsiteX1834" fmla="*/ 4921773 w 10076157"/>
              <a:gd name="connsiteY1834" fmla="*/ 6521613 h 10287000"/>
              <a:gd name="connsiteX1835" fmla="*/ 4778070 w 10076157"/>
              <a:gd name="connsiteY1835" fmla="*/ 6504784 h 10287000"/>
              <a:gd name="connsiteX1836" fmla="*/ 4779735 w 10076157"/>
              <a:gd name="connsiteY1836" fmla="*/ 6506387 h 10287000"/>
              <a:gd name="connsiteX1837" fmla="*/ 4778070 w 10076157"/>
              <a:gd name="connsiteY1837" fmla="*/ 6507990 h 10287000"/>
              <a:gd name="connsiteX1838" fmla="*/ 4776402 w 10076157"/>
              <a:gd name="connsiteY1838" fmla="*/ 6506387 h 10287000"/>
              <a:gd name="connsiteX1839" fmla="*/ 4778070 w 10076157"/>
              <a:gd name="connsiteY1839" fmla="*/ 6504784 h 10287000"/>
              <a:gd name="connsiteX1840" fmla="*/ 4461626 w 10076157"/>
              <a:gd name="connsiteY1840" fmla="*/ 6488743 h 10287000"/>
              <a:gd name="connsiteX1841" fmla="*/ 4463294 w 10076157"/>
              <a:gd name="connsiteY1841" fmla="*/ 6490347 h 10287000"/>
              <a:gd name="connsiteX1842" fmla="*/ 4461626 w 10076157"/>
              <a:gd name="connsiteY1842" fmla="*/ 6491953 h 10287000"/>
              <a:gd name="connsiteX1843" fmla="*/ 4459962 w 10076157"/>
              <a:gd name="connsiteY1843" fmla="*/ 6490347 h 10287000"/>
              <a:gd name="connsiteX1844" fmla="*/ 4461626 w 10076157"/>
              <a:gd name="connsiteY1844" fmla="*/ 6488743 h 10287000"/>
              <a:gd name="connsiteX1845" fmla="*/ 4269174 w 10076157"/>
              <a:gd name="connsiteY1845" fmla="*/ 6482821 h 10287000"/>
              <a:gd name="connsiteX1846" fmla="*/ 4260713 w 10076157"/>
              <a:gd name="connsiteY1846" fmla="*/ 6483360 h 10287000"/>
              <a:gd name="connsiteX1847" fmla="*/ 4242509 w 10076157"/>
              <a:gd name="connsiteY1847" fmla="*/ 6490421 h 10287000"/>
              <a:gd name="connsiteX1848" fmla="*/ 4239202 w 10076157"/>
              <a:gd name="connsiteY1848" fmla="*/ 6491418 h 10287000"/>
              <a:gd name="connsiteX1849" fmla="*/ 4239202 w 10076157"/>
              <a:gd name="connsiteY1849" fmla="*/ 6497499 h 10287000"/>
              <a:gd name="connsiteX1850" fmla="*/ 4239202 w 10076157"/>
              <a:gd name="connsiteY1850" fmla="*/ 6507418 h 10287000"/>
              <a:gd name="connsiteX1851" fmla="*/ 4211480 w 10076157"/>
              <a:gd name="connsiteY1851" fmla="*/ 6525052 h 10287000"/>
              <a:gd name="connsiteX1852" fmla="*/ 4174519 w 10076157"/>
              <a:gd name="connsiteY1852" fmla="*/ 6551501 h 10287000"/>
              <a:gd name="connsiteX1853" fmla="*/ 4165280 w 10076157"/>
              <a:gd name="connsiteY1853" fmla="*/ 6551501 h 10287000"/>
              <a:gd name="connsiteX1854" fmla="*/ 4174519 w 10076157"/>
              <a:gd name="connsiteY1854" fmla="*/ 6560317 h 10287000"/>
              <a:gd name="connsiteX1855" fmla="*/ 4202241 w 10076157"/>
              <a:gd name="connsiteY1855" fmla="*/ 6560317 h 10287000"/>
              <a:gd name="connsiteX1856" fmla="*/ 4208016 w 10076157"/>
              <a:gd name="connsiteY1856" fmla="*/ 6560317 h 10287000"/>
              <a:gd name="connsiteX1857" fmla="*/ 4210709 w 10076157"/>
              <a:gd name="connsiteY1857" fmla="*/ 6560317 h 10287000"/>
              <a:gd name="connsiteX1858" fmla="*/ 4210709 w 10076157"/>
              <a:gd name="connsiteY1858" fmla="*/ 6560093 h 10287000"/>
              <a:gd name="connsiteX1859" fmla="*/ 4216817 w 10076157"/>
              <a:gd name="connsiteY1859" fmla="*/ 6560093 h 10287000"/>
              <a:gd name="connsiteX1860" fmla="*/ 4220990 w 10076157"/>
              <a:gd name="connsiteY1860" fmla="*/ 6560093 h 10287000"/>
              <a:gd name="connsiteX1861" fmla="*/ 4225665 w 10076157"/>
              <a:gd name="connsiteY1861" fmla="*/ 6556190 h 10287000"/>
              <a:gd name="connsiteX1862" fmla="*/ 4232366 w 10076157"/>
              <a:gd name="connsiteY1862" fmla="*/ 6543483 h 10287000"/>
              <a:gd name="connsiteX1863" fmla="*/ 4239727 w 10076157"/>
              <a:gd name="connsiteY1863" fmla="*/ 6541490 h 10287000"/>
              <a:gd name="connsiteX1864" fmla="*/ 4269174 w 10076157"/>
              <a:gd name="connsiteY1864" fmla="*/ 6493615 h 10287000"/>
              <a:gd name="connsiteX1865" fmla="*/ 4269174 w 10076157"/>
              <a:gd name="connsiteY1865" fmla="*/ 6485639 h 10287000"/>
              <a:gd name="connsiteX1866" fmla="*/ 4930700 w 10076157"/>
              <a:gd name="connsiteY1866" fmla="*/ 6478069 h 10287000"/>
              <a:gd name="connsiteX1867" fmla="*/ 4945736 w 10076157"/>
              <a:gd name="connsiteY1867" fmla="*/ 6493904 h 10287000"/>
              <a:gd name="connsiteX1868" fmla="*/ 4945736 w 10076157"/>
              <a:gd name="connsiteY1868" fmla="*/ 6525572 h 10287000"/>
              <a:gd name="connsiteX1869" fmla="*/ 4960774 w 10076157"/>
              <a:gd name="connsiteY1869" fmla="*/ 6573081 h 10287000"/>
              <a:gd name="connsiteX1870" fmla="*/ 4975811 w 10076157"/>
              <a:gd name="connsiteY1870" fmla="*/ 6573081 h 10287000"/>
              <a:gd name="connsiteX1871" fmla="*/ 4960774 w 10076157"/>
              <a:gd name="connsiteY1871" fmla="*/ 6604751 h 10287000"/>
              <a:gd name="connsiteX1872" fmla="*/ 4915663 w 10076157"/>
              <a:gd name="connsiteY1872" fmla="*/ 6620583 h 10287000"/>
              <a:gd name="connsiteX1873" fmla="*/ 4900624 w 10076157"/>
              <a:gd name="connsiteY1873" fmla="*/ 6620583 h 10287000"/>
              <a:gd name="connsiteX1874" fmla="*/ 4893107 w 10076157"/>
              <a:gd name="connsiteY1874" fmla="*/ 6636419 h 10287000"/>
              <a:gd name="connsiteX1875" fmla="*/ 4885907 w 10076157"/>
              <a:gd name="connsiteY1875" fmla="*/ 6651584 h 10287000"/>
              <a:gd name="connsiteX1876" fmla="*/ 4885997 w 10076157"/>
              <a:gd name="connsiteY1876" fmla="*/ 6651639 h 10287000"/>
              <a:gd name="connsiteX1877" fmla="*/ 4889506 w 10076157"/>
              <a:gd name="connsiteY1877" fmla="*/ 6672935 h 10287000"/>
              <a:gd name="connsiteX1878" fmla="*/ 4885196 w 10076157"/>
              <a:gd name="connsiteY1878" fmla="*/ 6675442 h 10287000"/>
              <a:gd name="connsiteX1879" fmla="*/ 4879268 w 10076157"/>
              <a:gd name="connsiteY1879" fmla="*/ 6678892 h 10287000"/>
              <a:gd name="connsiteX1880" fmla="*/ 4879268 w 10076157"/>
              <a:gd name="connsiteY1880" fmla="*/ 6681174 h 10287000"/>
              <a:gd name="connsiteX1881" fmla="*/ 4879268 w 10076157"/>
              <a:gd name="connsiteY1881" fmla="*/ 6684878 h 10287000"/>
              <a:gd name="connsiteX1882" fmla="*/ 4842551 w 10076157"/>
              <a:gd name="connsiteY1882" fmla="*/ 6706427 h 10287000"/>
              <a:gd name="connsiteX1883" fmla="*/ 4860910 w 10076157"/>
              <a:gd name="connsiteY1883" fmla="*/ 6620231 h 10287000"/>
              <a:gd name="connsiteX1884" fmla="*/ 4860910 w 10076157"/>
              <a:gd name="connsiteY1884" fmla="*/ 6598683 h 10287000"/>
              <a:gd name="connsiteX1885" fmla="*/ 4860910 w 10076157"/>
              <a:gd name="connsiteY1885" fmla="*/ 6585217 h 10287000"/>
              <a:gd name="connsiteX1886" fmla="*/ 4860910 w 10076157"/>
              <a:gd name="connsiteY1886" fmla="*/ 6574418 h 10287000"/>
              <a:gd name="connsiteX1887" fmla="*/ 4859055 w 10076157"/>
              <a:gd name="connsiteY1887" fmla="*/ 6573482 h 10287000"/>
              <a:gd name="connsiteX1888" fmla="*/ 4860910 w 10076157"/>
              <a:gd name="connsiteY1888" fmla="*/ 6562877 h 10287000"/>
              <a:gd name="connsiteX1889" fmla="*/ 4860910 w 10076157"/>
              <a:gd name="connsiteY1889" fmla="*/ 6555586 h 10287000"/>
              <a:gd name="connsiteX1890" fmla="*/ 4860910 w 10076157"/>
              <a:gd name="connsiteY1890" fmla="*/ 6555251 h 10287000"/>
              <a:gd name="connsiteX1891" fmla="*/ 4853784 w 10076157"/>
              <a:gd name="connsiteY1891" fmla="*/ 6558120 h 10287000"/>
              <a:gd name="connsiteX1892" fmla="*/ 4839946 w 10076157"/>
              <a:gd name="connsiteY1892" fmla="*/ 6570373 h 10287000"/>
              <a:gd name="connsiteX1893" fmla="*/ 4821498 w 10076157"/>
              <a:gd name="connsiteY1893" fmla="*/ 6588198 h 10287000"/>
              <a:gd name="connsiteX1894" fmla="*/ 4812273 w 10076157"/>
              <a:gd name="connsiteY1894" fmla="*/ 6588198 h 10287000"/>
              <a:gd name="connsiteX1895" fmla="*/ 4803050 w 10076157"/>
              <a:gd name="connsiteY1895" fmla="*/ 6588198 h 10287000"/>
              <a:gd name="connsiteX1896" fmla="*/ 4812273 w 10076157"/>
              <a:gd name="connsiteY1896" fmla="*/ 6579284 h 10287000"/>
              <a:gd name="connsiteX1897" fmla="*/ 4839946 w 10076157"/>
              <a:gd name="connsiteY1897" fmla="*/ 6552551 h 10287000"/>
              <a:gd name="connsiteX1898" fmla="*/ 4854936 w 10076157"/>
              <a:gd name="connsiteY1898" fmla="*/ 6546980 h 10287000"/>
              <a:gd name="connsiteX1899" fmla="*/ 4860910 w 10076157"/>
              <a:gd name="connsiteY1899" fmla="*/ 6543639 h 10287000"/>
              <a:gd name="connsiteX1900" fmla="*/ 4860910 w 10076157"/>
              <a:gd name="connsiteY1900" fmla="*/ 6534036 h 10287000"/>
              <a:gd name="connsiteX1901" fmla="*/ 4860910 w 10076157"/>
              <a:gd name="connsiteY1901" fmla="*/ 6512490 h 10287000"/>
              <a:gd name="connsiteX1902" fmla="*/ 4879268 w 10076157"/>
              <a:gd name="connsiteY1902" fmla="*/ 6490940 h 10287000"/>
              <a:gd name="connsiteX1903" fmla="*/ 4879268 w 10076157"/>
              <a:gd name="connsiteY1903" fmla="*/ 6512490 h 10287000"/>
              <a:gd name="connsiteX1904" fmla="*/ 4879268 w 10076157"/>
              <a:gd name="connsiteY1904" fmla="*/ 6532093 h 10287000"/>
              <a:gd name="connsiteX1905" fmla="*/ 4895292 w 10076157"/>
              <a:gd name="connsiteY1905" fmla="*/ 6514675 h 10287000"/>
              <a:gd name="connsiteX1906" fmla="*/ 4913742 w 10076157"/>
              <a:gd name="connsiteY1906" fmla="*/ 6507990 h 10287000"/>
              <a:gd name="connsiteX1907" fmla="*/ 4915854 w 10076157"/>
              <a:gd name="connsiteY1907" fmla="*/ 6508331 h 10287000"/>
              <a:gd name="connsiteX1908" fmla="*/ 4917544 w 10076157"/>
              <a:gd name="connsiteY1908" fmla="*/ 6495883 h 10287000"/>
              <a:gd name="connsiteX1909" fmla="*/ 4930700 w 10076157"/>
              <a:gd name="connsiteY1909" fmla="*/ 6493904 h 10287000"/>
              <a:gd name="connsiteX1910" fmla="*/ 4930700 w 10076157"/>
              <a:gd name="connsiteY1910" fmla="*/ 6478069 h 10287000"/>
              <a:gd name="connsiteX1911" fmla="*/ 4328065 w 10076157"/>
              <a:gd name="connsiteY1911" fmla="*/ 6477662 h 10287000"/>
              <a:gd name="connsiteX1912" fmla="*/ 4313341 w 10076157"/>
              <a:gd name="connsiteY1912" fmla="*/ 6493615 h 10287000"/>
              <a:gd name="connsiteX1913" fmla="*/ 4308500 w 10076157"/>
              <a:gd name="connsiteY1913" fmla="*/ 6498866 h 10287000"/>
              <a:gd name="connsiteX1914" fmla="*/ 4314280 w 10076157"/>
              <a:gd name="connsiteY1914" fmla="*/ 6495296 h 10287000"/>
              <a:gd name="connsiteX1915" fmla="*/ 4322431 w 10076157"/>
              <a:gd name="connsiteY1915" fmla="*/ 6493606 h 10287000"/>
              <a:gd name="connsiteX1916" fmla="*/ 4332725 w 10076157"/>
              <a:gd name="connsiteY1916" fmla="*/ 6481700 h 10287000"/>
              <a:gd name="connsiteX1917" fmla="*/ 4516590 w 10076157"/>
              <a:gd name="connsiteY1917" fmla="*/ 6472703 h 10287000"/>
              <a:gd name="connsiteX1918" fmla="*/ 4503265 w 10076157"/>
              <a:gd name="connsiteY1918" fmla="*/ 6488343 h 10287000"/>
              <a:gd name="connsiteX1919" fmla="*/ 4489942 w 10076157"/>
              <a:gd name="connsiteY1919" fmla="*/ 6482327 h 10287000"/>
              <a:gd name="connsiteX1920" fmla="*/ 4516590 w 10076157"/>
              <a:gd name="connsiteY1920" fmla="*/ 6472703 h 10287000"/>
              <a:gd name="connsiteX1921" fmla="*/ 5182779 w 10076157"/>
              <a:gd name="connsiteY1921" fmla="*/ 6472700 h 10287000"/>
              <a:gd name="connsiteX1922" fmla="*/ 5192772 w 10076157"/>
              <a:gd name="connsiteY1922" fmla="*/ 6472700 h 10287000"/>
              <a:gd name="connsiteX1923" fmla="*/ 5182779 w 10076157"/>
              <a:gd name="connsiteY1923" fmla="*/ 6482327 h 10287000"/>
              <a:gd name="connsiteX1924" fmla="*/ 5182779 w 10076157"/>
              <a:gd name="connsiteY1924" fmla="*/ 6472700 h 10287000"/>
              <a:gd name="connsiteX1925" fmla="*/ 4544903 w 10076157"/>
              <a:gd name="connsiteY1925" fmla="*/ 6472700 h 10287000"/>
              <a:gd name="connsiteX1926" fmla="*/ 4553228 w 10076157"/>
              <a:gd name="connsiteY1926" fmla="*/ 6472700 h 10287000"/>
              <a:gd name="connsiteX1927" fmla="*/ 4536573 w 10076157"/>
              <a:gd name="connsiteY1927" fmla="*/ 6482327 h 10287000"/>
              <a:gd name="connsiteX1928" fmla="*/ 4544903 w 10076157"/>
              <a:gd name="connsiteY1928" fmla="*/ 6472700 h 10287000"/>
              <a:gd name="connsiteX1929" fmla="*/ 5501539 w 10076157"/>
              <a:gd name="connsiteY1929" fmla="*/ 6469055 h 10287000"/>
              <a:gd name="connsiteX1930" fmla="*/ 5524801 w 10076157"/>
              <a:gd name="connsiteY1930" fmla="*/ 6491985 h 10287000"/>
              <a:gd name="connsiteX1931" fmla="*/ 5524801 w 10076157"/>
              <a:gd name="connsiteY1931" fmla="*/ 6514912 h 10287000"/>
              <a:gd name="connsiteX1932" fmla="*/ 5521167 w 10076157"/>
              <a:gd name="connsiteY1932" fmla="*/ 6518853 h 10287000"/>
              <a:gd name="connsiteX1933" fmla="*/ 5518231 w 10076157"/>
              <a:gd name="connsiteY1933" fmla="*/ 6522667 h 10287000"/>
              <a:gd name="connsiteX1934" fmla="*/ 5524179 w 10076157"/>
              <a:gd name="connsiteY1934" fmla="*/ 6536908 h 10287000"/>
              <a:gd name="connsiteX1935" fmla="*/ 5523026 w 10076157"/>
              <a:gd name="connsiteY1935" fmla="*/ 6566546 h 10287000"/>
              <a:gd name="connsiteX1936" fmla="*/ 5512472 w 10076157"/>
              <a:gd name="connsiteY1936" fmla="*/ 6542176 h 10287000"/>
              <a:gd name="connsiteX1937" fmla="*/ 5515320 w 10076157"/>
              <a:gd name="connsiteY1937" fmla="*/ 6532344 h 10287000"/>
              <a:gd name="connsiteX1938" fmla="*/ 5518056 w 10076157"/>
              <a:gd name="connsiteY1938" fmla="*/ 6522896 h 10287000"/>
              <a:gd name="connsiteX1939" fmla="*/ 5513171 w 10076157"/>
              <a:gd name="connsiteY1939" fmla="*/ 6529243 h 10287000"/>
              <a:gd name="connsiteX1940" fmla="*/ 5501539 w 10076157"/>
              <a:gd name="connsiteY1940" fmla="*/ 6560770 h 10287000"/>
              <a:gd name="connsiteX1941" fmla="*/ 5487006 w 10076157"/>
              <a:gd name="connsiteY1941" fmla="*/ 6569371 h 10287000"/>
              <a:gd name="connsiteX1942" fmla="*/ 5472106 w 10076157"/>
              <a:gd name="connsiteY1942" fmla="*/ 6570445 h 10287000"/>
              <a:gd name="connsiteX1943" fmla="*/ 5455025 w 10076157"/>
              <a:gd name="connsiteY1943" fmla="*/ 6560770 h 10287000"/>
              <a:gd name="connsiteX1944" fmla="*/ 5431765 w 10076157"/>
              <a:gd name="connsiteY1944" fmla="*/ 6537842 h 10287000"/>
              <a:gd name="connsiteX1945" fmla="*/ 5501539 w 10076157"/>
              <a:gd name="connsiteY1945" fmla="*/ 6491985 h 10287000"/>
              <a:gd name="connsiteX1946" fmla="*/ 5501539 w 10076157"/>
              <a:gd name="connsiteY1946" fmla="*/ 6469055 h 10287000"/>
              <a:gd name="connsiteX1947" fmla="*/ 5482509 w 10076157"/>
              <a:gd name="connsiteY1947" fmla="*/ 6452677 h 10287000"/>
              <a:gd name="connsiteX1948" fmla="*/ 5507886 w 10076157"/>
              <a:gd name="connsiteY1948" fmla="*/ 6452677 h 10287000"/>
              <a:gd name="connsiteX1949" fmla="*/ 5507886 w 10076157"/>
              <a:gd name="connsiteY1949" fmla="*/ 6469055 h 10287000"/>
              <a:gd name="connsiteX1950" fmla="*/ 5501539 w 10076157"/>
              <a:gd name="connsiteY1950" fmla="*/ 6469055 h 10287000"/>
              <a:gd name="connsiteX1951" fmla="*/ 5482509 w 10076157"/>
              <a:gd name="connsiteY1951" fmla="*/ 6469055 h 10287000"/>
              <a:gd name="connsiteX1952" fmla="*/ 5482509 w 10076157"/>
              <a:gd name="connsiteY1952" fmla="*/ 6452677 h 10287000"/>
              <a:gd name="connsiteX1953" fmla="*/ 4579547 w 10076157"/>
              <a:gd name="connsiteY1953" fmla="*/ 6449036 h 10287000"/>
              <a:gd name="connsiteX1954" fmla="*/ 4593696 w 10076157"/>
              <a:gd name="connsiteY1954" fmla="*/ 6449036 h 10287000"/>
              <a:gd name="connsiteX1955" fmla="*/ 4579547 w 10076157"/>
              <a:gd name="connsiteY1955" fmla="*/ 6480971 h 10287000"/>
              <a:gd name="connsiteX1956" fmla="*/ 4570701 w 10076157"/>
              <a:gd name="connsiteY1956" fmla="*/ 6496937 h 10287000"/>
              <a:gd name="connsiteX1957" fmla="*/ 4556589 w 10076157"/>
              <a:gd name="connsiteY1957" fmla="*/ 6508516 h 10287000"/>
              <a:gd name="connsiteX1958" fmla="*/ 4556765 w 10076157"/>
              <a:gd name="connsiteY1958" fmla="*/ 6508568 h 10287000"/>
              <a:gd name="connsiteX1959" fmla="*/ 4560835 w 10076157"/>
              <a:gd name="connsiteY1959" fmla="*/ 6516954 h 10287000"/>
              <a:gd name="connsiteX1960" fmla="*/ 4552693 w 10076157"/>
              <a:gd name="connsiteY1960" fmla="*/ 6516954 h 10287000"/>
              <a:gd name="connsiteX1961" fmla="*/ 4552693 w 10076157"/>
              <a:gd name="connsiteY1961" fmla="*/ 6515758 h 10287000"/>
              <a:gd name="connsiteX1962" fmla="*/ 4552693 w 10076157"/>
              <a:gd name="connsiteY1962" fmla="*/ 6511712 h 10287000"/>
              <a:gd name="connsiteX1963" fmla="*/ 4551240 w 10076157"/>
              <a:gd name="connsiteY1963" fmla="*/ 6512905 h 10287000"/>
              <a:gd name="connsiteX1964" fmla="*/ 4551240 w 10076157"/>
              <a:gd name="connsiteY1964" fmla="*/ 6496936 h 10287000"/>
              <a:gd name="connsiteX1965" fmla="*/ 4551240 w 10076157"/>
              <a:gd name="connsiteY1965" fmla="*/ 6480971 h 10287000"/>
              <a:gd name="connsiteX1966" fmla="*/ 4565391 w 10076157"/>
              <a:gd name="connsiteY1966" fmla="*/ 6465003 h 10287000"/>
              <a:gd name="connsiteX1967" fmla="*/ 4579547 w 10076157"/>
              <a:gd name="connsiteY1967" fmla="*/ 6449036 h 10287000"/>
              <a:gd name="connsiteX1968" fmla="*/ 4837036 w 10076157"/>
              <a:gd name="connsiteY1968" fmla="*/ 6442060 h 10287000"/>
              <a:gd name="connsiteX1969" fmla="*/ 4845289 w 10076157"/>
              <a:gd name="connsiteY1969" fmla="*/ 6442182 h 10287000"/>
              <a:gd name="connsiteX1970" fmla="*/ 4840443 w 10076157"/>
              <a:gd name="connsiteY1970" fmla="*/ 6458915 h 10287000"/>
              <a:gd name="connsiteX1971" fmla="*/ 4825148 w 10076157"/>
              <a:gd name="connsiteY1971" fmla="*/ 6454487 h 10287000"/>
              <a:gd name="connsiteX1972" fmla="*/ 4837036 w 10076157"/>
              <a:gd name="connsiteY1972" fmla="*/ 6442060 h 10287000"/>
              <a:gd name="connsiteX1973" fmla="*/ 6489119 w 10076157"/>
              <a:gd name="connsiteY1973" fmla="*/ 6441114 h 10287000"/>
              <a:gd name="connsiteX1974" fmla="*/ 6510541 w 10076157"/>
              <a:gd name="connsiteY1974" fmla="*/ 6496850 h 10287000"/>
              <a:gd name="connsiteX1975" fmla="*/ 6489119 w 10076157"/>
              <a:gd name="connsiteY1975" fmla="*/ 6468985 h 10287000"/>
              <a:gd name="connsiteX1976" fmla="*/ 6489119 w 10076157"/>
              <a:gd name="connsiteY1976" fmla="*/ 6441114 h 10287000"/>
              <a:gd name="connsiteX1977" fmla="*/ 4272405 w 10076157"/>
              <a:gd name="connsiteY1977" fmla="*/ 6431864 h 10287000"/>
              <a:gd name="connsiteX1978" fmla="*/ 4257684 w 10076157"/>
              <a:gd name="connsiteY1978" fmla="*/ 6439414 h 10287000"/>
              <a:gd name="connsiteX1979" fmla="*/ 4257684 w 10076157"/>
              <a:gd name="connsiteY1979" fmla="*/ 6445703 h 10287000"/>
              <a:gd name="connsiteX1980" fmla="*/ 4250851 w 10076157"/>
              <a:gd name="connsiteY1980" fmla="*/ 6446045 h 10287000"/>
              <a:gd name="connsiteX1981" fmla="*/ 4249905 w 10076157"/>
              <a:gd name="connsiteY1981" fmla="*/ 6447406 h 10287000"/>
              <a:gd name="connsiteX1982" fmla="*/ 4240366 w 10076157"/>
              <a:gd name="connsiteY1982" fmla="*/ 6448294 h 10287000"/>
              <a:gd name="connsiteX1983" fmla="*/ 4233426 w 10076157"/>
              <a:gd name="connsiteY1983" fmla="*/ 6455408 h 10287000"/>
              <a:gd name="connsiteX1984" fmla="*/ 4224238 w 10076157"/>
              <a:gd name="connsiteY1984" fmla="*/ 6459073 h 10287000"/>
              <a:gd name="connsiteX1985" fmla="*/ 4222922 w 10076157"/>
              <a:gd name="connsiteY1985" fmla="*/ 6464235 h 10287000"/>
              <a:gd name="connsiteX1986" fmla="*/ 4218089 w 10076157"/>
              <a:gd name="connsiteY1986" fmla="*/ 6461527 h 10287000"/>
              <a:gd name="connsiteX1987" fmla="*/ 4217818 w 10076157"/>
              <a:gd name="connsiteY1987" fmla="*/ 6461634 h 10287000"/>
              <a:gd name="connsiteX1988" fmla="*/ 4212615 w 10076157"/>
              <a:gd name="connsiteY1988" fmla="*/ 6462523 h 10287000"/>
              <a:gd name="connsiteX1989" fmla="*/ 4212615 w 10076157"/>
              <a:gd name="connsiteY1989" fmla="*/ 6469638 h 10287000"/>
              <a:gd name="connsiteX1990" fmla="*/ 4218685 w 10076157"/>
              <a:gd name="connsiteY1990" fmla="*/ 6469638 h 10287000"/>
              <a:gd name="connsiteX1991" fmla="*/ 4219553 w 10076157"/>
              <a:gd name="connsiteY1991" fmla="*/ 6469638 h 10287000"/>
              <a:gd name="connsiteX1992" fmla="*/ 4198738 w 10076157"/>
              <a:gd name="connsiteY1992" fmla="*/ 6483867 h 10287000"/>
              <a:gd name="connsiteX1993" fmla="*/ 4190081 w 10076157"/>
              <a:gd name="connsiteY1993" fmla="*/ 6489785 h 10287000"/>
              <a:gd name="connsiteX1994" fmla="*/ 4196466 w 10076157"/>
              <a:gd name="connsiteY1994" fmla="*/ 6489785 h 10287000"/>
              <a:gd name="connsiteX1995" fmla="*/ 4202241 w 10076157"/>
              <a:gd name="connsiteY1995" fmla="*/ 6489785 h 10287000"/>
              <a:gd name="connsiteX1996" fmla="*/ 4220720 w 10076157"/>
              <a:gd name="connsiteY1996" fmla="*/ 6480969 h 10287000"/>
              <a:gd name="connsiteX1997" fmla="*/ 4221153 w 10076157"/>
              <a:gd name="connsiteY1997" fmla="*/ 6480859 h 10287000"/>
              <a:gd name="connsiteX1998" fmla="*/ 4226039 w 10076157"/>
              <a:gd name="connsiteY1998" fmla="*/ 6476298 h 10287000"/>
              <a:gd name="connsiteX1999" fmla="*/ 4246841 w 10076157"/>
              <a:gd name="connsiteY1999" fmla="*/ 6469238 h 10287000"/>
              <a:gd name="connsiteX2000" fmla="*/ 4260713 w 10076157"/>
              <a:gd name="connsiteY2000" fmla="*/ 6469238 h 10287000"/>
              <a:gd name="connsiteX2001" fmla="*/ 4274580 w 10076157"/>
              <a:gd name="connsiteY2001" fmla="*/ 6455116 h 10287000"/>
              <a:gd name="connsiteX2002" fmla="*/ 4281513 w 10076157"/>
              <a:gd name="connsiteY2002" fmla="*/ 6445408 h 10287000"/>
              <a:gd name="connsiteX2003" fmla="*/ 4287305 w 10076157"/>
              <a:gd name="connsiteY2003" fmla="*/ 6441723 h 10287000"/>
              <a:gd name="connsiteX2004" fmla="*/ 4285405 w 10076157"/>
              <a:gd name="connsiteY2004" fmla="*/ 6436884 h 10287000"/>
              <a:gd name="connsiteX2005" fmla="*/ 4276164 w 10076157"/>
              <a:gd name="connsiteY2005" fmla="*/ 6436884 h 10287000"/>
              <a:gd name="connsiteX2006" fmla="*/ 4719776 w 10076157"/>
              <a:gd name="connsiteY2006" fmla="*/ 6427788 h 10287000"/>
              <a:gd name="connsiteX2007" fmla="*/ 4729769 w 10076157"/>
              <a:gd name="connsiteY2007" fmla="*/ 6437414 h 10287000"/>
              <a:gd name="connsiteX2008" fmla="*/ 4719776 w 10076157"/>
              <a:gd name="connsiteY2008" fmla="*/ 6447038 h 10287000"/>
              <a:gd name="connsiteX2009" fmla="*/ 4719776 w 10076157"/>
              <a:gd name="connsiteY2009" fmla="*/ 6437414 h 10287000"/>
              <a:gd name="connsiteX2010" fmla="*/ 4719776 w 10076157"/>
              <a:gd name="connsiteY2010" fmla="*/ 6427788 h 10287000"/>
              <a:gd name="connsiteX2011" fmla="*/ 4983684 w 10076157"/>
              <a:gd name="connsiteY2011" fmla="*/ 6423547 h 10287000"/>
              <a:gd name="connsiteX2012" fmla="*/ 4989584 w 10076157"/>
              <a:gd name="connsiteY2012" fmla="*/ 6430078 h 10287000"/>
              <a:gd name="connsiteX2013" fmla="*/ 4980146 w 10076157"/>
              <a:gd name="connsiteY2013" fmla="*/ 6438786 h 10287000"/>
              <a:gd name="connsiteX2014" fmla="*/ 4970708 w 10076157"/>
              <a:gd name="connsiteY2014" fmla="*/ 6447495 h 10287000"/>
              <a:gd name="connsiteX2015" fmla="*/ 4961271 w 10076157"/>
              <a:gd name="connsiteY2015" fmla="*/ 6464910 h 10287000"/>
              <a:gd name="connsiteX2016" fmla="*/ 4961271 w 10076157"/>
              <a:gd name="connsiteY2016" fmla="*/ 6473618 h 10287000"/>
              <a:gd name="connsiteX2017" fmla="*/ 4932957 w 10076157"/>
              <a:gd name="connsiteY2017" fmla="*/ 6482327 h 10287000"/>
              <a:gd name="connsiteX2018" fmla="*/ 4932957 w 10076157"/>
              <a:gd name="connsiteY2018" fmla="*/ 6473618 h 10287000"/>
              <a:gd name="connsiteX2019" fmla="*/ 4951833 w 10076157"/>
              <a:gd name="connsiteY2019" fmla="*/ 6447495 h 10287000"/>
              <a:gd name="connsiteX2020" fmla="*/ 4970708 w 10076157"/>
              <a:gd name="connsiteY2020" fmla="*/ 6430078 h 10287000"/>
              <a:gd name="connsiteX2021" fmla="*/ 4983684 w 10076157"/>
              <a:gd name="connsiteY2021" fmla="*/ 6423547 h 10287000"/>
              <a:gd name="connsiteX2022" fmla="*/ 5950493 w 10076157"/>
              <a:gd name="connsiteY2022" fmla="*/ 6378979 h 10287000"/>
              <a:gd name="connsiteX2023" fmla="*/ 5973046 w 10076157"/>
              <a:gd name="connsiteY2023" fmla="*/ 6378979 h 10287000"/>
              <a:gd name="connsiteX2024" fmla="*/ 5995598 w 10076157"/>
              <a:gd name="connsiteY2024" fmla="*/ 6378979 h 10287000"/>
              <a:gd name="connsiteX2025" fmla="*/ 6018152 w 10076157"/>
              <a:gd name="connsiteY2025" fmla="*/ 6401501 h 10287000"/>
              <a:gd name="connsiteX2026" fmla="*/ 6018152 w 10076157"/>
              <a:gd name="connsiteY2026" fmla="*/ 6424016 h 10287000"/>
              <a:gd name="connsiteX2027" fmla="*/ 6040706 w 10076157"/>
              <a:gd name="connsiteY2027" fmla="*/ 6469059 h 10287000"/>
              <a:gd name="connsiteX2028" fmla="*/ 5995598 w 10076157"/>
              <a:gd name="connsiteY2028" fmla="*/ 6536619 h 10287000"/>
              <a:gd name="connsiteX2029" fmla="*/ 5973046 w 10076157"/>
              <a:gd name="connsiteY2029" fmla="*/ 6559135 h 10287000"/>
              <a:gd name="connsiteX2030" fmla="*/ 5950493 w 10076157"/>
              <a:gd name="connsiteY2030" fmla="*/ 6559135 h 10287000"/>
              <a:gd name="connsiteX2031" fmla="*/ 5905387 w 10076157"/>
              <a:gd name="connsiteY2031" fmla="*/ 6536619 h 10287000"/>
              <a:gd name="connsiteX2032" fmla="*/ 5927936 w 10076157"/>
              <a:gd name="connsiteY2032" fmla="*/ 6446538 h 10287000"/>
              <a:gd name="connsiteX2033" fmla="*/ 5950493 w 10076157"/>
              <a:gd name="connsiteY2033" fmla="*/ 6378979 h 10287000"/>
              <a:gd name="connsiteX2034" fmla="*/ 5024957 w 10076157"/>
              <a:gd name="connsiteY2034" fmla="*/ 6373170 h 10287000"/>
              <a:gd name="connsiteX2035" fmla="*/ 5024957 w 10076157"/>
              <a:gd name="connsiteY2035" fmla="*/ 6374967 h 10287000"/>
              <a:gd name="connsiteX2036" fmla="*/ 5024957 w 10076157"/>
              <a:gd name="connsiteY2036" fmla="*/ 6376552 h 10287000"/>
              <a:gd name="connsiteX2037" fmla="*/ 5028722 w 10076157"/>
              <a:gd name="connsiteY2037" fmla="*/ 6377459 h 10287000"/>
              <a:gd name="connsiteX2038" fmla="*/ 5032886 w 10076157"/>
              <a:gd name="connsiteY2038" fmla="*/ 6384477 h 10287000"/>
              <a:gd name="connsiteX2039" fmla="*/ 5024559 w 10076157"/>
              <a:gd name="connsiteY2039" fmla="*/ 6392499 h 10287000"/>
              <a:gd name="connsiteX2040" fmla="*/ 5016232 w 10076157"/>
              <a:gd name="connsiteY2040" fmla="*/ 6392499 h 10287000"/>
              <a:gd name="connsiteX2041" fmla="*/ 5016232 w 10076157"/>
              <a:gd name="connsiteY2041" fmla="*/ 6388487 h 10287000"/>
              <a:gd name="connsiteX2042" fmla="*/ 5016232 w 10076157"/>
              <a:gd name="connsiteY2042" fmla="*/ 6387550 h 10287000"/>
              <a:gd name="connsiteX2043" fmla="*/ 5014270 w 10076157"/>
              <a:gd name="connsiteY2043" fmla="*/ 6387550 h 10287000"/>
              <a:gd name="connsiteX2044" fmla="*/ 5012745 w 10076157"/>
              <a:gd name="connsiteY2044" fmla="*/ 6387550 h 10287000"/>
              <a:gd name="connsiteX2045" fmla="*/ 5024957 w 10076157"/>
              <a:gd name="connsiteY2045" fmla="*/ 6373170 h 10287000"/>
              <a:gd name="connsiteX2046" fmla="*/ 4997079 w 10076157"/>
              <a:gd name="connsiteY2046" fmla="*/ 6366834 h 10287000"/>
              <a:gd name="connsiteX2047" fmla="*/ 4978759 w 10076157"/>
              <a:gd name="connsiteY2047" fmla="*/ 6402124 h 10287000"/>
              <a:gd name="connsiteX2048" fmla="*/ 4997079 w 10076157"/>
              <a:gd name="connsiteY2048" fmla="*/ 6366834 h 10287000"/>
              <a:gd name="connsiteX2049" fmla="*/ 4383091 w 10076157"/>
              <a:gd name="connsiteY2049" fmla="*/ 6365962 h 10287000"/>
              <a:gd name="connsiteX2050" fmla="*/ 4381342 w 10076157"/>
              <a:gd name="connsiteY2050" fmla="*/ 6367757 h 10287000"/>
              <a:gd name="connsiteX2051" fmla="*/ 4377809 w 10076157"/>
              <a:gd name="connsiteY2051" fmla="*/ 6375168 h 10287000"/>
              <a:gd name="connsiteX2052" fmla="*/ 4376653 w 10076157"/>
              <a:gd name="connsiteY2052" fmla="*/ 6376271 h 10287000"/>
              <a:gd name="connsiteX2053" fmla="*/ 4372231 w 10076157"/>
              <a:gd name="connsiteY2053" fmla="*/ 6380491 h 10287000"/>
              <a:gd name="connsiteX2054" fmla="*/ 4372231 w 10076157"/>
              <a:gd name="connsiteY2054" fmla="*/ 6381921 h 10287000"/>
              <a:gd name="connsiteX2055" fmla="*/ 4372231 w 10076157"/>
              <a:gd name="connsiteY2055" fmla="*/ 6397879 h 10287000"/>
              <a:gd name="connsiteX2056" fmla="*/ 4372231 w 10076157"/>
              <a:gd name="connsiteY2056" fmla="*/ 6411841 h 10287000"/>
              <a:gd name="connsiteX2057" fmla="*/ 4372231 w 10076157"/>
              <a:gd name="connsiteY2057" fmla="*/ 6412581 h 10287000"/>
              <a:gd name="connsiteX2058" fmla="*/ 4376286 w 10076157"/>
              <a:gd name="connsiteY2058" fmla="*/ 6411643 h 10287000"/>
              <a:gd name="connsiteX2059" fmla="*/ 4391879 w 10076157"/>
              <a:gd name="connsiteY2059" fmla="*/ 6400165 h 10287000"/>
              <a:gd name="connsiteX2060" fmla="*/ 4404638 w 10076157"/>
              <a:gd name="connsiteY2060" fmla="*/ 6385407 h 10287000"/>
              <a:gd name="connsiteX2061" fmla="*/ 4416400 w 10076157"/>
              <a:gd name="connsiteY2061" fmla="*/ 6371808 h 10287000"/>
              <a:gd name="connsiteX2062" fmla="*/ 4416400 w 10076157"/>
              <a:gd name="connsiteY2062" fmla="*/ 6365962 h 10287000"/>
              <a:gd name="connsiteX2063" fmla="*/ 4386953 w 10076157"/>
              <a:gd name="connsiteY2063" fmla="*/ 6365962 h 10287000"/>
              <a:gd name="connsiteX2064" fmla="*/ 4385114 w 10076157"/>
              <a:gd name="connsiteY2064" fmla="*/ 6365962 h 10287000"/>
              <a:gd name="connsiteX2065" fmla="*/ 4784730 w 10076157"/>
              <a:gd name="connsiteY2065" fmla="*/ 6341168 h 10287000"/>
              <a:gd name="connsiteX2066" fmla="*/ 4793060 w 10076157"/>
              <a:gd name="connsiteY2066" fmla="*/ 6349725 h 10287000"/>
              <a:gd name="connsiteX2067" fmla="*/ 4784730 w 10076157"/>
              <a:gd name="connsiteY2067" fmla="*/ 6366834 h 10287000"/>
              <a:gd name="connsiteX2068" fmla="*/ 4776402 w 10076157"/>
              <a:gd name="connsiteY2068" fmla="*/ 6358278 h 10287000"/>
              <a:gd name="connsiteX2069" fmla="*/ 4784730 w 10076157"/>
              <a:gd name="connsiteY2069" fmla="*/ 6349725 h 10287000"/>
              <a:gd name="connsiteX2070" fmla="*/ 4784730 w 10076157"/>
              <a:gd name="connsiteY2070" fmla="*/ 6341168 h 10287000"/>
              <a:gd name="connsiteX2071" fmla="*/ 4498269 w 10076157"/>
              <a:gd name="connsiteY2071" fmla="*/ 6341168 h 10287000"/>
              <a:gd name="connsiteX2072" fmla="*/ 4506598 w 10076157"/>
              <a:gd name="connsiteY2072" fmla="*/ 6341168 h 10287000"/>
              <a:gd name="connsiteX2073" fmla="*/ 4506598 w 10076157"/>
              <a:gd name="connsiteY2073" fmla="*/ 6350795 h 10287000"/>
              <a:gd name="connsiteX2074" fmla="*/ 4489942 w 10076157"/>
              <a:gd name="connsiteY2074" fmla="*/ 6350795 h 10287000"/>
              <a:gd name="connsiteX2075" fmla="*/ 4498269 w 10076157"/>
              <a:gd name="connsiteY2075" fmla="*/ 6341168 h 10287000"/>
              <a:gd name="connsiteX2076" fmla="*/ 4425471 w 10076157"/>
              <a:gd name="connsiteY2076" fmla="*/ 6339289 h 10287000"/>
              <a:gd name="connsiteX2077" fmla="*/ 4430508 w 10076157"/>
              <a:gd name="connsiteY2077" fmla="*/ 6348840 h 10287000"/>
              <a:gd name="connsiteX2078" fmla="*/ 4431577 w 10076157"/>
              <a:gd name="connsiteY2078" fmla="*/ 6346056 h 10287000"/>
              <a:gd name="connsiteX2079" fmla="*/ 4431678 w 10076157"/>
              <a:gd name="connsiteY2079" fmla="*/ 6345619 h 10287000"/>
              <a:gd name="connsiteX2080" fmla="*/ 4429914 w 10076157"/>
              <a:gd name="connsiteY2080" fmla="*/ 6343820 h 10287000"/>
              <a:gd name="connsiteX2081" fmla="*/ 4419277 w 10076157"/>
              <a:gd name="connsiteY2081" fmla="*/ 6332968 h 10287000"/>
              <a:gd name="connsiteX2082" fmla="*/ 4416488 w 10076157"/>
              <a:gd name="connsiteY2082" fmla="*/ 6334076 h 10287000"/>
              <a:gd name="connsiteX2083" fmla="*/ 4421762 w 10076157"/>
              <a:gd name="connsiteY2083" fmla="*/ 6335506 h 10287000"/>
              <a:gd name="connsiteX2084" fmla="*/ 4991735 w 10076157"/>
              <a:gd name="connsiteY2084" fmla="*/ 6321299 h 10287000"/>
              <a:gd name="connsiteX2085" fmla="*/ 5007654 w 10076157"/>
              <a:gd name="connsiteY2085" fmla="*/ 6335815 h 10287000"/>
              <a:gd name="connsiteX2086" fmla="*/ 4991735 w 10076157"/>
              <a:gd name="connsiteY2086" fmla="*/ 6335815 h 10287000"/>
              <a:gd name="connsiteX2087" fmla="*/ 4991735 w 10076157"/>
              <a:gd name="connsiteY2087" fmla="*/ 6350331 h 10287000"/>
              <a:gd name="connsiteX2088" fmla="*/ 4975811 w 10076157"/>
              <a:gd name="connsiteY2088" fmla="*/ 6350331 h 10287000"/>
              <a:gd name="connsiteX2089" fmla="*/ 4991735 w 10076157"/>
              <a:gd name="connsiteY2089" fmla="*/ 6321299 h 10287000"/>
              <a:gd name="connsiteX2090" fmla="*/ 4646494 w 10076157"/>
              <a:gd name="connsiteY2090" fmla="*/ 6315503 h 10287000"/>
              <a:gd name="connsiteX2091" fmla="*/ 4646494 w 10076157"/>
              <a:gd name="connsiteY2091" fmla="*/ 6321918 h 10287000"/>
              <a:gd name="connsiteX2092" fmla="*/ 4646494 w 10076157"/>
              <a:gd name="connsiteY2092" fmla="*/ 6315503 h 10287000"/>
              <a:gd name="connsiteX2093" fmla="*/ 4562111 w 10076157"/>
              <a:gd name="connsiteY2093" fmla="*/ 6315503 h 10287000"/>
              <a:gd name="connsiteX2094" fmla="*/ 4570994 w 10076157"/>
              <a:gd name="connsiteY2094" fmla="*/ 6324328 h 10287000"/>
              <a:gd name="connsiteX2095" fmla="*/ 4553228 w 10076157"/>
              <a:gd name="connsiteY2095" fmla="*/ 6333150 h 10287000"/>
              <a:gd name="connsiteX2096" fmla="*/ 4535463 w 10076157"/>
              <a:gd name="connsiteY2096" fmla="*/ 6341970 h 10287000"/>
              <a:gd name="connsiteX2097" fmla="*/ 4526580 w 10076157"/>
              <a:gd name="connsiteY2097" fmla="*/ 6350795 h 10287000"/>
              <a:gd name="connsiteX2098" fmla="*/ 4531022 w 10076157"/>
              <a:gd name="connsiteY2098" fmla="*/ 6345281 h 10287000"/>
              <a:gd name="connsiteX2099" fmla="*/ 4535317 w 10076157"/>
              <a:gd name="connsiteY2099" fmla="*/ 6333549 h 10287000"/>
              <a:gd name="connsiteX2100" fmla="*/ 4532644 w 10076157"/>
              <a:gd name="connsiteY2100" fmla="*/ 6332774 h 10287000"/>
              <a:gd name="connsiteX2101" fmla="*/ 4531443 w 10076157"/>
              <a:gd name="connsiteY2101" fmla="*/ 6332427 h 10287000"/>
              <a:gd name="connsiteX2102" fmla="*/ 4543721 w 10076157"/>
              <a:gd name="connsiteY2102" fmla="*/ 6325961 h 10287000"/>
              <a:gd name="connsiteX2103" fmla="*/ 4543386 w 10076157"/>
              <a:gd name="connsiteY2103" fmla="*/ 6327116 h 10287000"/>
              <a:gd name="connsiteX2104" fmla="*/ 4542758 w 10076157"/>
              <a:gd name="connsiteY2104" fmla="*/ 6329286 h 10287000"/>
              <a:gd name="connsiteX2105" fmla="*/ 4552118 w 10076157"/>
              <a:gd name="connsiteY2105" fmla="*/ 6324328 h 10287000"/>
              <a:gd name="connsiteX2106" fmla="*/ 4562111 w 10076157"/>
              <a:gd name="connsiteY2106" fmla="*/ 6315503 h 10287000"/>
              <a:gd name="connsiteX2107" fmla="*/ 5532772 w 10076157"/>
              <a:gd name="connsiteY2107" fmla="*/ 6298538 h 10287000"/>
              <a:gd name="connsiteX2108" fmla="*/ 5554801 w 10076157"/>
              <a:gd name="connsiteY2108" fmla="*/ 6321625 h 10287000"/>
              <a:gd name="connsiteX2109" fmla="*/ 5532772 w 10076157"/>
              <a:gd name="connsiteY2109" fmla="*/ 6344713 h 10287000"/>
              <a:gd name="connsiteX2110" fmla="*/ 5532772 w 10076157"/>
              <a:gd name="connsiteY2110" fmla="*/ 6321625 h 10287000"/>
              <a:gd name="connsiteX2111" fmla="*/ 5532772 w 10076157"/>
              <a:gd name="connsiteY2111" fmla="*/ 6298538 h 10287000"/>
              <a:gd name="connsiteX2112" fmla="*/ 4693129 w 10076157"/>
              <a:gd name="connsiteY2112" fmla="*/ 6296256 h 10287000"/>
              <a:gd name="connsiteX2113" fmla="*/ 4693129 w 10076157"/>
              <a:gd name="connsiteY2113" fmla="*/ 6305879 h 10287000"/>
              <a:gd name="connsiteX2114" fmla="*/ 4683136 w 10076157"/>
              <a:gd name="connsiteY2114" fmla="*/ 6305879 h 10287000"/>
              <a:gd name="connsiteX2115" fmla="*/ 4693129 w 10076157"/>
              <a:gd name="connsiteY2115" fmla="*/ 6296256 h 10287000"/>
              <a:gd name="connsiteX2116" fmla="*/ 3997537 w 10076157"/>
              <a:gd name="connsiteY2116" fmla="*/ 6295554 h 10287000"/>
              <a:gd name="connsiteX2117" fmla="*/ 3994337 w 10076157"/>
              <a:gd name="connsiteY2117" fmla="*/ 6299297 h 10287000"/>
              <a:gd name="connsiteX2118" fmla="*/ 3997537 w 10076157"/>
              <a:gd name="connsiteY2118" fmla="*/ 6298884 h 10287000"/>
              <a:gd name="connsiteX2119" fmla="*/ 5391425 w 10076157"/>
              <a:gd name="connsiteY2119" fmla="*/ 6283145 h 10287000"/>
              <a:gd name="connsiteX2120" fmla="*/ 5411618 w 10076157"/>
              <a:gd name="connsiteY2120" fmla="*/ 6283145 h 10287000"/>
              <a:gd name="connsiteX2121" fmla="*/ 5431808 w 10076157"/>
              <a:gd name="connsiteY2121" fmla="*/ 6343177 h 10287000"/>
              <a:gd name="connsiteX2122" fmla="*/ 5411618 w 10076157"/>
              <a:gd name="connsiteY2122" fmla="*/ 6383196 h 10287000"/>
              <a:gd name="connsiteX2123" fmla="*/ 5409095 w 10076157"/>
              <a:gd name="connsiteY2123" fmla="*/ 6383196 h 10287000"/>
              <a:gd name="connsiteX2124" fmla="*/ 5406396 w 10076157"/>
              <a:gd name="connsiteY2124" fmla="*/ 6383196 h 10287000"/>
              <a:gd name="connsiteX2125" fmla="*/ 5406396 w 10076157"/>
              <a:gd name="connsiteY2125" fmla="*/ 6405184 h 10287000"/>
              <a:gd name="connsiteX2126" fmla="*/ 5406396 w 10076157"/>
              <a:gd name="connsiteY2126" fmla="*/ 6428111 h 10287000"/>
              <a:gd name="connsiteX2127" fmla="*/ 5406396 w 10076157"/>
              <a:gd name="connsiteY2127" fmla="*/ 6451042 h 10287000"/>
              <a:gd name="connsiteX2128" fmla="*/ 5406396 w 10076157"/>
              <a:gd name="connsiteY2128" fmla="*/ 6473972 h 10287000"/>
              <a:gd name="connsiteX2129" fmla="*/ 5406396 w 10076157"/>
              <a:gd name="connsiteY2129" fmla="*/ 6519828 h 10287000"/>
              <a:gd name="connsiteX2130" fmla="*/ 5364105 w 10076157"/>
              <a:gd name="connsiteY2130" fmla="*/ 6542757 h 10287000"/>
              <a:gd name="connsiteX2131" fmla="*/ 5385250 w 10076157"/>
              <a:gd name="connsiteY2131" fmla="*/ 6451042 h 10287000"/>
              <a:gd name="connsiteX2132" fmla="*/ 5385250 w 10076157"/>
              <a:gd name="connsiteY2132" fmla="*/ 6428111 h 10287000"/>
              <a:gd name="connsiteX2133" fmla="*/ 5385250 w 10076157"/>
              <a:gd name="connsiteY2133" fmla="*/ 6382255 h 10287000"/>
              <a:gd name="connsiteX2134" fmla="*/ 5385250 w 10076157"/>
              <a:gd name="connsiteY2134" fmla="*/ 6369698 h 10287000"/>
              <a:gd name="connsiteX2135" fmla="*/ 5381326 w 10076157"/>
              <a:gd name="connsiteY2135" fmla="*/ 6360685 h 10287000"/>
              <a:gd name="connsiteX2136" fmla="*/ 5371230 w 10076157"/>
              <a:gd name="connsiteY2136" fmla="*/ 6323165 h 10287000"/>
              <a:gd name="connsiteX2137" fmla="*/ 5371230 w 10076157"/>
              <a:gd name="connsiteY2137" fmla="*/ 6303154 h 10287000"/>
              <a:gd name="connsiteX2138" fmla="*/ 5391425 w 10076157"/>
              <a:gd name="connsiteY2138" fmla="*/ 6283145 h 10287000"/>
              <a:gd name="connsiteX2139" fmla="*/ 4573213 w 10076157"/>
              <a:gd name="connsiteY2139" fmla="*/ 6280211 h 10287000"/>
              <a:gd name="connsiteX2140" fmla="*/ 4553228 w 10076157"/>
              <a:gd name="connsiteY2140" fmla="*/ 6296256 h 10287000"/>
              <a:gd name="connsiteX2141" fmla="*/ 4553228 w 10076157"/>
              <a:gd name="connsiteY2141" fmla="*/ 6288233 h 10287000"/>
              <a:gd name="connsiteX2142" fmla="*/ 4573213 w 10076157"/>
              <a:gd name="connsiteY2142" fmla="*/ 6280211 h 10287000"/>
              <a:gd name="connsiteX2143" fmla="*/ 5034187 w 10076157"/>
              <a:gd name="connsiteY2143" fmla="*/ 6269046 h 10287000"/>
              <a:gd name="connsiteX2144" fmla="*/ 5050112 w 10076157"/>
              <a:gd name="connsiteY2144" fmla="*/ 6303881 h 10287000"/>
              <a:gd name="connsiteX2145" fmla="*/ 5034187 w 10076157"/>
              <a:gd name="connsiteY2145" fmla="*/ 6303881 h 10287000"/>
              <a:gd name="connsiteX2146" fmla="*/ 5034187 w 10076157"/>
              <a:gd name="connsiteY2146" fmla="*/ 6269046 h 10287000"/>
              <a:gd name="connsiteX2147" fmla="*/ 4721441 w 10076157"/>
              <a:gd name="connsiteY2147" fmla="*/ 6257756 h 10287000"/>
              <a:gd name="connsiteX2148" fmla="*/ 4723108 w 10076157"/>
              <a:gd name="connsiteY2148" fmla="*/ 6259361 h 10287000"/>
              <a:gd name="connsiteX2149" fmla="*/ 4721441 w 10076157"/>
              <a:gd name="connsiteY2149" fmla="*/ 6260966 h 10287000"/>
              <a:gd name="connsiteX2150" fmla="*/ 4719776 w 10076157"/>
              <a:gd name="connsiteY2150" fmla="*/ 6259361 h 10287000"/>
              <a:gd name="connsiteX2151" fmla="*/ 4721441 w 10076157"/>
              <a:gd name="connsiteY2151" fmla="*/ 6257756 h 10287000"/>
              <a:gd name="connsiteX2152" fmla="*/ 4013130 w 10076157"/>
              <a:gd name="connsiteY2152" fmla="*/ 6248241 h 10287000"/>
              <a:gd name="connsiteX2153" fmla="*/ 4014271 w 10076157"/>
              <a:gd name="connsiteY2153" fmla="*/ 6249535 h 10287000"/>
              <a:gd name="connsiteX2154" fmla="*/ 4013130 w 10076157"/>
              <a:gd name="connsiteY2154" fmla="*/ 6250831 h 10287000"/>
              <a:gd name="connsiteX2155" fmla="*/ 4011987 w 10076157"/>
              <a:gd name="connsiteY2155" fmla="*/ 6249535 h 10287000"/>
              <a:gd name="connsiteX2156" fmla="*/ 4013130 w 10076157"/>
              <a:gd name="connsiteY2156" fmla="*/ 6248241 h 10287000"/>
              <a:gd name="connsiteX2157" fmla="*/ 4009499 w 10076157"/>
              <a:gd name="connsiteY2157" fmla="*/ 6246068 h 10287000"/>
              <a:gd name="connsiteX2158" fmla="*/ 4008528 w 10076157"/>
              <a:gd name="connsiteY2158" fmla="*/ 6248178 h 10287000"/>
              <a:gd name="connsiteX2159" fmla="*/ 4009898 w 10076157"/>
              <a:gd name="connsiteY2159" fmla="*/ 6254241 h 10287000"/>
              <a:gd name="connsiteX2160" fmla="*/ 4006671 w 10076157"/>
              <a:gd name="connsiteY2160" fmla="*/ 6254150 h 10287000"/>
              <a:gd name="connsiteX2161" fmla="*/ 4004390 w 10076157"/>
              <a:gd name="connsiteY2161" fmla="*/ 6256424 h 10287000"/>
              <a:gd name="connsiteX2162" fmla="*/ 3996294 w 10076157"/>
              <a:gd name="connsiteY2162" fmla="*/ 6270812 h 10287000"/>
              <a:gd name="connsiteX2163" fmla="*/ 3990007 w 10076157"/>
              <a:gd name="connsiteY2163" fmla="*/ 6275846 h 10287000"/>
              <a:gd name="connsiteX2164" fmla="*/ 3985551 w 10076157"/>
              <a:gd name="connsiteY2164" fmla="*/ 6274555 h 10287000"/>
              <a:gd name="connsiteX2165" fmla="*/ 3982420 w 10076157"/>
              <a:gd name="connsiteY2165" fmla="*/ 6273648 h 10287000"/>
              <a:gd name="connsiteX2166" fmla="*/ 3976724 w 10076157"/>
              <a:gd name="connsiteY2166" fmla="*/ 6277542 h 10287000"/>
              <a:gd name="connsiteX2167" fmla="*/ 3948973 w 10076157"/>
              <a:gd name="connsiteY2167" fmla="*/ 6298884 h 10287000"/>
              <a:gd name="connsiteX2168" fmla="*/ 3942035 w 10076157"/>
              <a:gd name="connsiteY2168" fmla="*/ 6298884 h 10287000"/>
              <a:gd name="connsiteX2169" fmla="*/ 3948973 w 10076157"/>
              <a:gd name="connsiteY2169" fmla="*/ 6306001 h 10287000"/>
              <a:gd name="connsiteX2170" fmla="*/ 3969787 w 10076157"/>
              <a:gd name="connsiteY2170" fmla="*/ 6306001 h 10287000"/>
              <a:gd name="connsiteX2171" fmla="*/ 3983662 w 10076157"/>
              <a:gd name="connsiteY2171" fmla="*/ 6306001 h 10287000"/>
              <a:gd name="connsiteX2172" fmla="*/ 3990328 w 10076157"/>
              <a:gd name="connsiteY2172" fmla="*/ 6300018 h 10287000"/>
              <a:gd name="connsiteX2173" fmla="*/ 3981541 w 10076157"/>
              <a:gd name="connsiteY2173" fmla="*/ 6300018 h 10287000"/>
              <a:gd name="connsiteX2174" fmla="*/ 3981541 w 10076157"/>
              <a:gd name="connsiteY2174" fmla="*/ 6292898 h 10287000"/>
              <a:gd name="connsiteX2175" fmla="*/ 3993719 w 10076157"/>
              <a:gd name="connsiteY2175" fmla="*/ 6278660 h 10287000"/>
              <a:gd name="connsiteX2176" fmla="*/ 4005898 w 10076157"/>
              <a:gd name="connsiteY2176" fmla="*/ 6271541 h 10287000"/>
              <a:gd name="connsiteX2177" fmla="*/ 4011987 w 10076157"/>
              <a:gd name="connsiteY2177" fmla="*/ 6271541 h 10287000"/>
              <a:gd name="connsiteX2178" fmla="*/ 4011987 w 10076157"/>
              <a:gd name="connsiteY2178" fmla="*/ 6278660 h 10287000"/>
              <a:gd name="connsiteX2179" fmla="*/ 4005137 w 10076157"/>
              <a:gd name="connsiteY2179" fmla="*/ 6286669 h 10287000"/>
              <a:gd name="connsiteX2180" fmla="*/ 4003301 w 10076157"/>
              <a:gd name="connsiteY2180" fmla="*/ 6288815 h 10287000"/>
              <a:gd name="connsiteX2181" fmla="*/ 4011415 w 10076157"/>
              <a:gd name="connsiteY2181" fmla="*/ 6284655 h 10287000"/>
              <a:gd name="connsiteX2182" fmla="*/ 4025289 w 10076157"/>
              <a:gd name="connsiteY2182" fmla="*/ 6277542 h 10287000"/>
              <a:gd name="connsiteX2183" fmla="*/ 4039165 w 10076157"/>
              <a:gd name="connsiteY2183" fmla="*/ 6263311 h 10287000"/>
              <a:gd name="connsiteX2184" fmla="*/ 4047485 w 10076157"/>
              <a:gd name="connsiteY2184" fmla="*/ 6257792 h 10287000"/>
              <a:gd name="connsiteX2185" fmla="*/ 4044340 w 10076157"/>
              <a:gd name="connsiteY2185" fmla="*/ 6255014 h 10287000"/>
              <a:gd name="connsiteX2186" fmla="*/ 4041105 w 10076157"/>
              <a:gd name="connsiteY2186" fmla="*/ 6249507 h 10287000"/>
              <a:gd name="connsiteX2187" fmla="*/ 4040857 w 10076157"/>
              <a:gd name="connsiteY2187" fmla="*/ 6249084 h 10287000"/>
              <a:gd name="connsiteX2188" fmla="*/ 4036565 w 10076157"/>
              <a:gd name="connsiteY2188" fmla="*/ 6249084 h 10287000"/>
              <a:gd name="connsiteX2189" fmla="*/ 4032365 w 10076157"/>
              <a:gd name="connsiteY2189" fmla="*/ 6249084 h 10287000"/>
              <a:gd name="connsiteX2190" fmla="*/ 4031277 w 10076157"/>
              <a:gd name="connsiteY2190" fmla="*/ 6250089 h 10287000"/>
              <a:gd name="connsiteX2191" fmla="*/ 4026514 w 10076157"/>
              <a:gd name="connsiteY2191" fmla="*/ 6249852 h 10287000"/>
              <a:gd name="connsiteX2192" fmla="*/ 4017604 w 10076157"/>
              <a:gd name="connsiteY2192" fmla="*/ 6247272 h 10287000"/>
              <a:gd name="connsiteX2193" fmla="*/ 4009499 w 10076157"/>
              <a:gd name="connsiteY2193" fmla="*/ 6246068 h 10287000"/>
              <a:gd name="connsiteX2194" fmla="*/ 4705991 w 10076157"/>
              <a:gd name="connsiteY2194" fmla="*/ 6235295 h 10287000"/>
              <a:gd name="connsiteX2195" fmla="*/ 4713495 w 10076157"/>
              <a:gd name="connsiteY2195" fmla="*/ 6235295 h 10287000"/>
              <a:gd name="connsiteX2196" fmla="*/ 4705991 w 10076157"/>
              <a:gd name="connsiteY2196" fmla="*/ 6243063 h 10287000"/>
              <a:gd name="connsiteX2197" fmla="*/ 4705991 w 10076157"/>
              <a:gd name="connsiteY2197" fmla="*/ 6235295 h 10287000"/>
              <a:gd name="connsiteX2198" fmla="*/ 4070220 w 10076157"/>
              <a:gd name="connsiteY2198" fmla="*/ 6235295 h 10287000"/>
              <a:gd name="connsiteX2199" fmla="*/ 4075929 w 10076157"/>
              <a:gd name="connsiteY2199" fmla="*/ 6235295 h 10287000"/>
              <a:gd name="connsiteX2200" fmla="*/ 4064509 w 10076157"/>
              <a:gd name="connsiteY2200" fmla="*/ 6243063 h 10287000"/>
              <a:gd name="connsiteX2201" fmla="*/ 4070220 w 10076157"/>
              <a:gd name="connsiteY2201" fmla="*/ 6235295 h 10287000"/>
              <a:gd name="connsiteX2202" fmla="*/ 4164128 w 10076157"/>
              <a:gd name="connsiteY2202" fmla="*/ 6234382 h 10287000"/>
              <a:gd name="connsiteX2203" fmla="*/ 4160469 w 10076157"/>
              <a:gd name="connsiteY2203" fmla="*/ 6234740 h 10287000"/>
              <a:gd name="connsiteX2204" fmla="*/ 4157109 w 10076157"/>
              <a:gd name="connsiteY2204" fmla="*/ 6234852 h 10287000"/>
              <a:gd name="connsiteX2205" fmla="*/ 4136295 w 10076157"/>
              <a:gd name="connsiteY2205" fmla="*/ 6241968 h 10287000"/>
              <a:gd name="connsiteX2206" fmla="*/ 4129360 w 10076157"/>
              <a:gd name="connsiteY2206" fmla="*/ 6249084 h 10287000"/>
              <a:gd name="connsiteX2207" fmla="*/ 4129360 w 10076157"/>
              <a:gd name="connsiteY2207" fmla="*/ 6249428 h 10287000"/>
              <a:gd name="connsiteX2208" fmla="*/ 4133042 w 10076157"/>
              <a:gd name="connsiteY2208" fmla="*/ 6249084 h 10287000"/>
              <a:gd name="connsiteX2209" fmla="*/ 4133462 w 10076157"/>
              <a:gd name="connsiteY2209" fmla="*/ 6250029 h 10287000"/>
              <a:gd name="connsiteX2210" fmla="*/ 4160072 w 10076157"/>
              <a:gd name="connsiteY2210" fmla="*/ 6235005 h 10287000"/>
              <a:gd name="connsiteX2211" fmla="*/ 4181262 w 10076157"/>
              <a:gd name="connsiteY2211" fmla="*/ 6229100 h 10287000"/>
              <a:gd name="connsiteX2212" fmla="*/ 4169442 w 10076157"/>
              <a:gd name="connsiteY2212" fmla="*/ 6233563 h 10287000"/>
              <a:gd name="connsiteX2213" fmla="*/ 4179335 w 10076157"/>
              <a:gd name="connsiteY2213" fmla="*/ 6232040 h 10287000"/>
              <a:gd name="connsiteX2214" fmla="*/ 4609854 w 10076157"/>
              <a:gd name="connsiteY2214" fmla="*/ 6225674 h 10287000"/>
              <a:gd name="connsiteX2215" fmla="*/ 4619850 w 10076157"/>
              <a:gd name="connsiteY2215" fmla="*/ 6235300 h 10287000"/>
              <a:gd name="connsiteX2216" fmla="*/ 4609854 w 10076157"/>
              <a:gd name="connsiteY2216" fmla="*/ 6244924 h 10287000"/>
              <a:gd name="connsiteX2217" fmla="*/ 4609854 w 10076157"/>
              <a:gd name="connsiteY2217" fmla="*/ 6225674 h 10287000"/>
              <a:gd name="connsiteX2218" fmla="*/ 4193540 w 10076157"/>
              <a:gd name="connsiteY2218" fmla="*/ 6224771 h 10287000"/>
              <a:gd name="connsiteX2219" fmla="*/ 4192920 w 10076157"/>
              <a:gd name="connsiteY2219" fmla="*/ 6224984 h 10287000"/>
              <a:gd name="connsiteX2220" fmla="*/ 4193047 w 10076157"/>
              <a:gd name="connsiteY2220" fmla="*/ 6225243 h 10287000"/>
              <a:gd name="connsiteX2221" fmla="*/ 4205676 w 10076157"/>
              <a:gd name="connsiteY2221" fmla="*/ 6213509 h 10287000"/>
              <a:gd name="connsiteX2222" fmla="*/ 4203422 w 10076157"/>
              <a:gd name="connsiteY2222" fmla="*/ 6216331 h 10287000"/>
              <a:gd name="connsiteX2223" fmla="*/ 4211480 w 10076157"/>
              <a:gd name="connsiteY2223" fmla="*/ 6215370 h 10287000"/>
              <a:gd name="connsiteX2224" fmla="*/ 4213708 w 10076157"/>
              <a:gd name="connsiteY2224" fmla="*/ 6213509 h 10287000"/>
              <a:gd name="connsiteX2225" fmla="*/ 4793058 w 10076157"/>
              <a:gd name="connsiteY2225" fmla="*/ 6209635 h 10287000"/>
              <a:gd name="connsiteX2226" fmla="*/ 4803050 w 10076157"/>
              <a:gd name="connsiteY2226" fmla="*/ 6209635 h 10287000"/>
              <a:gd name="connsiteX2227" fmla="*/ 4793058 w 10076157"/>
              <a:gd name="connsiteY2227" fmla="*/ 6216052 h 10287000"/>
              <a:gd name="connsiteX2228" fmla="*/ 4793058 w 10076157"/>
              <a:gd name="connsiteY2228" fmla="*/ 6209635 h 10287000"/>
              <a:gd name="connsiteX2229" fmla="*/ 4783802 w 10076157"/>
              <a:gd name="connsiteY2229" fmla="*/ 6208759 h 10287000"/>
              <a:gd name="connsiteX2230" fmla="*/ 4783802 w 10076157"/>
              <a:gd name="connsiteY2230" fmla="*/ 6217508 h 10287000"/>
              <a:gd name="connsiteX2231" fmla="*/ 4783802 w 10076157"/>
              <a:gd name="connsiteY2231" fmla="*/ 6226258 h 10287000"/>
              <a:gd name="connsiteX2232" fmla="*/ 4783802 w 10076157"/>
              <a:gd name="connsiteY2232" fmla="*/ 6243759 h 10287000"/>
              <a:gd name="connsiteX2233" fmla="*/ 4774553 w 10076157"/>
              <a:gd name="connsiteY2233" fmla="*/ 6270007 h 10287000"/>
              <a:gd name="connsiteX2234" fmla="*/ 4760672 w 10076157"/>
              <a:gd name="connsiteY2234" fmla="*/ 6280942 h 10287000"/>
              <a:gd name="connsiteX2235" fmla="*/ 4757512 w 10076157"/>
              <a:gd name="connsiteY2235" fmla="*/ 6286423 h 10287000"/>
              <a:gd name="connsiteX2236" fmla="*/ 4758408 w 10076157"/>
              <a:gd name="connsiteY2236" fmla="*/ 6289150 h 10287000"/>
              <a:gd name="connsiteX2237" fmla="*/ 4765077 w 10076157"/>
              <a:gd name="connsiteY2237" fmla="*/ 6293439 h 10287000"/>
              <a:gd name="connsiteX2238" fmla="*/ 4776613 w 10076157"/>
              <a:gd name="connsiteY2238" fmla="*/ 6293439 h 10287000"/>
              <a:gd name="connsiteX2239" fmla="*/ 4765077 w 10076157"/>
              <a:gd name="connsiteY2239" fmla="*/ 6319582 h 10287000"/>
              <a:gd name="connsiteX2240" fmla="*/ 4730470 w 10076157"/>
              <a:gd name="connsiteY2240" fmla="*/ 6332651 h 10287000"/>
              <a:gd name="connsiteX2241" fmla="*/ 4718933 w 10076157"/>
              <a:gd name="connsiteY2241" fmla="*/ 6332651 h 10287000"/>
              <a:gd name="connsiteX2242" fmla="*/ 4707399 w 10076157"/>
              <a:gd name="connsiteY2242" fmla="*/ 6358793 h 10287000"/>
              <a:gd name="connsiteX2243" fmla="*/ 4707399 w 10076157"/>
              <a:gd name="connsiteY2243" fmla="*/ 6345724 h 10287000"/>
              <a:gd name="connsiteX2244" fmla="*/ 4707399 w 10076157"/>
              <a:gd name="connsiteY2244" fmla="*/ 6337553 h 10287000"/>
              <a:gd name="connsiteX2245" fmla="*/ 4707399 w 10076157"/>
              <a:gd name="connsiteY2245" fmla="*/ 6336393 h 10287000"/>
              <a:gd name="connsiteX2246" fmla="*/ 4700531 w 10076157"/>
              <a:gd name="connsiteY2246" fmla="*/ 6340002 h 10287000"/>
              <a:gd name="connsiteX2247" fmla="*/ 4682025 w 10076157"/>
              <a:gd name="connsiteY2247" fmla="*/ 6357502 h 10287000"/>
              <a:gd name="connsiteX2248" fmla="*/ 4671189 w 10076157"/>
              <a:gd name="connsiteY2248" fmla="*/ 6367746 h 10287000"/>
              <a:gd name="connsiteX2249" fmla="*/ 4675957 w 10076157"/>
              <a:gd name="connsiteY2249" fmla="*/ 6367746 h 10287000"/>
              <a:gd name="connsiteX2250" fmla="*/ 4683921 w 10076157"/>
              <a:gd name="connsiteY2250" fmla="*/ 6367746 h 10287000"/>
              <a:gd name="connsiteX2251" fmla="*/ 4683921 w 10076157"/>
              <a:gd name="connsiteY2251" fmla="*/ 6376457 h 10287000"/>
              <a:gd name="connsiteX2252" fmla="*/ 4683921 w 10076157"/>
              <a:gd name="connsiteY2252" fmla="*/ 6379001 h 10287000"/>
              <a:gd name="connsiteX2253" fmla="*/ 4684803 w 10076157"/>
              <a:gd name="connsiteY2253" fmla="*/ 6376455 h 10287000"/>
              <a:gd name="connsiteX2254" fmla="*/ 4686468 w 10076157"/>
              <a:gd name="connsiteY2254" fmla="*/ 6381267 h 10287000"/>
              <a:gd name="connsiteX2255" fmla="*/ 4684803 w 10076157"/>
              <a:gd name="connsiteY2255" fmla="*/ 6386082 h 10287000"/>
              <a:gd name="connsiteX2256" fmla="*/ 4683921 w 10076157"/>
              <a:gd name="connsiteY2256" fmla="*/ 6383535 h 10287000"/>
              <a:gd name="connsiteX2257" fmla="*/ 4683921 w 10076157"/>
              <a:gd name="connsiteY2257" fmla="*/ 6385170 h 10287000"/>
              <a:gd name="connsiteX2258" fmla="*/ 4667995 w 10076157"/>
              <a:gd name="connsiteY2258" fmla="*/ 6385170 h 10287000"/>
              <a:gd name="connsiteX2259" fmla="*/ 4667995 w 10076157"/>
              <a:gd name="connsiteY2259" fmla="*/ 6382991 h 10287000"/>
              <a:gd name="connsiteX2260" fmla="*/ 4667995 w 10076157"/>
              <a:gd name="connsiteY2260" fmla="*/ 6370768 h 10287000"/>
              <a:gd name="connsiteX2261" fmla="*/ 4663520 w 10076157"/>
              <a:gd name="connsiteY2261" fmla="*/ 6374999 h 10287000"/>
              <a:gd name="connsiteX2262" fmla="*/ 4635762 w 10076157"/>
              <a:gd name="connsiteY2262" fmla="*/ 6392499 h 10287000"/>
              <a:gd name="connsiteX2263" fmla="*/ 4634606 w 10076157"/>
              <a:gd name="connsiteY2263" fmla="*/ 6388124 h 10287000"/>
              <a:gd name="connsiteX2264" fmla="*/ 4633541 w 10076157"/>
              <a:gd name="connsiteY2264" fmla="*/ 6387550 h 10287000"/>
              <a:gd name="connsiteX2265" fmla="*/ 4631573 w 10076157"/>
              <a:gd name="connsiteY2265" fmla="*/ 6387550 h 10287000"/>
              <a:gd name="connsiteX2266" fmla="*/ 4630047 w 10076157"/>
              <a:gd name="connsiteY2266" fmla="*/ 6387550 h 10287000"/>
              <a:gd name="connsiteX2267" fmla="*/ 4630047 w 10076157"/>
              <a:gd name="connsiteY2267" fmla="*/ 6385754 h 10287000"/>
              <a:gd name="connsiteX2268" fmla="*/ 4630047 w 10076157"/>
              <a:gd name="connsiteY2268" fmla="*/ 6385662 h 10287000"/>
              <a:gd name="connsiteX2269" fmla="*/ 4626510 w 10076157"/>
              <a:gd name="connsiteY2269" fmla="*/ 6383750 h 10287000"/>
              <a:gd name="connsiteX2270" fmla="*/ 4630047 w 10076157"/>
              <a:gd name="connsiteY2270" fmla="*/ 6377727 h 10287000"/>
              <a:gd name="connsiteX2271" fmla="*/ 4630047 w 10076157"/>
              <a:gd name="connsiteY2271" fmla="*/ 6373173 h 10287000"/>
              <a:gd name="connsiteX2272" fmla="*/ 4642260 w 10076157"/>
              <a:gd name="connsiteY2272" fmla="*/ 6358793 h 10287000"/>
              <a:gd name="connsiteX2273" fmla="*/ 4642260 w 10076157"/>
              <a:gd name="connsiteY2273" fmla="*/ 6361050 h 10287000"/>
              <a:gd name="connsiteX2274" fmla="*/ 4645012 w 10076157"/>
              <a:gd name="connsiteY2274" fmla="*/ 6357502 h 10287000"/>
              <a:gd name="connsiteX2275" fmla="*/ 4645012 w 10076157"/>
              <a:gd name="connsiteY2275" fmla="*/ 6348751 h 10287000"/>
              <a:gd name="connsiteX2276" fmla="*/ 4663520 w 10076157"/>
              <a:gd name="connsiteY2276" fmla="*/ 6331251 h 10287000"/>
              <a:gd name="connsiteX2277" fmla="*/ 4700531 w 10076157"/>
              <a:gd name="connsiteY2277" fmla="*/ 6313753 h 10287000"/>
              <a:gd name="connsiteX2278" fmla="*/ 4714409 w 10076157"/>
              <a:gd name="connsiteY2278" fmla="*/ 6300631 h 10287000"/>
              <a:gd name="connsiteX2279" fmla="*/ 4718748 w 10076157"/>
              <a:gd name="connsiteY2279" fmla="*/ 6294986 h 10287000"/>
              <a:gd name="connsiteX2280" fmla="*/ 4718933 w 10076157"/>
              <a:gd name="connsiteY2280" fmla="*/ 6293439 h 10287000"/>
              <a:gd name="connsiteX2281" fmla="*/ 4718933 w 10076157"/>
              <a:gd name="connsiteY2281" fmla="*/ 6280366 h 10287000"/>
              <a:gd name="connsiteX2282" fmla="*/ 4730470 w 10076157"/>
              <a:gd name="connsiteY2282" fmla="*/ 6241150 h 10287000"/>
              <a:gd name="connsiteX2283" fmla="*/ 4742007 w 10076157"/>
              <a:gd name="connsiteY2283" fmla="*/ 6228080 h 10287000"/>
              <a:gd name="connsiteX2284" fmla="*/ 4742007 w 10076157"/>
              <a:gd name="connsiteY2284" fmla="*/ 6215008 h 10287000"/>
              <a:gd name="connsiteX2285" fmla="*/ 4753542 w 10076157"/>
              <a:gd name="connsiteY2285" fmla="*/ 6228080 h 10287000"/>
              <a:gd name="connsiteX2286" fmla="*/ 4753542 w 10076157"/>
              <a:gd name="connsiteY2286" fmla="*/ 6254222 h 10287000"/>
              <a:gd name="connsiteX2287" fmla="*/ 4754032 w 10076157"/>
              <a:gd name="connsiteY2287" fmla="*/ 6262539 h 10287000"/>
              <a:gd name="connsiteX2288" fmla="*/ 4759516 w 10076157"/>
              <a:gd name="connsiteY2288" fmla="*/ 6256881 h 10287000"/>
              <a:gd name="connsiteX2289" fmla="*/ 4765300 w 10076157"/>
              <a:gd name="connsiteY2289" fmla="*/ 6243759 h 10287000"/>
              <a:gd name="connsiteX2290" fmla="*/ 4774553 w 10076157"/>
              <a:gd name="connsiteY2290" fmla="*/ 6217508 h 10287000"/>
              <a:gd name="connsiteX2291" fmla="*/ 4783802 w 10076157"/>
              <a:gd name="connsiteY2291" fmla="*/ 6208759 h 10287000"/>
              <a:gd name="connsiteX2292" fmla="*/ 5496055 w 10076157"/>
              <a:gd name="connsiteY2292" fmla="*/ 6198490 h 10287000"/>
              <a:gd name="connsiteX2293" fmla="*/ 5510739 w 10076157"/>
              <a:gd name="connsiteY2293" fmla="*/ 6236971 h 10287000"/>
              <a:gd name="connsiteX2294" fmla="*/ 5496055 w 10076157"/>
              <a:gd name="connsiteY2294" fmla="*/ 6217731 h 10287000"/>
              <a:gd name="connsiteX2295" fmla="*/ 5496055 w 10076157"/>
              <a:gd name="connsiteY2295" fmla="*/ 6198490 h 10287000"/>
              <a:gd name="connsiteX2296" fmla="*/ 4107768 w 10076157"/>
              <a:gd name="connsiteY2296" fmla="*/ 6187618 h 10287000"/>
              <a:gd name="connsiteX2297" fmla="*/ 4107703 w 10076157"/>
              <a:gd name="connsiteY2297" fmla="*/ 6187718 h 10287000"/>
              <a:gd name="connsiteX2298" fmla="*/ 4101368 w 10076157"/>
              <a:gd name="connsiteY2298" fmla="*/ 6192165 h 10287000"/>
              <a:gd name="connsiteX2299" fmla="*/ 4088698 w 10076157"/>
              <a:gd name="connsiteY2299" fmla="*/ 6206392 h 10287000"/>
              <a:gd name="connsiteX2300" fmla="*/ 4082365 w 10076157"/>
              <a:gd name="connsiteY2300" fmla="*/ 6213508 h 10287000"/>
              <a:gd name="connsiteX2301" fmla="*/ 4076029 w 10076157"/>
              <a:gd name="connsiteY2301" fmla="*/ 6220624 h 10287000"/>
              <a:gd name="connsiteX2302" fmla="*/ 4070528 w 10076157"/>
              <a:gd name="connsiteY2302" fmla="*/ 6218378 h 10287000"/>
              <a:gd name="connsiteX2303" fmla="*/ 4067433 w 10076157"/>
              <a:gd name="connsiteY2303" fmla="*/ 6222710 h 10287000"/>
              <a:gd name="connsiteX2304" fmla="*/ 4060582 w 10076157"/>
              <a:gd name="connsiteY2304" fmla="*/ 6232295 h 10287000"/>
              <a:gd name="connsiteX2305" fmla="*/ 4059227 w 10076157"/>
              <a:gd name="connsiteY2305" fmla="*/ 6236973 h 10287000"/>
              <a:gd name="connsiteX2306" fmla="*/ 4059112 w 10076157"/>
              <a:gd name="connsiteY2306" fmla="*/ 6238411 h 10287000"/>
              <a:gd name="connsiteX2307" fmla="*/ 4058503 w 10076157"/>
              <a:gd name="connsiteY2307" fmla="*/ 6239482 h 10287000"/>
              <a:gd name="connsiteX2308" fmla="*/ 4057225 w 10076157"/>
              <a:gd name="connsiteY2308" fmla="*/ 6243892 h 10287000"/>
              <a:gd name="connsiteX2309" fmla="*/ 4055698 w 10076157"/>
              <a:gd name="connsiteY2309" fmla="*/ 6249163 h 10287000"/>
              <a:gd name="connsiteX2310" fmla="*/ 4050103 w 10076157"/>
              <a:gd name="connsiteY2310" fmla="*/ 6256053 h 10287000"/>
              <a:gd name="connsiteX2311" fmla="*/ 4053909 w 10076157"/>
              <a:gd name="connsiteY2311" fmla="*/ 6253529 h 10287000"/>
              <a:gd name="connsiteX2312" fmla="*/ 4073854 w 10076157"/>
              <a:gd name="connsiteY2312" fmla="*/ 6249084 h 10287000"/>
              <a:gd name="connsiteX2313" fmla="*/ 4080793 w 10076157"/>
              <a:gd name="connsiteY2313" fmla="*/ 6249084 h 10287000"/>
              <a:gd name="connsiteX2314" fmla="*/ 4087730 w 10076157"/>
              <a:gd name="connsiteY2314" fmla="*/ 6234852 h 10287000"/>
              <a:gd name="connsiteX2315" fmla="*/ 4094667 w 10076157"/>
              <a:gd name="connsiteY2315" fmla="*/ 6227738 h 10287000"/>
              <a:gd name="connsiteX2316" fmla="*/ 4096091 w 10076157"/>
              <a:gd name="connsiteY2316" fmla="*/ 6227414 h 10287000"/>
              <a:gd name="connsiteX2317" fmla="*/ 4101710 w 10076157"/>
              <a:gd name="connsiteY2317" fmla="*/ 6211155 h 10287000"/>
              <a:gd name="connsiteX2318" fmla="*/ 4114173 w 10076157"/>
              <a:gd name="connsiteY2318" fmla="*/ 6193876 h 10287000"/>
              <a:gd name="connsiteX2319" fmla="*/ 4108644 w 10076157"/>
              <a:gd name="connsiteY2319" fmla="*/ 6193876 h 10287000"/>
              <a:gd name="connsiteX2320" fmla="*/ 4107768 w 10076157"/>
              <a:gd name="connsiteY2320" fmla="*/ 6193876 h 10287000"/>
              <a:gd name="connsiteX2321" fmla="*/ 4739762 w 10076157"/>
              <a:gd name="connsiteY2321" fmla="*/ 6174345 h 10287000"/>
              <a:gd name="connsiteX2322" fmla="*/ 4746423 w 10076157"/>
              <a:gd name="connsiteY2322" fmla="*/ 6180761 h 10287000"/>
              <a:gd name="connsiteX2323" fmla="*/ 4739762 w 10076157"/>
              <a:gd name="connsiteY2323" fmla="*/ 6180761 h 10287000"/>
              <a:gd name="connsiteX2324" fmla="*/ 4739762 w 10076157"/>
              <a:gd name="connsiteY2324" fmla="*/ 6174345 h 10287000"/>
              <a:gd name="connsiteX2325" fmla="*/ 4124667 w 10076157"/>
              <a:gd name="connsiteY2325" fmla="*/ 6173623 h 10287000"/>
              <a:gd name="connsiteX2326" fmla="*/ 4113278 w 10076157"/>
              <a:gd name="connsiteY2326" fmla="*/ 6179109 h 10287000"/>
              <a:gd name="connsiteX2327" fmla="*/ 4109052 w 10076157"/>
              <a:gd name="connsiteY2327" fmla="*/ 6185636 h 10287000"/>
              <a:gd name="connsiteX2328" fmla="*/ 4120898 w 10076157"/>
              <a:gd name="connsiteY2328" fmla="*/ 6181254 h 10287000"/>
              <a:gd name="connsiteX2329" fmla="*/ 4123464 w 10076157"/>
              <a:gd name="connsiteY2329" fmla="*/ 6177777 h 10287000"/>
              <a:gd name="connsiteX2330" fmla="*/ 4431830 w 10076157"/>
              <a:gd name="connsiteY2330" fmla="*/ 6170338 h 10287000"/>
              <a:gd name="connsiteX2331" fmla="*/ 4434483 w 10076157"/>
              <a:gd name="connsiteY2331" fmla="*/ 6173243 h 10287000"/>
              <a:gd name="connsiteX2332" fmla="*/ 4431830 w 10076157"/>
              <a:gd name="connsiteY2332" fmla="*/ 6176144 h 10287000"/>
              <a:gd name="connsiteX2333" fmla="*/ 4429174 w 10076157"/>
              <a:gd name="connsiteY2333" fmla="*/ 6173243 h 10287000"/>
              <a:gd name="connsiteX2334" fmla="*/ 4431830 w 10076157"/>
              <a:gd name="connsiteY2334" fmla="*/ 6170338 h 10287000"/>
              <a:gd name="connsiteX2335" fmla="*/ 4603702 w 10076157"/>
              <a:gd name="connsiteY2335" fmla="*/ 6164827 h 10287000"/>
              <a:gd name="connsiteX2336" fmla="*/ 4599703 w 10076157"/>
              <a:gd name="connsiteY2336" fmla="*/ 6178637 h 10287000"/>
              <a:gd name="connsiteX2337" fmla="*/ 4587972 w 10076157"/>
              <a:gd name="connsiteY2337" fmla="*/ 6175241 h 10287000"/>
              <a:gd name="connsiteX2338" fmla="*/ 4603702 w 10076157"/>
              <a:gd name="connsiteY2338" fmla="*/ 6164827 h 10287000"/>
              <a:gd name="connsiteX2339" fmla="*/ 4399049 w 10076157"/>
              <a:gd name="connsiteY2339" fmla="*/ 6157629 h 10287000"/>
              <a:gd name="connsiteX2340" fmla="*/ 4404760 w 10076157"/>
              <a:gd name="connsiteY2340" fmla="*/ 6164101 h 10287000"/>
              <a:gd name="connsiteX2341" fmla="*/ 4399049 w 10076157"/>
              <a:gd name="connsiteY2341" fmla="*/ 6170574 h 10287000"/>
              <a:gd name="connsiteX2342" fmla="*/ 4393341 w 10076157"/>
              <a:gd name="connsiteY2342" fmla="*/ 6170574 h 10287000"/>
              <a:gd name="connsiteX2343" fmla="*/ 4393341 w 10076157"/>
              <a:gd name="connsiteY2343" fmla="*/ 6164101 h 10287000"/>
              <a:gd name="connsiteX2344" fmla="*/ 4399049 w 10076157"/>
              <a:gd name="connsiteY2344" fmla="*/ 6157629 h 10287000"/>
              <a:gd name="connsiteX2345" fmla="*/ 4516590 w 10076157"/>
              <a:gd name="connsiteY2345" fmla="*/ 6155096 h 10287000"/>
              <a:gd name="connsiteX2346" fmla="*/ 4526580 w 10076157"/>
              <a:gd name="connsiteY2346" fmla="*/ 6155096 h 10287000"/>
              <a:gd name="connsiteX2347" fmla="*/ 4536573 w 10076157"/>
              <a:gd name="connsiteY2347" fmla="*/ 6164721 h 10287000"/>
              <a:gd name="connsiteX2348" fmla="*/ 4526580 w 10076157"/>
              <a:gd name="connsiteY2348" fmla="*/ 6171938 h 10287000"/>
              <a:gd name="connsiteX2349" fmla="*/ 4516590 w 10076157"/>
              <a:gd name="connsiteY2349" fmla="*/ 6164721 h 10287000"/>
              <a:gd name="connsiteX2350" fmla="*/ 4516590 w 10076157"/>
              <a:gd name="connsiteY2350" fmla="*/ 6155096 h 10287000"/>
              <a:gd name="connsiteX2351" fmla="*/ 4433315 w 10076157"/>
              <a:gd name="connsiteY2351" fmla="*/ 6145471 h 10287000"/>
              <a:gd name="connsiteX2352" fmla="*/ 4443308 w 10076157"/>
              <a:gd name="connsiteY2352" fmla="*/ 6145471 h 10287000"/>
              <a:gd name="connsiteX2353" fmla="*/ 4443308 w 10076157"/>
              <a:gd name="connsiteY2353" fmla="*/ 6155096 h 10287000"/>
              <a:gd name="connsiteX2354" fmla="*/ 4433315 w 10076157"/>
              <a:gd name="connsiteY2354" fmla="*/ 6155096 h 10287000"/>
              <a:gd name="connsiteX2355" fmla="*/ 4423321 w 10076157"/>
              <a:gd name="connsiteY2355" fmla="*/ 6155096 h 10287000"/>
              <a:gd name="connsiteX2356" fmla="*/ 4433315 w 10076157"/>
              <a:gd name="connsiteY2356" fmla="*/ 6145471 h 10287000"/>
              <a:gd name="connsiteX2357" fmla="*/ 4479947 w 10076157"/>
              <a:gd name="connsiteY2357" fmla="*/ 6129431 h 10287000"/>
              <a:gd name="connsiteX2358" fmla="*/ 4479947 w 10076157"/>
              <a:gd name="connsiteY2358" fmla="*/ 6137451 h 10287000"/>
              <a:gd name="connsiteX2359" fmla="*/ 4469954 w 10076157"/>
              <a:gd name="connsiteY2359" fmla="*/ 6145474 h 10287000"/>
              <a:gd name="connsiteX2360" fmla="*/ 4459962 w 10076157"/>
              <a:gd name="connsiteY2360" fmla="*/ 6137451 h 10287000"/>
              <a:gd name="connsiteX2361" fmla="*/ 4479947 w 10076157"/>
              <a:gd name="connsiteY2361" fmla="*/ 6129431 h 10287000"/>
              <a:gd name="connsiteX2362" fmla="*/ 4407130 w 10076157"/>
              <a:gd name="connsiteY2362" fmla="*/ 6129153 h 10287000"/>
              <a:gd name="connsiteX2363" fmla="*/ 4413382 w 10076157"/>
              <a:gd name="connsiteY2363" fmla="*/ 6136057 h 10287000"/>
              <a:gd name="connsiteX2364" fmla="*/ 4410839 w 10076157"/>
              <a:gd name="connsiteY2364" fmla="*/ 6139567 h 10287000"/>
              <a:gd name="connsiteX2365" fmla="*/ 4415412 w 10076157"/>
              <a:gd name="connsiteY2365" fmla="*/ 6140126 h 10287000"/>
              <a:gd name="connsiteX2366" fmla="*/ 4416661 w 10076157"/>
              <a:gd name="connsiteY2366" fmla="*/ 6147612 h 10287000"/>
              <a:gd name="connsiteX2367" fmla="*/ 4406665 w 10076157"/>
              <a:gd name="connsiteY2367" fmla="*/ 6164721 h 10287000"/>
              <a:gd name="connsiteX2368" fmla="*/ 4406665 w 10076157"/>
              <a:gd name="connsiteY2368" fmla="*/ 6156166 h 10287000"/>
              <a:gd name="connsiteX2369" fmla="*/ 4402919 w 10076157"/>
              <a:gd name="connsiteY2369" fmla="*/ 6148682 h 10287000"/>
              <a:gd name="connsiteX2370" fmla="*/ 4405413 w 10076157"/>
              <a:gd name="connsiteY2370" fmla="*/ 6147971 h 10287000"/>
              <a:gd name="connsiteX2371" fmla="*/ 4404004 w 10076157"/>
              <a:gd name="connsiteY2371" fmla="*/ 6146413 h 10287000"/>
              <a:gd name="connsiteX2372" fmla="*/ 4400877 w 10076157"/>
              <a:gd name="connsiteY2372" fmla="*/ 6142960 h 10287000"/>
              <a:gd name="connsiteX2373" fmla="*/ 4407130 w 10076157"/>
              <a:gd name="connsiteY2373" fmla="*/ 6136057 h 10287000"/>
              <a:gd name="connsiteX2374" fmla="*/ 4407130 w 10076157"/>
              <a:gd name="connsiteY2374" fmla="*/ 6129153 h 10287000"/>
              <a:gd name="connsiteX2375" fmla="*/ 4234635 w 10076157"/>
              <a:gd name="connsiteY2375" fmla="*/ 6129153 h 10287000"/>
              <a:gd name="connsiteX2376" fmla="*/ 4240344 w 10076157"/>
              <a:gd name="connsiteY2376" fmla="*/ 6136057 h 10287000"/>
              <a:gd name="connsiteX2377" fmla="*/ 4234635 w 10076157"/>
              <a:gd name="connsiteY2377" fmla="*/ 6149863 h 10287000"/>
              <a:gd name="connsiteX2378" fmla="*/ 4228926 w 10076157"/>
              <a:gd name="connsiteY2378" fmla="*/ 6142960 h 10287000"/>
              <a:gd name="connsiteX2379" fmla="*/ 4234635 w 10076157"/>
              <a:gd name="connsiteY2379" fmla="*/ 6136057 h 10287000"/>
              <a:gd name="connsiteX2380" fmla="*/ 4234635 w 10076157"/>
              <a:gd name="connsiteY2380" fmla="*/ 6129153 h 10287000"/>
              <a:gd name="connsiteX2381" fmla="*/ 4347475 w 10076157"/>
              <a:gd name="connsiteY2381" fmla="*/ 6126199 h 10287000"/>
              <a:gd name="connsiteX2382" fmla="*/ 4343912 w 10076157"/>
              <a:gd name="connsiteY2382" fmla="*/ 6128212 h 10287000"/>
              <a:gd name="connsiteX2383" fmla="*/ 4316123 w 10076157"/>
              <a:gd name="connsiteY2383" fmla="*/ 6156453 h 10287000"/>
              <a:gd name="connsiteX2384" fmla="*/ 4313593 w 10076157"/>
              <a:gd name="connsiteY2384" fmla="*/ 6158740 h 10287000"/>
              <a:gd name="connsiteX2385" fmla="*/ 4313593 w 10076157"/>
              <a:gd name="connsiteY2385" fmla="*/ 6160337 h 10287000"/>
              <a:gd name="connsiteX2386" fmla="*/ 4322366 w 10076157"/>
              <a:gd name="connsiteY2386" fmla="*/ 6154757 h 10287000"/>
              <a:gd name="connsiteX2387" fmla="*/ 4350085 w 10076157"/>
              <a:gd name="connsiteY2387" fmla="*/ 6137122 h 10287000"/>
              <a:gd name="connsiteX2388" fmla="*/ 4350733 w 10076157"/>
              <a:gd name="connsiteY2388" fmla="*/ 6135642 h 10287000"/>
              <a:gd name="connsiteX2389" fmla="*/ 4347475 w 10076157"/>
              <a:gd name="connsiteY2389" fmla="*/ 6135642 h 10287000"/>
              <a:gd name="connsiteX2390" fmla="*/ 4347475 w 10076157"/>
              <a:gd name="connsiteY2390" fmla="*/ 6129055 h 10287000"/>
              <a:gd name="connsiteX2391" fmla="*/ 4540480 w 10076157"/>
              <a:gd name="connsiteY2391" fmla="*/ 6123942 h 10287000"/>
              <a:gd name="connsiteX2392" fmla="*/ 4552696 w 10076157"/>
              <a:gd name="connsiteY2392" fmla="*/ 6123942 h 10287000"/>
              <a:gd name="connsiteX2393" fmla="*/ 4552696 w 10076157"/>
              <a:gd name="connsiteY2393" fmla="*/ 6138322 h 10287000"/>
              <a:gd name="connsiteX2394" fmla="*/ 4540480 w 10076157"/>
              <a:gd name="connsiteY2394" fmla="*/ 6138322 h 10287000"/>
              <a:gd name="connsiteX2395" fmla="*/ 4540480 w 10076157"/>
              <a:gd name="connsiteY2395" fmla="*/ 6123942 h 10287000"/>
              <a:gd name="connsiteX2396" fmla="*/ 4313593 w 10076157"/>
              <a:gd name="connsiteY2396" fmla="*/ 6122468 h 10287000"/>
              <a:gd name="connsiteX2397" fmla="*/ 4313593 w 10076157"/>
              <a:gd name="connsiteY2397" fmla="*/ 6124687 h 10287000"/>
              <a:gd name="connsiteX2398" fmla="*/ 4315179 w 10076157"/>
              <a:gd name="connsiteY2398" fmla="*/ 6122468 h 10287000"/>
              <a:gd name="connsiteX2399" fmla="*/ 5448148 w 10076157"/>
              <a:gd name="connsiteY2399" fmla="*/ 6112276 h 10287000"/>
              <a:gd name="connsiteX2400" fmla="*/ 5448148 w 10076157"/>
              <a:gd name="connsiteY2400" fmla="*/ 6129696 h 10287000"/>
              <a:gd name="connsiteX2401" fmla="*/ 5432225 w 10076157"/>
              <a:gd name="connsiteY2401" fmla="*/ 6129696 h 10287000"/>
              <a:gd name="connsiteX2402" fmla="*/ 5448148 w 10076157"/>
              <a:gd name="connsiteY2402" fmla="*/ 6112276 h 10287000"/>
              <a:gd name="connsiteX2403" fmla="*/ 4369473 w 10076157"/>
              <a:gd name="connsiteY2403" fmla="*/ 6109292 h 10287000"/>
              <a:gd name="connsiteX2404" fmla="*/ 4366489 w 10076157"/>
              <a:gd name="connsiteY2404" fmla="*/ 6112327 h 10287000"/>
              <a:gd name="connsiteX2405" fmla="*/ 4364751 w 10076157"/>
              <a:gd name="connsiteY2405" fmla="*/ 6114093 h 10287000"/>
              <a:gd name="connsiteX2406" fmla="*/ 4358768 w 10076157"/>
              <a:gd name="connsiteY2406" fmla="*/ 6118549 h 10287000"/>
              <a:gd name="connsiteX2407" fmla="*/ 4358768 w 10076157"/>
              <a:gd name="connsiteY2407" fmla="*/ 6120874 h 10287000"/>
              <a:gd name="connsiteX2408" fmla="*/ 4368568 w 10076157"/>
              <a:gd name="connsiteY2408" fmla="*/ 6110673 h 10287000"/>
              <a:gd name="connsiteX2409" fmla="*/ 6159111 w 10076157"/>
              <a:gd name="connsiteY2409" fmla="*/ 6108743 h 10287000"/>
              <a:gd name="connsiteX2410" fmla="*/ 6184485 w 10076157"/>
              <a:gd name="connsiteY2410" fmla="*/ 6133305 h 10287000"/>
              <a:gd name="connsiteX2411" fmla="*/ 6159111 w 10076157"/>
              <a:gd name="connsiteY2411" fmla="*/ 6157875 h 10287000"/>
              <a:gd name="connsiteX2412" fmla="*/ 6159111 w 10076157"/>
              <a:gd name="connsiteY2412" fmla="*/ 6133305 h 10287000"/>
              <a:gd name="connsiteX2413" fmla="*/ 6159111 w 10076157"/>
              <a:gd name="connsiteY2413" fmla="*/ 6108743 h 10287000"/>
              <a:gd name="connsiteX2414" fmla="*/ 4239984 w 10076157"/>
              <a:gd name="connsiteY2414" fmla="*/ 6108443 h 10287000"/>
              <a:gd name="connsiteX2415" fmla="*/ 4246653 w 10076157"/>
              <a:gd name="connsiteY2415" fmla="*/ 6115562 h 10287000"/>
              <a:gd name="connsiteX2416" fmla="*/ 4233314 w 10076157"/>
              <a:gd name="connsiteY2416" fmla="*/ 6122681 h 10287000"/>
              <a:gd name="connsiteX2417" fmla="*/ 4219974 w 10076157"/>
              <a:gd name="connsiteY2417" fmla="*/ 6129801 h 10287000"/>
              <a:gd name="connsiteX2418" fmla="*/ 4213307 w 10076157"/>
              <a:gd name="connsiteY2418" fmla="*/ 6136919 h 10287000"/>
              <a:gd name="connsiteX2419" fmla="*/ 4219974 w 10076157"/>
              <a:gd name="connsiteY2419" fmla="*/ 6122681 h 10287000"/>
              <a:gd name="connsiteX2420" fmla="*/ 4239984 w 10076157"/>
              <a:gd name="connsiteY2420" fmla="*/ 6108443 h 10287000"/>
              <a:gd name="connsiteX2421" fmla="*/ 4506598 w 10076157"/>
              <a:gd name="connsiteY2421" fmla="*/ 6094142 h 10287000"/>
              <a:gd name="connsiteX2422" fmla="*/ 4506598 w 10076157"/>
              <a:gd name="connsiteY2422" fmla="*/ 6102699 h 10287000"/>
              <a:gd name="connsiteX2423" fmla="*/ 4506598 w 10076157"/>
              <a:gd name="connsiteY2423" fmla="*/ 6111252 h 10287000"/>
              <a:gd name="connsiteX2424" fmla="*/ 4489942 w 10076157"/>
              <a:gd name="connsiteY2424" fmla="*/ 6119806 h 10287000"/>
              <a:gd name="connsiteX2425" fmla="*/ 4498269 w 10076157"/>
              <a:gd name="connsiteY2425" fmla="*/ 6102699 h 10287000"/>
              <a:gd name="connsiteX2426" fmla="*/ 4506598 w 10076157"/>
              <a:gd name="connsiteY2426" fmla="*/ 6094142 h 10287000"/>
              <a:gd name="connsiteX2427" fmla="*/ 5996306 w 10076157"/>
              <a:gd name="connsiteY2427" fmla="*/ 6092365 h 10287000"/>
              <a:gd name="connsiteX2428" fmla="*/ 6019565 w 10076157"/>
              <a:gd name="connsiteY2428" fmla="*/ 6092365 h 10287000"/>
              <a:gd name="connsiteX2429" fmla="*/ 6042821 w 10076157"/>
              <a:gd name="connsiteY2429" fmla="*/ 6156240 h 10287000"/>
              <a:gd name="connsiteX2430" fmla="*/ 6019565 w 10076157"/>
              <a:gd name="connsiteY2430" fmla="*/ 6198822 h 10287000"/>
              <a:gd name="connsiteX2431" fmla="*/ 5996306 w 10076157"/>
              <a:gd name="connsiteY2431" fmla="*/ 6198822 h 10287000"/>
              <a:gd name="connsiteX2432" fmla="*/ 5973046 w 10076157"/>
              <a:gd name="connsiteY2432" fmla="*/ 6134948 h 10287000"/>
              <a:gd name="connsiteX2433" fmla="*/ 5973046 w 10076157"/>
              <a:gd name="connsiteY2433" fmla="*/ 6113652 h 10287000"/>
              <a:gd name="connsiteX2434" fmla="*/ 5996306 w 10076157"/>
              <a:gd name="connsiteY2434" fmla="*/ 6092365 h 10287000"/>
              <a:gd name="connsiteX2435" fmla="*/ 4788827 w 10076157"/>
              <a:gd name="connsiteY2435" fmla="*/ 6085599 h 10287000"/>
              <a:gd name="connsiteX2436" fmla="*/ 4801039 w 10076157"/>
              <a:gd name="connsiteY2436" fmla="*/ 6097582 h 10287000"/>
              <a:gd name="connsiteX2437" fmla="*/ 4788827 w 10076157"/>
              <a:gd name="connsiteY2437" fmla="*/ 6097582 h 10287000"/>
              <a:gd name="connsiteX2438" fmla="*/ 4788827 w 10076157"/>
              <a:gd name="connsiteY2438" fmla="*/ 6109567 h 10287000"/>
              <a:gd name="connsiteX2439" fmla="*/ 4776613 w 10076157"/>
              <a:gd name="connsiteY2439" fmla="*/ 6109567 h 10287000"/>
              <a:gd name="connsiteX2440" fmla="*/ 4788827 w 10076157"/>
              <a:gd name="connsiteY2440" fmla="*/ 6085599 h 10287000"/>
              <a:gd name="connsiteX2441" fmla="*/ 4655852 w 10076157"/>
              <a:gd name="connsiteY2441" fmla="*/ 6085093 h 10287000"/>
              <a:gd name="connsiteX2442" fmla="*/ 4666303 w 10076157"/>
              <a:gd name="connsiteY2442" fmla="*/ 6106253 h 10287000"/>
              <a:gd name="connsiteX2443" fmla="*/ 4646163 w 10076157"/>
              <a:gd name="connsiteY2443" fmla="*/ 6118557 h 10287000"/>
              <a:gd name="connsiteX2444" fmla="*/ 4651008 w 10076157"/>
              <a:gd name="connsiteY2444" fmla="*/ 6101824 h 10287000"/>
              <a:gd name="connsiteX2445" fmla="*/ 4655852 w 10076157"/>
              <a:gd name="connsiteY2445" fmla="*/ 6085093 h 10287000"/>
              <a:gd name="connsiteX2446" fmla="*/ 5126155 w 10076157"/>
              <a:gd name="connsiteY2446" fmla="*/ 6084517 h 10287000"/>
              <a:gd name="connsiteX2447" fmla="*/ 5126155 w 10076157"/>
              <a:gd name="connsiteY2447" fmla="*/ 6094142 h 10287000"/>
              <a:gd name="connsiteX2448" fmla="*/ 5116161 w 10076157"/>
              <a:gd name="connsiteY2448" fmla="*/ 6094142 h 10287000"/>
              <a:gd name="connsiteX2449" fmla="*/ 5126155 w 10076157"/>
              <a:gd name="connsiteY2449" fmla="*/ 6084517 h 10287000"/>
              <a:gd name="connsiteX2450" fmla="*/ 4277058 w 10076157"/>
              <a:gd name="connsiteY2450" fmla="*/ 6082221 h 10287000"/>
              <a:gd name="connsiteX2451" fmla="*/ 4254363 w 10076157"/>
              <a:gd name="connsiteY2451" fmla="*/ 6099192 h 10287000"/>
              <a:gd name="connsiteX2452" fmla="*/ 4198301 w 10076157"/>
              <a:gd name="connsiteY2452" fmla="*/ 6133250 h 10287000"/>
              <a:gd name="connsiteX2453" fmla="*/ 4198301 w 10076157"/>
              <a:gd name="connsiteY2453" fmla="*/ 6136919 h 10287000"/>
              <a:gd name="connsiteX2454" fmla="*/ 4194394 w 10076157"/>
              <a:gd name="connsiteY2454" fmla="*/ 6136919 h 10287000"/>
              <a:gd name="connsiteX2455" fmla="*/ 4192262 w 10076157"/>
              <a:gd name="connsiteY2455" fmla="*/ 6136919 h 10287000"/>
              <a:gd name="connsiteX2456" fmla="*/ 4159337 w 10076157"/>
              <a:gd name="connsiteY2456" fmla="*/ 6156922 h 10287000"/>
              <a:gd name="connsiteX2457" fmla="*/ 4140720 w 10076157"/>
              <a:gd name="connsiteY2457" fmla="*/ 6165890 h 10287000"/>
              <a:gd name="connsiteX2458" fmla="*/ 4139173 w 10076157"/>
              <a:gd name="connsiteY2458" fmla="*/ 6171228 h 10287000"/>
              <a:gd name="connsiteX2459" fmla="*/ 4134652 w 10076157"/>
              <a:gd name="connsiteY2459" fmla="*/ 6186843 h 10287000"/>
              <a:gd name="connsiteX2460" fmla="*/ 4134086 w 10076157"/>
              <a:gd name="connsiteY2460" fmla="*/ 6188796 h 10287000"/>
              <a:gd name="connsiteX2461" fmla="*/ 4133111 w 10076157"/>
              <a:gd name="connsiteY2461" fmla="*/ 6192165 h 10287000"/>
              <a:gd name="connsiteX2462" fmla="*/ 4136295 w 10076157"/>
              <a:gd name="connsiteY2462" fmla="*/ 6192165 h 10287000"/>
              <a:gd name="connsiteX2463" fmla="*/ 4143232 w 10076157"/>
              <a:gd name="connsiteY2463" fmla="*/ 6185049 h 10287000"/>
              <a:gd name="connsiteX2464" fmla="*/ 4164047 w 10076157"/>
              <a:gd name="connsiteY2464" fmla="*/ 6170822 h 10287000"/>
              <a:gd name="connsiteX2465" fmla="*/ 4164047 w 10076157"/>
              <a:gd name="connsiteY2465" fmla="*/ 6163705 h 10287000"/>
              <a:gd name="connsiteX2466" fmla="*/ 4165629 w 10076157"/>
              <a:gd name="connsiteY2466" fmla="*/ 6163705 h 10287000"/>
              <a:gd name="connsiteX2467" fmla="*/ 4164985 w 10076157"/>
              <a:gd name="connsiteY2467" fmla="*/ 6161511 h 10287000"/>
              <a:gd name="connsiteX2468" fmla="*/ 4166128 w 10076157"/>
              <a:gd name="connsiteY2468" fmla="*/ 6157629 h 10287000"/>
              <a:gd name="connsiteX2469" fmla="*/ 4167269 w 10076157"/>
              <a:gd name="connsiteY2469" fmla="*/ 6161511 h 10287000"/>
              <a:gd name="connsiteX2470" fmla="*/ 4166625 w 10076157"/>
              <a:gd name="connsiteY2470" fmla="*/ 6163705 h 10287000"/>
              <a:gd name="connsiteX2471" fmla="*/ 4167516 w 10076157"/>
              <a:gd name="connsiteY2471" fmla="*/ 6163705 h 10287000"/>
              <a:gd name="connsiteX2472" fmla="*/ 4170984 w 10076157"/>
              <a:gd name="connsiteY2472" fmla="*/ 6163705 h 10287000"/>
              <a:gd name="connsiteX2473" fmla="*/ 4177924 w 10076157"/>
              <a:gd name="connsiteY2473" fmla="*/ 6163705 h 10287000"/>
              <a:gd name="connsiteX2474" fmla="*/ 4164047 w 10076157"/>
              <a:gd name="connsiteY2474" fmla="*/ 6177935 h 10287000"/>
              <a:gd name="connsiteX2475" fmla="*/ 4157109 w 10076157"/>
              <a:gd name="connsiteY2475" fmla="*/ 6185049 h 10287000"/>
              <a:gd name="connsiteX2476" fmla="*/ 4143232 w 10076157"/>
              <a:gd name="connsiteY2476" fmla="*/ 6192165 h 10287000"/>
              <a:gd name="connsiteX2477" fmla="*/ 4143232 w 10076157"/>
              <a:gd name="connsiteY2477" fmla="*/ 6199281 h 10287000"/>
              <a:gd name="connsiteX2478" fmla="*/ 4164047 w 10076157"/>
              <a:gd name="connsiteY2478" fmla="*/ 6192165 h 10287000"/>
              <a:gd name="connsiteX2479" fmla="*/ 4170984 w 10076157"/>
              <a:gd name="connsiteY2479" fmla="*/ 6185049 h 10287000"/>
              <a:gd name="connsiteX2480" fmla="*/ 4170984 w 10076157"/>
              <a:gd name="connsiteY2480" fmla="*/ 6177935 h 10287000"/>
              <a:gd name="connsiteX2481" fmla="*/ 4191798 w 10076157"/>
              <a:gd name="connsiteY2481" fmla="*/ 6185049 h 10287000"/>
              <a:gd name="connsiteX2482" fmla="*/ 4212615 w 10076157"/>
              <a:gd name="connsiteY2482" fmla="*/ 6177935 h 10287000"/>
              <a:gd name="connsiteX2483" fmla="*/ 4226488 w 10076157"/>
              <a:gd name="connsiteY2483" fmla="*/ 6177935 h 10287000"/>
              <a:gd name="connsiteX2484" fmla="*/ 4233426 w 10076157"/>
              <a:gd name="connsiteY2484" fmla="*/ 6163705 h 10287000"/>
              <a:gd name="connsiteX2485" fmla="*/ 4240366 w 10076157"/>
              <a:gd name="connsiteY2485" fmla="*/ 6156590 h 10287000"/>
              <a:gd name="connsiteX2486" fmla="*/ 4254240 w 10076157"/>
              <a:gd name="connsiteY2486" fmla="*/ 6156590 h 10287000"/>
              <a:gd name="connsiteX2487" fmla="*/ 4268117 w 10076157"/>
              <a:gd name="connsiteY2487" fmla="*/ 6142362 h 10287000"/>
              <a:gd name="connsiteX2488" fmla="*/ 4268879 w 10076157"/>
              <a:gd name="connsiteY2488" fmla="*/ 6143145 h 10287000"/>
              <a:gd name="connsiteX2489" fmla="*/ 4279713 w 10076157"/>
              <a:gd name="connsiteY2489" fmla="*/ 6122468 h 10287000"/>
              <a:gd name="connsiteX2490" fmla="*/ 4291005 w 10076157"/>
              <a:gd name="connsiteY2490" fmla="*/ 6109300 h 10287000"/>
              <a:gd name="connsiteX2491" fmla="*/ 4291005 w 10076157"/>
              <a:gd name="connsiteY2491" fmla="*/ 6102713 h 10287000"/>
              <a:gd name="connsiteX2492" fmla="*/ 4291005 w 10076157"/>
              <a:gd name="connsiteY2492" fmla="*/ 6097388 h 10287000"/>
              <a:gd name="connsiteX2493" fmla="*/ 4284718 w 10076157"/>
              <a:gd name="connsiteY2493" fmla="*/ 6090550 h 10287000"/>
              <a:gd name="connsiteX2494" fmla="*/ 4754239 w 10076157"/>
              <a:gd name="connsiteY2494" fmla="*/ 6077437 h 10287000"/>
              <a:gd name="connsiteX2495" fmla="*/ 4768834 w 10076157"/>
              <a:gd name="connsiteY2495" fmla="*/ 6093695 h 10287000"/>
              <a:gd name="connsiteX2496" fmla="*/ 4768834 w 10076157"/>
              <a:gd name="connsiteY2496" fmla="*/ 6109953 h 10287000"/>
              <a:gd name="connsiteX2497" fmla="*/ 4754239 w 10076157"/>
              <a:gd name="connsiteY2497" fmla="*/ 6142468 h 10287000"/>
              <a:gd name="connsiteX2498" fmla="*/ 4745118 w 10076157"/>
              <a:gd name="connsiteY2498" fmla="*/ 6148564 h 10287000"/>
              <a:gd name="connsiteX2499" fmla="*/ 4735769 w 10076157"/>
              <a:gd name="connsiteY2499" fmla="*/ 6149328 h 10287000"/>
              <a:gd name="connsiteX2500" fmla="*/ 4725051 w 10076157"/>
              <a:gd name="connsiteY2500" fmla="*/ 6142468 h 10287000"/>
              <a:gd name="connsiteX2501" fmla="*/ 4710455 w 10076157"/>
              <a:gd name="connsiteY2501" fmla="*/ 6126210 h 10287000"/>
              <a:gd name="connsiteX2502" fmla="*/ 4754239 w 10076157"/>
              <a:gd name="connsiteY2502" fmla="*/ 6093695 h 10287000"/>
              <a:gd name="connsiteX2503" fmla="*/ 4754239 w 10076157"/>
              <a:gd name="connsiteY2503" fmla="*/ 6077437 h 10287000"/>
              <a:gd name="connsiteX2504" fmla="*/ 4813043 w 10076157"/>
              <a:gd name="connsiteY2504" fmla="*/ 6074892 h 10287000"/>
              <a:gd name="connsiteX2505" fmla="*/ 4813043 w 10076157"/>
              <a:gd name="connsiteY2505" fmla="*/ 6084518 h 10287000"/>
              <a:gd name="connsiteX2506" fmla="*/ 4813043 w 10076157"/>
              <a:gd name="connsiteY2506" fmla="*/ 6094142 h 10287000"/>
              <a:gd name="connsiteX2507" fmla="*/ 4803050 w 10076157"/>
              <a:gd name="connsiteY2507" fmla="*/ 6094142 h 10287000"/>
              <a:gd name="connsiteX2508" fmla="*/ 4803050 w 10076157"/>
              <a:gd name="connsiteY2508" fmla="*/ 6084518 h 10287000"/>
              <a:gd name="connsiteX2509" fmla="*/ 4813043 w 10076157"/>
              <a:gd name="connsiteY2509" fmla="*/ 6074892 h 10287000"/>
              <a:gd name="connsiteX2510" fmla="*/ 4742297 w 10076157"/>
              <a:gd name="connsiteY2510" fmla="*/ 6065824 h 10287000"/>
              <a:gd name="connsiteX2511" fmla="*/ 4758221 w 10076157"/>
              <a:gd name="connsiteY2511" fmla="*/ 6065824 h 10287000"/>
              <a:gd name="connsiteX2512" fmla="*/ 4758221 w 10076157"/>
              <a:gd name="connsiteY2512" fmla="*/ 6077437 h 10287000"/>
              <a:gd name="connsiteX2513" fmla="*/ 4754239 w 10076157"/>
              <a:gd name="connsiteY2513" fmla="*/ 6077437 h 10287000"/>
              <a:gd name="connsiteX2514" fmla="*/ 4742297 w 10076157"/>
              <a:gd name="connsiteY2514" fmla="*/ 6077437 h 10287000"/>
              <a:gd name="connsiteX2515" fmla="*/ 4742297 w 10076157"/>
              <a:gd name="connsiteY2515" fmla="*/ 6065824 h 10287000"/>
              <a:gd name="connsiteX2516" fmla="*/ 4359611 w 10076157"/>
              <a:gd name="connsiteY2516" fmla="*/ 6061842 h 10287000"/>
              <a:gd name="connsiteX2517" fmla="*/ 4360862 w 10076157"/>
              <a:gd name="connsiteY2517" fmla="*/ 6063136 h 10287000"/>
              <a:gd name="connsiteX2518" fmla="*/ 4359611 w 10076157"/>
              <a:gd name="connsiteY2518" fmla="*/ 6064430 h 10287000"/>
              <a:gd name="connsiteX2519" fmla="*/ 4358359 w 10076157"/>
              <a:gd name="connsiteY2519" fmla="*/ 6063136 h 10287000"/>
              <a:gd name="connsiteX2520" fmla="*/ 4359611 w 10076157"/>
              <a:gd name="connsiteY2520" fmla="*/ 6061842 h 10287000"/>
              <a:gd name="connsiteX2521" fmla="*/ 4713833 w 10076157"/>
              <a:gd name="connsiteY2521" fmla="*/ 6055837 h 10287000"/>
              <a:gd name="connsiteX2522" fmla="*/ 4718967 w 10076157"/>
              <a:gd name="connsiteY2522" fmla="*/ 6056072 h 10287000"/>
              <a:gd name="connsiteX2523" fmla="*/ 4716291 w 10076157"/>
              <a:gd name="connsiteY2523" fmla="*/ 6065316 h 10287000"/>
              <a:gd name="connsiteX2524" fmla="*/ 4706689 w 10076157"/>
              <a:gd name="connsiteY2524" fmla="*/ 6062536 h 10287000"/>
              <a:gd name="connsiteX2525" fmla="*/ 4713833 w 10076157"/>
              <a:gd name="connsiteY2525" fmla="*/ 6055837 h 10287000"/>
              <a:gd name="connsiteX2526" fmla="*/ 4821394 w 10076157"/>
              <a:gd name="connsiteY2526" fmla="*/ 6042464 h 10287000"/>
              <a:gd name="connsiteX2527" fmla="*/ 4833610 w 10076157"/>
              <a:gd name="connsiteY2527" fmla="*/ 6071223 h 10287000"/>
              <a:gd name="connsiteX2528" fmla="*/ 4821394 w 10076157"/>
              <a:gd name="connsiteY2528" fmla="*/ 6071223 h 10287000"/>
              <a:gd name="connsiteX2529" fmla="*/ 4821394 w 10076157"/>
              <a:gd name="connsiteY2529" fmla="*/ 6042464 h 10287000"/>
              <a:gd name="connsiteX2530" fmla="*/ 4654586 w 10076157"/>
              <a:gd name="connsiteY2530" fmla="*/ 6030306 h 10287000"/>
              <a:gd name="connsiteX2531" fmla="*/ 4653794 w 10076157"/>
              <a:gd name="connsiteY2531" fmla="*/ 6034403 h 10287000"/>
              <a:gd name="connsiteX2532" fmla="*/ 4654586 w 10076157"/>
              <a:gd name="connsiteY2532" fmla="*/ 6032345 h 10287000"/>
              <a:gd name="connsiteX2533" fmla="*/ 4654586 w 10076157"/>
              <a:gd name="connsiteY2533" fmla="*/ 6031247 h 10287000"/>
              <a:gd name="connsiteX2534" fmla="*/ 4413381 w 10076157"/>
              <a:gd name="connsiteY2534" fmla="*/ 6023009 h 10287000"/>
              <a:gd name="connsiteX2535" fmla="*/ 4420884 w 10076157"/>
              <a:gd name="connsiteY2535" fmla="*/ 6023009 h 10287000"/>
              <a:gd name="connsiteX2536" fmla="*/ 4413381 w 10076157"/>
              <a:gd name="connsiteY2536" fmla="*/ 6028187 h 10287000"/>
              <a:gd name="connsiteX2537" fmla="*/ 4413381 w 10076157"/>
              <a:gd name="connsiteY2537" fmla="*/ 6023009 h 10287000"/>
              <a:gd name="connsiteX2538" fmla="*/ 5035959 w 10076157"/>
              <a:gd name="connsiteY2538" fmla="*/ 6013573 h 10287000"/>
              <a:gd name="connsiteX2539" fmla="*/ 5050112 w 10076157"/>
              <a:gd name="connsiteY2539" fmla="*/ 6013573 h 10287000"/>
              <a:gd name="connsiteX2540" fmla="*/ 5064261 w 10076157"/>
              <a:gd name="connsiteY2540" fmla="*/ 6013573 h 10287000"/>
              <a:gd name="connsiteX2541" fmla="*/ 5078416 w 10076157"/>
              <a:gd name="connsiteY2541" fmla="*/ 6029541 h 10287000"/>
              <a:gd name="connsiteX2542" fmla="*/ 5078416 w 10076157"/>
              <a:gd name="connsiteY2542" fmla="*/ 6045504 h 10287000"/>
              <a:gd name="connsiteX2543" fmla="*/ 5092570 w 10076157"/>
              <a:gd name="connsiteY2543" fmla="*/ 6077442 h 10287000"/>
              <a:gd name="connsiteX2544" fmla="*/ 5064261 w 10076157"/>
              <a:gd name="connsiteY2544" fmla="*/ 6125345 h 10287000"/>
              <a:gd name="connsiteX2545" fmla="*/ 5050112 w 10076157"/>
              <a:gd name="connsiteY2545" fmla="*/ 6141308 h 10287000"/>
              <a:gd name="connsiteX2546" fmla="*/ 5035959 w 10076157"/>
              <a:gd name="connsiteY2546" fmla="*/ 6141308 h 10287000"/>
              <a:gd name="connsiteX2547" fmla="*/ 5007654 w 10076157"/>
              <a:gd name="connsiteY2547" fmla="*/ 6125345 h 10287000"/>
              <a:gd name="connsiteX2548" fmla="*/ 5021805 w 10076157"/>
              <a:gd name="connsiteY2548" fmla="*/ 6061474 h 10287000"/>
              <a:gd name="connsiteX2549" fmla="*/ 5035959 w 10076157"/>
              <a:gd name="connsiteY2549" fmla="*/ 6013573 h 10287000"/>
              <a:gd name="connsiteX2550" fmla="*/ 6116819 w 10076157"/>
              <a:gd name="connsiteY2550" fmla="*/ 6002285 h 10287000"/>
              <a:gd name="connsiteX2551" fmla="*/ 6133734 w 10076157"/>
              <a:gd name="connsiteY2551" fmla="*/ 6043229 h 10287000"/>
              <a:gd name="connsiteX2552" fmla="*/ 6116819 w 10076157"/>
              <a:gd name="connsiteY2552" fmla="*/ 6022756 h 10287000"/>
              <a:gd name="connsiteX2553" fmla="*/ 6116819 w 10076157"/>
              <a:gd name="connsiteY2553" fmla="*/ 6002285 h 10287000"/>
              <a:gd name="connsiteX2554" fmla="*/ 9373688 w 10076157"/>
              <a:gd name="connsiteY2554" fmla="*/ 5983729 h 10287000"/>
              <a:gd name="connsiteX2555" fmla="*/ 9394265 w 10076157"/>
              <a:gd name="connsiteY2555" fmla="*/ 5989688 h 10287000"/>
              <a:gd name="connsiteX2556" fmla="*/ 9384964 w 10076157"/>
              <a:gd name="connsiteY2556" fmla="*/ 6021808 h 10287000"/>
              <a:gd name="connsiteX2557" fmla="*/ 9373688 w 10076157"/>
              <a:gd name="connsiteY2557" fmla="*/ 5983729 h 10287000"/>
              <a:gd name="connsiteX2558" fmla="*/ 4894652 w 10076157"/>
              <a:gd name="connsiteY2558" fmla="*/ 5978649 h 10287000"/>
              <a:gd name="connsiteX2559" fmla="*/ 4904089 w 10076157"/>
              <a:gd name="connsiteY2559" fmla="*/ 5987400 h 10287000"/>
              <a:gd name="connsiteX2560" fmla="*/ 4904089 w 10076157"/>
              <a:gd name="connsiteY2560" fmla="*/ 6004898 h 10287000"/>
              <a:gd name="connsiteX2561" fmla="*/ 4913528 w 10076157"/>
              <a:gd name="connsiteY2561" fmla="*/ 6031147 h 10287000"/>
              <a:gd name="connsiteX2562" fmla="*/ 4922964 w 10076157"/>
              <a:gd name="connsiteY2562" fmla="*/ 6031147 h 10287000"/>
              <a:gd name="connsiteX2563" fmla="*/ 4913528 w 10076157"/>
              <a:gd name="connsiteY2563" fmla="*/ 6048646 h 10287000"/>
              <a:gd name="connsiteX2564" fmla="*/ 4885214 w 10076157"/>
              <a:gd name="connsiteY2564" fmla="*/ 6057395 h 10287000"/>
              <a:gd name="connsiteX2565" fmla="*/ 4875774 w 10076157"/>
              <a:gd name="connsiteY2565" fmla="*/ 6057395 h 10287000"/>
              <a:gd name="connsiteX2566" fmla="*/ 4866338 w 10076157"/>
              <a:gd name="connsiteY2566" fmla="*/ 6074892 h 10287000"/>
              <a:gd name="connsiteX2567" fmla="*/ 4866338 w 10076157"/>
              <a:gd name="connsiteY2567" fmla="*/ 6066146 h 10287000"/>
              <a:gd name="connsiteX2568" fmla="*/ 4866338 w 10076157"/>
              <a:gd name="connsiteY2568" fmla="*/ 6048646 h 10287000"/>
              <a:gd name="connsiteX2569" fmla="*/ 4875774 w 10076157"/>
              <a:gd name="connsiteY2569" fmla="*/ 6031147 h 10287000"/>
              <a:gd name="connsiteX2570" fmla="*/ 4875774 w 10076157"/>
              <a:gd name="connsiteY2570" fmla="*/ 6022396 h 10287000"/>
              <a:gd name="connsiteX2571" fmla="*/ 4885214 w 10076157"/>
              <a:gd name="connsiteY2571" fmla="*/ 5996149 h 10287000"/>
              <a:gd name="connsiteX2572" fmla="*/ 4894652 w 10076157"/>
              <a:gd name="connsiteY2572" fmla="*/ 5987400 h 10287000"/>
              <a:gd name="connsiteX2573" fmla="*/ 4894652 w 10076157"/>
              <a:gd name="connsiteY2573" fmla="*/ 5978649 h 10287000"/>
              <a:gd name="connsiteX2574" fmla="*/ 4563221 w 10076157"/>
              <a:gd name="connsiteY2574" fmla="*/ 5978649 h 10287000"/>
              <a:gd name="connsiteX2575" fmla="*/ 4563221 w 10076157"/>
              <a:gd name="connsiteY2575" fmla="*/ 5996616 h 10287000"/>
              <a:gd name="connsiteX2576" fmla="*/ 4543235 w 10076157"/>
              <a:gd name="connsiteY2576" fmla="*/ 6023563 h 10287000"/>
              <a:gd name="connsiteX2577" fmla="*/ 4543235 w 10076157"/>
              <a:gd name="connsiteY2577" fmla="*/ 6005597 h 10287000"/>
              <a:gd name="connsiteX2578" fmla="*/ 4563221 w 10076157"/>
              <a:gd name="connsiteY2578" fmla="*/ 5978649 h 10287000"/>
              <a:gd name="connsiteX2579" fmla="*/ 4674253 w 10076157"/>
              <a:gd name="connsiteY2579" fmla="*/ 5962607 h 10287000"/>
              <a:gd name="connsiteX2580" fmla="*/ 4683136 w 10076157"/>
              <a:gd name="connsiteY2580" fmla="*/ 5962607 h 10287000"/>
              <a:gd name="connsiteX2581" fmla="*/ 4674253 w 10076157"/>
              <a:gd name="connsiteY2581" fmla="*/ 5980254 h 10287000"/>
              <a:gd name="connsiteX2582" fmla="*/ 4656488 w 10076157"/>
              <a:gd name="connsiteY2582" fmla="*/ 5997897 h 10287000"/>
              <a:gd name="connsiteX2583" fmla="*/ 4656488 w 10076157"/>
              <a:gd name="connsiteY2583" fmla="*/ 5989074 h 10287000"/>
              <a:gd name="connsiteX2584" fmla="*/ 4656488 w 10076157"/>
              <a:gd name="connsiteY2584" fmla="*/ 5980254 h 10287000"/>
              <a:gd name="connsiteX2585" fmla="*/ 4665370 w 10076157"/>
              <a:gd name="connsiteY2585" fmla="*/ 5971430 h 10287000"/>
              <a:gd name="connsiteX2586" fmla="*/ 4674253 w 10076157"/>
              <a:gd name="connsiteY2586" fmla="*/ 5962607 h 10287000"/>
              <a:gd name="connsiteX2587" fmla="*/ 4663474 w 10076157"/>
              <a:gd name="connsiteY2587" fmla="*/ 5922044 h 10287000"/>
              <a:gd name="connsiteX2588" fmla="*/ 4663474 w 10076157"/>
              <a:gd name="connsiteY2588" fmla="*/ 5929810 h 10287000"/>
              <a:gd name="connsiteX2589" fmla="*/ 4655971 w 10076157"/>
              <a:gd name="connsiteY2589" fmla="*/ 5929810 h 10287000"/>
              <a:gd name="connsiteX2590" fmla="*/ 4663474 w 10076157"/>
              <a:gd name="connsiteY2590" fmla="*/ 5922044 h 10287000"/>
              <a:gd name="connsiteX2591" fmla="*/ 4468698 w 10076157"/>
              <a:gd name="connsiteY2591" fmla="*/ 5922041 h 10287000"/>
              <a:gd name="connsiteX2592" fmla="*/ 4468698 w 10076157"/>
              <a:gd name="connsiteY2592" fmla="*/ 5929810 h 10287000"/>
              <a:gd name="connsiteX2593" fmla="*/ 4461846 w 10076157"/>
              <a:gd name="connsiteY2593" fmla="*/ 5929810 h 10287000"/>
              <a:gd name="connsiteX2594" fmla="*/ 4468698 w 10076157"/>
              <a:gd name="connsiteY2594" fmla="*/ 5922041 h 10287000"/>
              <a:gd name="connsiteX2595" fmla="*/ 4729769 w 10076157"/>
              <a:gd name="connsiteY2595" fmla="*/ 5917693 h 10287000"/>
              <a:gd name="connsiteX2596" fmla="*/ 4739764 w 10076157"/>
              <a:gd name="connsiteY2596" fmla="*/ 5917693 h 10287000"/>
              <a:gd name="connsiteX2597" fmla="*/ 4739764 w 10076157"/>
              <a:gd name="connsiteY2597" fmla="*/ 5927318 h 10287000"/>
              <a:gd name="connsiteX2598" fmla="*/ 4729769 w 10076157"/>
              <a:gd name="connsiteY2598" fmla="*/ 5927318 h 10287000"/>
              <a:gd name="connsiteX2599" fmla="*/ 4729769 w 10076157"/>
              <a:gd name="connsiteY2599" fmla="*/ 5917693 h 10287000"/>
              <a:gd name="connsiteX2600" fmla="*/ 5138953 w 10076157"/>
              <a:gd name="connsiteY2600" fmla="*/ 5913058 h 10287000"/>
              <a:gd name="connsiteX2601" fmla="*/ 5138953 w 10076157"/>
              <a:gd name="connsiteY2601" fmla="*/ 5927436 h 10287000"/>
              <a:gd name="connsiteX2602" fmla="*/ 5126737 w 10076157"/>
              <a:gd name="connsiteY2602" fmla="*/ 5927436 h 10287000"/>
              <a:gd name="connsiteX2603" fmla="*/ 5138953 w 10076157"/>
              <a:gd name="connsiteY2603" fmla="*/ 5913058 h 10287000"/>
              <a:gd name="connsiteX2604" fmla="*/ 4932957 w 10076157"/>
              <a:gd name="connsiteY2604" fmla="*/ 5892028 h 10287000"/>
              <a:gd name="connsiteX2605" fmla="*/ 4942950 w 10076157"/>
              <a:gd name="connsiteY2605" fmla="*/ 5900049 h 10287000"/>
              <a:gd name="connsiteX2606" fmla="*/ 4932957 w 10076157"/>
              <a:gd name="connsiteY2606" fmla="*/ 5900049 h 10287000"/>
              <a:gd name="connsiteX2607" fmla="*/ 4932957 w 10076157"/>
              <a:gd name="connsiteY2607" fmla="*/ 5908070 h 10287000"/>
              <a:gd name="connsiteX2608" fmla="*/ 4922964 w 10076157"/>
              <a:gd name="connsiteY2608" fmla="*/ 5908070 h 10287000"/>
              <a:gd name="connsiteX2609" fmla="*/ 4932957 w 10076157"/>
              <a:gd name="connsiteY2609" fmla="*/ 5892028 h 10287000"/>
              <a:gd name="connsiteX2610" fmla="*/ 4597479 w 10076157"/>
              <a:gd name="connsiteY2610" fmla="*/ 5874716 h 10287000"/>
              <a:gd name="connsiteX2611" fmla="*/ 4609692 w 10076157"/>
              <a:gd name="connsiteY2611" fmla="*/ 5874716 h 10287000"/>
              <a:gd name="connsiteX2612" fmla="*/ 4609692 w 10076157"/>
              <a:gd name="connsiteY2612" fmla="*/ 5884300 h 10287000"/>
              <a:gd name="connsiteX2613" fmla="*/ 4606637 w 10076157"/>
              <a:gd name="connsiteY2613" fmla="*/ 5884300 h 10287000"/>
              <a:gd name="connsiteX2614" fmla="*/ 4597479 w 10076157"/>
              <a:gd name="connsiteY2614" fmla="*/ 5884300 h 10287000"/>
              <a:gd name="connsiteX2615" fmla="*/ 4597479 w 10076157"/>
              <a:gd name="connsiteY2615" fmla="*/ 5874716 h 10287000"/>
              <a:gd name="connsiteX2616" fmla="*/ 4959605 w 10076157"/>
              <a:gd name="connsiteY2616" fmla="*/ 5863157 h 10287000"/>
              <a:gd name="connsiteX2617" fmla="*/ 4969598 w 10076157"/>
              <a:gd name="connsiteY2617" fmla="*/ 5882404 h 10287000"/>
              <a:gd name="connsiteX2618" fmla="*/ 4959605 w 10076157"/>
              <a:gd name="connsiteY2618" fmla="*/ 5882404 h 10287000"/>
              <a:gd name="connsiteX2619" fmla="*/ 4959605 w 10076157"/>
              <a:gd name="connsiteY2619" fmla="*/ 5863157 h 10287000"/>
              <a:gd name="connsiteX2620" fmla="*/ 4594007 w 10076157"/>
              <a:gd name="connsiteY2620" fmla="*/ 5852890 h 10287000"/>
              <a:gd name="connsiteX2621" fmla="*/ 4600929 w 10076157"/>
              <a:gd name="connsiteY2621" fmla="*/ 5864914 h 10287000"/>
              <a:gd name="connsiteX2622" fmla="*/ 4588653 w 10076157"/>
              <a:gd name="connsiteY2622" fmla="*/ 5871381 h 10287000"/>
              <a:gd name="connsiteX2623" fmla="*/ 4591330 w 10076157"/>
              <a:gd name="connsiteY2623" fmla="*/ 5862135 h 10287000"/>
              <a:gd name="connsiteX2624" fmla="*/ 4594007 w 10076157"/>
              <a:gd name="connsiteY2624" fmla="*/ 5852890 h 10287000"/>
              <a:gd name="connsiteX2625" fmla="*/ 4822753 w 10076157"/>
              <a:gd name="connsiteY2625" fmla="*/ 5831582 h 10287000"/>
              <a:gd name="connsiteX2626" fmla="*/ 4833610 w 10076157"/>
              <a:gd name="connsiteY2626" fmla="*/ 5831582 h 10287000"/>
              <a:gd name="connsiteX2627" fmla="*/ 4844465 w 10076157"/>
              <a:gd name="connsiteY2627" fmla="*/ 5831582 h 10287000"/>
              <a:gd name="connsiteX2628" fmla="*/ 4855325 w 10076157"/>
              <a:gd name="connsiteY2628" fmla="*/ 5844762 h 10287000"/>
              <a:gd name="connsiteX2629" fmla="*/ 4855325 w 10076157"/>
              <a:gd name="connsiteY2629" fmla="*/ 5857940 h 10287000"/>
              <a:gd name="connsiteX2630" fmla="*/ 4866178 w 10076157"/>
              <a:gd name="connsiteY2630" fmla="*/ 5884303 h 10287000"/>
              <a:gd name="connsiteX2631" fmla="*/ 4844465 w 10076157"/>
              <a:gd name="connsiteY2631" fmla="*/ 5923845 h 10287000"/>
              <a:gd name="connsiteX2632" fmla="*/ 4833610 w 10076157"/>
              <a:gd name="connsiteY2632" fmla="*/ 5937022 h 10287000"/>
              <a:gd name="connsiteX2633" fmla="*/ 4822753 w 10076157"/>
              <a:gd name="connsiteY2633" fmla="*/ 5937022 h 10287000"/>
              <a:gd name="connsiteX2634" fmla="*/ 4801039 w 10076157"/>
              <a:gd name="connsiteY2634" fmla="*/ 5923845 h 10287000"/>
              <a:gd name="connsiteX2635" fmla="*/ 4811895 w 10076157"/>
              <a:gd name="connsiteY2635" fmla="*/ 5871121 h 10287000"/>
              <a:gd name="connsiteX2636" fmla="*/ 4822753 w 10076157"/>
              <a:gd name="connsiteY2636" fmla="*/ 5831582 h 10287000"/>
              <a:gd name="connsiteX2637" fmla="*/ 5166868 w 10076157"/>
              <a:gd name="connsiteY2637" fmla="*/ 5821965 h 10287000"/>
              <a:gd name="connsiteX2638" fmla="*/ 5182792 w 10076157"/>
              <a:gd name="connsiteY2638" fmla="*/ 5839384 h 10287000"/>
              <a:gd name="connsiteX2639" fmla="*/ 5166868 w 10076157"/>
              <a:gd name="connsiteY2639" fmla="*/ 5856804 h 10287000"/>
              <a:gd name="connsiteX2640" fmla="*/ 5166868 w 10076157"/>
              <a:gd name="connsiteY2640" fmla="*/ 5839384 h 10287000"/>
              <a:gd name="connsiteX2641" fmla="*/ 5166868 w 10076157"/>
              <a:gd name="connsiteY2641" fmla="*/ 5821965 h 10287000"/>
              <a:gd name="connsiteX2642" fmla="*/ 5064707 w 10076157"/>
              <a:gd name="connsiteY2642" fmla="*/ 5810354 h 10287000"/>
              <a:gd name="connsiteX2643" fmla="*/ 5079302 w 10076157"/>
              <a:gd name="connsiteY2643" fmla="*/ 5810354 h 10287000"/>
              <a:gd name="connsiteX2644" fmla="*/ 5093895 w 10076157"/>
              <a:gd name="connsiteY2644" fmla="*/ 5855644 h 10287000"/>
              <a:gd name="connsiteX2645" fmla="*/ 5079302 w 10076157"/>
              <a:gd name="connsiteY2645" fmla="*/ 5885834 h 10287000"/>
              <a:gd name="connsiteX2646" fmla="*/ 5064707 w 10076157"/>
              <a:gd name="connsiteY2646" fmla="*/ 5885834 h 10287000"/>
              <a:gd name="connsiteX2647" fmla="*/ 5050112 w 10076157"/>
              <a:gd name="connsiteY2647" fmla="*/ 5840546 h 10287000"/>
              <a:gd name="connsiteX2648" fmla="*/ 5050112 w 10076157"/>
              <a:gd name="connsiteY2648" fmla="*/ 5825448 h 10287000"/>
              <a:gd name="connsiteX2649" fmla="*/ 5064707 w 10076157"/>
              <a:gd name="connsiteY2649" fmla="*/ 5810354 h 10287000"/>
              <a:gd name="connsiteX2650" fmla="*/ 4581541 w 10076157"/>
              <a:gd name="connsiteY2650" fmla="*/ 5808617 h 10287000"/>
              <a:gd name="connsiteX2651" fmla="*/ 4583209 w 10076157"/>
              <a:gd name="connsiteY2651" fmla="*/ 5810222 h 10287000"/>
              <a:gd name="connsiteX2652" fmla="*/ 4581541 w 10076157"/>
              <a:gd name="connsiteY2652" fmla="*/ 5811825 h 10287000"/>
              <a:gd name="connsiteX2653" fmla="*/ 4579875 w 10076157"/>
              <a:gd name="connsiteY2653" fmla="*/ 5810222 h 10287000"/>
              <a:gd name="connsiteX2654" fmla="*/ 4581541 w 10076157"/>
              <a:gd name="connsiteY2654" fmla="*/ 5808617 h 10287000"/>
              <a:gd name="connsiteX2655" fmla="*/ 4589607 w 10076157"/>
              <a:gd name="connsiteY2655" fmla="*/ 5808197 h 10287000"/>
              <a:gd name="connsiteX2656" fmla="*/ 4591546 w 10076157"/>
              <a:gd name="connsiteY2656" fmla="*/ 5825459 h 10287000"/>
              <a:gd name="connsiteX2657" fmla="*/ 4587378 w 10076157"/>
              <a:gd name="connsiteY2657" fmla="*/ 5815901 h 10287000"/>
              <a:gd name="connsiteX2658" fmla="*/ 4589607 w 10076157"/>
              <a:gd name="connsiteY2658" fmla="*/ 5808197 h 10287000"/>
              <a:gd name="connsiteX2659" fmla="*/ 4550658 w 10076157"/>
              <a:gd name="connsiteY2659" fmla="*/ 5807959 h 10287000"/>
              <a:gd name="connsiteX2660" fmla="*/ 4534862 w 10076157"/>
              <a:gd name="connsiteY2660" fmla="*/ 5829084 h 10287000"/>
              <a:gd name="connsiteX2661" fmla="*/ 4538602 w 10076157"/>
              <a:gd name="connsiteY2661" fmla="*/ 5830167 h 10287000"/>
              <a:gd name="connsiteX2662" fmla="*/ 4543001 w 10076157"/>
              <a:gd name="connsiteY2662" fmla="*/ 5831440 h 10287000"/>
              <a:gd name="connsiteX2663" fmla="*/ 4544837 w 10076157"/>
              <a:gd name="connsiteY2663" fmla="*/ 5858027 h 10287000"/>
              <a:gd name="connsiteX2664" fmla="*/ 4531401 w 10076157"/>
              <a:gd name="connsiteY2664" fmla="*/ 5871504 h 10287000"/>
              <a:gd name="connsiteX2665" fmla="*/ 4522602 w 10076157"/>
              <a:gd name="connsiteY2665" fmla="*/ 5868955 h 10287000"/>
              <a:gd name="connsiteX2666" fmla="*/ 4520812 w 10076157"/>
              <a:gd name="connsiteY2666" fmla="*/ 5858668 h 10287000"/>
              <a:gd name="connsiteX2667" fmla="*/ 4520779 w 10076157"/>
              <a:gd name="connsiteY2667" fmla="*/ 5847917 h 10287000"/>
              <a:gd name="connsiteX2668" fmla="*/ 4500625 w 10076157"/>
              <a:gd name="connsiteY2668" fmla="*/ 5874867 h 10287000"/>
              <a:gd name="connsiteX2669" fmla="*/ 4503832 w 10076157"/>
              <a:gd name="connsiteY2669" fmla="*/ 5878975 h 10287000"/>
              <a:gd name="connsiteX2670" fmla="*/ 4510917 w 10076157"/>
              <a:gd name="connsiteY2670" fmla="*/ 5878975 h 10287000"/>
              <a:gd name="connsiteX2671" fmla="*/ 4503832 w 10076157"/>
              <a:gd name="connsiteY2671" fmla="*/ 5893095 h 10287000"/>
              <a:gd name="connsiteX2672" fmla="*/ 4482574 w 10076157"/>
              <a:gd name="connsiteY2672" fmla="*/ 5900155 h 10287000"/>
              <a:gd name="connsiteX2673" fmla="*/ 4481689 w 10076157"/>
              <a:gd name="connsiteY2673" fmla="*/ 5900155 h 10287000"/>
              <a:gd name="connsiteX2674" fmla="*/ 4477923 w 10076157"/>
              <a:gd name="connsiteY2674" fmla="*/ 5900155 h 10287000"/>
              <a:gd name="connsiteX2675" fmla="*/ 4472486 w 10076157"/>
              <a:gd name="connsiteY2675" fmla="*/ 5906137 h 10287000"/>
              <a:gd name="connsiteX2676" fmla="*/ 4471945 w 10076157"/>
              <a:gd name="connsiteY2676" fmla="*/ 5907216 h 10287000"/>
              <a:gd name="connsiteX2677" fmla="*/ 4468401 w 10076157"/>
              <a:gd name="connsiteY2677" fmla="*/ 5914275 h 10287000"/>
              <a:gd name="connsiteX2678" fmla="*/ 4468401 w 10076157"/>
              <a:gd name="connsiteY2678" fmla="*/ 5910632 h 10287000"/>
              <a:gd name="connsiteX2679" fmla="*/ 4424934 w 10076157"/>
              <a:gd name="connsiteY2679" fmla="*/ 5958458 h 10287000"/>
              <a:gd name="connsiteX2680" fmla="*/ 4347908 w 10076157"/>
              <a:gd name="connsiteY2680" fmla="*/ 6028465 h 10287000"/>
              <a:gd name="connsiteX2681" fmla="*/ 4347372 w 10076157"/>
              <a:gd name="connsiteY2681" fmla="*/ 6030311 h 10287000"/>
              <a:gd name="connsiteX2682" fmla="*/ 4347475 w 10076157"/>
              <a:gd name="connsiteY2682" fmla="*/ 6030268 h 10287000"/>
              <a:gd name="connsiteX2683" fmla="*/ 4347475 w 10076157"/>
              <a:gd name="connsiteY2683" fmla="*/ 6031916 h 10287000"/>
              <a:gd name="connsiteX2684" fmla="*/ 4347475 w 10076157"/>
              <a:gd name="connsiteY2684" fmla="*/ 6037311 h 10287000"/>
              <a:gd name="connsiteX2685" fmla="*/ 4350678 w 10076157"/>
              <a:gd name="connsiteY2685" fmla="*/ 6053047 h 10287000"/>
              <a:gd name="connsiteX2686" fmla="*/ 4349688 w 10076157"/>
              <a:gd name="connsiteY2686" fmla="*/ 6061337 h 10287000"/>
              <a:gd name="connsiteX2687" fmla="*/ 4344222 w 10076157"/>
              <a:gd name="connsiteY2687" fmla="*/ 6064201 h 10287000"/>
              <a:gd name="connsiteX2688" fmla="*/ 4339004 w 10076157"/>
              <a:gd name="connsiteY2688" fmla="*/ 6076369 h 10287000"/>
              <a:gd name="connsiteX2689" fmla="*/ 4347475 w 10076157"/>
              <a:gd name="connsiteY2689" fmla="*/ 6096127 h 10287000"/>
              <a:gd name="connsiteX2690" fmla="*/ 4353041 w 10076157"/>
              <a:gd name="connsiteY2690" fmla="*/ 6097751 h 10287000"/>
              <a:gd name="connsiteX2691" fmla="*/ 4354330 w 10076157"/>
              <a:gd name="connsiteY2691" fmla="*/ 6096440 h 10287000"/>
              <a:gd name="connsiteX2692" fmla="*/ 4364751 w 10076157"/>
              <a:gd name="connsiteY2692" fmla="*/ 6085849 h 10287000"/>
              <a:gd name="connsiteX2693" fmla="*/ 4378645 w 10076157"/>
              <a:gd name="connsiteY2693" fmla="*/ 6071727 h 10287000"/>
              <a:gd name="connsiteX2694" fmla="*/ 4392540 w 10076157"/>
              <a:gd name="connsiteY2694" fmla="*/ 6050546 h 10287000"/>
              <a:gd name="connsiteX2695" fmla="*/ 4399488 w 10076157"/>
              <a:gd name="connsiteY2695" fmla="*/ 6029364 h 10287000"/>
              <a:gd name="connsiteX2696" fmla="*/ 4406433 w 10076157"/>
              <a:gd name="connsiteY2696" fmla="*/ 6022302 h 10287000"/>
              <a:gd name="connsiteX2697" fmla="*/ 4406433 w 10076157"/>
              <a:gd name="connsiteY2697" fmla="*/ 6029364 h 10287000"/>
              <a:gd name="connsiteX2698" fmla="*/ 4406433 w 10076157"/>
              <a:gd name="connsiteY2698" fmla="*/ 6036425 h 10287000"/>
              <a:gd name="connsiteX2699" fmla="*/ 4406433 w 10076157"/>
              <a:gd name="connsiteY2699" fmla="*/ 6050546 h 10287000"/>
              <a:gd name="connsiteX2700" fmla="*/ 4399488 w 10076157"/>
              <a:gd name="connsiteY2700" fmla="*/ 6071727 h 10287000"/>
              <a:gd name="connsiteX2701" fmla="*/ 4389065 w 10076157"/>
              <a:gd name="connsiteY2701" fmla="*/ 6080554 h 10287000"/>
              <a:gd name="connsiteX2702" fmla="*/ 4379585 w 10076157"/>
              <a:gd name="connsiteY2702" fmla="*/ 6098220 h 10287000"/>
              <a:gd name="connsiteX2703" fmla="*/ 4387050 w 10076157"/>
              <a:gd name="connsiteY2703" fmla="*/ 6093039 h 10287000"/>
              <a:gd name="connsiteX2704" fmla="*/ 4396291 w 10076157"/>
              <a:gd name="connsiteY2704" fmla="*/ 6075406 h 10287000"/>
              <a:gd name="connsiteX2705" fmla="*/ 4405532 w 10076157"/>
              <a:gd name="connsiteY2705" fmla="*/ 6075406 h 10287000"/>
              <a:gd name="connsiteX2706" fmla="*/ 4405532 w 10076157"/>
              <a:gd name="connsiteY2706" fmla="*/ 6066589 h 10287000"/>
              <a:gd name="connsiteX2707" fmla="*/ 4424010 w 10076157"/>
              <a:gd name="connsiteY2707" fmla="*/ 6048957 h 10287000"/>
              <a:gd name="connsiteX2708" fmla="*/ 4451733 w 10076157"/>
              <a:gd name="connsiteY2708" fmla="*/ 6022505 h 10287000"/>
              <a:gd name="connsiteX2709" fmla="*/ 4460973 w 10076157"/>
              <a:gd name="connsiteY2709" fmla="*/ 6013690 h 10287000"/>
              <a:gd name="connsiteX2710" fmla="*/ 4466748 w 10076157"/>
              <a:gd name="connsiteY2710" fmla="*/ 6000465 h 10287000"/>
              <a:gd name="connsiteX2711" fmla="*/ 4467295 w 10076157"/>
              <a:gd name="connsiteY2711" fmla="*/ 5999897 h 10287000"/>
              <a:gd name="connsiteX2712" fmla="*/ 4466008 w 10076157"/>
              <a:gd name="connsiteY2712" fmla="*/ 5999526 h 10287000"/>
              <a:gd name="connsiteX2713" fmla="*/ 4451397 w 10076157"/>
              <a:gd name="connsiteY2713" fmla="*/ 5986112 h 10287000"/>
              <a:gd name="connsiteX2714" fmla="*/ 4469745 w 10076157"/>
              <a:gd name="connsiteY2714" fmla="*/ 5954682 h 10287000"/>
              <a:gd name="connsiteX2715" fmla="*/ 4485639 w 10076157"/>
              <a:gd name="connsiteY2715" fmla="*/ 5931731 h 10287000"/>
              <a:gd name="connsiteX2716" fmla="*/ 4494170 w 10076157"/>
              <a:gd name="connsiteY2716" fmla="*/ 5934200 h 10287000"/>
              <a:gd name="connsiteX2717" fmla="*/ 4502703 w 10076157"/>
              <a:gd name="connsiteY2717" fmla="*/ 5936670 h 10287000"/>
              <a:gd name="connsiteX2718" fmla="*/ 4503300 w 10076157"/>
              <a:gd name="connsiteY2718" fmla="*/ 5937017 h 10287000"/>
              <a:gd name="connsiteX2719" fmla="*/ 4503712 w 10076157"/>
              <a:gd name="connsiteY2719" fmla="*/ 5936545 h 10287000"/>
              <a:gd name="connsiteX2720" fmla="*/ 4516417 w 10076157"/>
              <a:gd name="connsiteY2720" fmla="*/ 5916707 h 10287000"/>
              <a:gd name="connsiteX2721" fmla="*/ 4525658 w 10076157"/>
              <a:gd name="connsiteY2721" fmla="*/ 5907893 h 10287000"/>
              <a:gd name="connsiteX2722" fmla="*/ 4525658 w 10076157"/>
              <a:gd name="connsiteY2722" fmla="*/ 5899074 h 10287000"/>
              <a:gd name="connsiteX2723" fmla="*/ 4534899 w 10076157"/>
              <a:gd name="connsiteY2723" fmla="*/ 5890259 h 10287000"/>
              <a:gd name="connsiteX2724" fmla="*/ 4544137 w 10076157"/>
              <a:gd name="connsiteY2724" fmla="*/ 5872626 h 10287000"/>
              <a:gd name="connsiteX2725" fmla="*/ 4545290 w 10076157"/>
              <a:gd name="connsiteY2725" fmla="*/ 5868217 h 10287000"/>
              <a:gd name="connsiteX2726" fmla="*/ 4550658 w 10076157"/>
              <a:gd name="connsiteY2726" fmla="*/ 5865289 h 10287000"/>
              <a:gd name="connsiteX2727" fmla="*/ 4550658 w 10076157"/>
              <a:gd name="connsiteY2727" fmla="*/ 5860336 h 10287000"/>
              <a:gd name="connsiteX2728" fmla="*/ 4550658 w 10076157"/>
              <a:gd name="connsiteY2728" fmla="*/ 5833498 h 10287000"/>
              <a:gd name="connsiteX2729" fmla="*/ 4550658 w 10076157"/>
              <a:gd name="connsiteY2729" fmla="*/ 5820077 h 10287000"/>
              <a:gd name="connsiteX2730" fmla="*/ 7351650 w 10076157"/>
              <a:gd name="connsiteY2730" fmla="*/ 5799484 h 10287000"/>
              <a:gd name="connsiteX2731" fmla="*/ 7365756 w 10076157"/>
              <a:gd name="connsiteY2731" fmla="*/ 5803567 h 10287000"/>
              <a:gd name="connsiteX2732" fmla="*/ 7359334 w 10076157"/>
              <a:gd name="connsiteY2732" fmla="*/ 5825746 h 10287000"/>
              <a:gd name="connsiteX2733" fmla="*/ 7351650 w 10076157"/>
              <a:gd name="connsiteY2733" fmla="*/ 5799484 h 10287000"/>
              <a:gd name="connsiteX2734" fmla="*/ 8345462 w 10076157"/>
              <a:gd name="connsiteY2734" fmla="*/ 5789580 h 10287000"/>
              <a:gd name="connsiteX2735" fmla="*/ 8361710 w 10076157"/>
              <a:gd name="connsiteY2735" fmla="*/ 5794286 h 10287000"/>
              <a:gd name="connsiteX2736" fmla="*/ 8354876 w 10076157"/>
              <a:gd name="connsiteY2736" fmla="*/ 5817885 h 10287000"/>
              <a:gd name="connsiteX2737" fmla="*/ 8345462 w 10076157"/>
              <a:gd name="connsiteY2737" fmla="*/ 5789580 h 10287000"/>
              <a:gd name="connsiteX2738" fmla="*/ 5219421 w 10076157"/>
              <a:gd name="connsiteY2738" fmla="*/ 5776535 h 10287000"/>
              <a:gd name="connsiteX2739" fmla="*/ 5219421 w 10076157"/>
              <a:gd name="connsiteY2739" fmla="*/ 5786160 h 10287000"/>
              <a:gd name="connsiteX2740" fmla="*/ 5209425 w 10076157"/>
              <a:gd name="connsiteY2740" fmla="*/ 5786160 h 10287000"/>
              <a:gd name="connsiteX2741" fmla="*/ 5219421 w 10076157"/>
              <a:gd name="connsiteY2741" fmla="*/ 5776535 h 10287000"/>
              <a:gd name="connsiteX2742" fmla="*/ 4783897 w 10076157"/>
              <a:gd name="connsiteY2742" fmla="*/ 5757286 h 10287000"/>
              <a:gd name="connsiteX2743" fmla="*/ 4793060 w 10076157"/>
              <a:gd name="connsiteY2743" fmla="*/ 5766269 h 10287000"/>
              <a:gd name="connsiteX2744" fmla="*/ 4793060 w 10076157"/>
              <a:gd name="connsiteY2744" fmla="*/ 5775252 h 10287000"/>
              <a:gd name="connsiteX2745" fmla="*/ 4783897 w 10076157"/>
              <a:gd name="connsiteY2745" fmla="*/ 5793217 h 10287000"/>
              <a:gd name="connsiteX2746" fmla="*/ 4778174 w 10076157"/>
              <a:gd name="connsiteY2746" fmla="*/ 5796585 h 10287000"/>
              <a:gd name="connsiteX2747" fmla="*/ 4765578 w 10076157"/>
              <a:gd name="connsiteY2747" fmla="*/ 5793217 h 10287000"/>
              <a:gd name="connsiteX2748" fmla="*/ 4756417 w 10076157"/>
              <a:gd name="connsiteY2748" fmla="*/ 5784234 h 10287000"/>
              <a:gd name="connsiteX2749" fmla="*/ 4783897 w 10076157"/>
              <a:gd name="connsiteY2749" fmla="*/ 5766269 h 10287000"/>
              <a:gd name="connsiteX2750" fmla="*/ 4783897 w 10076157"/>
              <a:gd name="connsiteY2750" fmla="*/ 5757286 h 10287000"/>
              <a:gd name="connsiteX2751" fmla="*/ 4776402 w 10076157"/>
              <a:gd name="connsiteY2751" fmla="*/ 5750869 h 10287000"/>
              <a:gd name="connsiteX2752" fmla="*/ 4786395 w 10076157"/>
              <a:gd name="connsiteY2752" fmla="*/ 5750869 h 10287000"/>
              <a:gd name="connsiteX2753" fmla="*/ 4786395 w 10076157"/>
              <a:gd name="connsiteY2753" fmla="*/ 5757286 h 10287000"/>
              <a:gd name="connsiteX2754" fmla="*/ 4783897 w 10076157"/>
              <a:gd name="connsiteY2754" fmla="*/ 5757286 h 10287000"/>
              <a:gd name="connsiteX2755" fmla="*/ 4776402 w 10076157"/>
              <a:gd name="connsiteY2755" fmla="*/ 5757286 h 10287000"/>
              <a:gd name="connsiteX2756" fmla="*/ 4776402 w 10076157"/>
              <a:gd name="connsiteY2756" fmla="*/ 5750869 h 10287000"/>
              <a:gd name="connsiteX2757" fmla="*/ 5140331 w 10076157"/>
              <a:gd name="connsiteY2757" fmla="*/ 5746485 h 10287000"/>
              <a:gd name="connsiteX2758" fmla="*/ 5150946 w 10076157"/>
              <a:gd name="connsiteY2758" fmla="*/ 5775517 h 10287000"/>
              <a:gd name="connsiteX2759" fmla="*/ 5140331 w 10076157"/>
              <a:gd name="connsiteY2759" fmla="*/ 5761001 h 10287000"/>
              <a:gd name="connsiteX2760" fmla="*/ 5140331 w 10076157"/>
              <a:gd name="connsiteY2760" fmla="*/ 5746485 h 10287000"/>
              <a:gd name="connsiteX2761" fmla="*/ 9147138 w 10076157"/>
              <a:gd name="connsiteY2761" fmla="*/ 5732948 h 10287000"/>
              <a:gd name="connsiteX2762" fmla="*/ 9163795 w 10076157"/>
              <a:gd name="connsiteY2762" fmla="*/ 5737275 h 10287000"/>
              <a:gd name="connsiteX2763" fmla="*/ 9255754 w 10076157"/>
              <a:gd name="connsiteY2763" fmla="*/ 5954551 h 10287000"/>
              <a:gd name="connsiteX2764" fmla="*/ 9267356 w 10076157"/>
              <a:gd name="connsiteY2764" fmla="*/ 6021461 h 10287000"/>
              <a:gd name="connsiteX2765" fmla="*/ 9319139 w 10076157"/>
              <a:gd name="connsiteY2765" fmla="*/ 6163555 h 10287000"/>
              <a:gd name="connsiteX2766" fmla="*/ 9342344 w 10076157"/>
              <a:gd name="connsiteY2766" fmla="*/ 6297375 h 10287000"/>
              <a:gd name="connsiteX2767" fmla="*/ 9377148 w 10076157"/>
              <a:gd name="connsiteY2767" fmla="*/ 6498097 h 10287000"/>
              <a:gd name="connsiteX2768" fmla="*/ 9371771 w 10076157"/>
              <a:gd name="connsiteY2768" fmla="*/ 6623643 h 10287000"/>
              <a:gd name="connsiteX2769" fmla="*/ 9314610 w 10076157"/>
              <a:gd name="connsiteY2769" fmla="*/ 6607090 h 10287000"/>
              <a:gd name="connsiteX2770" fmla="*/ 9289144 w 10076157"/>
              <a:gd name="connsiteY2770" fmla="*/ 6695038 h 10287000"/>
              <a:gd name="connsiteX2771" fmla="*/ 9303860 w 10076157"/>
              <a:gd name="connsiteY2771" fmla="*/ 6858177 h 10287000"/>
              <a:gd name="connsiteX2772" fmla="*/ 9335549 w 10076157"/>
              <a:gd name="connsiteY2772" fmla="*/ 6962673 h 10287000"/>
              <a:gd name="connsiteX2773" fmla="*/ 9318173 w 10076157"/>
              <a:gd name="connsiteY2773" fmla="*/ 7022682 h 10287000"/>
              <a:gd name="connsiteX2774" fmla="*/ 9293103 w 10076157"/>
              <a:gd name="connsiteY2774" fmla="*/ 7109262 h 10287000"/>
              <a:gd name="connsiteX2775" fmla="*/ 9264521 w 10076157"/>
              <a:gd name="connsiteY2775" fmla="*/ 7100986 h 10287000"/>
              <a:gd name="connsiteX2776" fmla="*/ 9252926 w 10076157"/>
              <a:gd name="connsiteY2776" fmla="*/ 7034075 h 10287000"/>
              <a:gd name="connsiteX2777" fmla="*/ 9261413 w 10076157"/>
              <a:gd name="connsiteY2777" fmla="*/ 7004764 h 10287000"/>
              <a:gd name="connsiteX2778" fmla="*/ 9269903 w 10076157"/>
              <a:gd name="connsiteY2778" fmla="*/ 6975445 h 10287000"/>
              <a:gd name="connsiteX2779" fmla="*/ 9235095 w 10076157"/>
              <a:gd name="connsiteY2779" fmla="*/ 6774712 h 10287000"/>
              <a:gd name="connsiteX2780" fmla="*/ 9203407 w 10076157"/>
              <a:gd name="connsiteY2780" fmla="*/ 6670211 h 10287000"/>
              <a:gd name="connsiteX2781" fmla="*/ 9171711 w 10076157"/>
              <a:gd name="connsiteY2781" fmla="*/ 6565712 h 10287000"/>
              <a:gd name="connsiteX2782" fmla="*/ 9156999 w 10076157"/>
              <a:gd name="connsiteY2782" fmla="*/ 6402577 h 10287000"/>
              <a:gd name="connsiteX2783" fmla="*/ 9196332 w 10076157"/>
              <a:gd name="connsiteY2783" fmla="*/ 6159764 h 10287000"/>
              <a:gd name="connsiteX2784" fmla="*/ 9201713 w 10076157"/>
              <a:gd name="connsiteY2784" fmla="*/ 6034223 h 10287000"/>
              <a:gd name="connsiteX2785" fmla="*/ 9198598 w 10076157"/>
              <a:gd name="connsiteY2785" fmla="*/ 5938001 h 10287000"/>
              <a:gd name="connsiteX2786" fmla="*/ 9126726 w 10076157"/>
              <a:gd name="connsiteY2786" fmla="*/ 5758309 h 10287000"/>
              <a:gd name="connsiteX2787" fmla="*/ 9147138 w 10076157"/>
              <a:gd name="connsiteY2787" fmla="*/ 5732948 h 10287000"/>
              <a:gd name="connsiteX2788" fmla="*/ 4746425 w 10076157"/>
              <a:gd name="connsiteY2788" fmla="*/ 5696332 h 10287000"/>
              <a:gd name="connsiteX2789" fmla="*/ 4746425 w 10076157"/>
              <a:gd name="connsiteY2789" fmla="*/ 5705315 h 10287000"/>
              <a:gd name="connsiteX2790" fmla="*/ 4746425 w 10076157"/>
              <a:gd name="connsiteY2790" fmla="*/ 5732265 h 10287000"/>
              <a:gd name="connsiteX2791" fmla="*/ 4746425 w 10076157"/>
              <a:gd name="connsiteY2791" fmla="*/ 5741247 h 10287000"/>
              <a:gd name="connsiteX2792" fmla="*/ 4746425 w 10076157"/>
              <a:gd name="connsiteY2792" fmla="*/ 5750229 h 10287000"/>
              <a:gd name="connsiteX2793" fmla="*/ 4746425 w 10076157"/>
              <a:gd name="connsiteY2793" fmla="*/ 5759211 h 10287000"/>
              <a:gd name="connsiteX2794" fmla="*/ 4746425 w 10076157"/>
              <a:gd name="connsiteY2794" fmla="*/ 5777177 h 10287000"/>
              <a:gd name="connsiteX2795" fmla="*/ 4729769 w 10076157"/>
              <a:gd name="connsiteY2795" fmla="*/ 5786160 h 10287000"/>
              <a:gd name="connsiteX2796" fmla="*/ 4738096 w 10076157"/>
              <a:gd name="connsiteY2796" fmla="*/ 5750229 h 10287000"/>
              <a:gd name="connsiteX2797" fmla="*/ 4738096 w 10076157"/>
              <a:gd name="connsiteY2797" fmla="*/ 5741247 h 10287000"/>
              <a:gd name="connsiteX2798" fmla="*/ 4738096 w 10076157"/>
              <a:gd name="connsiteY2798" fmla="*/ 5723280 h 10287000"/>
              <a:gd name="connsiteX2799" fmla="*/ 4738096 w 10076157"/>
              <a:gd name="connsiteY2799" fmla="*/ 5705315 h 10287000"/>
              <a:gd name="connsiteX2800" fmla="*/ 4746425 w 10076157"/>
              <a:gd name="connsiteY2800" fmla="*/ 5696332 h 10287000"/>
              <a:gd name="connsiteX2801" fmla="*/ 4733502 w 10076157"/>
              <a:gd name="connsiteY2801" fmla="*/ 5673510 h 10287000"/>
              <a:gd name="connsiteX2802" fmla="*/ 4733502 w 10076157"/>
              <a:gd name="connsiteY2802" fmla="*/ 5681278 h 10287000"/>
              <a:gd name="connsiteX2803" fmla="*/ 4725997 w 10076157"/>
              <a:gd name="connsiteY2803" fmla="*/ 5681278 h 10287000"/>
              <a:gd name="connsiteX2804" fmla="*/ 4733502 w 10076157"/>
              <a:gd name="connsiteY2804" fmla="*/ 5673510 h 10287000"/>
              <a:gd name="connsiteX2805" fmla="*/ 4923177 w 10076157"/>
              <a:gd name="connsiteY2805" fmla="*/ 5673416 h 10287000"/>
              <a:gd name="connsiteX2806" fmla="*/ 4935392 w 10076157"/>
              <a:gd name="connsiteY2806" fmla="*/ 5687791 h 10287000"/>
              <a:gd name="connsiteX2807" fmla="*/ 4923177 w 10076157"/>
              <a:gd name="connsiteY2807" fmla="*/ 5702173 h 10287000"/>
              <a:gd name="connsiteX2808" fmla="*/ 4923177 w 10076157"/>
              <a:gd name="connsiteY2808" fmla="*/ 5687791 h 10287000"/>
              <a:gd name="connsiteX2809" fmla="*/ 4923177 w 10076157"/>
              <a:gd name="connsiteY2809" fmla="*/ 5673416 h 10287000"/>
              <a:gd name="connsiteX2810" fmla="*/ 4844806 w 10076157"/>
              <a:gd name="connsiteY2810" fmla="*/ 5663829 h 10287000"/>
              <a:gd name="connsiteX2811" fmla="*/ 4856003 w 10076157"/>
              <a:gd name="connsiteY2811" fmla="*/ 5663829 h 10287000"/>
              <a:gd name="connsiteX2812" fmla="*/ 4867197 w 10076157"/>
              <a:gd name="connsiteY2812" fmla="*/ 5701212 h 10287000"/>
              <a:gd name="connsiteX2813" fmla="*/ 4856003 w 10076157"/>
              <a:gd name="connsiteY2813" fmla="*/ 5726137 h 10287000"/>
              <a:gd name="connsiteX2814" fmla="*/ 4844806 w 10076157"/>
              <a:gd name="connsiteY2814" fmla="*/ 5726137 h 10287000"/>
              <a:gd name="connsiteX2815" fmla="*/ 4833610 w 10076157"/>
              <a:gd name="connsiteY2815" fmla="*/ 5688751 h 10287000"/>
              <a:gd name="connsiteX2816" fmla="*/ 4833610 w 10076157"/>
              <a:gd name="connsiteY2816" fmla="*/ 5676290 h 10287000"/>
              <a:gd name="connsiteX2817" fmla="*/ 4844806 w 10076157"/>
              <a:gd name="connsiteY2817" fmla="*/ 5663829 h 10287000"/>
              <a:gd name="connsiteX2818" fmla="*/ 7190131 w 10076157"/>
              <a:gd name="connsiteY2818" fmla="*/ 5627261 h 10287000"/>
              <a:gd name="connsiteX2819" fmla="*/ 7208006 w 10076157"/>
              <a:gd name="connsiteY2819" fmla="*/ 5629696 h 10287000"/>
              <a:gd name="connsiteX2820" fmla="*/ 7270797 w 10076157"/>
              <a:gd name="connsiteY2820" fmla="*/ 5779505 h 10287000"/>
              <a:gd name="connsiteX2821" fmla="*/ 7278668 w 10076157"/>
              <a:gd name="connsiteY2821" fmla="*/ 5825661 h 10287000"/>
              <a:gd name="connsiteX2822" fmla="*/ 7313999 w 10076157"/>
              <a:gd name="connsiteY2822" fmla="*/ 5923643 h 10287000"/>
              <a:gd name="connsiteX2823" fmla="*/ 7329740 w 10076157"/>
              <a:gd name="connsiteY2823" fmla="*/ 6015953 h 10287000"/>
              <a:gd name="connsiteX2824" fmla="*/ 7353349 w 10076157"/>
              <a:gd name="connsiteY2824" fmla="*/ 6154414 h 10287000"/>
              <a:gd name="connsiteX2825" fmla="*/ 7349498 w 10076157"/>
              <a:gd name="connsiteY2825" fmla="*/ 6241053 h 10287000"/>
              <a:gd name="connsiteX2826" fmla="*/ 7310312 w 10076157"/>
              <a:gd name="connsiteY2826" fmla="*/ 6229706 h 10287000"/>
              <a:gd name="connsiteX2827" fmla="*/ 7292730 w 10076157"/>
              <a:gd name="connsiteY2827" fmla="*/ 6290426 h 10287000"/>
              <a:gd name="connsiteX2828" fmla="*/ 7302610 w 10076157"/>
              <a:gd name="connsiteY2828" fmla="*/ 6402981 h 10287000"/>
              <a:gd name="connsiteX2829" fmla="*/ 7324209 w 10076157"/>
              <a:gd name="connsiteY2829" fmla="*/ 6475047 h 10287000"/>
              <a:gd name="connsiteX2830" fmla="*/ 7312213 w 10076157"/>
              <a:gd name="connsiteY2830" fmla="*/ 6516476 h 10287000"/>
              <a:gd name="connsiteX2831" fmla="*/ 7294903 w 10076157"/>
              <a:gd name="connsiteY2831" fmla="*/ 6576253 h 10287000"/>
              <a:gd name="connsiteX2832" fmla="*/ 7275311 w 10076157"/>
              <a:gd name="connsiteY2832" fmla="*/ 6570579 h 10287000"/>
              <a:gd name="connsiteX2833" fmla="*/ 7267446 w 10076157"/>
              <a:gd name="connsiteY2833" fmla="*/ 6524420 h 10287000"/>
              <a:gd name="connsiteX2834" fmla="*/ 7273306 w 10076157"/>
              <a:gd name="connsiteY2834" fmla="*/ 6504184 h 10287000"/>
              <a:gd name="connsiteX2835" fmla="*/ 7279166 w 10076157"/>
              <a:gd name="connsiteY2835" fmla="*/ 6483943 h 10287000"/>
              <a:gd name="connsiteX2836" fmla="*/ 7255553 w 10076157"/>
              <a:gd name="connsiteY2836" fmla="*/ 6345477 h 10287000"/>
              <a:gd name="connsiteX2837" fmla="*/ 7233954 w 10076157"/>
              <a:gd name="connsiteY2837" fmla="*/ 6273408 h 10287000"/>
              <a:gd name="connsiteX2838" fmla="*/ 7212350 w 10076157"/>
              <a:gd name="connsiteY2838" fmla="*/ 6201340 h 10287000"/>
              <a:gd name="connsiteX2839" fmla="*/ 7202477 w 10076157"/>
              <a:gd name="connsiteY2839" fmla="*/ 6088789 h 10287000"/>
              <a:gd name="connsiteX2840" fmla="*/ 7229771 w 10076157"/>
              <a:gd name="connsiteY2840" fmla="*/ 5921189 h 10287000"/>
              <a:gd name="connsiteX2841" fmla="*/ 7233626 w 10076157"/>
              <a:gd name="connsiteY2841" fmla="*/ 5834552 h 10287000"/>
              <a:gd name="connsiteX2842" fmla="*/ 7231614 w 10076157"/>
              <a:gd name="connsiteY2842" fmla="*/ 5768161 h 10287000"/>
              <a:gd name="connsiteX2843" fmla="*/ 7182555 w 10076157"/>
              <a:gd name="connsiteY2843" fmla="*/ 5644260 h 10287000"/>
              <a:gd name="connsiteX2844" fmla="*/ 7190131 w 10076157"/>
              <a:gd name="connsiteY2844" fmla="*/ 5627261 h 10287000"/>
              <a:gd name="connsiteX2845" fmla="*/ 5696645 w 10076157"/>
              <a:gd name="connsiteY2845" fmla="*/ 5626701 h 10287000"/>
              <a:gd name="connsiteX2846" fmla="*/ 5699599 w 10076157"/>
              <a:gd name="connsiteY2846" fmla="*/ 5645487 h 10287000"/>
              <a:gd name="connsiteX2847" fmla="*/ 5706516 w 10076157"/>
              <a:gd name="connsiteY2847" fmla="*/ 5671495 h 10287000"/>
              <a:gd name="connsiteX2848" fmla="*/ 5705158 w 10076157"/>
              <a:gd name="connsiteY2848" fmla="*/ 5692822 h 10287000"/>
              <a:gd name="connsiteX2849" fmla="*/ 5705273 w 10076157"/>
              <a:gd name="connsiteY2849" fmla="*/ 5697323 h 10287000"/>
              <a:gd name="connsiteX2850" fmla="*/ 5708863 w 10076157"/>
              <a:gd name="connsiteY2850" fmla="*/ 5694970 h 10287000"/>
              <a:gd name="connsiteX2851" fmla="*/ 5716121 w 10076157"/>
              <a:gd name="connsiteY2851" fmla="*/ 5690214 h 10287000"/>
              <a:gd name="connsiteX2852" fmla="*/ 5705413 w 10076157"/>
              <a:gd name="connsiteY2852" fmla="*/ 5645975 h 10287000"/>
              <a:gd name="connsiteX2853" fmla="*/ 5697329 w 10076157"/>
              <a:gd name="connsiteY2853" fmla="*/ 5628207 h 10287000"/>
              <a:gd name="connsiteX2854" fmla="*/ 5042879 w 10076157"/>
              <a:gd name="connsiteY2854" fmla="*/ 5616128 h 10287000"/>
              <a:gd name="connsiteX2855" fmla="*/ 5052873 w 10076157"/>
              <a:gd name="connsiteY2855" fmla="*/ 5625751 h 10287000"/>
              <a:gd name="connsiteX2856" fmla="*/ 5042879 w 10076157"/>
              <a:gd name="connsiteY2856" fmla="*/ 5635376 h 10287000"/>
              <a:gd name="connsiteX2857" fmla="*/ 5042879 w 10076157"/>
              <a:gd name="connsiteY2857" fmla="*/ 5625751 h 10287000"/>
              <a:gd name="connsiteX2858" fmla="*/ 5042879 w 10076157"/>
              <a:gd name="connsiteY2858" fmla="*/ 5616128 h 10287000"/>
              <a:gd name="connsiteX2859" fmla="*/ 4902819 w 10076157"/>
              <a:gd name="connsiteY2859" fmla="*/ 5611108 h 10287000"/>
              <a:gd name="connsiteX2860" fmla="*/ 4910961 w 10076157"/>
              <a:gd name="connsiteY2860" fmla="*/ 5635072 h 10287000"/>
              <a:gd name="connsiteX2861" fmla="*/ 4902819 w 10076157"/>
              <a:gd name="connsiteY2861" fmla="*/ 5623089 h 10287000"/>
              <a:gd name="connsiteX2862" fmla="*/ 4902819 w 10076157"/>
              <a:gd name="connsiteY2862" fmla="*/ 5611108 h 10287000"/>
              <a:gd name="connsiteX2863" fmla="*/ 8163863 w 10076157"/>
              <a:gd name="connsiteY2863" fmla="*/ 5600954 h 10287000"/>
              <a:gd name="connsiteX2864" fmla="*/ 8177007 w 10076157"/>
              <a:gd name="connsiteY2864" fmla="*/ 5604396 h 10287000"/>
              <a:gd name="connsiteX2865" fmla="*/ 8252416 w 10076157"/>
              <a:gd name="connsiteY2865" fmla="*/ 5766291 h 10287000"/>
              <a:gd name="connsiteX2866" fmla="*/ 8262509 w 10076157"/>
              <a:gd name="connsiteY2866" fmla="*/ 5815901 h 10287000"/>
              <a:gd name="connsiteX2867" fmla="*/ 8305261 w 10076157"/>
              <a:gd name="connsiteY2867" fmla="*/ 5921656 h 10287000"/>
              <a:gd name="connsiteX2868" fmla="*/ 8325451 w 10076157"/>
              <a:gd name="connsiteY2868" fmla="*/ 6020872 h 10287000"/>
              <a:gd name="connsiteX2869" fmla="*/ 8355731 w 10076157"/>
              <a:gd name="connsiteY2869" fmla="*/ 6169697 h 10287000"/>
              <a:gd name="connsiteX2870" fmla="*/ 8353351 w 10076157"/>
              <a:gd name="connsiteY2870" fmla="*/ 6262380 h 10287000"/>
              <a:gd name="connsiteX2871" fmla="*/ 8308218 w 10076157"/>
              <a:gd name="connsiteY2871" fmla="*/ 6249311 h 10287000"/>
              <a:gd name="connsiteX2872" fmla="*/ 8289508 w 10076157"/>
              <a:gd name="connsiteY2872" fmla="*/ 6313925 h 10287000"/>
              <a:gd name="connsiteX2873" fmla="*/ 8303460 w 10076157"/>
              <a:gd name="connsiteY2873" fmla="*/ 6434681 h 10287000"/>
              <a:gd name="connsiteX2874" fmla="*/ 8329881 w 10076157"/>
              <a:gd name="connsiteY2874" fmla="*/ 6512362 h 10287000"/>
              <a:gd name="connsiteX2875" fmla="*/ 8317117 w 10076157"/>
              <a:gd name="connsiteY2875" fmla="*/ 6556444 h 10287000"/>
              <a:gd name="connsiteX2876" fmla="*/ 8298699 w 10076157"/>
              <a:gd name="connsiteY2876" fmla="*/ 6620051 h 10287000"/>
              <a:gd name="connsiteX2877" fmla="*/ 8276131 w 10076157"/>
              <a:gd name="connsiteY2877" fmla="*/ 6613516 h 10287000"/>
              <a:gd name="connsiteX2878" fmla="*/ 8266042 w 10076157"/>
              <a:gd name="connsiteY2878" fmla="*/ 6563904 h 10287000"/>
              <a:gd name="connsiteX2879" fmla="*/ 8272277 w 10076157"/>
              <a:gd name="connsiteY2879" fmla="*/ 6542372 h 10287000"/>
              <a:gd name="connsiteX2880" fmla="*/ 8278514 w 10076157"/>
              <a:gd name="connsiteY2880" fmla="*/ 6520830 h 10287000"/>
              <a:gd name="connsiteX2881" fmla="*/ 8248231 w 10076157"/>
              <a:gd name="connsiteY2881" fmla="*/ 6371999 h 10287000"/>
              <a:gd name="connsiteX2882" fmla="*/ 8221810 w 10076157"/>
              <a:gd name="connsiteY2882" fmla="*/ 6294323 h 10287000"/>
              <a:gd name="connsiteX2883" fmla="*/ 8195386 w 10076157"/>
              <a:gd name="connsiteY2883" fmla="*/ 6216640 h 10287000"/>
              <a:gd name="connsiteX2884" fmla="*/ 8181438 w 10076157"/>
              <a:gd name="connsiteY2884" fmla="*/ 6095884 h 10287000"/>
              <a:gd name="connsiteX2885" fmla="*/ 8208761 w 10076157"/>
              <a:gd name="connsiteY2885" fmla="*/ 5917051 h 10287000"/>
              <a:gd name="connsiteX2886" fmla="*/ 8211144 w 10076157"/>
              <a:gd name="connsiteY2886" fmla="*/ 5824367 h 10287000"/>
              <a:gd name="connsiteX2887" fmla="*/ 8207285 w 10076157"/>
              <a:gd name="connsiteY2887" fmla="*/ 5753222 h 10287000"/>
              <a:gd name="connsiteX2888" fmla="*/ 8148203 w 10076157"/>
              <a:gd name="connsiteY2888" fmla="*/ 5619396 h 10287000"/>
              <a:gd name="connsiteX2889" fmla="*/ 8163863 w 10076157"/>
              <a:gd name="connsiteY2889" fmla="*/ 5600954 h 10287000"/>
              <a:gd name="connsiteX2890" fmla="*/ 5026223 w 10076157"/>
              <a:gd name="connsiteY2890" fmla="*/ 5574421 h 10287000"/>
              <a:gd name="connsiteX2891" fmla="*/ 5032886 w 10076157"/>
              <a:gd name="connsiteY2891" fmla="*/ 5590461 h 10287000"/>
              <a:gd name="connsiteX2892" fmla="*/ 5026223 w 10076157"/>
              <a:gd name="connsiteY2892" fmla="*/ 5582441 h 10287000"/>
              <a:gd name="connsiteX2893" fmla="*/ 5026223 w 10076157"/>
              <a:gd name="connsiteY2893" fmla="*/ 5574421 h 10287000"/>
              <a:gd name="connsiteX2894" fmla="*/ 6459298 w 10076157"/>
              <a:gd name="connsiteY2894" fmla="*/ 5428581 h 10287000"/>
              <a:gd name="connsiteX2895" fmla="*/ 6469492 w 10076157"/>
              <a:gd name="connsiteY2895" fmla="*/ 5431533 h 10287000"/>
              <a:gd name="connsiteX2896" fmla="*/ 6464647 w 10076157"/>
              <a:gd name="connsiteY2896" fmla="*/ 5448269 h 10287000"/>
              <a:gd name="connsiteX2897" fmla="*/ 6459298 w 10076157"/>
              <a:gd name="connsiteY2897" fmla="*/ 5428581 h 10287000"/>
              <a:gd name="connsiteX2898" fmla="*/ 5031428 w 10076157"/>
              <a:gd name="connsiteY2898" fmla="*/ 5378960 h 10287000"/>
              <a:gd name="connsiteX2899" fmla="*/ 5036233 w 10076157"/>
              <a:gd name="connsiteY2899" fmla="*/ 5380350 h 10287000"/>
              <a:gd name="connsiteX2900" fmla="*/ 5034071 w 10076157"/>
              <a:gd name="connsiteY2900" fmla="*/ 5387812 h 10287000"/>
              <a:gd name="connsiteX2901" fmla="*/ 5031428 w 10076157"/>
              <a:gd name="connsiteY2901" fmla="*/ 5378960 h 10287000"/>
              <a:gd name="connsiteX2902" fmla="*/ 4976274 w 10076157"/>
              <a:gd name="connsiteY2902" fmla="*/ 5320788 h 10287000"/>
              <a:gd name="connsiteX2903" fmla="*/ 4982358 w 10076157"/>
              <a:gd name="connsiteY2903" fmla="*/ 5321628 h 10287000"/>
              <a:gd name="connsiteX2904" fmla="*/ 5003893 w 10076157"/>
              <a:gd name="connsiteY2904" fmla="*/ 5372141 h 10287000"/>
              <a:gd name="connsiteX2905" fmla="*/ 5006624 w 10076157"/>
              <a:gd name="connsiteY2905" fmla="*/ 5387692 h 10287000"/>
              <a:gd name="connsiteX2906" fmla="*/ 5018756 w 10076157"/>
              <a:gd name="connsiteY2906" fmla="*/ 5420724 h 10287000"/>
              <a:gd name="connsiteX2907" fmla="*/ 5024217 w 10076157"/>
              <a:gd name="connsiteY2907" fmla="*/ 5451823 h 10287000"/>
              <a:gd name="connsiteX2908" fmla="*/ 5032405 w 10076157"/>
              <a:gd name="connsiteY2908" fmla="*/ 5498473 h 10287000"/>
              <a:gd name="connsiteX2909" fmla="*/ 5031189 w 10076157"/>
              <a:gd name="connsiteY2909" fmla="*/ 5527641 h 10287000"/>
              <a:gd name="connsiteX2910" fmla="*/ 5017844 w 10076157"/>
              <a:gd name="connsiteY2910" fmla="*/ 5523778 h 10287000"/>
              <a:gd name="connsiteX2911" fmla="*/ 5011930 w 10076157"/>
              <a:gd name="connsiteY2911" fmla="*/ 5544204 h 10287000"/>
              <a:gd name="connsiteX2912" fmla="*/ 5015418 w 10076157"/>
              <a:gd name="connsiteY2912" fmla="*/ 5582114 h 10287000"/>
              <a:gd name="connsiteX2913" fmla="*/ 5022849 w 10076157"/>
              <a:gd name="connsiteY2913" fmla="*/ 5606403 h 10287000"/>
              <a:gd name="connsiteX2914" fmla="*/ 5018814 w 10076157"/>
              <a:gd name="connsiteY2914" fmla="*/ 5620340 h 10287000"/>
              <a:gd name="connsiteX2915" fmla="*/ 5012991 w 10076157"/>
              <a:gd name="connsiteY2915" fmla="*/ 5640450 h 10287000"/>
              <a:gd name="connsiteX2916" fmla="*/ 5006316 w 10076157"/>
              <a:gd name="connsiteY2916" fmla="*/ 5638517 h 10287000"/>
              <a:gd name="connsiteX2917" fmla="*/ 5003588 w 10076157"/>
              <a:gd name="connsiteY2917" fmla="*/ 5622967 h 10287000"/>
              <a:gd name="connsiteX2918" fmla="*/ 5005560 w 10076157"/>
              <a:gd name="connsiteY2918" fmla="*/ 5616158 h 10287000"/>
              <a:gd name="connsiteX2919" fmla="*/ 5007531 w 10076157"/>
              <a:gd name="connsiteY2919" fmla="*/ 5609348 h 10287000"/>
              <a:gd name="connsiteX2920" fmla="*/ 4999342 w 10076157"/>
              <a:gd name="connsiteY2920" fmla="*/ 5562697 h 10287000"/>
              <a:gd name="connsiteX2921" fmla="*/ 4991912 w 10076157"/>
              <a:gd name="connsiteY2921" fmla="*/ 5538407 h 10287000"/>
              <a:gd name="connsiteX2922" fmla="*/ 4984478 w 10076157"/>
              <a:gd name="connsiteY2922" fmla="*/ 5514117 h 10287000"/>
              <a:gd name="connsiteX2923" fmla="*/ 4980991 w 10076157"/>
              <a:gd name="connsiteY2923" fmla="*/ 5476207 h 10287000"/>
              <a:gd name="connsiteX2924" fmla="*/ 4990093 w 10076157"/>
              <a:gd name="connsiteY2924" fmla="*/ 5419804 h 10287000"/>
              <a:gd name="connsiteX2925" fmla="*/ 4991307 w 10076157"/>
              <a:gd name="connsiteY2925" fmla="*/ 5390637 h 10287000"/>
              <a:gd name="connsiteX2926" fmla="*/ 4990548 w 10076157"/>
              <a:gd name="connsiteY2926" fmla="*/ 5368276 h 10287000"/>
              <a:gd name="connsiteX2927" fmla="*/ 4973715 w 10076157"/>
              <a:gd name="connsiteY2927" fmla="*/ 5326504 h 10287000"/>
              <a:gd name="connsiteX2928" fmla="*/ 4976274 w 10076157"/>
              <a:gd name="connsiteY2928" fmla="*/ 5320788 h 10287000"/>
              <a:gd name="connsiteX2929" fmla="*/ 4788584 w 10076157"/>
              <a:gd name="connsiteY2929" fmla="*/ 5308640 h 10287000"/>
              <a:gd name="connsiteX2930" fmla="*/ 4792973 w 10076157"/>
              <a:gd name="connsiteY2930" fmla="*/ 5309911 h 10287000"/>
              <a:gd name="connsiteX2931" fmla="*/ 4790811 w 10076157"/>
              <a:gd name="connsiteY2931" fmla="*/ 5317373 h 10287000"/>
              <a:gd name="connsiteX2932" fmla="*/ 4788584 w 10076157"/>
              <a:gd name="connsiteY2932" fmla="*/ 5308640 h 10287000"/>
              <a:gd name="connsiteX2933" fmla="*/ 5864931 w 10076157"/>
              <a:gd name="connsiteY2933" fmla="*/ 5307544 h 10287000"/>
              <a:gd name="connsiteX2934" fmla="*/ 5872753 w 10076157"/>
              <a:gd name="connsiteY2934" fmla="*/ 5309809 h 10287000"/>
              <a:gd name="connsiteX2935" fmla="*/ 5868754 w 10076157"/>
              <a:gd name="connsiteY2935" fmla="*/ 5323621 h 10287000"/>
              <a:gd name="connsiteX2936" fmla="*/ 5864931 w 10076157"/>
              <a:gd name="connsiteY2936" fmla="*/ 5307544 h 10287000"/>
              <a:gd name="connsiteX2937" fmla="*/ 6343618 w 10076157"/>
              <a:gd name="connsiteY2937" fmla="*/ 5300441 h 10287000"/>
              <a:gd name="connsiteX2938" fmla="*/ 6356562 w 10076157"/>
              <a:gd name="connsiteY2938" fmla="*/ 5302120 h 10287000"/>
              <a:gd name="connsiteX2939" fmla="*/ 6400830 w 10076157"/>
              <a:gd name="connsiteY2939" fmla="*/ 5414241 h 10287000"/>
              <a:gd name="connsiteX2940" fmla="*/ 6406148 w 10076157"/>
              <a:gd name="connsiteY2940" fmla="*/ 5448887 h 10287000"/>
              <a:gd name="connsiteX2941" fmla="*/ 6430940 w 10076157"/>
              <a:gd name="connsiteY2941" fmla="*/ 5522268 h 10287000"/>
              <a:gd name="connsiteX2942" fmla="*/ 6441578 w 10076157"/>
              <a:gd name="connsiteY2942" fmla="*/ 5591553 h 10287000"/>
              <a:gd name="connsiteX2943" fmla="*/ 6457527 w 10076157"/>
              <a:gd name="connsiteY2943" fmla="*/ 5695477 h 10287000"/>
              <a:gd name="connsiteX2944" fmla="*/ 6454001 w 10076157"/>
              <a:gd name="connsiteY2944" fmla="*/ 5760659 h 10287000"/>
              <a:gd name="connsiteX2945" fmla="*/ 6425679 w 10076157"/>
              <a:gd name="connsiteY2945" fmla="*/ 5752459 h 10287000"/>
              <a:gd name="connsiteX2946" fmla="*/ 6412413 w 10076157"/>
              <a:gd name="connsiteY2946" fmla="*/ 5798267 h 10287000"/>
              <a:gd name="connsiteX2947" fmla="*/ 6418627 w 10076157"/>
              <a:gd name="connsiteY2947" fmla="*/ 5882826 h 10287000"/>
              <a:gd name="connsiteX2948" fmla="*/ 6433680 w 10076157"/>
              <a:gd name="connsiteY2948" fmla="*/ 5936837 h 10287000"/>
              <a:gd name="connsiteX2949" fmla="*/ 6424629 w 10076157"/>
              <a:gd name="connsiteY2949" fmla="*/ 5968093 h 10287000"/>
              <a:gd name="connsiteX2950" fmla="*/ 6411570 w 10076157"/>
              <a:gd name="connsiteY2950" fmla="*/ 6013193 h 10287000"/>
              <a:gd name="connsiteX2951" fmla="*/ 6397410 w 10076157"/>
              <a:gd name="connsiteY2951" fmla="*/ 6009093 h 10287000"/>
              <a:gd name="connsiteX2952" fmla="*/ 6392097 w 10076157"/>
              <a:gd name="connsiteY2952" fmla="*/ 5974446 h 10287000"/>
              <a:gd name="connsiteX2953" fmla="*/ 6396518 w 10076157"/>
              <a:gd name="connsiteY2953" fmla="*/ 5959181 h 10287000"/>
              <a:gd name="connsiteX2954" fmla="*/ 6400940 w 10076157"/>
              <a:gd name="connsiteY2954" fmla="*/ 5943908 h 10287000"/>
              <a:gd name="connsiteX2955" fmla="*/ 6384988 w 10076157"/>
              <a:gd name="connsiteY2955" fmla="*/ 5839981 h 10287000"/>
              <a:gd name="connsiteX2956" fmla="*/ 6369934 w 10076157"/>
              <a:gd name="connsiteY2956" fmla="*/ 5785967 h 10287000"/>
              <a:gd name="connsiteX2957" fmla="*/ 6354875 w 10076157"/>
              <a:gd name="connsiteY2957" fmla="*/ 5731957 h 10287000"/>
              <a:gd name="connsiteX2958" fmla="*/ 6348666 w 10076157"/>
              <a:gd name="connsiteY2958" fmla="*/ 5647402 h 10287000"/>
              <a:gd name="connsiteX2959" fmla="*/ 6369878 w 10076157"/>
              <a:gd name="connsiteY2959" fmla="*/ 5521135 h 10287000"/>
              <a:gd name="connsiteX2960" fmla="*/ 6373408 w 10076157"/>
              <a:gd name="connsiteY2960" fmla="*/ 5455953 h 10287000"/>
              <a:gd name="connsiteX2961" fmla="*/ 6372513 w 10076157"/>
              <a:gd name="connsiteY2961" fmla="*/ 5406042 h 10287000"/>
              <a:gd name="connsiteX2962" fmla="*/ 6337980 w 10076157"/>
              <a:gd name="connsiteY2962" fmla="*/ 5313287 h 10287000"/>
              <a:gd name="connsiteX2963" fmla="*/ 6343618 w 10076157"/>
              <a:gd name="connsiteY2963" fmla="*/ 5300441 h 10287000"/>
              <a:gd name="connsiteX2964" fmla="*/ 5777667 w 10076157"/>
              <a:gd name="connsiteY2964" fmla="*/ 5204146 h 10287000"/>
              <a:gd name="connsiteX2965" fmla="*/ 5787629 w 10076157"/>
              <a:gd name="connsiteY2965" fmla="*/ 5205322 h 10287000"/>
              <a:gd name="connsiteX2966" fmla="*/ 5820040 w 10076157"/>
              <a:gd name="connsiteY2966" fmla="*/ 5296682 h 10287000"/>
              <a:gd name="connsiteX2967" fmla="*/ 5823604 w 10076157"/>
              <a:gd name="connsiteY2967" fmla="*/ 5325040 h 10287000"/>
              <a:gd name="connsiteX2968" fmla="*/ 5841592 w 10076157"/>
              <a:gd name="connsiteY2968" fmla="*/ 5384897 h 10287000"/>
              <a:gd name="connsiteX2969" fmla="*/ 5848718 w 10076157"/>
              <a:gd name="connsiteY2969" fmla="*/ 5441611 h 10287000"/>
              <a:gd name="connsiteX2970" fmla="*/ 5859405 w 10076157"/>
              <a:gd name="connsiteY2970" fmla="*/ 5526679 h 10287000"/>
              <a:gd name="connsiteX2971" fmla="*/ 5855669 w 10076157"/>
              <a:gd name="connsiteY2971" fmla="*/ 5580247 h 10287000"/>
              <a:gd name="connsiteX2972" fmla="*/ 5833943 w 10076157"/>
              <a:gd name="connsiteY2972" fmla="*/ 5573955 h 10287000"/>
              <a:gd name="connsiteX2973" fmla="*/ 5822993 w 10076157"/>
              <a:gd name="connsiteY2973" fmla="*/ 5611772 h 10287000"/>
              <a:gd name="connsiteX2974" fmla="*/ 5826468 w 10076157"/>
              <a:gd name="connsiteY2974" fmla="*/ 5681092 h 10287000"/>
              <a:gd name="connsiteX2975" fmla="*/ 5837241 w 10076157"/>
              <a:gd name="connsiteY2975" fmla="*/ 5725198 h 10287000"/>
              <a:gd name="connsiteX2976" fmla="*/ 5829771 w 10076157"/>
              <a:gd name="connsiteY2976" fmla="*/ 5750997 h 10287000"/>
              <a:gd name="connsiteX2977" fmla="*/ 5818992 w 10076157"/>
              <a:gd name="connsiteY2977" fmla="*/ 5788225 h 10287000"/>
              <a:gd name="connsiteX2978" fmla="*/ 5808130 w 10076157"/>
              <a:gd name="connsiteY2978" fmla="*/ 5785080 h 10287000"/>
              <a:gd name="connsiteX2979" fmla="*/ 5804568 w 10076157"/>
              <a:gd name="connsiteY2979" fmla="*/ 5756723 h 10287000"/>
              <a:gd name="connsiteX2980" fmla="*/ 5808217 w 10076157"/>
              <a:gd name="connsiteY2980" fmla="*/ 5744120 h 10287000"/>
              <a:gd name="connsiteX2981" fmla="*/ 5811867 w 10076157"/>
              <a:gd name="connsiteY2981" fmla="*/ 5731515 h 10287000"/>
              <a:gd name="connsiteX2982" fmla="*/ 5801178 w 10076157"/>
              <a:gd name="connsiteY2982" fmla="*/ 5646444 h 10287000"/>
              <a:gd name="connsiteX2983" fmla="*/ 5790403 w 10076157"/>
              <a:gd name="connsiteY2983" fmla="*/ 5602335 h 10287000"/>
              <a:gd name="connsiteX2984" fmla="*/ 5779627 w 10076157"/>
              <a:gd name="connsiteY2984" fmla="*/ 5558229 h 10287000"/>
              <a:gd name="connsiteX2985" fmla="*/ 5776153 w 10076157"/>
              <a:gd name="connsiteY2985" fmla="*/ 5488911 h 10287000"/>
              <a:gd name="connsiteX2986" fmla="*/ 5794489 w 10076157"/>
              <a:gd name="connsiteY2986" fmla="*/ 5384920 h 10287000"/>
              <a:gd name="connsiteX2987" fmla="*/ 5798229 w 10076157"/>
              <a:gd name="connsiteY2987" fmla="*/ 5331352 h 10287000"/>
              <a:gd name="connsiteX2988" fmla="*/ 5798317 w 10076157"/>
              <a:gd name="connsiteY2988" fmla="*/ 5290391 h 10287000"/>
              <a:gd name="connsiteX2989" fmla="*/ 5773116 w 10076157"/>
              <a:gd name="connsiteY2989" fmla="*/ 5214781 h 10287000"/>
              <a:gd name="connsiteX2990" fmla="*/ 5777667 w 10076157"/>
              <a:gd name="connsiteY2990" fmla="*/ 5204146 h 10287000"/>
              <a:gd name="connsiteX2991" fmla="*/ 6039098 w 10076157"/>
              <a:gd name="connsiteY2991" fmla="*/ 5092179 h 10287000"/>
              <a:gd name="connsiteX2992" fmla="*/ 6047160 w 10076157"/>
              <a:gd name="connsiteY2992" fmla="*/ 5109402 h 10287000"/>
              <a:gd name="connsiteX2993" fmla="*/ 6061038 w 10076157"/>
              <a:gd name="connsiteY2993" fmla="*/ 5132461 h 10287000"/>
              <a:gd name="connsiteX2994" fmla="*/ 6065665 w 10076157"/>
              <a:gd name="connsiteY2994" fmla="*/ 5153324 h 10287000"/>
              <a:gd name="connsiteX2995" fmla="*/ 6067027 w 10076157"/>
              <a:gd name="connsiteY2995" fmla="*/ 5157615 h 10287000"/>
              <a:gd name="connsiteX2996" fmla="*/ 6069822 w 10076157"/>
              <a:gd name="connsiteY2996" fmla="*/ 5154354 h 10287000"/>
              <a:gd name="connsiteX2997" fmla="*/ 6075470 w 10076157"/>
              <a:gd name="connsiteY2997" fmla="*/ 5147769 h 10287000"/>
              <a:gd name="connsiteX2998" fmla="*/ 6052880 w 10076157"/>
              <a:gd name="connsiteY2998" fmla="*/ 5108253 h 10287000"/>
              <a:gd name="connsiteX2999" fmla="*/ 6040174 w 10076157"/>
              <a:gd name="connsiteY2999" fmla="*/ 5093435 h 10287000"/>
              <a:gd name="connsiteX3000" fmla="*/ 5331223 w 10076157"/>
              <a:gd name="connsiteY3000" fmla="*/ 5039233 h 10287000"/>
              <a:gd name="connsiteX3001" fmla="*/ 5336223 w 10076157"/>
              <a:gd name="connsiteY3001" fmla="*/ 5039233 h 10287000"/>
              <a:gd name="connsiteX3002" fmla="*/ 5336223 w 10076157"/>
              <a:gd name="connsiteY3002" fmla="*/ 5047001 h 10287000"/>
              <a:gd name="connsiteX3003" fmla="*/ 5331223 w 10076157"/>
              <a:gd name="connsiteY3003" fmla="*/ 5039233 h 10287000"/>
              <a:gd name="connsiteX3004" fmla="*/ 5078403 w 10076157"/>
              <a:gd name="connsiteY3004" fmla="*/ 5039233 h 10287000"/>
              <a:gd name="connsiteX3005" fmla="*/ 5082971 w 10076157"/>
              <a:gd name="connsiteY3005" fmla="*/ 5039233 h 10287000"/>
              <a:gd name="connsiteX3006" fmla="*/ 5082971 w 10076157"/>
              <a:gd name="connsiteY3006" fmla="*/ 5047001 h 10287000"/>
              <a:gd name="connsiteX3007" fmla="*/ 5078403 w 10076157"/>
              <a:gd name="connsiteY3007" fmla="*/ 5039233 h 10287000"/>
              <a:gd name="connsiteX3008" fmla="*/ 5019314 w 10076157"/>
              <a:gd name="connsiteY3008" fmla="*/ 5011673 h 10287000"/>
              <a:gd name="connsiteX3009" fmla="*/ 5019688 w 10076157"/>
              <a:gd name="connsiteY3009" fmla="*/ 5013243 h 10287000"/>
              <a:gd name="connsiteX3010" fmla="*/ 5037114 w 10076157"/>
              <a:gd name="connsiteY3010" fmla="*/ 5041754 h 10287000"/>
              <a:gd name="connsiteX3011" fmla="*/ 5042977 w 10076157"/>
              <a:gd name="connsiteY3011" fmla="*/ 5052409 h 10287000"/>
              <a:gd name="connsiteX3012" fmla="*/ 5040630 w 10076157"/>
              <a:gd name="connsiteY3012" fmla="*/ 5045660 h 10287000"/>
              <a:gd name="connsiteX3013" fmla="*/ 5039836 w 10076157"/>
              <a:gd name="connsiteY3013" fmla="*/ 5040343 h 10287000"/>
              <a:gd name="connsiteX3014" fmla="*/ 5027150 w 10076157"/>
              <a:gd name="connsiteY3014" fmla="*/ 5022620 h 10287000"/>
              <a:gd name="connsiteX3015" fmla="*/ 6774342 w 10076157"/>
              <a:gd name="connsiteY3015" fmla="*/ 5010204 h 10287000"/>
              <a:gd name="connsiteX3016" fmla="*/ 6774342 w 10076157"/>
              <a:gd name="connsiteY3016" fmla="*/ 5057895 h 10287000"/>
              <a:gd name="connsiteX3017" fmla="*/ 6791389 w 10076157"/>
              <a:gd name="connsiteY3017" fmla="*/ 5103852 h 10287000"/>
              <a:gd name="connsiteX3018" fmla="*/ 6799553 w 10076157"/>
              <a:gd name="connsiteY3018" fmla="*/ 5125859 h 10287000"/>
              <a:gd name="connsiteX3019" fmla="*/ 6803192 w 10076157"/>
              <a:gd name="connsiteY3019" fmla="*/ 5113291 h 10287000"/>
              <a:gd name="connsiteX3020" fmla="*/ 6809075 w 10076157"/>
              <a:gd name="connsiteY3020" fmla="*/ 5092975 h 10287000"/>
              <a:gd name="connsiteX3021" fmla="*/ 6820838 w 10076157"/>
              <a:gd name="connsiteY3021" fmla="*/ 5052346 h 10287000"/>
              <a:gd name="connsiteX3022" fmla="*/ 6799819 w 10076157"/>
              <a:gd name="connsiteY3022" fmla="*/ 5024240 h 10287000"/>
              <a:gd name="connsiteX3023" fmla="*/ 6797560 w 10076157"/>
              <a:gd name="connsiteY3023" fmla="*/ 5016494 h 10287000"/>
              <a:gd name="connsiteX3024" fmla="*/ 6794614 w 10076157"/>
              <a:gd name="connsiteY3024" fmla="*/ 5016166 h 10287000"/>
              <a:gd name="connsiteX3025" fmla="*/ 6774342 w 10076157"/>
              <a:gd name="connsiteY3025" fmla="*/ 5010204 h 10287000"/>
              <a:gd name="connsiteX3026" fmla="*/ 5268144 w 10076157"/>
              <a:gd name="connsiteY3026" fmla="*/ 4997812 h 10287000"/>
              <a:gd name="connsiteX3027" fmla="*/ 5302879 w 10076157"/>
              <a:gd name="connsiteY3027" fmla="*/ 5040343 h 10287000"/>
              <a:gd name="connsiteX3028" fmla="*/ 5309825 w 10076157"/>
              <a:gd name="connsiteY3028" fmla="*/ 5054521 h 10287000"/>
              <a:gd name="connsiteX3029" fmla="*/ 5330666 w 10076157"/>
              <a:gd name="connsiteY3029" fmla="*/ 5082874 h 10287000"/>
              <a:gd name="connsiteX3030" fmla="*/ 5344561 w 10076157"/>
              <a:gd name="connsiteY3030" fmla="*/ 5111228 h 10287000"/>
              <a:gd name="connsiteX3031" fmla="*/ 5365400 w 10076157"/>
              <a:gd name="connsiteY3031" fmla="*/ 5153761 h 10287000"/>
              <a:gd name="connsiteX3032" fmla="*/ 5372348 w 10076157"/>
              <a:gd name="connsiteY3032" fmla="*/ 5182115 h 10287000"/>
              <a:gd name="connsiteX3033" fmla="*/ 5358454 w 10076157"/>
              <a:gd name="connsiteY3033" fmla="*/ 5182115 h 10287000"/>
              <a:gd name="connsiteX3034" fmla="*/ 5358454 w 10076157"/>
              <a:gd name="connsiteY3034" fmla="*/ 5203381 h 10287000"/>
              <a:gd name="connsiteX3035" fmla="*/ 5372348 w 10076157"/>
              <a:gd name="connsiteY3035" fmla="*/ 5238824 h 10287000"/>
              <a:gd name="connsiteX3036" fmla="*/ 5386242 w 10076157"/>
              <a:gd name="connsiteY3036" fmla="*/ 5260090 h 10287000"/>
              <a:gd name="connsiteX3037" fmla="*/ 5386242 w 10076157"/>
              <a:gd name="connsiteY3037" fmla="*/ 5274597 h 10287000"/>
              <a:gd name="connsiteX3038" fmla="*/ 5386242 w 10076157"/>
              <a:gd name="connsiteY3038" fmla="*/ 5295533 h 10287000"/>
              <a:gd name="connsiteX3039" fmla="*/ 5379294 w 10076157"/>
              <a:gd name="connsiteY3039" fmla="*/ 5295533 h 10287000"/>
              <a:gd name="connsiteX3040" fmla="*/ 5372348 w 10076157"/>
              <a:gd name="connsiteY3040" fmla="*/ 5281357 h 10287000"/>
              <a:gd name="connsiteX3041" fmla="*/ 5372348 w 10076157"/>
              <a:gd name="connsiteY3041" fmla="*/ 5274268 h 10287000"/>
              <a:gd name="connsiteX3042" fmla="*/ 5372348 w 10076157"/>
              <a:gd name="connsiteY3042" fmla="*/ 5267179 h 10287000"/>
              <a:gd name="connsiteX3043" fmla="*/ 5351507 w 10076157"/>
              <a:gd name="connsiteY3043" fmla="*/ 5224645 h 10287000"/>
              <a:gd name="connsiteX3044" fmla="*/ 5337614 w 10076157"/>
              <a:gd name="connsiteY3044" fmla="*/ 5203381 h 10287000"/>
              <a:gd name="connsiteX3045" fmla="*/ 5323718 w 10076157"/>
              <a:gd name="connsiteY3045" fmla="*/ 5182115 h 10287000"/>
              <a:gd name="connsiteX3046" fmla="*/ 5309825 w 10076157"/>
              <a:gd name="connsiteY3046" fmla="*/ 5146672 h 10287000"/>
              <a:gd name="connsiteX3047" fmla="*/ 5302879 w 10076157"/>
              <a:gd name="connsiteY3047" fmla="*/ 5089963 h 10287000"/>
              <a:gd name="connsiteX3048" fmla="*/ 5295933 w 10076157"/>
              <a:gd name="connsiteY3048" fmla="*/ 5061610 h 10287000"/>
              <a:gd name="connsiteX3049" fmla="*/ 5288984 w 10076157"/>
              <a:gd name="connsiteY3049" fmla="*/ 5040343 h 10287000"/>
              <a:gd name="connsiteX3050" fmla="*/ 5261198 w 10076157"/>
              <a:gd name="connsiteY3050" fmla="*/ 5004899 h 10287000"/>
              <a:gd name="connsiteX3051" fmla="*/ 5268144 w 10076157"/>
              <a:gd name="connsiteY3051" fmla="*/ 4997812 h 10287000"/>
              <a:gd name="connsiteX3052" fmla="*/ 5020807 w 10076157"/>
              <a:gd name="connsiteY3052" fmla="*/ 4997812 h 10287000"/>
              <a:gd name="connsiteX3053" fmla="*/ 5052523 w 10076157"/>
              <a:gd name="connsiteY3053" fmla="*/ 5040343 h 10287000"/>
              <a:gd name="connsiteX3054" fmla="*/ 5058866 w 10076157"/>
              <a:gd name="connsiteY3054" fmla="*/ 5054521 h 10287000"/>
              <a:gd name="connsiteX3055" fmla="*/ 5077895 w 10076157"/>
              <a:gd name="connsiteY3055" fmla="*/ 5082874 h 10287000"/>
              <a:gd name="connsiteX3056" fmla="*/ 5090584 w 10076157"/>
              <a:gd name="connsiteY3056" fmla="*/ 5111228 h 10287000"/>
              <a:gd name="connsiteX3057" fmla="*/ 5109613 w 10076157"/>
              <a:gd name="connsiteY3057" fmla="*/ 5153761 h 10287000"/>
              <a:gd name="connsiteX3058" fmla="*/ 5115957 w 10076157"/>
              <a:gd name="connsiteY3058" fmla="*/ 5182115 h 10287000"/>
              <a:gd name="connsiteX3059" fmla="*/ 5103268 w 10076157"/>
              <a:gd name="connsiteY3059" fmla="*/ 5182115 h 10287000"/>
              <a:gd name="connsiteX3060" fmla="*/ 5103268 w 10076157"/>
              <a:gd name="connsiteY3060" fmla="*/ 5203381 h 10287000"/>
              <a:gd name="connsiteX3061" fmla="*/ 5115957 w 10076157"/>
              <a:gd name="connsiteY3061" fmla="*/ 5238824 h 10287000"/>
              <a:gd name="connsiteX3062" fmla="*/ 5128640 w 10076157"/>
              <a:gd name="connsiteY3062" fmla="*/ 5260090 h 10287000"/>
              <a:gd name="connsiteX3063" fmla="*/ 5128640 w 10076157"/>
              <a:gd name="connsiteY3063" fmla="*/ 5274597 h 10287000"/>
              <a:gd name="connsiteX3064" fmla="*/ 5128640 w 10076157"/>
              <a:gd name="connsiteY3064" fmla="*/ 5295533 h 10287000"/>
              <a:gd name="connsiteX3065" fmla="*/ 5122298 w 10076157"/>
              <a:gd name="connsiteY3065" fmla="*/ 5295533 h 10287000"/>
              <a:gd name="connsiteX3066" fmla="*/ 5115957 w 10076157"/>
              <a:gd name="connsiteY3066" fmla="*/ 5281357 h 10287000"/>
              <a:gd name="connsiteX3067" fmla="*/ 5115957 w 10076157"/>
              <a:gd name="connsiteY3067" fmla="*/ 5274268 h 10287000"/>
              <a:gd name="connsiteX3068" fmla="*/ 5115957 w 10076157"/>
              <a:gd name="connsiteY3068" fmla="*/ 5267179 h 10287000"/>
              <a:gd name="connsiteX3069" fmla="*/ 5096925 w 10076157"/>
              <a:gd name="connsiteY3069" fmla="*/ 5224645 h 10287000"/>
              <a:gd name="connsiteX3070" fmla="*/ 5084239 w 10076157"/>
              <a:gd name="connsiteY3070" fmla="*/ 5203381 h 10287000"/>
              <a:gd name="connsiteX3071" fmla="*/ 5071552 w 10076157"/>
              <a:gd name="connsiteY3071" fmla="*/ 5182115 h 10287000"/>
              <a:gd name="connsiteX3072" fmla="*/ 5058866 w 10076157"/>
              <a:gd name="connsiteY3072" fmla="*/ 5146672 h 10287000"/>
              <a:gd name="connsiteX3073" fmla="*/ 5053513 w 10076157"/>
              <a:gd name="connsiteY3073" fmla="*/ 5103809 h 10287000"/>
              <a:gd name="connsiteX3074" fmla="*/ 5053232 w 10076157"/>
              <a:gd name="connsiteY3074" fmla="*/ 5099858 h 10287000"/>
              <a:gd name="connsiteX3075" fmla="*/ 5050654 w 10076157"/>
              <a:gd name="connsiteY3075" fmla="*/ 5096354 h 10287000"/>
              <a:gd name="connsiteX3076" fmla="*/ 5044260 w 10076157"/>
              <a:gd name="connsiteY3076" fmla="*/ 5080424 h 10287000"/>
              <a:gd name="connsiteX3077" fmla="*/ 5033981 w 10076157"/>
              <a:gd name="connsiteY3077" fmla="*/ 5039906 h 10287000"/>
              <a:gd name="connsiteX3078" fmla="*/ 5027210 w 10076157"/>
              <a:gd name="connsiteY3078" fmla="*/ 5037946 h 10287000"/>
              <a:gd name="connsiteX3079" fmla="*/ 5017681 w 10076157"/>
              <a:gd name="connsiteY3079" fmla="*/ 5020173 h 10287000"/>
              <a:gd name="connsiteX3080" fmla="*/ 5016849 w 10076157"/>
              <a:gd name="connsiteY3080" fmla="*/ 5008234 h 10287000"/>
              <a:gd name="connsiteX3081" fmla="*/ 5014463 w 10076157"/>
              <a:gd name="connsiteY3081" fmla="*/ 5004899 h 10287000"/>
              <a:gd name="connsiteX3082" fmla="*/ 5020807 w 10076157"/>
              <a:gd name="connsiteY3082" fmla="*/ 4997812 h 10287000"/>
              <a:gd name="connsiteX3083" fmla="*/ 5556488 w 10076157"/>
              <a:gd name="connsiteY3083" fmla="*/ 4996011 h 10287000"/>
              <a:gd name="connsiteX3084" fmla="*/ 5562889 w 10076157"/>
              <a:gd name="connsiteY3084" fmla="*/ 4997864 h 10287000"/>
              <a:gd name="connsiteX3085" fmla="*/ 5560211 w 10076157"/>
              <a:gd name="connsiteY3085" fmla="*/ 5007110 h 10287000"/>
              <a:gd name="connsiteX3086" fmla="*/ 5556488 w 10076157"/>
              <a:gd name="connsiteY3086" fmla="*/ 4996011 h 10287000"/>
              <a:gd name="connsiteX3087" fmla="*/ 5589223 w 10076157"/>
              <a:gd name="connsiteY3087" fmla="*/ 4978772 h 10287000"/>
              <a:gd name="connsiteX3088" fmla="*/ 5597222 w 10076157"/>
              <a:gd name="connsiteY3088" fmla="*/ 4981088 h 10287000"/>
              <a:gd name="connsiteX3089" fmla="*/ 5603437 w 10076157"/>
              <a:gd name="connsiteY3089" fmla="*/ 4989568 h 10287000"/>
              <a:gd name="connsiteX3090" fmla="*/ 5595437 w 10076157"/>
              <a:gd name="connsiteY3090" fmla="*/ 4987251 h 10287000"/>
              <a:gd name="connsiteX3091" fmla="*/ 5589223 w 10076157"/>
              <a:gd name="connsiteY3091" fmla="*/ 4978772 h 10287000"/>
              <a:gd name="connsiteX3092" fmla="*/ 4954221 w 10076157"/>
              <a:gd name="connsiteY3092" fmla="*/ 4944233 h 10287000"/>
              <a:gd name="connsiteX3093" fmla="*/ 4960227 w 10076157"/>
              <a:gd name="connsiteY3093" fmla="*/ 4945973 h 10287000"/>
              <a:gd name="connsiteX3094" fmla="*/ 4964794 w 10076157"/>
              <a:gd name="connsiteY3094" fmla="*/ 4952685 h 10287000"/>
              <a:gd name="connsiteX3095" fmla="*/ 4958789 w 10076157"/>
              <a:gd name="connsiteY3095" fmla="*/ 4950946 h 10287000"/>
              <a:gd name="connsiteX3096" fmla="*/ 4954221 w 10076157"/>
              <a:gd name="connsiteY3096" fmla="*/ 4944233 h 10287000"/>
              <a:gd name="connsiteX3097" fmla="*/ 7664411 w 10076157"/>
              <a:gd name="connsiteY3097" fmla="*/ 4914063 h 10287000"/>
              <a:gd name="connsiteX3098" fmla="*/ 7675222 w 10076157"/>
              <a:gd name="connsiteY3098" fmla="*/ 4927559 h 10287000"/>
              <a:gd name="connsiteX3099" fmla="*/ 7703269 w 10076157"/>
              <a:gd name="connsiteY3099" fmla="*/ 4993411 h 10287000"/>
              <a:gd name="connsiteX3100" fmla="*/ 7711689 w 10076157"/>
              <a:gd name="connsiteY3100" fmla="*/ 5006306 h 10287000"/>
              <a:gd name="connsiteX3101" fmla="*/ 7720155 w 10076157"/>
              <a:gd name="connsiteY3101" fmla="*/ 4977067 h 10287000"/>
              <a:gd name="connsiteX3102" fmla="*/ 7687600 w 10076157"/>
              <a:gd name="connsiteY3102" fmla="*/ 4920777 h 10287000"/>
              <a:gd name="connsiteX3103" fmla="*/ 7673516 w 10076157"/>
              <a:gd name="connsiteY3103" fmla="*/ 4916699 h 10287000"/>
              <a:gd name="connsiteX3104" fmla="*/ 5539831 w 10076157"/>
              <a:gd name="connsiteY3104" fmla="*/ 4815731 h 10287000"/>
              <a:gd name="connsiteX3105" fmla="*/ 5532513 w 10076157"/>
              <a:gd name="connsiteY3105" fmla="*/ 4841000 h 10287000"/>
              <a:gd name="connsiteX3106" fmla="*/ 5538987 w 10076157"/>
              <a:gd name="connsiteY3106" fmla="*/ 4852003 h 10287000"/>
              <a:gd name="connsiteX3107" fmla="*/ 5551936 w 10076157"/>
              <a:gd name="connsiteY3107" fmla="*/ 4874015 h 10287000"/>
              <a:gd name="connsiteX3108" fmla="*/ 5558409 w 10076157"/>
              <a:gd name="connsiteY3108" fmla="*/ 4885016 h 10287000"/>
              <a:gd name="connsiteX3109" fmla="*/ 5569373 w 10076157"/>
              <a:gd name="connsiteY3109" fmla="*/ 4897602 h 10287000"/>
              <a:gd name="connsiteX3110" fmla="*/ 5570463 w 10076157"/>
              <a:gd name="connsiteY3110" fmla="*/ 4893838 h 10287000"/>
              <a:gd name="connsiteX3111" fmla="*/ 5574126 w 10076157"/>
              <a:gd name="connsiteY3111" fmla="*/ 4881186 h 10287000"/>
              <a:gd name="connsiteX3112" fmla="*/ 5581453 w 10076157"/>
              <a:gd name="connsiteY3112" fmla="*/ 4855883 h 10287000"/>
              <a:gd name="connsiteX3113" fmla="*/ 5574631 w 10076157"/>
              <a:gd name="connsiteY3113" fmla="*/ 4849623 h 10287000"/>
              <a:gd name="connsiteX3114" fmla="*/ 5572435 w 10076157"/>
              <a:gd name="connsiteY3114" fmla="*/ 4844311 h 10287000"/>
              <a:gd name="connsiteX3115" fmla="*/ 5570604 w 10076157"/>
              <a:gd name="connsiteY3115" fmla="*/ 4842900 h 10287000"/>
              <a:gd name="connsiteX3116" fmla="*/ 5555217 w 10076157"/>
              <a:gd name="connsiteY3116" fmla="*/ 4829315 h 10287000"/>
              <a:gd name="connsiteX3117" fmla="*/ 5549552 w 10076157"/>
              <a:gd name="connsiteY3117" fmla="*/ 4819687 h 10287000"/>
              <a:gd name="connsiteX3118" fmla="*/ 5549218 w 10076157"/>
              <a:gd name="connsiteY3118" fmla="*/ 4819124 h 10287000"/>
              <a:gd name="connsiteX3119" fmla="*/ 5545388 w 10076157"/>
              <a:gd name="connsiteY3119" fmla="*/ 4818014 h 10287000"/>
              <a:gd name="connsiteX3120" fmla="*/ 5544401 w 10076157"/>
              <a:gd name="connsiteY3120" fmla="*/ 4817055 h 10287000"/>
              <a:gd name="connsiteX3121" fmla="*/ 5544287 w 10076157"/>
              <a:gd name="connsiteY3121" fmla="*/ 4817022 h 10287000"/>
              <a:gd name="connsiteX3122" fmla="*/ 5539831 w 10076157"/>
              <a:gd name="connsiteY3122" fmla="*/ 4815731 h 10287000"/>
              <a:gd name="connsiteX3123" fmla="*/ 5113314 w 10076157"/>
              <a:gd name="connsiteY3123" fmla="*/ 4746624 h 10287000"/>
              <a:gd name="connsiteX3124" fmla="*/ 5115857 w 10076157"/>
              <a:gd name="connsiteY3124" fmla="*/ 4749231 h 10287000"/>
              <a:gd name="connsiteX3125" fmla="*/ 5116357 w 10076157"/>
              <a:gd name="connsiteY3125" fmla="*/ 4747505 h 10287000"/>
              <a:gd name="connsiteX3126" fmla="*/ 4835093 w 10076157"/>
              <a:gd name="connsiteY3126" fmla="*/ 4689592 h 10287000"/>
              <a:gd name="connsiteX3127" fmla="*/ 4835078 w 10076157"/>
              <a:gd name="connsiteY3127" fmla="*/ 4689847 h 10287000"/>
              <a:gd name="connsiteX3128" fmla="*/ 4835490 w 10076157"/>
              <a:gd name="connsiteY3128" fmla="*/ 4690327 h 10287000"/>
              <a:gd name="connsiteX3129" fmla="*/ 4795744 w 10076157"/>
              <a:gd name="connsiteY3129" fmla="*/ 4646047 h 10287000"/>
              <a:gd name="connsiteX3130" fmla="*/ 4804534 w 10076157"/>
              <a:gd name="connsiteY3130" fmla="*/ 4662500 h 10287000"/>
              <a:gd name="connsiteX3131" fmla="*/ 4810869 w 10076157"/>
              <a:gd name="connsiteY3131" fmla="*/ 4662500 h 10287000"/>
              <a:gd name="connsiteX3132" fmla="*/ 4810869 w 10076157"/>
              <a:gd name="connsiteY3132" fmla="*/ 4669614 h 10287000"/>
              <a:gd name="connsiteX3133" fmla="*/ 4820372 w 10076157"/>
              <a:gd name="connsiteY3133" fmla="*/ 4674061 h 10287000"/>
              <a:gd name="connsiteX3134" fmla="*/ 4827175 w 10076157"/>
              <a:gd name="connsiteY3134" fmla="*/ 4681066 h 10287000"/>
              <a:gd name="connsiteX3135" fmla="*/ 4824849 w 10076157"/>
              <a:gd name="connsiteY3135" fmla="*/ 4676138 h 10287000"/>
              <a:gd name="connsiteX3136" fmla="*/ 4810530 w 10076157"/>
              <a:gd name="connsiteY3136" fmla="*/ 4656975 h 10287000"/>
              <a:gd name="connsiteX3137" fmla="*/ 4797008 w 10076157"/>
              <a:gd name="connsiteY3137" fmla="*/ 4646491 h 10287000"/>
              <a:gd name="connsiteX3138" fmla="*/ 5013715 w 10076157"/>
              <a:gd name="connsiteY3138" fmla="*/ 4632474 h 10287000"/>
              <a:gd name="connsiteX3139" fmla="*/ 5020875 w 10076157"/>
              <a:gd name="connsiteY3139" fmla="*/ 4644714 h 10287000"/>
              <a:gd name="connsiteX3140" fmla="*/ 5031280 w 10076157"/>
              <a:gd name="connsiteY3140" fmla="*/ 4662500 h 10287000"/>
              <a:gd name="connsiteX3141" fmla="*/ 5038220 w 10076157"/>
              <a:gd name="connsiteY3141" fmla="*/ 4662500 h 10287000"/>
              <a:gd name="connsiteX3142" fmla="*/ 5038220 w 10076157"/>
              <a:gd name="connsiteY3142" fmla="*/ 4669614 h 10287000"/>
              <a:gd name="connsiteX3143" fmla="*/ 5059034 w 10076157"/>
              <a:gd name="connsiteY3143" fmla="*/ 4683844 h 10287000"/>
              <a:gd name="connsiteX3144" fmla="*/ 5086786 w 10076157"/>
              <a:gd name="connsiteY3144" fmla="*/ 4712303 h 10287000"/>
              <a:gd name="connsiteX3145" fmla="*/ 5100659 w 10076157"/>
              <a:gd name="connsiteY3145" fmla="*/ 4733645 h 10287000"/>
              <a:gd name="connsiteX3146" fmla="*/ 5101023 w 10076157"/>
              <a:gd name="connsiteY3146" fmla="*/ 4734018 h 10287000"/>
              <a:gd name="connsiteX3147" fmla="*/ 5101977 w 10076157"/>
              <a:gd name="connsiteY3147" fmla="*/ 4730719 h 10287000"/>
              <a:gd name="connsiteX3148" fmla="*/ 5103511 w 10076157"/>
              <a:gd name="connsiteY3148" fmla="*/ 4725426 h 10287000"/>
              <a:gd name="connsiteX3149" fmla="*/ 5084239 w 10076157"/>
              <a:gd name="connsiteY3149" fmla="*/ 4692309 h 10287000"/>
              <a:gd name="connsiteX3150" fmla="*/ 5023042 w 10076157"/>
              <a:gd name="connsiteY3150" fmla="*/ 4637873 h 10287000"/>
              <a:gd name="connsiteX3151" fmla="*/ 5817727 w 10076157"/>
              <a:gd name="connsiteY3151" fmla="*/ 4620766 h 10287000"/>
              <a:gd name="connsiteX3152" fmla="*/ 5826260 w 10076157"/>
              <a:gd name="connsiteY3152" fmla="*/ 4623237 h 10287000"/>
              <a:gd name="connsiteX3153" fmla="*/ 5832115 w 10076157"/>
              <a:gd name="connsiteY3153" fmla="*/ 4634952 h 10287000"/>
              <a:gd name="connsiteX3154" fmla="*/ 5829439 w 10076157"/>
              <a:gd name="connsiteY3154" fmla="*/ 4644196 h 10287000"/>
              <a:gd name="connsiteX3155" fmla="*/ 5817727 w 10076157"/>
              <a:gd name="connsiteY3155" fmla="*/ 4620766 h 10287000"/>
              <a:gd name="connsiteX3156" fmla="*/ 5412000 w 10076157"/>
              <a:gd name="connsiteY3156" fmla="*/ 4596802 h 10287000"/>
              <a:gd name="connsiteX3157" fmla="*/ 5425619 w 10076157"/>
              <a:gd name="connsiteY3157" fmla="*/ 4609651 h 10287000"/>
              <a:gd name="connsiteX3158" fmla="*/ 5412861 w 10076157"/>
              <a:gd name="connsiteY3158" fmla="*/ 4623772 h 10287000"/>
              <a:gd name="connsiteX3159" fmla="*/ 5407241 w 10076157"/>
              <a:gd name="connsiteY3159" fmla="*/ 4613235 h 10287000"/>
              <a:gd name="connsiteX3160" fmla="*/ 5412000 w 10076157"/>
              <a:gd name="connsiteY3160" fmla="*/ 4596802 h 10287000"/>
              <a:gd name="connsiteX3161" fmla="*/ 4747519 w 10076157"/>
              <a:gd name="connsiteY3161" fmla="*/ 4577124 h 10287000"/>
              <a:gd name="connsiteX3162" fmla="*/ 4766526 w 10076157"/>
              <a:gd name="connsiteY3162" fmla="*/ 4591351 h 10287000"/>
              <a:gd name="connsiteX3163" fmla="*/ 4774324 w 10076157"/>
              <a:gd name="connsiteY3163" fmla="*/ 4601276 h 10287000"/>
              <a:gd name="connsiteX3164" fmla="*/ 4775686 w 10076157"/>
              <a:gd name="connsiteY3164" fmla="*/ 4594329 h 10287000"/>
              <a:gd name="connsiteX3165" fmla="*/ 4774102 w 10076157"/>
              <a:gd name="connsiteY3165" fmla="*/ 4579792 h 10287000"/>
              <a:gd name="connsiteX3166" fmla="*/ 4774599 w 10076157"/>
              <a:gd name="connsiteY3166" fmla="*/ 4577124 h 10287000"/>
              <a:gd name="connsiteX3167" fmla="*/ 4767642 w 10076157"/>
              <a:gd name="connsiteY3167" fmla="*/ 4577124 h 10287000"/>
              <a:gd name="connsiteX3168" fmla="*/ 4759838 w 10076157"/>
              <a:gd name="connsiteY3168" fmla="*/ 4577124 h 10287000"/>
              <a:gd name="connsiteX3169" fmla="*/ 4734851 w 10076157"/>
              <a:gd name="connsiteY3169" fmla="*/ 4570008 h 10287000"/>
              <a:gd name="connsiteX3170" fmla="*/ 4738810 w 10076157"/>
              <a:gd name="connsiteY3170" fmla="*/ 4573567 h 10287000"/>
              <a:gd name="connsiteX3171" fmla="*/ 4746829 w 10076157"/>
              <a:gd name="connsiteY3171" fmla="*/ 4576843 h 10287000"/>
              <a:gd name="connsiteX3172" fmla="*/ 4746829 w 10076157"/>
              <a:gd name="connsiteY3172" fmla="*/ 4576234 h 10287000"/>
              <a:gd name="connsiteX3173" fmla="*/ 4746829 w 10076157"/>
              <a:gd name="connsiteY3173" fmla="*/ 4570008 h 10287000"/>
              <a:gd name="connsiteX3174" fmla="*/ 5316707 w 10076157"/>
              <a:gd name="connsiteY3174" fmla="*/ 4567371 h 10287000"/>
              <a:gd name="connsiteX3175" fmla="*/ 5322061 w 10076157"/>
              <a:gd name="connsiteY3175" fmla="*/ 4570090 h 10287000"/>
              <a:gd name="connsiteX3176" fmla="*/ 5330211 w 10076157"/>
              <a:gd name="connsiteY3176" fmla="*/ 4582239 h 10287000"/>
              <a:gd name="connsiteX3177" fmla="*/ 5333659 w 10076157"/>
              <a:gd name="connsiteY3177" fmla="*/ 4587186 h 10287000"/>
              <a:gd name="connsiteX3178" fmla="*/ 5351507 w 10076157"/>
              <a:gd name="connsiteY3178" fmla="*/ 4599496 h 10287000"/>
              <a:gd name="connsiteX3179" fmla="*/ 5372348 w 10076157"/>
              <a:gd name="connsiteY3179" fmla="*/ 4634630 h 10287000"/>
              <a:gd name="connsiteX3180" fmla="*/ 5386242 w 10076157"/>
              <a:gd name="connsiteY3180" fmla="*/ 4641657 h 10287000"/>
              <a:gd name="connsiteX3181" fmla="*/ 5386242 w 10076157"/>
              <a:gd name="connsiteY3181" fmla="*/ 4648685 h 10287000"/>
              <a:gd name="connsiteX3182" fmla="*/ 5386242 w 10076157"/>
              <a:gd name="connsiteY3182" fmla="*/ 4669765 h 10287000"/>
              <a:gd name="connsiteX3183" fmla="*/ 5344558 w 10076157"/>
              <a:gd name="connsiteY3183" fmla="*/ 4627601 h 10287000"/>
              <a:gd name="connsiteX3184" fmla="*/ 5330666 w 10076157"/>
              <a:gd name="connsiteY3184" fmla="*/ 4599496 h 10287000"/>
              <a:gd name="connsiteX3185" fmla="*/ 5323718 w 10076157"/>
              <a:gd name="connsiteY3185" fmla="*/ 4585441 h 10287000"/>
              <a:gd name="connsiteX3186" fmla="*/ 5323718 w 10076157"/>
              <a:gd name="connsiteY3186" fmla="*/ 4584188 h 10287000"/>
              <a:gd name="connsiteX3187" fmla="*/ 7055464 w 10076157"/>
              <a:gd name="connsiteY3187" fmla="*/ 4551970 h 10287000"/>
              <a:gd name="connsiteX3188" fmla="*/ 7069571 w 10076157"/>
              <a:gd name="connsiteY3188" fmla="*/ 4556054 h 10287000"/>
              <a:gd name="connsiteX3189" fmla="*/ 7063148 w 10076157"/>
              <a:gd name="connsiteY3189" fmla="*/ 4578235 h 10287000"/>
              <a:gd name="connsiteX3190" fmla="*/ 7055464 w 10076157"/>
              <a:gd name="connsiteY3190" fmla="*/ 4551970 h 10287000"/>
              <a:gd name="connsiteX3191" fmla="*/ 5877013 w 10076157"/>
              <a:gd name="connsiteY3191" fmla="*/ 4547753 h 10287000"/>
              <a:gd name="connsiteX3192" fmla="*/ 5884828 w 10076157"/>
              <a:gd name="connsiteY3192" fmla="*/ 4556698 h 10287000"/>
              <a:gd name="connsiteX3193" fmla="*/ 5875228 w 10076157"/>
              <a:gd name="connsiteY3193" fmla="*/ 4553917 h 10287000"/>
              <a:gd name="connsiteX3194" fmla="*/ 5877013 w 10076157"/>
              <a:gd name="connsiteY3194" fmla="*/ 4547753 h 10287000"/>
              <a:gd name="connsiteX3195" fmla="*/ 5721917 w 10076157"/>
              <a:gd name="connsiteY3195" fmla="*/ 4542621 h 10287000"/>
              <a:gd name="connsiteX3196" fmla="*/ 5729738 w 10076157"/>
              <a:gd name="connsiteY3196" fmla="*/ 4544886 h 10287000"/>
              <a:gd name="connsiteX3197" fmla="*/ 5725739 w 10076157"/>
              <a:gd name="connsiteY3197" fmla="*/ 4558699 h 10287000"/>
              <a:gd name="connsiteX3198" fmla="*/ 5721917 w 10076157"/>
              <a:gd name="connsiteY3198" fmla="*/ 4542621 h 10287000"/>
              <a:gd name="connsiteX3199" fmla="*/ 5729054 w 10076157"/>
              <a:gd name="connsiteY3199" fmla="*/ 4525358 h 10287000"/>
              <a:gd name="connsiteX3200" fmla="*/ 5735716 w 10076157"/>
              <a:gd name="connsiteY3200" fmla="*/ 4525358 h 10287000"/>
              <a:gd name="connsiteX3201" fmla="*/ 5735716 w 10076157"/>
              <a:gd name="connsiteY3201" fmla="*/ 4534983 h 10287000"/>
              <a:gd name="connsiteX3202" fmla="*/ 5729054 w 10076157"/>
              <a:gd name="connsiteY3202" fmla="*/ 4525358 h 10287000"/>
              <a:gd name="connsiteX3203" fmla="*/ 5763864 w 10076157"/>
              <a:gd name="connsiteY3203" fmla="*/ 4514850 h 10287000"/>
              <a:gd name="connsiteX3204" fmla="*/ 5773643 w 10076157"/>
              <a:gd name="connsiteY3204" fmla="*/ 4517681 h 10287000"/>
              <a:gd name="connsiteX3205" fmla="*/ 5780752 w 10076157"/>
              <a:gd name="connsiteY3205" fmla="*/ 4529720 h 10287000"/>
              <a:gd name="connsiteX3206" fmla="*/ 5770977 w 10076157"/>
              <a:gd name="connsiteY3206" fmla="*/ 4526890 h 10287000"/>
              <a:gd name="connsiteX3207" fmla="*/ 5763864 w 10076157"/>
              <a:gd name="connsiteY3207" fmla="*/ 4514850 h 10287000"/>
              <a:gd name="connsiteX3208" fmla="*/ 4666544 w 10076157"/>
              <a:gd name="connsiteY3208" fmla="*/ 4512554 h 10287000"/>
              <a:gd name="connsiteX3209" fmla="*/ 4669573 w 10076157"/>
              <a:gd name="connsiteY3209" fmla="*/ 4515829 h 10287000"/>
              <a:gd name="connsiteX3210" fmla="*/ 4688475 w 10076157"/>
              <a:gd name="connsiteY3210" fmla="*/ 4533226 h 10287000"/>
              <a:gd name="connsiteX3211" fmla="*/ 4689783 w 10076157"/>
              <a:gd name="connsiteY3211" fmla="*/ 4537910 h 10287000"/>
              <a:gd name="connsiteX3212" fmla="*/ 4692884 w 10076157"/>
              <a:gd name="connsiteY3212" fmla="*/ 4540661 h 10287000"/>
              <a:gd name="connsiteX3213" fmla="*/ 4703175 w 10076157"/>
              <a:gd name="connsiteY3213" fmla="*/ 4548664 h 10287000"/>
              <a:gd name="connsiteX3214" fmla="*/ 4716638 w 10076157"/>
              <a:gd name="connsiteY3214" fmla="*/ 4556668 h 10287000"/>
              <a:gd name="connsiteX3215" fmla="*/ 4732953 w 10076157"/>
              <a:gd name="connsiteY3215" fmla="*/ 4568616 h 10287000"/>
              <a:gd name="connsiteX3216" fmla="*/ 4732953 w 10076157"/>
              <a:gd name="connsiteY3216" fmla="*/ 4560223 h 10287000"/>
              <a:gd name="connsiteX3217" fmla="*/ 4732953 w 10076157"/>
              <a:gd name="connsiteY3217" fmla="*/ 4555776 h 10287000"/>
              <a:gd name="connsiteX3218" fmla="*/ 4712139 w 10076157"/>
              <a:gd name="connsiteY3218" fmla="*/ 4534434 h 10287000"/>
              <a:gd name="connsiteX3219" fmla="*/ 4681787 w 10076157"/>
              <a:gd name="connsiteY3219" fmla="*/ 4520205 h 10287000"/>
              <a:gd name="connsiteX3220" fmla="*/ 5755701 w 10076157"/>
              <a:gd name="connsiteY3220" fmla="*/ 4499694 h 10287000"/>
              <a:gd name="connsiteX3221" fmla="*/ 5764030 w 10076157"/>
              <a:gd name="connsiteY3221" fmla="*/ 4499694 h 10287000"/>
              <a:gd name="connsiteX3222" fmla="*/ 5772357 w 10076157"/>
              <a:gd name="connsiteY3222" fmla="*/ 4506111 h 10287000"/>
              <a:gd name="connsiteX3223" fmla="*/ 5764030 w 10076157"/>
              <a:gd name="connsiteY3223" fmla="*/ 4506111 h 10287000"/>
              <a:gd name="connsiteX3224" fmla="*/ 5755701 w 10076157"/>
              <a:gd name="connsiteY3224" fmla="*/ 4499694 h 10287000"/>
              <a:gd name="connsiteX3225" fmla="*/ 6255056 w 10076157"/>
              <a:gd name="connsiteY3225" fmla="*/ 4492962 h 10287000"/>
              <a:gd name="connsiteX3226" fmla="*/ 6265250 w 10076157"/>
              <a:gd name="connsiteY3226" fmla="*/ 4495916 h 10287000"/>
              <a:gd name="connsiteX3227" fmla="*/ 6260405 w 10076157"/>
              <a:gd name="connsiteY3227" fmla="*/ 4512646 h 10287000"/>
              <a:gd name="connsiteX3228" fmla="*/ 6255056 w 10076157"/>
              <a:gd name="connsiteY3228" fmla="*/ 4492962 h 10287000"/>
              <a:gd name="connsiteX3229" fmla="*/ 4854285 w 10076157"/>
              <a:gd name="connsiteY3229" fmla="*/ 4478905 h 10287000"/>
              <a:gd name="connsiteX3230" fmla="*/ 4847010 w 10076157"/>
              <a:gd name="connsiteY3230" fmla="*/ 4481850 h 10287000"/>
              <a:gd name="connsiteX3231" fmla="*/ 4843035 w 10076157"/>
              <a:gd name="connsiteY3231" fmla="*/ 4485388 h 10287000"/>
              <a:gd name="connsiteX3232" fmla="*/ 4846215 w 10076157"/>
              <a:gd name="connsiteY3232" fmla="*/ 4489810 h 10287000"/>
              <a:gd name="connsiteX3233" fmla="*/ 4847884 w 10076157"/>
              <a:gd name="connsiteY3233" fmla="*/ 4494914 h 10287000"/>
              <a:gd name="connsiteX3234" fmla="*/ 4848296 w 10076157"/>
              <a:gd name="connsiteY3234" fmla="*/ 4495305 h 10287000"/>
              <a:gd name="connsiteX3235" fmla="*/ 4864771 w 10076157"/>
              <a:gd name="connsiteY3235" fmla="*/ 4505975 h 10287000"/>
              <a:gd name="connsiteX3236" fmla="*/ 4864771 w 10076157"/>
              <a:gd name="connsiteY3236" fmla="*/ 4513091 h 10287000"/>
              <a:gd name="connsiteX3237" fmla="*/ 4892525 w 10076157"/>
              <a:gd name="connsiteY3237" fmla="*/ 4527318 h 10287000"/>
              <a:gd name="connsiteX3238" fmla="*/ 4920276 w 10076157"/>
              <a:gd name="connsiteY3238" fmla="*/ 4548664 h 10287000"/>
              <a:gd name="connsiteX3239" fmla="*/ 4922581 w 10076157"/>
              <a:gd name="connsiteY3239" fmla="*/ 4549915 h 10287000"/>
              <a:gd name="connsiteX3240" fmla="*/ 4918966 w 10076157"/>
              <a:gd name="connsiteY3240" fmla="*/ 4544635 h 10287000"/>
              <a:gd name="connsiteX3241" fmla="*/ 4900645 w 10076157"/>
              <a:gd name="connsiteY3241" fmla="*/ 4529002 h 10287000"/>
              <a:gd name="connsiteX3242" fmla="*/ 4863623 w 10076157"/>
              <a:gd name="connsiteY3242" fmla="*/ 4490747 h 10287000"/>
              <a:gd name="connsiteX3243" fmla="*/ 5246191 w 10076157"/>
              <a:gd name="connsiteY3243" fmla="*/ 4477448 h 10287000"/>
              <a:gd name="connsiteX3244" fmla="*/ 5253068 w 10076157"/>
              <a:gd name="connsiteY3244" fmla="*/ 4484697 h 10287000"/>
              <a:gd name="connsiteX3245" fmla="*/ 5259947 w 10076157"/>
              <a:gd name="connsiteY3245" fmla="*/ 4491945 h 10287000"/>
              <a:gd name="connsiteX3246" fmla="*/ 5273701 w 10076157"/>
              <a:gd name="connsiteY3246" fmla="*/ 4513692 h 10287000"/>
              <a:gd name="connsiteX3247" fmla="*/ 5253068 w 10076157"/>
              <a:gd name="connsiteY3247" fmla="*/ 4506444 h 10287000"/>
              <a:gd name="connsiteX3248" fmla="*/ 5246191 w 10076157"/>
              <a:gd name="connsiteY3248" fmla="*/ 4484697 h 10287000"/>
              <a:gd name="connsiteX3249" fmla="*/ 5246191 w 10076157"/>
              <a:gd name="connsiteY3249" fmla="*/ 4477448 h 10287000"/>
              <a:gd name="connsiteX3250" fmla="*/ 4824292 w 10076157"/>
              <a:gd name="connsiteY3250" fmla="*/ 4451288 h 10287000"/>
              <a:gd name="connsiteX3251" fmla="*/ 4827132 w 10076157"/>
              <a:gd name="connsiteY3251" fmla="*/ 4453546 h 10287000"/>
              <a:gd name="connsiteX3252" fmla="*/ 4846287 w 10076157"/>
              <a:gd name="connsiteY3252" fmla="*/ 4468765 h 10287000"/>
              <a:gd name="connsiteX3253" fmla="*/ 4846033 w 10076157"/>
              <a:gd name="connsiteY3253" fmla="*/ 4468442 h 10287000"/>
              <a:gd name="connsiteX3254" fmla="*/ 4826601 w 10076157"/>
              <a:gd name="connsiteY3254" fmla="*/ 4452490 h 10287000"/>
              <a:gd name="connsiteX3255" fmla="*/ 7977075 w 10076157"/>
              <a:gd name="connsiteY3255" fmla="*/ 4446741 h 10287000"/>
              <a:gd name="connsiteX3256" fmla="*/ 7993321 w 10076157"/>
              <a:gd name="connsiteY3256" fmla="*/ 4451445 h 10287000"/>
              <a:gd name="connsiteX3257" fmla="*/ 7986488 w 10076157"/>
              <a:gd name="connsiteY3257" fmla="*/ 4475045 h 10287000"/>
              <a:gd name="connsiteX3258" fmla="*/ 7977075 w 10076157"/>
              <a:gd name="connsiteY3258" fmla="*/ 4446741 h 10287000"/>
              <a:gd name="connsiteX3259" fmla="*/ 5156158 w 10076157"/>
              <a:gd name="connsiteY3259" fmla="*/ 4436027 h 10287000"/>
              <a:gd name="connsiteX3260" fmla="*/ 5169913 w 10076157"/>
              <a:gd name="connsiteY3260" fmla="*/ 4436027 h 10287000"/>
              <a:gd name="connsiteX3261" fmla="*/ 5183670 w 10076157"/>
              <a:gd name="connsiteY3261" fmla="*/ 4450263 h 10287000"/>
              <a:gd name="connsiteX3262" fmla="*/ 5183670 w 10076157"/>
              <a:gd name="connsiteY3262" fmla="*/ 4457384 h 10287000"/>
              <a:gd name="connsiteX3263" fmla="*/ 5169913 w 10076157"/>
              <a:gd name="connsiteY3263" fmla="*/ 4457384 h 10287000"/>
              <a:gd name="connsiteX3264" fmla="*/ 5156158 w 10076157"/>
              <a:gd name="connsiteY3264" fmla="*/ 4436027 h 10287000"/>
              <a:gd name="connsiteX3265" fmla="*/ 5820541 w 10076157"/>
              <a:gd name="connsiteY3265" fmla="*/ 4428602 h 10287000"/>
              <a:gd name="connsiteX3266" fmla="*/ 5823823 w 10076157"/>
              <a:gd name="connsiteY3266" fmla="*/ 4432541 h 10287000"/>
              <a:gd name="connsiteX3267" fmla="*/ 5846030 w 10076157"/>
              <a:gd name="connsiteY3267" fmla="*/ 4469288 h 10287000"/>
              <a:gd name="connsiteX3268" fmla="*/ 5883137 w 10076157"/>
              <a:gd name="connsiteY3268" fmla="*/ 4547392 h 10287000"/>
              <a:gd name="connsiteX3269" fmla="*/ 5859604 w 10076157"/>
              <a:gd name="connsiteY3269" fmla="*/ 4509423 h 10287000"/>
              <a:gd name="connsiteX3270" fmla="*/ 5849351 w 10076157"/>
              <a:gd name="connsiteY3270" fmla="*/ 4492879 h 10287000"/>
              <a:gd name="connsiteX3271" fmla="*/ 5833508 w 10076157"/>
              <a:gd name="connsiteY3271" fmla="*/ 4481185 h 10287000"/>
              <a:gd name="connsiteX3272" fmla="*/ 5838292 w 10076157"/>
              <a:gd name="connsiteY3272" fmla="*/ 4490833 h 10287000"/>
              <a:gd name="connsiteX3273" fmla="*/ 5860881 w 10076157"/>
              <a:gd name="connsiteY3273" fmla="*/ 4541874 h 10287000"/>
              <a:gd name="connsiteX3274" fmla="*/ 5866528 w 10076157"/>
              <a:gd name="connsiteY3274" fmla="*/ 4550106 h 10287000"/>
              <a:gd name="connsiteX3275" fmla="*/ 5870972 w 10076157"/>
              <a:gd name="connsiteY3275" fmla="*/ 4564361 h 10287000"/>
              <a:gd name="connsiteX3276" fmla="*/ 5877925 w 10076157"/>
              <a:gd name="connsiteY3276" fmla="*/ 4570303 h 10287000"/>
              <a:gd name="connsiteX3277" fmla="*/ 5930728 w 10076157"/>
              <a:gd name="connsiteY3277" fmla="*/ 4621831 h 10287000"/>
              <a:gd name="connsiteX3278" fmla="*/ 5943636 w 10076157"/>
              <a:gd name="connsiteY3278" fmla="*/ 4649759 h 10287000"/>
              <a:gd name="connsiteX3279" fmla="*/ 5946028 w 10076157"/>
              <a:gd name="connsiteY3279" fmla="*/ 4652717 h 10287000"/>
              <a:gd name="connsiteX3280" fmla="*/ 5945641 w 10076157"/>
              <a:gd name="connsiteY3280" fmla="*/ 4649401 h 10287000"/>
              <a:gd name="connsiteX3281" fmla="*/ 5916529 w 10076157"/>
              <a:gd name="connsiteY3281" fmla="*/ 4591131 h 10287000"/>
              <a:gd name="connsiteX3282" fmla="*/ 5872449 w 10076157"/>
              <a:gd name="connsiteY3282" fmla="*/ 4478697 h 10287000"/>
              <a:gd name="connsiteX3283" fmla="*/ 5824759 w 10076157"/>
              <a:gd name="connsiteY3283" fmla="*/ 4431666 h 10287000"/>
              <a:gd name="connsiteX3284" fmla="*/ 8271252 w 10076157"/>
              <a:gd name="connsiteY3284" fmla="*/ 4422804 h 10287000"/>
              <a:gd name="connsiteX3285" fmla="*/ 8271317 w 10076157"/>
              <a:gd name="connsiteY3285" fmla="*/ 4422974 h 10287000"/>
              <a:gd name="connsiteX3286" fmla="*/ 8271424 w 10076157"/>
              <a:gd name="connsiteY3286" fmla="*/ 4423029 h 10287000"/>
              <a:gd name="connsiteX3287" fmla="*/ 5805539 w 10076157"/>
              <a:gd name="connsiteY3287" fmla="*/ 4412920 h 10287000"/>
              <a:gd name="connsiteX3288" fmla="*/ 5806176 w 10076157"/>
              <a:gd name="connsiteY3288" fmla="*/ 4414479 h 10287000"/>
              <a:gd name="connsiteX3289" fmla="*/ 5815706 w 10076157"/>
              <a:gd name="connsiteY3289" fmla="*/ 4449672 h 10287000"/>
              <a:gd name="connsiteX3290" fmla="*/ 5825941 w 10076157"/>
              <a:gd name="connsiteY3290" fmla="*/ 4465930 h 10287000"/>
              <a:gd name="connsiteX3291" fmla="*/ 5829570 w 10076157"/>
              <a:gd name="connsiteY3291" fmla="*/ 4473246 h 10287000"/>
              <a:gd name="connsiteX3292" fmla="*/ 5837041 w 10076157"/>
              <a:gd name="connsiteY3292" fmla="*/ 4480136 h 10287000"/>
              <a:gd name="connsiteX3293" fmla="*/ 5847347 w 10076157"/>
              <a:gd name="connsiteY3293" fmla="*/ 4489649 h 10287000"/>
              <a:gd name="connsiteX3294" fmla="*/ 5843067 w 10076157"/>
              <a:gd name="connsiteY3294" fmla="*/ 4482743 h 10287000"/>
              <a:gd name="connsiteX3295" fmla="*/ 5842431 w 10076157"/>
              <a:gd name="connsiteY3295" fmla="*/ 4481716 h 10287000"/>
              <a:gd name="connsiteX3296" fmla="*/ 5820167 w 10076157"/>
              <a:gd name="connsiteY3296" fmla="*/ 4434850 h 10287000"/>
              <a:gd name="connsiteX3297" fmla="*/ 5816456 w 10076157"/>
              <a:gd name="connsiteY3297" fmla="*/ 4427041 h 10287000"/>
              <a:gd name="connsiteX3298" fmla="*/ 5815432 w 10076157"/>
              <a:gd name="connsiteY3298" fmla="*/ 4424887 h 10287000"/>
              <a:gd name="connsiteX3299" fmla="*/ 5815263 w 10076157"/>
              <a:gd name="connsiteY3299" fmla="*/ 4424764 h 10287000"/>
              <a:gd name="connsiteX3300" fmla="*/ 9670353 w 10076157"/>
              <a:gd name="connsiteY3300" fmla="*/ 4412399 h 10287000"/>
              <a:gd name="connsiteX3301" fmla="*/ 9691775 w 10076157"/>
              <a:gd name="connsiteY3301" fmla="*/ 4412399 h 10287000"/>
              <a:gd name="connsiteX3302" fmla="*/ 9691775 w 10076157"/>
              <a:gd name="connsiteY3302" fmla="*/ 4445840 h 10287000"/>
              <a:gd name="connsiteX3303" fmla="*/ 9670353 w 10076157"/>
              <a:gd name="connsiteY3303" fmla="*/ 4412399 h 10287000"/>
              <a:gd name="connsiteX3304" fmla="*/ 4747550 w 10076157"/>
              <a:gd name="connsiteY3304" fmla="*/ 4408409 h 10287000"/>
              <a:gd name="connsiteX3305" fmla="*/ 4755191 w 10076157"/>
              <a:gd name="connsiteY3305" fmla="*/ 4419592 h 10287000"/>
              <a:gd name="connsiteX3306" fmla="*/ 4760337 w 10076157"/>
              <a:gd name="connsiteY3306" fmla="*/ 4421701 h 10287000"/>
              <a:gd name="connsiteX3307" fmla="*/ 4770676 w 10076157"/>
              <a:gd name="connsiteY3307" fmla="*/ 4425239 h 10287000"/>
              <a:gd name="connsiteX3308" fmla="*/ 4782572 w 10076157"/>
              <a:gd name="connsiteY3308" fmla="*/ 4428026 h 10287000"/>
              <a:gd name="connsiteX3309" fmla="*/ 4773696 w 10076157"/>
              <a:gd name="connsiteY3309" fmla="*/ 4423403 h 10287000"/>
              <a:gd name="connsiteX3310" fmla="*/ 4760498 w 10076157"/>
              <a:gd name="connsiteY3310" fmla="*/ 4414992 h 10287000"/>
              <a:gd name="connsiteX3311" fmla="*/ 5689454 w 10076157"/>
              <a:gd name="connsiteY3311" fmla="*/ 4407481 h 10287000"/>
              <a:gd name="connsiteX3312" fmla="*/ 5690749 w 10076157"/>
              <a:gd name="connsiteY3312" fmla="*/ 4409440 h 10287000"/>
              <a:gd name="connsiteX3313" fmla="*/ 5700027 w 10076157"/>
              <a:gd name="connsiteY3313" fmla="*/ 4418208 h 10287000"/>
              <a:gd name="connsiteX3314" fmla="*/ 5714058 w 10076157"/>
              <a:gd name="connsiteY3314" fmla="*/ 4427248 h 10287000"/>
              <a:gd name="connsiteX3315" fmla="*/ 5714058 w 10076157"/>
              <a:gd name="connsiteY3315" fmla="*/ 4423328 h 10287000"/>
              <a:gd name="connsiteX3316" fmla="*/ 5714058 w 10076157"/>
              <a:gd name="connsiteY3316" fmla="*/ 4414605 h 10287000"/>
              <a:gd name="connsiteX3317" fmla="*/ 5706451 w 10076157"/>
              <a:gd name="connsiteY3317" fmla="*/ 4412404 h 10287000"/>
              <a:gd name="connsiteX3318" fmla="*/ 5694024 w 10076157"/>
              <a:gd name="connsiteY3318" fmla="*/ 4408806 h 10287000"/>
              <a:gd name="connsiteX3319" fmla="*/ 5205771 w 10076157"/>
              <a:gd name="connsiteY3319" fmla="*/ 4406825 h 10287000"/>
              <a:gd name="connsiteX3320" fmla="*/ 5218075 w 10076157"/>
              <a:gd name="connsiteY3320" fmla="*/ 4428202 h 10287000"/>
              <a:gd name="connsiteX3321" fmla="*/ 5215695 w 10076157"/>
              <a:gd name="connsiteY3321" fmla="*/ 4436420 h 10287000"/>
              <a:gd name="connsiteX3322" fmla="*/ 5209545 w 10076157"/>
              <a:gd name="connsiteY3322" fmla="*/ 4425731 h 10287000"/>
              <a:gd name="connsiteX3323" fmla="*/ 5203392 w 10076157"/>
              <a:gd name="connsiteY3323" fmla="*/ 4415044 h 10287000"/>
              <a:gd name="connsiteX3324" fmla="*/ 5205771 w 10076157"/>
              <a:gd name="connsiteY3324" fmla="*/ 4406825 h 10287000"/>
              <a:gd name="connsiteX3325" fmla="*/ 8060285 w 10076157"/>
              <a:gd name="connsiteY3325" fmla="*/ 4402633 h 10287000"/>
              <a:gd name="connsiteX3326" fmla="*/ 8080597 w 10076157"/>
              <a:gd name="connsiteY3326" fmla="*/ 4408514 h 10287000"/>
              <a:gd name="connsiteX3327" fmla="*/ 8096352 w 10076157"/>
              <a:gd name="connsiteY3327" fmla="*/ 4430128 h 10287000"/>
              <a:gd name="connsiteX3328" fmla="*/ 8076041 w 10076157"/>
              <a:gd name="connsiteY3328" fmla="*/ 4424248 h 10287000"/>
              <a:gd name="connsiteX3329" fmla="*/ 8060285 w 10076157"/>
              <a:gd name="connsiteY3329" fmla="*/ 4402633 h 10287000"/>
              <a:gd name="connsiteX3330" fmla="*/ 9314630 w 10076157"/>
              <a:gd name="connsiteY3330" fmla="*/ 4371391 h 10287000"/>
              <a:gd name="connsiteX3331" fmla="*/ 9325607 w 10076157"/>
              <a:gd name="connsiteY3331" fmla="*/ 4409795 h 10287000"/>
              <a:gd name="connsiteX3332" fmla="*/ 9468113 w 10076157"/>
              <a:gd name="connsiteY3332" fmla="*/ 4677358 h 10287000"/>
              <a:gd name="connsiteX3333" fmla="*/ 9494055 w 10076157"/>
              <a:gd name="connsiteY3333" fmla="*/ 4816706 h 10287000"/>
              <a:gd name="connsiteX3334" fmla="*/ 9495688 w 10076157"/>
              <a:gd name="connsiteY3334" fmla="*/ 4821029 h 10287000"/>
              <a:gd name="connsiteX3335" fmla="*/ 9491561 w 10076157"/>
              <a:gd name="connsiteY3335" fmla="*/ 4813455 h 10287000"/>
              <a:gd name="connsiteX3336" fmla="*/ 9430483 w 10076157"/>
              <a:gd name="connsiteY3336" fmla="*/ 4698786 h 10287000"/>
              <a:gd name="connsiteX3337" fmla="*/ 9386683 w 10076157"/>
              <a:gd name="connsiteY3337" fmla="*/ 4524472 h 10287000"/>
              <a:gd name="connsiteX3338" fmla="*/ 9357687 w 10076157"/>
              <a:gd name="connsiteY3338" fmla="*/ 4516077 h 10287000"/>
              <a:gd name="connsiteX3339" fmla="*/ 9316969 w 10076157"/>
              <a:gd name="connsiteY3339" fmla="*/ 4439628 h 10287000"/>
              <a:gd name="connsiteX3340" fmla="*/ 9312495 w 10076157"/>
              <a:gd name="connsiteY3340" fmla="*/ 4373678 h 10287000"/>
              <a:gd name="connsiteX3341" fmla="*/ 9314630 w 10076157"/>
              <a:gd name="connsiteY3341" fmla="*/ 4371391 h 10287000"/>
              <a:gd name="connsiteX3342" fmla="*/ 7211367 w 10076157"/>
              <a:gd name="connsiteY3342" fmla="*/ 4356751 h 10287000"/>
              <a:gd name="connsiteX3343" fmla="*/ 7273537 w 10076157"/>
              <a:gd name="connsiteY3343" fmla="*/ 4439652 h 10287000"/>
              <a:gd name="connsiteX3344" fmla="*/ 7344024 w 10076157"/>
              <a:gd name="connsiteY3344" fmla="*/ 4568223 h 10287000"/>
              <a:gd name="connsiteX3345" fmla="*/ 7267759 w 10076157"/>
              <a:gd name="connsiteY3345" fmla="*/ 4459609 h 10287000"/>
              <a:gd name="connsiteX3346" fmla="*/ 7225464 w 10076157"/>
              <a:gd name="connsiteY3346" fmla="*/ 4382463 h 10287000"/>
              <a:gd name="connsiteX3347" fmla="*/ 7211367 w 10076157"/>
              <a:gd name="connsiteY3347" fmla="*/ 4356751 h 10287000"/>
              <a:gd name="connsiteX3348" fmla="*/ 5557084 w 10076157"/>
              <a:gd name="connsiteY3348" fmla="*/ 4351382 h 10287000"/>
              <a:gd name="connsiteX3349" fmla="*/ 5561462 w 10076157"/>
              <a:gd name="connsiteY3349" fmla="*/ 4356433 h 10287000"/>
              <a:gd name="connsiteX3350" fmla="*/ 5566810 w 10076157"/>
              <a:gd name="connsiteY3350" fmla="*/ 4370397 h 10287000"/>
              <a:gd name="connsiteX3351" fmla="*/ 5579400 w 10076157"/>
              <a:gd name="connsiteY3351" fmla="*/ 4374363 h 10287000"/>
              <a:gd name="connsiteX3352" fmla="*/ 5607235 w 10076157"/>
              <a:gd name="connsiteY3352" fmla="*/ 4374363 h 10287000"/>
              <a:gd name="connsiteX3353" fmla="*/ 5579400 w 10076157"/>
              <a:gd name="connsiteY3353" fmla="*/ 4356825 h 10287000"/>
              <a:gd name="connsiteX3354" fmla="*/ 4644555 w 10076157"/>
              <a:gd name="connsiteY3354" fmla="*/ 4346665 h 10287000"/>
              <a:gd name="connsiteX3355" fmla="*/ 4654903 w 10076157"/>
              <a:gd name="connsiteY3355" fmla="*/ 4355677 h 10287000"/>
              <a:gd name="connsiteX3356" fmla="*/ 4670511 w 10076157"/>
              <a:gd name="connsiteY3356" fmla="*/ 4370798 h 10287000"/>
              <a:gd name="connsiteX3357" fmla="*/ 4677966 w 10076157"/>
              <a:gd name="connsiteY3357" fmla="*/ 4372325 h 10287000"/>
              <a:gd name="connsiteX3358" fmla="*/ 4677810 w 10076157"/>
              <a:gd name="connsiteY3358" fmla="*/ 4371104 h 10287000"/>
              <a:gd name="connsiteX3359" fmla="*/ 4672325 w 10076157"/>
              <a:gd name="connsiteY3359" fmla="*/ 4366513 h 10287000"/>
              <a:gd name="connsiteX3360" fmla="*/ 4653357 w 10076157"/>
              <a:gd name="connsiteY3360" fmla="*/ 4351554 h 10287000"/>
              <a:gd name="connsiteX3361" fmla="*/ 6369771 w 10076157"/>
              <a:gd name="connsiteY3361" fmla="*/ 4344837 h 10287000"/>
              <a:gd name="connsiteX3362" fmla="*/ 6414156 w 10076157"/>
              <a:gd name="connsiteY3362" fmla="*/ 4406653 h 10287000"/>
              <a:gd name="connsiteX3363" fmla="*/ 6464187 w 10076157"/>
              <a:gd name="connsiteY3363" fmla="*/ 4502743 h 10287000"/>
              <a:gd name="connsiteX3364" fmla="*/ 6409796 w 10076157"/>
              <a:gd name="connsiteY3364" fmla="*/ 4421710 h 10287000"/>
              <a:gd name="connsiteX3365" fmla="*/ 6379777 w 10076157"/>
              <a:gd name="connsiteY3365" fmla="*/ 4364053 h 10287000"/>
              <a:gd name="connsiteX3366" fmla="*/ 6369771 w 10076157"/>
              <a:gd name="connsiteY3366" fmla="*/ 4344837 h 10287000"/>
              <a:gd name="connsiteX3367" fmla="*/ 8200929 w 10076157"/>
              <a:gd name="connsiteY3367" fmla="*/ 4324419 h 10287000"/>
              <a:gd name="connsiteX3368" fmla="*/ 8200929 w 10076157"/>
              <a:gd name="connsiteY3368" fmla="*/ 4330142 h 10287000"/>
              <a:gd name="connsiteX3369" fmla="*/ 8200929 w 10076157"/>
              <a:gd name="connsiteY3369" fmla="*/ 4332955 h 10287000"/>
              <a:gd name="connsiteX3370" fmla="*/ 8213331 w 10076157"/>
              <a:gd name="connsiteY3370" fmla="*/ 4345060 h 10287000"/>
              <a:gd name="connsiteX3371" fmla="*/ 4979907 w 10076157"/>
              <a:gd name="connsiteY3371" fmla="*/ 4264032 h 10287000"/>
              <a:gd name="connsiteX3372" fmla="*/ 4991279 w 10076157"/>
              <a:gd name="connsiteY3372" fmla="*/ 4274148 h 10287000"/>
              <a:gd name="connsiteX3373" fmla="*/ 4994434 w 10076157"/>
              <a:gd name="connsiteY3373" fmla="*/ 4276955 h 10287000"/>
              <a:gd name="connsiteX3374" fmla="*/ 4997735 w 10076157"/>
              <a:gd name="connsiteY3374" fmla="*/ 4274536 h 10287000"/>
              <a:gd name="connsiteX3375" fmla="*/ 4991144 w 10076157"/>
              <a:gd name="connsiteY3375" fmla="*/ 4269110 h 10287000"/>
              <a:gd name="connsiteX3376" fmla="*/ 9400194 w 10076157"/>
              <a:gd name="connsiteY3376" fmla="*/ 4234049 h 10287000"/>
              <a:gd name="connsiteX3377" fmla="*/ 9548957 w 10076157"/>
              <a:gd name="connsiteY3377" fmla="*/ 4417174 h 10287000"/>
              <a:gd name="connsiteX3378" fmla="*/ 9578711 w 10076157"/>
              <a:gd name="connsiteY3378" fmla="*/ 4478217 h 10287000"/>
              <a:gd name="connsiteX3379" fmla="*/ 9667972 w 10076157"/>
              <a:gd name="connsiteY3379" fmla="*/ 4600302 h 10287000"/>
              <a:gd name="connsiteX3380" fmla="*/ 9727482 w 10076157"/>
              <a:gd name="connsiteY3380" fmla="*/ 4722387 h 10287000"/>
              <a:gd name="connsiteX3381" fmla="*/ 9816741 w 10076157"/>
              <a:gd name="connsiteY3381" fmla="*/ 4905510 h 10287000"/>
              <a:gd name="connsiteX3382" fmla="*/ 9846495 w 10076157"/>
              <a:gd name="connsiteY3382" fmla="*/ 5027596 h 10287000"/>
              <a:gd name="connsiteX3383" fmla="*/ 9786985 w 10076157"/>
              <a:gd name="connsiteY3383" fmla="*/ 5027596 h 10287000"/>
              <a:gd name="connsiteX3384" fmla="*/ 9786985 w 10076157"/>
              <a:gd name="connsiteY3384" fmla="*/ 5119157 h 10287000"/>
              <a:gd name="connsiteX3385" fmla="*/ 9846495 w 10076157"/>
              <a:gd name="connsiteY3385" fmla="*/ 5271765 h 10287000"/>
              <a:gd name="connsiteX3386" fmla="*/ 9905999 w 10076157"/>
              <a:gd name="connsiteY3386" fmla="*/ 5363324 h 10287000"/>
              <a:gd name="connsiteX3387" fmla="*/ 9905999 w 10076157"/>
              <a:gd name="connsiteY3387" fmla="*/ 5425798 h 10287000"/>
              <a:gd name="connsiteX3388" fmla="*/ 9905999 w 10076157"/>
              <a:gd name="connsiteY3388" fmla="*/ 5515935 h 10287000"/>
              <a:gd name="connsiteX3389" fmla="*/ 9876243 w 10076157"/>
              <a:gd name="connsiteY3389" fmla="*/ 5515935 h 10287000"/>
              <a:gd name="connsiteX3390" fmla="*/ 9846495 w 10076157"/>
              <a:gd name="connsiteY3390" fmla="*/ 5454889 h 10287000"/>
              <a:gd name="connsiteX3391" fmla="*/ 9846495 w 10076157"/>
              <a:gd name="connsiteY3391" fmla="*/ 5424374 h 10287000"/>
              <a:gd name="connsiteX3392" fmla="*/ 9846495 w 10076157"/>
              <a:gd name="connsiteY3392" fmla="*/ 5393851 h 10287000"/>
              <a:gd name="connsiteX3393" fmla="*/ 9757230 w 10076157"/>
              <a:gd name="connsiteY3393" fmla="*/ 5210721 h 10287000"/>
              <a:gd name="connsiteX3394" fmla="*/ 9697726 w 10076157"/>
              <a:gd name="connsiteY3394" fmla="*/ 5119157 h 10287000"/>
              <a:gd name="connsiteX3395" fmla="*/ 9638216 w 10076157"/>
              <a:gd name="connsiteY3395" fmla="*/ 5027596 h 10287000"/>
              <a:gd name="connsiteX3396" fmla="*/ 9578711 w 10076157"/>
              <a:gd name="connsiteY3396" fmla="*/ 4874990 h 10287000"/>
              <a:gd name="connsiteX3397" fmla="*/ 9548957 w 10076157"/>
              <a:gd name="connsiteY3397" fmla="*/ 4630818 h 10287000"/>
              <a:gd name="connsiteX3398" fmla="*/ 9519208 w 10076157"/>
              <a:gd name="connsiteY3398" fmla="*/ 4508735 h 10287000"/>
              <a:gd name="connsiteX3399" fmla="*/ 9489453 w 10076157"/>
              <a:gd name="connsiteY3399" fmla="*/ 4417174 h 10287000"/>
              <a:gd name="connsiteX3400" fmla="*/ 9370438 w 10076157"/>
              <a:gd name="connsiteY3400" fmla="*/ 4264563 h 10287000"/>
              <a:gd name="connsiteX3401" fmla="*/ 9400194 w 10076157"/>
              <a:gd name="connsiteY3401" fmla="*/ 4234049 h 10287000"/>
              <a:gd name="connsiteX3402" fmla="*/ 7203622 w 10076157"/>
              <a:gd name="connsiteY3402" fmla="*/ 4206657 h 10287000"/>
              <a:gd name="connsiteX3403" fmla="*/ 7223992 w 10076157"/>
              <a:gd name="connsiteY3403" fmla="*/ 4248959 h 10287000"/>
              <a:gd name="connsiteX3404" fmla="*/ 7249770 w 10076157"/>
              <a:gd name="connsiteY3404" fmla="*/ 4293571 h 10287000"/>
              <a:gd name="connsiteX3405" fmla="*/ 7259596 w 10076157"/>
              <a:gd name="connsiteY3405" fmla="*/ 4305947 h 10287000"/>
              <a:gd name="connsiteX3406" fmla="*/ 7239361 w 10076157"/>
              <a:gd name="connsiteY3406" fmla="*/ 4275547 h 10287000"/>
              <a:gd name="connsiteX3407" fmla="*/ 7229342 w 10076157"/>
              <a:gd name="connsiteY3407" fmla="*/ 4225789 h 10287000"/>
              <a:gd name="connsiteX3408" fmla="*/ 7218209 w 10076157"/>
              <a:gd name="connsiteY3408" fmla="*/ 4210129 h 10287000"/>
              <a:gd name="connsiteX3409" fmla="*/ 4868482 w 10076157"/>
              <a:gd name="connsiteY3409" fmla="*/ 4204622 h 10287000"/>
              <a:gd name="connsiteX3410" fmla="*/ 4874548 w 10076157"/>
              <a:gd name="connsiteY3410" fmla="*/ 4212668 h 10287000"/>
              <a:gd name="connsiteX3411" fmla="*/ 4883934 w 10076157"/>
              <a:gd name="connsiteY3411" fmla="*/ 4221266 h 10287000"/>
              <a:gd name="connsiteX3412" fmla="*/ 4902526 w 10076157"/>
              <a:gd name="connsiteY3412" fmla="*/ 4231811 h 10287000"/>
              <a:gd name="connsiteX3413" fmla="*/ 4902426 w 10076157"/>
              <a:gd name="connsiteY3413" fmla="*/ 4231172 h 10287000"/>
              <a:gd name="connsiteX3414" fmla="*/ 4901000 w 10076157"/>
              <a:gd name="connsiteY3414" fmla="*/ 4230760 h 10287000"/>
              <a:gd name="connsiteX3415" fmla="*/ 4901886 w 10076157"/>
              <a:gd name="connsiteY3415" fmla="*/ 4227698 h 10287000"/>
              <a:gd name="connsiteX3416" fmla="*/ 4901686 w 10076157"/>
              <a:gd name="connsiteY3416" fmla="*/ 4226406 h 10287000"/>
              <a:gd name="connsiteX3417" fmla="*/ 4895262 w 10076157"/>
              <a:gd name="connsiteY3417" fmla="*/ 4215367 h 10287000"/>
              <a:gd name="connsiteX3418" fmla="*/ 4902996 w 10076157"/>
              <a:gd name="connsiteY3418" fmla="*/ 4218430 h 10287000"/>
              <a:gd name="connsiteX3419" fmla="*/ 4899894 w 10076157"/>
              <a:gd name="connsiteY3419" fmla="*/ 4216211 h 10287000"/>
              <a:gd name="connsiteX3420" fmla="*/ 4876793 w 10076157"/>
              <a:gd name="connsiteY3420" fmla="*/ 4206291 h 10287000"/>
              <a:gd name="connsiteX3421" fmla="*/ 5479231 w 10076157"/>
              <a:gd name="connsiteY3421" fmla="*/ 4182087 h 10287000"/>
              <a:gd name="connsiteX3422" fmla="*/ 5495887 w 10076157"/>
              <a:gd name="connsiteY3422" fmla="*/ 4190642 h 10287000"/>
              <a:gd name="connsiteX3423" fmla="*/ 5487560 w 10076157"/>
              <a:gd name="connsiteY3423" fmla="*/ 4207754 h 10287000"/>
              <a:gd name="connsiteX3424" fmla="*/ 5479231 w 10076157"/>
              <a:gd name="connsiteY3424" fmla="*/ 4199197 h 10287000"/>
              <a:gd name="connsiteX3425" fmla="*/ 5479231 w 10076157"/>
              <a:gd name="connsiteY3425" fmla="*/ 4182087 h 10287000"/>
              <a:gd name="connsiteX3426" fmla="*/ 8938418 w 10076157"/>
              <a:gd name="connsiteY3426" fmla="*/ 4175011 h 10287000"/>
              <a:gd name="connsiteX3427" fmla="*/ 8958995 w 10076157"/>
              <a:gd name="connsiteY3427" fmla="*/ 4180969 h 10287000"/>
              <a:gd name="connsiteX3428" fmla="*/ 8949693 w 10076157"/>
              <a:gd name="connsiteY3428" fmla="*/ 4213094 h 10287000"/>
              <a:gd name="connsiteX3429" fmla="*/ 8938418 w 10076157"/>
              <a:gd name="connsiteY3429" fmla="*/ 4175011 h 10287000"/>
              <a:gd name="connsiteX3430" fmla="*/ 5136741 w 10076157"/>
              <a:gd name="connsiteY3430" fmla="*/ 4131784 h 10287000"/>
              <a:gd name="connsiteX3431" fmla="*/ 5133211 w 10076157"/>
              <a:gd name="connsiteY3431" fmla="*/ 4132817 h 10287000"/>
              <a:gd name="connsiteX3432" fmla="*/ 5138641 w 10076157"/>
              <a:gd name="connsiteY3432" fmla="*/ 4138979 h 10287000"/>
              <a:gd name="connsiteX3433" fmla="*/ 5144949 w 10076157"/>
              <a:gd name="connsiteY3433" fmla="*/ 4154575 h 10287000"/>
              <a:gd name="connsiteX3434" fmla="*/ 5153076 w 10076157"/>
              <a:gd name="connsiteY3434" fmla="*/ 4165557 h 10287000"/>
              <a:gd name="connsiteX3435" fmla="*/ 5158628 w 10076157"/>
              <a:gd name="connsiteY3435" fmla="*/ 4166616 h 10287000"/>
              <a:gd name="connsiteX3436" fmla="*/ 5175119 w 10076157"/>
              <a:gd name="connsiteY3436" fmla="*/ 4169763 h 10287000"/>
              <a:gd name="connsiteX3437" fmla="*/ 5174291 w 10076157"/>
              <a:gd name="connsiteY3437" fmla="*/ 4167945 h 10287000"/>
              <a:gd name="connsiteX3438" fmla="*/ 5173679 w 10076157"/>
              <a:gd name="connsiteY3438" fmla="*/ 4167483 h 10287000"/>
              <a:gd name="connsiteX3439" fmla="*/ 5153942 w 10076157"/>
              <a:gd name="connsiteY3439" fmla="*/ 4152589 h 10287000"/>
              <a:gd name="connsiteX3440" fmla="*/ 5148437 w 10076157"/>
              <a:gd name="connsiteY3440" fmla="*/ 4138374 h 10287000"/>
              <a:gd name="connsiteX3441" fmla="*/ 5145065 w 10076157"/>
              <a:gd name="connsiteY3441" fmla="*/ 4134763 h 10287000"/>
              <a:gd name="connsiteX3442" fmla="*/ 5901012 w 10076157"/>
              <a:gd name="connsiteY3442" fmla="*/ 4092136 h 10287000"/>
              <a:gd name="connsiteX3443" fmla="*/ 5909677 w 10076157"/>
              <a:gd name="connsiteY3443" fmla="*/ 4105324 h 10287000"/>
              <a:gd name="connsiteX3444" fmla="*/ 5927664 w 10076157"/>
              <a:gd name="connsiteY3444" fmla="*/ 4129223 h 10287000"/>
              <a:gd name="connsiteX3445" fmla="*/ 5944815 w 10076157"/>
              <a:gd name="connsiteY3445" fmla="*/ 4146981 h 10287000"/>
              <a:gd name="connsiteX3446" fmla="*/ 5941347 w 10076157"/>
              <a:gd name="connsiteY3446" fmla="*/ 4139262 h 10287000"/>
              <a:gd name="connsiteX3447" fmla="*/ 5916093 w 10076157"/>
              <a:gd name="connsiteY3447" fmla="*/ 4104148 h 10287000"/>
              <a:gd name="connsiteX3448" fmla="*/ 9894676 w 10076157"/>
              <a:gd name="connsiteY3448" fmla="*/ 4068956 h 10287000"/>
              <a:gd name="connsiteX3449" fmla="*/ 9983748 w 10076157"/>
              <a:gd name="connsiteY3449" fmla="*/ 4189245 h 10287000"/>
              <a:gd name="connsiteX3450" fmla="*/ 10027410 w 10076157"/>
              <a:gd name="connsiteY3450" fmla="*/ 4359375 h 10287000"/>
              <a:gd name="connsiteX3451" fmla="*/ 10076157 w 10076157"/>
              <a:gd name="connsiteY3451" fmla="*/ 4404990 h 10287000"/>
              <a:gd name="connsiteX3452" fmla="*/ 10067742 w 10076157"/>
              <a:gd name="connsiteY3452" fmla="*/ 4434051 h 10287000"/>
              <a:gd name="connsiteX3453" fmla="*/ 10042496 w 10076157"/>
              <a:gd name="connsiteY3453" fmla="*/ 4521239 h 10287000"/>
              <a:gd name="connsiteX3454" fmla="*/ 9921507 w 10076157"/>
              <a:gd name="connsiteY3454" fmla="*/ 4297210 h 10287000"/>
              <a:gd name="connsiteX3455" fmla="*/ 9898012 w 10076157"/>
              <a:gd name="connsiteY3455" fmla="*/ 4164419 h 10287000"/>
              <a:gd name="connsiteX3456" fmla="*/ 9886261 w 10076157"/>
              <a:gd name="connsiteY3456" fmla="*/ 4098018 h 10287000"/>
              <a:gd name="connsiteX3457" fmla="*/ 9894676 w 10076157"/>
              <a:gd name="connsiteY3457" fmla="*/ 4068956 h 10287000"/>
              <a:gd name="connsiteX3458" fmla="*/ 5912254 w 10076157"/>
              <a:gd name="connsiteY3458" fmla="*/ 4005637 h 10287000"/>
              <a:gd name="connsiteX3459" fmla="*/ 5922249 w 10076157"/>
              <a:gd name="connsiteY3459" fmla="*/ 4012055 h 10287000"/>
              <a:gd name="connsiteX3460" fmla="*/ 5912254 w 10076157"/>
              <a:gd name="connsiteY3460" fmla="*/ 4012055 h 10287000"/>
              <a:gd name="connsiteX3461" fmla="*/ 5912254 w 10076157"/>
              <a:gd name="connsiteY3461" fmla="*/ 4005637 h 10287000"/>
              <a:gd name="connsiteX3462" fmla="*/ 5326500 w 10076157"/>
              <a:gd name="connsiteY3462" fmla="*/ 3990286 h 10287000"/>
              <a:gd name="connsiteX3463" fmla="*/ 5325621 w 10076157"/>
              <a:gd name="connsiteY3463" fmla="*/ 3993323 h 10287000"/>
              <a:gd name="connsiteX3464" fmla="*/ 5323790 w 10076157"/>
              <a:gd name="connsiteY3464" fmla="*/ 3999649 h 10287000"/>
              <a:gd name="connsiteX3465" fmla="*/ 5330977 w 10076157"/>
              <a:gd name="connsiteY3465" fmla="*/ 4015440 h 10287000"/>
              <a:gd name="connsiteX3466" fmla="*/ 5327313 w 10076157"/>
              <a:gd name="connsiteY3466" fmla="*/ 4028092 h 10287000"/>
              <a:gd name="connsiteX3467" fmla="*/ 5359715 w 10076157"/>
              <a:gd name="connsiteY3467" fmla="*/ 4078613 h 10287000"/>
              <a:gd name="connsiteX3468" fmla="*/ 5377750 w 10076157"/>
              <a:gd name="connsiteY3468" fmla="*/ 4097549 h 10287000"/>
              <a:gd name="connsiteX3469" fmla="*/ 5410151 w 10076157"/>
              <a:gd name="connsiteY3469" fmla="*/ 4148069 h 10287000"/>
              <a:gd name="connsiteX3470" fmla="*/ 5406488 w 10076157"/>
              <a:gd name="connsiteY3470" fmla="*/ 4160722 h 10287000"/>
              <a:gd name="connsiteX3471" fmla="*/ 5442555 w 10076157"/>
              <a:gd name="connsiteY3471" fmla="*/ 4198589 h 10287000"/>
              <a:gd name="connsiteX3472" fmla="*/ 5474959 w 10076157"/>
              <a:gd name="connsiteY3472" fmla="*/ 4249112 h 10287000"/>
              <a:gd name="connsiteX3473" fmla="*/ 5493889 w 10076157"/>
              <a:gd name="connsiteY3473" fmla="*/ 4270021 h 10287000"/>
              <a:gd name="connsiteX3474" fmla="*/ 5497357 w 10076157"/>
              <a:gd name="connsiteY3474" fmla="*/ 4274690 h 10287000"/>
              <a:gd name="connsiteX3475" fmla="*/ 5495887 w 10076157"/>
              <a:gd name="connsiteY3475" fmla="*/ 4269134 h 10287000"/>
              <a:gd name="connsiteX3476" fmla="*/ 5514446 w 10076157"/>
              <a:gd name="connsiteY3476" fmla="*/ 4277904 h 10287000"/>
              <a:gd name="connsiteX3477" fmla="*/ 5523725 w 10076157"/>
              <a:gd name="connsiteY3477" fmla="*/ 4286672 h 10287000"/>
              <a:gd name="connsiteX3478" fmla="*/ 5551562 w 10076157"/>
              <a:gd name="connsiteY3478" fmla="*/ 4295441 h 10287000"/>
              <a:gd name="connsiteX3479" fmla="*/ 5560841 w 10076157"/>
              <a:gd name="connsiteY3479" fmla="*/ 4295441 h 10287000"/>
              <a:gd name="connsiteX3480" fmla="*/ 5533002 w 10076157"/>
              <a:gd name="connsiteY3480" fmla="*/ 4260366 h 10287000"/>
              <a:gd name="connsiteX3481" fmla="*/ 5505166 w 10076157"/>
              <a:gd name="connsiteY3481" fmla="*/ 4234058 h 10287000"/>
              <a:gd name="connsiteX3482" fmla="*/ 5514446 w 10076157"/>
              <a:gd name="connsiteY3482" fmla="*/ 4216522 h 10287000"/>
              <a:gd name="connsiteX3483" fmla="*/ 5551562 w 10076157"/>
              <a:gd name="connsiteY3483" fmla="*/ 4225290 h 10287000"/>
              <a:gd name="connsiteX3484" fmla="*/ 5556056 w 10076157"/>
              <a:gd name="connsiteY3484" fmla="*/ 4226660 h 10287000"/>
              <a:gd name="connsiteX3485" fmla="*/ 5556930 w 10076157"/>
              <a:gd name="connsiteY3485" fmla="*/ 4226909 h 10287000"/>
              <a:gd name="connsiteX3486" fmla="*/ 5554529 w 10076157"/>
              <a:gd name="connsiteY3486" fmla="*/ 4224108 h 10287000"/>
              <a:gd name="connsiteX3487" fmla="*/ 5533353 w 10076157"/>
              <a:gd name="connsiteY3487" fmla="*/ 4199410 h 10287000"/>
              <a:gd name="connsiteX3488" fmla="*/ 5524953 w 10076157"/>
              <a:gd name="connsiteY3488" fmla="*/ 4187910 h 10287000"/>
              <a:gd name="connsiteX3489" fmla="*/ 5514392 w 10076157"/>
              <a:gd name="connsiteY3489" fmla="*/ 4180660 h 10287000"/>
              <a:gd name="connsiteX3490" fmla="*/ 5468128 w 10076157"/>
              <a:gd name="connsiteY3490" fmla="*/ 4128259 h 10287000"/>
              <a:gd name="connsiteX3491" fmla="*/ 5449623 w 10076157"/>
              <a:gd name="connsiteY3491" fmla="*/ 4128259 h 10287000"/>
              <a:gd name="connsiteX3492" fmla="*/ 5449623 w 10076157"/>
              <a:gd name="connsiteY3492" fmla="*/ 4119527 h 10287000"/>
              <a:gd name="connsiteX3493" fmla="*/ 5421866 w 10076157"/>
              <a:gd name="connsiteY3493" fmla="*/ 4102061 h 10287000"/>
              <a:gd name="connsiteX3494" fmla="*/ 5413769 w 10076157"/>
              <a:gd name="connsiteY3494" fmla="*/ 4088959 h 10287000"/>
              <a:gd name="connsiteX3495" fmla="*/ 5413130 w 10076157"/>
              <a:gd name="connsiteY3495" fmla="*/ 4083283 h 10287000"/>
              <a:gd name="connsiteX3496" fmla="*/ 5412647 w 10076157"/>
              <a:gd name="connsiteY3496" fmla="*/ 4082925 h 10287000"/>
              <a:gd name="connsiteX3497" fmla="*/ 5397824 w 10076157"/>
              <a:gd name="connsiteY3497" fmla="*/ 4067694 h 10287000"/>
              <a:gd name="connsiteX3498" fmla="*/ 5386530 w 10076157"/>
              <a:gd name="connsiteY3498" fmla="*/ 4041352 h 10287000"/>
              <a:gd name="connsiteX3499" fmla="*/ 5341355 w 10076157"/>
              <a:gd name="connsiteY3499" fmla="*/ 4001836 h 10287000"/>
              <a:gd name="connsiteX3500" fmla="*/ 5336061 w 10076157"/>
              <a:gd name="connsiteY3500" fmla="*/ 3997720 h 10287000"/>
              <a:gd name="connsiteX3501" fmla="*/ 5311979 w 10076157"/>
              <a:gd name="connsiteY3501" fmla="*/ 3978996 h 10287000"/>
              <a:gd name="connsiteX3502" fmla="*/ 5316606 w 10076157"/>
              <a:gd name="connsiteY3502" fmla="*/ 3983855 h 10287000"/>
              <a:gd name="connsiteX3503" fmla="*/ 5319192 w 10076157"/>
              <a:gd name="connsiteY3503" fmla="*/ 3984604 h 10287000"/>
              <a:gd name="connsiteX3504" fmla="*/ 5312766 w 10076157"/>
              <a:gd name="connsiteY3504" fmla="*/ 3979610 h 10287000"/>
              <a:gd name="connsiteX3505" fmla="*/ 9007748 w 10076157"/>
              <a:gd name="connsiteY3505" fmla="*/ 3950318 h 10287000"/>
              <a:gd name="connsiteX3506" fmla="*/ 9009738 w 10076157"/>
              <a:gd name="connsiteY3506" fmla="*/ 3954386 h 10287000"/>
              <a:gd name="connsiteX3507" fmla="*/ 9014380 w 10076157"/>
              <a:gd name="connsiteY3507" fmla="*/ 3959652 h 10287000"/>
              <a:gd name="connsiteX3508" fmla="*/ 9018200 w 10076157"/>
              <a:gd name="connsiteY3508" fmla="*/ 3964844 h 10287000"/>
              <a:gd name="connsiteX3509" fmla="*/ 7450101 w 10076157"/>
              <a:gd name="connsiteY3509" fmla="*/ 3901899 h 10287000"/>
              <a:gd name="connsiteX3510" fmla="*/ 7446200 w 10076157"/>
              <a:gd name="connsiteY3510" fmla="*/ 3915370 h 10287000"/>
              <a:gd name="connsiteX3511" fmla="*/ 7460896 w 10076157"/>
              <a:gd name="connsiteY3511" fmla="*/ 3925659 h 10287000"/>
              <a:gd name="connsiteX3512" fmla="*/ 7478592 w 10076157"/>
              <a:gd name="connsiteY3512" fmla="*/ 3946268 h 10287000"/>
              <a:gd name="connsiteX3513" fmla="*/ 7469255 w 10076157"/>
              <a:gd name="connsiteY3513" fmla="*/ 3934781 h 10287000"/>
              <a:gd name="connsiteX3514" fmla="*/ 7450826 w 10076157"/>
              <a:gd name="connsiteY3514" fmla="*/ 3902960 h 10287000"/>
              <a:gd name="connsiteX3515" fmla="*/ 6329130 w 10076157"/>
              <a:gd name="connsiteY3515" fmla="*/ 3673674 h 10287000"/>
              <a:gd name="connsiteX3516" fmla="*/ 6388956 w 10076157"/>
              <a:gd name="connsiteY3516" fmla="*/ 3720706 h 10287000"/>
              <a:gd name="connsiteX3517" fmla="*/ 6463740 w 10076157"/>
              <a:gd name="connsiteY3517" fmla="*/ 3799088 h 10287000"/>
              <a:gd name="connsiteX3518" fmla="*/ 6388956 w 10076157"/>
              <a:gd name="connsiteY3518" fmla="*/ 3736381 h 10287000"/>
              <a:gd name="connsiteX3519" fmla="*/ 6344087 w 10076157"/>
              <a:gd name="connsiteY3519" fmla="*/ 3689349 h 10287000"/>
              <a:gd name="connsiteX3520" fmla="*/ 6329130 w 10076157"/>
              <a:gd name="connsiteY3520" fmla="*/ 3673674 h 10287000"/>
              <a:gd name="connsiteX3521" fmla="*/ 9696647 w 10076157"/>
              <a:gd name="connsiteY3521" fmla="*/ 3559026 h 10287000"/>
              <a:gd name="connsiteX3522" fmla="*/ 9716261 w 10076157"/>
              <a:gd name="connsiteY3522" fmla="*/ 3597201 h 10287000"/>
              <a:gd name="connsiteX3523" fmla="*/ 9735877 w 10076157"/>
              <a:gd name="connsiteY3523" fmla="*/ 3635372 h 10287000"/>
              <a:gd name="connsiteX3524" fmla="*/ 9766420 w 10076157"/>
              <a:gd name="connsiteY3524" fmla="*/ 3741696 h 10287000"/>
              <a:gd name="connsiteX3525" fmla="*/ 9690219 w 10076157"/>
              <a:gd name="connsiteY3525" fmla="*/ 3687138 h 10287000"/>
              <a:gd name="connsiteX3526" fmla="*/ 9687966 w 10076157"/>
              <a:gd name="connsiteY3526" fmla="*/ 3589008 h 10287000"/>
              <a:gd name="connsiteX3527" fmla="*/ 9696647 w 10076157"/>
              <a:gd name="connsiteY3527" fmla="*/ 3559026 h 10287000"/>
              <a:gd name="connsiteX3528" fmla="*/ 7140832 w 10076157"/>
              <a:gd name="connsiteY3528" fmla="*/ 3451039 h 10287000"/>
              <a:gd name="connsiteX3529" fmla="*/ 7223606 w 10076157"/>
              <a:gd name="connsiteY3529" fmla="*/ 3513378 h 10287000"/>
              <a:gd name="connsiteX3530" fmla="*/ 7327072 w 10076157"/>
              <a:gd name="connsiteY3530" fmla="*/ 3617271 h 10287000"/>
              <a:gd name="connsiteX3531" fmla="*/ 7223606 w 10076157"/>
              <a:gd name="connsiteY3531" fmla="*/ 3534155 h 10287000"/>
              <a:gd name="connsiteX3532" fmla="*/ 7161524 w 10076157"/>
              <a:gd name="connsiteY3532" fmla="*/ 3471816 h 10287000"/>
              <a:gd name="connsiteX3533" fmla="*/ 7140832 w 10076157"/>
              <a:gd name="connsiteY3533" fmla="*/ 3451039 h 10287000"/>
              <a:gd name="connsiteX3534" fmla="*/ 9375864 w 10076157"/>
              <a:gd name="connsiteY3534" fmla="*/ 3280465 h 10287000"/>
              <a:gd name="connsiteX3535" fmla="*/ 9432457 w 10076157"/>
              <a:gd name="connsiteY3535" fmla="*/ 3296852 h 10287000"/>
              <a:gd name="connsiteX3536" fmla="*/ 9471990 w 10076157"/>
              <a:gd name="connsiteY3536" fmla="*/ 3372124 h 10287000"/>
              <a:gd name="connsiteX3537" fmla="*/ 9463463 w 10076157"/>
              <a:gd name="connsiteY3537" fmla="*/ 3401570 h 10287000"/>
              <a:gd name="connsiteX3538" fmla="*/ 9406879 w 10076157"/>
              <a:gd name="connsiteY3538" fmla="*/ 3385185 h 10287000"/>
              <a:gd name="connsiteX3539" fmla="*/ 9375864 w 10076157"/>
              <a:gd name="connsiteY3539" fmla="*/ 3280465 h 10287000"/>
              <a:gd name="connsiteX3540" fmla="*/ 6999092 w 10076157"/>
              <a:gd name="connsiteY3540" fmla="*/ 3279756 h 10287000"/>
              <a:gd name="connsiteX3541" fmla="*/ 6996731 w 10076157"/>
              <a:gd name="connsiteY3541" fmla="*/ 3280256 h 10287000"/>
              <a:gd name="connsiteX3542" fmla="*/ 7001845 w 10076157"/>
              <a:gd name="connsiteY3542" fmla="*/ 3298662 h 10287000"/>
              <a:gd name="connsiteX3543" fmla="*/ 7042755 w 10076157"/>
              <a:gd name="connsiteY3543" fmla="*/ 3340731 h 10287000"/>
              <a:gd name="connsiteX3544" fmla="*/ 7044058 w 10076157"/>
              <a:gd name="connsiteY3544" fmla="*/ 3342434 h 10287000"/>
              <a:gd name="connsiteX3545" fmla="*/ 7047183 w 10076157"/>
              <a:gd name="connsiteY3545" fmla="*/ 3342248 h 10287000"/>
              <a:gd name="connsiteX3546" fmla="*/ 7074383 w 10076157"/>
              <a:gd name="connsiteY3546" fmla="*/ 3348286 h 10287000"/>
              <a:gd name="connsiteX3547" fmla="*/ 7072032 w 10076157"/>
              <a:gd name="connsiteY3547" fmla="*/ 3345575 h 10287000"/>
              <a:gd name="connsiteX3548" fmla="*/ 7010213 w 10076157"/>
              <a:gd name="connsiteY3548" fmla="*/ 3295457 h 10287000"/>
              <a:gd name="connsiteX3549" fmla="*/ 8011300 w 10076157"/>
              <a:gd name="connsiteY3549" fmla="*/ 3078840 h 10287000"/>
              <a:gd name="connsiteX3550" fmla="*/ 8106642 w 10076157"/>
              <a:gd name="connsiteY3550" fmla="*/ 3145171 h 10287000"/>
              <a:gd name="connsiteX3551" fmla="*/ 8225814 w 10076157"/>
              <a:gd name="connsiteY3551" fmla="*/ 3255720 h 10287000"/>
              <a:gd name="connsiteX3552" fmla="*/ 8106642 w 10076157"/>
              <a:gd name="connsiteY3552" fmla="*/ 3167280 h 10287000"/>
              <a:gd name="connsiteX3553" fmla="*/ 8035134 w 10076157"/>
              <a:gd name="connsiteY3553" fmla="*/ 3100948 h 10287000"/>
              <a:gd name="connsiteX3554" fmla="*/ 8011300 w 10076157"/>
              <a:gd name="connsiteY3554" fmla="*/ 3078840 h 10287000"/>
              <a:gd name="connsiteX3555" fmla="*/ 6103655 w 10076157"/>
              <a:gd name="connsiteY3555" fmla="*/ 3052921 h 10287000"/>
              <a:gd name="connsiteX3556" fmla="*/ 6103655 w 10076157"/>
              <a:gd name="connsiteY3556" fmla="*/ 3055641 h 10287000"/>
              <a:gd name="connsiteX3557" fmla="*/ 6103655 w 10076157"/>
              <a:gd name="connsiteY3557" fmla="*/ 3064564 h 10287000"/>
              <a:gd name="connsiteX3558" fmla="*/ 6185136 w 10076157"/>
              <a:gd name="connsiteY3558" fmla="*/ 3128013 h 10287000"/>
              <a:gd name="connsiteX3559" fmla="*/ 6197816 w 10076157"/>
              <a:gd name="connsiteY3559" fmla="*/ 3130646 h 10287000"/>
              <a:gd name="connsiteX3560" fmla="*/ 6174337 w 10076157"/>
              <a:gd name="connsiteY3560" fmla="*/ 3103206 h 10287000"/>
              <a:gd name="connsiteX3561" fmla="*/ 6125036 w 10076157"/>
              <a:gd name="connsiteY3561" fmla="*/ 3062573 h 10287000"/>
              <a:gd name="connsiteX3562" fmla="*/ 9809659 w 10076157"/>
              <a:gd name="connsiteY3562" fmla="*/ 2860659 h 10287000"/>
              <a:gd name="connsiteX3563" fmla="*/ 9837094 w 10076157"/>
              <a:gd name="connsiteY3563" fmla="*/ 2868603 h 10287000"/>
              <a:gd name="connsiteX3564" fmla="*/ 9855233 w 10076157"/>
              <a:gd name="connsiteY3564" fmla="*/ 2908665 h 10287000"/>
              <a:gd name="connsiteX3565" fmla="*/ 9845931 w 10076157"/>
              <a:gd name="connsiteY3565" fmla="*/ 2940790 h 10287000"/>
              <a:gd name="connsiteX3566" fmla="*/ 9809659 w 10076157"/>
              <a:gd name="connsiteY3566" fmla="*/ 2860659 h 10287000"/>
              <a:gd name="connsiteX3567" fmla="*/ 8749188 w 10076157"/>
              <a:gd name="connsiteY3567" fmla="*/ 2796115 h 10287000"/>
              <a:gd name="connsiteX3568" fmla="*/ 8770610 w 10076157"/>
              <a:gd name="connsiteY3568" fmla="*/ 2796115 h 10287000"/>
              <a:gd name="connsiteX3569" fmla="*/ 8770610 w 10076157"/>
              <a:gd name="connsiteY3569" fmla="*/ 2829559 h 10287000"/>
              <a:gd name="connsiteX3570" fmla="*/ 8749188 w 10076157"/>
              <a:gd name="connsiteY3570" fmla="*/ 2796115 h 10287000"/>
              <a:gd name="connsiteX3571" fmla="*/ 9237358 w 10076157"/>
              <a:gd name="connsiteY3571" fmla="*/ 2787772 h 10287000"/>
              <a:gd name="connsiteX3572" fmla="*/ 9346118 w 10076157"/>
              <a:gd name="connsiteY3572" fmla="*/ 2948573 h 10287000"/>
              <a:gd name="connsiteX3573" fmla="*/ 9514951 w 10076157"/>
              <a:gd name="connsiteY3573" fmla="*/ 3223758 h 10287000"/>
              <a:gd name="connsiteX3574" fmla="*/ 9512793 w 10076157"/>
              <a:gd name="connsiteY3574" fmla="*/ 3231209 h 10287000"/>
              <a:gd name="connsiteX3575" fmla="*/ 9498343 w 10076157"/>
              <a:gd name="connsiteY3575" fmla="*/ 3281113 h 10287000"/>
              <a:gd name="connsiteX3576" fmla="*/ 9527488 w 10076157"/>
              <a:gd name="connsiteY3576" fmla="*/ 3289552 h 10287000"/>
              <a:gd name="connsiteX3577" fmla="*/ 9547856 w 10076157"/>
              <a:gd name="connsiteY3577" fmla="*/ 3328332 h 10287000"/>
              <a:gd name="connsiteX3578" fmla="*/ 9608957 w 10076157"/>
              <a:gd name="connsiteY3578" fmla="*/ 3444664 h 10287000"/>
              <a:gd name="connsiteX3579" fmla="*/ 9620540 w 10076157"/>
              <a:gd name="connsiteY3579" fmla="*/ 3513780 h 10287000"/>
              <a:gd name="connsiteX3580" fmla="*/ 9571020 w 10076157"/>
              <a:gd name="connsiteY3580" fmla="*/ 3466561 h 10287000"/>
              <a:gd name="connsiteX3581" fmla="*/ 9539072 w 10076157"/>
              <a:gd name="connsiteY3581" fmla="*/ 3358668 h 10287000"/>
              <a:gd name="connsiteX3582" fmla="*/ 9507770 w 10076157"/>
              <a:gd name="connsiteY3582" fmla="*/ 3316725 h 10287000"/>
              <a:gd name="connsiteX3583" fmla="*/ 9498341 w 10076157"/>
              <a:gd name="connsiteY3583" fmla="*/ 3281120 h 10287000"/>
              <a:gd name="connsiteX3584" fmla="*/ 9497679 w 10076157"/>
              <a:gd name="connsiteY3584" fmla="*/ 3283407 h 10287000"/>
              <a:gd name="connsiteX3585" fmla="*/ 9477657 w 10076157"/>
              <a:gd name="connsiteY3585" fmla="*/ 3245283 h 10287000"/>
              <a:gd name="connsiteX3586" fmla="*/ 9408947 w 10076157"/>
              <a:gd name="connsiteY3586" fmla="*/ 3160730 h 10287000"/>
              <a:gd name="connsiteX3587" fmla="*/ 9402770 w 10076157"/>
              <a:gd name="connsiteY3587" fmla="*/ 3154408 h 10287000"/>
              <a:gd name="connsiteX3588" fmla="*/ 9405862 w 10076157"/>
              <a:gd name="connsiteY3588" fmla="*/ 3168499 h 10287000"/>
              <a:gd name="connsiteX3589" fmla="*/ 9461379 w 10076157"/>
              <a:gd name="connsiteY3589" fmla="*/ 3257947 h 10287000"/>
              <a:gd name="connsiteX3590" fmla="*/ 9464150 w 10076157"/>
              <a:gd name="connsiteY3590" fmla="*/ 3261645 h 10287000"/>
              <a:gd name="connsiteX3591" fmla="*/ 9458079 w 10076157"/>
              <a:gd name="connsiteY3591" fmla="*/ 3255518 h 10287000"/>
              <a:gd name="connsiteX3592" fmla="*/ 9367518 w 10076157"/>
              <a:gd name="connsiteY3592" fmla="*/ 3162362 h 10287000"/>
              <a:gd name="connsiteX3593" fmla="*/ 9340633 w 10076157"/>
              <a:gd name="connsiteY3593" fmla="*/ 3116271 h 10287000"/>
              <a:gd name="connsiteX3594" fmla="*/ 9336937 w 10076157"/>
              <a:gd name="connsiteY3594" fmla="*/ 3110900 h 10287000"/>
              <a:gd name="connsiteX3595" fmla="*/ 9304591 w 10076157"/>
              <a:gd name="connsiteY3595" fmla="*/ 3098693 h 10287000"/>
              <a:gd name="connsiteX3596" fmla="*/ 9274274 w 10076157"/>
              <a:gd name="connsiteY3596" fmla="*/ 3089410 h 10287000"/>
              <a:gd name="connsiteX3597" fmla="*/ 9285660 w 10076157"/>
              <a:gd name="connsiteY3597" fmla="*/ 3157364 h 10287000"/>
              <a:gd name="connsiteX3598" fmla="*/ 9305683 w 10076157"/>
              <a:gd name="connsiteY3598" fmla="*/ 3195486 h 10287000"/>
              <a:gd name="connsiteX3599" fmla="*/ 9268388 w 10076157"/>
              <a:gd name="connsiteY3599" fmla="*/ 3217013 h 10287000"/>
              <a:gd name="connsiteX3600" fmla="*/ 9211063 w 10076157"/>
              <a:gd name="connsiteY3600" fmla="*/ 3200414 h 10287000"/>
              <a:gd name="connsiteX3601" fmla="*/ 9182406 w 10076157"/>
              <a:gd name="connsiteY3601" fmla="*/ 3192116 h 10287000"/>
              <a:gd name="connsiteX3602" fmla="*/ 9105058 w 10076157"/>
              <a:gd name="connsiteY3602" fmla="*/ 3137392 h 10287000"/>
              <a:gd name="connsiteX3603" fmla="*/ 9168264 w 10076157"/>
              <a:gd name="connsiteY3603" fmla="*/ 3026386 h 10287000"/>
              <a:gd name="connsiteX3604" fmla="*/ 9198043 w 10076157"/>
              <a:gd name="connsiteY3604" fmla="*/ 3000660 h 10287000"/>
              <a:gd name="connsiteX3605" fmla="*/ 9216091 w 10076157"/>
              <a:gd name="connsiteY3605" fmla="*/ 2975544 h 10287000"/>
              <a:gd name="connsiteX3606" fmla="*/ 9211872 w 10076157"/>
              <a:gd name="connsiteY3606" fmla="*/ 2971203 h 10287000"/>
              <a:gd name="connsiteX3607" fmla="*/ 9186401 w 10076157"/>
              <a:gd name="connsiteY3607" fmla="*/ 2945002 h 10287000"/>
              <a:gd name="connsiteX3608" fmla="*/ 9163761 w 10076157"/>
              <a:gd name="connsiteY3608" fmla="*/ 2882898 h 10287000"/>
              <a:gd name="connsiteX3609" fmla="*/ 9186401 w 10076157"/>
              <a:gd name="connsiteY3609" fmla="*/ 2913944 h 10287000"/>
              <a:gd name="connsiteX3610" fmla="*/ 9227907 w 10076157"/>
              <a:gd name="connsiteY3610" fmla="*/ 2952277 h 10287000"/>
              <a:gd name="connsiteX3611" fmla="*/ 9229224 w 10076157"/>
              <a:gd name="connsiteY3611" fmla="*/ 2953483 h 10287000"/>
              <a:gd name="connsiteX3612" fmla="*/ 9242579 w 10076157"/>
              <a:gd name="connsiteY3612" fmla="*/ 2920613 h 10287000"/>
              <a:gd name="connsiteX3613" fmla="*/ 9240113 w 10076157"/>
              <a:gd name="connsiteY3613" fmla="*/ 2885552 h 10287000"/>
              <a:gd name="connsiteX3614" fmla="*/ 9237358 w 10076157"/>
              <a:gd name="connsiteY3614" fmla="*/ 2787772 h 10287000"/>
              <a:gd name="connsiteX3615" fmla="*/ 10006539 w 10076157"/>
              <a:gd name="connsiteY3615" fmla="*/ 2604338 h 10287000"/>
              <a:gd name="connsiteX3616" fmla="*/ 10031207 w 10076157"/>
              <a:gd name="connsiteY3616" fmla="*/ 2634689 h 10287000"/>
              <a:gd name="connsiteX3617" fmla="*/ 10000339 w 10076157"/>
              <a:gd name="connsiteY3617" fmla="*/ 2625750 h 10287000"/>
              <a:gd name="connsiteX3618" fmla="*/ 10006539 w 10076157"/>
              <a:gd name="connsiteY3618" fmla="*/ 2604338 h 10287000"/>
              <a:gd name="connsiteX3619" fmla="*/ 6748406 w 10076157"/>
              <a:gd name="connsiteY3619" fmla="*/ 2534182 h 10287000"/>
              <a:gd name="connsiteX3620" fmla="*/ 6756490 w 10076157"/>
              <a:gd name="connsiteY3620" fmla="*/ 2546283 h 10287000"/>
              <a:gd name="connsiteX3621" fmla="*/ 6759013 w 10076157"/>
              <a:gd name="connsiteY3621" fmla="*/ 2558309 h 10287000"/>
              <a:gd name="connsiteX3622" fmla="*/ 6718625 w 10076157"/>
              <a:gd name="connsiteY3622" fmla="*/ 2558309 h 10287000"/>
              <a:gd name="connsiteX3623" fmla="*/ 6706005 w 10076157"/>
              <a:gd name="connsiteY3623" fmla="*/ 2548689 h 10287000"/>
              <a:gd name="connsiteX3624" fmla="*/ 6679591 w 10076157"/>
              <a:gd name="connsiteY3624" fmla="*/ 2539537 h 10287000"/>
              <a:gd name="connsiteX3625" fmla="*/ 6679974 w 10076157"/>
              <a:gd name="connsiteY3625" fmla="*/ 2548748 h 10287000"/>
              <a:gd name="connsiteX3626" fmla="*/ 6675622 w 10076157"/>
              <a:gd name="connsiteY3626" fmla="*/ 2554824 h 10287000"/>
              <a:gd name="connsiteX3627" fmla="*/ 6675894 w 10076157"/>
              <a:gd name="connsiteY3627" fmla="*/ 2555083 h 10287000"/>
              <a:gd name="connsiteX3628" fmla="*/ 6769739 w 10076157"/>
              <a:gd name="connsiteY3628" fmla="*/ 2600096 h 10287000"/>
              <a:gd name="connsiteX3629" fmla="*/ 6793201 w 10076157"/>
              <a:gd name="connsiteY3629" fmla="*/ 2600096 h 10287000"/>
              <a:gd name="connsiteX3630" fmla="*/ 6793201 w 10076157"/>
              <a:gd name="connsiteY3630" fmla="*/ 2622602 h 10287000"/>
              <a:gd name="connsiteX3631" fmla="*/ 6816663 w 10076157"/>
              <a:gd name="connsiteY3631" fmla="*/ 2645103 h 10287000"/>
              <a:gd name="connsiteX3632" fmla="*/ 6816663 w 10076157"/>
              <a:gd name="connsiteY3632" fmla="*/ 2667608 h 10287000"/>
              <a:gd name="connsiteX3633" fmla="*/ 6879353 w 10076157"/>
              <a:gd name="connsiteY3633" fmla="*/ 2705585 h 10287000"/>
              <a:gd name="connsiteX3634" fmla="*/ 6890346 w 10076157"/>
              <a:gd name="connsiteY3634" fmla="*/ 2716005 h 10287000"/>
              <a:gd name="connsiteX3635" fmla="*/ 6889168 w 10076157"/>
              <a:gd name="connsiteY3635" fmla="*/ 2714258 h 10287000"/>
              <a:gd name="connsiteX3636" fmla="*/ 6889311 w 10076157"/>
              <a:gd name="connsiteY3636" fmla="*/ 2699511 h 10287000"/>
              <a:gd name="connsiteX3637" fmla="*/ 6913685 w 10076157"/>
              <a:gd name="connsiteY3637" fmla="*/ 2706568 h 10287000"/>
              <a:gd name="connsiteX3638" fmla="*/ 6906851 w 10076157"/>
              <a:gd name="connsiteY3638" fmla="*/ 2730169 h 10287000"/>
              <a:gd name="connsiteX3639" fmla="*/ 6904159 w 10076157"/>
              <a:gd name="connsiteY3639" fmla="*/ 2729099 h 10287000"/>
              <a:gd name="connsiteX3640" fmla="*/ 6910513 w 10076157"/>
              <a:gd name="connsiteY3640" fmla="*/ 2735122 h 10287000"/>
              <a:gd name="connsiteX3641" fmla="*/ 6957441 w 10076157"/>
              <a:gd name="connsiteY3641" fmla="*/ 2757628 h 10287000"/>
              <a:gd name="connsiteX3642" fmla="*/ 6985176 w 10076157"/>
              <a:gd name="connsiteY3642" fmla="*/ 2782186 h 10287000"/>
              <a:gd name="connsiteX3643" fmla="*/ 6963104 w 10076157"/>
              <a:gd name="connsiteY3643" fmla="*/ 2750866 h 10287000"/>
              <a:gd name="connsiteX3644" fmla="*/ 6937217 w 10076157"/>
              <a:gd name="connsiteY3644" fmla="*/ 2728421 h 10287000"/>
              <a:gd name="connsiteX3645" fmla="*/ 6848609 w 10076157"/>
              <a:gd name="connsiteY3645" fmla="*/ 2607084 h 10287000"/>
              <a:gd name="connsiteX3646" fmla="*/ 6836554 w 10076157"/>
              <a:gd name="connsiteY3646" fmla="*/ 2599482 h 10287000"/>
              <a:gd name="connsiteX3647" fmla="*/ 6826512 w 10076157"/>
              <a:gd name="connsiteY3647" fmla="*/ 2588949 h 10287000"/>
              <a:gd name="connsiteX3648" fmla="*/ 6813731 w 10076157"/>
              <a:gd name="connsiteY3648" fmla="*/ 2583217 h 10287000"/>
              <a:gd name="connsiteX3649" fmla="*/ 6669666 w 10076157"/>
              <a:gd name="connsiteY3649" fmla="*/ 2493993 h 10287000"/>
              <a:gd name="connsiteX3650" fmla="*/ 6672057 w 10076157"/>
              <a:gd name="connsiteY3650" fmla="*/ 2502752 h 10287000"/>
              <a:gd name="connsiteX3651" fmla="*/ 6679141 w 10076157"/>
              <a:gd name="connsiteY3651" fmla="*/ 2528704 h 10287000"/>
              <a:gd name="connsiteX3652" fmla="*/ 6679486 w 10076157"/>
              <a:gd name="connsiteY3652" fmla="*/ 2536976 h 10287000"/>
              <a:gd name="connsiteX3653" fmla="*/ 6684866 w 10076157"/>
              <a:gd name="connsiteY3653" fmla="*/ 2527945 h 10287000"/>
              <a:gd name="connsiteX3654" fmla="*/ 6700956 w 10076157"/>
              <a:gd name="connsiteY3654" fmla="*/ 2522233 h 10287000"/>
              <a:gd name="connsiteX3655" fmla="*/ 6728763 w 10076157"/>
              <a:gd name="connsiteY3655" fmla="*/ 2520467 h 10287000"/>
              <a:gd name="connsiteX3656" fmla="*/ 6725749 w 10076157"/>
              <a:gd name="connsiteY3656" fmla="*/ 2518517 h 10287000"/>
              <a:gd name="connsiteX3657" fmla="*/ 6696790 w 10076157"/>
              <a:gd name="connsiteY3657" fmla="*/ 2504099 h 10287000"/>
              <a:gd name="connsiteX3658" fmla="*/ 8888430 w 10076157"/>
              <a:gd name="connsiteY3658" fmla="*/ 2461712 h 10287000"/>
              <a:gd name="connsiteX3659" fmla="*/ 9009180 w 10076157"/>
              <a:gd name="connsiteY3659" fmla="*/ 2552003 h 10287000"/>
              <a:gd name="connsiteX3660" fmla="*/ 9160108 w 10076157"/>
              <a:gd name="connsiteY3660" fmla="*/ 2702483 h 10287000"/>
              <a:gd name="connsiteX3661" fmla="*/ 9009180 w 10076157"/>
              <a:gd name="connsiteY3661" fmla="*/ 2582096 h 10287000"/>
              <a:gd name="connsiteX3662" fmla="*/ 8918616 w 10076157"/>
              <a:gd name="connsiteY3662" fmla="*/ 2491806 h 10287000"/>
              <a:gd name="connsiteX3663" fmla="*/ 8888430 w 10076157"/>
              <a:gd name="connsiteY3663" fmla="*/ 2461712 h 10287000"/>
              <a:gd name="connsiteX3664" fmla="*/ 9638216 w 10076157"/>
              <a:gd name="connsiteY3664" fmla="*/ 2428275 h 10287000"/>
              <a:gd name="connsiteX3665" fmla="*/ 9757230 w 10076157"/>
              <a:gd name="connsiteY3665" fmla="*/ 2519043 h 10287000"/>
              <a:gd name="connsiteX3666" fmla="*/ 9846488 w 10076157"/>
              <a:gd name="connsiteY3666" fmla="*/ 2670316 h 10287000"/>
              <a:gd name="connsiteX3667" fmla="*/ 9905999 w 10076157"/>
              <a:gd name="connsiteY3667" fmla="*/ 2700573 h 10287000"/>
              <a:gd name="connsiteX3668" fmla="*/ 9905999 w 10076157"/>
              <a:gd name="connsiteY3668" fmla="*/ 2730828 h 10287000"/>
              <a:gd name="connsiteX3669" fmla="*/ 9905999 w 10076157"/>
              <a:gd name="connsiteY3669" fmla="*/ 2821597 h 10287000"/>
              <a:gd name="connsiteX3670" fmla="*/ 9727474 w 10076157"/>
              <a:gd name="connsiteY3670" fmla="*/ 2640060 h 10287000"/>
              <a:gd name="connsiteX3671" fmla="*/ 9667972 w 10076157"/>
              <a:gd name="connsiteY3671" fmla="*/ 2519043 h 10287000"/>
              <a:gd name="connsiteX3672" fmla="*/ 9638216 w 10076157"/>
              <a:gd name="connsiteY3672" fmla="*/ 2458531 h 10287000"/>
              <a:gd name="connsiteX3673" fmla="*/ 9638216 w 10076157"/>
              <a:gd name="connsiteY3673" fmla="*/ 2428275 h 10287000"/>
              <a:gd name="connsiteX3674" fmla="*/ 8923002 w 10076157"/>
              <a:gd name="connsiteY3674" fmla="*/ 2421860 h 10287000"/>
              <a:gd name="connsiteX3675" fmla="*/ 8977022 w 10076157"/>
              <a:gd name="connsiteY3675" fmla="*/ 2433876 h 10287000"/>
              <a:gd name="connsiteX3676" fmla="*/ 8989815 w 10076157"/>
              <a:gd name="connsiteY3676" fmla="*/ 2495609 h 10287000"/>
              <a:gd name="connsiteX3677" fmla="*/ 8933222 w 10076157"/>
              <a:gd name="connsiteY3677" fmla="*/ 2479222 h 10287000"/>
              <a:gd name="connsiteX3678" fmla="*/ 8884390 w 10076157"/>
              <a:gd name="connsiteY3678" fmla="*/ 2436067 h 10287000"/>
              <a:gd name="connsiteX3679" fmla="*/ 8923002 w 10076157"/>
              <a:gd name="connsiteY3679" fmla="*/ 2421860 h 10287000"/>
              <a:gd name="connsiteX3680" fmla="*/ 8606004 w 10076157"/>
              <a:gd name="connsiteY3680" fmla="*/ 2335547 h 10287000"/>
              <a:gd name="connsiteX3681" fmla="*/ 8630378 w 10076157"/>
              <a:gd name="connsiteY3681" fmla="*/ 2342605 h 10287000"/>
              <a:gd name="connsiteX3682" fmla="*/ 8625823 w 10076157"/>
              <a:gd name="connsiteY3682" fmla="*/ 2358336 h 10287000"/>
              <a:gd name="connsiteX3683" fmla="*/ 8601449 w 10076157"/>
              <a:gd name="connsiteY3683" fmla="*/ 2351278 h 10287000"/>
              <a:gd name="connsiteX3684" fmla="*/ 8606004 w 10076157"/>
              <a:gd name="connsiteY3684" fmla="*/ 2335547 h 10287000"/>
              <a:gd name="connsiteX3685" fmla="*/ 6308387 w 10076157"/>
              <a:gd name="connsiteY3685" fmla="*/ 2322548 h 10287000"/>
              <a:gd name="connsiteX3686" fmla="*/ 6313374 w 10076157"/>
              <a:gd name="connsiteY3686" fmla="*/ 2326549 h 10287000"/>
              <a:gd name="connsiteX3687" fmla="*/ 6312137 w 10076157"/>
              <a:gd name="connsiteY3687" fmla="*/ 2324366 h 10287000"/>
              <a:gd name="connsiteX3688" fmla="*/ 6560733 w 10076157"/>
              <a:gd name="connsiteY3688" fmla="*/ 2319548 h 10287000"/>
              <a:gd name="connsiteX3689" fmla="*/ 6571812 w 10076157"/>
              <a:gd name="connsiteY3689" fmla="*/ 2327596 h 10287000"/>
              <a:gd name="connsiteX3690" fmla="*/ 6577960 w 10076157"/>
              <a:gd name="connsiteY3690" fmla="*/ 2335894 h 10287000"/>
              <a:gd name="connsiteX3691" fmla="*/ 6596041 w 10076157"/>
              <a:gd name="connsiteY3691" fmla="*/ 2339412 h 10287000"/>
              <a:gd name="connsiteX3692" fmla="*/ 6585766 w 10076157"/>
              <a:gd name="connsiteY3692" fmla="*/ 2334643 h 10287000"/>
              <a:gd name="connsiteX3693" fmla="*/ 6375469 w 10076157"/>
              <a:gd name="connsiteY3693" fmla="*/ 2312296 h 10287000"/>
              <a:gd name="connsiteX3694" fmla="*/ 6380638 w 10076157"/>
              <a:gd name="connsiteY3694" fmla="*/ 2326671 h 10287000"/>
              <a:gd name="connsiteX3695" fmla="*/ 6379833 w 10076157"/>
              <a:gd name="connsiteY3695" fmla="*/ 2343968 h 10287000"/>
              <a:gd name="connsiteX3696" fmla="*/ 6418591 w 10076157"/>
              <a:gd name="connsiteY3696" fmla="*/ 2379062 h 10287000"/>
              <a:gd name="connsiteX3697" fmla="*/ 6414605 w 10076157"/>
              <a:gd name="connsiteY3697" fmla="*/ 2392827 h 10287000"/>
              <a:gd name="connsiteX3698" fmla="*/ 6412495 w 10076157"/>
              <a:gd name="connsiteY3698" fmla="*/ 2400111 h 10287000"/>
              <a:gd name="connsiteX3699" fmla="*/ 6419277 w 10076157"/>
              <a:gd name="connsiteY3699" fmla="*/ 2401068 h 10287000"/>
              <a:gd name="connsiteX3700" fmla="*/ 6453005 w 10076157"/>
              <a:gd name="connsiteY3700" fmla="*/ 2408805 h 10287000"/>
              <a:gd name="connsiteX3701" fmla="*/ 6462191 w 10076157"/>
              <a:gd name="connsiteY3701" fmla="*/ 2410912 h 10287000"/>
              <a:gd name="connsiteX3702" fmla="*/ 6463115 w 10076157"/>
              <a:gd name="connsiteY3702" fmla="*/ 2407726 h 10287000"/>
              <a:gd name="connsiteX3703" fmla="*/ 6468238 w 10076157"/>
              <a:gd name="connsiteY3703" fmla="*/ 2390029 h 10287000"/>
              <a:gd name="connsiteX3704" fmla="*/ 6493093 w 10076157"/>
              <a:gd name="connsiteY3704" fmla="*/ 2406816 h 10287000"/>
              <a:gd name="connsiteX3705" fmla="*/ 6501886 w 10076157"/>
              <a:gd name="connsiteY3705" fmla="*/ 2418680 h 10287000"/>
              <a:gd name="connsiteX3706" fmla="*/ 6511656 w 10076157"/>
              <a:gd name="connsiteY3706" fmla="*/ 2420058 h 10287000"/>
              <a:gd name="connsiteX3707" fmla="*/ 6584978 w 10076157"/>
              <a:gd name="connsiteY3707" fmla="*/ 2470693 h 10287000"/>
              <a:gd name="connsiteX3708" fmla="*/ 6616410 w 10076157"/>
              <a:gd name="connsiteY3708" fmla="*/ 2499255 h 10287000"/>
              <a:gd name="connsiteX3709" fmla="*/ 6613281 w 10076157"/>
              <a:gd name="connsiteY3709" fmla="*/ 2485736 h 10287000"/>
              <a:gd name="connsiteX3710" fmla="*/ 6532835 w 10076157"/>
              <a:gd name="connsiteY3710" fmla="*/ 2396888 h 10287000"/>
              <a:gd name="connsiteX3711" fmla="*/ 6533181 w 10076157"/>
              <a:gd name="connsiteY3711" fmla="*/ 2395693 h 10287000"/>
              <a:gd name="connsiteX3712" fmla="*/ 6531087 w 10076157"/>
              <a:gd name="connsiteY3712" fmla="*/ 2393683 h 10287000"/>
              <a:gd name="connsiteX3713" fmla="*/ 6488198 w 10076157"/>
              <a:gd name="connsiteY3713" fmla="*/ 2352546 h 10287000"/>
              <a:gd name="connsiteX3714" fmla="*/ 6422944 w 10076157"/>
              <a:gd name="connsiteY3714" fmla="*/ 2332501 h 10287000"/>
              <a:gd name="connsiteX3715" fmla="*/ 6206647 w 10076157"/>
              <a:gd name="connsiteY3715" fmla="*/ 2240021 h 10287000"/>
              <a:gd name="connsiteX3716" fmla="*/ 6223145 w 10076157"/>
              <a:gd name="connsiteY3716" fmla="*/ 2268502 h 10287000"/>
              <a:gd name="connsiteX3717" fmla="*/ 6253222 w 10076157"/>
              <a:gd name="connsiteY3717" fmla="*/ 2284836 h 10287000"/>
              <a:gd name="connsiteX3718" fmla="*/ 6250816 w 10076157"/>
              <a:gd name="connsiteY3718" fmla="*/ 2282739 h 10287000"/>
              <a:gd name="connsiteX3719" fmla="*/ 6257193 w 10076157"/>
              <a:gd name="connsiteY3719" fmla="*/ 2260715 h 10287000"/>
              <a:gd name="connsiteX3720" fmla="*/ 6277645 w 10076157"/>
              <a:gd name="connsiteY3720" fmla="*/ 2266637 h 10287000"/>
              <a:gd name="connsiteX3721" fmla="*/ 6289353 w 10076157"/>
              <a:gd name="connsiteY3721" fmla="*/ 2270027 h 10287000"/>
              <a:gd name="connsiteX3722" fmla="*/ 6285834 w 10076157"/>
              <a:gd name="connsiteY3722" fmla="*/ 2268502 h 10287000"/>
              <a:gd name="connsiteX3723" fmla="*/ 6206647 w 10076157"/>
              <a:gd name="connsiteY3723" fmla="*/ 2240021 h 10287000"/>
              <a:gd name="connsiteX3724" fmla="*/ 6415832 w 10076157"/>
              <a:gd name="connsiteY3724" fmla="*/ 2231731 h 10287000"/>
              <a:gd name="connsiteX3725" fmla="*/ 6417812 w 10076157"/>
              <a:gd name="connsiteY3725" fmla="*/ 2240021 h 10287000"/>
              <a:gd name="connsiteX3726" fmla="*/ 6467667 w 10076157"/>
              <a:gd name="connsiteY3726" fmla="*/ 2285030 h 10287000"/>
              <a:gd name="connsiteX3727" fmla="*/ 6495449 w 10076157"/>
              <a:gd name="connsiteY3727" fmla="*/ 2302464 h 10287000"/>
              <a:gd name="connsiteX3728" fmla="*/ 6512107 w 10076157"/>
              <a:gd name="connsiteY3728" fmla="*/ 2303412 h 10287000"/>
              <a:gd name="connsiteX3729" fmla="*/ 6531382 w 10076157"/>
              <a:gd name="connsiteY3729" fmla="*/ 2326229 h 10287000"/>
              <a:gd name="connsiteX3730" fmla="*/ 6532498 w 10076157"/>
              <a:gd name="connsiteY3730" fmla="*/ 2328146 h 10287000"/>
              <a:gd name="connsiteX3731" fmla="*/ 6535119 w 10076157"/>
              <a:gd name="connsiteY3731" fmla="*/ 2330039 h 10287000"/>
              <a:gd name="connsiteX3732" fmla="*/ 6547996 w 10076157"/>
              <a:gd name="connsiteY3732" fmla="*/ 2331050 h 10287000"/>
              <a:gd name="connsiteX3733" fmla="*/ 6551743 w 10076157"/>
              <a:gd name="connsiteY3733" fmla="*/ 2331592 h 10287000"/>
              <a:gd name="connsiteX3734" fmla="*/ 6554180 w 10076157"/>
              <a:gd name="connsiteY3734" fmla="*/ 2323174 h 10287000"/>
              <a:gd name="connsiteX3735" fmla="*/ 6556047 w 10076157"/>
              <a:gd name="connsiteY3735" fmla="*/ 2316723 h 10287000"/>
              <a:gd name="connsiteX3736" fmla="*/ 6550790 w 10076157"/>
              <a:gd name="connsiteY3736" fmla="*/ 2313552 h 10287000"/>
              <a:gd name="connsiteX3737" fmla="*/ 6508674 w 10076157"/>
              <a:gd name="connsiteY3737" fmla="*/ 2285408 h 10287000"/>
              <a:gd name="connsiteX3738" fmla="*/ 6445146 w 10076157"/>
              <a:gd name="connsiteY3738" fmla="*/ 2251066 h 10287000"/>
              <a:gd name="connsiteX3739" fmla="*/ 9508878 w 10076157"/>
              <a:gd name="connsiteY3739" fmla="*/ 2204930 h 10287000"/>
              <a:gd name="connsiteX3740" fmla="*/ 9529455 w 10076157"/>
              <a:gd name="connsiteY3740" fmla="*/ 2210889 h 10287000"/>
              <a:gd name="connsiteX3741" fmla="*/ 9523254 w 10076157"/>
              <a:gd name="connsiteY3741" fmla="*/ 2232303 h 10287000"/>
              <a:gd name="connsiteX3742" fmla="*/ 9508878 w 10076157"/>
              <a:gd name="connsiteY3742" fmla="*/ 2204930 h 10287000"/>
              <a:gd name="connsiteX3743" fmla="*/ 7840361 w 10076157"/>
              <a:gd name="connsiteY3743" fmla="*/ 2163254 h 10287000"/>
              <a:gd name="connsiteX3744" fmla="*/ 7844348 w 10076157"/>
              <a:gd name="connsiteY3744" fmla="*/ 2163925 h 10287000"/>
              <a:gd name="connsiteX3745" fmla="*/ 7882686 w 10076157"/>
              <a:gd name="connsiteY3745" fmla="*/ 2236912 h 10287000"/>
              <a:gd name="connsiteX3746" fmla="*/ 7874417 w 10076157"/>
              <a:gd name="connsiteY3746" fmla="*/ 2265469 h 10287000"/>
              <a:gd name="connsiteX3747" fmla="*/ 7855254 w 10076157"/>
              <a:gd name="connsiteY3747" fmla="*/ 2228969 h 10287000"/>
              <a:gd name="connsiteX3748" fmla="*/ 7836081 w 10076157"/>
              <a:gd name="connsiteY3748" fmla="*/ 2192473 h 10287000"/>
              <a:gd name="connsiteX3749" fmla="*/ 7840361 w 10076157"/>
              <a:gd name="connsiteY3749" fmla="*/ 2163254 h 10287000"/>
              <a:gd name="connsiteX3750" fmla="*/ 9670528 w 10076157"/>
              <a:gd name="connsiteY3750" fmla="*/ 2147299 h 10287000"/>
              <a:gd name="connsiteX3751" fmla="*/ 9692097 w 10076157"/>
              <a:gd name="connsiteY3751" fmla="*/ 2188356 h 10287000"/>
              <a:gd name="connsiteX3752" fmla="*/ 9661228 w 10076157"/>
              <a:gd name="connsiteY3752" fmla="*/ 2179418 h 10287000"/>
              <a:gd name="connsiteX3753" fmla="*/ 9670528 w 10076157"/>
              <a:gd name="connsiteY3753" fmla="*/ 2147299 h 10287000"/>
              <a:gd name="connsiteX3754" fmla="*/ 8779238 w 10076157"/>
              <a:gd name="connsiteY3754" fmla="*/ 2144511 h 10287000"/>
              <a:gd name="connsiteX3755" fmla="*/ 8797372 w 10076157"/>
              <a:gd name="connsiteY3755" fmla="*/ 2184572 h 10287000"/>
              <a:gd name="connsiteX3756" fmla="*/ 8815510 w 10076157"/>
              <a:gd name="connsiteY3756" fmla="*/ 2224642 h 10287000"/>
              <a:gd name="connsiteX3757" fmla="*/ 8833642 w 10076157"/>
              <a:gd name="connsiteY3757" fmla="*/ 2264711 h 10287000"/>
              <a:gd name="connsiteX3758" fmla="*/ 8806208 w 10076157"/>
              <a:gd name="connsiteY3758" fmla="*/ 2256768 h 10287000"/>
              <a:gd name="connsiteX3759" fmla="*/ 8788070 w 10076157"/>
              <a:gd name="connsiteY3759" fmla="*/ 2216697 h 10287000"/>
              <a:gd name="connsiteX3760" fmla="*/ 8779238 w 10076157"/>
              <a:gd name="connsiteY3760" fmla="*/ 2144511 h 10287000"/>
              <a:gd name="connsiteX3761" fmla="*/ 9521498 w 10076157"/>
              <a:gd name="connsiteY3761" fmla="*/ 2064008 h 10287000"/>
              <a:gd name="connsiteX3762" fmla="*/ 9569732 w 10076157"/>
              <a:gd name="connsiteY3762" fmla="*/ 2091029 h 10287000"/>
              <a:gd name="connsiteX3763" fmla="*/ 9609788 w 10076157"/>
              <a:gd name="connsiteY3763" fmla="*/ 2164523 h 10287000"/>
              <a:gd name="connsiteX3764" fmla="*/ 9581492 w 10076157"/>
              <a:gd name="connsiteY3764" fmla="*/ 2156329 h 10287000"/>
              <a:gd name="connsiteX3765" fmla="*/ 9513146 w 10076157"/>
              <a:gd name="connsiteY3765" fmla="*/ 2074643 h 10287000"/>
              <a:gd name="connsiteX3766" fmla="*/ 9521498 w 10076157"/>
              <a:gd name="connsiteY3766" fmla="*/ 2064008 h 10287000"/>
              <a:gd name="connsiteX3767" fmla="*/ 8735266 w 10076157"/>
              <a:gd name="connsiteY3767" fmla="*/ 2030999 h 10287000"/>
              <a:gd name="connsiteX3768" fmla="*/ 8779236 w 10076157"/>
              <a:gd name="connsiteY3768" fmla="*/ 2144517 h 10287000"/>
              <a:gd name="connsiteX3769" fmla="*/ 8751803 w 10076157"/>
              <a:gd name="connsiteY3769" fmla="*/ 2136573 h 10287000"/>
              <a:gd name="connsiteX3770" fmla="*/ 8760329 w 10076157"/>
              <a:gd name="connsiteY3770" fmla="*/ 2107128 h 10287000"/>
              <a:gd name="connsiteX3771" fmla="*/ 8722505 w 10076157"/>
              <a:gd name="connsiteY3771" fmla="*/ 2032352 h 10287000"/>
              <a:gd name="connsiteX3772" fmla="*/ 8735266 w 10076157"/>
              <a:gd name="connsiteY3772" fmla="*/ 2030999 h 10287000"/>
              <a:gd name="connsiteX3773" fmla="*/ 9306171 w 10076157"/>
              <a:gd name="connsiteY3773" fmla="*/ 1993545 h 10287000"/>
              <a:gd name="connsiteX3774" fmla="*/ 9335629 w 10076157"/>
              <a:gd name="connsiteY3774" fmla="*/ 2024758 h 10287000"/>
              <a:gd name="connsiteX3775" fmla="*/ 9365087 w 10076157"/>
              <a:gd name="connsiteY3775" fmla="*/ 2055967 h 10287000"/>
              <a:gd name="connsiteX3776" fmla="*/ 9423998 w 10076157"/>
              <a:gd name="connsiteY3776" fmla="*/ 2149601 h 10287000"/>
              <a:gd name="connsiteX3777" fmla="*/ 9335629 w 10076157"/>
              <a:gd name="connsiteY3777" fmla="*/ 2118390 h 10287000"/>
              <a:gd name="connsiteX3778" fmla="*/ 9306171 w 10076157"/>
              <a:gd name="connsiteY3778" fmla="*/ 2024758 h 10287000"/>
              <a:gd name="connsiteX3779" fmla="*/ 9306171 w 10076157"/>
              <a:gd name="connsiteY3779" fmla="*/ 1993545 h 10287000"/>
              <a:gd name="connsiteX3780" fmla="*/ 8080176 w 10076157"/>
              <a:gd name="connsiteY3780" fmla="*/ 1879376 h 10287000"/>
              <a:gd name="connsiteX3781" fmla="*/ 8091678 w 10076157"/>
              <a:gd name="connsiteY3781" fmla="*/ 1946489 h 10287000"/>
              <a:gd name="connsiteX3782" fmla="*/ 8093029 w 10076157"/>
              <a:gd name="connsiteY3782" fmla="*/ 1956845 h 10287000"/>
              <a:gd name="connsiteX3783" fmla="*/ 8093438 w 10076157"/>
              <a:gd name="connsiteY3783" fmla="*/ 1967755 h 10287000"/>
              <a:gd name="connsiteX3784" fmla="*/ 8111297 w 10076157"/>
              <a:gd name="connsiteY3784" fmla="*/ 1971554 h 10287000"/>
              <a:gd name="connsiteX3785" fmla="*/ 8178434 w 10076157"/>
              <a:gd name="connsiteY3785" fmla="*/ 1997260 h 10287000"/>
              <a:gd name="connsiteX3786" fmla="*/ 8208272 w 10076157"/>
              <a:gd name="connsiteY3786" fmla="*/ 1997260 h 10287000"/>
              <a:gd name="connsiteX3787" fmla="*/ 8181697 w 10076157"/>
              <a:gd name="connsiteY3787" fmla="*/ 1969650 h 10287000"/>
              <a:gd name="connsiteX3788" fmla="*/ 8181042 w 10076157"/>
              <a:gd name="connsiteY3788" fmla="*/ 1968906 h 10287000"/>
              <a:gd name="connsiteX3789" fmla="*/ 8177304 w 10076157"/>
              <a:gd name="connsiteY3789" fmla="*/ 1971282 h 10287000"/>
              <a:gd name="connsiteX3790" fmla="*/ 8128737 w 10076157"/>
              <a:gd name="connsiteY3790" fmla="*/ 1925330 h 10287000"/>
              <a:gd name="connsiteX3791" fmla="*/ 8080176 w 10076157"/>
              <a:gd name="connsiteY3791" fmla="*/ 1879376 h 10287000"/>
              <a:gd name="connsiteX3792" fmla="*/ 8920567 w 10076157"/>
              <a:gd name="connsiteY3792" fmla="*/ 1815197 h 10287000"/>
              <a:gd name="connsiteX3793" fmla="*/ 8979485 w 10076157"/>
              <a:gd name="connsiteY3793" fmla="*/ 1815197 h 10287000"/>
              <a:gd name="connsiteX3794" fmla="*/ 9038394 w 10076157"/>
              <a:gd name="connsiteY3794" fmla="*/ 1876503 h 10287000"/>
              <a:gd name="connsiteX3795" fmla="*/ 9038394 w 10076157"/>
              <a:gd name="connsiteY3795" fmla="*/ 1907159 h 10287000"/>
              <a:gd name="connsiteX3796" fmla="*/ 8979485 w 10076157"/>
              <a:gd name="connsiteY3796" fmla="*/ 1907159 h 10287000"/>
              <a:gd name="connsiteX3797" fmla="*/ 8920567 w 10076157"/>
              <a:gd name="connsiteY3797" fmla="*/ 1815197 h 10287000"/>
              <a:gd name="connsiteX3798" fmla="*/ 8091258 w 10076157"/>
              <a:gd name="connsiteY3798" fmla="*/ 1627450 h 10287000"/>
              <a:gd name="connsiteX3799" fmla="*/ 8101799 w 10076157"/>
              <a:gd name="connsiteY3799" fmla="*/ 1711230 h 10287000"/>
              <a:gd name="connsiteX3800" fmla="*/ 8105470 w 10076157"/>
              <a:gd name="connsiteY3800" fmla="*/ 1726095 h 10287000"/>
              <a:gd name="connsiteX3801" fmla="*/ 8127560 w 10076157"/>
              <a:gd name="connsiteY3801" fmla="*/ 1735847 h 10287000"/>
              <a:gd name="connsiteX3802" fmla="*/ 8178434 w 10076157"/>
              <a:gd name="connsiteY3802" fmla="*/ 1753520 h 10287000"/>
              <a:gd name="connsiteX3803" fmla="*/ 8297786 w 10076157"/>
              <a:gd name="connsiteY3803" fmla="*/ 1783986 h 10287000"/>
              <a:gd name="connsiteX3804" fmla="*/ 8327630 w 10076157"/>
              <a:gd name="connsiteY3804" fmla="*/ 1783986 h 10287000"/>
              <a:gd name="connsiteX3805" fmla="*/ 8365391 w 10076157"/>
              <a:gd name="connsiteY3805" fmla="*/ 1809694 h 10287000"/>
              <a:gd name="connsiteX3806" fmla="*/ 8365799 w 10076157"/>
              <a:gd name="connsiteY3806" fmla="*/ 1809782 h 10287000"/>
              <a:gd name="connsiteX3807" fmla="*/ 8331079 w 10076157"/>
              <a:gd name="connsiteY3807" fmla="*/ 1784098 h 10287000"/>
              <a:gd name="connsiteX3808" fmla="*/ 8302549 w 10076157"/>
              <a:gd name="connsiteY3808" fmla="*/ 1752419 h 10287000"/>
              <a:gd name="connsiteX3809" fmla="*/ 8145307 w 10076157"/>
              <a:gd name="connsiteY3809" fmla="*/ 1654874 h 10287000"/>
              <a:gd name="connsiteX3810" fmla="*/ 8142647 w 10076157"/>
              <a:gd name="connsiteY3810" fmla="*/ 1653504 h 10287000"/>
              <a:gd name="connsiteX3811" fmla="*/ 8140728 w 10076157"/>
              <a:gd name="connsiteY3811" fmla="*/ 1654401 h 10287000"/>
              <a:gd name="connsiteX3812" fmla="*/ 8118411 w 10076157"/>
              <a:gd name="connsiteY3812" fmla="*/ 1659143 h 10287000"/>
              <a:gd name="connsiteX3813" fmla="*/ 8113297 w 10076157"/>
              <a:gd name="connsiteY3813" fmla="*/ 1649661 h 10287000"/>
              <a:gd name="connsiteX3814" fmla="*/ 8102566 w 10076157"/>
              <a:gd name="connsiteY3814" fmla="*/ 1633052 h 10287000"/>
              <a:gd name="connsiteX3815" fmla="*/ 8098345 w 10076157"/>
              <a:gd name="connsiteY3815" fmla="*/ 1630935 h 10287000"/>
              <a:gd name="connsiteX3816" fmla="*/ 8091258 w 10076157"/>
              <a:gd name="connsiteY3816" fmla="*/ 1627450 h 10287000"/>
              <a:gd name="connsiteX3817" fmla="*/ 9668413 w 10076157"/>
              <a:gd name="connsiteY3817" fmla="*/ 1475411 h 10287000"/>
              <a:gd name="connsiteX3818" fmla="*/ 9726379 w 10076157"/>
              <a:gd name="connsiteY3818" fmla="*/ 1492196 h 10287000"/>
              <a:gd name="connsiteX3819" fmla="*/ 9742687 w 10076157"/>
              <a:gd name="connsiteY3819" fmla="*/ 1519629 h 10287000"/>
              <a:gd name="connsiteX3820" fmla="*/ 9748811 w 10076157"/>
              <a:gd name="connsiteY3820" fmla="*/ 1565250 h 10287000"/>
              <a:gd name="connsiteX3821" fmla="*/ 9680224 w 10076157"/>
              <a:gd name="connsiteY3821" fmla="*/ 1481611 h 10287000"/>
              <a:gd name="connsiteX3822" fmla="*/ 6928777 w 10076157"/>
              <a:gd name="connsiteY3822" fmla="*/ 1467832 h 10287000"/>
              <a:gd name="connsiteX3823" fmla="*/ 6899979 w 10076157"/>
              <a:gd name="connsiteY3823" fmla="*/ 1482925 h 10287000"/>
              <a:gd name="connsiteX3824" fmla="*/ 6887462 w 10076157"/>
              <a:gd name="connsiteY3824" fmla="*/ 1526155 h 10287000"/>
              <a:gd name="connsiteX3825" fmla="*/ 6848647 w 10076157"/>
              <a:gd name="connsiteY3825" fmla="*/ 1491485 h 10287000"/>
              <a:gd name="connsiteX3826" fmla="*/ 6826110 w 10076157"/>
              <a:gd name="connsiteY3826" fmla="*/ 1484959 h 10287000"/>
              <a:gd name="connsiteX3827" fmla="*/ 6801291 w 10076157"/>
              <a:gd name="connsiteY3827" fmla="*/ 1487657 h 10287000"/>
              <a:gd name="connsiteX3828" fmla="*/ 6799409 w 10076157"/>
              <a:gd name="connsiteY3828" fmla="*/ 1493532 h 10287000"/>
              <a:gd name="connsiteX3829" fmla="*/ 6799860 w 10076157"/>
              <a:gd name="connsiteY3829" fmla="*/ 1493954 h 10287000"/>
              <a:gd name="connsiteX3830" fmla="*/ 6840602 w 10076157"/>
              <a:gd name="connsiteY3830" fmla="*/ 1534340 h 10287000"/>
              <a:gd name="connsiteX3831" fmla="*/ 6859933 w 10076157"/>
              <a:gd name="connsiteY3831" fmla="*/ 1537271 h 10287000"/>
              <a:gd name="connsiteX3832" fmla="*/ 6856011 w 10076157"/>
              <a:gd name="connsiteY3832" fmla="*/ 1529888 h 10287000"/>
              <a:gd name="connsiteX3833" fmla="*/ 6852882 w 10076157"/>
              <a:gd name="connsiteY3833" fmla="*/ 1523999 h 10287000"/>
              <a:gd name="connsiteX3834" fmla="*/ 6887495 w 10076157"/>
              <a:gd name="connsiteY3834" fmla="*/ 1538008 h 10287000"/>
              <a:gd name="connsiteX3835" fmla="*/ 6902740 w 10076157"/>
              <a:gd name="connsiteY3835" fmla="*/ 1546662 h 10287000"/>
              <a:gd name="connsiteX3836" fmla="*/ 6914888 w 10076157"/>
              <a:gd name="connsiteY3836" fmla="*/ 1549657 h 10287000"/>
              <a:gd name="connsiteX3837" fmla="*/ 6957601 w 10076157"/>
              <a:gd name="connsiteY3837" fmla="*/ 1560188 h 10287000"/>
              <a:gd name="connsiteX3838" fmla="*/ 6982838 w 10076157"/>
              <a:gd name="connsiteY3838" fmla="*/ 1564014 h 10287000"/>
              <a:gd name="connsiteX3839" fmla="*/ 6977609 w 10076157"/>
              <a:gd name="connsiteY3839" fmla="*/ 1552258 h 10287000"/>
              <a:gd name="connsiteX3840" fmla="*/ 6967590 w 10076157"/>
              <a:gd name="connsiteY3840" fmla="*/ 1502502 h 10287000"/>
              <a:gd name="connsiteX3841" fmla="*/ 6945052 w 10076157"/>
              <a:gd name="connsiteY3841" fmla="*/ 1495976 h 10287000"/>
              <a:gd name="connsiteX3842" fmla="*/ 6928777 w 10076157"/>
              <a:gd name="connsiteY3842" fmla="*/ 1467832 h 10287000"/>
              <a:gd name="connsiteX3843" fmla="*/ 8650491 w 10076157"/>
              <a:gd name="connsiteY3843" fmla="*/ 1380468 h 10287000"/>
              <a:gd name="connsiteX3844" fmla="*/ 8799684 w 10076157"/>
              <a:gd name="connsiteY3844" fmla="*/ 1504674 h 10287000"/>
              <a:gd name="connsiteX3845" fmla="*/ 9038394 w 10076157"/>
              <a:gd name="connsiteY3845" fmla="*/ 1722042 h 10287000"/>
              <a:gd name="connsiteX3846" fmla="*/ 9038394 w 10076157"/>
              <a:gd name="connsiteY3846" fmla="*/ 1729800 h 10287000"/>
              <a:gd name="connsiteX3847" fmla="*/ 9038394 w 10076157"/>
              <a:gd name="connsiteY3847" fmla="*/ 1781753 h 10287000"/>
              <a:gd name="connsiteX3848" fmla="*/ 9068736 w 10076157"/>
              <a:gd name="connsiteY3848" fmla="*/ 1781753 h 10287000"/>
              <a:gd name="connsiteX3849" fmla="*/ 9099086 w 10076157"/>
              <a:gd name="connsiteY3849" fmla="*/ 1813338 h 10287000"/>
              <a:gd name="connsiteX3850" fmla="*/ 9190132 w 10076157"/>
              <a:gd name="connsiteY3850" fmla="*/ 1908085 h 10287000"/>
              <a:gd name="connsiteX3851" fmla="*/ 9220482 w 10076157"/>
              <a:gd name="connsiteY3851" fmla="*/ 1971253 h 10287000"/>
              <a:gd name="connsiteX3852" fmla="*/ 9159783 w 10076157"/>
              <a:gd name="connsiteY3852" fmla="*/ 1939670 h 10287000"/>
              <a:gd name="connsiteX3853" fmla="*/ 9099086 w 10076157"/>
              <a:gd name="connsiteY3853" fmla="*/ 1844920 h 10287000"/>
              <a:gd name="connsiteX3854" fmla="*/ 9057354 w 10076157"/>
              <a:gd name="connsiteY3854" fmla="*/ 1813338 h 10287000"/>
              <a:gd name="connsiteX3855" fmla="*/ 9038394 w 10076157"/>
              <a:gd name="connsiteY3855" fmla="*/ 1781761 h 10287000"/>
              <a:gd name="connsiteX3856" fmla="*/ 9038394 w 10076157"/>
              <a:gd name="connsiteY3856" fmla="*/ 1784142 h 10287000"/>
              <a:gd name="connsiteX3857" fmla="*/ 9008558 w 10076157"/>
              <a:gd name="connsiteY3857" fmla="*/ 1753091 h 10287000"/>
              <a:gd name="connsiteX3858" fmla="*/ 8919042 w 10076157"/>
              <a:gd name="connsiteY3858" fmla="*/ 1690985 h 10287000"/>
              <a:gd name="connsiteX3859" fmla="*/ 8769847 w 10076157"/>
              <a:gd name="connsiteY3859" fmla="*/ 1659936 h 10287000"/>
              <a:gd name="connsiteX3860" fmla="*/ 8799684 w 10076157"/>
              <a:gd name="connsiteY3860" fmla="*/ 1722042 h 10287000"/>
              <a:gd name="connsiteX3861" fmla="*/ 8829520 w 10076157"/>
              <a:gd name="connsiteY3861" fmla="*/ 1753091 h 10287000"/>
              <a:gd name="connsiteX3862" fmla="*/ 8799684 w 10076157"/>
              <a:gd name="connsiteY3862" fmla="*/ 1784142 h 10287000"/>
              <a:gd name="connsiteX3863" fmla="*/ 8740004 w 10076157"/>
              <a:gd name="connsiteY3863" fmla="*/ 1784142 h 10287000"/>
              <a:gd name="connsiteX3864" fmla="*/ 8710170 w 10076157"/>
              <a:gd name="connsiteY3864" fmla="*/ 1784142 h 10287000"/>
              <a:gd name="connsiteX3865" fmla="*/ 8620653 w 10076157"/>
              <a:gd name="connsiteY3865" fmla="*/ 1753091 h 10287000"/>
              <a:gd name="connsiteX3866" fmla="*/ 8650491 w 10076157"/>
              <a:gd name="connsiteY3866" fmla="*/ 1628885 h 10287000"/>
              <a:gd name="connsiteX3867" fmla="*/ 8680333 w 10076157"/>
              <a:gd name="connsiteY3867" fmla="*/ 1473624 h 10287000"/>
              <a:gd name="connsiteX3868" fmla="*/ 8650491 w 10076157"/>
              <a:gd name="connsiteY3868" fmla="*/ 1380468 h 10287000"/>
              <a:gd name="connsiteX3869" fmla="*/ 7511879 w 10076157"/>
              <a:gd name="connsiteY3869" fmla="*/ 1327558 h 10287000"/>
              <a:gd name="connsiteX3870" fmla="*/ 7514632 w 10076157"/>
              <a:gd name="connsiteY3870" fmla="*/ 1330696 h 10287000"/>
              <a:gd name="connsiteX3871" fmla="*/ 7526611 w 10076157"/>
              <a:gd name="connsiteY3871" fmla="*/ 1342123 h 10287000"/>
              <a:gd name="connsiteX3872" fmla="*/ 7525958 w 10076157"/>
              <a:gd name="connsiteY3872" fmla="*/ 1336193 h 10287000"/>
              <a:gd name="connsiteX3873" fmla="*/ 9220482 w 10076157"/>
              <a:gd name="connsiteY3873" fmla="*/ 1291302 h 10287000"/>
              <a:gd name="connsiteX3874" fmla="*/ 9249044 w 10076157"/>
              <a:gd name="connsiteY3874" fmla="*/ 1291302 h 10287000"/>
              <a:gd name="connsiteX3875" fmla="*/ 9277610 w 10076157"/>
              <a:gd name="connsiteY3875" fmla="*/ 1324738 h 10287000"/>
              <a:gd name="connsiteX3876" fmla="*/ 9277610 w 10076157"/>
              <a:gd name="connsiteY3876" fmla="*/ 1358182 h 10287000"/>
              <a:gd name="connsiteX3877" fmla="*/ 9220482 w 10076157"/>
              <a:gd name="connsiteY3877" fmla="*/ 1291302 h 10287000"/>
              <a:gd name="connsiteX3878" fmla="*/ 7636802 w 10076157"/>
              <a:gd name="connsiteY3878" fmla="*/ 1213811 h 10287000"/>
              <a:gd name="connsiteX3879" fmla="*/ 7645667 w 10076157"/>
              <a:gd name="connsiteY3879" fmla="*/ 1243289 h 10287000"/>
              <a:gd name="connsiteX3880" fmla="*/ 7705733 w 10076157"/>
              <a:gd name="connsiteY3880" fmla="*/ 1356354 h 10287000"/>
              <a:gd name="connsiteX3881" fmla="*/ 7785822 w 10076157"/>
              <a:gd name="connsiteY3881" fmla="*/ 1507114 h 10287000"/>
              <a:gd name="connsiteX3882" fmla="*/ 7689969 w 10076157"/>
              <a:gd name="connsiteY3882" fmla="*/ 1537663 h 10287000"/>
              <a:gd name="connsiteX3883" fmla="*/ 7681121 w 10076157"/>
              <a:gd name="connsiteY3883" fmla="*/ 1536472 h 10287000"/>
              <a:gd name="connsiteX3884" fmla="*/ 7687492 w 10076157"/>
              <a:gd name="connsiteY3884" fmla="*/ 1546949 h 10287000"/>
              <a:gd name="connsiteX3885" fmla="*/ 7726306 w 10076157"/>
              <a:gd name="connsiteY3885" fmla="*/ 1581620 h 10287000"/>
              <a:gd name="connsiteX3886" fmla="*/ 7765120 w 10076157"/>
              <a:gd name="connsiteY3886" fmla="*/ 1616289 h 10287000"/>
              <a:gd name="connsiteX3887" fmla="*/ 7813953 w 10076157"/>
              <a:gd name="connsiteY3887" fmla="*/ 1700715 h 10287000"/>
              <a:gd name="connsiteX3888" fmla="*/ 7962947 w 10076157"/>
              <a:gd name="connsiteY3888" fmla="*/ 1861005 h 10287000"/>
              <a:gd name="connsiteX3889" fmla="*/ 7979222 w 10076157"/>
              <a:gd name="connsiteY3889" fmla="*/ 1889148 h 10287000"/>
              <a:gd name="connsiteX3890" fmla="*/ 7997208 w 10076157"/>
              <a:gd name="connsiteY3890" fmla="*/ 1899378 h 10287000"/>
              <a:gd name="connsiteX3891" fmla="*/ 7997111 w 10076157"/>
              <a:gd name="connsiteY3891" fmla="*/ 1899175 h 10287000"/>
              <a:gd name="connsiteX3892" fmla="*/ 7974533 w 10076157"/>
              <a:gd name="connsiteY3892" fmla="*/ 1816894 h 10287000"/>
              <a:gd name="connsiteX3893" fmla="*/ 7883474 w 10076157"/>
              <a:gd name="connsiteY3893" fmla="*/ 1730732 h 10287000"/>
              <a:gd name="connsiteX3894" fmla="*/ 7878825 w 10076157"/>
              <a:gd name="connsiteY3894" fmla="*/ 1726334 h 10287000"/>
              <a:gd name="connsiteX3895" fmla="*/ 7875979 w 10076157"/>
              <a:gd name="connsiteY3895" fmla="*/ 1724934 h 10287000"/>
              <a:gd name="connsiteX3896" fmla="*/ 7876377 w 10076157"/>
              <a:gd name="connsiteY3896" fmla="*/ 1724017 h 10287000"/>
              <a:gd name="connsiteX3897" fmla="*/ 7844774 w 10076157"/>
              <a:gd name="connsiteY3897" fmla="*/ 1694111 h 10287000"/>
              <a:gd name="connsiteX3898" fmla="*/ 7828839 w 10076157"/>
              <a:gd name="connsiteY3898" fmla="*/ 1679032 h 10287000"/>
              <a:gd name="connsiteX3899" fmla="*/ 7865902 w 10076157"/>
              <a:gd name="connsiteY3899" fmla="*/ 1657869 h 10287000"/>
              <a:gd name="connsiteX3900" fmla="*/ 7862921 w 10076157"/>
              <a:gd name="connsiteY3900" fmla="*/ 1561332 h 10287000"/>
              <a:gd name="connsiteX3901" fmla="*/ 7819903 w 10076157"/>
              <a:gd name="connsiteY3901" fmla="*/ 1389414 h 10287000"/>
              <a:gd name="connsiteX3902" fmla="*/ 7694230 w 10076157"/>
              <a:gd name="connsiteY3902" fmla="*/ 1289245 h 10287000"/>
              <a:gd name="connsiteX3903" fmla="*/ 7654188 w 10076157"/>
              <a:gd name="connsiteY3903" fmla="*/ 1213863 h 10287000"/>
              <a:gd name="connsiteX3904" fmla="*/ 7636802 w 10076157"/>
              <a:gd name="connsiteY3904" fmla="*/ 1213811 h 10287000"/>
              <a:gd name="connsiteX3905" fmla="*/ 8149813 w 10076157"/>
              <a:gd name="connsiteY3905" fmla="*/ 1155552 h 10287000"/>
              <a:gd name="connsiteX3906" fmla="*/ 8212219 w 10076157"/>
              <a:gd name="connsiteY3906" fmla="*/ 1214421 h 10287000"/>
              <a:gd name="connsiteX3907" fmla="*/ 8184785 w 10076157"/>
              <a:gd name="connsiteY3907" fmla="*/ 1206477 h 10287000"/>
              <a:gd name="connsiteX3908" fmla="*/ 8129910 w 10076157"/>
              <a:gd name="connsiteY3908" fmla="*/ 1190588 h 10287000"/>
              <a:gd name="connsiteX3909" fmla="*/ 8137661 w 10076157"/>
              <a:gd name="connsiteY3909" fmla="*/ 1163820 h 10287000"/>
              <a:gd name="connsiteX3910" fmla="*/ 8149813 w 10076157"/>
              <a:gd name="connsiteY3910" fmla="*/ 1155552 h 10287000"/>
              <a:gd name="connsiteX3911" fmla="*/ 7918270 w 10076157"/>
              <a:gd name="connsiteY3911" fmla="*/ 1121690 h 10287000"/>
              <a:gd name="connsiteX3912" fmla="*/ 7943645 w 10076157"/>
              <a:gd name="connsiteY3912" fmla="*/ 1121690 h 10287000"/>
              <a:gd name="connsiteX3913" fmla="*/ 7943645 w 10076157"/>
              <a:gd name="connsiteY3913" fmla="*/ 1138067 h 10287000"/>
              <a:gd name="connsiteX3914" fmla="*/ 7918270 w 10076157"/>
              <a:gd name="connsiteY3914" fmla="*/ 1138067 h 10287000"/>
              <a:gd name="connsiteX3915" fmla="*/ 7918270 w 10076157"/>
              <a:gd name="connsiteY3915" fmla="*/ 1121690 h 10287000"/>
              <a:gd name="connsiteX3916" fmla="*/ 8172835 w 10076157"/>
              <a:gd name="connsiteY3916" fmla="*/ 1042348 h 10287000"/>
              <a:gd name="connsiteX3917" fmla="*/ 8325051 w 10076157"/>
              <a:gd name="connsiteY3917" fmla="*/ 1086424 h 10287000"/>
              <a:gd name="connsiteX3918" fmla="*/ 8342541 w 10076157"/>
              <a:gd name="connsiteY3918" fmla="*/ 1108150 h 10287000"/>
              <a:gd name="connsiteX3919" fmla="*/ 8362097 w 10076157"/>
              <a:gd name="connsiteY3919" fmla="*/ 1137548 h 10287000"/>
              <a:gd name="connsiteX3920" fmla="*/ 8385437 w 10076157"/>
              <a:gd name="connsiteY3920" fmla="*/ 1270910 h 10287000"/>
              <a:gd name="connsiteX3921" fmla="*/ 8339945 w 10076157"/>
              <a:gd name="connsiteY3921" fmla="*/ 1321033 h 10287000"/>
              <a:gd name="connsiteX3922" fmla="*/ 8254207 w 10076157"/>
              <a:gd name="connsiteY3922" fmla="*/ 1296207 h 10287000"/>
              <a:gd name="connsiteX3923" fmla="*/ 8271118 w 10076157"/>
              <a:gd name="connsiteY3923" fmla="*/ 1237807 h 10287000"/>
              <a:gd name="connsiteX3924" fmla="*/ 8288029 w 10076157"/>
              <a:gd name="connsiteY3924" fmla="*/ 1179406 h 10287000"/>
              <a:gd name="connsiteX3925" fmla="*/ 8260438 w 10076157"/>
              <a:gd name="connsiteY3925" fmla="*/ 1161031 h 10287000"/>
              <a:gd name="connsiteX3926" fmla="*/ 8254708 w 10076157"/>
              <a:gd name="connsiteY3926" fmla="*/ 1155165 h 10287000"/>
              <a:gd name="connsiteX3927" fmla="*/ 8254131 w 10076157"/>
              <a:gd name="connsiteY3927" fmla="*/ 1154749 h 10287000"/>
              <a:gd name="connsiteX3928" fmla="*/ 8213628 w 10076157"/>
              <a:gd name="connsiteY3928" fmla="*/ 1140814 h 10287000"/>
              <a:gd name="connsiteX3929" fmla="*/ 8223294 w 10076157"/>
              <a:gd name="connsiteY3929" fmla="*/ 1124703 h 10287000"/>
              <a:gd name="connsiteX3930" fmla="*/ 8224744 w 10076157"/>
              <a:gd name="connsiteY3930" fmla="*/ 1124191 h 10287000"/>
              <a:gd name="connsiteX3931" fmla="*/ 8193333 w 10076157"/>
              <a:gd name="connsiteY3931" fmla="*/ 1085222 h 10287000"/>
              <a:gd name="connsiteX3932" fmla="*/ 8170497 w 10076157"/>
              <a:gd name="connsiteY3932" fmla="*/ 1050424 h 10287000"/>
              <a:gd name="connsiteX3933" fmla="*/ 9338302 w 10076157"/>
              <a:gd name="connsiteY3933" fmla="*/ 990335 h 10287000"/>
              <a:gd name="connsiteX3934" fmla="*/ 9370438 w 10076157"/>
              <a:gd name="connsiteY3934" fmla="*/ 1012627 h 10287000"/>
              <a:gd name="connsiteX3935" fmla="*/ 9338302 w 10076157"/>
              <a:gd name="connsiteY3935" fmla="*/ 1012627 h 10287000"/>
              <a:gd name="connsiteX3936" fmla="*/ 9338302 w 10076157"/>
              <a:gd name="connsiteY3936" fmla="*/ 990335 h 10287000"/>
              <a:gd name="connsiteX3937" fmla="*/ 8031534 w 10076157"/>
              <a:gd name="connsiteY3937" fmla="*/ 890009 h 10287000"/>
              <a:gd name="connsiteX3938" fmla="*/ 8060095 w 10076157"/>
              <a:gd name="connsiteY3938" fmla="*/ 923446 h 10287000"/>
              <a:gd name="connsiteX3939" fmla="*/ 8088663 w 10076157"/>
              <a:gd name="connsiteY3939" fmla="*/ 956890 h 10287000"/>
              <a:gd name="connsiteX3940" fmla="*/ 8117223 w 10076157"/>
              <a:gd name="connsiteY3940" fmla="*/ 990335 h 10287000"/>
              <a:gd name="connsiteX3941" fmla="*/ 8088663 w 10076157"/>
              <a:gd name="connsiteY3941" fmla="*/ 990335 h 10287000"/>
              <a:gd name="connsiteX3942" fmla="*/ 8060095 w 10076157"/>
              <a:gd name="connsiteY3942" fmla="*/ 956890 h 10287000"/>
              <a:gd name="connsiteX3943" fmla="*/ 8031534 w 10076157"/>
              <a:gd name="connsiteY3943" fmla="*/ 890009 h 10287000"/>
              <a:gd name="connsiteX3944" fmla="*/ 7957726 w 10076157"/>
              <a:gd name="connsiteY3944" fmla="*/ 793206 h 10287000"/>
              <a:gd name="connsiteX3945" fmla="*/ 8031534 w 10076157"/>
              <a:gd name="connsiteY3945" fmla="*/ 890015 h 10287000"/>
              <a:gd name="connsiteX3946" fmla="*/ 8002974 w 10076157"/>
              <a:gd name="connsiteY3946" fmla="*/ 890015 h 10287000"/>
              <a:gd name="connsiteX3947" fmla="*/ 8002974 w 10076157"/>
              <a:gd name="connsiteY3947" fmla="*/ 859360 h 10287000"/>
              <a:gd name="connsiteX3948" fmla="*/ 7945844 w 10076157"/>
              <a:gd name="connsiteY3948" fmla="*/ 798055 h 10287000"/>
              <a:gd name="connsiteX3949" fmla="*/ 7957726 w 10076157"/>
              <a:gd name="connsiteY3949" fmla="*/ 793206 h 10287000"/>
              <a:gd name="connsiteX3950" fmla="*/ 8749188 w 10076157"/>
              <a:gd name="connsiteY3950" fmla="*/ 745105 h 10287000"/>
              <a:gd name="connsiteX3951" fmla="*/ 8770610 w 10076157"/>
              <a:gd name="connsiteY3951" fmla="*/ 745105 h 10287000"/>
              <a:gd name="connsiteX3952" fmla="*/ 8770610 w 10076157"/>
              <a:gd name="connsiteY3952" fmla="*/ 767399 h 10287000"/>
              <a:gd name="connsiteX3953" fmla="*/ 8749188 w 10076157"/>
              <a:gd name="connsiteY3953" fmla="*/ 745105 h 10287000"/>
              <a:gd name="connsiteX3954" fmla="*/ 8888430 w 10076157"/>
              <a:gd name="connsiteY3954" fmla="*/ 644787 h 10287000"/>
              <a:gd name="connsiteX3955" fmla="*/ 8920567 w 10076157"/>
              <a:gd name="connsiteY3955" fmla="*/ 678225 h 10287000"/>
              <a:gd name="connsiteX3956" fmla="*/ 8888430 w 10076157"/>
              <a:gd name="connsiteY3956" fmla="*/ 678225 h 10287000"/>
              <a:gd name="connsiteX3957" fmla="*/ 8888430 w 10076157"/>
              <a:gd name="connsiteY3957" fmla="*/ 644787 h 10287000"/>
              <a:gd name="connsiteX3958" fmla="*/ 8722114 w 10076157"/>
              <a:gd name="connsiteY3958" fmla="*/ 606233 h 10287000"/>
              <a:gd name="connsiteX3959" fmla="*/ 8775960 w 10076157"/>
              <a:gd name="connsiteY3959" fmla="*/ 618772 h 10287000"/>
              <a:gd name="connsiteX3960" fmla="*/ 8834877 w 10076157"/>
              <a:gd name="connsiteY3960" fmla="*/ 678225 h 10287000"/>
              <a:gd name="connsiteX3961" fmla="*/ 8805419 w 10076157"/>
              <a:gd name="connsiteY3961" fmla="*/ 678225 h 10287000"/>
              <a:gd name="connsiteX3962" fmla="*/ 8717050 w 10076157"/>
              <a:gd name="connsiteY3962" fmla="*/ 618772 h 10287000"/>
              <a:gd name="connsiteX3963" fmla="*/ 8722114 w 10076157"/>
              <a:gd name="connsiteY3963" fmla="*/ 606233 h 10287000"/>
              <a:gd name="connsiteX3964" fmla="*/ 6586958 w 10076157"/>
              <a:gd name="connsiteY3964" fmla="*/ 457791 h 10287000"/>
              <a:gd name="connsiteX3965" fmla="*/ 6590475 w 10076157"/>
              <a:gd name="connsiteY3965" fmla="*/ 460039 h 10287000"/>
              <a:gd name="connsiteX3966" fmla="*/ 6605159 w 10076157"/>
              <a:gd name="connsiteY3966" fmla="*/ 467683 h 10287000"/>
              <a:gd name="connsiteX3967" fmla="*/ 6602884 w 10076157"/>
              <a:gd name="connsiteY3967" fmla="*/ 462169 h 10287000"/>
              <a:gd name="connsiteX3968" fmla="*/ 6692029 w 10076157"/>
              <a:gd name="connsiteY3968" fmla="*/ 309000 h 10287000"/>
              <a:gd name="connsiteX3969" fmla="*/ 6692029 w 10076157"/>
              <a:gd name="connsiteY3969" fmla="*/ 339635 h 10287000"/>
              <a:gd name="connsiteX3970" fmla="*/ 6781172 w 10076157"/>
              <a:gd name="connsiteY3970" fmla="*/ 431533 h 10287000"/>
              <a:gd name="connsiteX3971" fmla="*/ 6900031 w 10076157"/>
              <a:gd name="connsiteY3971" fmla="*/ 554068 h 10287000"/>
              <a:gd name="connsiteX3972" fmla="*/ 6816459 w 10076157"/>
              <a:gd name="connsiteY3972" fmla="*/ 610072 h 10287000"/>
              <a:gd name="connsiteX3973" fmla="*/ 6807628 w 10076157"/>
              <a:gd name="connsiteY3973" fmla="*/ 611389 h 10287000"/>
              <a:gd name="connsiteX3974" fmla="*/ 6816663 w 10076157"/>
              <a:gd name="connsiteY3974" fmla="*/ 619680 h 10287000"/>
              <a:gd name="connsiteX3975" fmla="*/ 6863589 w 10076157"/>
              <a:gd name="connsiteY3975" fmla="*/ 642187 h 10287000"/>
              <a:gd name="connsiteX3976" fmla="*/ 6910513 w 10076157"/>
              <a:gd name="connsiteY3976" fmla="*/ 664693 h 10287000"/>
              <a:gd name="connsiteX3977" fmla="*/ 6928636 w 10076157"/>
              <a:gd name="connsiteY3977" fmla="*/ 682076 h 10287000"/>
              <a:gd name="connsiteX3978" fmla="*/ 6990402 w 10076157"/>
              <a:gd name="connsiteY3978" fmla="*/ 699961 h 10287000"/>
              <a:gd name="connsiteX3979" fmla="*/ 6992883 w 10076157"/>
              <a:gd name="connsiteY3979" fmla="*/ 691920 h 10287000"/>
              <a:gd name="connsiteX3980" fmla="*/ 7018882 w 10076157"/>
              <a:gd name="connsiteY3980" fmla="*/ 676601 h 10287000"/>
              <a:gd name="connsiteX3981" fmla="*/ 6989169 w 10076157"/>
              <a:gd name="connsiteY3981" fmla="*/ 584703 h 10287000"/>
              <a:gd name="connsiteX3982" fmla="*/ 6900031 w 10076157"/>
              <a:gd name="connsiteY3982" fmla="*/ 431533 h 10287000"/>
              <a:gd name="connsiteX3983" fmla="*/ 6751457 w 10076157"/>
              <a:gd name="connsiteY3983" fmla="*/ 370271 h 10287000"/>
              <a:gd name="connsiteX3984" fmla="*/ 6692029 w 10076157"/>
              <a:gd name="connsiteY3984" fmla="*/ 309000 h 10287000"/>
              <a:gd name="connsiteX3985" fmla="*/ 7151879 w 10076157"/>
              <a:gd name="connsiteY3985" fmla="*/ 115139 h 10287000"/>
              <a:gd name="connsiteX3986" fmla="*/ 7228195 w 10076157"/>
              <a:gd name="connsiteY3986" fmla="*/ 154328 h 10287000"/>
              <a:gd name="connsiteX3987" fmla="*/ 7199635 w 10076157"/>
              <a:gd name="connsiteY3987" fmla="*/ 154328 h 10287000"/>
              <a:gd name="connsiteX3988" fmla="*/ 7142507 w 10076157"/>
              <a:gd name="connsiteY3988" fmla="*/ 154328 h 10287000"/>
              <a:gd name="connsiteX3989" fmla="*/ 7142507 w 10076157"/>
              <a:gd name="connsiteY3989" fmla="*/ 126460 h 10287000"/>
              <a:gd name="connsiteX3990" fmla="*/ 7151879 w 10076157"/>
              <a:gd name="connsiteY3990" fmla="*/ 115139 h 10287000"/>
              <a:gd name="connsiteX3991" fmla="*/ 5260783 w 10076157"/>
              <a:gd name="connsiteY3991" fmla="*/ 89014 h 10287000"/>
              <a:gd name="connsiteX3992" fmla="*/ 5250570 w 10076157"/>
              <a:gd name="connsiteY3992" fmla="*/ 102075 h 10287000"/>
              <a:gd name="connsiteX3993" fmla="*/ 5268167 w 10076157"/>
              <a:gd name="connsiteY3993" fmla="*/ 124580 h 10287000"/>
              <a:gd name="connsiteX3994" fmla="*/ 5385479 w 10076157"/>
              <a:gd name="connsiteY3994" fmla="*/ 169592 h 10287000"/>
              <a:gd name="connsiteX3995" fmla="*/ 5502786 w 10076157"/>
              <a:gd name="connsiteY3995" fmla="*/ 192092 h 10287000"/>
              <a:gd name="connsiteX3996" fmla="*/ 5517450 w 10076157"/>
              <a:gd name="connsiteY3996" fmla="*/ 158339 h 10287000"/>
              <a:gd name="connsiteX3997" fmla="*/ 5518688 w 10076157"/>
              <a:gd name="connsiteY3997" fmla="*/ 157045 h 10287000"/>
              <a:gd name="connsiteX3998" fmla="*/ 5503465 w 10076157"/>
              <a:gd name="connsiteY3998" fmla="*/ 155838 h 10287000"/>
              <a:gd name="connsiteX3999" fmla="*/ 5295461 w 10076157"/>
              <a:gd name="connsiteY3999" fmla="*/ 94568 h 10287000"/>
              <a:gd name="connsiteX4000" fmla="*/ 5263892 w 10076157"/>
              <a:gd name="connsiteY4000" fmla="*/ 89780 h 10287000"/>
              <a:gd name="connsiteX4001" fmla="*/ 8699527 w 10076157"/>
              <a:gd name="connsiteY4001" fmla="*/ 0 h 10287000"/>
              <a:gd name="connsiteX4002" fmla="*/ 8759870 w 10076157"/>
              <a:gd name="connsiteY4002" fmla="*/ 0 h 10287000"/>
              <a:gd name="connsiteX4003" fmla="*/ 8783164 w 10076157"/>
              <a:gd name="connsiteY4003" fmla="*/ 21814 h 10287000"/>
              <a:gd name="connsiteX4004" fmla="*/ 8801735 w 10076157"/>
              <a:gd name="connsiteY4004" fmla="*/ 63931 h 10287000"/>
              <a:gd name="connsiteX4005" fmla="*/ 8712591 w 10076157"/>
              <a:gd name="connsiteY4005" fmla="*/ 2669 h 10287000"/>
              <a:gd name="connsiteX4006" fmla="*/ 7142507 w 10076157"/>
              <a:gd name="connsiteY4006" fmla="*/ 0 h 10287000"/>
              <a:gd name="connsiteX4007" fmla="*/ 7300976 w 10076157"/>
              <a:gd name="connsiteY4007" fmla="*/ 0 h 10287000"/>
              <a:gd name="connsiteX4008" fmla="*/ 7323818 w 10076157"/>
              <a:gd name="connsiteY4008" fmla="*/ 16003 h 10287000"/>
              <a:gd name="connsiteX4009" fmla="*/ 7350780 w 10076157"/>
              <a:gd name="connsiteY4009" fmla="*/ 38801 h 10287000"/>
              <a:gd name="connsiteX4010" fmla="*/ 7410291 w 10076157"/>
              <a:gd name="connsiteY4010" fmla="*/ 160409 h 10287000"/>
              <a:gd name="connsiteX4011" fmla="*/ 7380535 w 10076157"/>
              <a:gd name="connsiteY4011" fmla="*/ 221208 h 10287000"/>
              <a:gd name="connsiteX4012" fmla="*/ 7291276 w 10076157"/>
              <a:gd name="connsiteY4012" fmla="*/ 221208 h 10287000"/>
              <a:gd name="connsiteX4013" fmla="*/ 7291276 w 10076157"/>
              <a:gd name="connsiteY4013" fmla="*/ 160409 h 10287000"/>
              <a:gd name="connsiteX4014" fmla="*/ 7291276 w 10076157"/>
              <a:gd name="connsiteY4014" fmla="*/ 99609 h 10287000"/>
              <a:gd name="connsiteX4015" fmla="*/ 7142507 w 10076157"/>
              <a:gd name="connsiteY4015" fmla="*/ 8406 h 10287000"/>
              <a:gd name="connsiteX4016" fmla="*/ 0 w 10076157"/>
              <a:gd name="connsiteY4016" fmla="*/ 0 h 10287000"/>
              <a:gd name="connsiteX4017" fmla="*/ 6454997 w 10076157"/>
              <a:gd name="connsiteY4017" fmla="*/ 0 h 10287000"/>
              <a:gd name="connsiteX4018" fmla="*/ 6454317 w 10076157"/>
              <a:gd name="connsiteY4018" fmla="*/ 2669 h 10287000"/>
              <a:gd name="connsiteX4019" fmla="*/ 6632600 w 10076157"/>
              <a:gd name="connsiteY4019" fmla="*/ 94568 h 10287000"/>
              <a:gd name="connsiteX4020" fmla="*/ 6840602 w 10076157"/>
              <a:gd name="connsiteY4020" fmla="*/ 247736 h 10287000"/>
              <a:gd name="connsiteX4021" fmla="*/ 6989169 w 10076157"/>
              <a:gd name="connsiteY4021" fmla="*/ 309000 h 10287000"/>
              <a:gd name="connsiteX4022" fmla="*/ 7226887 w 10076157"/>
              <a:gd name="connsiteY4022" fmla="*/ 462169 h 10287000"/>
              <a:gd name="connsiteX4023" fmla="*/ 7375454 w 10076157"/>
              <a:gd name="connsiteY4023" fmla="*/ 492804 h 10287000"/>
              <a:gd name="connsiteX4024" fmla="*/ 7494312 w 10076157"/>
              <a:gd name="connsiteY4024" fmla="*/ 492804 h 10287000"/>
              <a:gd name="connsiteX4025" fmla="*/ 7553743 w 10076157"/>
              <a:gd name="connsiteY4025" fmla="*/ 554068 h 10287000"/>
              <a:gd name="connsiteX4026" fmla="*/ 7583457 w 10076157"/>
              <a:gd name="connsiteY4026" fmla="*/ 615339 h 10287000"/>
              <a:gd name="connsiteX4027" fmla="*/ 7642888 w 10076157"/>
              <a:gd name="connsiteY4027" fmla="*/ 707238 h 10287000"/>
              <a:gd name="connsiteX4028" fmla="*/ 7464599 w 10076157"/>
              <a:gd name="connsiteY4028" fmla="*/ 645973 h 10287000"/>
              <a:gd name="connsiteX4029" fmla="*/ 7226887 w 10076157"/>
              <a:gd name="connsiteY4029" fmla="*/ 584703 h 10287000"/>
              <a:gd name="connsiteX4030" fmla="*/ 7286311 w 10076157"/>
              <a:gd name="connsiteY4030" fmla="*/ 707238 h 10287000"/>
              <a:gd name="connsiteX4031" fmla="*/ 7345739 w 10076157"/>
              <a:gd name="connsiteY4031" fmla="*/ 737872 h 10287000"/>
              <a:gd name="connsiteX4032" fmla="*/ 7437670 w 10076157"/>
              <a:gd name="connsiteY4032" fmla="*/ 828335 h 10287000"/>
              <a:gd name="connsiteX4033" fmla="*/ 7436257 w 10076157"/>
              <a:gd name="connsiteY4033" fmla="*/ 829064 h 10287000"/>
              <a:gd name="connsiteX4034" fmla="*/ 7512455 w 10076157"/>
              <a:gd name="connsiteY4034" fmla="*/ 851127 h 10287000"/>
              <a:gd name="connsiteX4035" fmla="*/ 7511058 w 10076157"/>
              <a:gd name="connsiteY4035" fmla="*/ 853503 h 10287000"/>
              <a:gd name="connsiteX4036" fmla="*/ 7656746 w 10076157"/>
              <a:gd name="connsiteY4036" fmla="*/ 991362 h 10287000"/>
              <a:gd name="connsiteX4037" fmla="*/ 7777007 w 10076157"/>
              <a:gd name="connsiteY4037" fmla="*/ 1143600 h 10287000"/>
              <a:gd name="connsiteX4038" fmla="*/ 7787456 w 10076157"/>
              <a:gd name="connsiteY4038" fmla="*/ 1158391 h 10287000"/>
              <a:gd name="connsiteX4039" fmla="*/ 7820879 w 10076157"/>
              <a:gd name="connsiteY4039" fmla="*/ 1112945 h 10287000"/>
              <a:gd name="connsiteX4040" fmla="*/ 7880390 w 10076157"/>
              <a:gd name="connsiteY4040" fmla="*/ 1143285 h 10287000"/>
              <a:gd name="connsiteX4041" fmla="*/ 7969648 w 10076157"/>
              <a:gd name="connsiteY4041" fmla="*/ 1203974 h 10287000"/>
              <a:gd name="connsiteX4042" fmla="*/ 8207678 w 10076157"/>
              <a:gd name="connsiteY4042" fmla="*/ 1325356 h 10287000"/>
              <a:gd name="connsiteX4043" fmla="*/ 8267180 w 10076157"/>
              <a:gd name="connsiteY4043" fmla="*/ 1446731 h 10287000"/>
              <a:gd name="connsiteX4044" fmla="*/ 8148166 w 10076157"/>
              <a:gd name="connsiteY4044" fmla="*/ 1477071 h 10287000"/>
              <a:gd name="connsiteX4045" fmla="*/ 8088663 w 10076157"/>
              <a:gd name="connsiteY4045" fmla="*/ 1446731 h 10287000"/>
              <a:gd name="connsiteX4046" fmla="*/ 8058908 w 10076157"/>
              <a:gd name="connsiteY4046" fmla="*/ 1416384 h 10287000"/>
              <a:gd name="connsiteX4047" fmla="*/ 8014870 w 10076157"/>
              <a:gd name="connsiteY4047" fmla="*/ 1375218 h 10287000"/>
              <a:gd name="connsiteX4048" fmla="*/ 8043175 w 10076157"/>
              <a:gd name="connsiteY4048" fmla="*/ 1406229 h 10287000"/>
              <a:gd name="connsiteX4049" fmla="*/ 8125340 w 10076157"/>
              <a:gd name="connsiteY4049" fmla="*/ 1509751 h 10287000"/>
              <a:gd name="connsiteX4050" fmla="*/ 8259524 w 10076157"/>
              <a:gd name="connsiteY4050" fmla="*/ 1580499 h 10287000"/>
              <a:gd name="connsiteX4051" fmla="*/ 8373692 w 10076157"/>
              <a:gd name="connsiteY4051" fmla="*/ 1613558 h 10287000"/>
              <a:gd name="connsiteX4052" fmla="*/ 8413737 w 10076157"/>
              <a:gd name="connsiteY4052" fmla="*/ 1688935 h 10287000"/>
              <a:gd name="connsiteX4053" fmla="*/ 8425237 w 10076157"/>
              <a:gd name="connsiteY4053" fmla="*/ 1756052 h 10287000"/>
              <a:gd name="connsiteX4054" fmla="*/ 8456762 w 10076157"/>
              <a:gd name="connsiteY4054" fmla="*/ 1860855 h 10287000"/>
              <a:gd name="connsiteX4055" fmla="*/ 8426993 w 10076157"/>
              <a:gd name="connsiteY4055" fmla="*/ 1847338 h 10287000"/>
              <a:gd name="connsiteX4056" fmla="*/ 8436722 w 10076157"/>
              <a:gd name="connsiteY4056" fmla="*/ 1855398 h 10287000"/>
              <a:gd name="connsiteX4057" fmla="*/ 8596168 w 10076157"/>
              <a:gd name="connsiteY4057" fmla="*/ 1966794 h 10287000"/>
              <a:gd name="connsiteX4058" fmla="*/ 8626012 w 10076157"/>
              <a:gd name="connsiteY4058" fmla="*/ 1997260 h 10287000"/>
              <a:gd name="connsiteX4059" fmla="*/ 8566332 w 10076157"/>
              <a:gd name="connsiteY4059" fmla="*/ 2027735 h 10287000"/>
              <a:gd name="connsiteX4060" fmla="*/ 8596168 w 10076157"/>
              <a:gd name="connsiteY4060" fmla="*/ 2088669 h 10287000"/>
              <a:gd name="connsiteX4061" fmla="*/ 8655848 w 10076157"/>
              <a:gd name="connsiteY4061" fmla="*/ 2149601 h 10287000"/>
              <a:gd name="connsiteX4062" fmla="*/ 8715525 w 10076157"/>
              <a:gd name="connsiteY4062" fmla="*/ 2210541 h 10287000"/>
              <a:gd name="connsiteX4063" fmla="*/ 8685683 w 10076157"/>
              <a:gd name="connsiteY4063" fmla="*/ 2241009 h 10287000"/>
              <a:gd name="connsiteX4064" fmla="*/ 8745362 w 10076157"/>
              <a:gd name="connsiteY4064" fmla="*/ 2301941 h 10287000"/>
              <a:gd name="connsiteX4065" fmla="*/ 8775200 w 10076157"/>
              <a:gd name="connsiteY4065" fmla="*/ 2362875 h 10287000"/>
              <a:gd name="connsiteX4066" fmla="*/ 8745362 w 10076157"/>
              <a:gd name="connsiteY4066" fmla="*/ 2332409 h 10287000"/>
              <a:gd name="connsiteX4067" fmla="*/ 8655848 w 10076157"/>
              <a:gd name="connsiteY4067" fmla="*/ 2271475 h 10287000"/>
              <a:gd name="connsiteX4068" fmla="*/ 8596168 w 10076157"/>
              <a:gd name="connsiteY4068" fmla="*/ 2241009 h 10287000"/>
              <a:gd name="connsiteX4069" fmla="*/ 8566332 w 10076157"/>
              <a:gd name="connsiteY4069" fmla="*/ 2210541 h 10287000"/>
              <a:gd name="connsiteX4070" fmla="*/ 8536496 w 10076157"/>
              <a:gd name="connsiteY4070" fmla="*/ 2210541 h 10287000"/>
              <a:gd name="connsiteX4071" fmla="*/ 8536496 w 10076157"/>
              <a:gd name="connsiteY4071" fmla="*/ 2301941 h 10287000"/>
              <a:gd name="connsiteX4072" fmla="*/ 8566332 w 10076157"/>
              <a:gd name="connsiteY4072" fmla="*/ 2332409 h 10287000"/>
              <a:gd name="connsiteX4073" fmla="*/ 8626012 w 10076157"/>
              <a:gd name="connsiteY4073" fmla="*/ 2393350 h 10287000"/>
              <a:gd name="connsiteX4074" fmla="*/ 8655848 w 10076157"/>
              <a:gd name="connsiteY4074" fmla="*/ 2423816 h 10287000"/>
              <a:gd name="connsiteX4075" fmla="*/ 8775200 w 10076157"/>
              <a:gd name="connsiteY4075" fmla="*/ 2515216 h 10287000"/>
              <a:gd name="connsiteX4076" fmla="*/ 8834877 w 10076157"/>
              <a:gd name="connsiteY4076" fmla="*/ 2576156 h 10287000"/>
              <a:gd name="connsiteX4077" fmla="*/ 8834877 w 10076157"/>
              <a:gd name="connsiteY4077" fmla="*/ 2606623 h 10287000"/>
              <a:gd name="connsiteX4078" fmla="*/ 8819960 w 10076157"/>
              <a:gd name="connsiteY4078" fmla="*/ 2606623 h 10287000"/>
              <a:gd name="connsiteX4079" fmla="*/ 8818537 w 10076157"/>
              <a:gd name="connsiteY4079" fmla="*/ 2606623 h 10287000"/>
              <a:gd name="connsiteX4080" fmla="*/ 8827346 w 10076157"/>
              <a:gd name="connsiteY4080" fmla="*/ 2611672 h 10287000"/>
              <a:gd name="connsiteX4081" fmla="*/ 8849760 w 10076157"/>
              <a:gd name="connsiteY4081" fmla="*/ 2681340 h 10287000"/>
              <a:gd name="connsiteX4082" fmla="*/ 8852432 w 10076157"/>
              <a:gd name="connsiteY4082" fmla="*/ 2706940 h 10287000"/>
              <a:gd name="connsiteX4083" fmla="*/ 8861658 w 10076157"/>
              <a:gd name="connsiteY4083" fmla="*/ 2706940 h 10287000"/>
              <a:gd name="connsiteX4084" fmla="*/ 8888438 w 10076157"/>
              <a:gd name="connsiteY4084" fmla="*/ 2729235 h 10287000"/>
              <a:gd name="connsiteX4085" fmla="*/ 8861658 w 10076157"/>
              <a:gd name="connsiteY4085" fmla="*/ 2729235 h 10287000"/>
              <a:gd name="connsiteX4086" fmla="*/ 8857473 w 10076157"/>
              <a:gd name="connsiteY4086" fmla="*/ 2725752 h 10287000"/>
              <a:gd name="connsiteX4087" fmla="*/ 8852983 w 10076157"/>
              <a:gd name="connsiteY4087" fmla="*/ 2722013 h 10287000"/>
              <a:gd name="connsiteX4088" fmla="*/ 8850742 w 10076157"/>
              <a:gd name="connsiteY4088" fmla="*/ 2744808 h 10287000"/>
              <a:gd name="connsiteX4089" fmla="*/ 8727986 w 10076157"/>
              <a:gd name="connsiteY4089" fmla="*/ 2740848 h 10287000"/>
              <a:gd name="connsiteX4090" fmla="*/ 8679268 w 10076157"/>
              <a:gd name="connsiteY4090" fmla="*/ 2695155 h 10287000"/>
              <a:gd name="connsiteX4091" fmla="*/ 8659129 w 10076157"/>
              <a:gd name="connsiteY4091" fmla="*/ 2657730 h 10287000"/>
              <a:gd name="connsiteX4092" fmla="*/ 8590269 w 10076157"/>
              <a:gd name="connsiteY4092" fmla="*/ 2574611 h 10287000"/>
              <a:gd name="connsiteX4093" fmla="*/ 8581828 w 10076157"/>
              <a:gd name="connsiteY4093" fmla="*/ 2603760 h 10287000"/>
              <a:gd name="connsiteX4094" fmla="*/ 8601966 w 10076157"/>
              <a:gd name="connsiteY4094" fmla="*/ 2641178 h 10287000"/>
              <a:gd name="connsiteX4095" fmla="*/ 8690962 w 10076157"/>
              <a:gd name="connsiteY4095" fmla="*/ 2761723 h 10287000"/>
              <a:gd name="connsiteX4096" fmla="*/ 8779960 w 10076157"/>
              <a:gd name="connsiteY4096" fmla="*/ 2882267 h 10287000"/>
              <a:gd name="connsiteX4097" fmla="*/ 8742949 w 10076157"/>
              <a:gd name="connsiteY4097" fmla="*/ 2903137 h 10287000"/>
              <a:gd name="connsiteX4098" fmla="*/ 8648763 w 10076157"/>
              <a:gd name="connsiteY4098" fmla="*/ 2907460 h 10287000"/>
              <a:gd name="connsiteX4099" fmla="*/ 8608488 w 10076157"/>
              <a:gd name="connsiteY4099" fmla="*/ 2832616 h 10287000"/>
              <a:gd name="connsiteX4100" fmla="*/ 8516227 w 10076157"/>
              <a:gd name="connsiteY4100" fmla="*/ 2616351 h 10287000"/>
              <a:gd name="connsiteX4101" fmla="*/ 8459074 w 10076157"/>
              <a:gd name="connsiteY4101" fmla="*/ 2599801 h 10287000"/>
              <a:gd name="connsiteX4102" fmla="*/ 8467511 w 10076157"/>
              <a:gd name="connsiteY4102" fmla="*/ 2570659 h 10287000"/>
              <a:gd name="connsiteX4103" fmla="*/ 8398653 w 10076157"/>
              <a:gd name="connsiteY4103" fmla="*/ 2487539 h 10287000"/>
              <a:gd name="connsiteX4104" fmla="*/ 8386307 w 10076157"/>
              <a:gd name="connsiteY4104" fmla="*/ 2436576 h 10287000"/>
              <a:gd name="connsiteX4105" fmla="*/ 8388419 w 10076157"/>
              <a:gd name="connsiteY4105" fmla="*/ 2424851 h 10287000"/>
              <a:gd name="connsiteX4106" fmla="*/ 8387302 w 10076157"/>
              <a:gd name="connsiteY4106" fmla="*/ 2423816 h 10287000"/>
              <a:gd name="connsiteX4107" fmla="*/ 8178434 w 10076157"/>
              <a:gd name="connsiteY4107" fmla="*/ 2301941 h 10287000"/>
              <a:gd name="connsiteX4108" fmla="*/ 8178434 w 10076157"/>
              <a:gd name="connsiteY4108" fmla="*/ 2271475 h 10287000"/>
              <a:gd name="connsiteX4109" fmla="*/ 8178434 w 10076157"/>
              <a:gd name="connsiteY4109" fmla="*/ 2241009 h 10287000"/>
              <a:gd name="connsiteX4110" fmla="*/ 8245573 w 10076157"/>
              <a:gd name="connsiteY4110" fmla="*/ 2266715 h 10287000"/>
              <a:gd name="connsiteX4111" fmla="*/ 8254864 w 10076157"/>
              <a:gd name="connsiteY4111" fmla="*/ 2268692 h 10287000"/>
              <a:gd name="connsiteX4112" fmla="*/ 8252605 w 10076157"/>
              <a:gd name="connsiteY4112" fmla="*/ 2267028 h 10287000"/>
              <a:gd name="connsiteX4113" fmla="*/ 8219622 w 10076157"/>
              <a:gd name="connsiteY4113" fmla="*/ 2239903 h 10287000"/>
              <a:gd name="connsiteX4114" fmla="*/ 8158270 w 10076157"/>
              <a:gd name="connsiteY4114" fmla="*/ 2198714 h 10287000"/>
              <a:gd name="connsiteX4115" fmla="*/ 8116287 w 10076157"/>
              <a:gd name="connsiteY4115" fmla="*/ 2169716 h 10287000"/>
              <a:gd name="connsiteX4116" fmla="*/ 8105352 w 10076157"/>
              <a:gd name="connsiteY4116" fmla="*/ 2162628 h 10287000"/>
              <a:gd name="connsiteX4117" fmla="*/ 8095914 w 10076157"/>
              <a:gd name="connsiteY4117" fmla="*/ 2159123 h 10287000"/>
              <a:gd name="connsiteX4118" fmla="*/ 8059082 w 10076157"/>
              <a:gd name="connsiteY4118" fmla="*/ 2149601 h 10287000"/>
              <a:gd name="connsiteX4119" fmla="*/ 8029240 w 10076157"/>
              <a:gd name="connsiteY4119" fmla="*/ 2149601 h 10287000"/>
              <a:gd name="connsiteX4120" fmla="*/ 8026644 w 10076157"/>
              <a:gd name="connsiteY4120" fmla="*/ 2137137 h 10287000"/>
              <a:gd name="connsiteX4121" fmla="*/ 8025403 w 10076157"/>
              <a:gd name="connsiteY4121" fmla="*/ 2136763 h 10287000"/>
              <a:gd name="connsiteX4122" fmla="*/ 7922889 w 10076157"/>
              <a:gd name="connsiteY4122" fmla="*/ 2083695 h 10287000"/>
              <a:gd name="connsiteX4123" fmla="*/ 7790174 w 10076157"/>
              <a:gd name="connsiteY4123" fmla="*/ 1951548 h 10287000"/>
              <a:gd name="connsiteX4124" fmla="*/ 7757619 w 10076157"/>
              <a:gd name="connsiteY4124" fmla="*/ 1895268 h 10287000"/>
              <a:gd name="connsiteX4125" fmla="*/ 7673732 w 10076157"/>
              <a:gd name="connsiteY4125" fmla="*/ 1847546 h 10287000"/>
              <a:gd name="connsiteX4126" fmla="*/ 7627733 w 10076157"/>
              <a:gd name="connsiteY4126" fmla="*/ 1846558 h 10287000"/>
              <a:gd name="connsiteX4127" fmla="*/ 7622532 w 10076157"/>
              <a:gd name="connsiteY4127" fmla="*/ 1864521 h 10287000"/>
              <a:gd name="connsiteX4128" fmla="*/ 7618607 w 10076157"/>
              <a:gd name="connsiteY4128" fmla="*/ 1878073 h 10287000"/>
              <a:gd name="connsiteX4129" fmla="*/ 7604336 w 10076157"/>
              <a:gd name="connsiteY4129" fmla="*/ 1869587 h 10287000"/>
              <a:gd name="connsiteX4130" fmla="*/ 7600913 w 10076157"/>
              <a:gd name="connsiteY4130" fmla="*/ 1864090 h 10287000"/>
              <a:gd name="connsiteX4131" fmla="*/ 7593601 w 10076157"/>
              <a:gd name="connsiteY4131" fmla="*/ 1871204 h 10287000"/>
              <a:gd name="connsiteX4132" fmla="*/ 7532251 w 10076157"/>
              <a:gd name="connsiteY4132" fmla="*/ 1830010 h 10287000"/>
              <a:gd name="connsiteX4133" fmla="*/ 7448056 w 10076157"/>
              <a:gd name="connsiteY4133" fmla="*/ 1793914 h 10287000"/>
              <a:gd name="connsiteX4134" fmla="*/ 7434884 w 10076157"/>
              <a:gd name="connsiteY4134" fmla="*/ 1787478 h 10287000"/>
              <a:gd name="connsiteX4135" fmla="*/ 7434884 w 10076157"/>
              <a:gd name="connsiteY4135" fmla="*/ 1794726 h 10287000"/>
              <a:gd name="connsiteX4136" fmla="*/ 7434884 w 10076157"/>
              <a:gd name="connsiteY4136" fmla="*/ 1810043 h 10287000"/>
              <a:gd name="connsiteX4137" fmla="*/ 7286311 w 10076157"/>
              <a:gd name="connsiteY4137" fmla="*/ 1718144 h 10287000"/>
              <a:gd name="connsiteX4138" fmla="*/ 7167458 w 10076157"/>
              <a:gd name="connsiteY4138" fmla="*/ 1656873 h 10287000"/>
              <a:gd name="connsiteX4139" fmla="*/ 7140065 w 10076157"/>
              <a:gd name="connsiteY4139" fmla="*/ 1633420 h 10287000"/>
              <a:gd name="connsiteX4140" fmla="*/ 7116135 w 10076157"/>
              <a:gd name="connsiteY4140" fmla="*/ 1615801 h 10287000"/>
              <a:gd name="connsiteX4141" fmla="*/ 7106564 w 10076157"/>
              <a:gd name="connsiteY4141" fmla="*/ 1613029 h 10287000"/>
              <a:gd name="connsiteX4142" fmla="*/ 7092107 w 10076157"/>
              <a:gd name="connsiteY4142" fmla="*/ 1612870 h 10287000"/>
              <a:gd name="connsiteX4143" fmla="*/ 7082095 w 10076157"/>
              <a:gd name="connsiteY4143" fmla="*/ 1618833 h 10287000"/>
              <a:gd name="connsiteX4144" fmla="*/ 7082095 w 10076157"/>
              <a:gd name="connsiteY4144" fmla="*/ 1625179 h 10287000"/>
              <a:gd name="connsiteX4145" fmla="*/ 7082095 w 10076157"/>
              <a:gd name="connsiteY4145" fmla="*/ 1627103 h 10287000"/>
              <a:gd name="connsiteX4146" fmla="*/ 7079341 w 10076157"/>
              <a:gd name="connsiteY4146" fmla="*/ 1627103 h 10287000"/>
              <a:gd name="connsiteX4147" fmla="*/ 7074205 w 10076157"/>
              <a:gd name="connsiteY4147" fmla="*/ 1627103 h 10287000"/>
              <a:gd name="connsiteX4148" fmla="*/ 7082027 w 10076157"/>
              <a:gd name="connsiteY4148" fmla="*/ 1633900 h 10287000"/>
              <a:gd name="connsiteX4149" fmla="*/ 7197172 w 10076157"/>
              <a:gd name="connsiteY4149" fmla="*/ 1748774 h 10287000"/>
              <a:gd name="connsiteX4150" fmla="*/ 7316025 w 10076157"/>
              <a:gd name="connsiteY4150" fmla="*/ 1810043 h 10287000"/>
              <a:gd name="connsiteX4151" fmla="*/ 7345739 w 10076157"/>
              <a:gd name="connsiteY4151" fmla="*/ 1810043 h 10287000"/>
              <a:gd name="connsiteX4152" fmla="*/ 7345739 w 10076157"/>
              <a:gd name="connsiteY4152" fmla="*/ 1840679 h 10287000"/>
              <a:gd name="connsiteX4153" fmla="*/ 7375454 w 10076157"/>
              <a:gd name="connsiteY4153" fmla="*/ 1871307 h 10287000"/>
              <a:gd name="connsiteX4154" fmla="*/ 7375454 w 10076157"/>
              <a:gd name="connsiteY4154" fmla="*/ 1901943 h 10287000"/>
              <a:gd name="connsiteX4155" fmla="*/ 7494312 w 10076157"/>
              <a:gd name="connsiteY4155" fmla="*/ 1993843 h 10287000"/>
              <a:gd name="connsiteX4156" fmla="*/ 7553743 w 10076157"/>
              <a:gd name="connsiteY4156" fmla="*/ 2024477 h 10287000"/>
              <a:gd name="connsiteX4157" fmla="*/ 7672596 w 10076157"/>
              <a:gd name="connsiteY4157" fmla="*/ 2116376 h 10287000"/>
              <a:gd name="connsiteX4158" fmla="*/ 7672596 w 10076157"/>
              <a:gd name="connsiteY4158" fmla="*/ 2147010 h 10287000"/>
              <a:gd name="connsiteX4159" fmla="*/ 7791454 w 10076157"/>
              <a:gd name="connsiteY4159" fmla="*/ 2208275 h 10287000"/>
              <a:gd name="connsiteX4160" fmla="*/ 7910314 w 10076157"/>
              <a:gd name="connsiteY4160" fmla="*/ 2300180 h 10287000"/>
              <a:gd name="connsiteX4161" fmla="*/ 8058882 w 10076157"/>
              <a:gd name="connsiteY4161" fmla="*/ 2392079 h 10287000"/>
              <a:gd name="connsiteX4162" fmla="*/ 8118311 w 10076157"/>
              <a:gd name="connsiteY4162" fmla="*/ 2422714 h 10287000"/>
              <a:gd name="connsiteX4163" fmla="*/ 8207454 w 10076157"/>
              <a:gd name="connsiteY4163" fmla="*/ 2483977 h 10287000"/>
              <a:gd name="connsiteX4164" fmla="*/ 8296598 w 10076157"/>
              <a:gd name="connsiteY4164" fmla="*/ 2637147 h 10287000"/>
              <a:gd name="connsiteX4165" fmla="*/ 8341168 w 10076157"/>
              <a:gd name="connsiteY4165" fmla="*/ 2713730 h 10287000"/>
              <a:gd name="connsiteX4166" fmla="*/ 8362570 w 10076157"/>
              <a:gd name="connsiteY4166" fmla="*/ 2756024 h 10287000"/>
              <a:gd name="connsiteX4167" fmla="*/ 8364405 w 10076157"/>
              <a:gd name="connsiteY4167" fmla="*/ 2757834 h 10287000"/>
              <a:gd name="connsiteX4168" fmla="*/ 8387664 w 10076157"/>
              <a:gd name="connsiteY4168" fmla="*/ 2780763 h 10287000"/>
              <a:gd name="connsiteX4169" fmla="*/ 8396199 w 10076157"/>
              <a:gd name="connsiteY4169" fmla="*/ 2790317 h 10287000"/>
              <a:gd name="connsiteX4170" fmla="*/ 8415451 w 10076157"/>
              <a:gd name="connsiteY4170" fmla="*/ 2790317 h 10287000"/>
              <a:gd name="connsiteX4171" fmla="*/ 8415451 w 10076157"/>
              <a:gd name="connsiteY4171" fmla="*/ 2812250 h 10287000"/>
              <a:gd name="connsiteX4172" fmla="*/ 8423163 w 10076157"/>
              <a:gd name="connsiteY4172" fmla="*/ 2824258 h 10287000"/>
              <a:gd name="connsiteX4173" fmla="*/ 8460022 w 10076157"/>
              <a:gd name="connsiteY4173" fmla="*/ 2840092 h 10287000"/>
              <a:gd name="connsiteX4174" fmla="*/ 8482471 w 10076157"/>
              <a:gd name="connsiteY4174" fmla="*/ 2861307 h 10287000"/>
              <a:gd name="connsiteX4175" fmla="*/ 8493339 w 10076157"/>
              <a:gd name="connsiteY4175" fmla="*/ 2823774 h 10287000"/>
              <a:gd name="connsiteX4176" fmla="*/ 8498505 w 10076157"/>
              <a:gd name="connsiteY4176" fmla="*/ 2805932 h 10287000"/>
              <a:gd name="connsiteX4177" fmla="*/ 8541686 w 10076157"/>
              <a:gd name="connsiteY4177" fmla="*/ 2849377 h 10287000"/>
              <a:gd name="connsiteX4178" fmla="*/ 8517456 w 10076157"/>
              <a:gd name="connsiteY4178" fmla="*/ 2884912 h 10287000"/>
              <a:gd name="connsiteX4179" fmla="*/ 8507825 w 10076157"/>
              <a:gd name="connsiteY4179" fmla="*/ 2892853 h 10287000"/>
              <a:gd name="connsiteX4180" fmla="*/ 8508482 w 10076157"/>
              <a:gd name="connsiteY4180" fmla="*/ 2895019 h 10287000"/>
              <a:gd name="connsiteX4181" fmla="*/ 8552881 w 10076157"/>
              <a:gd name="connsiteY4181" fmla="*/ 2943482 h 10287000"/>
              <a:gd name="connsiteX4182" fmla="*/ 8568268 w 10076157"/>
              <a:gd name="connsiteY4182" fmla="*/ 2956545 h 10287000"/>
              <a:gd name="connsiteX4183" fmla="*/ 8574000 w 10076157"/>
              <a:gd name="connsiteY4183" fmla="*/ 2952348 h 10287000"/>
              <a:gd name="connsiteX4184" fmla="*/ 8590134 w 10076157"/>
              <a:gd name="connsiteY4184" fmla="*/ 2948594 h 10287000"/>
              <a:gd name="connsiteX4185" fmla="*/ 8680169 w 10076157"/>
              <a:gd name="connsiteY4185" fmla="*/ 3014807 h 10287000"/>
              <a:gd name="connsiteX4186" fmla="*/ 8786337 w 10076157"/>
              <a:gd name="connsiteY4186" fmla="*/ 3077268 h 10287000"/>
              <a:gd name="connsiteX4187" fmla="*/ 8815003 w 10076157"/>
              <a:gd name="connsiteY4187" fmla="*/ 3085568 h 10287000"/>
              <a:gd name="connsiteX4188" fmla="*/ 8863846 w 10076157"/>
              <a:gd name="connsiteY4188" fmla="*/ 3131431 h 10287000"/>
              <a:gd name="connsiteX4189" fmla="*/ 9022100 w 10076157"/>
              <a:gd name="connsiteY4189" fmla="*/ 3335853 h 10287000"/>
              <a:gd name="connsiteX4190" fmla="*/ 9042292 w 10076157"/>
              <a:gd name="connsiteY4190" fmla="*/ 3373417 h 10287000"/>
              <a:gd name="connsiteX4191" fmla="*/ 8976492 w 10076157"/>
              <a:gd name="connsiteY4191" fmla="*/ 3386091 h 10287000"/>
              <a:gd name="connsiteX4192" fmla="*/ 8989948 w 10076157"/>
              <a:gd name="connsiteY4192" fmla="*/ 3430131 h 10287000"/>
              <a:gd name="connsiteX4193" fmla="*/ 8989286 w 10076157"/>
              <a:gd name="connsiteY4193" fmla="*/ 3438772 h 10287000"/>
              <a:gd name="connsiteX4194" fmla="*/ 9009738 w 10076157"/>
              <a:gd name="connsiteY4194" fmla="*/ 3464249 h 10287000"/>
              <a:gd name="connsiteX4195" fmla="*/ 9098877 w 10076157"/>
              <a:gd name="connsiteY4195" fmla="*/ 3586783 h 10287000"/>
              <a:gd name="connsiteX4196" fmla="*/ 9217735 w 10076157"/>
              <a:gd name="connsiteY4196" fmla="*/ 3709318 h 10287000"/>
              <a:gd name="connsiteX4197" fmla="*/ 9336588 w 10076157"/>
              <a:gd name="connsiteY4197" fmla="*/ 3862485 h 10287000"/>
              <a:gd name="connsiteX4198" fmla="*/ 9336588 w 10076157"/>
              <a:gd name="connsiteY4198" fmla="*/ 4015649 h 10287000"/>
              <a:gd name="connsiteX4199" fmla="*/ 9306879 w 10076157"/>
              <a:gd name="connsiteY4199" fmla="*/ 3954386 h 10287000"/>
              <a:gd name="connsiteX4200" fmla="*/ 9247449 w 10076157"/>
              <a:gd name="connsiteY4200" fmla="*/ 3893115 h 10287000"/>
              <a:gd name="connsiteX4201" fmla="*/ 9188020 w 10076157"/>
              <a:gd name="connsiteY4201" fmla="*/ 3770581 h 10287000"/>
              <a:gd name="connsiteX4202" fmla="*/ 9069162 w 10076157"/>
              <a:gd name="connsiteY4202" fmla="*/ 3617419 h 10287000"/>
              <a:gd name="connsiteX4203" fmla="*/ 9048287 w 10076157"/>
              <a:gd name="connsiteY4203" fmla="*/ 3597690 h 10287000"/>
              <a:gd name="connsiteX4204" fmla="*/ 9048218 w 10076157"/>
              <a:gd name="connsiteY4204" fmla="*/ 3597671 h 10287000"/>
              <a:gd name="connsiteX4205" fmla="*/ 9031813 w 10076157"/>
              <a:gd name="connsiteY4205" fmla="*/ 3624145 h 10287000"/>
              <a:gd name="connsiteX4206" fmla="*/ 9072191 w 10076157"/>
              <a:gd name="connsiteY4206" fmla="*/ 3699272 h 10287000"/>
              <a:gd name="connsiteX4207" fmla="*/ 9082537 w 10076157"/>
              <a:gd name="connsiteY4207" fmla="*/ 3725562 h 10287000"/>
              <a:gd name="connsiteX4208" fmla="*/ 9084541 w 10076157"/>
              <a:gd name="connsiteY4208" fmla="*/ 3739364 h 10287000"/>
              <a:gd name="connsiteX4209" fmla="*/ 9100270 w 10076157"/>
              <a:gd name="connsiteY4209" fmla="*/ 3768669 h 10287000"/>
              <a:gd name="connsiteX4210" fmla="*/ 9173627 w 10076157"/>
              <a:gd name="connsiteY4210" fmla="*/ 3898861 h 10287000"/>
              <a:gd name="connsiteX4211" fmla="*/ 9176885 w 10076157"/>
              <a:gd name="connsiteY4211" fmla="*/ 3904503 h 10287000"/>
              <a:gd name="connsiteX4212" fmla="*/ 9195143 w 10076157"/>
              <a:gd name="connsiteY4212" fmla="*/ 3924707 h 10287000"/>
              <a:gd name="connsiteX4213" fmla="*/ 9256048 w 10076157"/>
              <a:gd name="connsiteY4213" fmla="*/ 4012844 h 10287000"/>
              <a:gd name="connsiteX4214" fmla="*/ 9359166 w 10076157"/>
              <a:gd name="connsiteY4214" fmla="*/ 4199366 h 10287000"/>
              <a:gd name="connsiteX4215" fmla="*/ 9247678 w 10076157"/>
              <a:gd name="connsiteY4215" fmla="*/ 4041750 h 10287000"/>
              <a:gd name="connsiteX4216" fmla="*/ 9201270 w 10076157"/>
              <a:gd name="connsiteY4216" fmla="*/ 3957812 h 10287000"/>
              <a:gd name="connsiteX4217" fmla="*/ 9189741 w 10076157"/>
              <a:gd name="connsiteY4217" fmla="*/ 3936961 h 10287000"/>
              <a:gd name="connsiteX4218" fmla="*/ 9192199 w 10076157"/>
              <a:gd name="connsiteY4218" fmla="*/ 3955821 h 10287000"/>
              <a:gd name="connsiteX4219" fmla="*/ 9188020 w 10076157"/>
              <a:gd name="connsiteY4219" fmla="*/ 4046285 h 10287000"/>
              <a:gd name="connsiteX4220" fmla="*/ 9188020 w 10076157"/>
              <a:gd name="connsiteY4220" fmla="*/ 4015649 h 10287000"/>
              <a:gd name="connsiteX4221" fmla="*/ 9158305 w 10076157"/>
              <a:gd name="connsiteY4221" fmla="*/ 3985022 h 10287000"/>
              <a:gd name="connsiteX4222" fmla="*/ 9128590 w 10076157"/>
              <a:gd name="connsiteY4222" fmla="*/ 3893115 h 10287000"/>
              <a:gd name="connsiteX4223" fmla="*/ 9039447 w 10076157"/>
              <a:gd name="connsiteY4223" fmla="*/ 3801217 h 10287000"/>
              <a:gd name="connsiteX4224" fmla="*/ 8920594 w 10076157"/>
              <a:gd name="connsiteY4224" fmla="*/ 3678682 h 10287000"/>
              <a:gd name="connsiteX4225" fmla="*/ 8879737 w 10076157"/>
              <a:gd name="connsiteY4225" fmla="*/ 3651877 h 10287000"/>
              <a:gd name="connsiteX4226" fmla="*/ 8876941 w 10076157"/>
              <a:gd name="connsiteY4226" fmla="*/ 3651181 h 10287000"/>
              <a:gd name="connsiteX4227" fmla="*/ 8880082 w 10076157"/>
              <a:gd name="connsiteY4227" fmla="*/ 3657026 h 10287000"/>
              <a:gd name="connsiteX4228" fmla="*/ 8891751 w 10076157"/>
              <a:gd name="connsiteY4228" fmla="*/ 3678743 h 10287000"/>
              <a:gd name="connsiteX4229" fmla="*/ 8932125 w 10076157"/>
              <a:gd name="connsiteY4229" fmla="*/ 3753878 h 10287000"/>
              <a:gd name="connsiteX4230" fmla="*/ 8952311 w 10076157"/>
              <a:gd name="connsiteY4230" fmla="*/ 3791441 h 10287000"/>
              <a:gd name="connsiteX4231" fmla="*/ 9041532 w 10076157"/>
              <a:gd name="connsiteY4231" fmla="*/ 3912430 h 10287000"/>
              <a:gd name="connsiteX4232" fmla="*/ 9081905 w 10076157"/>
              <a:gd name="connsiteY4232" fmla="*/ 3987564 h 10287000"/>
              <a:gd name="connsiteX4233" fmla="*/ 9073431 w 10076157"/>
              <a:gd name="connsiteY4233" fmla="*/ 4016829 h 10287000"/>
              <a:gd name="connsiteX4234" fmla="*/ 9044773 w 10076157"/>
              <a:gd name="connsiteY4234" fmla="*/ 4008531 h 10287000"/>
              <a:gd name="connsiteX4235" fmla="*/ 9037701 w 10076157"/>
              <a:gd name="connsiteY4235" fmla="*/ 3996075 h 10287000"/>
              <a:gd name="connsiteX4236" fmla="*/ 9029352 w 10076157"/>
              <a:gd name="connsiteY4236" fmla="*/ 3982679 h 10287000"/>
              <a:gd name="connsiteX4237" fmla="*/ 9034805 w 10076157"/>
              <a:gd name="connsiteY4237" fmla="*/ 3993156 h 10287000"/>
              <a:gd name="connsiteX4238" fmla="*/ 9039447 w 10076157"/>
              <a:gd name="connsiteY4238" fmla="*/ 4015649 h 10287000"/>
              <a:gd name="connsiteX4239" fmla="*/ 9128590 w 10076157"/>
              <a:gd name="connsiteY4239" fmla="*/ 4138182 h 10287000"/>
              <a:gd name="connsiteX4240" fmla="*/ 9128590 w 10076157"/>
              <a:gd name="connsiteY4240" fmla="*/ 4168818 h 10287000"/>
              <a:gd name="connsiteX4241" fmla="*/ 9217735 w 10076157"/>
              <a:gd name="connsiteY4241" fmla="*/ 4291354 h 10287000"/>
              <a:gd name="connsiteX4242" fmla="*/ 9247449 w 10076157"/>
              <a:gd name="connsiteY4242" fmla="*/ 4475151 h 10287000"/>
              <a:gd name="connsiteX4243" fmla="*/ 9277164 w 10076157"/>
              <a:gd name="connsiteY4243" fmla="*/ 4567055 h 10287000"/>
              <a:gd name="connsiteX4244" fmla="*/ 9336588 w 10076157"/>
              <a:gd name="connsiteY4244" fmla="*/ 4658954 h 10287000"/>
              <a:gd name="connsiteX4245" fmla="*/ 9366302 w 10076157"/>
              <a:gd name="connsiteY4245" fmla="*/ 4750852 h 10287000"/>
              <a:gd name="connsiteX4246" fmla="*/ 9425732 w 10076157"/>
              <a:gd name="connsiteY4246" fmla="*/ 4842752 h 10287000"/>
              <a:gd name="connsiteX4247" fmla="*/ 9485160 w 10076157"/>
              <a:gd name="connsiteY4247" fmla="*/ 4965287 h 10287000"/>
              <a:gd name="connsiteX4248" fmla="*/ 9544592 w 10076157"/>
              <a:gd name="connsiteY4248" fmla="*/ 5087820 h 10287000"/>
              <a:gd name="connsiteX4249" fmla="*/ 9604022 w 10076157"/>
              <a:gd name="connsiteY4249" fmla="*/ 5210353 h 10287000"/>
              <a:gd name="connsiteX4250" fmla="*/ 9604022 w 10076157"/>
              <a:gd name="connsiteY4250" fmla="*/ 5240991 h 10287000"/>
              <a:gd name="connsiteX4251" fmla="*/ 9693158 w 10076157"/>
              <a:gd name="connsiteY4251" fmla="*/ 5455424 h 10287000"/>
              <a:gd name="connsiteX4252" fmla="*/ 9722874 w 10076157"/>
              <a:gd name="connsiteY4252" fmla="*/ 5700489 h 10287000"/>
              <a:gd name="connsiteX4253" fmla="*/ 9752588 w 10076157"/>
              <a:gd name="connsiteY4253" fmla="*/ 5761762 h 10287000"/>
              <a:gd name="connsiteX4254" fmla="*/ 9812018 w 10076157"/>
              <a:gd name="connsiteY4254" fmla="*/ 6068093 h 10287000"/>
              <a:gd name="connsiteX4255" fmla="*/ 9812018 w 10076157"/>
              <a:gd name="connsiteY4255" fmla="*/ 6129361 h 10287000"/>
              <a:gd name="connsiteX4256" fmla="*/ 9841733 w 10076157"/>
              <a:gd name="connsiteY4256" fmla="*/ 6282525 h 10287000"/>
              <a:gd name="connsiteX4257" fmla="*/ 9841733 w 10076157"/>
              <a:gd name="connsiteY4257" fmla="*/ 6435696 h 10287000"/>
              <a:gd name="connsiteX4258" fmla="*/ 9812018 w 10076157"/>
              <a:gd name="connsiteY4258" fmla="*/ 6313159 h 10287000"/>
              <a:gd name="connsiteX4259" fmla="*/ 9722874 w 10076157"/>
              <a:gd name="connsiteY4259" fmla="*/ 6006828 h 10287000"/>
              <a:gd name="connsiteX4260" fmla="*/ 9633735 w 10076157"/>
              <a:gd name="connsiteY4260" fmla="*/ 5731125 h 10287000"/>
              <a:gd name="connsiteX4261" fmla="*/ 9604022 w 10076157"/>
              <a:gd name="connsiteY4261" fmla="*/ 5608592 h 10287000"/>
              <a:gd name="connsiteX4262" fmla="*/ 9544592 w 10076157"/>
              <a:gd name="connsiteY4262" fmla="*/ 5455424 h 10287000"/>
              <a:gd name="connsiteX4263" fmla="*/ 9544592 w 10076157"/>
              <a:gd name="connsiteY4263" fmla="*/ 5394159 h 10287000"/>
              <a:gd name="connsiteX4264" fmla="*/ 9574307 w 10076157"/>
              <a:gd name="connsiteY4264" fmla="*/ 5363523 h 10287000"/>
              <a:gd name="connsiteX4265" fmla="*/ 9514875 w 10076157"/>
              <a:gd name="connsiteY4265" fmla="*/ 5271623 h 10287000"/>
              <a:gd name="connsiteX4266" fmla="*/ 9425732 w 10076157"/>
              <a:gd name="connsiteY4266" fmla="*/ 5179726 h 10287000"/>
              <a:gd name="connsiteX4267" fmla="*/ 9396017 w 10076157"/>
              <a:gd name="connsiteY4267" fmla="*/ 5118453 h 10287000"/>
              <a:gd name="connsiteX4268" fmla="*/ 9366302 w 10076157"/>
              <a:gd name="connsiteY4268" fmla="*/ 4965287 h 10287000"/>
              <a:gd name="connsiteX4269" fmla="*/ 9306879 w 10076157"/>
              <a:gd name="connsiteY4269" fmla="*/ 4873387 h 10287000"/>
              <a:gd name="connsiteX4270" fmla="*/ 9247449 w 10076157"/>
              <a:gd name="connsiteY4270" fmla="*/ 4750852 h 10287000"/>
              <a:gd name="connsiteX4271" fmla="*/ 9188020 w 10076157"/>
              <a:gd name="connsiteY4271" fmla="*/ 4628317 h 10287000"/>
              <a:gd name="connsiteX4272" fmla="*/ 9069162 w 10076157"/>
              <a:gd name="connsiteY4272" fmla="*/ 4413889 h 10287000"/>
              <a:gd name="connsiteX4273" fmla="*/ 9039447 w 10076157"/>
              <a:gd name="connsiteY4273" fmla="*/ 4321989 h 10287000"/>
              <a:gd name="connsiteX4274" fmla="*/ 9009738 w 10076157"/>
              <a:gd name="connsiteY4274" fmla="*/ 4230083 h 10287000"/>
              <a:gd name="connsiteX4275" fmla="*/ 8950309 w 10076157"/>
              <a:gd name="connsiteY4275" fmla="*/ 4107556 h 10287000"/>
              <a:gd name="connsiteX4276" fmla="*/ 8920594 w 10076157"/>
              <a:gd name="connsiteY4276" fmla="*/ 4076919 h 10287000"/>
              <a:gd name="connsiteX4277" fmla="*/ 8861165 w 10076157"/>
              <a:gd name="connsiteY4277" fmla="*/ 4046285 h 10287000"/>
              <a:gd name="connsiteX4278" fmla="*/ 8801735 w 10076157"/>
              <a:gd name="connsiteY4278" fmla="*/ 3923751 h 10287000"/>
              <a:gd name="connsiteX4279" fmla="*/ 8801735 w 10076157"/>
              <a:gd name="connsiteY4279" fmla="*/ 3862485 h 10287000"/>
              <a:gd name="connsiteX4280" fmla="*/ 8742306 w 10076157"/>
              <a:gd name="connsiteY4280" fmla="*/ 3801217 h 10287000"/>
              <a:gd name="connsiteX4281" fmla="*/ 8682876 w 10076157"/>
              <a:gd name="connsiteY4281" fmla="*/ 3770581 h 10287000"/>
              <a:gd name="connsiteX4282" fmla="*/ 8623454 w 10076157"/>
              <a:gd name="connsiteY4282" fmla="*/ 3709318 h 10287000"/>
              <a:gd name="connsiteX4283" fmla="*/ 8623454 w 10076157"/>
              <a:gd name="connsiteY4283" fmla="*/ 3678683 h 10287000"/>
              <a:gd name="connsiteX4284" fmla="*/ 8623454 w 10076157"/>
              <a:gd name="connsiteY4284" fmla="*/ 3663802 h 10287000"/>
              <a:gd name="connsiteX4285" fmla="*/ 8597072 w 10076157"/>
              <a:gd name="connsiteY4285" fmla="*/ 3637031 h 10287000"/>
              <a:gd name="connsiteX4286" fmla="*/ 8527633 w 10076157"/>
              <a:gd name="connsiteY4286" fmla="*/ 3541589 h 10287000"/>
              <a:gd name="connsiteX4287" fmla="*/ 8531208 w 10076157"/>
              <a:gd name="connsiteY4287" fmla="*/ 3529243 h 10287000"/>
              <a:gd name="connsiteX4288" fmla="*/ 8532288 w 10076157"/>
              <a:gd name="connsiteY4288" fmla="*/ 3525514 h 10287000"/>
              <a:gd name="connsiteX4289" fmla="*/ 8504594 w 10076157"/>
              <a:gd name="connsiteY4289" fmla="*/ 3525514 h 10287000"/>
              <a:gd name="connsiteX4290" fmla="*/ 8356022 w 10076157"/>
              <a:gd name="connsiteY4290" fmla="*/ 3402978 h 10287000"/>
              <a:gd name="connsiteX4291" fmla="*/ 8237169 w 10076157"/>
              <a:gd name="connsiteY4291" fmla="*/ 3249817 h 10287000"/>
              <a:gd name="connsiteX4292" fmla="*/ 8148026 w 10076157"/>
              <a:gd name="connsiteY4292" fmla="*/ 3157911 h 10287000"/>
              <a:gd name="connsiteX4293" fmla="*/ 7999451 w 10076157"/>
              <a:gd name="connsiteY4293" fmla="*/ 2974113 h 10287000"/>
              <a:gd name="connsiteX4294" fmla="*/ 7880598 w 10076157"/>
              <a:gd name="connsiteY4294" fmla="*/ 2912850 h 10287000"/>
              <a:gd name="connsiteX4295" fmla="*/ 7875028 w 10076157"/>
              <a:gd name="connsiteY4295" fmla="*/ 2911893 h 10287000"/>
              <a:gd name="connsiteX4296" fmla="*/ 7874110 w 10076157"/>
              <a:gd name="connsiteY4296" fmla="*/ 2911525 h 10287000"/>
              <a:gd name="connsiteX4297" fmla="*/ 7871185 w 10076157"/>
              <a:gd name="connsiteY4297" fmla="*/ 2921621 h 10287000"/>
              <a:gd name="connsiteX4298" fmla="*/ 7870019 w 10076157"/>
              <a:gd name="connsiteY4298" fmla="*/ 2925651 h 10287000"/>
              <a:gd name="connsiteX4299" fmla="*/ 7874775 w 10076157"/>
              <a:gd name="connsiteY4299" fmla="*/ 2930691 h 10287000"/>
              <a:gd name="connsiteX4300" fmla="*/ 7883039 w 10076157"/>
              <a:gd name="connsiteY4300" fmla="*/ 2943070 h 10287000"/>
              <a:gd name="connsiteX4301" fmla="*/ 7887847 w 10076157"/>
              <a:gd name="connsiteY4301" fmla="*/ 2945881 h 10287000"/>
              <a:gd name="connsiteX4302" fmla="*/ 7956199 w 10076157"/>
              <a:gd name="connsiteY4302" fmla="*/ 3055369 h 10287000"/>
              <a:gd name="connsiteX4303" fmla="*/ 8004764 w 10076157"/>
              <a:gd name="connsiteY4303" fmla="*/ 3101323 h 10287000"/>
              <a:gd name="connsiteX4304" fmla="*/ 8093367 w 10076157"/>
              <a:gd name="connsiteY4304" fmla="*/ 3222654 h 10287000"/>
              <a:gd name="connsiteX4305" fmla="*/ 8084847 w 10076157"/>
              <a:gd name="connsiteY4305" fmla="*/ 3252079 h 10287000"/>
              <a:gd name="connsiteX4306" fmla="*/ 8181975 w 10076157"/>
              <a:gd name="connsiteY4306" fmla="*/ 3343985 h 10287000"/>
              <a:gd name="connsiteX4307" fmla="*/ 8270582 w 10076157"/>
              <a:gd name="connsiteY4307" fmla="*/ 3465323 h 10287000"/>
              <a:gd name="connsiteX4308" fmla="*/ 8387727 w 10076157"/>
              <a:gd name="connsiteY4308" fmla="*/ 3594918 h 10287000"/>
              <a:gd name="connsiteX4309" fmla="*/ 8416660 w 10076157"/>
              <a:gd name="connsiteY4309" fmla="*/ 3630206 h 10287000"/>
              <a:gd name="connsiteX4310" fmla="*/ 8423340 w 10076157"/>
              <a:gd name="connsiteY4310" fmla="*/ 3633836 h 10287000"/>
              <a:gd name="connsiteX4311" fmla="*/ 8407459 w 10076157"/>
              <a:gd name="connsiteY4311" fmla="*/ 3613887 h 10287000"/>
              <a:gd name="connsiteX4312" fmla="*/ 8389582 w 10076157"/>
              <a:gd name="connsiteY4312" fmla="*/ 3593568 h 10287000"/>
              <a:gd name="connsiteX4313" fmla="*/ 8318082 w 10076157"/>
              <a:gd name="connsiteY4313" fmla="*/ 3479511 h 10287000"/>
              <a:gd name="connsiteX4314" fmla="*/ 8294246 w 10076157"/>
              <a:gd name="connsiteY4314" fmla="*/ 3479511 h 10287000"/>
              <a:gd name="connsiteX4315" fmla="*/ 8246576 w 10076157"/>
              <a:gd name="connsiteY4315" fmla="*/ 3433885 h 10287000"/>
              <a:gd name="connsiteX4316" fmla="*/ 8228699 w 10076157"/>
              <a:gd name="connsiteY4316" fmla="*/ 3388262 h 10287000"/>
              <a:gd name="connsiteX4317" fmla="*/ 8246576 w 10076157"/>
              <a:gd name="connsiteY4317" fmla="*/ 3411070 h 10287000"/>
              <a:gd name="connsiteX4318" fmla="*/ 8413417 w 10076157"/>
              <a:gd name="connsiteY4318" fmla="*/ 3570757 h 10287000"/>
              <a:gd name="connsiteX4319" fmla="*/ 8463695 w 10076157"/>
              <a:gd name="connsiteY4319" fmla="*/ 3663788 h 10287000"/>
              <a:gd name="connsiteX4320" fmla="*/ 8461088 w 10076157"/>
              <a:gd name="connsiteY4320" fmla="*/ 3662004 h 10287000"/>
              <a:gd name="connsiteX4321" fmla="*/ 8446125 w 10076157"/>
              <a:gd name="connsiteY4321" fmla="*/ 3655739 h 10287000"/>
              <a:gd name="connsiteX4322" fmla="*/ 8455454 w 10076157"/>
              <a:gd name="connsiteY4322" fmla="*/ 3669840 h 10287000"/>
              <a:gd name="connsiteX4323" fmla="*/ 8504876 w 10076157"/>
              <a:gd name="connsiteY4323" fmla="*/ 3724513 h 10287000"/>
              <a:gd name="connsiteX4324" fmla="*/ 8547900 w 10076157"/>
              <a:gd name="connsiteY4324" fmla="*/ 3896434 h 10287000"/>
              <a:gd name="connsiteX4325" fmla="*/ 8569411 w 10076157"/>
              <a:gd name="connsiteY4325" fmla="*/ 3982391 h 10287000"/>
              <a:gd name="connsiteX4326" fmla="*/ 8578205 w 10076157"/>
              <a:gd name="connsiteY4326" fmla="*/ 4028969 h 10287000"/>
              <a:gd name="connsiteX4327" fmla="*/ 8579464 w 10076157"/>
              <a:gd name="connsiteY4327" fmla="*/ 4031218 h 10287000"/>
              <a:gd name="connsiteX4328" fmla="*/ 8595428 w 10076157"/>
              <a:gd name="connsiteY4328" fmla="*/ 4059712 h 10287000"/>
              <a:gd name="connsiteX4329" fmla="*/ 8600970 w 10076157"/>
              <a:gd name="connsiteY4329" fmla="*/ 4071263 h 10287000"/>
              <a:gd name="connsiteX4330" fmla="*/ 8619462 w 10076157"/>
              <a:gd name="connsiteY4330" fmla="*/ 4076617 h 10287000"/>
              <a:gd name="connsiteX4331" fmla="*/ 8613362 w 10076157"/>
              <a:gd name="connsiteY4331" fmla="*/ 4097685 h 10287000"/>
              <a:gd name="connsiteX4332" fmla="*/ 8617430 w 10076157"/>
              <a:gd name="connsiteY4332" fmla="*/ 4111364 h 10287000"/>
              <a:gd name="connsiteX4333" fmla="*/ 8648431 w 10076157"/>
              <a:gd name="connsiteY4333" fmla="*/ 4136825 h 10287000"/>
              <a:gd name="connsiteX4334" fmla="*/ 8679528 w 10076157"/>
              <a:gd name="connsiteY4334" fmla="*/ 4189682 h 10287000"/>
              <a:gd name="connsiteX4335" fmla="*/ 8759617 w 10076157"/>
              <a:gd name="connsiteY4335" fmla="*/ 4340441 h 10287000"/>
              <a:gd name="connsiteX4336" fmla="*/ 8791134 w 10076157"/>
              <a:gd name="connsiteY4336" fmla="*/ 4445242 h 10287000"/>
              <a:gd name="connsiteX4337" fmla="*/ 8891243 w 10076157"/>
              <a:gd name="connsiteY4337" fmla="*/ 4633691 h 10287000"/>
              <a:gd name="connsiteX4338" fmla="*/ 8951309 w 10076157"/>
              <a:gd name="connsiteY4338" fmla="*/ 4746758 h 10287000"/>
              <a:gd name="connsiteX4339" fmla="*/ 9002855 w 10076157"/>
              <a:gd name="connsiteY4339" fmla="*/ 4889250 h 10287000"/>
              <a:gd name="connsiteX4340" fmla="*/ 9054396 w 10076157"/>
              <a:gd name="connsiteY4340" fmla="*/ 5031742 h 10287000"/>
              <a:gd name="connsiteX4341" fmla="*/ 9134482 w 10076157"/>
              <a:gd name="connsiteY4341" fmla="*/ 5182500 h 10287000"/>
              <a:gd name="connsiteX4342" fmla="*/ 9206044 w 10076157"/>
              <a:gd name="connsiteY4342" fmla="*/ 5362681 h 10287000"/>
              <a:gd name="connsiteX4343" fmla="*/ 9163444 w 10076157"/>
              <a:gd name="connsiteY4343" fmla="*/ 5509802 h 10287000"/>
              <a:gd name="connsiteX4344" fmla="*/ 9151946 w 10076157"/>
              <a:gd name="connsiteY4344" fmla="*/ 5442692 h 10287000"/>
              <a:gd name="connsiteX4345" fmla="*/ 9111903 w 10076157"/>
              <a:gd name="connsiteY4345" fmla="*/ 5367310 h 10287000"/>
              <a:gd name="connsiteX4346" fmla="*/ 9088900 w 10076157"/>
              <a:gd name="connsiteY4346" fmla="*/ 5233081 h 10287000"/>
              <a:gd name="connsiteX4347" fmla="*/ 9017332 w 10076157"/>
              <a:gd name="connsiteY4347" fmla="*/ 5052905 h 10287000"/>
              <a:gd name="connsiteX4348" fmla="*/ 8948753 w 10076157"/>
              <a:gd name="connsiteY4348" fmla="*/ 4969259 h 10287000"/>
              <a:gd name="connsiteX4349" fmla="*/ 8960253 w 10076157"/>
              <a:gd name="connsiteY4349" fmla="*/ 5036377 h 10287000"/>
              <a:gd name="connsiteX4350" fmla="*/ 8991772 w 10076157"/>
              <a:gd name="connsiteY4350" fmla="*/ 5141177 h 10287000"/>
              <a:gd name="connsiteX4351" fmla="*/ 9046298 w 10076157"/>
              <a:gd name="connsiteY4351" fmla="*/ 5380207 h 10287000"/>
              <a:gd name="connsiteX4352" fmla="*/ 9012217 w 10076157"/>
              <a:gd name="connsiteY4352" fmla="*/ 5497906 h 10287000"/>
              <a:gd name="connsiteX4353" fmla="*/ 9020738 w 10076157"/>
              <a:gd name="connsiteY4353" fmla="*/ 5468480 h 10287000"/>
              <a:gd name="connsiteX4354" fmla="*/ 9000714 w 10076157"/>
              <a:gd name="connsiteY4354" fmla="*/ 5430796 h 10287000"/>
              <a:gd name="connsiteX4355" fmla="*/ 8997734 w 10076157"/>
              <a:gd name="connsiteY4355" fmla="*/ 5334250 h 10287000"/>
              <a:gd name="connsiteX4356" fmla="*/ 8937669 w 10076157"/>
              <a:gd name="connsiteY4356" fmla="*/ 5221185 h 10287000"/>
              <a:gd name="connsiteX4357" fmla="*/ 8857587 w 10076157"/>
              <a:gd name="connsiteY4357" fmla="*/ 5070427 h 10287000"/>
              <a:gd name="connsiteX4358" fmla="*/ 8809024 w 10076157"/>
              <a:gd name="connsiteY4358" fmla="*/ 5024472 h 10287000"/>
              <a:gd name="connsiteX4359" fmla="*/ 8812004 w 10076157"/>
              <a:gd name="connsiteY4359" fmla="*/ 5121016 h 10287000"/>
              <a:gd name="connsiteX4360" fmla="*/ 8866530 w 10076157"/>
              <a:gd name="connsiteY4360" fmla="*/ 5360047 h 10287000"/>
              <a:gd name="connsiteX4361" fmla="*/ 8878027 w 10076157"/>
              <a:gd name="connsiteY4361" fmla="*/ 5427156 h 10287000"/>
              <a:gd name="connsiteX4362" fmla="*/ 8929572 w 10076157"/>
              <a:gd name="connsiteY4362" fmla="*/ 5569648 h 10287000"/>
              <a:gd name="connsiteX4363" fmla="*/ 8921051 w 10076157"/>
              <a:gd name="connsiteY4363" fmla="*/ 5599076 h 10287000"/>
              <a:gd name="connsiteX4364" fmla="*/ 8972597 w 10076157"/>
              <a:gd name="connsiteY4364" fmla="*/ 5741571 h 10287000"/>
              <a:gd name="connsiteX4365" fmla="*/ 8950018 w 10076157"/>
              <a:gd name="connsiteY4365" fmla="*/ 5926379 h 10287000"/>
              <a:gd name="connsiteX4366" fmla="*/ 8952998 w 10076157"/>
              <a:gd name="connsiteY4366" fmla="*/ 6022922 h 10287000"/>
              <a:gd name="connsiteX4367" fmla="*/ 8984517 w 10076157"/>
              <a:gd name="connsiteY4367" fmla="*/ 6127722 h 10287000"/>
              <a:gd name="connsiteX4368" fmla="*/ 8987499 w 10076157"/>
              <a:gd name="connsiteY4368" fmla="*/ 6224260 h 10287000"/>
              <a:gd name="connsiteX4369" fmla="*/ 9019023 w 10076157"/>
              <a:gd name="connsiteY4369" fmla="*/ 6329061 h 10287000"/>
              <a:gd name="connsiteX4370" fmla="*/ 9042025 w 10076157"/>
              <a:gd name="connsiteY4370" fmla="*/ 6463291 h 10287000"/>
              <a:gd name="connsiteX4371" fmla="*/ 9065031 w 10076157"/>
              <a:gd name="connsiteY4371" fmla="*/ 6597520 h 10287000"/>
              <a:gd name="connsiteX4372" fmla="*/ 9088035 w 10076157"/>
              <a:gd name="connsiteY4372" fmla="*/ 6731747 h 10287000"/>
              <a:gd name="connsiteX4373" fmla="*/ 9079513 w 10076157"/>
              <a:gd name="connsiteY4373" fmla="*/ 6761175 h 10287000"/>
              <a:gd name="connsiteX4374" fmla="*/ 9105491 w 10076157"/>
              <a:gd name="connsiteY4374" fmla="*/ 6991940 h 10287000"/>
              <a:gd name="connsiteX4375" fmla="*/ 9065872 w 10076157"/>
              <a:gd name="connsiteY4375" fmla="*/ 7235600 h 10287000"/>
              <a:gd name="connsiteX4376" fmla="*/ 9077372 w 10076157"/>
              <a:gd name="connsiteY4376" fmla="*/ 7302720 h 10287000"/>
              <a:gd name="connsiteX4377" fmla="*/ 9049255 w 10076157"/>
              <a:gd name="connsiteY4377" fmla="*/ 7613493 h 10287000"/>
              <a:gd name="connsiteX4378" fmla="*/ 9032214 w 10076157"/>
              <a:gd name="connsiteY4378" fmla="*/ 7672344 h 10287000"/>
              <a:gd name="connsiteX4379" fmla="*/ 9018156 w 10076157"/>
              <a:gd name="connsiteY4379" fmla="*/ 7827729 h 10287000"/>
              <a:gd name="connsiteX4380" fmla="*/ 8975554 w 10076157"/>
              <a:gd name="connsiteY4380" fmla="*/ 7974855 h 10287000"/>
              <a:gd name="connsiteX4381" fmla="*/ 8981093 w 10076157"/>
              <a:gd name="connsiteY4381" fmla="*/ 7848890 h 10287000"/>
              <a:gd name="connsiteX4382" fmla="*/ 8980668 w 10076157"/>
              <a:gd name="connsiteY4382" fmla="*/ 7529852 h 10287000"/>
              <a:gd name="connsiteX4383" fmla="*/ 8971730 w 10076157"/>
              <a:gd name="connsiteY4383" fmla="*/ 7240235 h 10287000"/>
              <a:gd name="connsiteX4384" fmla="*/ 8977270 w 10076157"/>
              <a:gd name="connsiteY4384" fmla="*/ 7114273 h 10287000"/>
              <a:gd name="connsiteX4385" fmla="*/ 8962787 w 10076157"/>
              <a:gd name="connsiteY4385" fmla="*/ 6950618 h 10287000"/>
              <a:gd name="connsiteX4386" fmla="*/ 8979827 w 10076157"/>
              <a:gd name="connsiteY4386" fmla="*/ 6891771 h 10287000"/>
              <a:gd name="connsiteX4387" fmla="*/ 9016890 w 10076157"/>
              <a:gd name="connsiteY4387" fmla="*/ 6870609 h 10287000"/>
              <a:gd name="connsiteX4388" fmla="*/ 8985364 w 10076157"/>
              <a:gd name="connsiteY4388" fmla="*/ 6765805 h 10287000"/>
              <a:gd name="connsiteX4389" fmla="*/ 8925298 w 10076157"/>
              <a:gd name="connsiteY4389" fmla="*/ 6652741 h 10287000"/>
              <a:gd name="connsiteX4390" fmla="*/ 8913798 w 10076157"/>
              <a:gd name="connsiteY4390" fmla="*/ 6585621 h 10287000"/>
              <a:gd name="connsiteX4391" fmla="*/ 8927857 w 10076157"/>
              <a:gd name="connsiteY4391" fmla="*/ 6430234 h 10287000"/>
              <a:gd name="connsiteX4392" fmla="*/ 8896339 w 10076157"/>
              <a:gd name="connsiteY4392" fmla="*/ 6325431 h 10287000"/>
              <a:gd name="connsiteX4393" fmla="*/ 8873335 w 10076157"/>
              <a:gd name="connsiteY4393" fmla="*/ 6191202 h 10287000"/>
              <a:gd name="connsiteX4394" fmla="*/ 8850333 w 10076157"/>
              <a:gd name="connsiteY4394" fmla="*/ 6056972 h 10287000"/>
              <a:gd name="connsiteX4395" fmla="*/ 8795805 w 10076157"/>
              <a:gd name="connsiteY4395" fmla="*/ 5817947 h 10287000"/>
              <a:gd name="connsiteX4396" fmla="*/ 8792823 w 10076157"/>
              <a:gd name="connsiteY4396" fmla="*/ 5721407 h 10287000"/>
              <a:gd name="connsiteX4397" fmla="*/ 8789849 w 10076157"/>
              <a:gd name="connsiteY4397" fmla="*/ 5624864 h 10287000"/>
              <a:gd name="connsiteX4398" fmla="*/ 8766844 w 10076157"/>
              <a:gd name="connsiteY4398" fmla="*/ 5490645 h 10287000"/>
              <a:gd name="connsiteX4399" fmla="*/ 8746823 w 10076157"/>
              <a:gd name="connsiteY4399" fmla="*/ 5452951 h 10287000"/>
              <a:gd name="connsiteX4400" fmla="*/ 8698259 w 10076157"/>
              <a:gd name="connsiteY4400" fmla="*/ 5406996 h 10287000"/>
              <a:gd name="connsiteX4401" fmla="*/ 8675255 w 10076157"/>
              <a:gd name="connsiteY4401" fmla="*/ 5272767 h 10287000"/>
              <a:gd name="connsiteX4402" fmla="*/ 8692296 w 10076157"/>
              <a:gd name="connsiteY4402" fmla="*/ 5213919 h 10287000"/>
              <a:gd name="connsiteX4403" fmla="*/ 8652252 w 10076157"/>
              <a:gd name="connsiteY4403" fmla="*/ 5138540 h 10287000"/>
              <a:gd name="connsiteX4404" fmla="*/ 8603688 w 10076157"/>
              <a:gd name="connsiteY4404" fmla="*/ 5092582 h 10287000"/>
              <a:gd name="connsiteX4405" fmla="*/ 8563651 w 10076157"/>
              <a:gd name="connsiteY4405" fmla="*/ 5017209 h 10287000"/>
              <a:gd name="connsiteX4406" fmla="*/ 8580692 w 10076157"/>
              <a:gd name="connsiteY4406" fmla="*/ 4958357 h 10287000"/>
              <a:gd name="connsiteX4407" fmla="*/ 8586017 w 10076157"/>
              <a:gd name="connsiteY4407" fmla="*/ 4939968 h 10287000"/>
              <a:gd name="connsiteX4408" fmla="*/ 8589656 w 10076157"/>
              <a:gd name="connsiteY4408" fmla="*/ 4927399 h 10287000"/>
              <a:gd name="connsiteX4409" fmla="*/ 8579832 w 10076157"/>
              <a:gd name="connsiteY4409" fmla="*/ 4907793 h 10287000"/>
              <a:gd name="connsiteX4410" fmla="*/ 8556340 w 10076157"/>
              <a:gd name="connsiteY4410" fmla="*/ 4851738 h 10287000"/>
              <a:gd name="connsiteX4411" fmla="*/ 8555330 w 10076157"/>
              <a:gd name="connsiteY4411" fmla="*/ 4839433 h 10287000"/>
              <a:gd name="connsiteX4412" fmla="*/ 8552981 w 10076157"/>
              <a:gd name="connsiteY4412" fmla="*/ 4822765 h 10287000"/>
              <a:gd name="connsiteX4413" fmla="*/ 8552781 w 10076157"/>
              <a:gd name="connsiteY4413" fmla="*/ 4822708 h 10287000"/>
              <a:gd name="connsiteX4414" fmla="*/ 8500603 w 10076157"/>
              <a:gd name="connsiteY4414" fmla="*/ 4807599 h 10287000"/>
              <a:gd name="connsiteX4415" fmla="*/ 8391974 w 10076157"/>
              <a:gd name="connsiteY4415" fmla="*/ 4648574 h 10287000"/>
              <a:gd name="connsiteX4416" fmla="*/ 8320412 w 10076157"/>
              <a:gd name="connsiteY4416" fmla="*/ 4468399 h 10287000"/>
              <a:gd name="connsiteX4417" fmla="*/ 8260348 w 10076157"/>
              <a:gd name="connsiteY4417" fmla="*/ 4355326 h 10287000"/>
              <a:gd name="connsiteX4418" fmla="*/ 8168758 w 10076157"/>
              <a:gd name="connsiteY4418" fmla="*/ 4137456 h 10287000"/>
              <a:gd name="connsiteX4419" fmla="*/ 8071634 w 10076157"/>
              <a:gd name="connsiteY4419" fmla="*/ 4045553 h 10287000"/>
              <a:gd name="connsiteX4420" fmla="*/ 8052358 w 10076157"/>
              <a:gd name="connsiteY4420" fmla="*/ 4031997 h 10287000"/>
              <a:gd name="connsiteX4421" fmla="*/ 8042662 w 10076157"/>
              <a:gd name="connsiteY4421" fmla="*/ 4020732 h 10287000"/>
              <a:gd name="connsiteX4422" fmla="*/ 8042127 w 10076157"/>
              <a:gd name="connsiteY4422" fmla="*/ 4020631 h 10287000"/>
              <a:gd name="connsiteX4423" fmla="*/ 8042335 w 10076157"/>
              <a:gd name="connsiteY4423" fmla="*/ 4041079 h 10287000"/>
              <a:gd name="connsiteX4424" fmla="*/ 8075149 w 10076157"/>
              <a:gd name="connsiteY4424" fmla="*/ 4097184 h 10287000"/>
              <a:gd name="connsiteX4425" fmla="*/ 8086389 w 10076157"/>
              <a:gd name="connsiteY4425" fmla="*/ 4132478 h 10287000"/>
              <a:gd name="connsiteX4426" fmla="*/ 8086277 w 10076157"/>
              <a:gd name="connsiteY4426" fmla="*/ 4135851 h 10287000"/>
              <a:gd name="connsiteX4427" fmla="*/ 8107083 w 10076157"/>
              <a:gd name="connsiteY4427" fmla="*/ 4175422 h 10287000"/>
              <a:gd name="connsiteX4428" fmla="*/ 8130541 w 10076157"/>
              <a:gd name="connsiteY4428" fmla="*/ 4220431 h 10287000"/>
              <a:gd name="connsiteX4429" fmla="*/ 8151577 w 10076157"/>
              <a:gd name="connsiteY4429" fmla="*/ 4242290 h 10287000"/>
              <a:gd name="connsiteX4430" fmla="*/ 8151010 w 10076157"/>
              <a:gd name="connsiteY4430" fmla="*/ 4241346 h 10287000"/>
              <a:gd name="connsiteX4431" fmla="*/ 8224141 w 10076157"/>
              <a:gd name="connsiteY4431" fmla="*/ 4331578 h 10287000"/>
              <a:gd name="connsiteX4432" fmla="*/ 8307862 w 10076157"/>
              <a:gd name="connsiteY4432" fmla="*/ 4470912 h 10287000"/>
              <a:gd name="connsiteX4433" fmla="*/ 8285655 w 10076157"/>
              <a:gd name="connsiteY4433" fmla="*/ 4441729 h 10287000"/>
              <a:gd name="connsiteX4434" fmla="*/ 8291847 w 10076157"/>
              <a:gd name="connsiteY4434" fmla="*/ 4473609 h 10287000"/>
              <a:gd name="connsiteX4435" fmla="*/ 8294778 w 10076157"/>
              <a:gd name="connsiteY4435" fmla="*/ 4558000 h 10287000"/>
              <a:gd name="connsiteX4436" fmla="*/ 8318243 w 10076157"/>
              <a:gd name="connsiteY4436" fmla="*/ 4625516 h 10287000"/>
              <a:gd name="connsiteX4437" fmla="*/ 8365162 w 10076157"/>
              <a:gd name="connsiteY4437" fmla="*/ 4693032 h 10287000"/>
              <a:gd name="connsiteX4438" fmla="*/ 8388623 w 10076157"/>
              <a:gd name="connsiteY4438" fmla="*/ 4760545 h 10287000"/>
              <a:gd name="connsiteX4439" fmla="*/ 8435549 w 10076157"/>
              <a:gd name="connsiteY4439" fmla="*/ 4828055 h 10287000"/>
              <a:gd name="connsiteX4440" fmla="*/ 8482474 w 10076157"/>
              <a:gd name="connsiteY4440" fmla="*/ 4918075 h 10287000"/>
              <a:gd name="connsiteX4441" fmla="*/ 8529398 w 10076157"/>
              <a:gd name="connsiteY4441" fmla="*/ 5008094 h 10287000"/>
              <a:gd name="connsiteX4442" fmla="*/ 8576325 w 10076157"/>
              <a:gd name="connsiteY4442" fmla="*/ 5098114 h 10287000"/>
              <a:gd name="connsiteX4443" fmla="*/ 8576325 w 10076157"/>
              <a:gd name="connsiteY4443" fmla="*/ 5120617 h 10287000"/>
              <a:gd name="connsiteX4444" fmla="*/ 8646707 w 10076157"/>
              <a:gd name="connsiteY4444" fmla="*/ 5278150 h 10287000"/>
              <a:gd name="connsiteX4445" fmla="*/ 8670168 w 10076157"/>
              <a:gd name="connsiteY4445" fmla="*/ 5458187 h 10287000"/>
              <a:gd name="connsiteX4446" fmla="*/ 8693631 w 10076157"/>
              <a:gd name="connsiteY4446" fmla="*/ 5503199 h 10287000"/>
              <a:gd name="connsiteX4447" fmla="*/ 8740556 w 10076157"/>
              <a:gd name="connsiteY4447" fmla="*/ 5728245 h 10287000"/>
              <a:gd name="connsiteX4448" fmla="*/ 8740556 w 10076157"/>
              <a:gd name="connsiteY4448" fmla="*/ 5773257 h 10287000"/>
              <a:gd name="connsiteX4449" fmla="*/ 8764018 w 10076157"/>
              <a:gd name="connsiteY4449" fmla="*/ 5885777 h 10287000"/>
              <a:gd name="connsiteX4450" fmla="*/ 8764018 w 10076157"/>
              <a:gd name="connsiteY4450" fmla="*/ 5998301 h 10287000"/>
              <a:gd name="connsiteX4451" fmla="*/ 8740556 w 10076157"/>
              <a:gd name="connsiteY4451" fmla="*/ 5908283 h 10287000"/>
              <a:gd name="connsiteX4452" fmla="*/ 8670168 w 10076157"/>
              <a:gd name="connsiteY4452" fmla="*/ 5683237 h 10287000"/>
              <a:gd name="connsiteX4453" fmla="*/ 8599786 w 10076157"/>
              <a:gd name="connsiteY4453" fmla="*/ 5480695 h 10287000"/>
              <a:gd name="connsiteX4454" fmla="*/ 8576325 w 10076157"/>
              <a:gd name="connsiteY4454" fmla="*/ 5390676 h 10287000"/>
              <a:gd name="connsiteX4455" fmla="*/ 8529398 w 10076157"/>
              <a:gd name="connsiteY4455" fmla="*/ 5278150 h 10287000"/>
              <a:gd name="connsiteX4456" fmla="*/ 8529398 w 10076157"/>
              <a:gd name="connsiteY4456" fmla="*/ 5233143 h 10287000"/>
              <a:gd name="connsiteX4457" fmla="*/ 8552861 w 10076157"/>
              <a:gd name="connsiteY4457" fmla="*/ 5210637 h 10287000"/>
              <a:gd name="connsiteX4458" fmla="*/ 8505935 w 10076157"/>
              <a:gd name="connsiteY4458" fmla="*/ 5143126 h 10287000"/>
              <a:gd name="connsiteX4459" fmla="*/ 8435549 w 10076157"/>
              <a:gd name="connsiteY4459" fmla="*/ 5075613 h 10287000"/>
              <a:gd name="connsiteX4460" fmla="*/ 8412085 w 10076157"/>
              <a:gd name="connsiteY4460" fmla="*/ 5030601 h 10287000"/>
              <a:gd name="connsiteX4461" fmla="*/ 8388623 w 10076157"/>
              <a:gd name="connsiteY4461" fmla="*/ 4918075 h 10287000"/>
              <a:gd name="connsiteX4462" fmla="*/ 8341704 w 10076157"/>
              <a:gd name="connsiteY4462" fmla="*/ 4850562 h 10287000"/>
              <a:gd name="connsiteX4463" fmla="*/ 8294778 w 10076157"/>
              <a:gd name="connsiteY4463" fmla="*/ 4760545 h 10287000"/>
              <a:gd name="connsiteX4464" fmla="*/ 8247854 w 10076157"/>
              <a:gd name="connsiteY4464" fmla="*/ 4670524 h 10287000"/>
              <a:gd name="connsiteX4465" fmla="*/ 8154004 w 10076157"/>
              <a:gd name="connsiteY4465" fmla="*/ 4512993 h 10287000"/>
              <a:gd name="connsiteX4466" fmla="*/ 8130541 w 10076157"/>
              <a:gd name="connsiteY4466" fmla="*/ 4445480 h 10287000"/>
              <a:gd name="connsiteX4467" fmla="*/ 8107083 w 10076157"/>
              <a:gd name="connsiteY4467" fmla="*/ 4377964 h 10287000"/>
              <a:gd name="connsiteX4468" fmla="*/ 8089854 w 10076157"/>
              <a:gd name="connsiteY4468" fmla="*/ 4344910 h 10287000"/>
              <a:gd name="connsiteX4469" fmla="*/ 8081589 w 10076157"/>
              <a:gd name="connsiteY4469" fmla="*/ 4329059 h 10287000"/>
              <a:gd name="connsiteX4470" fmla="*/ 8081562 w 10076157"/>
              <a:gd name="connsiteY4470" fmla="*/ 4329157 h 10287000"/>
              <a:gd name="connsiteX4471" fmla="*/ 8080783 w 10076157"/>
              <a:gd name="connsiteY4471" fmla="*/ 4331843 h 10287000"/>
              <a:gd name="connsiteX4472" fmla="*/ 8058154 w 10076157"/>
              <a:gd name="connsiteY4472" fmla="*/ 4325290 h 10287000"/>
              <a:gd name="connsiteX4473" fmla="*/ 8014002 w 10076157"/>
              <a:gd name="connsiteY4473" fmla="*/ 4263350 h 10287000"/>
              <a:gd name="connsiteX4474" fmla="*/ 8006550 w 10076157"/>
              <a:gd name="connsiteY4474" fmla="*/ 4255608 h 10287000"/>
              <a:gd name="connsiteX4475" fmla="*/ 7989771 w 10076157"/>
              <a:gd name="connsiteY4475" fmla="*/ 4242935 h 10287000"/>
              <a:gd name="connsiteX4476" fmla="*/ 7982945 w 10076157"/>
              <a:gd name="connsiteY4476" fmla="*/ 4233602 h 10287000"/>
              <a:gd name="connsiteX4477" fmla="*/ 7962615 w 10076157"/>
              <a:gd name="connsiteY4477" fmla="*/ 4227715 h 10287000"/>
              <a:gd name="connsiteX4478" fmla="*/ 7895784 w 10076157"/>
              <a:gd name="connsiteY4478" fmla="*/ 4208364 h 10287000"/>
              <a:gd name="connsiteX4479" fmla="*/ 7778678 w 10076157"/>
              <a:gd name="connsiteY4479" fmla="*/ 4104549 h 10287000"/>
              <a:gd name="connsiteX4480" fmla="*/ 7645167 w 10076157"/>
              <a:gd name="connsiteY4480" fmla="*/ 3972678 h 10287000"/>
              <a:gd name="connsiteX4481" fmla="*/ 7651393 w 10076157"/>
              <a:gd name="connsiteY4481" fmla="*/ 3951179 h 10287000"/>
              <a:gd name="connsiteX4482" fmla="*/ 7657619 w 10076157"/>
              <a:gd name="connsiteY4482" fmla="*/ 3929680 h 10287000"/>
              <a:gd name="connsiteX4483" fmla="*/ 7719285 w 10076157"/>
              <a:gd name="connsiteY4483" fmla="*/ 3970838 h 10287000"/>
              <a:gd name="connsiteX4484" fmla="*/ 7787176 w 10076157"/>
              <a:gd name="connsiteY4484" fmla="*/ 3990497 h 10287000"/>
              <a:gd name="connsiteX4485" fmla="*/ 7731736 w 10076157"/>
              <a:gd name="connsiteY4485" fmla="*/ 3927841 h 10287000"/>
              <a:gd name="connsiteX4486" fmla="*/ 7585775 w 10076157"/>
              <a:gd name="connsiteY4486" fmla="*/ 3838967 h 10287000"/>
              <a:gd name="connsiteX4487" fmla="*/ 7563141 w 10076157"/>
              <a:gd name="connsiteY4487" fmla="*/ 3832413 h 10287000"/>
              <a:gd name="connsiteX4488" fmla="*/ 7552963 w 10076157"/>
              <a:gd name="connsiteY4488" fmla="*/ 3782861 h 10287000"/>
              <a:gd name="connsiteX4489" fmla="*/ 7581818 w 10076157"/>
              <a:gd name="connsiteY4489" fmla="*/ 3767915 h 10287000"/>
              <a:gd name="connsiteX4490" fmla="*/ 7585941 w 10076157"/>
              <a:gd name="connsiteY4490" fmla="*/ 3765497 h 10287000"/>
              <a:gd name="connsiteX4491" fmla="*/ 7566354 w 10076157"/>
              <a:gd name="connsiteY4491" fmla="*/ 3746427 h 10287000"/>
              <a:gd name="connsiteX4492" fmla="*/ 7497067 w 10076157"/>
              <a:gd name="connsiteY4492" fmla="*/ 3657817 h 10287000"/>
              <a:gd name="connsiteX4493" fmla="*/ 7426680 w 10076157"/>
              <a:gd name="connsiteY4493" fmla="*/ 3590297 h 10287000"/>
              <a:gd name="connsiteX4494" fmla="*/ 7309365 w 10076157"/>
              <a:gd name="connsiteY4494" fmla="*/ 3455272 h 10287000"/>
              <a:gd name="connsiteX4495" fmla="*/ 7215523 w 10076157"/>
              <a:gd name="connsiteY4495" fmla="*/ 3410266 h 10287000"/>
              <a:gd name="connsiteX4496" fmla="*/ 7175928 w 10076157"/>
              <a:gd name="connsiteY4496" fmla="*/ 3391277 h 10287000"/>
              <a:gd name="connsiteX4497" fmla="*/ 7169559 w 10076157"/>
              <a:gd name="connsiteY4497" fmla="*/ 3385894 h 10287000"/>
              <a:gd name="connsiteX4498" fmla="*/ 7170707 w 10076157"/>
              <a:gd name="connsiteY4498" fmla="*/ 3390985 h 10287000"/>
              <a:gd name="connsiteX4499" fmla="*/ 7171726 w 10076157"/>
              <a:gd name="connsiteY4499" fmla="*/ 3412511 h 10287000"/>
              <a:gd name="connsiteX4500" fmla="*/ 7188001 w 10076157"/>
              <a:gd name="connsiteY4500" fmla="*/ 3440656 h 10287000"/>
              <a:gd name="connsiteX4501" fmla="*/ 7181741 w 10076157"/>
              <a:gd name="connsiteY4501" fmla="*/ 3462273 h 10287000"/>
              <a:gd name="connsiteX4502" fmla="*/ 7138547 w 10076157"/>
              <a:gd name="connsiteY4502" fmla="*/ 3432193 h 10287000"/>
              <a:gd name="connsiteX4503" fmla="*/ 7089436 w 10076157"/>
              <a:gd name="connsiteY4503" fmla="*/ 3366923 h 10287000"/>
              <a:gd name="connsiteX4504" fmla="*/ 7093836 w 10076157"/>
              <a:gd name="connsiteY4504" fmla="*/ 3380795 h 10287000"/>
              <a:gd name="connsiteX4505" fmla="*/ 7092915 w 10076157"/>
              <a:gd name="connsiteY4505" fmla="*/ 3393048 h 10287000"/>
              <a:gd name="connsiteX4506" fmla="*/ 7054121 w 10076157"/>
              <a:gd name="connsiteY4506" fmla="*/ 3381815 h 10287000"/>
              <a:gd name="connsiteX4507" fmla="*/ 7020680 w 10076157"/>
              <a:gd name="connsiteY4507" fmla="*/ 3352100 h 10287000"/>
              <a:gd name="connsiteX4508" fmla="*/ 7026616 w 10076157"/>
              <a:gd name="connsiteY4508" fmla="*/ 3346552 h 10287000"/>
              <a:gd name="connsiteX4509" fmla="*/ 7012074 w 10076157"/>
              <a:gd name="connsiteY4509" fmla="*/ 3332843 h 10287000"/>
              <a:gd name="connsiteX4510" fmla="*/ 6996731 w 10076157"/>
              <a:gd name="connsiteY4510" fmla="*/ 3323312 h 10287000"/>
              <a:gd name="connsiteX4511" fmla="*/ 6987240 w 10076157"/>
              <a:gd name="connsiteY4511" fmla="*/ 3321075 h 10287000"/>
              <a:gd name="connsiteX4512" fmla="*/ 7013973 w 10076157"/>
              <a:gd name="connsiteY4512" fmla="*/ 3366831 h 10287000"/>
              <a:gd name="connsiteX4513" fmla="*/ 7091595 w 10076157"/>
              <a:gd name="connsiteY4513" fmla="*/ 3436170 h 10287000"/>
              <a:gd name="connsiteX4514" fmla="*/ 7114132 w 10076157"/>
              <a:gd name="connsiteY4514" fmla="*/ 3442696 h 10287000"/>
              <a:gd name="connsiteX4515" fmla="*/ 7107873 w 10076157"/>
              <a:gd name="connsiteY4515" fmla="*/ 3464314 h 10287000"/>
              <a:gd name="connsiteX4516" fmla="*/ 7124150 w 10076157"/>
              <a:gd name="connsiteY4516" fmla="*/ 3492452 h 10287000"/>
              <a:gd name="connsiteX4517" fmla="*/ 7117889 w 10076157"/>
              <a:gd name="connsiteY4517" fmla="*/ 3514069 h 10287000"/>
              <a:gd name="connsiteX4518" fmla="*/ 7189258 w 10076157"/>
              <a:gd name="connsiteY4518" fmla="*/ 3605022 h 10287000"/>
              <a:gd name="connsiteX4519" fmla="*/ 7228075 w 10076157"/>
              <a:gd name="connsiteY4519" fmla="*/ 3639693 h 10287000"/>
              <a:gd name="connsiteX4520" fmla="*/ 7255308 w 10076157"/>
              <a:gd name="connsiteY4520" fmla="*/ 3682722 h 10287000"/>
              <a:gd name="connsiteX4521" fmla="*/ 7263462 w 10076157"/>
              <a:gd name="connsiteY4521" fmla="*/ 3691576 h 10287000"/>
              <a:gd name="connsiteX4522" fmla="*/ 7265728 w 10076157"/>
              <a:gd name="connsiteY4522" fmla="*/ 3685988 h 10287000"/>
              <a:gd name="connsiteX4523" fmla="*/ 7264082 w 10076157"/>
              <a:gd name="connsiteY4523" fmla="*/ 3661798 h 10287000"/>
              <a:gd name="connsiteX4524" fmla="*/ 7262320 w 10076157"/>
              <a:gd name="connsiteY4524" fmla="*/ 3594329 h 10287000"/>
              <a:gd name="connsiteX4525" fmla="*/ 7336711 w 10076157"/>
              <a:gd name="connsiteY4525" fmla="*/ 3705146 h 10287000"/>
              <a:gd name="connsiteX4526" fmla="*/ 7389299 w 10076157"/>
              <a:gd name="connsiteY4526" fmla="*/ 3790123 h 10287000"/>
              <a:gd name="connsiteX4527" fmla="*/ 7409900 w 10076157"/>
              <a:gd name="connsiteY4527" fmla="*/ 3823242 h 10287000"/>
              <a:gd name="connsiteX4528" fmla="*/ 7417523 w 10076157"/>
              <a:gd name="connsiteY4528" fmla="*/ 3830268 h 10287000"/>
              <a:gd name="connsiteX4529" fmla="*/ 7489948 w 10076157"/>
              <a:gd name="connsiteY4529" fmla="*/ 3913342 h 10287000"/>
              <a:gd name="connsiteX4530" fmla="*/ 7533601 w 10076157"/>
              <a:gd name="connsiteY4530" fmla="*/ 4000774 h 10287000"/>
              <a:gd name="connsiteX4531" fmla="*/ 7531338 w 10076157"/>
              <a:gd name="connsiteY4531" fmla="*/ 3999096 h 10287000"/>
              <a:gd name="connsiteX4532" fmla="*/ 7522206 w 10076157"/>
              <a:gd name="connsiteY4532" fmla="*/ 3994958 h 10287000"/>
              <a:gd name="connsiteX4533" fmla="*/ 7536075 w 10076157"/>
              <a:gd name="connsiteY4533" fmla="*/ 4010028 h 10287000"/>
              <a:gd name="connsiteX4534" fmla="*/ 7574890 w 10076157"/>
              <a:gd name="connsiteY4534" fmla="*/ 4044696 h 10287000"/>
              <a:gd name="connsiteX4535" fmla="*/ 7629982 w 10076157"/>
              <a:gd name="connsiteY4535" fmla="*/ 4107505 h 10287000"/>
              <a:gd name="connsiteX4536" fmla="*/ 7666295 w 10076157"/>
              <a:gd name="connsiteY4536" fmla="*/ 4235167 h 10287000"/>
              <a:gd name="connsiteX4537" fmla="*/ 7702603 w 10076157"/>
              <a:gd name="connsiteY4537" fmla="*/ 4362828 h 10287000"/>
              <a:gd name="connsiteX4538" fmla="*/ 7725141 w 10076157"/>
              <a:gd name="connsiteY4538" fmla="*/ 4369354 h 10287000"/>
              <a:gd name="connsiteX4539" fmla="*/ 7718882 w 10076157"/>
              <a:gd name="connsiteY4539" fmla="*/ 4390968 h 10287000"/>
              <a:gd name="connsiteX4540" fmla="*/ 7773972 w 10076157"/>
              <a:gd name="connsiteY4540" fmla="*/ 4453781 h 10287000"/>
              <a:gd name="connsiteX4541" fmla="*/ 7839081 w 10076157"/>
              <a:gd name="connsiteY4541" fmla="*/ 4566351 h 10287000"/>
              <a:gd name="connsiteX4542" fmla="*/ 7865373 w 10076157"/>
              <a:gd name="connsiteY4542" fmla="*/ 4644250 h 10287000"/>
              <a:gd name="connsiteX4543" fmla="*/ 7946759 w 10076157"/>
              <a:gd name="connsiteY4543" fmla="*/ 4784965 h 10287000"/>
              <a:gd name="connsiteX4544" fmla="*/ 7995592 w 10076157"/>
              <a:gd name="connsiteY4544" fmla="*/ 4869389 h 10287000"/>
              <a:gd name="connsiteX4545" fmla="*/ 8038164 w 10076157"/>
              <a:gd name="connsiteY4545" fmla="*/ 4975434 h 10287000"/>
              <a:gd name="connsiteX4546" fmla="*/ 8080732 w 10076157"/>
              <a:gd name="connsiteY4546" fmla="*/ 5081476 h 10287000"/>
              <a:gd name="connsiteX4547" fmla="*/ 8145843 w 10076157"/>
              <a:gd name="connsiteY4547" fmla="*/ 5194046 h 10287000"/>
              <a:gd name="connsiteX4548" fmla="*/ 8204688 w 10076157"/>
              <a:gd name="connsiteY4548" fmla="*/ 5328234 h 10287000"/>
              <a:gd name="connsiteX4549" fmla="*/ 8173392 w 10076157"/>
              <a:gd name="connsiteY4549" fmla="*/ 5436313 h 10287000"/>
              <a:gd name="connsiteX4550" fmla="*/ 8163378 w 10076157"/>
              <a:gd name="connsiteY4550" fmla="*/ 5386557 h 10287000"/>
              <a:gd name="connsiteX4551" fmla="*/ 8130824 w 10076157"/>
              <a:gd name="connsiteY4551" fmla="*/ 5330270 h 10287000"/>
              <a:gd name="connsiteX4552" fmla="*/ 8110787 w 10076157"/>
              <a:gd name="connsiteY4552" fmla="*/ 5230752 h 10287000"/>
              <a:gd name="connsiteX4553" fmla="*/ 8051937 w 10076157"/>
              <a:gd name="connsiteY4553" fmla="*/ 5096567 h 10287000"/>
              <a:gd name="connsiteX4554" fmla="*/ 7996850 w 10076157"/>
              <a:gd name="connsiteY4554" fmla="*/ 5033756 h 10287000"/>
              <a:gd name="connsiteX4555" fmla="*/ 8006866 w 10076157"/>
              <a:gd name="connsiteY4555" fmla="*/ 5083518 h 10287000"/>
              <a:gd name="connsiteX4556" fmla="*/ 8033158 w 10076157"/>
              <a:gd name="connsiteY4556" fmla="*/ 5161418 h 10287000"/>
              <a:gd name="connsiteX4557" fmla="*/ 8079489 w 10076157"/>
              <a:gd name="connsiteY4557" fmla="*/ 5338837 h 10287000"/>
              <a:gd name="connsiteX4558" fmla="*/ 8054452 w 10076157"/>
              <a:gd name="connsiteY4558" fmla="*/ 5425302 h 10287000"/>
              <a:gd name="connsiteX4559" fmla="*/ 8060713 w 10076157"/>
              <a:gd name="connsiteY4559" fmla="*/ 5403685 h 10287000"/>
              <a:gd name="connsiteX4560" fmla="*/ 8044435 w 10076157"/>
              <a:gd name="connsiteY4560" fmla="*/ 5375546 h 10287000"/>
              <a:gd name="connsiteX4561" fmla="*/ 8040677 w 10076157"/>
              <a:gd name="connsiteY4561" fmla="*/ 5304167 h 10287000"/>
              <a:gd name="connsiteX4562" fmla="*/ 7991843 w 10076157"/>
              <a:gd name="connsiteY4562" fmla="*/ 5219741 h 10287000"/>
              <a:gd name="connsiteX4563" fmla="*/ 7926739 w 10076157"/>
              <a:gd name="connsiteY4563" fmla="*/ 5107172 h 10287000"/>
              <a:gd name="connsiteX4564" fmla="*/ 7887926 w 10076157"/>
              <a:gd name="connsiteY4564" fmla="*/ 5072501 h 10287000"/>
              <a:gd name="connsiteX4565" fmla="*/ 7891682 w 10076157"/>
              <a:gd name="connsiteY4565" fmla="*/ 5143882 h 10287000"/>
              <a:gd name="connsiteX4566" fmla="*/ 7938015 w 10076157"/>
              <a:gd name="connsiteY4566" fmla="*/ 5321301 h 10287000"/>
              <a:gd name="connsiteX4567" fmla="*/ 7948029 w 10076157"/>
              <a:gd name="connsiteY4567" fmla="*/ 5371057 h 10287000"/>
              <a:gd name="connsiteX4568" fmla="*/ 7990600 w 10076157"/>
              <a:gd name="connsiteY4568" fmla="*/ 5477103 h 10287000"/>
              <a:gd name="connsiteX4569" fmla="*/ 7984342 w 10076157"/>
              <a:gd name="connsiteY4569" fmla="*/ 5498719 h 10287000"/>
              <a:gd name="connsiteX4570" fmla="*/ 8026915 w 10076157"/>
              <a:gd name="connsiteY4570" fmla="*/ 5604763 h 10287000"/>
              <a:gd name="connsiteX4571" fmla="*/ 8011896 w 10076157"/>
              <a:gd name="connsiteY4571" fmla="*/ 5740987 h 10287000"/>
              <a:gd name="connsiteX4572" fmla="*/ 8015655 w 10076157"/>
              <a:gd name="connsiteY4572" fmla="*/ 5812365 h 10287000"/>
              <a:gd name="connsiteX4573" fmla="*/ 8041944 w 10076157"/>
              <a:gd name="connsiteY4573" fmla="*/ 5890267 h 10287000"/>
              <a:gd name="connsiteX4574" fmla="*/ 8045702 w 10076157"/>
              <a:gd name="connsiteY4574" fmla="*/ 5961641 h 10287000"/>
              <a:gd name="connsiteX4575" fmla="*/ 8072000 w 10076157"/>
              <a:gd name="connsiteY4575" fmla="*/ 6039540 h 10287000"/>
              <a:gd name="connsiteX4576" fmla="*/ 8092036 w 10076157"/>
              <a:gd name="connsiteY4576" fmla="*/ 6139059 h 10287000"/>
              <a:gd name="connsiteX4577" fmla="*/ 8112071 w 10076157"/>
              <a:gd name="connsiteY4577" fmla="*/ 6238576 h 10287000"/>
              <a:gd name="connsiteX4578" fmla="*/ 8132107 w 10076157"/>
              <a:gd name="connsiteY4578" fmla="*/ 6338097 h 10287000"/>
              <a:gd name="connsiteX4579" fmla="*/ 8125848 w 10076157"/>
              <a:gd name="connsiteY4579" fmla="*/ 6359713 h 10287000"/>
              <a:gd name="connsiteX4580" fmla="*/ 8149639 w 10076157"/>
              <a:gd name="connsiteY4580" fmla="*/ 6530604 h 10287000"/>
              <a:gd name="connsiteX4581" fmla="*/ 8122098 w 10076157"/>
              <a:gd name="connsiteY4581" fmla="*/ 6710065 h 10287000"/>
              <a:gd name="connsiteX4582" fmla="*/ 8132116 w 10076157"/>
              <a:gd name="connsiteY4582" fmla="*/ 6759825 h 10287000"/>
              <a:gd name="connsiteX4583" fmla="*/ 8114596 w 10076157"/>
              <a:gd name="connsiteY4583" fmla="*/ 6989043 h 10287000"/>
              <a:gd name="connsiteX4584" fmla="*/ 8102077 w 10076157"/>
              <a:gd name="connsiteY4584" fmla="*/ 7032279 h 10287000"/>
              <a:gd name="connsiteX4585" fmla="*/ 8093317 w 10076157"/>
              <a:gd name="connsiteY4585" fmla="*/ 7146885 h 10287000"/>
              <a:gd name="connsiteX4586" fmla="*/ 8062019 w 10076157"/>
              <a:gd name="connsiteY4586" fmla="*/ 7254969 h 10287000"/>
              <a:gd name="connsiteX4587" fmla="*/ 8064522 w 10076157"/>
              <a:gd name="connsiteY4587" fmla="*/ 7161977 h 10287000"/>
              <a:gd name="connsiteX4588" fmla="*/ 8059504 w 10076157"/>
              <a:gd name="connsiteY4588" fmla="*/ 6926233 h 10287000"/>
              <a:gd name="connsiteX4589" fmla="*/ 8048234 w 10076157"/>
              <a:gd name="connsiteY4589" fmla="*/ 6712109 h 10287000"/>
              <a:gd name="connsiteX4590" fmla="*/ 8050735 w 10076157"/>
              <a:gd name="connsiteY4590" fmla="*/ 6619114 h 10287000"/>
              <a:gd name="connsiteX4591" fmla="*/ 8036958 w 10076157"/>
              <a:gd name="connsiteY4591" fmla="*/ 6497976 h 10287000"/>
              <a:gd name="connsiteX4592" fmla="*/ 8049475 w 10076157"/>
              <a:gd name="connsiteY4592" fmla="*/ 6454746 h 10287000"/>
              <a:gd name="connsiteX4593" fmla="*/ 8078273 w 10076157"/>
              <a:gd name="connsiteY4593" fmla="*/ 6439654 h 10287000"/>
              <a:gd name="connsiteX4594" fmla="*/ 8051976 w 10076157"/>
              <a:gd name="connsiteY4594" fmla="*/ 6361754 h 10287000"/>
              <a:gd name="connsiteX4595" fmla="*/ 8003144 w 10076157"/>
              <a:gd name="connsiteY4595" fmla="*/ 6277329 h 10287000"/>
              <a:gd name="connsiteX4596" fmla="*/ 7993127 w 10076157"/>
              <a:gd name="connsiteY4596" fmla="*/ 6227566 h 10287000"/>
              <a:gd name="connsiteX4597" fmla="*/ 8001888 w 10076157"/>
              <a:gd name="connsiteY4597" fmla="*/ 6112956 h 10287000"/>
              <a:gd name="connsiteX4598" fmla="*/ 7975597 w 10076157"/>
              <a:gd name="connsiteY4598" fmla="*/ 6035056 h 10287000"/>
              <a:gd name="connsiteX4599" fmla="*/ 7955561 w 10076157"/>
              <a:gd name="connsiteY4599" fmla="*/ 5935539 h 10287000"/>
              <a:gd name="connsiteX4600" fmla="*/ 7935525 w 10076157"/>
              <a:gd name="connsiteY4600" fmla="*/ 5836019 h 10287000"/>
              <a:gd name="connsiteX4601" fmla="*/ 7889194 w 10076157"/>
              <a:gd name="connsiteY4601" fmla="*/ 5658600 h 10287000"/>
              <a:gd name="connsiteX4602" fmla="*/ 7885433 w 10076157"/>
              <a:gd name="connsiteY4602" fmla="*/ 5587226 h 10287000"/>
              <a:gd name="connsiteX4603" fmla="*/ 7881680 w 10076157"/>
              <a:gd name="connsiteY4603" fmla="*/ 5515849 h 10287000"/>
              <a:gd name="connsiteX4604" fmla="*/ 7861644 w 10076157"/>
              <a:gd name="connsiteY4604" fmla="*/ 5416335 h 10287000"/>
              <a:gd name="connsiteX4605" fmla="*/ 7845367 w 10076157"/>
              <a:gd name="connsiteY4605" fmla="*/ 5388192 h 10287000"/>
              <a:gd name="connsiteX4606" fmla="*/ 7806554 w 10076157"/>
              <a:gd name="connsiteY4606" fmla="*/ 5353520 h 10287000"/>
              <a:gd name="connsiteX4607" fmla="*/ 7786517 w 10076157"/>
              <a:gd name="connsiteY4607" fmla="*/ 5254003 h 10287000"/>
              <a:gd name="connsiteX4608" fmla="*/ 7799036 w 10076157"/>
              <a:gd name="connsiteY4608" fmla="*/ 5210771 h 10287000"/>
              <a:gd name="connsiteX4609" fmla="*/ 7791209 w 10076157"/>
              <a:gd name="connsiteY4609" fmla="*/ 5185076 h 10287000"/>
              <a:gd name="connsiteX4610" fmla="*/ 7782483 w 10076157"/>
              <a:gd name="connsiteY4610" fmla="*/ 5168677 h 10287000"/>
              <a:gd name="connsiteX4611" fmla="*/ 7787405 w 10076157"/>
              <a:gd name="connsiteY4611" fmla="*/ 5188330 h 10287000"/>
              <a:gd name="connsiteX4612" fmla="*/ 7797604 w 10076157"/>
              <a:gd name="connsiteY4612" fmla="*/ 5222571 h 10287000"/>
              <a:gd name="connsiteX4613" fmla="*/ 7756810 w 10076157"/>
              <a:gd name="connsiteY4613" fmla="*/ 5222571 h 10287000"/>
              <a:gd name="connsiteX4614" fmla="*/ 7756810 w 10076157"/>
              <a:gd name="connsiteY4614" fmla="*/ 5285785 h 10287000"/>
              <a:gd name="connsiteX4615" fmla="*/ 7797604 w 10076157"/>
              <a:gd name="connsiteY4615" fmla="*/ 5391151 h 10287000"/>
              <a:gd name="connsiteX4616" fmla="*/ 7838396 w 10076157"/>
              <a:gd name="connsiteY4616" fmla="*/ 5454365 h 10287000"/>
              <a:gd name="connsiteX4617" fmla="*/ 7838396 w 10076157"/>
              <a:gd name="connsiteY4617" fmla="*/ 5497497 h 10287000"/>
              <a:gd name="connsiteX4618" fmla="*/ 7838396 w 10076157"/>
              <a:gd name="connsiteY4618" fmla="*/ 5559728 h 10287000"/>
              <a:gd name="connsiteX4619" fmla="*/ 7817999 w 10076157"/>
              <a:gd name="connsiteY4619" fmla="*/ 5559728 h 10287000"/>
              <a:gd name="connsiteX4620" fmla="*/ 7797604 w 10076157"/>
              <a:gd name="connsiteY4620" fmla="*/ 5517579 h 10287000"/>
              <a:gd name="connsiteX4621" fmla="*/ 7797604 w 10076157"/>
              <a:gd name="connsiteY4621" fmla="*/ 5496511 h 10287000"/>
              <a:gd name="connsiteX4622" fmla="*/ 7797604 w 10076157"/>
              <a:gd name="connsiteY4622" fmla="*/ 5475440 h 10287000"/>
              <a:gd name="connsiteX4623" fmla="*/ 7736411 w 10076157"/>
              <a:gd name="connsiteY4623" fmla="*/ 5349004 h 10287000"/>
              <a:gd name="connsiteX4624" fmla="*/ 7695619 w 10076157"/>
              <a:gd name="connsiteY4624" fmla="*/ 5285785 h 10287000"/>
              <a:gd name="connsiteX4625" fmla="*/ 7654823 w 10076157"/>
              <a:gd name="connsiteY4625" fmla="*/ 5222571 h 10287000"/>
              <a:gd name="connsiteX4626" fmla="*/ 7614035 w 10076157"/>
              <a:gd name="connsiteY4626" fmla="*/ 5117206 h 10287000"/>
              <a:gd name="connsiteX4627" fmla="*/ 7593635 w 10076157"/>
              <a:gd name="connsiteY4627" fmla="*/ 4948628 h 10287000"/>
              <a:gd name="connsiteX4628" fmla="*/ 7573242 w 10076157"/>
              <a:gd name="connsiteY4628" fmla="*/ 4864338 h 10287000"/>
              <a:gd name="connsiteX4629" fmla="*/ 7552844 w 10076157"/>
              <a:gd name="connsiteY4629" fmla="*/ 4801125 h 10287000"/>
              <a:gd name="connsiteX4630" fmla="*/ 7471259 w 10076157"/>
              <a:gd name="connsiteY4630" fmla="*/ 4695759 h 10287000"/>
              <a:gd name="connsiteX4631" fmla="*/ 7491655 w 10076157"/>
              <a:gd name="connsiteY4631" fmla="*/ 4674691 h 10287000"/>
              <a:gd name="connsiteX4632" fmla="*/ 7502828 w 10076157"/>
              <a:gd name="connsiteY4632" fmla="*/ 4686404 h 10287000"/>
              <a:gd name="connsiteX4633" fmla="*/ 7500300 w 10076157"/>
              <a:gd name="connsiteY4633" fmla="*/ 4680579 h 10287000"/>
              <a:gd name="connsiteX4634" fmla="*/ 7496034 w 10076157"/>
              <a:gd name="connsiteY4634" fmla="*/ 4654451 h 10287000"/>
              <a:gd name="connsiteX4635" fmla="*/ 7447204 w 10076157"/>
              <a:gd name="connsiteY4635" fmla="*/ 4570019 h 10287000"/>
              <a:gd name="connsiteX4636" fmla="*/ 7403535 w 10076157"/>
              <a:gd name="connsiteY4636" fmla="*/ 4478304 h 10287000"/>
              <a:gd name="connsiteX4637" fmla="*/ 7387165 w 10076157"/>
              <a:gd name="connsiteY4637" fmla="*/ 4439532 h 10287000"/>
              <a:gd name="connsiteX4638" fmla="*/ 7386947 w 10076157"/>
              <a:gd name="connsiteY4638" fmla="*/ 4439305 h 10287000"/>
              <a:gd name="connsiteX4639" fmla="*/ 7386853 w 10076157"/>
              <a:gd name="connsiteY4639" fmla="*/ 4438797 h 10287000"/>
              <a:gd name="connsiteX4640" fmla="*/ 7386102 w 10076157"/>
              <a:gd name="connsiteY4640" fmla="*/ 4437015 h 10287000"/>
              <a:gd name="connsiteX4641" fmla="*/ 7372074 w 10076157"/>
              <a:gd name="connsiteY4641" fmla="*/ 4407693 h 10287000"/>
              <a:gd name="connsiteX4642" fmla="*/ 7294452 w 10076157"/>
              <a:gd name="connsiteY4642" fmla="*/ 4338360 h 10287000"/>
              <a:gd name="connsiteX4643" fmla="*/ 7279114 w 10076157"/>
              <a:gd name="connsiteY4643" fmla="*/ 4328062 h 10287000"/>
              <a:gd name="connsiteX4644" fmla="*/ 7264698 w 10076157"/>
              <a:gd name="connsiteY4644" fmla="*/ 4312369 h 10287000"/>
              <a:gd name="connsiteX4645" fmla="*/ 7264728 w 10076157"/>
              <a:gd name="connsiteY4645" fmla="*/ 4312408 h 10287000"/>
              <a:gd name="connsiteX4646" fmla="*/ 7346208 w 10076157"/>
              <a:gd name="connsiteY4646" fmla="*/ 4460455 h 10287000"/>
              <a:gd name="connsiteX4647" fmla="*/ 7346208 w 10076157"/>
              <a:gd name="connsiteY4647" fmla="*/ 4545056 h 10287000"/>
              <a:gd name="connsiteX4648" fmla="*/ 7346208 w 10076157"/>
              <a:gd name="connsiteY4648" fmla="*/ 4523907 h 10287000"/>
              <a:gd name="connsiteX4649" fmla="*/ 7325837 w 10076157"/>
              <a:gd name="connsiteY4649" fmla="*/ 4502759 h 10287000"/>
              <a:gd name="connsiteX4650" fmla="*/ 7305467 w 10076157"/>
              <a:gd name="connsiteY4650" fmla="*/ 4439305 h 10287000"/>
              <a:gd name="connsiteX4651" fmla="*/ 7244358 w 10076157"/>
              <a:gd name="connsiteY4651" fmla="*/ 4375857 h 10287000"/>
              <a:gd name="connsiteX4652" fmla="*/ 7162880 w 10076157"/>
              <a:gd name="connsiteY4652" fmla="*/ 4291258 h 10287000"/>
              <a:gd name="connsiteX4653" fmla="*/ 7122139 w 10076157"/>
              <a:gd name="connsiteY4653" fmla="*/ 4270106 h 10287000"/>
              <a:gd name="connsiteX4654" fmla="*/ 7142510 w 10076157"/>
              <a:gd name="connsiteY4654" fmla="*/ 4333560 h 10287000"/>
              <a:gd name="connsiteX4655" fmla="*/ 7223992 w 10076157"/>
              <a:gd name="connsiteY4655" fmla="*/ 4481607 h 10287000"/>
              <a:gd name="connsiteX4656" fmla="*/ 7244358 w 10076157"/>
              <a:gd name="connsiteY4656" fmla="*/ 4523907 h 10287000"/>
              <a:gd name="connsiteX4657" fmla="*/ 7305467 w 10076157"/>
              <a:gd name="connsiteY4657" fmla="*/ 4608504 h 10287000"/>
              <a:gd name="connsiteX4658" fmla="*/ 7305467 w 10076157"/>
              <a:gd name="connsiteY4658" fmla="*/ 4629657 h 10287000"/>
              <a:gd name="connsiteX4659" fmla="*/ 7366577 w 10076157"/>
              <a:gd name="connsiteY4659" fmla="*/ 4714255 h 10287000"/>
              <a:gd name="connsiteX4660" fmla="*/ 7386628 w 10076157"/>
              <a:gd name="connsiteY4660" fmla="*/ 4803480 h 10287000"/>
              <a:gd name="connsiteX4661" fmla="*/ 7386819 w 10076157"/>
              <a:gd name="connsiteY4661" fmla="*/ 4825913 h 10287000"/>
              <a:gd name="connsiteX4662" fmla="*/ 7401510 w 10076157"/>
              <a:gd name="connsiteY4662" fmla="*/ 4852997 h 10287000"/>
              <a:gd name="connsiteX4663" fmla="*/ 7418126 w 10076157"/>
              <a:gd name="connsiteY4663" fmla="*/ 4897914 h 10287000"/>
              <a:gd name="connsiteX4664" fmla="*/ 7416689 w 10076157"/>
              <a:gd name="connsiteY4664" fmla="*/ 4919200 h 10287000"/>
              <a:gd name="connsiteX4665" fmla="*/ 7427687 w 10076157"/>
              <a:gd name="connsiteY4665" fmla="*/ 4936328 h 10287000"/>
              <a:gd name="connsiteX4666" fmla="*/ 7448052 w 10076157"/>
              <a:gd name="connsiteY4666" fmla="*/ 4968053 h 10287000"/>
              <a:gd name="connsiteX4667" fmla="*/ 7468422 w 10076157"/>
              <a:gd name="connsiteY4667" fmla="*/ 5031504 h 10287000"/>
              <a:gd name="connsiteX4668" fmla="*/ 7509162 w 10076157"/>
              <a:gd name="connsiteY4668" fmla="*/ 5094951 h 10287000"/>
              <a:gd name="connsiteX4669" fmla="*/ 7549903 w 10076157"/>
              <a:gd name="connsiteY4669" fmla="*/ 5179551 h 10287000"/>
              <a:gd name="connsiteX4670" fmla="*/ 7590643 w 10076157"/>
              <a:gd name="connsiteY4670" fmla="*/ 5264152 h 10287000"/>
              <a:gd name="connsiteX4671" fmla="*/ 7631383 w 10076157"/>
              <a:gd name="connsiteY4671" fmla="*/ 5348750 h 10287000"/>
              <a:gd name="connsiteX4672" fmla="*/ 7631383 w 10076157"/>
              <a:gd name="connsiteY4672" fmla="*/ 5369901 h 10287000"/>
              <a:gd name="connsiteX4673" fmla="*/ 7692489 w 10076157"/>
              <a:gd name="connsiteY4673" fmla="*/ 5517950 h 10287000"/>
              <a:gd name="connsiteX4674" fmla="*/ 7712859 w 10076157"/>
              <a:gd name="connsiteY4674" fmla="*/ 5687147 h 10287000"/>
              <a:gd name="connsiteX4675" fmla="*/ 7733229 w 10076157"/>
              <a:gd name="connsiteY4675" fmla="*/ 5729451 h 10287000"/>
              <a:gd name="connsiteX4676" fmla="*/ 7773969 w 10076157"/>
              <a:gd name="connsiteY4676" fmla="*/ 5940949 h 10287000"/>
              <a:gd name="connsiteX4677" fmla="*/ 7773969 w 10076157"/>
              <a:gd name="connsiteY4677" fmla="*/ 5983249 h 10287000"/>
              <a:gd name="connsiteX4678" fmla="*/ 7794340 w 10076157"/>
              <a:gd name="connsiteY4678" fmla="*/ 6088994 h 10287000"/>
              <a:gd name="connsiteX4679" fmla="*/ 7794340 w 10076157"/>
              <a:gd name="connsiteY4679" fmla="*/ 6194747 h 10287000"/>
              <a:gd name="connsiteX4680" fmla="*/ 7773969 w 10076157"/>
              <a:gd name="connsiteY4680" fmla="*/ 6110146 h 10287000"/>
              <a:gd name="connsiteX4681" fmla="*/ 7712859 w 10076157"/>
              <a:gd name="connsiteY4681" fmla="*/ 5898650 h 10287000"/>
              <a:gd name="connsiteX4682" fmla="*/ 7651754 w 10076157"/>
              <a:gd name="connsiteY4682" fmla="*/ 5708301 h 10287000"/>
              <a:gd name="connsiteX4683" fmla="*/ 7631383 w 10076157"/>
              <a:gd name="connsiteY4683" fmla="*/ 5623700 h 10287000"/>
              <a:gd name="connsiteX4684" fmla="*/ 7590643 w 10076157"/>
              <a:gd name="connsiteY4684" fmla="*/ 5517950 h 10287000"/>
              <a:gd name="connsiteX4685" fmla="*/ 7590643 w 10076157"/>
              <a:gd name="connsiteY4685" fmla="*/ 5475653 h 10287000"/>
              <a:gd name="connsiteX4686" fmla="*/ 7611013 w 10076157"/>
              <a:gd name="connsiteY4686" fmla="*/ 5454502 h 10287000"/>
              <a:gd name="connsiteX4687" fmla="*/ 7570274 w 10076157"/>
              <a:gd name="connsiteY4687" fmla="*/ 5391050 h 10287000"/>
              <a:gd name="connsiteX4688" fmla="*/ 7509162 w 10076157"/>
              <a:gd name="connsiteY4688" fmla="*/ 5327604 h 10287000"/>
              <a:gd name="connsiteX4689" fmla="*/ 7488793 w 10076157"/>
              <a:gd name="connsiteY4689" fmla="*/ 5285302 h 10287000"/>
              <a:gd name="connsiteX4690" fmla="*/ 7468422 w 10076157"/>
              <a:gd name="connsiteY4690" fmla="*/ 5179551 h 10287000"/>
              <a:gd name="connsiteX4691" fmla="*/ 7427687 w 10076157"/>
              <a:gd name="connsiteY4691" fmla="*/ 5116102 h 10287000"/>
              <a:gd name="connsiteX4692" fmla="*/ 7386947 w 10076157"/>
              <a:gd name="connsiteY4692" fmla="*/ 5031504 h 10287000"/>
              <a:gd name="connsiteX4693" fmla="*/ 7346208 w 10076157"/>
              <a:gd name="connsiteY4693" fmla="*/ 4946903 h 10287000"/>
              <a:gd name="connsiteX4694" fmla="*/ 7264728 w 10076157"/>
              <a:gd name="connsiteY4694" fmla="*/ 4798856 h 10287000"/>
              <a:gd name="connsiteX4695" fmla="*/ 7244358 w 10076157"/>
              <a:gd name="connsiteY4695" fmla="*/ 4735405 h 10287000"/>
              <a:gd name="connsiteX4696" fmla="*/ 7223992 w 10076157"/>
              <a:gd name="connsiteY4696" fmla="*/ 4671953 h 10287000"/>
              <a:gd name="connsiteX4697" fmla="*/ 7183250 w 10076157"/>
              <a:gd name="connsiteY4697" fmla="*/ 4587355 h 10287000"/>
              <a:gd name="connsiteX4698" fmla="*/ 7162880 w 10076157"/>
              <a:gd name="connsiteY4698" fmla="*/ 4566208 h 10287000"/>
              <a:gd name="connsiteX4699" fmla="*/ 7122139 w 10076157"/>
              <a:gd name="connsiteY4699" fmla="*/ 4545056 h 10287000"/>
              <a:gd name="connsiteX4700" fmla="*/ 7081399 w 10076157"/>
              <a:gd name="connsiteY4700" fmla="*/ 4460455 h 10287000"/>
              <a:gd name="connsiteX4701" fmla="*/ 7081399 w 10076157"/>
              <a:gd name="connsiteY4701" fmla="*/ 4418159 h 10287000"/>
              <a:gd name="connsiteX4702" fmla="*/ 7040660 w 10076157"/>
              <a:gd name="connsiteY4702" fmla="*/ 4375857 h 10287000"/>
              <a:gd name="connsiteX4703" fmla="*/ 6999920 w 10076157"/>
              <a:gd name="connsiteY4703" fmla="*/ 4354708 h 10287000"/>
              <a:gd name="connsiteX4704" fmla="*/ 6965549 w 10076157"/>
              <a:gd name="connsiteY4704" fmla="*/ 4327942 h 10287000"/>
              <a:gd name="connsiteX4705" fmla="*/ 6964701 w 10076157"/>
              <a:gd name="connsiteY4705" fmla="*/ 4325870 h 10287000"/>
              <a:gd name="connsiteX4706" fmla="*/ 6964505 w 10076157"/>
              <a:gd name="connsiteY4706" fmla="*/ 4325780 h 10287000"/>
              <a:gd name="connsiteX4707" fmla="*/ 6888665 w 10076157"/>
              <a:gd name="connsiteY4707" fmla="*/ 4236069 h 10287000"/>
              <a:gd name="connsiteX4708" fmla="*/ 6774536 w 10076157"/>
              <a:gd name="connsiteY4708" fmla="*/ 4115421 h 10287000"/>
              <a:gd name="connsiteX4709" fmla="*/ 6777004 w 10076157"/>
              <a:gd name="connsiteY4709" fmla="*/ 4106897 h 10287000"/>
              <a:gd name="connsiteX4710" fmla="*/ 6778080 w 10076157"/>
              <a:gd name="connsiteY4710" fmla="*/ 4103184 h 10287000"/>
              <a:gd name="connsiteX4711" fmla="*/ 6775853 w 10076157"/>
              <a:gd name="connsiteY4711" fmla="*/ 4100907 h 10287000"/>
              <a:gd name="connsiteX4712" fmla="*/ 6694378 w 10076157"/>
              <a:gd name="connsiteY4712" fmla="*/ 3995160 h 10287000"/>
              <a:gd name="connsiteX4713" fmla="*/ 6633269 w 10076157"/>
              <a:gd name="connsiteY4713" fmla="*/ 3931707 h 10287000"/>
              <a:gd name="connsiteX4714" fmla="*/ 6531418 w 10076157"/>
              <a:gd name="connsiteY4714" fmla="*/ 3804810 h 10287000"/>
              <a:gd name="connsiteX4715" fmla="*/ 6449942 w 10076157"/>
              <a:gd name="connsiteY4715" fmla="*/ 3762514 h 10287000"/>
              <a:gd name="connsiteX4716" fmla="*/ 6388833 w 10076157"/>
              <a:gd name="connsiteY4716" fmla="*/ 3720210 h 10287000"/>
              <a:gd name="connsiteX4717" fmla="*/ 6368462 w 10076157"/>
              <a:gd name="connsiteY4717" fmla="*/ 3677914 h 10287000"/>
              <a:gd name="connsiteX4718" fmla="*/ 6327722 w 10076157"/>
              <a:gd name="connsiteY4718" fmla="*/ 3646186 h 10287000"/>
              <a:gd name="connsiteX4719" fmla="*/ 6318263 w 10076157"/>
              <a:gd name="connsiteY4719" fmla="*/ 3638820 h 10287000"/>
              <a:gd name="connsiteX4720" fmla="*/ 6317749 w 10076157"/>
              <a:gd name="connsiteY4720" fmla="*/ 3640597 h 10287000"/>
              <a:gd name="connsiteX4721" fmla="*/ 6314807 w 10076157"/>
              <a:gd name="connsiteY4721" fmla="*/ 3650755 h 10287000"/>
              <a:gd name="connsiteX4722" fmla="*/ 6328492 w 10076157"/>
              <a:gd name="connsiteY4722" fmla="*/ 3676732 h 10287000"/>
              <a:gd name="connsiteX4723" fmla="*/ 6322609 w 10076157"/>
              <a:gd name="connsiteY4723" fmla="*/ 3697049 h 10287000"/>
              <a:gd name="connsiteX4724" fmla="*/ 6383227 w 10076157"/>
              <a:gd name="connsiteY4724" fmla="*/ 3780657 h 10287000"/>
              <a:gd name="connsiteX4725" fmla="*/ 6394721 w 10076157"/>
              <a:gd name="connsiteY4725" fmla="*/ 3786736 h 10287000"/>
              <a:gd name="connsiteX4726" fmla="*/ 6412100 w 10076157"/>
              <a:gd name="connsiteY4726" fmla="*/ 3807161 h 10287000"/>
              <a:gd name="connsiteX4727" fmla="*/ 6409893 w 10076157"/>
              <a:gd name="connsiteY4727" fmla="*/ 3789057 h 10287000"/>
              <a:gd name="connsiteX4728" fmla="*/ 6413176 w 10076157"/>
              <a:gd name="connsiteY4728" fmla="*/ 3771066 h 10287000"/>
              <a:gd name="connsiteX4729" fmla="*/ 6466188 w 10076157"/>
              <a:gd name="connsiteY4729" fmla="*/ 3853770 h 10287000"/>
              <a:gd name="connsiteX4730" fmla="*/ 6503606 w 10076157"/>
              <a:gd name="connsiteY4730" fmla="*/ 3917229 h 10287000"/>
              <a:gd name="connsiteX4731" fmla="*/ 6528459 w 10076157"/>
              <a:gd name="connsiteY4731" fmla="*/ 3959151 h 10287000"/>
              <a:gd name="connsiteX4732" fmla="*/ 6529114 w 10076157"/>
              <a:gd name="connsiteY4732" fmla="*/ 3959782 h 10287000"/>
              <a:gd name="connsiteX4733" fmla="*/ 6581462 w 10076157"/>
              <a:gd name="connsiteY4733" fmla="*/ 4022458 h 10287000"/>
              <a:gd name="connsiteX4734" fmla="*/ 6585506 w 10076157"/>
              <a:gd name="connsiteY4734" fmla="*/ 4041829 h 10287000"/>
              <a:gd name="connsiteX4735" fmla="*/ 6591788 w 10076157"/>
              <a:gd name="connsiteY4735" fmla="*/ 4054964 h 10287000"/>
              <a:gd name="connsiteX4736" fmla="*/ 6593903 w 10076157"/>
              <a:gd name="connsiteY4736" fmla="*/ 4057642 h 10287000"/>
              <a:gd name="connsiteX4737" fmla="*/ 6598325 w 10076157"/>
              <a:gd name="connsiteY4737" fmla="*/ 4063131 h 10287000"/>
              <a:gd name="connsiteX4738" fmla="*/ 6678504 w 10076157"/>
              <a:gd name="connsiteY4738" fmla="*/ 4152403 h 10287000"/>
              <a:gd name="connsiteX4739" fmla="*/ 6711755 w 10076157"/>
              <a:gd name="connsiteY4739" fmla="*/ 4184050 h 10287000"/>
              <a:gd name="connsiteX4740" fmla="*/ 6758688 w 10076157"/>
              <a:gd name="connsiteY4740" fmla="*/ 4241676 h 10287000"/>
              <a:gd name="connsiteX4741" fmla="*/ 6787975 w 10076157"/>
              <a:gd name="connsiteY4741" fmla="*/ 4360251 h 10287000"/>
              <a:gd name="connsiteX4742" fmla="*/ 6817255 w 10076157"/>
              <a:gd name="connsiteY4742" fmla="*/ 4478825 h 10287000"/>
              <a:gd name="connsiteX4743" fmla="*/ 6836820 w 10076157"/>
              <a:gd name="connsiteY4743" fmla="*/ 4484492 h 10287000"/>
              <a:gd name="connsiteX4744" fmla="*/ 6830940 w 10076157"/>
              <a:gd name="connsiteY4744" fmla="*/ 4504802 h 10287000"/>
              <a:gd name="connsiteX4745" fmla="*/ 6877873 w 10076157"/>
              <a:gd name="connsiteY4745" fmla="*/ 4562431 h 10287000"/>
              <a:gd name="connsiteX4746" fmla="*/ 6932607 w 10076157"/>
              <a:gd name="connsiteY4746" fmla="*/ 4666357 h 10287000"/>
              <a:gd name="connsiteX4747" fmla="*/ 6954089 w 10076157"/>
              <a:gd name="connsiteY4747" fmla="*/ 4738631 h 10287000"/>
              <a:gd name="connsiteX4748" fmla="*/ 7022507 w 10076157"/>
              <a:gd name="connsiteY4748" fmla="*/ 4868537 h 10287000"/>
              <a:gd name="connsiteX4749" fmla="*/ 7063558 w 10076157"/>
              <a:gd name="connsiteY4749" fmla="*/ 4946478 h 10287000"/>
              <a:gd name="connsiteX4750" fmla="*/ 7098729 w 10076157"/>
              <a:gd name="connsiteY4750" fmla="*/ 5044738 h 10287000"/>
              <a:gd name="connsiteX4751" fmla="*/ 7133891 w 10076157"/>
              <a:gd name="connsiteY4751" fmla="*/ 5142995 h 10287000"/>
              <a:gd name="connsiteX4752" fmla="*/ 7188626 w 10076157"/>
              <a:gd name="connsiteY4752" fmla="*/ 5246918 h 10287000"/>
              <a:gd name="connsiteX4753" fmla="*/ 7237475 w 10076157"/>
              <a:gd name="connsiteY4753" fmla="*/ 5371159 h 10287000"/>
              <a:gd name="connsiteX4754" fmla="*/ 7208063 w 10076157"/>
              <a:gd name="connsiteY4754" fmla="*/ 5472735 h 10287000"/>
              <a:gd name="connsiteX4755" fmla="*/ 7200266 w 10076157"/>
              <a:gd name="connsiteY4755" fmla="*/ 5426440 h 10287000"/>
              <a:gd name="connsiteX4756" fmla="*/ 7172898 w 10076157"/>
              <a:gd name="connsiteY4756" fmla="*/ 5374475 h 10287000"/>
              <a:gd name="connsiteX4757" fmla="*/ 7157296 w 10076157"/>
              <a:gd name="connsiteY4757" fmla="*/ 5281884 h 10287000"/>
              <a:gd name="connsiteX4758" fmla="*/ 7108444 w 10076157"/>
              <a:gd name="connsiteY4758" fmla="*/ 5157645 h 10287000"/>
              <a:gd name="connsiteX4759" fmla="*/ 7061515 w 10076157"/>
              <a:gd name="connsiteY4759" fmla="*/ 5100017 h 10287000"/>
              <a:gd name="connsiteX4760" fmla="*/ 7069316 w 10076157"/>
              <a:gd name="connsiteY4760" fmla="*/ 5146315 h 10287000"/>
              <a:gd name="connsiteX4761" fmla="*/ 7090797 w 10076157"/>
              <a:gd name="connsiteY4761" fmla="*/ 5218591 h 10287000"/>
              <a:gd name="connsiteX4762" fmla="*/ 7127883 w 10076157"/>
              <a:gd name="connsiteY4762" fmla="*/ 5383459 h 10287000"/>
              <a:gd name="connsiteX4763" fmla="*/ 7104354 w 10076157"/>
              <a:gd name="connsiteY4763" fmla="*/ 5464721 h 10287000"/>
              <a:gd name="connsiteX4764" fmla="*/ 7110236 w 10076157"/>
              <a:gd name="connsiteY4764" fmla="*/ 5444407 h 10287000"/>
              <a:gd name="connsiteX4765" fmla="*/ 7096551 w 10076157"/>
              <a:gd name="connsiteY4765" fmla="*/ 5418428 h 10287000"/>
              <a:gd name="connsiteX4766" fmla="*/ 7094634 w 10076157"/>
              <a:gd name="connsiteY4766" fmla="*/ 5351813 h 10287000"/>
              <a:gd name="connsiteX4767" fmla="*/ 7053583 w 10076157"/>
              <a:gd name="connsiteY4767" fmla="*/ 5273871 h 10287000"/>
              <a:gd name="connsiteX4768" fmla="*/ 6998850 w 10076157"/>
              <a:gd name="connsiteY4768" fmla="*/ 5169948 h 10287000"/>
              <a:gd name="connsiteX4769" fmla="*/ 6965600 w 10076157"/>
              <a:gd name="connsiteY4769" fmla="*/ 5138300 h 10287000"/>
              <a:gd name="connsiteX4770" fmla="*/ 6967518 w 10076157"/>
              <a:gd name="connsiteY4770" fmla="*/ 5204915 h 10287000"/>
              <a:gd name="connsiteX4771" fmla="*/ 7004608 w 10076157"/>
              <a:gd name="connsiteY4771" fmla="*/ 5369785 h 10287000"/>
              <a:gd name="connsiteX4772" fmla="*/ 7012405 w 10076157"/>
              <a:gd name="connsiteY4772" fmla="*/ 5416079 h 10287000"/>
              <a:gd name="connsiteX4773" fmla="*/ 7047574 w 10076157"/>
              <a:gd name="connsiteY4773" fmla="*/ 5514334 h 10287000"/>
              <a:gd name="connsiteX4774" fmla="*/ 7041690 w 10076157"/>
              <a:gd name="connsiteY4774" fmla="*/ 5534653 h 10287000"/>
              <a:gd name="connsiteX4775" fmla="*/ 7076859 w 10076157"/>
              <a:gd name="connsiteY4775" fmla="*/ 5632910 h 10287000"/>
              <a:gd name="connsiteX4776" fmla="*/ 7061131 w 10076157"/>
              <a:gd name="connsiteY4776" fmla="*/ 5760463 h 10287000"/>
              <a:gd name="connsiteX4777" fmla="*/ 7063048 w 10076157"/>
              <a:gd name="connsiteY4777" fmla="*/ 5827079 h 10287000"/>
              <a:gd name="connsiteX4778" fmla="*/ 7084529 w 10076157"/>
              <a:gd name="connsiteY4778" fmla="*/ 5899355 h 10287000"/>
              <a:gd name="connsiteX4779" fmla="*/ 7086446 w 10076157"/>
              <a:gd name="connsiteY4779" fmla="*/ 5965967 h 10287000"/>
              <a:gd name="connsiteX4780" fmla="*/ 7107933 w 10076157"/>
              <a:gd name="connsiteY4780" fmla="*/ 6038242 h 10287000"/>
              <a:gd name="connsiteX4781" fmla="*/ 7123535 w 10076157"/>
              <a:gd name="connsiteY4781" fmla="*/ 6130835 h 10287000"/>
              <a:gd name="connsiteX4782" fmla="*/ 7139137 w 10076157"/>
              <a:gd name="connsiteY4782" fmla="*/ 6223429 h 10287000"/>
              <a:gd name="connsiteX4783" fmla="*/ 7154740 w 10076157"/>
              <a:gd name="connsiteY4783" fmla="*/ 6316021 h 10287000"/>
              <a:gd name="connsiteX4784" fmla="*/ 7148857 w 10076157"/>
              <a:gd name="connsiteY4784" fmla="*/ 6336338 h 10287000"/>
              <a:gd name="connsiteX4785" fmla="*/ 7166375 w 10076157"/>
              <a:gd name="connsiteY4785" fmla="*/ 6495540 h 10287000"/>
              <a:gd name="connsiteX4786" fmla="*/ 7138881 w 10076157"/>
              <a:gd name="connsiteY4786" fmla="*/ 6663728 h 10287000"/>
              <a:gd name="connsiteX4787" fmla="*/ 7146679 w 10076157"/>
              <a:gd name="connsiteY4787" fmla="*/ 6710027 h 10287000"/>
              <a:gd name="connsiteX4788" fmla="*/ 7126988 w 10076157"/>
              <a:gd name="connsiteY4788" fmla="*/ 6924511 h 10287000"/>
              <a:gd name="connsiteX4789" fmla="*/ 7115223 w 10076157"/>
              <a:gd name="connsiteY4789" fmla="*/ 6965142 h 10287000"/>
              <a:gd name="connsiteX4790" fmla="*/ 7105378 w 10076157"/>
              <a:gd name="connsiteY4790" fmla="*/ 7072381 h 10287000"/>
              <a:gd name="connsiteX4791" fmla="*/ 7075964 w 10076157"/>
              <a:gd name="connsiteY4791" fmla="*/ 7173960 h 10287000"/>
              <a:gd name="connsiteX4792" fmla="*/ 7079928 w 10076157"/>
              <a:gd name="connsiteY4792" fmla="*/ 7087031 h 10287000"/>
              <a:gd name="connsiteX4793" fmla="*/ 7080053 w 10076157"/>
              <a:gd name="connsiteY4793" fmla="*/ 6866883 h 10287000"/>
              <a:gd name="connsiteX4794" fmla="*/ 7074303 w 10076157"/>
              <a:gd name="connsiteY4794" fmla="*/ 6667050 h 10287000"/>
              <a:gd name="connsiteX4795" fmla="*/ 7078266 w 10076157"/>
              <a:gd name="connsiteY4795" fmla="*/ 6580122 h 10287000"/>
              <a:gd name="connsiteX4796" fmla="*/ 7068547 w 10076157"/>
              <a:gd name="connsiteY4796" fmla="*/ 6467213 h 10287000"/>
              <a:gd name="connsiteX4797" fmla="*/ 7080311 w 10076157"/>
              <a:gd name="connsiteY4797" fmla="*/ 6426584 h 10287000"/>
              <a:gd name="connsiteX4798" fmla="*/ 7105760 w 10076157"/>
              <a:gd name="connsiteY4798" fmla="*/ 6411934 h 10287000"/>
              <a:gd name="connsiteX4799" fmla="*/ 7084277 w 10076157"/>
              <a:gd name="connsiteY4799" fmla="*/ 6339655 h 10287000"/>
              <a:gd name="connsiteX4800" fmla="*/ 7043224 w 10076157"/>
              <a:gd name="connsiteY4800" fmla="*/ 6261715 h 10287000"/>
              <a:gd name="connsiteX4801" fmla="*/ 7035423 w 10076157"/>
              <a:gd name="connsiteY4801" fmla="*/ 6215417 h 10287000"/>
              <a:gd name="connsiteX4802" fmla="*/ 7045269 w 10076157"/>
              <a:gd name="connsiteY4802" fmla="*/ 6108173 h 10287000"/>
              <a:gd name="connsiteX4803" fmla="*/ 7023789 w 10076157"/>
              <a:gd name="connsiteY4803" fmla="*/ 6035897 h 10287000"/>
              <a:gd name="connsiteX4804" fmla="*/ 7008187 w 10076157"/>
              <a:gd name="connsiteY4804" fmla="*/ 5943305 h 10287000"/>
              <a:gd name="connsiteX4805" fmla="*/ 6992586 w 10076157"/>
              <a:gd name="connsiteY4805" fmla="*/ 5850712 h 10287000"/>
              <a:gd name="connsiteX4806" fmla="*/ 6955498 w 10076157"/>
              <a:gd name="connsiteY4806" fmla="*/ 5685844 h 10287000"/>
              <a:gd name="connsiteX4807" fmla="*/ 6953580 w 10076157"/>
              <a:gd name="connsiteY4807" fmla="*/ 5619232 h 10287000"/>
              <a:gd name="connsiteX4808" fmla="*/ 6951665 w 10076157"/>
              <a:gd name="connsiteY4808" fmla="*/ 5552619 h 10287000"/>
              <a:gd name="connsiteX4809" fmla="*/ 6936061 w 10076157"/>
              <a:gd name="connsiteY4809" fmla="*/ 5460027 h 10287000"/>
              <a:gd name="connsiteX4810" fmla="*/ 6922377 w 10076157"/>
              <a:gd name="connsiteY4810" fmla="*/ 5434050 h 10287000"/>
              <a:gd name="connsiteX4811" fmla="*/ 6889127 w 10076157"/>
              <a:gd name="connsiteY4811" fmla="*/ 5402400 h 10287000"/>
              <a:gd name="connsiteX4812" fmla="*/ 6873524 w 10076157"/>
              <a:gd name="connsiteY4812" fmla="*/ 5309806 h 10287000"/>
              <a:gd name="connsiteX4813" fmla="*/ 6885289 w 10076157"/>
              <a:gd name="connsiteY4813" fmla="*/ 5269180 h 10287000"/>
              <a:gd name="connsiteX4814" fmla="*/ 6857923 w 10076157"/>
              <a:gd name="connsiteY4814" fmla="*/ 5217215 h 10287000"/>
              <a:gd name="connsiteX4815" fmla="*/ 6841297 w 10076157"/>
              <a:gd name="connsiteY4815" fmla="*/ 5201392 h 10287000"/>
              <a:gd name="connsiteX4816" fmla="*/ 6833310 w 10076157"/>
              <a:gd name="connsiteY4816" fmla="*/ 5193789 h 10287000"/>
              <a:gd name="connsiteX4817" fmla="*/ 6833310 w 10076157"/>
              <a:gd name="connsiteY4817" fmla="*/ 5217620 h 10287000"/>
              <a:gd name="connsiteX4818" fmla="*/ 6833310 w 10076157"/>
              <a:gd name="connsiteY4818" fmla="*/ 5264573 h 10287000"/>
              <a:gd name="connsiteX4819" fmla="*/ 6818568 w 10076157"/>
              <a:gd name="connsiteY4819" fmla="*/ 5264573 h 10287000"/>
              <a:gd name="connsiteX4820" fmla="*/ 6803828 w 10076157"/>
              <a:gd name="connsiteY4820" fmla="*/ 5232772 h 10287000"/>
              <a:gd name="connsiteX4821" fmla="*/ 6803828 w 10076157"/>
              <a:gd name="connsiteY4821" fmla="*/ 5216879 h 10287000"/>
              <a:gd name="connsiteX4822" fmla="*/ 6803828 w 10076157"/>
              <a:gd name="connsiteY4822" fmla="*/ 5200979 h 10287000"/>
              <a:gd name="connsiteX4823" fmla="*/ 6759600 w 10076157"/>
              <a:gd name="connsiteY4823" fmla="*/ 5105590 h 10287000"/>
              <a:gd name="connsiteX4824" fmla="*/ 6730117 w 10076157"/>
              <a:gd name="connsiteY4824" fmla="*/ 5057895 h 10287000"/>
              <a:gd name="connsiteX4825" fmla="*/ 6700630 w 10076157"/>
              <a:gd name="connsiteY4825" fmla="*/ 5010204 h 10287000"/>
              <a:gd name="connsiteX4826" fmla="*/ 6671147 w 10076157"/>
              <a:gd name="connsiteY4826" fmla="*/ 4930711 h 10287000"/>
              <a:gd name="connsiteX4827" fmla="*/ 6663776 w 10076157"/>
              <a:gd name="connsiteY4827" fmla="*/ 4873084 h 10287000"/>
              <a:gd name="connsiteX4828" fmla="*/ 6659160 w 10076157"/>
              <a:gd name="connsiteY4828" fmla="*/ 4838019 h 10287000"/>
              <a:gd name="connsiteX4829" fmla="*/ 6648280 w 10076157"/>
              <a:gd name="connsiteY4829" fmla="*/ 4815220 h 10287000"/>
              <a:gd name="connsiteX4830" fmla="*/ 6631190 w 10076157"/>
              <a:gd name="connsiteY4830" fmla="*/ 4755226 h 10287000"/>
              <a:gd name="connsiteX4831" fmla="*/ 6590140 w 10076157"/>
              <a:gd name="connsiteY4831" fmla="*/ 4677280 h 10287000"/>
              <a:gd name="connsiteX4832" fmla="*/ 6527603 w 10076157"/>
              <a:gd name="connsiteY4832" fmla="*/ 4527062 h 10287000"/>
              <a:gd name="connsiteX4833" fmla="*/ 6506825 w 10076157"/>
              <a:gd name="connsiteY4833" fmla="*/ 4507285 h 10287000"/>
              <a:gd name="connsiteX4834" fmla="*/ 6483546 w 10076157"/>
              <a:gd name="connsiteY4834" fmla="*/ 4485131 h 10287000"/>
              <a:gd name="connsiteX4835" fmla="*/ 6483781 w 10076157"/>
              <a:gd name="connsiteY4835" fmla="*/ 4491325 h 10287000"/>
              <a:gd name="connsiteX4836" fmla="*/ 6477569 w 10076157"/>
              <a:gd name="connsiteY4836" fmla="*/ 4499053 h 10287000"/>
              <a:gd name="connsiteX4837" fmla="*/ 6477569 w 10076157"/>
              <a:gd name="connsiteY4837" fmla="*/ 4483095 h 10287000"/>
              <a:gd name="connsiteX4838" fmla="*/ 6462846 w 10076157"/>
              <a:gd name="connsiteY4838" fmla="*/ 4467142 h 10287000"/>
              <a:gd name="connsiteX4839" fmla="*/ 6462100 w 10076157"/>
              <a:gd name="connsiteY4839" fmla="*/ 4464721 h 10287000"/>
              <a:gd name="connsiteX4840" fmla="*/ 6461107 w 10076157"/>
              <a:gd name="connsiteY4840" fmla="*/ 4463774 h 10287000"/>
              <a:gd name="connsiteX4841" fmla="*/ 6414175 w 10076157"/>
              <a:gd name="connsiteY4841" fmla="*/ 4406142 h 10287000"/>
              <a:gd name="connsiteX4842" fmla="*/ 6409664 w 10076157"/>
              <a:gd name="connsiteY4842" fmla="*/ 4379380 h 10287000"/>
              <a:gd name="connsiteX4843" fmla="*/ 6409066 w 10076157"/>
              <a:gd name="connsiteY4843" fmla="*/ 4375832 h 10287000"/>
              <a:gd name="connsiteX4844" fmla="*/ 6403955 w 10076157"/>
              <a:gd name="connsiteY4844" fmla="*/ 4371400 h 10287000"/>
              <a:gd name="connsiteX4845" fmla="*/ 6345067 w 10076157"/>
              <a:gd name="connsiteY4845" fmla="*/ 4307576 h 10287000"/>
              <a:gd name="connsiteX4846" fmla="*/ 6315620 w 10076157"/>
              <a:gd name="connsiteY4846" fmla="*/ 4291618 h 10287000"/>
              <a:gd name="connsiteX4847" fmla="*/ 6330343 w 10076157"/>
              <a:gd name="connsiteY4847" fmla="*/ 4339492 h 10287000"/>
              <a:gd name="connsiteX4848" fmla="*/ 6389235 w 10076157"/>
              <a:gd name="connsiteY4848" fmla="*/ 4451187 h 10287000"/>
              <a:gd name="connsiteX4849" fmla="*/ 6403955 w 10076157"/>
              <a:gd name="connsiteY4849" fmla="*/ 4483095 h 10287000"/>
              <a:gd name="connsiteX4850" fmla="*/ 6448124 w 10076157"/>
              <a:gd name="connsiteY4850" fmla="*/ 4546923 h 10287000"/>
              <a:gd name="connsiteX4851" fmla="*/ 6448124 w 10076157"/>
              <a:gd name="connsiteY4851" fmla="*/ 4562878 h 10287000"/>
              <a:gd name="connsiteX4852" fmla="*/ 6492293 w 10076157"/>
              <a:gd name="connsiteY4852" fmla="*/ 4626706 h 10287000"/>
              <a:gd name="connsiteX4853" fmla="*/ 6507016 w 10076157"/>
              <a:gd name="connsiteY4853" fmla="*/ 4722444 h 10287000"/>
              <a:gd name="connsiteX4854" fmla="*/ 6508173 w 10076157"/>
              <a:gd name="connsiteY4854" fmla="*/ 4729968 h 10287000"/>
              <a:gd name="connsiteX4855" fmla="*/ 6515138 w 10076157"/>
              <a:gd name="connsiteY4855" fmla="*/ 4750041 h 10287000"/>
              <a:gd name="connsiteX4856" fmla="*/ 6515019 w 10076157"/>
              <a:gd name="connsiteY4856" fmla="*/ 4751589 h 10287000"/>
              <a:gd name="connsiteX4857" fmla="*/ 6521739 w 10076157"/>
              <a:gd name="connsiteY4857" fmla="*/ 4770317 h 10287000"/>
              <a:gd name="connsiteX4858" fmla="*/ 6551181 w 10076157"/>
              <a:gd name="connsiteY4858" fmla="*/ 4818185 h 10287000"/>
              <a:gd name="connsiteX4859" fmla="*/ 6565905 w 10076157"/>
              <a:gd name="connsiteY4859" fmla="*/ 4866050 h 10287000"/>
              <a:gd name="connsiteX4860" fmla="*/ 6595350 w 10076157"/>
              <a:gd name="connsiteY4860" fmla="*/ 4913920 h 10287000"/>
              <a:gd name="connsiteX4861" fmla="*/ 6624794 w 10076157"/>
              <a:gd name="connsiteY4861" fmla="*/ 4977746 h 10287000"/>
              <a:gd name="connsiteX4862" fmla="*/ 6654242 w 10076157"/>
              <a:gd name="connsiteY4862" fmla="*/ 5041572 h 10287000"/>
              <a:gd name="connsiteX4863" fmla="*/ 6683688 w 10076157"/>
              <a:gd name="connsiteY4863" fmla="*/ 5105399 h 10287000"/>
              <a:gd name="connsiteX4864" fmla="*/ 6683688 w 10076157"/>
              <a:gd name="connsiteY4864" fmla="*/ 5121355 h 10287000"/>
              <a:gd name="connsiteX4865" fmla="*/ 6727853 w 10076157"/>
              <a:gd name="connsiteY4865" fmla="*/ 5233051 h 10287000"/>
              <a:gd name="connsiteX4866" fmla="*/ 6742576 w 10076157"/>
              <a:gd name="connsiteY4866" fmla="*/ 5360701 h 10287000"/>
              <a:gd name="connsiteX4867" fmla="*/ 6757299 w 10076157"/>
              <a:gd name="connsiteY4867" fmla="*/ 5392619 h 10287000"/>
              <a:gd name="connsiteX4868" fmla="*/ 6786744 w 10076157"/>
              <a:gd name="connsiteY4868" fmla="*/ 5552183 h 10287000"/>
              <a:gd name="connsiteX4869" fmla="*/ 6786744 w 10076157"/>
              <a:gd name="connsiteY4869" fmla="*/ 5584098 h 10287000"/>
              <a:gd name="connsiteX4870" fmla="*/ 6801467 w 10076157"/>
              <a:gd name="connsiteY4870" fmla="*/ 5663876 h 10287000"/>
              <a:gd name="connsiteX4871" fmla="*/ 6801467 w 10076157"/>
              <a:gd name="connsiteY4871" fmla="*/ 5743659 h 10287000"/>
              <a:gd name="connsiteX4872" fmla="*/ 6786744 w 10076157"/>
              <a:gd name="connsiteY4872" fmla="*/ 5679834 h 10287000"/>
              <a:gd name="connsiteX4873" fmla="*/ 6742576 w 10076157"/>
              <a:gd name="connsiteY4873" fmla="*/ 5520270 h 10287000"/>
              <a:gd name="connsiteX4874" fmla="*/ 6698411 w 10076157"/>
              <a:gd name="connsiteY4874" fmla="*/ 5376662 h 10287000"/>
              <a:gd name="connsiteX4875" fmla="*/ 6683688 w 10076157"/>
              <a:gd name="connsiteY4875" fmla="*/ 5312834 h 10287000"/>
              <a:gd name="connsiteX4876" fmla="*/ 6654242 w 10076157"/>
              <a:gd name="connsiteY4876" fmla="*/ 5233051 h 10287000"/>
              <a:gd name="connsiteX4877" fmla="*/ 6654242 w 10076157"/>
              <a:gd name="connsiteY4877" fmla="*/ 5201140 h 10287000"/>
              <a:gd name="connsiteX4878" fmla="*/ 6668965 w 10076157"/>
              <a:gd name="connsiteY4878" fmla="*/ 5185183 h 10287000"/>
              <a:gd name="connsiteX4879" fmla="*/ 6639519 w 10076157"/>
              <a:gd name="connsiteY4879" fmla="*/ 5137315 h 10287000"/>
              <a:gd name="connsiteX4880" fmla="*/ 6595350 w 10076157"/>
              <a:gd name="connsiteY4880" fmla="*/ 5089445 h 10287000"/>
              <a:gd name="connsiteX4881" fmla="*/ 6580626 w 10076157"/>
              <a:gd name="connsiteY4881" fmla="*/ 5057529 h 10287000"/>
              <a:gd name="connsiteX4882" fmla="*/ 6565905 w 10076157"/>
              <a:gd name="connsiteY4882" fmla="*/ 4977746 h 10287000"/>
              <a:gd name="connsiteX4883" fmla="*/ 6536463 w 10076157"/>
              <a:gd name="connsiteY4883" fmla="*/ 4929878 h 10287000"/>
              <a:gd name="connsiteX4884" fmla="*/ 6507016 w 10076157"/>
              <a:gd name="connsiteY4884" fmla="*/ 4866050 h 10287000"/>
              <a:gd name="connsiteX4885" fmla="*/ 6477569 w 10076157"/>
              <a:gd name="connsiteY4885" fmla="*/ 4802225 h 10287000"/>
              <a:gd name="connsiteX4886" fmla="*/ 6418678 w 10076157"/>
              <a:gd name="connsiteY4886" fmla="*/ 4690531 h 10287000"/>
              <a:gd name="connsiteX4887" fmla="*/ 6403955 w 10076157"/>
              <a:gd name="connsiteY4887" fmla="*/ 4642664 h 10287000"/>
              <a:gd name="connsiteX4888" fmla="*/ 6389235 w 10076157"/>
              <a:gd name="connsiteY4888" fmla="*/ 4594791 h 10287000"/>
              <a:gd name="connsiteX4889" fmla="*/ 6359791 w 10076157"/>
              <a:gd name="connsiteY4889" fmla="*/ 4530969 h 10287000"/>
              <a:gd name="connsiteX4890" fmla="*/ 6345067 w 10076157"/>
              <a:gd name="connsiteY4890" fmla="*/ 4515011 h 10287000"/>
              <a:gd name="connsiteX4891" fmla="*/ 6315620 w 10076157"/>
              <a:gd name="connsiteY4891" fmla="*/ 4499053 h 10287000"/>
              <a:gd name="connsiteX4892" fmla="*/ 6286174 w 10076157"/>
              <a:gd name="connsiteY4892" fmla="*/ 4435228 h 10287000"/>
              <a:gd name="connsiteX4893" fmla="*/ 6286174 w 10076157"/>
              <a:gd name="connsiteY4893" fmla="*/ 4403317 h 10287000"/>
              <a:gd name="connsiteX4894" fmla="*/ 6256730 w 10076157"/>
              <a:gd name="connsiteY4894" fmla="*/ 4371400 h 10287000"/>
              <a:gd name="connsiteX4895" fmla="*/ 6227281 w 10076157"/>
              <a:gd name="connsiteY4895" fmla="*/ 4355444 h 10287000"/>
              <a:gd name="connsiteX4896" fmla="*/ 6202442 w 10076157"/>
              <a:gd name="connsiteY4896" fmla="*/ 4335252 h 10287000"/>
              <a:gd name="connsiteX4897" fmla="*/ 6198476 w 10076157"/>
              <a:gd name="connsiteY4897" fmla="*/ 4325147 h 10287000"/>
              <a:gd name="connsiteX4898" fmla="*/ 6191004 w 10076157"/>
              <a:gd name="connsiteY4898" fmla="*/ 4323638 h 10287000"/>
              <a:gd name="connsiteX4899" fmla="*/ 6136760 w 10076157"/>
              <a:gd name="connsiteY4899" fmla="*/ 4256815 h 10287000"/>
              <a:gd name="connsiteX4900" fmla="*/ 6055015 w 10076157"/>
              <a:gd name="connsiteY4900" fmla="*/ 4167056 h 10287000"/>
              <a:gd name="connsiteX4901" fmla="*/ 6055567 w 10076157"/>
              <a:gd name="connsiteY4901" fmla="*/ 4165150 h 10287000"/>
              <a:gd name="connsiteX4902" fmla="*/ 6058186 w 10076157"/>
              <a:gd name="connsiteY4902" fmla="*/ 4156102 h 10287000"/>
              <a:gd name="connsiteX4903" fmla="*/ 6049923 w 10076157"/>
              <a:gd name="connsiteY4903" fmla="*/ 4147013 h 10287000"/>
              <a:gd name="connsiteX4904" fmla="*/ 6006446 w 10076157"/>
              <a:gd name="connsiteY4904" fmla="*/ 4084185 h 10287000"/>
              <a:gd name="connsiteX4905" fmla="*/ 5962275 w 10076157"/>
              <a:gd name="connsiteY4905" fmla="*/ 4036313 h 10287000"/>
              <a:gd name="connsiteX4906" fmla="*/ 5888662 w 10076157"/>
              <a:gd name="connsiteY4906" fmla="*/ 3940576 h 10287000"/>
              <a:gd name="connsiteX4907" fmla="*/ 5829774 w 10076157"/>
              <a:gd name="connsiteY4907" fmla="*/ 3908664 h 10287000"/>
              <a:gd name="connsiteX4908" fmla="*/ 5824870 w 10076157"/>
              <a:gd name="connsiteY4908" fmla="*/ 3906894 h 10287000"/>
              <a:gd name="connsiteX4909" fmla="*/ 5829118 w 10076157"/>
              <a:gd name="connsiteY4909" fmla="*/ 3909766 h 10287000"/>
              <a:gd name="connsiteX4910" fmla="*/ 5860668 w 10076157"/>
              <a:gd name="connsiteY4910" fmla="*/ 3938885 h 10287000"/>
              <a:gd name="connsiteX4911" fmla="*/ 5918036 w 10076157"/>
              <a:gd name="connsiteY4911" fmla="*/ 4003587 h 10287000"/>
              <a:gd name="connsiteX4912" fmla="*/ 5860668 w 10076157"/>
              <a:gd name="connsiteY4912" fmla="*/ 3951824 h 10287000"/>
              <a:gd name="connsiteX4913" fmla="*/ 5826247 w 10076157"/>
              <a:gd name="connsiteY4913" fmla="*/ 3913000 h 10287000"/>
              <a:gd name="connsiteX4914" fmla="*/ 5820511 w 10076157"/>
              <a:gd name="connsiteY4914" fmla="*/ 3906530 h 10287000"/>
              <a:gd name="connsiteX4915" fmla="*/ 5818929 w 10076157"/>
              <a:gd name="connsiteY4915" fmla="*/ 3904746 h 10287000"/>
              <a:gd name="connsiteX4916" fmla="*/ 5818731 w 10076157"/>
              <a:gd name="connsiteY4916" fmla="*/ 3904675 h 10287000"/>
              <a:gd name="connsiteX4917" fmla="*/ 5785605 w 10076157"/>
              <a:gd name="connsiteY4917" fmla="*/ 3876749 h 10287000"/>
              <a:gd name="connsiteX4918" fmla="*/ 5770883 w 10076157"/>
              <a:gd name="connsiteY4918" fmla="*/ 3844838 h 10287000"/>
              <a:gd name="connsiteX4919" fmla="*/ 5765332 w 10076157"/>
              <a:gd name="connsiteY4919" fmla="*/ 3840326 h 10287000"/>
              <a:gd name="connsiteX4920" fmla="*/ 5770318 w 10076157"/>
              <a:gd name="connsiteY4920" fmla="*/ 3849374 h 10287000"/>
              <a:gd name="connsiteX4921" fmla="*/ 5771736 w 10076157"/>
              <a:gd name="connsiteY4921" fmla="*/ 3857564 h 10287000"/>
              <a:gd name="connsiteX4922" fmla="*/ 5760395 w 10076157"/>
              <a:gd name="connsiteY4922" fmla="*/ 3844462 h 10287000"/>
              <a:gd name="connsiteX4923" fmla="*/ 5743384 w 10076157"/>
              <a:gd name="connsiteY4923" fmla="*/ 3826451 h 10287000"/>
              <a:gd name="connsiteX4924" fmla="*/ 5726469 w 10076157"/>
              <a:gd name="connsiteY4924" fmla="*/ 3818310 h 10287000"/>
              <a:gd name="connsiteX4925" fmla="*/ 5725540 w 10076157"/>
              <a:gd name="connsiteY4925" fmla="*/ 3821517 h 10287000"/>
              <a:gd name="connsiteX4926" fmla="*/ 5735245 w 10076157"/>
              <a:gd name="connsiteY4926" fmla="*/ 3840935 h 10287000"/>
              <a:gd name="connsiteX4927" fmla="*/ 5730806 w 10076157"/>
              <a:gd name="connsiteY4927" fmla="*/ 3856265 h 10287000"/>
              <a:gd name="connsiteX4928" fmla="*/ 5750459 w 10076157"/>
              <a:gd name="connsiteY4928" fmla="*/ 3874414 h 10287000"/>
              <a:gd name="connsiteX4929" fmla="*/ 5772355 w 10076157"/>
              <a:gd name="connsiteY4929" fmla="*/ 3915428 h 10287000"/>
              <a:gd name="connsiteX4930" fmla="*/ 5772355 w 10076157"/>
              <a:gd name="connsiteY4930" fmla="*/ 3910999 h 10287000"/>
              <a:gd name="connsiteX4931" fmla="*/ 5772355 w 10076157"/>
              <a:gd name="connsiteY4931" fmla="*/ 3906187 h 10287000"/>
              <a:gd name="connsiteX4932" fmla="*/ 5782350 w 10076157"/>
              <a:gd name="connsiteY4932" fmla="*/ 3915810 h 10287000"/>
              <a:gd name="connsiteX4933" fmla="*/ 5773604 w 10076157"/>
              <a:gd name="connsiteY4933" fmla="*/ 3915810 h 10287000"/>
              <a:gd name="connsiteX4934" fmla="*/ 5772559 w 10076157"/>
              <a:gd name="connsiteY4934" fmla="*/ 3915810 h 10287000"/>
              <a:gd name="connsiteX4935" fmla="*/ 5774061 w 10076157"/>
              <a:gd name="connsiteY4935" fmla="*/ 3918623 h 10287000"/>
              <a:gd name="connsiteX4936" fmla="*/ 5797905 w 10076157"/>
              <a:gd name="connsiteY4936" fmla="*/ 3942143 h 10287000"/>
              <a:gd name="connsiteX4937" fmla="*/ 5841156 w 10076157"/>
              <a:gd name="connsiteY4937" fmla="*/ 4004499 h 10287000"/>
              <a:gd name="connsiteX4938" fmla="*/ 5836717 w 10076157"/>
              <a:gd name="connsiteY4938" fmla="*/ 4019828 h 10287000"/>
              <a:gd name="connsiteX4939" fmla="*/ 5843186 w 10076157"/>
              <a:gd name="connsiteY4939" fmla="*/ 4028361 h 10287000"/>
              <a:gd name="connsiteX4940" fmla="*/ 5848377 w 10076157"/>
              <a:gd name="connsiteY4940" fmla="*/ 4021990 h 10287000"/>
              <a:gd name="connsiteX4941" fmla="*/ 5854936 w 10076157"/>
              <a:gd name="connsiteY4941" fmla="*/ 3989141 h 10287000"/>
              <a:gd name="connsiteX4942" fmla="*/ 5855181 w 10076157"/>
              <a:gd name="connsiteY4942" fmla="*/ 3947512 h 10287000"/>
              <a:gd name="connsiteX4943" fmla="*/ 5894797 w 10076157"/>
              <a:gd name="connsiteY4943" fmla="*/ 4014582 h 10287000"/>
              <a:gd name="connsiteX4944" fmla="*/ 5941349 w 10076157"/>
              <a:gd name="connsiteY4944" fmla="*/ 4100387 h 10287000"/>
              <a:gd name="connsiteX4945" fmla="*/ 5949708 w 10076157"/>
              <a:gd name="connsiteY4945" fmla="*/ 4117102 h 10287000"/>
              <a:gd name="connsiteX4946" fmla="*/ 5968187 w 10076157"/>
              <a:gd name="connsiteY4946" fmla="*/ 4136235 h 10287000"/>
              <a:gd name="connsiteX4947" fmla="*/ 6008344 w 10076157"/>
              <a:gd name="connsiteY4947" fmla="*/ 4187972 h 10287000"/>
              <a:gd name="connsiteX4948" fmla="*/ 6032546 w 10076157"/>
              <a:gd name="connsiteY4948" fmla="*/ 4242424 h 10287000"/>
              <a:gd name="connsiteX4949" fmla="*/ 6031292 w 10076157"/>
              <a:gd name="connsiteY4949" fmla="*/ 4241379 h 10287000"/>
              <a:gd name="connsiteX4950" fmla="*/ 5996871 w 10076157"/>
              <a:gd name="connsiteY4950" fmla="*/ 4201324 h 10287000"/>
              <a:gd name="connsiteX4951" fmla="*/ 5962452 w 10076157"/>
              <a:gd name="connsiteY4951" fmla="*/ 4134568 h 10287000"/>
              <a:gd name="connsiteX4952" fmla="*/ 5961018 w 10076157"/>
              <a:gd name="connsiteY4952" fmla="*/ 4134568 h 10287000"/>
              <a:gd name="connsiteX4953" fmla="*/ 5954512 w 10076157"/>
              <a:gd name="connsiteY4953" fmla="*/ 4134568 h 10287000"/>
              <a:gd name="connsiteX4954" fmla="*/ 5949511 w 10076157"/>
              <a:gd name="connsiteY4954" fmla="*/ 4151843 h 10287000"/>
              <a:gd name="connsiteX4955" fmla="*/ 5952721 w 10076157"/>
              <a:gd name="connsiteY4955" fmla="*/ 4155165 h 10287000"/>
              <a:gd name="connsiteX4956" fmla="*/ 5952950 w 10076157"/>
              <a:gd name="connsiteY4956" fmla="*/ 4155452 h 10287000"/>
              <a:gd name="connsiteX4957" fmla="*/ 5959891 w 10076157"/>
              <a:gd name="connsiteY4957" fmla="*/ 4157462 h 10287000"/>
              <a:gd name="connsiteX4958" fmla="*/ 5959445 w 10076157"/>
              <a:gd name="connsiteY4958" fmla="*/ 4163590 h 10287000"/>
              <a:gd name="connsiteX4959" fmla="*/ 5985056 w 10076157"/>
              <a:gd name="connsiteY4959" fmla="*/ 4195678 h 10287000"/>
              <a:gd name="connsiteX4960" fmla="*/ 6008901 w 10076157"/>
              <a:gd name="connsiteY4960" fmla="*/ 4219194 h 10287000"/>
              <a:gd name="connsiteX4961" fmla="*/ 6042453 w 10076157"/>
              <a:gd name="connsiteY4961" fmla="*/ 4262132 h 10287000"/>
              <a:gd name="connsiteX4962" fmla="*/ 6062687 w 10076157"/>
              <a:gd name="connsiteY4962" fmla="*/ 4351052 h 10287000"/>
              <a:gd name="connsiteX4963" fmla="*/ 6082919 w 10076157"/>
              <a:gd name="connsiteY4963" fmla="*/ 4439971 h 10287000"/>
              <a:gd name="connsiteX4964" fmla="*/ 6097062 w 10076157"/>
              <a:gd name="connsiteY4964" fmla="*/ 4444066 h 10287000"/>
              <a:gd name="connsiteX4965" fmla="*/ 6092624 w 10076157"/>
              <a:gd name="connsiteY4965" fmla="*/ 4459391 h 10287000"/>
              <a:gd name="connsiteX4966" fmla="*/ 6126172 w 10076157"/>
              <a:gd name="connsiteY4966" fmla="*/ 4502331 h 10287000"/>
              <a:gd name="connsiteX4967" fmla="*/ 6164989 w 10076157"/>
              <a:gd name="connsiteY4967" fmla="*/ 4580018 h 10287000"/>
              <a:gd name="connsiteX4968" fmla="*/ 6179954 w 10076157"/>
              <a:gd name="connsiteY4968" fmla="*/ 4634188 h 10287000"/>
              <a:gd name="connsiteX4969" fmla="*/ 6228474 w 10076157"/>
              <a:gd name="connsiteY4969" fmla="*/ 4731297 h 10287000"/>
              <a:gd name="connsiteX4970" fmla="*/ 6257587 w 10076157"/>
              <a:gd name="connsiteY4970" fmla="*/ 4789562 h 10287000"/>
              <a:gd name="connsiteX4971" fmla="*/ 6282259 w 10076157"/>
              <a:gd name="connsiteY4971" fmla="*/ 4863156 h 10287000"/>
              <a:gd name="connsiteX4972" fmla="*/ 6306931 w 10076157"/>
              <a:gd name="connsiteY4972" fmla="*/ 4936747 h 10287000"/>
              <a:gd name="connsiteX4973" fmla="*/ 6345746 w 10076157"/>
              <a:gd name="connsiteY4973" fmla="*/ 5014435 h 10287000"/>
              <a:gd name="connsiteX4974" fmla="*/ 6380120 w 10076157"/>
              <a:gd name="connsiteY4974" fmla="*/ 5107450 h 10287000"/>
              <a:gd name="connsiteX4975" fmla="*/ 6357931 w 10076157"/>
              <a:gd name="connsiteY4975" fmla="*/ 5184080 h 10287000"/>
              <a:gd name="connsiteX4976" fmla="*/ 6352668 w 10076157"/>
              <a:gd name="connsiteY4976" fmla="*/ 5149337 h 10287000"/>
              <a:gd name="connsiteX4977" fmla="*/ 6333260 w 10076157"/>
              <a:gd name="connsiteY4977" fmla="*/ 5110490 h 10287000"/>
              <a:gd name="connsiteX4978" fmla="*/ 6322728 w 10076157"/>
              <a:gd name="connsiteY4978" fmla="*/ 5040992 h 10287000"/>
              <a:gd name="connsiteX4979" fmla="*/ 6288349 w 10076157"/>
              <a:gd name="connsiteY4979" fmla="*/ 4947981 h 10287000"/>
              <a:gd name="connsiteX4980" fmla="*/ 6254804 w 10076157"/>
              <a:gd name="connsiteY4980" fmla="*/ 4905041 h 10287000"/>
              <a:gd name="connsiteX4981" fmla="*/ 6260068 w 10076157"/>
              <a:gd name="connsiteY4981" fmla="*/ 4939792 h 10287000"/>
              <a:gd name="connsiteX4982" fmla="*/ 6275037 w 10076157"/>
              <a:gd name="connsiteY4982" fmla="*/ 4993960 h 10287000"/>
              <a:gd name="connsiteX4983" fmla="*/ 6300538 w 10076157"/>
              <a:gd name="connsiteY4983" fmla="*/ 5117628 h 10287000"/>
              <a:gd name="connsiteX4984" fmla="*/ 6282786 w 10076157"/>
              <a:gd name="connsiteY4984" fmla="*/ 5178934 h 10287000"/>
              <a:gd name="connsiteX4985" fmla="*/ 6287224 w 10076157"/>
              <a:gd name="connsiteY4985" fmla="*/ 5163607 h 10287000"/>
              <a:gd name="connsiteX4986" fmla="*/ 6277518 w 10076157"/>
              <a:gd name="connsiteY4986" fmla="*/ 5144188 h 10287000"/>
              <a:gd name="connsiteX4987" fmla="*/ 6276691 w 10076157"/>
              <a:gd name="connsiteY4987" fmla="*/ 5094110 h 10287000"/>
              <a:gd name="connsiteX4988" fmla="*/ 6247581 w 10076157"/>
              <a:gd name="connsiteY4988" fmla="*/ 5035844 h 10287000"/>
              <a:gd name="connsiteX4989" fmla="*/ 6208768 w 10076157"/>
              <a:gd name="connsiteY4989" fmla="*/ 4958160 h 10287000"/>
              <a:gd name="connsiteX4990" fmla="*/ 6184922 w 10076157"/>
              <a:gd name="connsiteY4990" fmla="*/ 4934641 h 10287000"/>
              <a:gd name="connsiteX4991" fmla="*/ 6185748 w 10076157"/>
              <a:gd name="connsiteY4991" fmla="*/ 4984720 h 10287000"/>
              <a:gd name="connsiteX4992" fmla="*/ 6211249 w 10076157"/>
              <a:gd name="connsiteY4992" fmla="*/ 5108388 h 10287000"/>
              <a:gd name="connsiteX4993" fmla="*/ 6216514 w 10076157"/>
              <a:gd name="connsiteY4993" fmla="*/ 5143132 h 10287000"/>
              <a:gd name="connsiteX4994" fmla="*/ 6241188 w 10076157"/>
              <a:gd name="connsiteY4994" fmla="*/ 5216725 h 10287000"/>
              <a:gd name="connsiteX4995" fmla="*/ 6236750 w 10076157"/>
              <a:gd name="connsiteY4995" fmla="*/ 5232051 h 10287000"/>
              <a:gd name="connsiteX4996" fmla="*/ 6261423 w 10076157"/>
              <a:gd name="connsiteY4996" fmla="*/ 5305644 h 10287000"/>
              <a:gd name="connsiteX4997" fmla="*/ 6248937 w 10076157"/>
              <a:gd name="connsiteY4997" fmla="*/ 5401701 h 10287000"/>
              <a:gd name="connsiteX4998" fmla="*/ 6249764 w 10076157"/>
              <a:gd name="connsiteY4998" fmla="*/ 5451780 h 10287000"/>
              <a:gd name="connsiteX4999" fmla="*/ 6264730 w 10076157"/>
              <a:gd name="connsiteY4999" fmla="*/ 5505947 h 10287000"/>
              <a:gd name="connsiteX5000" fmla="*/ 6265560 w 10076157"/>
              <a:gd name="connsiteY5000" fmla="*/ 5556019 h 10287000"/>
              <a:gd name="connsiteX5001" fmla="*/ 6280529 w 10076157"/>
              <a:gd name="connsiteY5001" fmla="*/ 5610189 h 10287000"/>
              <a:gd name="connsiteX5002" fmla="*/ 6291060 w 10076157"/>
              <a:gd name="connsiteY5002" fmla="*/ 5679687 h 10287000"/>
              <a:gd name="connsiteX5003" fmla="*/ 6301593 w 10076157"/>
              <a:gd name="connsiteY5003" fmla="*/ 5749185 h 10287000"/>
              <a:gd name="connsiteX5004" fmla="*/ 6312124 w 10076157"/>
              <a:gd name="connsiteY5004" fmla="*/ 5818684 h 10287000"/>
              <a:gd name="connsiteX5005" fmla="*/ 6307685 w 10076157"/>
              <a:gd name="connsiteY5005" fmla="*/ 5834011 h 10287000"/>
              <a:gd name="connsiteX5006" fmla="*/ 6319042 w 10076157"/>
              <a:gd name="connsiteY5006" fmla="*/ 5953583 h 10287000"/>
              <a:gd name="connsiteX5007" fmla="*/ 6297680 w 10076157"/>
              <a:gd name="connsiteY5007" fmla="*/ 6080291 h 10287000"/>
              <a:gd name="connsiteX5008" fmla="*/ 6302945 w 10076157"/>
              <a:gd name="connsiteY5008" fmla="*/ 6115043 h 10287000"/>
              <a:gd name="connsiteX5009" fmla="*/ 6286847 w 10076157"/>
              <a:gd name="connsiteY5009" fmla="*/ 6276501 h 10287000"/>
              <a:gd name="connsiteX5010" fmla="*/ 6277970 w 10076157"/>
              <a:gd name="connsiteY5010" fmla="*/ 6307158 h 10287000"/>
              <a:gd name="connsiteX5011" fmla="*/ 6269923 w 10076157"/>
              <a:gd name="connsiteY5011" fmla="*/ 6387883 h 10287000"/>
              <a:gd name="connsiteX5012" fmla="*/ 6247733 w 10076157"/>
              <a:gd name="connsiteY5012" fmla="*/ 6464519 h 10287000"/>
              <a:gd name="connsiteX5013" fmla="*/ 6251343 w 10076157"/>
              <a:gd name="connsiteY5013" fmla="*/ 6399116 h 10287000"/>
              <a:gd name="connsiteX5014" fmla="*/ 6253299 w 10076157"/>
              <a:gd name="connsiteY5014" fmla="*/ 6233564 h 10287000"/>
              <a:gd name="connsiteX5015" fmla="*/ 6250818 w 10076157"/>
              <a:gd name="connsiteY5015" fmla="*/ 6083338 h 10287000"/>
              <a:gd name="connsiteX5016" fmla="*/ 6254428 w 10076157"/>
              <a:gd name="connsiteY5016" fmla="*/ 6017935 h 10287000"/>
              <a:gd name="connsiteX5017" fmla="*/ 6248335 w 10076157"/>
              <a:gd name="connsiteY5017" fmla="*/ 5933110 h 10287000"/>
              <a:gd name="connsiteX5018" fmla="*/ 6257211 w 10076157"/>
              <a:gd name="connsiteY5018" fmla="*/ 5902456 h 10287000"/>
              <a:gd name="connsiteX5019" fmla="*/ 6275792 w 10076157"/>
              <a:gd name="connsiteY5019" fmla="*/ 5891226 h 10287000"/>
              <a:gd name="connsiteX5020" fmla="*/ 6260821 w 10076157"/>
              <a:gd name="connsiteY5020" fmla="*/ 5837055 h 10287000"/>
              <a:gd name="connsiteX5021" fmla="*/ 6231709 w 10076157"/>
              <a:gd name="connsiteY5021" fmla="*/ 5778790 h 10287000"/>
              <a:gd name="connsiteX5022" fmla="*/ 6226443 w 10076157"/>
              <a:gd name="connsiteY5022" fmla="*/ 5744038 h 10287000"/>
              <a:gd name="connsiteX5023" fmla="*/ 6234494 w 10076157"/>
              <a:gd name="connsiteY5023" fmla="*/ 5663308 h 10287000"/>
              <a:gd name="connsiteX5024" fmla="*/ 6219527 w 10076157"/>
              <a:gd name="connsiteY5024" fmla="*/ 5609140 h 10287000"/>
              <a:gd name="connsiteX5025" fmla="*/ 6208994 w 10076157"/>
              <a:gd name="connsiteY5025" fmla="*/ 5539640 h 10287000"/>
              <a:gd name="connsiteX5026" fmla="*/ 6198463 w 10076157"/>
              <a:gd name="connsiteY5026" fmla="*/ 5470145 h 10287000"/>
              <a:gd name="connsiteX5027" fmla="*/ 6172961 w 10076157"/>
              <a:gd name="connsiteY5027" fmla="*/ 5346477 h 10287000"/>
              <a:gd name="connsiteX5028" fmla="*/ 6172132 w 10076157"/>
              <a:gd name="connsiteY5028" fmla="*/ 5296404 h 10287000"/>
              <a:gd name="connsiteX5029" fmla="*/ 6171308 w 10076157"/>
              <a:gd name="connsiteY5029" fmla="*/ 5246325 h 10287000"/>
              <a:gd name="connsiteX5030" fmla="*/ 6160776 w 10076157"/>
              <a:gd name="connsiteY5030" fmla="*/ 5176832 h 10287000"/>
              <a:gd name="connsiteX5031" fmla="*/ 6151073 w 10076157"/>
              <a:gd name="connsiteY5031" fmla="*/ 5157409 h 10287000"/>
              <a:gd name="connsiteX5032" fmla="*/ 6127227 w 10076157"/>
              <a:gd name="connsiteY5032" fmla="*/ 5133890 h 10287000"/>
              <a:gd name="connsiteX5033" fmla="*/ 6116694 w 10076157"/>
              <a:gd name="connsiteY5033" fmla="*/ 5064394 h 10287000"/>
              <a:gd name="connsiteX5034" fmla="*/ 6130075 w 10076157"/>
              <a:gd name="connsiteY5034" fmla="*/ 5057886 h 10287000"/>
              <a:gd name="connsiteX5035" fmla="*/ 6128743 w 10076157"/>
              <a:gd name="connsiteY5035" fmla="*/ 5050755 h 10287000"/>
              <a:gd name="connsiteX5036" fmla="*/ 6122379 w 10076157"/>
              <a:gd name="connsiteY5036" fmla="*/ 5042696 h 10287000"/>
              <a:gd name="connsiteX5037" fmla="*/ 6099759 w 10076157"/>
              <a:gd name="connsiteY5037" fmla="*/ 5003328 h 10287000"/>
              <a:gd name="connsiteX5038" fmla="*/ 6096227 w 10076157"/>
              <a:gd name="connsiteY5038" fmla="*/ 4989385 h 10287000"/>
              <a:gd name="connsiteX5039" fmla="*/ 6093249 w 10076157"/>
              <a:gd name="connsiteY5039" fmla="*/ 4982158 h 10287000"/>
              <a:gd name="connsiteX5040" fmla="*/ 6086042 w 10076157"/>
              <a:gd name="connsiteY5040" fmla="*/ 4975052 h 10287000"/>
              <a:gd name="connsiteX5041" fmla="*/ 6082317 w 10076157"/>
              <a:gd name="connsiteY5041" fmla="*/ 4971378 h 10287000"/>
              <a:gd name="connsiteX5042" fmla="*/ 6062913 w 10076157"/>
              <a:gd name="connsiteY5042" fmla="*/ 4932537 h 10287000"/>
              <a:gd name="connsiteX5043" fmla="*/ 6071791 w 10076157"/>
              <a:gd name="connsiteY5043" fmla="*/ 4901882 h 10287000"/>
              <a:gd name="connsiteX5044" fmla="*/ 6072651 w 10076157"/>
              <a:gd name="connsiteY5044" fmla="*/ 4898910 h 10287000"/>
              <a:gd name="connsiteX5045" fmla="*/ 6071488 w 10076157"/>
              <a:gd name="connsiteY5045" fmla="*/ 4890139 h 10287000"/>
              <a:gd name="connsiteX5046" fmla="*/ 6067601 w 10076157"/>
              <a:gd name="connsiteY5046" fmla="*/ 4858356 h 10287000"/>
              <a:gd name="connsiteX5047" fmla="*/ 6067288 w 10076157"/>
              <a:gd name="connsiteY5047" fmla="*/ 4853843 h 10287000"/>
              <a:gd name="connsiteX5048" fmla="*/ 6065658 w 10076157"/>
              <a:gd name="connsiteY5048" fmla="*/ 4850270 h 10287000"/>
              <a:gd name="connsiteX5049" fmla="*/ 6061257 w 10076157"/>
              <a:gd name="connsiteY5049" fmla="*/ 4832383 h 10287000"/>
              <a:gd name="connsiteX5050" fmla="*/ 6032974 w 10076157"/>
              <a:gd name="connsiteY5050" fmla="*/ 4824193 h 10287000"/>
              <a:gd name="connsiteX5051" fmla="*/ 5980017 w 10076157"/>
              <a:gd name="connsiteY5051" fmla="*/ 4742412 h 10287000"/>
              <a:gd name="connsiteX5052" fmla="*/ 5947776 w 10076157"/>
              <a:gd name="connsiteY5052" fmla="*/ 4667668 h 10287000"/>
              <a:gd name="connsiteX5053" fmla="*/ 5946333 w 10076157"/>
              <a:gd name="connsiteY5053" fmla="*/ 4655316 h 10287000"/>
              <a:gd name="connsiteX5054" fmla="*/ 5935421 w 10076157"/>
              <a:gd name="connsiteY5054" fmla="*/ 4647525 h 10287000"/>
              <a:gd name="connsiteX5055" fmla="*/ 5921341 w 10076157"/>
              <a:gd name="connsiteY5055" fmla="*/ 4630768 h 10287000"/>
              <a:gd name="connsiteX5056" fmla="*/ 5893179 w 10076157"/>
              <a:gd name="connsiteY5056" fmla="*/ 4586083 h 10287000"/>
              <a:gd name="connsiteX5057" fmla="*/ 5892006 w 10076157"/>
              <a:gd name="connsiteY5057" fmla="*/ 4586083 h 10287000"/>
              <a:gd name="connsiteX5058" fmla="*/ 5886315 w 10076157"/>
              <a:gd name="connsiteY5058" fmla="*/ 4586083 h 10287000"/>
              <a:gd name="connsiteX5059" fmla="*/ 5889116 w 10076157"/>
              <a:gd name="connsiteY5059" fmla="*/ 4589620 h 10287000"/>
              <a:gd name="connsiteX5060" fmla="*/ 5906057 w 10076157"/>
              <a:gd name="connsiteY5060" fmla="*/ 4620901 h 10287000"/>
              <a:gd name="connsiteX5061" fmla="*/ 5906057 w 10076157"/>
              <a:gd name="connsiteY5061" fmla="*/ 4634076 h 10287000"/>
              <a:gd name="connsiteX5062" fmla="*/ 5939939 w 10076157"/>
              <a:gd name="connsiteY5062" fmla="*/ 4686759 h 10287000"/>
              <a:gd name="connsiteX5063" fmla="*/ 5951235 w 10076157"/>
              <a:gd name="connsiteY5063" fmla="*/ 4765789 h 10287000"/>
              <a:gd name="connsiteX5064" fmla="*/ 5962528 w 10076157"/>
              <a:gd name="connsiteY5064" fmla="*/ 4805306 h 10287000"/>
              <a:gd name="connsiteX5065" fmla="*/ 5985115 w 10076157"/>
              <a:gd name="connsiteY5065" fmla="*/ 4844821 h 10287000"/>
              <a:gd name="connsiteX5066" fmla="*/ 5996407 w 10076157"/>
              <a:gd name="connsiteY5066" fmla="*/ 4884334 h 10287000"/>
              <a:gd name="connsiteX5067" fmla="*/ 6018997 w 10076157"/>
              <a:gd name="connsiteY5067" fmla="*/ 4923849 h 10287000"/>
              <a:gd name="connsiteX5068" fmla="*/ 6041586 w 10076157"/>
              <a:gd name="connsiteY5068" fmla="*/ 4976536 h 10287000"/>
              <a:gd name="connsiteX5069" fmla="*/ 6064174 w 10076157"/>
              <a:gd name="connsiteY5069" fmla="*/ 5029223 h 10287000"/>
              <a:gd name="connsiteX5070" fmla="*/ 6086762 w 10076157"/>
              <a:gd name="connsiteY5070" fmla="*/ 5081906 h 10287000"/>
              <a:gd name="connsiteX5071" fmla="*/ 6086762 w 10076157"/>
              <a:gd name="connsiteY5071" fmla="*/ 5095084 h 10287000"/>
              <a:gd name="connsiteX5072" fmla="*/ 6120644 w 10076157"/>
              <a:gd name="connsiteY5072" fmla="*/ 5187284 h 10287000"/>
              <a:gd name="connsiteX5073" fmla="*/ 6131936 w 10076157"/>
              <a:gd name="connsiteY5073" fmla="*/ 5292658 h 10287000"/>
              <a:gd name="connsiteX5074" fmla="*/ 6143232 w 10076157"/>
              <a:gd name="connsiteY5074" fmla="*/ 5319000 h 10287000"/>
              <a:gd name="connsiteX5075" fmla="*/ 6165820 w 10076157"/>
              <a:gd name="connsiteY5075" fmla="*/ 5450713 h 10287000"/>
              <a:gd name="connsiteX5076" fmla="*/ 6165820 w 10076157"/>
              <a:gd name="connsiteY5076" fmla="*/ 5477060 h 10287000"/>
              <a:gd name="connsiteX5077" fmla="*/ 6177114 w 10076157"/>
              <a:gd name="connsiteY5077" fmla="*/ 5542916 h 10287000"/>
              <a:gd name="connsiteX5078" fmla="*/ 6177114 w 10076157"/>
              <a:gd name="connsiteY5078" fmla="*/ 5608774 h 10287000"/>
              <a:gd name="connsiteX5079" fmla="*/ 6165820 w 10076157"/>
              <a:gd name="connsiteY5079" fmla="*/ 5556090 h 10287000"/>
              <a:gd name="connsiteX5080" fmla="*/ 6131936 w 10076157"/>
              <a:gd name="connsiteY5080" fmla="*/ 5424374 h 10287000"/>
              <a:gd name="connsiteX5081" fmla="*/ 6098057 w 10076157"/>
              <a:gd name="connsiteY5081" fmla="*/ 5305827 h 10287000"/>
              <a:gd name="connsiteX5082" fmla="*/ 6086762 w 10076157"/>
              <a:gd name="connsiteY5082" fmla="*/ 5253141 h 10287000"/>
              <a:gd name="connsiteX5083" fmla="*/ 6064174 w 10076157"/>
              <a:gd name="connsiteY5083" fmla="*/ 5187284 h 10287000"/>
              <a:gd name="connsiteX5084" fmla="*/ 6064174 w 10076157"/>
              <a:gd name="connsiteY5084" fmla="*/ 5174111 h 10287000"/>
              <a:gd name="connsiteX5085" fmla="*/ 6064174 w 10076157"/>
              <a:gd name="connsiteY5085" fmla="*/ 5170805 h 10287000"/>
              <a:gd name="connsiteX5086" fmla="*/ 6051785 w 10076157"/>
              <a:gd name="connsiteY5086" fmla="*/ 5167596 h 10287000"/>
              <a:gd name="connsiteX5087" fmla="*/ 6051785 w 10076157"/>
              <a:gd name="connsiteY5087" fmla="*/ 5193950 h 10287000"/>
              <a:gd name="connsiteX5088" fmla="*/ 6070292 w 10076157"/>
              <a:gd name="connsiteY5088" fmla="*/ 5237872 h 10287000"/>
              <a:gd name="connsiteX5089" fmla="*/ 6088795 w 10076157"/>
              <a:gd name="connsiteY5089" fmla="*/ 5264224 h 10287000"/>
              <a:gd name="connsiteX5090" fmla="*/ 6088795 w 10076157"/>
              <a:gd name="connsiteY5090" fmla="*/ 5282204 h 10287000"/>
              <a:gd name="connsiteX5091" fmla="*/ 6088795 w 10076157"/>
              <a:gd name="connsiteY5091" fmla="*/ 5308146 h 10287000"/>
              <a:gd name="connsiteX5092" fmla="*/ 6079544 w 10076157"/>
              <a:gd name="connsiteY5092" fmla="*/ 5308146 h 10287000"/>
              <a:gd name="connsiteX5093" fmla="*/ 6070292 w 10076157"/>
              <a:gd name="connsiteY5093" fmla="*/ 5290575 h 10287000"/>
              <a:gd name="connsiteX5094" fmla="*/ 6070292 w 10076157"/>
              <a:gd name="connsiteY5094" fmla="*/ 5281794 h 10287000"/>
              <a:gd name="connsiteX5095" fmla="*/ 6070292 w 10076157"/>
              <a:gd name="connsiteY5095" fmla="*/ 5273010 h 10287000"/>
              <a:gd name="connsiteX5096" fmla="*/ 6042533 w 10076157"/>
              <a:gd name="connsiteY5096" fmla="*/ 5220303 h 10287000"/>
              <a:gd name="connsiteX5097" fmla="*/ 6024026 w 10076157"/>
              <a:gd name="connsiteY5097" fmla="*/ 5193950 h 10287000"/>
              <a:gd name="connsiteX5098" fmla="*/ 6005522 w 10076157"/>
              <a:gd name="connsiteY5098" fmla="*/ 5167596 h 10287000"/>
              <a:gd name="connsiteX5099" fmla="*/ 5987018 w 10076157"/>
              <a:gd name="connsiteY5099" fmla="*/ 5123677 h 10287000"/>
              <a:gd name="connsiteX5100" fmla="*/ 5977764 w 10076157"/>
              <a:gd name="connsiteY5100" fmla="*/ 5053402 h 10287000"/>
              <a:gd name="connsiteX5101" fmla="*/ 5968513 w 10076157"/>
              <a:gd name="connsiteY5101" fmla="*/ 5018265 h 10287000"/>
              <a:gd name="connsiteX5102" fmla="*/ 5959260 w 10076157"/>
              <a:gd name="connsiteY5102" fmla="*/ 4991913 h 10287000"/>
              <a:gd name="connsiteX5103" fmla="*/ 5922249 w 10076157"/>
              <a:gd name="connsiteY5103" fmla="*/ 4947990 h 10287000"/>
              <a:gd name="connsiteX5104" fmla="*/ 5931502 w 10076157"/>
              <a:gd name="connsiteY5104" fmla="*/ 4939208 h 10287000"/>
              <a:gd name="connsiteX5105" fmla="*/ 5977764 w 10076157"/>
              <a:gd name="connsiteY5105" fmla="*/ 4991913 h 10287000"/>
              <a:gd name="connsiteX5106" fmla="*/ 5987018 w 10076157"/>
              <a:gd name="connsiteY5106" fmla="*/ 5009481 h 10287000"/>
              <a:gd name="connsiteX5107" fmla="*/ 6000895 w 10076157"/>
              <a:gd name="connsiteY5107" fmla="*/ 5027050 h 10287000"/>
              <a:gd name="connsiteX5108" fmla="*/ 6006767 w 10076157"/>
              <a:gd name="connsiteY5108" fmla="*/ 5034482 h 10287000"/>
              <a:gd name="connsiteX5109" fmla="*/ 6002055 w 10076157"/>
              <a:gd name="connsiteY5109" fmla="*/ 4994648 h 10287000"/>
              <a:gd name="connsiteX5110" fmla="*/ 5996407 w 10076157"/>
              <a:gd name="connsiteY5110" fmla="*/ 4976536 h 10287000"/>
              <a:gd name="connsiteX5111" fmla="*/ 5973823 w 10076157"/>
              <a:gd name="connsiteY5111" fmla="*/ 4937022 h 10287000"/>
              <a:gd name="connsiteX5112" fmla="*/ 5951235 w 10076157"/>
              <a:gd name="connsiteY5112" fmla="*/ 4884334 h 10287000"/>
              <a:gd name="connsiteX5113" fmla="*/ 5928645 w 10076157"/>
              <a:gd name="connsiteY5113" fmla="*/ 4831650 h 10287000"/>
              <a:gd name="connsiteX5114" fmla="*/ 5883468 w 10076157"/>
              <a:gd name="connsiteY5114" fmla="*/ 4739447 h 10287000"/>
              <a:gd name="connsiteX5115" fmla="*/ 5872174 w 10076157"/>
              <a:gd name="connsiteY5115" fmla="*/ 4699933 h 10287000"/>
              <a:gd name="connsiteX5116" fmla="*/ 5860881 w 10076157"/>
              <a:gd name="connsiteY5116" fmla="*/ 4660416 h 10287000"/>
              <a:gd name="connsiteX5117" fmla="*/ 5838292 w 10076157"/>
              <a:gd name="connsiteY5117" fmla="*/ 4607732 h 10287000"/>
              <a:gd name="connsiteX5118" fmla="*/ 5826999 w 10076157"/>
              <a:gd name="connsiteY5118" fmla="*/ 4594558 h 10287000"/>
              <a:gd name="connsiteX5119" fmla="*/ 5804411 w 10076157"/>
              <a:gd name="connsiteY5119" fmla="*/ 4581388 h 10287000"/>
              <a:gd name="connsiteX5120" fmla="*/ 5781822 w 10076157"/>
              <a:gd name="connsiteY5120" fmla="*/ 4528702 h 10287000"/>
              <a:gd name="connsiteX5121" fmla="*/ 5781822 w 10076157"/>
              <a:gd name="connsiteY5121" fmla="*/ 4502358 h 10287000"/>
              <a:gd name="connsiteX5122" fmla="*/ 5759233 w 10076157"/>
              <a:gd name="connsiteY5122" fmla="*/ 4476015 h 10287000"/>
              <a:gd name="connsiteX5123" fmla="*/ 5750326 w 10076157"/>
              <a:gd name="connsiteY5123" fmla="*/ 4470822 h 10287000"/>
              <a:gd name="connsiteX5124" fmla="*/ 5746422 w 10076157"/>
              <a:gd name="connsiteY5124" fmla="*/ 4470822 h 10287000"/>
              <a:gd name="connsiteX5125" fmla="*/ 5737906 w 10076157"/>
              <a:gd name="connsiteY5125" fmla="*/ 4463577 h 10287000"/>
              <a:gd name="connsiteX5126" fmla="*/ 5736644 w 10076157"/>
              <a:gd name="connsiteY5126" fmla="*/ 4462843 h 10287000"/>
              <a:gd name="connsiteX5127" fmla="*/ 5728214 w 10076157"/>
              <a:gd name="connsiteY5127" fmla="*/ 4456694 h 10287000"/>
              <a:gd name="connsiteX5128" fmla="*/ 5709306 w 10076157"/>
              <a:gd name="connsiteY5128" fmla="*/ 4444513 h 10287000"/>
              <a:gd name="connsiteX5129" fmla="*/ 5672189 w 10076157"/>
              <a:gd name="connsiteY5129" fmla="*/ 4444513 h 10287000"/>
              <a:gd name="connsiteX5130" fmla="*/ 5616515 w 10076157"/>
              <a:gd name="connsiteY5130" fmla="*/ 4418208 h 10287000"/>
              <a:gd name="connsiteX5131" fmla="*/ 5580560 w 10076157"/>
              <a:gd name="connsiteY5131" fmla="*/ 4403958 h 10287000"/>
              <a:gd name="connsiteX5132" fmla="*/ 5576100 w 10076157"/>
              <a:gd name="connsiteY5132" fmla="*/ 4400997 h 10287000"/>
              <a:gd name="connsiteX5133" fmla="*/ 5577568 w 10076157"/>
              <a:gd name="connsiteY5133" fmla="*/ 4409309 h 10287000"/>
              <a:gd name="connsiteX5134" fmla="*/ 5575690 w 10076157"/>
              <a:gd name="connsiteY5134" fmla="*/ 4429121 h 10287000"/>
              <a:gd name="connsiteX5135" fmla="*/ 5582803 w 10076157"/>
              <a:gd name="connsiteY5135" fmla="*/ 4465461 h 10287000"/>
              <a:gd name="connsiteX5136" fmla="*/ 5582954 w 10076157"/>
              <a:gd name="connsiteY5136" fmla="*/ 4466550 h 10287000"/>
              <a:gd name="connsiteX5137" fmla="*/ 5588308 w 10076157"/>
              <a:gd name="connsiteY5137" fmla="*/ 4479606 h 10287000"/>
              <a:gd name="connsiteX5138" fmla="*/ 5616027 w 10076157"/>
              <a:gd name="connsiteY5138" fmla="*/ 4523689 h 10287000"/>
              <a:gd name="connsiteX5139" fmla="*/ 5625268 w 10076157"/>
              <a:gd name="connsiteY5139" fmla="*/ 4523689 h 10287000"/>
              <a:gd name="connsiteX5140" fmla="*/ 5625268 w 10076157"/>
              <a:gd name="connsiteY5140" fmla="*/ 4532503 h 10287000"/>
              <a:gd name="connsiteX5141" fmla="*/ 5652991 w 10076157"/>
              <a:gd name="connsiteY5141" fmla="*/ 4550138 h 10287000"/>
              <a:gd name="connsiteX5142" fmla="*/ 5689953 w 10076157"/>
              <a:gd name="connsiteY5142" fmla="*/ 4585406 h 10287000"/>
              <a:gd name="connsiteX5143" fmla="*/ 5708433 w 10076157"/>
              <a:gd name="connsiteY5143" fmla="*/ 4611855 h 10287000"/>
              <a:gd name="connsiteX5144" fmla="*/ 5754635 w 10076157"/>
              <a:gd name="connsiteY5144" fmla="*/ 4655938 h 10287000"/>
              <a:gd name="connsiteX5145" fmla="*/ 5782357 w 10076157"/>
              <a:gd name="connsiteY5145" fmla="*/ 4682387 h 10287000"/>
              <a:gd name="connsiteX5146" fmla="*/ 5810079 w 10076157"/>
              <a:gd name="connsiteY5146" fmla="*/ 4717653 h 10287000"/>
              <a:gd name="connsiteX5147" fmla="*/ 5837799 w 10076157"/>
              <a:gd name="connsiteY5147" fmla="*/ 4752921 h 10287000"/>
              <a:gd name="connsiteX5148" fmla="*/ 5874761 w 10076157"/>
              <a:gd name="connsiteY5148" fmla="*/ 4788186 h 10287000"/>
              <a:gd name="connsiteX5149" fmla="*/ 5911723 w 10076157"/>
              <a:gd name="connsiteY5149" fmla="*/ 4832268 h 10287000"/>
              <a:gd name="connsiteX5150" fmla="*/ 5911723 w 10076157"/>
              <a:gd name="connsiteY5150" fmla="*/ 4876352 h 10287000"/>
              <a:gd name="connsiteX5151" fmla="*/ 5902483 w 10076157"/>
              <a:gd name="connsiteY5151" fmla="*/ 4858718 h 10287000"/>
              <a:gd name="connsiteX5152" fmla="*/ 5884002 w 10076157"/>
              <a:gd name="connsiteY5152" fmla="*/ 4841084 h 10287000"/>
              <a:gd name="connsiteX5153" fmla="*/ 5865521 w 10076157"/>
              <a:gd name="connsiteY5153" fmla="*/ 4805818 h 10287000"/>
              <a:gd name="connsiteX5154" fmla="*/ 5828560 w 10076157"/>
              <a:gd name="connsiteY5154" fmla="*/ 4761738 h 10287000"/>
              <a:gd name="connsiteX5155" fmla="*/ 5800839 w 10076157"/>
              <a:gd name="connsiteY5155" fmla="*/ 4744101 h 10287000"/>
              <a:gd name="connsiteX5156" fmla="*/ 5810079 w 10076157"/>
              <a:gd name="connsiteY5156" fmla="*/ 4761738 h 10287000"/>
              <a:gd name="connsiteX5157" fmla="*/ 5828560 w 10076157"/>
              <a:gd name="connsiteY5157" fmla="*/ 4788186 h 10287000"/>
              <a:gd name="connsiteX5158" fmla="*/ 5865521 w 10076157"/>
              <a:gd name="connsiteY5158" fmla="*/ 4849901 h 10287000"/>
              <a:gd name="connsiteX5159" fmla="*/ 5865521 w 10076157"/>
              <a:gd name="connsiteY5159" fmla="*/ 4885169 h 10287000"/>
              <a:gd name="connsiteX5160" fmla="*/ 5865521 w 10076157"/>
              <a:gd name="connsiteY5160" fmla="*/ 4876352 h 10287000"/>
              <a:gd name="connsiteX5161" fmla="*/ 5856281 w 10076157"/>
              <a:gd name="connsiteY5161" fmla="*/ 4867536 h 10287000"/>
              <a:gd name="connsiteX5162" fmla="*/ 5847039 w 10076157"/>
              <a:gd name="connsiteY5162" fmla="*/ 4841084 h 10287000"/>
              <a:gd name="connsiteX5163" fmla="*/ 5819318 w 10076157"/>
              <a:gd name="connsiteY5163" fmla="*/ 4814634 h 10287000"/>
              <a:gd name="connsiteX5164" fmla="*/ 5782357 w 10076157"/>
              <a:gd name="connsiteY5164" fmla="*/ 4779369 h 10287000"/>
              <a:gd name="connsiteX5165" fmla="*/ 5763877 w 10076157"/>
              <a:gd name="connsiteY5165" fmla="*/ 4770550 h 10287000"/>
              <a:gd name="connsiteX5166" fmla="*/ 5773117 w 10076157"/>
              <a:gd name="connsiteY5166" fmla="*/ 4797003 h 10287000"/>
              <a:gd name="connsiteX5167" fmla="*/ 5810079 w 10076157"/>
              <a:gd name="connsiteY5167" fmla="*/ 4858718 h 10287000"/>
              <a:gd name="connsiteX5168" fmla="*/ 5819318 w 10076157"/>
              <a:gd name="connsiteY5168" fmla="*/ 4876352 h 10287000"/>
              <a:gd name="connsiteX5169" fmla="*/ 5847039 w 10076157"/>
              <a:gd name="connsiteY5169" fmla="*/ 4911617 h 10287000"/>
              <a:gd name="connsiteX5170" fmla="*/ 5847039 w 10076157"/>
              <a:gd name="connsiteY5170" fmla="*/ 4920433 h 10287000"/>
              <a:gd name="connsiteX5171" fmla="*/ 5874761 w 10076157"/>
              <a:gd name="connsiteY5171" fmla="*/ 4955701 h 10287000"/>
              <a:gd name="connsiteX5172" fmla="*/ 5884002 w 10076157"/>
              <a:gd name="connsiteY5172" fmla="*/ 5008600 h 10287000"/>
              <a:gd name="connsiteX5173" fmla="*/ 5893243 w 10076157"/>
              <a:gd name="connsiteY5173" fmla="*/ 5035050 h 10287000"/>
              <a:gd name="connsiteX5174" fmla="*/ 5911723 w 10076157"/>
              <a:gd name="connsiteY5174" fmla="*/ 5061501 h 10287000"/>
              <a:gd name="connsiteX5175" fmla="*/ 5920963 w 10076157"/>
              <a:gd name="connsiteY5175" fmla="*/ 5087947 h 10287000"/>
              <a:gd name="connsiteX5176" fmla="*/ 5939444 w 10076157"/>
              <a:gd name="connsiteY5176" fmla="*/ 5114396 h 10287000"/>
              <a:gd name="connsiteX5177" fmla="*/ 5957925 w 10076157"/>
              <a:gd name="connsiteY5177" fmla="*/ 5149665 h 10287000"/>
              <a:gd name="connsiteX5178" fmla="*/ 5976407 w 10076157"/>
              <a:gd name="connsiteY5178" fmla="*/ 5184932 h 10287000"/>
              <a:gd name="connsiteX5179" fmla="*/ 5994888 w 10076157"/>
              <a:gd name="connsiteY5179" fmla="*/ 5220197 h 10287000"/>
              <a:gd name="connsiteX5180" fmla="*/ 5994888 w 10076157"/>
              <a:gd name="connsiteY5180" fmla="*/ 5229013 h 10287000"/>
              <a:gd name="connsiteX5181" fmla="*/ 6022607 w 10076157"/>
              <a:gd name="connsiteY5181" fmla="*/ 5290731 h 10287000"/>
              <a:gd name="connsiteX5182" fmla="*/ 6031848 w 10076157"/>
              <a:gd name="connsiteY5182" fmla="*/ 5361263 h 10287000"/>
              <a:gd name="connsiteX5183" fmla="*/ 6041090 w 10076157"/>
              <a:gd name="connsiteY5183" fmla="*/ 5378897 h 10287000"/>
              <a:gd name="connsiteX5184" fmla="*/ 6059570 w 10076157"/>
              <a:gd name="connsiteY5184" fmla="*/ 5467063 h 10287000"/>
              <a:gd name="connsiteX5185" fmla="*/ 6059570 w 10076157"/>
              <a:gd name="connsiteY5185" fmla="*/ 5484695 h 10287000"/>
              <a:gd name="connsiteX5186" fmla="*/ 6068811 w 10076157"/>
              <a:gd name="connsiteY5186" fmla="*/ 5528776 h 10287000"/>
              <a:gd name="connsiteX5187" fmla="*/ 6068811 w 10076157"/>
              <a:gd name="connsiteY5187" fmla="*/ 5572861 h 10287000"/>
              <a:gd name="connsiteX5188" fmla="*/ 6059570 w 10076157"/>
              <a:gd name="connsiteY5188" fmla="*/ 5537595 h 10287000"/>
              <a:gd name="connsiteX5189" fmla="*/ 6031848 w 10076157"/>
              <a:gd name="connsiteY5189" fmla="*/ 5449429 h 10287000"/>
              <a:gd name="connsiteX5190" fmla="*/ 6004128 w 10076157"/>
              <a:gd name="connsiteY5190" fmla="*/ 5370080 h 10287000"/>
              <a:gd name="connsiteX5191" fmla="*/ 5994888 w 10076157"/>
              <a:gd name="connsiteY5191" fmla="*/ 5334813 h 10287000"/>
              <a:gd name="connsiteX5192" fmla="*/ 5976407 w 10076157"/>
              <a:gd name="connsiteY5192" fmla="*/ 5290731 h 10287000"/>
              <a:gd name="connsiteX5193" fmla="*/ 5976407 w 10076157"/>
              <a:gd name="connsiteY5193" fmla="*/ 5273098 h 10287000"/>
              <a:gd name="connsiteX5194" fmla="*/ 5985647 w 10076157"/>
              <a:gd name="connsiteY5194" fmla="*/ 5264280 h 10287000"/>
              <a:gd name="connsiteX5195" fmla="*/ 5967165 w 10076157"/>
              <a:gd name="connsiteY5195" fmla="*/ 5237831 h 10287000"/>
              <a:gd name="connsiteX5196" fmla="*/ 5939444 w 10076157"/>
              <a:gd name="connsiteY5196" fmla="*/ 5211382 h 10287000"/>
              <a:gd name="connsiteX5197" fmla="*/ 5930204 w 10076157"/>
              <a:gd name="connsiteY5197" fmla="*/ 5193748 h 10287000"/>
              <a:gd name="connsiteX5198" fmla="*/ 5920963 w 10076157"/>
              <a:gd name="connsiteY5198" fmla="*/ 5149665 h 10287000"/>
              <a:gd name="connsiteX5199" fmla="*/ 5902483 w 10076157"/>
              <a:gd name="connsiteY5199" fmla="*/ 5123216 h 10287000"/>
              <a:gd name="connsiteX5200" fmla="*/ 5884002 w 10076157"/>
              <a:gd name="connsiteY5200" fmla="*/ 5087947 h 10287000"/>
              <a:gd name="connsiteX5201" fmla="*/ 5865521 w 10076157"/>
              <a:gd name="connsiteY5201" fmla="*/ 5052684 h 10287000"/>
              <a:gd name="connsiteX5202" fmla="*/ 5828560 w 10076157"/>
              <a:gd name="connsiteY5202" fmla="*/ 4990968 h 10287000"/>
              <a:gd name="connsiteX5203" fmla="*/ 5819318 w 10076157"/>
              <a:gd name="connsiteY5203" fmla="*/ 4964518 h 10287000"/>
              <a:gd name="connsiteX5204" fmla="*/ 5810079 w 10076157"/>
              <a:gd name="connsiteY5204" fmla="*/ 4938068 h 10287000"/>
              <a:gd name="connsiteX5205" fmla="*/ 5791599 w 10076157"/>
              <a:gd name="connsiteY5205" fmla="*/ 4902800 h 10287000"/>
              <a:gd name="connsiteX5206" fmla="*/ 5782357 w 10076157"/>
              <a:gd name="connsiteY5206" fmla="*/ 4893985 h 10287000"/>
              <a:gd name="connsiteX5207" fmla="*/ 5763877 w 10076157"/>
              <a:gd name="connsiteY5207" fmla="*/ 4885169 h 10287000"/>
              <a:gd name="connsiteX5208" fmla="*/ 5745394 w 10076157"/>
              <a:gd name="connsiteY5208" fmla="*/ 4849901 h 10287000"/>
              <a:gd name="connsiteX5209" fmla="*/ 5745394 w 10076157"/>
              <a:gd name="connsiteY5209" fmla="*/ 4832268 h 10287000"/>
              <a:gd name="connsiteX5210" fmla="*/ 5739620 w 10076157"/>
              <a:gd name="connsiteY5210" fmla="*/ 4823451 h 10287000"/>
              <a:gd name="connsiteX5211" fmla="*/ 5727975 w 10076157"/>
              <a:gd name="connsiteY5211" fmla="*/ 4815371 h 10287000"/>
              <a:gd name="connsiteX5212" fmla="*/ 5728192 w 10076157"/>
              <a:gd name="connsiteY5212" fmla="*/ 4816097 h 10287000"/>
              <a:gd name="connsiteX5213" fmla="*/ 5737138 w 10076157"/>
              <a:gd name="connsiteY5213" fmla="*/ 4846112 h 10287000"/>
              <a:gd name="connsiteX5214" fmla="*/ 5755027 w 10076157"/>
              <a:gd name="connsiteY5214" fmla="*/ 4906144 h 10287000"/>
              <a:gd name="connsiteX5215" fmla="*/ 5783768 w 10076157"/>
              <a:gd name="connsiteY5215" fmla="*/ 4969315 h 10287000"/>
              <a:gd name="connsiteX5216" fmla="*/ 5808843 w 10076157"/>
              <a:gd name="connsiteY5216" fmla="*/ 5045139 h 10287000"/>
              <a:gd name="connsiteX5217" fmla="*/ 5790526 w 10076157"/>
              <a:gd name="connsiteY5217" fmla="*/ 5108399 h 10287000"/>
              <a:gd name="connsiteX5218" fmla="*/ 5787006 w 10076157"/>
              <a:gd name="connsiteY5218" fmla="*/ 5079956 h 10287000"/>
              <a:gd name="connsiteX5219" fmla="*/ 5772637 w 10076157"/>
              <a:gd name="connsiteY5219" fmla="*/ 5048368 h 10287000"/>
              <a:gd name="connsiteX5220" fmla="*/ 5765592 w 10076157"/>
              <a:gd name="connsiteY5220" fmla="*/ 4991476 h 10287000"/>
              <a:gd name="connsiteX5221" fmla="*/ 5740515 w 10076157"/>
              <a:gd name="connsiteY5221" fmla="*/ 4915654 h 10287000"/>
              <a:gd name="connsiteX5222" fmla="*/ 5715298 w 10076157"/>
              <a:gd name="connsiteY5222" fmla="*/ 4880927 h 10287000"/>
              <a:gd name="connsiteX5223" fmla="*/ 5718820 w 10076157"/>
              <a:gd name="connsiteY5223" fmla="*/ 4909373 h 10287000"/>
              <a:gd name="connsiteX5224" fmla="*/ 5729525 w 10076157"/>
              <a:gd name="connsiteY5224" fmla="*/ 4953608 h 10287000"/>
              <a:gd name="connsiteX5225" fmla="*/ 5747274 w 10076157"/>
              <a:gd name="connsiteY5225" fmla="*/ 5054736 h 10287000"/>
              <a:gd name="connsiteX5226" fmla="*/ 5732620 w 10076157"/>
              <a:gd name="connsiteY5226" fmla="*/ 5105345 h 10287000"/>
              <a:gd name="connsiteX5227" fmla="*/ 5736284 w 10076157"/>
              <a:gd name="connsiteY5227" fmla="*/ 5092691 h 10287000"/>
              <a:gd name="connsiteX5228" fmla="*/ 5729097 w 10076157"/>
              <a:gd name="connsiteY5228" fmla="*/ 5076899 h 10287000"/>
              <a:gd name="connsiteX5229" fmla="*/ 5729240 w 10076157"/>
              <a:gd name="connsiteY5229" fmla="*/ 5035803 h 10287000"/>
              <a:gd name="connsiteX5230" fmla="*/ 5707686 w 10076157"/>
              <a:gd name="connsiteY5230" fmla="*/ 4988424 h 10287000"/>
              <a:gd name="connsiteX5231" fmla="*/ 5678947 w 10076157"/>
              <a:gd name="connsiteY5231" fmla="*/ 4925251 h 10287000"/>
              <a:gd name="connsiteX5232" fmla="*/ 5660914 w 10076157"/>
              <a:gd name="connsiteY5232" fmla="*/ 4906316 h 10287000"/>
              <a:gd name="connsiteX5233" fmla="*/ 5660773 w 10076157"/>
              <a:gd name="connsiteY5233" fmla="*/ 4947412 h 10287000"/>
              <a:gd name="connsiteX5234" fmla="*/ 5666081 w 10076157"/>
              <a:gd name="connsiteY5234" fmla="*/ 4965877 h 10287000"/>
              <a:gd name="connsiteX5235" fmla="*/ 5667533 w 10076157"/>
              <a:gd name="connsiteY5235" fmla="*/ 4973913 h 10287000"/>
              <a:gd name="connsiteX5236" fmla="*/ 5672792 w 10076157"/>
              <a:gd name="connsiteY5236" fmla="*/ 4982610 h 10287000"/>
              <a:gd name="connsiteX5237" fmla="*/ 5686729 w 10076157"/>
              <a:gd name="connsiteY5237" fmla="*/ 5005668 h 10287000"/>
              <a:gd name="connsiteX5238" fmla="*/ 5669109 w 10076157"/>
              <a:gd name="connsiteY5238" fmla="*/ 4982635 h 10287000"/>
              <a:gd name="connsiteX5239" fmla="*/ 5671020 w 10076157"/>
              <a:gd name="connsiteY5239" fmla="*/ 4993232 h 10287000"/>
              <a:gd name="connsiteX5240" fmla="*/ 5678521 w 10076157"/>
              <a:gd name="connsiteY5240" fmla="*/ 5048543 h 10287000"/>
              <a:gd name="connsiteX5241" fmla="*/ 5681654 w 10076157"/>
              <a:gd name="connsiteY5241" fmla="*/ 5058020 h 10287000"/>
              <a:gd name="connsiteX5242" fmla="*/ 5681959 w 10076157"/>
              <a:gd name="connsiteY5242" fmla="*/ 5072949 h 10287000"/>
              <a:gd name="connsiteX5243" fmla="*/ 5686985 w 10076157"/>
              <a:gd name="connsiteY5243" fmla="*/ 5080590 h 10287000"/>
              <a:gd name="connsiteX5244" fmla="*/ 5723372 w 10076157"/>
              <a:gd name="connsiteY5244" fmla="*/ 5144772 h 10287000"/>
              <a:gd name="connsiteX5245" fmla="*/ 5731463 w 10076157"/>
              <a:gd name="connsiteY5245" fmla="*/ 5184329 h 10287000"/>
              <a:gd name="connsiteX5246" fmla="*/ 5711870 w 10076157"/>
              <a:gd name="connsiteY5246" fmla="*/ 5150745 h 10287000"/>
              <a:gd name="connsiteX5247" fmla="*/ 5697248 w 10076157"/>
              <a:gd name="connsiteY5247" fmla="*/ 5099990 h 10287000"/>
              <a:gd name="connsiteX5248" fmla="*/ 5696121 w 10076157"/>
              <a:gd name="connsiteY5248" fmla="*/ 5099664 h 10287000"/>
              <a:gd name="connsiteX5249" fmla="*/ 5690656 w 10076157"/>
              <a:gd name="connsiteY5249" fmla="*/ 5098081 h 10287000"/>
              <a:gd name="connsiteX5250" fmla="*/ 5692361 w 10076157"/>
              <a:gd name="connsiteY5250" fmla="*/ 5102257 h 10287000"/>
              <a:gd name="connsiteX5251" fmla="*/ 5699934 w 10076157"/>
              <a:gd name="connsiteY5251" fmla="*/ 5137017 h 10287000"/>
              <a:gd name="connsiteX5252" fmla="*/ 5696268 w 10076157"/>
              <a:gd name="connsiteY5252" fmla="*/ 5149672 h 10287000"/>
              <a:gd name="connsiteX5253" fmla="*/ 5714162 w 10076157"/>
              <a:gd name="connsiteY5253" fmla="*/ 5209699 h 10287000"/>
              <a:gd name="connsiteX5254" fmla="*/ 5703029 w 10076157"/>
              <a:gd name="connsiteY5254" fmla="*/ 5288752 h 10287000"/>
              <a:gd name="connsiteX5255" fmla="*/ 5702886 w 10076157"/>
              <a:gd name="connsiteY5255" fmla="*/ 5329851 h 10287000"/>
              <a:gd name="connsiteX5256" fmla="*/ 5713592 w 10076157"/>
              <a:gd name="connsiteY5256" fmla="*/ 5374088 h 10287000"/>
              <a:gd name="connsiteX5257" fmla="*/ 5713448 w 10076157"/>
              <a:gd name="connsiteY5257" fmla="*/ 5415185 h 10287000"/>
              <a:gd name="connsiteX5258" fmla="*/ 5724157 w 10076157"/>
              <a:gd name="connsiteY5258" fmla="*/ 5459423 h 10287000"/>
              <a:gd name="connsiteX5259" fmla="*/ 5731199 w 10076157"/>
              <a:gd name="connsiteY5259" fmla="*/ 5516315 h 10287000"/>
              <a:gd name="connsiteX5260" fmla="*/ 5738242 w 10076157"/>
              <a:gd name="connsiteY5260" fmla="*/ 5573204 h 10287000"/>
              <a:gd name="connsiteX5261" fmla="*/ 5745286 w 10076157"/>
              <a:gd name="connsiteY5261" fmla="*/ 5630091 h 10287000"/>
              <a:gd name="connsiteX5262" fmla="*/ 5741620 w 10076157"/>
              <a:gd name="connsiteY5262" fmla="*/ 5642748 h 10287000"/>
              <a:gd name="connsiteX5263" fmla="*/ 5748522 w 10076157"/>
              <a:gd name="connsiteY5263" fmla="*/ 5740734 h 10287000"/>
              <a:gd name="connsiteX5264" fmla="*/ 5730061 w 10076157"/>
              <a:gd name="connsiteY5264" fmla="*/ 5845092 h 10287000"/>
              <a:gd name="connsiteX5265" fmla="*/ 5733584 w 10076157"/>
              <a:gd name="connsiteY5265" fmla="*/ 5873535 h 10287000"/>
              <a:gd name="connsiteX5266" fmla="*/ 5718646 w 10076157"/>
              <a:gd name="connsiteY5266" fmla="*/ 6006334 h 10287000"/>
              <a:gd name="connsiteX5267" fmla="*/ 5711318 w 10076157"/>
              <a:gd name="connsiteY5267" fmla="*/ 6031643 h 10287000"/>
              <a:gd name="connsiteX5268" fmla="*/ 5703850 w 10076157"/>
              <a:gd name="connsiteY5268" fmla="*/ 6098041 h 10287000"/>
              <a:gd name="connsiteX5269" fmla="*/ 5685533 w 10076157"/>
              <a:gd name="connsiteY5269" fmla="*/ 6161300 h 10287000"/>
              <a:gd name="connsiteX5270" fmla="*/ 5689337 w 10076157"/>
              <a:gd name="connsiteY5270" fmla="*/ 6107553 h 10287000"/>
              <a:gd name="connsiteX5271" fmla="*/ 5693426 w 10076157"/>
              <a:gd name="connsiteY5271" fmla="*/ 5971610 h 10287000"/>
              <a:gd name="connsiteX5272" fmla="*/ 5693856 w 10076157"/>
              <a:gd name="connsiteY5272" fmla="*/ 5848318 h 10287000"/>
              <a:gd name="connsiteX5273" fmla="*/ 5697660 w 10076157"/>
              <a:gd name="connsiteY5273" fmla="*/ 5794568 h 10287000"/>
              <a:gd name="connsiteX5274" fmla="*/ 5694279 w 10076157"/>
              <a:gd name="connsiteY5274" fmla="*/ 5725027 h 10287000"/>
              <a:gd name="connsiteX5275" fmla="*/ 5697944 w 10076157"/>
              <a:gd name="connsiteY5275" fmla="*/ 5712375 h 10287000"/>
              <a:gd name="connsiteX5276" fmla="*/ 5698864 w 10076157"/>
              <a:gd name="connsiteY5276" fmla="*/ 5709199 h 10287000"/>
              <a:gd name="connsiteX5277" fmla="*/ 5687857 w 10076157"/>
              <a:gd name="connsiteY5277" fmla="*/ 5702673 h 10287000"/>
              <a:gd name="connsiteX5278" fmla="*/ 5680527 w 10076157"/>
              <a:gd name="connsiteY5278" fmla="*/ 5727986 h 10287000"/>
              <a:gd name="connsiteX5279" fmla="*/ 5686086 w 10076157"/>
              <a:gd name="connsiteY5279" fmla="*/ 5775323 h 10287000"/>
              <a:gd name="connsiteX5280" fmla="*/ 5696531 w 10076157"/>
              <a:gd name="connsiteY5280" fmla="*/ 5805781 h 10287000"/>
              <a:gd name="connsiteX5281" fmla="*/ 5691530 w 10076157"/>
              <a:gd name="connsiteY5281" fmla="*/ 5823050 h 10287000"/>
              <a:gd name="connsiteX5282" fmla="*/ 5684314 w 10076157"/>
              <a:gd name="connsiteY5282" fmla="*/ 5847971 h 10287000"/>
              <a:gd name="connsiteX5283" fmla="*/ 5675427 w 10076157"/>
              <a:gd name="connsiteY5283" fmla="*/ 5845397 h 10287000"/>
              <a:gd name="connsiteX5284" fmla="*/ 5671428 w 10076157"/>
              <a:gd name="connsiteY5284" fmla="*/ 5825945 h 10287000"/>
              <a:gd name="connsiteX5285" fmla="*/ 5673870 w 10076157"/>
              <a:gd name="connsiteY5285" fmla="*/ 5817510 h 10287000"/>
              <a:gd name="connsiteX5286" fmla="*/ 5676313 w 10076157"/>
              <a:gd name="connsiteY5286" fmla="*/ 5809073 h 10287000"/>
              <a:gd name="connsiteX5287" fmla="*/ 5664309 w 10076157"/>
              <a:gd name="connsiteY5287" fmla="*/ 5750724 h 10287000"/>
              <a:gd name="connsiteX5288" fmla="*/ 5653863 w 10076157"/>
              <a:gd name="connsiteY5288" fmla="*/ 5720266 h 10287000"/>
              <a:gd name="connsiteX5289" fmla="*/ 5643418 w 10076157"/>
              <a:gd name="connsiteY5289" fmla="*/ 5689805 h 10287000"/>
              <a:gd name="connsiteX5290" fmla="*/ 5637860 w 10076157"/>
              <a:gd name="connsiteY5290" fmla="*/ 5642470 h 10287000"/>
              <a:gd name="connsiteX5291" fmla="*/ 5648517 w 10076157"/>
              <a:gd name="connsiteY5291" fmla="*/ 5572394 h 10287000"/>
              <a:gd name="connsiteX5292" fmla="*/ 5649404 w 10076157"/>
              <a:gd name="connsiteY5292" fmla="*/ 5536072 h 10287000"/>
              <a:gd name="connsiteX5293" fmla="*/ 5647846 w 10076157"/>
              <a:gd name="connsiteY5293" fmla="*/ 5508186 h 10287000"/>
              <a:gd name="connsiteX5294" fmla="*/ 5624511 w 10076157"/>
              <a:gd name="connsiteY5294" fmla="*/ 5455702 h 10287000"/>
              <a:gd name="connsiteX5295" fmla="*/ 5635842 w 10076157"/>
              <a:gd name="connsiteY5295" fmla="*/ 5449839 h 10287000"/>
              <a:gd name="connsiteX5296" fmla="*/ 5665620 w 10076157"/>
              <a:gd name="connsiteY5296" fmla="*/ 5513332 h 10287000"/>
              <a:gd name="connsiteX5297" fmla="*/ 5669622 w 10076157"/>
              <a:gd name="connsiteY5297" fmla="*/ 5532781 h 10287000"/>
              <a:gd name="connsiteX5298" fmla="*/ 5678065 w 10076157"/>
              <a:gd name="connsiteY5298" fmla="*/ 5553517 h 10287000"/>
              <a:gd name="connsiteX5299" fmla="*/ 5681638 w 10076157"/>
              <a:gd name="connsiteY5299" fmla="*/ 5562288 h 10287000"/>
              <a:gd name="connsiteX5300" fmla="*/ 5688191 w 10076157"/>
              <a:gd name="connsiteY5300" fmla="*/ 5522716 h 10287000"/>
              <a:gd name="connsiteX5301" fmla="*/ 5687803 w 10076157"/>
              <a:gd name="connsiteY5301" fmla="*/ 5503748 h 10287000"/>
              <a:gd name="connsiteX5302" fmla="*/ 5677101 w 10076157"/>
              <a:gd name="connsiteY5302" fmla="*/ 5459511 h 10287000"/>
              <a:gd name="connsiteX5303" fmla="*/ 5670058 w 10076157"/>
              <a:gd name="connsiteY5303" fmla="*/ 5402621 h 10287000"/>
              <a:gd name="connsiteX5304" fmla="*/ 5663012 w 10076157"/>
              <a:gd name="connsiteY5304" fmla="*/ 5345732 h 10287000"/>
              <a:gd name="connsiteX5305" fmla="*/ 5645264 w 10076157"/>
              <a:gd name="connsiteY5305" fmla="*/ 5244600 h 10287000"/>
              <a:gd name="connsiteX5306" fmla="*/ 5645406 w 10076157"/>
              <a:gd name="connsiteY5306" fmla="*/ 5203505 h 10287000"/>
              <a:gd name="connsiteX5307" fmla="*/ 5645551 w 10076157"/>
              <a:gd name="connsiteY5307" fmla="*/ 5162407 h 10287000"/>
              <a:gd name="connsiteX5308" fmla="*/ 5638507 w 10076157"/>
              <a:gd name="connsiteY5308" fmla="*/ 5105519 h 10287000"/>
              <a:gd name="connsiteX5309" fmla="*/ 5631322 w 10076157"/>
              <a:gd name="connsiteY5309" fmla="*/ 5089723 h 10287000"/>
              <a:gd name="connsiteX5310" fmla="*/ 5613288 w 10076157"/>
              <a:gd name="connsiteY5310" fmla="*/ 5070790 h 10287000"/>
              <a:gd name="connsiteX5311" fmla="*/ 5606246 w 10076157"/>
              <a:gd name="connsiteY5311" fmla="*/ 5013900 h 10287000"/>
              <a:gd name="connsiteX5312" fmla="*/ 5613573 w 10076157"/>
              <a:gd name="connsiteY5312" fmla="*/ 4988596 h 10287000"/>
              <a:gd name="connsiteX5313" fmla="*/ 5599200 w 10076157"/>
              <a:gd name="connsiteY5313" fmla="*/ 4957011 h 10287000"/>
              <a:gd name="connsiteX5314" fmla="*/ 5592090 w 10076157"/>
              <a:gd name="connsiteY5314" fmla="*/ 4949543 h 10287000"/>
              <a:gd name="connsiteX5315" fmla="*/ 5588339 w 10076157"/>
              <a:gd name="connsiteY5315" fmla="*/ 4948457 h 10287000"/>
              <a:gd name="connsiteX5316" fmla="*/ 5582175 w 10076157"/>
              <a:gd name="connsiteY5316" fmla="*/ 4939130 h 10287000"/>
              <a:gd name="connsiteX5317" fmla="*/ 5581168 w 10076157"/>
              <a:gd name="connsiteY5317" fmla="*/ 4938075 h 10287000"/>
              <a:gd name="connsiteX5318" fmla="*/ 5574780 w 10076157"/>
              <a:gd name="connsiteY5318" fmla="*/ 4929824 h 10287000"/>
              <a:gd name="connsiteX5319" fmla="*/ 5560006 w 10076157"/>
              <a:gd name="connsiteY5319" fmla="*/ 4912864 h 10287000"/>
              <a:gd name="connsiteX5320" fmla="*/ 5524354 w 10076157"/>
              <a:gd name="connsiteY5320" fmla="*/ 4902540 h 10287000"/>
              <a:gd name="connsiteX5321" fmla="*/ 5478193 w 10076157"/>
              <a:gd name="connsiteY5321" fmla="*/ 4861789 h 10287000"/>
              <a:gd name="connsiteX5322" fmla="*/ 5425559 w 10076157"/>
              <a:gd name="connsiteY5322" fmla="*/ 4810031 h 10287000"/>
              <a:gd name="connsiteX5323" fmla="*/ 5427998 w 10076157"/>
              <a:gd name="connsiteY5323" fmla="*/ 4801608 h 10287000"/>
              <a:gd name="connsiteX5324" fmla="*/ 5430436 w 10076157"/>
              <a:gd name="connsiteY5324" fmla="*/ 4793184 h 10287000"/>
              <a:gd name="connsiteX5325" fmla="*/ 5454737 w 10076157"/>
              <a:gd name="connsiteY5325" fmla="*/ 4809350 h 10287000"/>
              <a:gd name="connsiteX5326" fmla="*/ 5481475 w 10076157"/>
              <a:gd name="connsiteY5326" fmla="*/ 4817093 h 10287000"/>
              <a:gd name="connsiteX5327" fmla="*/ 5459614 w 10076157"/>
              <a:gd name="connsiteY5327" fmla="*/ 4792504 h 10287000"/>
              <a:gd name="connsiteX5328" fmla="*/ 5402103 w 10076157"/>
              <a:gd name="connsiteY5328" fmla="*/ 4757590 h 10287000"/>
              <a:gd name="connsiteX5329" fmla="*/ 5393189 w 10076157"/>
              <a:gd name="connsiteY5329" fmla="*/ 4755009 h 10287000"/>
              <a:gd name="connsiteX5330" fmla="*/ 5389153 w 10076157"/>
              <a:gd name="connsiteY5330" fmla="*/ 4735585 h 10287000"/>
              <a:gd name="connsiteX5331" fmla="*/ 5400504 w 10076157"/>
              <a:gd name="connsiteY5331" fmla="*/ 4729743 h 10287000"/>
              <a:gd name="connsiteX5332" fmla="*/ 5402944 w 10076157"/>
              <a:gd name="connsiteY5332" fmla="*/ 4721320 h 10287000"/>
              <a:gd name="connsiteX5333" fmla="*/ 5403787 w 10076157"/>
              <a:gd name="connsiteY5333" fmla="*/ 4685045 h 10287000"/>
              <a:gd name="connsiteX5334" fmla="*/ 5419175 w 10076157"/>
              <a:gd name="connsiteY5334" fmla="*/ 4698633 h 10287000"/>
              <a:gd name="connsiteX5335" fmla="*/ 5425649 w 10076157"/>
              <a:gd name="connsiteY5335" fmla="*/ 4709636 h 10287000"/>
              <a:gd name="connsiteX5336" fmla="*/ 5449949 w 10076157"/>
              <a:gd name="connsiteY5336" fmla="*/ 4725800 h 10287000"/>
              <a:gd name="connsiteX5337" fmla="*/ 5458860 w 10076157"/>
              <a:gd name="connsiteY5337" fmla="*/ 4728381 h 10287000"/>
              <a:gd name="connsiteX5338" fmla="*/ 5441878 w 10076157"/>
              <a:gd name="connsiteY5338" fmla="*/ 4686948 h 10287000"/>
              <a:gd name="connsiteX5339" fmla="*/ 5422456 w 10076157"/>
              <a:gd name="connsiteY5339" fmla="*/ 4653935 h 10287000"/>
              <a:gd name="connsiteX5340" fmla="*/ 5436248 w 10076157"/>
              <a:gd name="connsiteY5340" fmla="*/ 4639672 h 10287000"/>
              <a:gd name="connsiteX5341" fmla="*/ 5469460 w 10076157"/>
              <a:gd name="connsiteY5341" fmla="*/ 4658417 h 10287000"/>
              <a:gd name="connsiteX5342" fmla="*/ 5473396 w 10076157"/>
              <a:gd name="connsiteY5342" fmla="*/ 4660983 h 10287000"/>
              <a:gd name="connsiteX5343" fmla="*/ 5474166 w 10076157"/>
              <a:gd name="connsiteY5343" fmla="*/ 4661466 h 10287000"/>
              <a:gd name="connsiteX5344" fmla="*/ 5472638 w 10076157"/>
              <a:gd name="connsiteY5344" fmla="*/ 4658108 h 10287000"/>
              <a:gd name="connsiteX5345" fmla="*/ 5459168 w 10076157"/>
              <a:gd name="connsiteY5345" fmla="*/ 4628494 h 10287000"/>
              <a:gd name="connsiteX5346" fmla="*/ 5454298 w 10076157"/>
              <a:gd name="connsiteY5346" fmla="*/ 4615111 h 10287000"/>
              <a:gd name="connsiteX5347" fmla="*/ 5446170 w 10076157"/>
              <a:gd name="connsiteY5347" fmla="*/ 4605210 h 10287000"/>
              <a:gd name="connsiteX5348" fmla="*/ 5416306 w 10076157"/>
              <a:gd name="connsiteY5348" fmla="*/ 4542009 h 10287000"/>
              <a:gd name="connsiteX5349" fmla="*/ 5398531 w 10076157"/>
              <a:gd name="connsiteY5349" fmla="*/ 4536862 h 10287000"/>
              <a:gd name="connsiteX5350" fmla="*/ 5400960 w 10076157"/>
              <a:gd name="connsiteY5350" fmla="*/ 4528474 h 10287000"/>
              <a:gd name="connsiteX5351" fmla="*/ 5379156 w 10076157"/>
              <a:gd name="connsiteY5351" fmla="*/ 4503977 h 10287000"/>
              <a:gd name="connsiteX5352" fmla="*/ 5375156 w 10076157"/>
              <a:gd name="connsiteY5352" fmla="*/ 4498556 h 10287000"/>
              <a:gd name="connsiteX5353" fmla="*/ 5375048 w 10076157"/>
              <a:gd name="connsiteY5353" fmla="*/ 4490896 h 10287000"/>
              <a:gd name="connsiteX5354" fmla="*/ 5371158 w 10076157"/>
              <a:gd name="connsiteY5354" fmla="*/ 4488423 h 10287000"/>
              <a:gd name="connsiteX5355" fmla="*/ 5357297 w 10076157"/>
              <a:gd name="connsiteY5355" fmla="*/ 4479606 h 10287000"/>
              <a:gd name="connsiteX5356" fmla="*/ 5320334 w 10076157"/>
              <a:gd name="connsiteY5356" fmla="*/ 4453158 h 10287000"/>
              <a:gd name="connsiteX5357" fmla="*/ 5292613 w 10076157"/>
              <a:gd name="connsiteY5357" fmla="*/ 4417891 h 10287000"/>
              <a:gd name="connsiteX5358" fmla="*/ 5264894 w 10076157"/>
              <a:gd name="connsiteY5358" fmla="*/ 4417891 h 10287000"/>
              <a:gd name="connsiteX5359" fmla="*/ 5237171 w 10076157"/>
              <a:gd name="connsiteY5359" fmla="*/ 4417891 h 10287000"/>
              <a:gd name="connsiteX5360" fmla="*/ 5237171 w 10076157"/>
              <a:gd name="connsiteY5360" fmla="*/ 4409074 h 10287000"/>
              <a:gd name="connsiteX5361" fmla="*/ 5218689 w 10076157"/>
              <a:gd name="connsiteY5361" fmla="*/ 4409074 h 10287000"/>
              <a:gd name="connsiteX5362" fmla="*/ 5218689 w 10076157"/>
              <a:gd name="connsiteY5362" fmla="*/ 4391440 h 10287000"/>
              <a:gd name="connsiteX5363" fmla="*/ 5190968 w 10076157"/>
              <a:gd name="connsiteY5363" fmla="*/ 4364990 h 10287000"/>
              <a:gd name="connsiteX5364" fmla="*/ 5117045 w 10076157"/>
              <a:gd name="connsiteY5364" fmla="*/ 4329722 h 10287000"/>
              <a:gd name="connsiteX5365" fmla="*/ 5106285 w 10076157"/>
              <a:gd name="connsiteY5365" fmla="*/ 4327056 h 10287000"/>
              <a:gd name="connsiteX5366" fmla="*/ 5116077 w 10076157"/>
              <a:gd name="connsiteY5366" fmla="*/ 4341854 h 10287000"/>
              <a:gd name="connsiteX5367" fmla="*/ 5117522 w 10076157"/>
              <a:gd name="connsiteY5367" fmla="*/ 4352455 h 10287000"/>
              <a:gd name="connsiteX5368" fmla="*/ 5101486 w 10076157"/>
              <a:gd name="connsiteY5368" fmla="*/ 4333000 h 10287000"/>
              <a:gd name="connsiteX5369" fmla="*/ 5080389 w 10076157"/>
              <a:gd name="connsiteY5369" fmla="*/ 4318558 h 10287000"/>
              <a:gd name="connsiteX5370" fmla="*/ 5076589 w 10076157"/>
              <a:gd name="connsiteY5370" fmla="*/ 4314767 h 10287000"/>
              <a:gd name="connsiteX5371" fmla="*/ 5070843 w 10076157"/>
              <a:gd name="connsiteY5371" fmla="*/ 4312092 h 10287000"/>
              <a:gd name="connsiteX5372" fmla="*/ 5043120 w 10076157"/>
              <a:gd name="connsiteY5372" fmla="*/ 4312092 h 10287000"/>
              <a:gd name="connsiteX5373" fmla="*/ 5015834 w 10076157"/>
              <a:gd name="connsiteY5373" fmla="*/ 4289773 h 10287000"/>
              <a:gd name="connsiteX5374" fmla="*/ 5006695 w 10076157"/>
              <a:gd name="connsiteY5374" fmla="*/ 4285870 h 10287000"/>
              <a:gd name="connsiteX5375" fmla="*/ 5004851 w 10076157"/>
              <a:gd name="connsiteY5375" fmla="*/ 4285870 h 10287000"/>
              <a:gd name="connsiteX5376" fmla="*/ 5001321 w 10076157"/>
              <a:gd name="connsiteY5376" fmla="*/ 4283214 h 10287000"/>
              <a:gd name="connsiteX5377" fmla="*/ 5015221 w 10076157"/>
              <a:gd name="connsiteY5377" fmla="*/ 4299437 h 10287000"/>
              <a:gd name="connsiteX5378" fmla="*/ 5031442 w 10076157"/>
              <a:gd name="connsiteY5378" fmla="*/ 4309869 h 10287000"/>
              <a:gd name="connsiteX5379" fmla="*/ 5037863 w 10076157"/>
              <a:gd name="connsiteY5379" fmla="*/ 4320909 h 10287000"/>
              <a:gd name="connsiteX5380" fmla="*/ 4989511 w 10076157"/>
              <a:gd name="connsiteY5380" fmla="*/ 4288553 h 10287000"/>
              <a:gd name="connsiteX5381" fmla="*/ 4971759 w 10076157"/>
              <a:gd name="connsiteY5381" fmla="*/ 4283413 h 10287000"/>
              <a:gd name="connsiteX5382" fmla="*/ 4962886 w 10076157"/>
              <a:gd name="connsiteY5382" fmla="*/ 4280844 h 10287000"/>
              <a:gd name="connsiteX5383" fmla="*/ 4969308 w 10076157"/>
              <a:gd name="connsiteY5383" fmla="*/ 4291878 h 10287000"/>
              <a:gd name="connsiteX5384" fmla="*/ 5015207 w 10076157"/>
              <a:gd name="connsiteY5384" fmla="*/ 4332708 h 10287000"/>
              <a:gd name="connsiteX5385" fmla="*/ 5024083 w 10076157"/>
              <a:gd name="connsiteY5385" fmla="*/ 4335278 h 10287000"/>
              <a:gd name="connsiteX5386" fmla="*/ 5039384 w 10076157"/>
              <a:gd name="connsiteY5386" fmla="*/ 4348885 h 10287000"/>
              <a:gd name="connsiteX5387" fmla="*/ 5066769 w 10076157"/>
              <a:gd name="connsiteY5387" fmla="*/ 4370583 h 10287000"/>
              <a:gd name="connsiteX5388" fmla="*/ 5093557 w 10076157"/>
              <a:gd name="connsiteY5388" fmla="*/ 4391809 h 10287000"/>
              <a:gd name="connsiteX5389" fmla="*/ 5101807 w 10076157"/>
              <a:gd name="connsiteY5389" fmla="*/ 4374724 h 10287000"/>
              <a:gd name="connsiteX5390" fmla="*/ 5100065 w 10076157"/>
              <a:gd name="connsiteY5390" fmla="*/ 4356694 h 10287000"/>
              <a:gd name="connsiteX5391" fmla="*/ 5093098 w 10076157"/>
              <a:gd name="connsiteY5391" fmla="*/ 4335059 h 10287000"/>
              <a:gd name="connsiteX5392" fmla="*/ 5127934 w 10076157"/>
              <a:gd name="connsiteY5392" fmla="*/ 4363906 h 10287000"/>
              <a:gd name="connsiteX5393" fmla="*/ 5183670 w 10076157"/>
              <a:gd name="connsiteY5393" fmla="*/ 4414389 h 10287000"/>
              <a:gd name="connsiteX5394" fmla="*/ 5183670 w 10076157"/>
              <a:gd name="connsiteY5394" fmla="*/ 4416191 h 10287000"/>
              <a:gd name="connsiteX5395" fmla="*/ 5183670 w 10076157"/>
              <a:gd name="connsiteY5395" fmla="*/ 4428258 h 10287000"/>
              <a:gd name="connsiteX5396" fmla="*/ 5190753 w 10076157"/>
              <a:gd name="connsiteY5396" fmla="*/ 4428258 h 10287000"/>
              <a:gd name="connsiteX5397" fmla="*/ 5197840 w 10076157"/>
              <a:gd name="connsiteY5397" fmla="*/ 4435593 h 10287000"/>
              <a:gd name="connsiteX5398" fmla="*/ 5219098 w 10076157"/>
              <a:gd name="connsiteY5398" fmla="*/ 4457600 h 10287000"/>
              <a:gd name="connsiteX5399" fmla="*/ 5226183 w 10076157"/>
              <a:gd name="connsiteY5399" fmla="*/ 4472270 h 10287000"/>
              <a:gd name="connsiteX5400" fmla="*/ 5212011 w 10076157"/>
              <a:gd name="connsiteY5400" fmla="*/ 4464935 h 10287000"/>
              <a:gd name="connsiteX5401" fmla="*/ 5197840 w 10076157"/>
              <a:gd name="connsiteY5401" fmla="*/ 4442930 h 10287000"/>
              <a:gd name="connsiteX5402" fmla="*/ 5188095 w 10076157"/>
              <a:gd name="connsiteY5402" fmla="*/ 4435593 h 10287000"/>
              <a:gd name="connsiteX5403" fmla="*/ 5183670 w 10076157"/>
              <a:gd name="connsiteY5403" fmla="*/ 4428259 h 10287000"/>
              <a:gd name="connsiteX5404" fmla="*/ 5183670 w 10076157"/>
              <a:gd name="connsiteY5404" fmla="*/ 4428812 h 10287000"/>
              <a:gd name="connsiteX5405" fmla="*/ 5176703 w 10076157"/>
              <a:gd name="connsiteY5405" fmla="*/ 4421601 h 10287000"/>
              <a:gd name="connsiteX5406" fmla="*/ 5155801 w 10076157"/>
              <a:gd name="connsiteY5406" fmla="*/ 4407177 h 10287000"/>
              <a:gd name="connsiteX5407" fmla="*/ 5143215 w 10076157"/>
              <a:gd name="connsiteY5407" fmla="*/ 4402618 h 10287000"/>
              <a:gd name="connsiteX5408" fmla="*/ 5148179 w 10076157"/>
              <a:gd name="connsiteY5408" fmla="*/ 4408518 h 10287000"/>
              <a:gd name="connsiteX5409" fmla="*/ 5145387 w 10076157"/>
              <a:gd name="connsiteY5409" fmla="*/ 4413974 h 10287000"/>
              <a:gd name="connsiteX5410" fmla="*/ 5139219 w 10076157"/>
              <a:gd name="connsiteY5410" fmla="*/ 4405924 h 10287000"/>
              <a:gd name="connsiteX5411" fmla="*/ 5129276 w 10076157"/>
              <a:gd name="connsiteY5411" fmla="*/ 4400397 h 10287000"/>
              <a:gd name="connsiteX5412" fmla="*/ 5120966 w 10076157"/>
              <a:gd name="connsiteY5412" fmla="*/ 4399968 h 10287000"/>
              <a:gd name="connsiteX5413" fmla="*/ 5127934 w 10076157"/>
              <a:gd name="connsiteY5413" fmla="*/ 4414389 h 10287000"/>
              <a:gd name="connsiteX5414" fmla="*/ 5134899 w 10076157"/>
              <a:gd name="connsiteY5414" fmla="*/ 4421601 h 10287000"/>
              <a:gd name="connsiteX5415" fmla="*/ 5127934 w 10076157"/>
              <a:gd name="connsiteY5415" fmla="*/ 4428812 h 10287000"/>
              <a:gd name="connsiteX5416" fmla="*/ 5120966 w 10076157"/>
              <a:gd name="connsiteY5416" fmla="*/ 4428812 h 10287000"/>
              <a:gd name="connsiteX5417" fmla="*/ 5114697 w 10076157"/>
              <a:gd name="connsiteY5417" fmla="*/ 4428812 h 10287000"/>
              <a:gd name="connsiteX5418" fmla="*/ 5116891 w 10076157"/>
              <a:gd name="connsiteY5418" fmla="*/ 4434720 h 10287000"/>
              <a:gd name="connsiteX5419" fmla="*/ 5147997 w 10076157"/>
              <a:gd name="connsiteY5419" fmla="*/ 4472125 h 10287000"/>
              <a:gd name="connsiteX5420" fmla="*/ 5214100 w 10076157"/>
              <a:gd name="connsiteY5420" fmla="*/ 4509622 h 10287000"/>
              <a:gd name="connsiteX5421" fmla="*/ 5244700 w 10076157"/>
              <a:gd name="connsiteY5421" fmla="*/ 4536839 h 10287000"/>
              <a:gd name="connsiteX5422" fmla="*/ 5242246 w 10076157"/>
              <a:gd name="connsiteY5422" fmla="*/ 4545310 h 10287000"/>
              <a:gd name="connsiteX5423" fmla="*/ 5248670 w 10076157"/>
              <a:gd name="connsiteY5423" fmla="*/ 4556348 h 10287000"/>
              <a:gd name="connsiteX5424" fmla="*/ 5239795 w 10076157"/>
              <a:gd name="connsiteY5424" fmla="*/ 4553778 h 10287000"/>
              <a:gd name="connsiteX5425" fmla="*/ 5238862 w 10076157"/>
              <a:gd name="connsiteY5425" fmla="*/ 4590221 h 10287000"/>
              <a:gd name="connsiteX5426" fmla="*/ 5245284 w 10076157"/>
              <a:gd name="connsiteY5426" fmla="*/ 4601261 h 10287000"/>
              <a:gd name="connsiteX5427" fmla="*/ 5242833 w 10076157"/>
              <a:gd name="connsiteY5427" fmla="*/ 4609728 h 10287000"/>
              <a:gd name="connsiteX5428" fmla="*/ 5205809 w 10076157"/>
              <a:gd name="connsiteY5428" fmla="*/ 4571474 h 10287000"/>
              <a:gd name="connsiteX5429" fmla="*/ 5175209 w 10076157"/>
              <a:gd name="connsiteY5429" fmla="*/ 4544256 h 10287000"/>
              <a:gd name="connsiteX5430" fmla="*/ 5140641 w 10076157"/>
              <a:gd name="connsiteY5430" fmla="*/ 4497530 h 10287000"/>
              <a:gd name="connsiteX5431" fmla="*/ 5127796 w 10076157"/>
              <a:gd name="connsiteY5431" fmla="*/ 4475454 h 10287000"/>
              <a:gd name="connsiteX5432" fmla="*/ 5073020 w 10076157"/>
              <a:gd name="connsiteY5432" fmla="*/ 4432055 h 10287000"/>
              <a:gd name="connsiteX5433" fmla="*/ 5033543 w 10076157"/>
              <a:gd name="connsiteY5433" fmla="*/ 4402267 h 10287000"/>
              <a:gd name="connsiteX5434" fmla="*/ 5046391 w 10076157"/>
              <a:gd name="connsiteY5434" fmla="*/ 4424344 h 10287000"/>
              <a:gd name="connsiteX5435" fmla="*/ 5072626 w 10076157"/>
              <a:gd name="connsiteY5435" fmla="*/ 4458331 h 10287000"/>
              <a:gd name="connsiteX5436" fmla="*/ 5081375 w 10076157"/>
              <a:gd name="connsiteY5436" fmla="*/ 4472212 h 10287000"/>
              <a:gd name="connsiteX5437" fmla="*/ 5086511 w 10076157"/>
              <a:gd name="connsiteY5437" fmla="*/ 4477425 h 10287000"/>
              <a:gd name="connsiteX5438" fmla="*/ 5087382 w 10076157"/>
              <a:gd name="connsiteY5438" fmla="*/ 4478308 h 10287000"/>
              <a:gd name="connsiteX5439" fmla="*/ 5085524 w 10076157"/>
              <a:gd name="connsiteY5439" fmla="*/ 4478995 h 10287000"/>
              <a:gd name="connsiteX5440" fmla="*/ 5087387 w 10076157"/>
              <a:gd name="connsiteY5440" fmla="*/ 4482109 h 10287000"/>
              <a:gd name="connsiteX5441" fmla="*/ 5099299 w 10076157"/>
              <a:gd name="connsiteY5441" fmla="*/ 4488167 h 10287000"/>
              <a:gd name="connsiteX5442" fmla="*/ 5099443 w 10076157"/>
              <a:gd name="connsiteY5442" fmla="*/ 4487668 h 10287000"/>
              <a:gd name="connsiteX5443" fmla="*/ 5099856 w 10076157"/>
              <a:gd name="connsiteY5443" fmla="*/ 4488451 h 10287000"/>
              <a:gd name="connsiteX5444" fmla="*/ 5108350 w 10076157"/>
              <a:gd name="connsiteY5444" fmla="*/ 4492769 h 10287000"/>
              <a:gd name="connsiteX5445" fmla="*/ 5129314 w 10076157"/>
              <a:gd name="connsiteY5445" fmla="*/ 4503428 h 10287000"/>
              <a:gd name="connsiteX5446" fmla="*/ 5176731 w 10076157"/>
              <a:gd name="connsiteY5446" fmla="*/ 4572232 h 10287000"/>
              <a:gd name="connsiteX5447" fmla="*/ 5207329 w 10076157"/>
              <a:gd name="connsiteY5447" fmla="*/ 4599448 h 10287000"/>
              <a:gd name="connsiteX5448" fmla="*/ 5216204 w 10076157"/>
              <a:gd name="connsiteY5448" fmla="*/ 4602019 h 10287000"/>
              <a:gd name="connsiteX5449" fmla="*/ 5213751 w 10076157"/>
              <a:gd name="connsiteY5449" fmla="*/ 4610489 h 10287000"/>
              <a:gd name="connsiteX5450" fmla="*/ 5220176 w 10076157"/>
              <a:gd name="connsiteY5450" fmla="*/ 4621528 h 10287000"/>
              <a:gd name="connsiteX5451" fmla="*/ 5217725 w 10076157"/>
              <a:gd name="connsiteY5451" fmla="*/ 4629996 h 10287000"/>
              <a:gd name="connsiteX5452" fmla="*/ 5245870 w 10076157"/>
              <a:gd name="connsiteY5452" fmla="*/ 4665681 h 10287000"/>
              <a:gd name="connsiteX5453" fmla="*/ 5261171 w 10076157"/>
              <a:gd name="connsiteY5453" fmla="*/ 4679293 h 10287000"/>
              <a:gd name="connsiteX5454" fmla="*/ 5289316 w 10076157"/>
              <a:gd name="connsiteY5454" fmla="*/ 4714976 h 10287000"/>
              <a:gd name="connsiteX5455" fmla="*/ 5286863 w 10076157"/>
              <a:gd name="connsiteY5455" fmla="*/ 4723446 h 10287000"/>
              <a:gd name="connsiteX5456" fmla="*/ 5317466 w 10076157"/>
              <a:gd name="connsiteY5456" fmla="*/ 4750664 h 10287000"/>
              <a:gd name="connsiteX5457" fmla="*/ 5345610 w 10076157"/>
              <a:gd name="connsiteY5457" fmla="*/ 4786352 h 10287000"/>
              <a:gd name="connsiteX5458" fmla="*/ 5382631 w 10076157"/>
              <a:gd name="connsiteY5458" fmla="*/ 4824608 h 10287000"/>
              <a:gd name="connsiteX5459" fmla="*/ 5397932 w 10076157"/>
              <a:gd name="connsiteY5459" fmla="*/ 4838218 h 10287000"/>
              <a:gd name="connsiteX5460" fmla="*/ 5419655 w 10076157"/>
              <a:gd name="connsiteY5460" fmla="*/ 4862864 h 10287000"/>
              <a:gd name="connsiteX5461" fmla="*/ 5434023 w 10076157"/>
              <a:gd name="connsiteY5461" fmla="*/ 4912919 h 10287000"/>
              <a:gd name="connsiteX5462" fmla="*/ 5448386 w 10076157"/>
              <a:gd name="connsiteY5462" fmla="*/ 4962973 h 10287000"/>
              <a:gd name="connsiteX5463" fmla="*/ 5457263 w 10076157"/>
              <a:gd name="connsiteY5463" fmla="*/ 4965542 h 10287000"/>
              <a:gd name="connsiteX5464" fmla="*/ 5454811 w 10076157"/>
              <a:gd name="connsiteY5464" fmla="*/ 4974009 h 10287000"/>
              <a:gd name="connsiteX5465" fmla="*/ 5476534 w 10076157"/>
              <a:gd name="connsiteY5465" fmla="*/ 4998658 h 10287000"/>
              <a:gd name="connsiteX5466" fmla="*/ 5502229 w 10076157"/>
              <a:gd name="connsiteY5466" fmla="*/ 5042814 h 10287000"/>
              <a:gd name="connsiteX5467" fmla="*/ 5512624 w 10076157"/>
              <a:gd name="connsiteY5467" fmla="*/ 5073361 h 10287000"/>
              <a:gd name="connsiteX5468" fmla="*/ 5544743 w 10076157"/>
              <a:gd name="connsiteY5468" fmla="*/ 5128555 h 10287000"/>
              <a:gd name="connsiteX5469" fmla="*/ 5564013 w 10076157"/>
              <a:gd name="connsiteY5469" fmla="*/ 5161670 h 10287000"/>
              <a:gd name="connsiteX5470" fmla="*/ 5580832 w 10076157"/>
              <a:gd name="connsiteY5470" fmla="*/ 5203256 h 10287000"/>
              <a:gd name="connsiteX5471" fmla="*/ 5597649 w 10076157"/>
              <a:gd name="connsiteY5471" fmla="*/ 5244842 h 10287000"/>
              <a:gd name="connsiteX5472" fmla="*/ 5623346 w 10076157"/>
              <a:gd name="connsiteY5472" fmla="*/ 5288995 h 10287000"/>
              <a:gd name="connsiteX5473" fmla="*/ 5646587 w 10076157"/>
              <a:gd name="connsiteY5473" fmla="*/ 5341619 h 10287000"/>
              <a:gd name="connsiteX5474" fmla="*/ 5634326 w 10076157"/>
              <a:gd name="connsiteY5474" fmla="*/ 5383963 h 10287000"/>
              <a:gd name="connsiteX5475" fmla="*/ 5630355 w 10076157"/>
              <a:gd name="connsiteY5475" fmla="*/ 5364454 h 10287000"/>
              <a:gd name="connsiteX5476" fmla="*/ 5617509 w 10076157"/>
              <a:gd name="connsiteY5476" fmla="*/ 5342377 h 10287000"/>
              <a:gd name="connsiteX5477" fmla="*/ 5609565 w 10076157"/>
              <a:gd name="connsiteY5477" fmla="*/ 5303362 h 10287000"/>
              <a:gd name="connsiteX5478" fmla="*/ 5586323 w 10076157"/>
              <a:gd name="connsiteY5478" fmla="*/ 5250741 h 10287000"/>
              <a:gd name="connsiteX5479" fmla="*/ 5564601 w 10076157"/>
              <a:gd name="connsiteY5479" fmla="*/ 5226090 h 10287000"/>
              <a:gd name="connsiteX5480" fmla="*/ 5568571 w 10076157"/>
              <a:gd name="connsiteY5480" fmla="*/ 5245601 h 10287000"/>
              <a:gd name="connsiteX5481" fmla="*/ 5578966 w 10076157"/>
              <a:gd name="connsiteY5481" fmla="*/ 5276144 h 10287000"/>
              <a:gd name="connsiteX5482" fmla="*/ 5597303 w 10076157"/>
              <a:gd name="connsiteY5482" fmla="*/ 5345705 h 10287000"/>
              <a:gd name="connsiteX5483" fmla="*/ 5587495 w 10076157"/>
              <a:gd name="connsiteY5483" fmla="*/ 5379582 h 10287000"/>
              <a:gd name="connsiteX5484" fmla="*/ 5589947 w 10076157"/>
              <a:gd name="connsiteY5484" fmla="*/ 5371112 h 10287000"/>
              <a:gd name="connsiteX5485" fmla="*/ 5583524 w 10076157"/>
              <a:gd name="connsiteY5485" fmla="*/ 5360074 h 10287000"/>
              <a:gd name="connsiteX5486" fmla="*/ 5582004 w 10076157"/>
              <a:gd name="connsiteY5486" fmla="*/ 5332097 h 10287000"/>
              <a:gd name="connsiteX5487" fmla="*/ 5562733 w 10076157"/>
              <a:gd name="connsiteY5487" fmla="*/ 5298978 h 10287000"/>
              <a:gd name="connsiteX5488" fmla="*/ 5537039 w 10076157"/>
              <a:gd name="connsiteY5488" fmla="*/ 5254825 h 10287000"/>
              <a:gd name="connsiteX5489" fmla="*/ 5521741 w 10076157"/>
              <a:gd name="connsiteY5489" fmla="*/ 5241215 h 10287000"/>
              <a:gd name="connsiteX5490" fmla="*/ 5523259 w 10076157"/>
              <a:gd name="connsiteY5490" fmla="*/ 5269194 h 10287000"/>
              <a:gd name="connsiteX5491" fmla="*/ 5541598 w 10076157"/>
              <a:gd name="connsiteY5491" fmla="*/ 5338754 h 10287000"/>
              <a:gd name="connsiteX5492" fmla="*/ 5545566 w 10076157"/>
              <a:gd name="connsiteY5492" fmla="*/ 5358261 h 10287000"/>
              <a:gd name="connsiteX5493" fmla="*/ 5562386 w 10076157"/>
              <a:gd name="connsiteY5493" fmla="*/ 5399847 h 10287000"/>
              <a:gd name="connsiteX5494" fmla="*/ 5559934 w 10076157"/>
              <a:gd name="connsiteY5494" fmla="*/ 5408315 h 10287000"/>
              <a:gd name="connsiteX5495" fmla="*/ 5576752 w 10076157"/>
              <a:gd name="connsiteY5495" fmla="*/ 5449902 h 10287000"/>
              <a:gd name="connsiteX5496" fmla="*/ 5570917 w 10076157"/>
              <a:gd name="connsiteY5496" fmla="*/ 5503283 h 10287000"/>
              <a:gd name="connsiteX5497" fmla="*/ 5572436 w 10076157"/>
              <a:gd name="connsiteY5497" fmla="*/ 5531258 h 10287000"/>
              <a:gd name="connsiteX5498" fmla="*/ 5582830 w 10076157"/>
              <a:gd name="connsiteY5498" fmla="*/ 5561805 h 10287000"/>
              <a:gd name="connsiteX5499" fmla="*/ 5584349 w 10076157"/>
              <a:gd name="connsiteY5499" fmla="*/ 5589779 h 10287000"/>
              <a:gd name="connsiteX5500" fmla="*/ 5594743 w 10076157"/>
              <a:gd name="connsiteY5500" fmla="*/ 5620324 h 10287000"/>
              <a:gd name="connsiteX5501" fmla="*/ 5602687 w 10076157"/>
              <a:gd name="connsiteY5501" fmla="*/ 5659342 h 10287000"/>
              <a:gd name="connsiteX5502" fmla="*/ 5610630 w 10076157"/>
              <a:gd name="connsiteY5502" fmla="*/ 5698358 h 10287000"/>
              <a:gd name="connsiteX5503" fmla="*/ 5618574 w 10076157"/>
              <a:gd name="connsiteY5503" fmla="*/ 5737372 h 10287000"/>
              <a:gd name="connsiteX5504" fmla="*/ 5616122 w 10076157"/>
              <a:gd name="connsiteY5504" fmla="*/ 5745840 h 10287000"/>
              <a:gd name="connsiteX5505" fmla="*/ 5625582 w 10076157"/>
              <a:gd name="connsiteY5505" fmla="*/ 5812832 h 10287000"/>
              <a:gd name="connsiteX5506" fmla="*/ 5614841 w 10076157"/>
              <a:gd name="connsiteY5506" fmla="*/ 5883151 h 10287000"/>
              <a:gd name="connsiteX5507" fmla="*/ 5618812 w 10076157"/>
              <a:gd name="connsiteY5507" fmla="*/ 5902660 h 10287000"/>
              <a:gd name="connsiteX5508" fmla="*/ 5612040 w 10076157"/>
              <a:gd name="connsiteY5508" fmla="*/ 5992486 h 10287000"/>
              <a:gd name="connsiteX5509" fmla="*/ 5607137 w 10076157"/>
              <a:gd name="connsiteY5509" fmla="*/ 6009423 h 10287000"/>
              <a:gd name="connsiteX5510" fmla="*/ 5603753 w 10076157"/>
              <a:gd name="connsiteY5510" fmla="*/ 6054335 h 10287000"/>
              <a:gd name="connsiteX5511" fmla="*/ 5591490 w 10076157"/>
              <a:gd name="connsiteY5511" fmla="*/ 6096681 h 10287000"/>
              <a:gd name="connsiteX5512" fmla="*/ 5592424 w 10076157"/>
              <a:gd name="connsiteY5512" fmla="*/ 6060235 h 10287000"/>
              <a:gd name="connsiteX5513" fmla="*/ 5590319 w 10076157"/>
              <a:gd name="connsiteY5513" fmla="*/ 5967838 h 10287000"/>
              <a:gd name="connsiteX5514" fmla="*/ 5585762 w 10076157"/>
              <a:gd name="connsiteY5514" fmla="*/ 5883910 h 10287000"/>
              <a:gd name="connsiteX5515" fmla="*/ 5586695 w 10076157"/>
              <a:gd name="connsiteY5515" fmla="*/ 5847464 h 10287000"/>
              <a:gd name="connsiteX5516" fmla="*/ 5581204 w 10076157"/>
              <a:gd name="connsiteY5516" fmla="*/ 5799981 h 10287000"/>
              <a:gd name="connsiteX5517" fmla="*/ 5586108 w 10076157"/>
              <a:gd name="connsiteY5517" fmla="*/ 5783046 h 10287000"/>
              <a:gd name="connsiteX5518" fmla="*/ 5597435 w 10076157"/>
              <a:gd name="connsiteY5518" fmla="*/ 5777145 h 10287000"/>
              <a:gd name="connsiteX5519" fmla="*/ 5587040 w 10076157"/>
              <a:gd name="connsiteY5519" fmla="*/ 5746599 h 10287000"/>
              <a:gd name="connsiteX5520" fmla="*/ 5567768 w 10076157"/>
              <a:gd name="connsiteY5520" fmla="*/ 5713483 h 10287000"/>
              <a:gd name="connsiteX5521" fmla="*/ 5563798 w 10076157"/>
              <a:gd name="connsiteY5521" fmla="*/ 5693976 h 10287000"/>
              <a:gd name="connsiteX5522" fmla="*/ 5567183 w 10076157"/>
              <a:gd name="connsiteY5522" fmla="*/ 5649062 h 10287000"/>
              <a:gd name="connsiteX5523" fmla="*/ 5556789 w 10076157"/>
              <a:gd name="connsiteY5523" fmla="*/ 5618515 h 10287000"/>
              <a:gd name="connsiteX5524" fmla="*/ 5548847 w 10076157"/>
              <a:gd name="connsiteY5524" fmla="*/ 5579499 h 10287000"/>
              <a:gd name="connsiteX5525" fmla="*/ 5540903 w 10076157"/>
              <a:gd name="connsiteY5525" fmla="*/ 5540486 h 10287000"/>
              <a:gd name="connsiteX5526" fmla="*/ 5522565 w 10076157"/>
              <a:gd name="connsiteY5526" fmla="*/ 5470926 h 10287000"/>
              <a:gd name="connsiteX5527" fmla="*/ 5521045 w 10076157"/>
              <a:gd name="connsiteY5527" fmla="*/ 5442949 h 10287000"/>
              <a:gd name="connsiteX5528" fmla="*/ 5519527 w 10076157"/>
              <a:gd name="connsiteY5528" fmla="*/ 5414973 h 10287000"/>
              <a:gd name="connsiteX5529" fmla="*/ 5511585 w 10076157"/>
              <a:gd name="connsiteY5529" fmla="*/ 5375957 h 10287000"/>
              <a:gd name="connsiteX5530" fmla="*/ 5505159 w 10076157"/>
              <a:gd name="connsiteY5530" fmla="*/ 5364919 h 10287000"/>
              <a:gd name="connsiteX5531" fmla="*/ 5489861 w 10076157"/>
              <a:gd name="connsiteY5531" fmla="*/ 5351311 h 10287000"/>
              <a:gd name="connsiteX5532" fmla="*/ 5481917 w 10076157"/>
              <a:gd name="connsiteY5532" fmla="*/ 5312294 h 10287000"/>
              <a:gd name="connsiteX5533" fmla="*/ 5486822 w 10076157"/>
              <a:gd name="connsiteY5533" fmla="*/ 5295358 h 10287000"/>
              <a:gd name="connsiteX5534" fmla="*/ 5473973 w 10076157"/>
              <a:gd name="connsiteY5534" fmla="*/ 5273277 h 10287000"/>
              <a:gd name="connsiteX5535" fmla="*/ 5458675 w 10076157"/>
              <a:gd name="connsiteY5535" fmla="*/ 5259670 h 10287000"/>
              <a:gd name="connsiteX5536" fmla="*/ 5445829 w 10076157"/>
              <a:gd name="connsiteY5536" fmla="*/ 5237593 h 10287000"/>
              <a:gd name="connsiteX5537" fmla="*/ 5450734 w 10076157"/>
              <a:gd name="connsiteY5537" fmla="*/ 5220655 h 10287000"/>
              <a:gd name="connsiteX5538" fmla="*/ 5455636 w 10076157"/>
              <a:gd name="connsiteY5538" fmla="*/ 5203720 h 10287000"/>
              <a:gd name="connsiteX5539" fmla="*/ 5442791 w 10076157"/>
              <a:gd name="connsiteY5539" fmla="*/ 5181642 h 10287000"/>
              <a:gd name="connsiteX5540" fmla="*/ 5425039 w 10076157"/>
              <a:gd name="connsiteY5540" fmla="*/ 5176502 h 10287000"/>
              <a:gd name="connsiteX5541" fmla="*/ 5390467 w 10076157"/>
              <a:gd name="connsiteY5541" fmla="*/ 5129773 h 10287000"/>
              <a:gd name="connsiteX5542" fmla="*/ 5367226 w 10076157"/>
              <a:gd name="connsiteY5542" fmla="*/ 5077153 h 10287000"/>
              <a:gd name="connsiteX5543" fmla="*/ 5347956 w 10076157"/>
              <a:gd name="connsiteY5543" fmla="*/ 5044033 h 10287000"/>
              <a:gd name="connsiteX5544" fmla="*/ 5318288 w 10076157"/>
              <a:gd name="connsiteY5544" fmla="*/ 4980372 h 10287000"/>
              <a:gd name="connsiteX5545" fmla="*/ 5287690 w 10076157"/>
              <a:gd name="connsiteY5545" fmla="*/ 4953155 h 10287000"/>
              <a:gd name="connsiteX5546" fmla="*/ 5265970 w 10076157"/>
              <a:gd name="connsiteY5546" fmla="*/ 4928505 h 10287000"/>
              <a:gd name="connsiteX5547" fmla="*/ 5261997 w 10076157"/>
              <a:gd name="connsiteY5547" fmla="*/ 4909001 h 10287000"/>
              <a:gd name="connsiteX5548" fmla="*/ 5233850 w 10076157"/>
              <a:gd name="connsiteY5548" fmla="*/ 4873314 h 10287000"/>
              <a:gd name="connsiteX5549" fmla="*/ 5212127 w 10076157"/>
              <a:gd name="connsiteY5549" fmla="*/ 4848665 h 10287000"/>
              <a:gd name="connsiteX5550" fmla="*/ 5183979 w 10076157"/>
              <a:gd name="connsiteY5550" fmla="*/ 4812980 h 10287000"/>
              <a:gd name="connsiteX5551" fmla="*/ 5167160 w 10076157"/>
              <a:gd name="connsiteY5551" fmla="*/ 4771394 h 10287000"/>
              <a:gd name="connsiteX5552" fmla="*/ 5140535 w 10076157"/>
              <a:gd name="connsiteY5552" fmla="*/ 4763684 h 10287000"/>
              <a:gd name="connsiteX5553" fmla="*/ 5130548 w 10076157"/>
              <a:gd name="connsiteY5553" fmla="*/ 4760793 h 10287000"/>
              <a:gd name="connsiteX5554" fmla="*/ 5125789 w 10076157"/>
              <a:gd name="connsiteY5554" fmla="*/ 4759415 h 10287000"/>
              <a:gd name="connsiteX5555" fmla="*/ 5135350 w 10076157"/>
              <a:gd name="connsiteY5555" fmla="*/ 4769220 h 10287000"/>
              <a:gd name="connsiteX5556" fmla="*/ 5156164 w 10076157"/>
              <a:gd name="connsiteY5556" fmla="*/ 4790566 h 10287000"/>
              <a:gd name="connsiteX5557" fmla="*/ 5176979 w 10076157"/>
              <a:gd name="connsiteY5557" fmla="*/ 4819023 h 10287000"/>
              <a:gd name="connsiteX5558" fmla="*/ 5197790 w 10076157"/>
              <a:gd name="connsiteY5558" fmla="*/ 4847481 h 10287000"/>
              <a:gd name="connsiteX5559" fmla="*/ 5225541 w 10076157"/>
              <a:gd name="connsiteY5559" fmla="*/ 4875940 h 10287000"/>
              <a:gd name="connsiteX5560" fmla="*/ 5253292 w 10076157"/>
              <a:gd name="connsiteY5560" fmla="*/ 4911513 h 10287000"/>
              <a:gd name="connsiteX5561" fmla="*/ 5253292 w 10076157"/>
              <a:gd name="connsiteY5561" fmla="*/ 4947087 h 10287000"/>
              <a:gd name="connsiteX5562" fmla="*/ 5246355 w 10076157"/>
              <a:gd name="connsiteY5562" fmla="*/ 4932859 h 10287000"/>
              <a:gd name="connsiteX5563" fmla="*/ 5232480 w 10076157"/>
              <a:gd name="connsiteY5563" fmla="*/ 4918629 h 10287000"/>
              <a:gd name="connsiteX5564" fmla="*/ 5218604 w 10076157"/>
              <a:gd name="connsiteY5564" fmla="*/ 4890169 h 10287000"/>
              <a:gd name="connsiteX5565" fmla="*/ 5190853 w 10076157"/>
              <a:gd name="connsiteY5565" fmla="*/ 4854597 h 10287000"/>
              <a:gd name="connsiteX5566" fmla="*/ 5170040 w 10076157"/>
              <a:gd name="connsiteY5566" fmla="*/ 4840366 h 10287000"/>
              <a:gd name="connsiteX5567" fmla="*/ 5176979 w 10076157"/>
              <a:gd name="connsiteY5567" fmla="*/ 4854597 h 10287000"/>
              <a:gd name="connsiteX5568" fmla="*/ 5190853 w 10076157"/>
              <a:gd name="connsiteY5568" fmla="*/ 4875940 h 10287000"/>
              <a:gd name="connsiteX5569" fmla="*/ 5218604 w 10076157"/>
              <a:gd name="connsiteY5569" fmla="*/ 4925745 h 10287000"/>
              <a:gd name="connsiteX5570" fmla="*/ 5218604 w 10076157"/>
              <a:gd name="connsiteY5570" fmla="*/ 4954203 h 10287000"/>
              <a:gd name="connsiteX5571" fmla="*/ 5218604 w 10076157"/>
              <a:gd name="connsiteY5571" fmla="*/ 4947087 h 10287000"/>
              <a:gd name="connsiteX5572" fmla="*/ 5211667 w 10076157"/>
              <a:gd name="connsiteY5572" fmla="*/ 4939975 h 10287000"/>
              <a:gd name="connsiteX5573" fmla="*/ 5204728 w 10076157"/>
              <a:gd name="connsiteY5573" fmla="*/ 4918629 h 10287000"/>
              <a:gd name="connsiteX5574" fmla="*/ 5183916 w 10076157"/>
              <a:gd name="connsiteY5574" fmla="*/ 4897286 h 10287000"/>
              <a:gd name="connsiteX5575" fmla="*/ 5156164 w 10076157"/>
              <a:gd name="connsiteY5575" fmla="*/ 4868826 h 10287000"/>
              <a:gd name="connsiteX5576" fmla="*/ 5142287 w 10076157"/>
              <a:gd name="connsiteY5576" fmla="*/ 4861712 h 10287000"/>
              <a:gd name="connsiteX5577" fmla="*/ 5149226 w 10076157"/>
              <a:gd name="connsiteY5577" fmla="*/ 4883054 h 10287000"/>
              <a:gd name="connsiteX5578" fmla="*/ 5176979 w 10076157"/>
              <a:gd name="connsiteY5578" fmla="*/ 4932859 h 10287000"/>
              <a:gd name="connsiteX5579" fmla="*/ 5183916 w 10076157"/>
              <a:gd name="connsiteY5579" fmla="*/ 4947087 h 10287000"/>
              <a:gd name="connsiteX5580" fmla="*/ 5204728 w 10076157"/>
              <a:gd name="connsiteY5580" fmla="*/ 4975546 h 10287000"/>
              <a:gd name="connsiteX5581" fmla="*/ 5204728 w 10076157"/>
              <a:gd name="connsiteY5581" fmla="*/ 4982662 h 10287000"/>
              <a:gd name="connsiteX5582" fmla="*/ 5225541 w 10076157"/>
              <a:gd name="connsiteY5582" fmla="*/ 5011120 h 10287000"/>
              <a:gd name="connsiteX5583" fmla="*/ 5232480 w 10076157"/>
              <a:gd name="connsiteY5583" fmla="*/ 5053808 h 10287000"/>
              <a:gd name="connsiteX5584" fmla="*/ 5239418 w 10076157"/>
              <a:gd name="connsiteY5584" fmla="*/ 5075154 h 10287000"/>
              <a:gd name="connsiteX5585" fmla="*/ 5253292 w 10076157"/>
              <a:gd name="connsiteY5585" fmla="*/ 5096496 h 10287000"/>
              <a:gd name="connsiteX5586" fmla="*/ 5260231 w 10076157"/>
              <a:gd name="connsiteY5586" fmla="*/ 5117841 h 10287000"/>
              <a:gd name="connsiteX5587" fmla="*/ 5274108 w 10076157"/>
              <a:gd name="connsiteY5587" fmla="*/ 5139185 h 10287000"/>
              <a:gd name="connsiteX5588" fmla="*/ 5287982 w 10076157"/>
              <a:gd name="connsiteY5588" fmla="*/ 5167644 h 10287000"/>
              <a:gd name="connsiteX5589" fmla="*/ 5301859 w 10076157"/>
              <a:gd name="connsiteY5589" fmla="*/ 5196101 h 10287000"/>
              <a:gd name="connsiteX5590" fmla="*/ 5315733 w 10076157"/>
              <a:gd name="connsiteY5590" fmla="*/ 5224562 h 10287000"/>
              <a:gd name="connsiteX5591" fmla="*/ 5315733 w 10076157"/>
              <a:gd name="connsiteY5591" fmla="*/ 5231677 h 10287000"/>
              <a:gd name="connsiteX5592" fmla="*/ 5336546 w 10076157"/>
              <a:gd name="connsiteY5592" fmla="*/ 5281480 h 10287000"/>
              <a:gd name="connsiteX5593" fmla="*/ 5343484 w 10076157"/>
              <a:gd name="connsiteY5593" fmla="*/ 5338397 h 10287000"/>
              <a:gd name="connsiteX5594" fmla="*/ 5350423 w 10076157"/>
              <a:gd name="connsiteY5594" fmla="*/ 5352627 h 10287000"/>
              <a:gd name="connsiteX5595" fmla="*/ 5364299 w 10076157"/>
              <a:gd name="connsiteY5595" fmla="*/ 5423774 h 10287000"/>
              <a:gd name="connsiteX5596" fmla="*/ 5364299 w 10076157"/>
              <a:gd name="connsiteY5596" fmla="*/ 5438003 h 10287000"/>
              <a:gd name="connsiteX5597" fmla="*/ 5371237 w 10076157"/>
              <a:gd name="connsiteY5597" fmla="*/ 5473576 h 10287000"/>
              <a:gd name="connsiteX5598" fmla="*/ 5371237 w 10076157"/>
              <a:gd name="connsiteY5598" fmla="*/ 5509150 h 10287000"/>
              <a:gd name="connsiteX5599" fmla="*/ 5364299 w 10076157"/>
              <a:gd name="connsiteY5599" fmla="*/ 5480690 h 10287000"/>
              <a:gd name="connsiteX5600" fmla="*/ 5343484 w 10076157"/>
              <a:gd name="connsiteY5600" fmla="*/ 5409543 h 10287000"/>
              <a:gd name="connsiteX5601" fmla="*/ 5322673 w 10076157"/>
              <a:gd name="connsiteY5601" fmla="*/ 5345510 h 10287000"/>
              <a:gd name="connsiteX5602" fmla="*/ 5315733 w 10076157"/>
              <a:gd name="connsiteY5602" fmla="*/ 5317056 h 10287000"/>
              <a:gd name="connsiteX5603" fmla="*/ 5301859 w 10076157"/>
              <a:gd name="connsiteY5603" fmla="*/ 5281480 h 10287000"/>
              <a:gd name="connsiteX5604" fmla="*/ 5301859 w 10076157"/>
              <a:gd name="connsiteY5604" fmla="*/ 5267251 h 10287000"/>
              <a:gd name="connsiteX5605" fmla="*/ 5308796 w 10076157"/>
              <a:gd name="connsiteY5605" fmla="*/ 5260135 h 10287000"/>
              <a:gd name="connsiteX5606" fmla="*/ 5294919 w 10076157"/>
              <a:gd name="connsiteY5606" fmla="*/ 5238791 h 10287000"/>
              <a:gd name="connsiteX5607" fmla="*/ 5274108 w 10076157"/>
              <a:gd name="connsiteY5607" fmla="*/ 5217448 h 10287000"/>
              <a:gd name="connsiteX5608" fmla="*/ 5267169 w 10076157"/>
              <a:gd name="connsiteY5608" fmla="*/ 5203216 h 10287000"/>
              <a:gd name="connsiteX5609" fmla="*/ 5260231 w 10076157"/>
              <a:gd name="connsiteY5609" fmla="*/ 5167644 h 10287000"/>
              <a:gd name="connsiteX5610" fmla="*/ 5246355 w 10076157"/>
              <a:gd name="connsiteY5610" fmla="*/ 5146299 h 10287000"/>
              <a:gd name="connsiteX5611" fmla="*/ 5232480 w 10076157"/>
              <a:gd name="connsiteY5611" fmla="*/ 5117841 h 10287000"/>
              <a:gd name="connsiteX5612" fmla="*/ 5218604 w 10076157"/>
              <a:gd name="connsiteY5612" fmla="*/ 5089382 h 10287000"/>
              <a:gd name="connsiteX5613" fmla="*/ 5190853 w 10076157"/>
              <a:gd name="connsiteY5613" fmla="*/ 5039579 h 10287000"/>
              <a:gd name="connsiteX5614" fmla="*/ 5188530 w 10076157"/>
              <a:gd name="connsiteY5614" fmla="*/ 5034221 h 10287000"/>
              <a:gd name="connsiteX5615" fmla="*/ 5187039 w 10076157"/>
              <a:gd name="connsiteY5615" fmla="*/ 5039372 h 10287000"/>
              <a:gd name="connsiteX5616" fmla="*/ 5158728 w 10076157"/>
              <a:gd name="connsiteY5616" fmla="*/ 4987278 h 10287000"/>
              <a:gd name="connsiteX5617" fmla="*/ 5157000 w 10076157"/>
              <a:gd name="connsiteY5617" fmla="*/ 4977635 h 10287000"/>
              <a:gd name="connsiteX5618" fmla="*/ 5153998 w 10076157"/>
              <a:gd name="connsiteY5618" fmla="*/ 4960874 h 10287000"/>
              <a:gd name="connsiteX5619" fmla="*/ 5151828 w 10076157"/>
              <a:gd name="connsiteY5619" fmla="*/ 4960429 h 10287000"/>
              <a:gd name="connsiteX5620" fmla="*/ 5142287 w 10076157"/>
              <a:gd name="connsiteY5620" fmla="*/ 4954203 h 10287000"/>
              <a:gd name="connsiteX5621" fmla="*/ 5128411 w 10076157"/>
              <a:gd name="connsiteY5621" fmla="*/ 4925745 h 10287000"/>
              <a:gd name="connsiteX5622" fmla="*/ 5128411 w 10076157"/>
              <a:gd name="connsiteY5622" fmla="*/ 4911513 h 10287000"/>
              <a:gd name="connsiteX5623" fmla="*/ 5114536 w 10076157"/>
              <a:gd name="connsiteY5623" fmla="*/ 4897286 h 10287000"/>
              <a:gd name="connsiteX5624" fmla="*/ 5100659 w 10076157"/>
              <a:gd name="connsiteY5624" fmla="*/ 4890169 h 10287000"/>
              <a:gd name="connsiteX5625" fmla="*/ 5086786 w 10076157"/>
              <a:gd name="connsiteY5625" fmla="*/ 4875940 h 10287000"/>
              <a:gd name="connsiteX5626" fmla="*/ 5086786 w 10076157"/>
              <a:gd name="connsiteY5626" fmla="*/ 4861712 h 10287000"/>
              <a:gd name="connsiteX5627" fmla="*/ 5086786 w 10076157"/>
              <a:gd name="connsiteY5627" fmla="*/ 4847481 h 10287000"/>
              <a:gd name="connsiteX5628" fmla="*/ 5072909 w 10076157"/>
              <a:gd name="connsiteY5628" fmla="*/ 4833253 h 10287000"/>
              <a:gd name="connsiteX5629" fmla="*/ 5059034 w 10076157"/>
              <a:gd name="connsiteY5629" fmla="*/ 4833253 h 10287000"/>
              <a:gd name="connsiteX5630" fmla="*/ 5024343 w 10076157"/>
              <a:gd name="connsiteY5630" fmla="*/ 4804793 h 10287000"/>
              <a:gd name="connsiteX5631" fmla="*/ 4996594 w 10076157"/>
              <a:gd name="connsiteY5631" fmla="*/ 4769220 h 10287000"/>
              <a:gd name="connsiteX5632" fmla="*/ 4975779 w 10076157"/>
              <a:gd name="connsiteY5632" fmla="*/ 4747877 h 10287000"/>
              <a:gd name="connsiteX5633" fmla="*/ 4941089 w 10076157"/>
              <a:gd name="connsiteY5633" fmla="*/ 4705187 h 10287000"/>
              <a:gd name="connsiteX5634" fmla="*/ 4913339 w 10076157"/>
              <a:gd name="connsiteY5634" fmla="*/ 4690960 h 10287000"/>
              <a:gd name="connsiteX5635" fmla="*/ 4892525 w 10076157"/>
              <a:gd name="connsiteY5635" fmla="*/ 4676728 h 10287000"/>
              <a:gd name="connsiteX5636" fmla="*/ 4886585 w 10076157"/>
              <a:gd name="connsiteY5636" fmla="*/ 4664550 h 10287000"/>
              <a:gd name="connsiteX5637" fmla="*/ 4886585 w 10076157"/>
              <a:gd name="connsiteY5637" fmla="*/ 4670641 h 10287000"/>
              <a:gd name="connsiteX5638" fmla="*/ 4886585 w 10076157"/>
              <a:gd name="connsiteY5638" fmla="*/ 4671615 h 10287000"/>
              <a:gd name="connsiteX5639" fmla="*/ 4882019 w 10076157"/>
              <a:gd name="connsiteY5639" fmla="*/ 4663846 h 10287000"/>
              <a:gd name="connsiteX5640" fmla="*/ 4886243 w 10076157"/>
              <a:gd name="connsiteY5640" fmla="*/ 4663846 h 10287000"/>
              <a:gd name="connsiteX5641" fmla="*/ 4885865 w 10076157"/>
              <a:gd name="connsiteY5641" fmla="*/ 4663071 h 10287000"/>
              <a:gd name="connsiteX5642" fmla="*/ 4883203 w 10076157"/>
              <a:gd name="connsiteY5642" fmla="*/ 4662981 h 10287000"/>
              <a:gd name="connsiteX5643" fmla="*/ 4861222 w 10076157"/>
              <a:gd name="connsiteY5643" fmla="*/ 4663953 h 10287000"/>
              <a:gd name="connsiteX5644" fmla="*/ 4851798 w 10076157"/>
              <a:gd name="connsiteY5644" fmla="*/ 4646551 h 10287000"/>
              <a:gd name="connsiteX5645" fmla="*/ 4846318 w 10076157"/>
              <a:gd name="connsiteY5645" fmla="*/ 4633280 h 10287000"/>
              <a:gd name="connsiteX5646" fmla="*/ 4840273 w 10076157"/>
              <a:gd name="connsiteY5646" fmla="*/ 4629149 h 10287000"/>
              <a:gd name="connsiteX5647" fmla="*/ 4837021 w 10076157"/>
              <a:gd name="connsiteY5647" fmla="*/ 4626925 h 10287000"/>
              <a:gd name="connsiteX5648" fmla="*/ 4809270 w 10076157"/>
              <a:gd name="connsiteY5648" fmla="*/ 4605582 h 10287000"/>
              <a:gd name="connsiteX5649" fmla="*/ 4788455 w 10076157"/>
              <a:gd name="connsiteY5649" fmla="*/ 4577124 h 10287000"/>
              <a:gd name="connsiteX5650" fmla="*/ 4780437 w 10076157"/>
              <a:gd name="connsiteY5650" fmla="*/ 4577124 h 10287000"/>
              <a:gd name="connsiteX5651" fmla="*/ 4785319 w 10076157"/>
              <a:gd name="connsiteY5651" fmla="*/ 4586795 h 10287000"/>
              <a:gd name="connsiteX5652" fmla="*/ 4798122 w 10076157"/>
              <a:gd name="connsiteY5652" fmla="*/ 4608333 h 10287000"/>
              <a:gd name="connsiteX5653" fmla="*/ 4814002 w 10076157"/>
              <a:gd name="connsiteY5653" fmla="*/ 4636394 h 10287000"/>
              <a:gd name="connsiteX5654" fmla="*/ 4822674 w 10076157"/>
              <a:gd name="connsiteY5654" fmla="*/ 4652212 h 10287000"/>
              <a:gd name="connsiteX5655" fmla="*/ 4824920 w 10076157"/>
              <a:gd name="connsiteY5655" fmla="*/ 4644460 h 10287000"/>
              <a:gd name="connsiteX5656" fmla="*/ 4826119 w 10076157"/>
              <a:gd name="connsiteY5656" fmla="*/ 4640314 h 10287000"/>
              <a:gd name="connsiteX5657" fmla="*/ 4836212 w 10076157"/>
              <a:gd name="connsiteY5657" fmla="*/ 4650424 h 10287000"/>
              <a:gd name="connsiteX5658" fmla="*/ 4830570 w 10076157"/>
              <a:gd name="connsiteY5658" fmla="*/ 4658671 h 10287000"/>
              <a:gd name="connsiteX5659" fmla="*/ 4827518 w 10076157"/>
              <a:gd name="connsiteY5659" fmla="*/ 4661049 h 10287000"/>
              <a:gd name="connsiteX5660" fmla="*/ 4832965 w 10076157"/>
              <a:gd name="connsiteY5660" fmla="*/ 4670981 h 10287000"/>
              <a:gd name="connsiteX5661" fmla="*/ 4832462 w 10076157"/>
              <a:gd name="connsiteY5661" fmla="*/ 4672710 h 10287000"/>
              <a:gd name="connsiteX5662" fmla="*/ 4829386 w 10076157"/>
              <a:gd name="connsiteY5662" fmla="*/ 4683341 h 10287000"/>
              <a:gd name="connsiteX5663" fmla="*/ 4829872 w 10076157"/>
              <a:gd name="connsiteY5663" fmla="*/ 4683844 h 10287000"/>
              <a:gd name="connsiteX5664" fmla="*/ 4830493 w 10076157"/>
              <a:gd name="connsiteY5664" fmla="*/ 4684703 h 10287000"/>
              <a:gd name="connsiteX5665" fmla="*/ 4833401 w 10076157"/>
              <a:gd name="connsiteY5665" fmla="*/ 4685544 h 10287000"/>
              <a:gd name="connsiteX5666" fmla="*/ 4835225 w 10076157"/>
              <a:gd name="connsiteY5666" fmla="*/ 4682009 h 10287000"/>
              <a:gd name="connsiteX5667" fmla="*/ 4843788 w 10076157"/>
              <a:gd name="connsiteY5667" fmla="*/ 4674358 h 10287000"/>
              <a:gd name="connsiteX5668" fmla="*/ 4868587 w 10076157"/>
              <a:gd name="connsiteY5668" fmla="*/ 4688907 h 10287000"/>
              <a:gd name="connsiteX5669" fmla="*/ 4893387 w 10076157"/>
              <a:gd name="connsiteY5669" fmla="*/ 4703454 h 10287000"/>
              <a:gd name="connsiteX5670" fmla="*/ 4900081 w 10076157"/>
              <a:gd name="connsiteY5670" fmla="*/ 4705392 h 10287000"/>
              <a:gd name="connsiteX5671" fmla="*/ 4911496 w 10076157"/>
              <a:gd name="connsiteY5671" fmla="*/ 4716063 h 10287000"/>
              <a:gd name="connsiteX5672" fmla="*/ 4948497 w 10076157"/>
              <a:gd name="connsiteY5672" fmla="*/ 4763614 h 10287000"/>
              <a:gd name="connsiteX5673" fmla="*/ 4953221 w 10076157"/>
              <a:gd name="connsiteY5673" fmla="*/ 4772346 h 10287000"/>
              <a:gd name="connsiteX5674" fmla="*/ 4937870 w 10076157"/>
              <a:gd name="connsiteY5674" fmla="*/ 4775272 h 10287000"/>
              <a:gd name="connsiteX5675" fmla="*/ 4940625 w 10076157"/>
              <a:gd name="connsiteY5675" fmla="*/ 4790801 h 10287000"/>
              <a:gd name="connsiteX5676" fmla="*/ 4950072 w 10076157"/>
              <a:gd name="connsiteY5676" fmla="*/ 4808271 h 10287000"/>
              <a:gd name="connsiteX5677" fmla="*/ 4959520 w 10076157"/>
              <a:gd name="connsiteY5677" fmla="*/ 4825743 h 10287000"/>
              <a:gd name="connsiteX5678" fmla="*/ 4950859 w 10076157"/>
              <a:gd name="connsiteY5678" fmla="*/ 4830602 h 10287000"/>
              <a:gd name="connsiteX5679" fmla="*/ 4960308 w 10076157"/>
              <a:gd name="connsiteY5679" fmla="*/ 4848069 h 10287000"/>
              <a:gd name="connsiteX5680" fmla="*/ 4961823 w 10076157"/>
              <a:gd name="connsiteY5680" fmla="*/ 4853382 h 10287000"/>
              <a:gd name="connsiteX5681" fmla="*/ 4973991 w 10076157"/>
              <a:gd name="connsiteY5681" fmla="*/ 4867047 h 10287000"/>
              <a:gd name="connsiteX5682" fmla="*/ 4981908 w 10076157"/>
              <a:gd name="connsiteY5682" fmla="*/ 4875940 h 10287000"/>
              <a:gd name="connsiteX5683" fmla="*/ 5007248 w 10076157"/>
              <a:gd name="connsiteY5683" fmla="*/ 4911513 h 10287000"/>
              <a:gd name="connsiteX5684" fmla="*/ 5007248 w 10076157"/>
              <a:gd name="connsiteY5684" fmla="*/ 4928046 h 10287000"/>
              <a:gd name="connsiteX5685" fmla="*/ 5017272 w 10076157"/>
              <a:gd name="connsiteY5685" fmla="*/ 4946062 h 10287000"/>
              <a:gd name="connsiteX5686" fmla="*/ 5027451 w 10076157"/>
              <a:gd name="connsiteY5686" fmla="*/ 4964359 h 10287000"/>
              <a:gd name="connsiteX5687" fmla="*/ 5012378 w 10076157"/>
              <a:gd name="connsiteY5687" fmla="*/ 4943166 h 10287000"/>
              <a:gd name="connsiteX5688" fmla="*/ 5007248 w 10076157"/>
              <a:gd name="connsiteY5688" fmla="*/ 4935955 h 10287000"/>
              <a:gd name="connsiteX5689" fmla="*/ 5007248 w 10076157"/>
              <a:gd name="connsiteY5689" fmla="*/ 4947087 h 10287000"/>
              <a:gd name="connsiteX5690" fmla="*/ 5000914 w 10076157"/>
              <a:gd name="connsiteY5690" fmla="*/ 4932859 h 10287000"/>
              <a:gd name="connsiteX5691" fmla="*/ 4988243 w 10076157"/>
              <a:gd name="connsiteY5691" fmla="*/ 4918629 h 10287000"/>
              <a:gd name="connsiteX5692" fmla="*/ 4975575 w 10076157"/>
              <a:gd name="connsiteY5692" fmla="*/ 4890169 h 10287000"/>
              <a:gd name="connsiteX5693" fmla="*/ 4950234 w 10076157"/>
              <a:gd name="connsiteY5693" fmla="*/ 4854597 h 10287000"/>
              <a:gd name="connsiteX5694" fmla="*/ 4931231 w 10076157"/>
              <a:gd name="connsiteY5694" fmla="*/ 4840366 h 10287000"/>
              <a:gd name="connsiteX5695" fmla="*/ 4937566 w 10076157"/>
              <a:gd name="connsiteY5695" fmla="*/ 4854597 h 10287000"/>
              <a:gd name="connsiteX5696" fmla="*/ 4950234 w 10076157"/>
              <a:gd name="connsiteY5696" fmla="*/ 4875940 h 10287000"/>
              <a:gd name="connsiteX5697" fmla="*/ 4975575 w 10076157"/>
              <a:gd name="connsiteY5697" fmla="*/ 4925745 h 10287000"/>
              <a:gd name="connsiteX5698" fmla="*/ 4975575 w 10076157"/>
              <a:gd name="connsiteY5698" fmla="*/ 4954203 h 10287000"/>
              <a:gd name="connsiteX5699" fmla="*/ 4975575 w 10076157"/>
              <a:gd name="connsiteY5699" fmla="*/ 4947087 h 10287000"/>
              <a:gd name="connsiteX5700" fmla="*/ 4969240 w 10076157"/>
              <a:gd name="connsiteY5700" fmla="*/ 4939975 h 10287000"/>
              <a:gd name="connsiteX5701" fmla="*/ 4962904 w 10076157"/>
              <a:gd name="connsiteY5701" fmla="*/ 4918629 h 10287000"/>
              <a:gd name="connsiteX5702" fmla="*/ 4962019 w 10076157"/>
              <a:gd name="connsiteY5702" fmla="*/ 4917305 h 10287000"/>
              <a:gd name="connsiteX5703" fmla="*/ 4960948 w 10076157"/>
              <a:gd name="connsiteY5703" fmla="*/ 4921004 h 10287000"/>
              <a:gd name="connsiteX5704" fmla="*/ 4960701 w 10076157"/>
              <a:gd name="connsiteY5704" fmla="*/ 4921854 h 10287000"/>
              <a:gd name="connsiteX5705" fmla="*/ 4954011 w 10076157"/>
              <a:gd name="connsiteY5705" fmla="*/ 4919917 h 10287000"/>
              <a:gd name="connsiteX5706" fmla="*/ 4933147 w 10076157"/>
              <a:gd name="connsiteY5706" fmla="*/ 4891772 h 10287000"/>
              <a:gd name="connsiteX5707" fmla="*/ 4927800 w 10076157"/>
              <a:gd name="connsiteY5707" fmla="*/ 4890224 h 10287000"/>
              <a:gd name="connsiteX5708" fmla="*/ 4928683 w 10076157"/>
              <a:gd name="connsiteY5708" fmla="*/ 4891406 h 10287000"/>
              <a:gd name="connsiteX5709" fmla="*/ 4937188 w 10076157"/>
              <a:gd name="connsiteY5709" fmla="*/ 4930447 h 10287000"/>
              <a:gd name="connsiteX5710" fmla="*/ 4947418 w 10076157"/>
              <a:gd name="connsiteY5710" fmla="*/ 4940726 h 10287000"/>
              <a:gd name="connsiteX5711" fmla="*/ 4945466 w 10076157"/>
              <a:gd name="connsiteY5711" fmla="*/ 4947476 h 10287000"/>
              <a:gd name="connsiteX5712" fmla="*/ 4945140 w 10076157"/>
              <a:gd name="connsiteY5712" fmla="*/ 4948596 h 10287000"/>
              <a:gd name="connsiteX5713" fmla="*/ 4953402 w 10076157"/>
              <a:gd name="connsiteY5713" fmla="*/ 4958650 h 10287000"/>
              <a:gd name="connsiteX5714" fmla="*/ 4962904 w 10076157"/>
              <a:gd name="connsiteY5714" fmla="*/ 4975546 h 10287000"/>
              <a:gd name="connsiteX5715" fmla="*/ 4962904 w 10076157"/>
              <a:gd name="connsiteY5715" fmla="*/ 4982662 h 10287000"/>
              <a:gd name="connsiteX5716" fmla="*/ 4981908 w 10076157"/>
              <a:gd name="connsiteY5716" fmla="*/ 5011120 h 10287000"/>
              <a:gd name="connsiteX5717" fmla="*/ 4988243 w 10076157"/>
              <a:gd name="connsiteY5717" fmla="*/ 5053808 h 10287000"/>
              <a:gd name="connsiteX5718" fmla="*/ 4994579 w 10076157"/>
              <a:gd name="connsiteY5718" fmla="*/ 5075154 h 10287000"/>
              <a:gd name="connsiteX5719" fmla="*/ 5007248 w 10076157"/>
              <a:gd name="connsiteY5719" fmla="*/ 5096496 h 10287000"/>
              <a:gd name="connsiteX5720" fmla="*/ 5013583 w 10076157"/>
              <a:gd name="connsiteY5720" fmla="*/ 5117841 h 10287000"/>
              <a:gd name="connsiteX5721" fmla="*/ 5026252 w 10076157"/>
              <a:gd name="connsiteY5721" fmla="*/ 5139185 h 10287000"/>
              <a:gd name="connsiteX5722" fmla="*/ 5038923 w 10076157"/>
              <a:gd name="connsiteY5722" fmla="*/ 5167644 h 10287000"/>
              <a:gd name="connsiteX5723" fmla="*/ 5051592 w 10076157"/>
              <a:gd name="connsiteY5723" fmla="*/ 5196101 h 10287000"/>
              <a:gd name="connsiteX5724" fmla="*/ 5064261 w 10076157"/>
              <a:gd name="connsiteY5724" fmla="*/ 5224562 h 10287000"/>
              <a:gd name="connsiteX5725" fmla="*/ 5064261 w 10076157"/>
              <a:gd name="connsiteY5725" fmla="*/ 5231677 h 10287000"/>
              <a:gd name="connsiteX5726" fmla="*/ 5083267 w 10076157"/>
              <a:gd name="connsiteY5726" fmla="*/ 5281480 h 10287000"/>
              <a:gd name="connsiteX5727" fmla="*/ 5089599 w 10076157"/>
              <a:gd name="connsiteY5727" fmla="*/ 5338397 h 10287000"/>
              <a:gd name="connsiteX5728" fmla="*/ 5095934 w 10076157"/>
              <a:gd name="connsiteY5728" fmla="*/ 5352627 h 10287000"/>
              <a:gd name="connsiteX5729" fmla="*/ 5108605 w 10076157"/>
              <a:gd name="connsiteY5729" fmla="*/ 5423774 h 10287000"/>
              <a:gd name="connsiteX5730" fmla="*/ 5108605 w 10076157"/>
              <a:gd name="connsiteY5730" fmla="*/ 5438003 h 10287000"/>
              <a:gd name="connsiteX5731" fmla="*/ 5114941 w 10076157"/>
              <a:gd name="connsiteY5731" fmla="*/ 5473576 h 10287000"/>
              <a:gd name="connsiteX5732" fmla="*/ 5114941 w 10076157"/>
              <a:gd name="connsiteY5732" fmla="*/ 5509150 h 10287000"/>
              <a:gd name="connsiteX5733" fmla="*/ 5108605 w 10076157"/>
              <a:gd name="connsiteY5733" fmla="*/ 5480690 h 10287000"/>
              <a:gd name="connsiteX5734" fmla="*/ 5089599 w 10076157"/>
              <a:gd name="connsiteY5734" fmla="*/ 5409543 h 10287000"/>
              <a:gd name="connsiteX5735" fmla="*/ 5070596 w 10076157"/>
              <a:gd name="connsiteY5735" fmla="*/ 5345510 h 10287000"/>
              <a:gd name="connsiteX5736" fmla="*/ 5064261 w 10076157"/>
              <a:gd name="connsiteY5736" fmla="*/ 5317056 h 10287000"/>
              <a:gd name="connsiteX5737" fmla="*/ 5051592 w 10076157"/>
              <a:gd name="connsiteY5737" fmla="*/ 5281480 h 10287000"/>
              <a:gd name="connsiteX5738" fmla="*/ 5051592 w 10076157"/>
              <a:gd name="connsiteY5738" fmla="*/ 5267251 h 10287000"/>
              <a:gd name="connsiteX5739" fmla="*/ 5057928 w 10076157"/>
              <a:gd name="connsiteY5739" fmla="*/ 5260135 h 10287000"/>
              <a:gd name="connsiteX5740" fmla="*/ 5045257 w 10076157"/>
              <a:gd name="connsiteY5740" fmla="*/ 5238791 h 10287000"/>
              <a:gd name="connsiteX5741" fmla="*/ 5026252 w 10076157"/>
              <a:gd name="connsiteY5741" fmla="*/ 5217448 h 10287000"/>
              <a:gd name="connsiteX5742" fmla="*/ 5019917 w 10076157"/>
              <a:gd name="connsiteY5742" fmla="*/ 5203216 h 10287000"/>
              <a:gd name="connsiteX5743" fmla="*/ 5013583 w 10076157"/>
              <a:gd name="connsiteY5743" fmla="*/ 5167644 h 10287000"/>
              <a:gd name="connsiteX5744" fmla="*/ 5000914 w 10076157"/>
              <a:gd name="connsiteY5744" fmla="*/ 5146299 h 10287000"/>
              <a:gd name="connsiteX5745" fmla="*/ 4988243 w 10076157"/>
              <a:gd name="connsiteY5745" fmla="*/ 5117841 h 10287000"/>
              <a:gd name="connsiteX5746" fmla="*/ 4975575 w 10076157"/>
              <a:gd name="connsiteY5746" fmla="*/ 5089382 h 10287000"/>
              <a:gd name="connsiteX5747" fmla="*/ 4950234 w 10076157"/>
              <a:gd name="connsiteY5747" fmla="*/ 5039579 h 10287000"/>
              <a:gd name="connsiteX5748" fmla="*/ 4943899 w 10076157"/>
              <a:gd name="connsiteY5748" fmla="*/ 5018238 h 10287000"/>
              <a:gd name="connsiteX5749" fmla="*/ 4937566 w 10076157"/>
              <a:gd name="connsiteY5749" fmla="*/ 4996892 h 10287000"/>
              <a:gd name="connsiteX5750" fmla="*/ 4924896 w 10076157"/>
              <a:gd name="connsiteY5750" fmla="*/ 4968433 h 10287000"/>
              <a:gd name="connsiteX5751" fmla="*/ 4918561 w 10076157"/>
              <a:gd name="connsiteY5751" fmla="*/ 4961319 h 10287000"/>
              <a:gd name="connsiteX5752" fmla="*/ 4905890 w 10076157"/>
              <a:gd name="connsiteY5752" fmla="*/ 4954203 h 10287000"/>
              <a:gd name="connsiteX5753" fmla="*/ 4893222 w 10076157"/>
              <a:gd name="connsiteY5753" fmla="*/ 4925745 h 10287000"/>
              <a:gd name="connsiteX5754" fmla="*/ 4893222 w 10076157"/>
              <a:gd name="connsiteY5754" fmla="*/ 4911513 h 10287000"/>
              <a:gd name="connsiteX5755" fmla="*/ 4880552 w 10076157"/>
              <a:gd name="connsiteY5755" fmla="*/ 4897286 h 10287000"/>
              <a:gd name="connsiteX5756" fmla="*/ 4867881 w 10076157"/>
              <a:gd name="connsiteY5756" fmla="*/ 4890169 h 10287000"/>
              <a:gd name="connsiteX5757" fmla="*/ 4855214 w 10076157"/>
              <a:gd name="connsiteY5757" fmla="*/ 4875940 h 10287000"/>
              <a:gd name="connsiteX5758" fmla="*/ 4855214 w 10076157"/>
              <a:gd name="connsiteY5758" fmla="*/ 4861712 h 10287000"/>
              <a:gd name="connsiteX5759" fmla="*/ 4855214 w 10076157"/>
              <a:gd name="connsiteY5759" fmla="*/ 4847481 h 10287000"/>
              <a:gd name="connsiteX5760" fmla="*/ 4842543 w 10076157"/>
              <a:gd name="connsiteY5760" fmla="*/ 4833253 h 10287000"/>
              <a:gd name="connsiteX5761" fmla="*/ 4829872 w 10076157"/>
              <a:gd name="connsiteY5761" fmla="*/ 4833253 h 10287000"/>
              <a:gd name="connsiteX5762" fmla="*/ 4798199 w 10076157"/>
              <a:gd name="connsiteY5762" fmla="*/ 4804793 h 10287000"/>
              <a:gd name="connsiteX5763" fmla="*/ 4772861 w 10076157"/>
              <a:gd name="connsiteY5763" fmla="*/ 4769220 h 10287000"/>
              <a:gd name="connsiteX5764" fmla="*/ 4753855 w 10076157"/>
              <a:gd name="connsiteY5764" fmla="*/ 4747877 h 10287000"/>
              <a:gd name="connsiteX5765" fmla="*/ 4735642 w 10076157"/>
              <a:gd name="connsiteY5765" fmla="*/ 4723863 h 10287000"/>
              <a:gd name="connsiteX5766" fmla="*/ 4724609 w 10076157"/>
              <a:gd name="connsiteY5766" fmla="*/ 4708555 h 10287000"/>
              <a:gd name="connsiteX5767" fmla="*/ 4721349 w 10076157"/>
              <a:gd name="connsiteY5767" fmla="*/ 4708891 h 10287000"/>
              <a:gd name="connsiteX5768" fmla="*/ 4716547 w 10076157"/>
              <a:gd name="connsiteY5768" fmla="*/ 4711185 h 10287000"/>
              <a:gd name="connsiteX5769" fmla="*/ 4718372 w 10076157"/>
              <a:gd name="connsiteY5769" fmla="*/ 4716317 h 10287000"/>
              <a:gd name="connsiteX5770" fmla="*/ 4718555 w 10076157"/>
              <a:gd name="connsiteY5770" fmla="*/ 4721683 h 10287000"/>
              <a:gd name="connsiteX5771" fmla="*/ 4718842 w 10076157"/>
              <a:gd name="connsiteY5771" fmla="*/ 4722174 h 10287000"/>
              <a:gd name="connsiteX5772" fmla="*/ 4731700 w 10076157"/>
              <a:gd name="connsiteY5772" fmla="*/ 4737005 h 10287000"/>
              <a:gd name="connsiteX5773" fmla="*/ 4729723 w 10076157"/>
              <a:gd name="connsiteY5773" fmla="*/ 4743842 h 10287000"/>
              <a:gd name="connsiteX5774" fmla="*/ 4752423 w 10076157"/>
              <a:gd name="connsiteY5774" fmla="*/ 4765226 h 10287000"/>
              <a:gd name="connsiteX5775" fmla="*/ 4773142 w 10076157"/>
              <a:gd name="connsiteY5775" fmla="*/ 4793449 h 10287000"/>
              <a:gd name="connsiteX5776" fmla="*/ 4800525 w 10076157"/>
              <a:gd name="connsiteY5776" fmla="*/ 4823598 h 10287000"/>
              <a:gd name="connsiteX5777" fmla="*/ 4811874 w 10076157"/>
              <a:gd name="connsiteY5777" fmla="*/ 4834293 h 10287000"/>
              <a:gd name="connsiteX5778" fmla="*/ 4827911 w 10076157"/>
              <a:gd name="connsiteY5778" fmla="*/ 4853747 h 10287000"/>
              <a:gd name="connsiteX5779" fmla="*/ 4838008 w 10076157"/>
              <a:gd name="connsiteY5779" fmla="*/ 4893707 h 10287000"/>
              <a:gd name="connsiteX5780" fmla="*/ 4848104 w 10076157"/>
              <a:gd name="connsiteY5780" fmla="*/ 4933667 h 10287000"/>
              <a:gd name="connsiteX5781" fmla="*/ 4854770 w 10076157"/>
              <a:gd name="connsiteY5781" fmla="*/ 4935597 h 10287000"/>
              <a:gd name="connsiteX5782" fmla="*/ 4852790 w 10076157"/>
              <a:gd name="connsiteY5782" fmla="*/ 4942429 h 10287000"/>
              <a:gd name="connsiteX5783" fmla="*/ 4868825 w 10076157"/>
              <a:gd name="connsiteY5783" fmla="*/ 4961887 h 10287000"/>
              <a:gd name="connsiteX5784" fmla="*/ 4887568 w 10076157"/>
              <a:gd name="connsiteY5784" fmla="*/ 4996941 h 10287000"/>
              <a:gd name="connsiteX5785" fmla="*/ 4894957 w 10076157"/>
              <a:gd name="connsiteY5785" fmla="*/ 5021301 h 10287000"/>
              <a:gd name="connsiteX5786" fmla="*/ 4918384 w 10076157"/>
              <a:gd name="connsiteY5786" fmla="*/ 5065120 h 10287000"/>
              <a:gd name="connsiteX5787" fmla="*/ 4932441 w 10076157"/>
              <a:gd name="connsiteY5787" fmla="*/ 5091413 h 10287000"/>
              <a:gd name="connsiteX5788" fmla="*/ 4944519 w 10076157"/>
              <a:gd name="connsiteY5788" fmla="*/ 5124537 h 10287000"/>
              <a:gd name="connsiteX5789" fmla="*/ 4956595 w 10076157"/>
              <a:gd name="connsiteY5789" fmla="*/ 5157662 h 10287000"/>
              <a:gd name="connsiteX5790" fmla="*/ 4975334 w 10076157"/>
              <a:gd name="connsiteY5790" fmla="*/ 5192714 h 10287000"/>
              <a:gd name="connsiteX5791" fmla="*/ 4992097 w 10076157"/>
              <a:gd name="connsiteY5791" fmla="*/ 5234603 h 10287000"/>
              <a:gd name="connsiteX5792" fmla="*/ 4982203 w 10076157"/>
              <a:gd name="connsiteY5792" fmla="*/ 5268773 h 10287000"/>
              <a:gd name="connsiteX5793" fmla="*/ 4979498 w 10076157"/>
              <a:gd name="connsiteY5793" fmla="*/ 5253179 h 10287000"/>
              <a:gd name="connsiteX5794" fmla="*/ 4970126 w 10076157"/>
              <a:gd name="connsiteY5794" fmla="*/ 5235649 h 10287000"/>
              <a:gd name="connsiteX5795" fmla="*/ 4964713 w 10076157"/>
              <a:gd name="connsiteY5795" fmla="*/ 5204454 h 10287000"/>
              <a:gd name="connsiteX5796" fmla="*/ 4947949 w 10076157"/>
              <a:gd name="connsiteY5796" fmla="*/ 5162567 h 10287000"/>
              <a:gd name="connsiteX5797" fmla="*/ 4931917 w 10076157"/>
              <a:gd name="connsiteY5797" fmla="*/ 5143107 h 10287000"/>
              <a:gd name="connsiteX5798" fmla="*/ 4934625 w 10076157"/>
              <a:gd name="connsiteY5798" fmla="*/ 5158707 h 10287000"/>
              <a:gd name="connsiteX5799" fmla="*/ 4942014 w 10076157"/>
              <a:gd name="connsiteY5799" fmla="*/ 5183067 h 10287000"/>
              <a:gd name="connsiteX5800" fmla="*/ 4954817 w 10076157"/>
              <a:gd name="connsiteY5800" fmla="*/ 5238625 h 10287000"/>
              <a:gd name="connsiteX5801" fmla="*/ 4946903 w 10076157"/>
              <a:gd name="connsiteY5801" fmla="*/ 5265960 h 10287000"/>
              <a:gd name="connsiteX5802" fmla="*/ 4948882 w 10076157"/>
              <a:gd name="connsiteY5802" fmla="*/ 5259125 h 10287000"/>
              <a:gd name="connsiteX5803" fmla="*/ 4944196 w 10076157"/>
              <a:gd name="connsiteY5803" fmla="*/ 5250363 h 10287000"/>
              <a:gd name="connsiteX5804" fmla="*/ 4943470 w 10076157"/>
              <a:gd name="connsiteY5804" fmla="*/ 5227932 h 10287000"/>
              <a:gd name="connsiteX5805" fmla="*/ 4929415 w 10076157"/>
              <a:gd name="connsiteY5805" fmla="*/ 5201640 h 10287000"/>
              <a:gd name="connsiteX5806" fmla="*/ 4910672 w 10076157"/>
              <a:gd name="connsiteY5806" fmla="*/ 5166586 h 10287000"/>
              <a:gd name="connsiteX5807" fmla="*/ 4899323 w 10076157"/>
              <a:gd name="connsiteY5807" fmla="*/ 5155893 h 10287000"/>
              <a:gd name="connsiteX5808" fmla="*/ 4900052 w 10076157"/>
              <a:gd name="connsiteY5808" fmla="*/ 5178323 h 10287000"/>
              <a:gd name="connsiteX5809" fmla="*/ 4912856 w 10076157"/>
              <a:gd name="connsiteY5809" fmla="*/ 5233881 h 10287000"/>
              <a:gd name="connsiteX5810" fmla="*/ 4915563 w 10076157"/>
              <a:gd name="connsiteY5810" fmla="*/ 5249477 h 10287000"/>
              <a:gd name="connsiteX5811" fmla="*/ 4927639 w 10076157"/>
              <a:gd name="connsiteY5811" fmla="*/ 5282602 h 10287000"/>
              <a:gd name="connsiteX5812" fmla="*/ 4925659 w 10076157"/>
              <a:gd name="connsiteY5812" fmla="*/ 5289437 h 10287000"/>
              <a:gd name="connsiteX5813" fmla="*/ 4937737 w 10076157"/>
              <a:gd name="connsiteY5813" fmla="*/ 5322562 h 10287000"/>
              <a:gd name="connsiteX5814" fmla="*/ 4932527 w 10076157"/>
              <a:gd name="connsiteY5814" fmla="*/ 5365494 h 10287000"/>
              <a:gd name="connsiteX5815" fmla="*/ 4933255 w 10076157"/>
              <a:gd name="connsiteY5815" fmla="*/ 5387927 h 10287000"/>
              <a:gd name="connsiteX5816" fmla="*/ 4940646 w 10076157"/>
              <a:gd name="connsiteY5816" fmla="*/ 5412287 h 10287000"/>
              <a:gd name="connsiteX5817" fmla="*/ 4941374 w 10076157"/>
              <a:gd name="connsiteY5817" fmla="*/ 5434719 h 10287000"/>
              <a:gd name="connsiteX5818" fmla="*/ 4948766 w 10076157"/>
              <a:gd name="connsiteY5818" fmla="*/ 5459081 h 10287000"/>
              <a:gd name="connsiteX5819" fmla="*/ 4954179 w 10076157"/>
              <a:gd name="connsiteY5819" fmla="*/ 5490276 h 10287000"/>
              <a:gd name="connsiteX5820" fmla="*/ 4959591 w 10076157"/>
              <a:gd name="connsiteY5820" fmla="*/ 5521471 h 10287000"/>
              <a:gd name="connsiteX5821" fmla="*/ 4965004 w 10076157"/>
              <a:gd name="connsiteY5821" fmla="*/ 5552667 h 10287000"/>
              <a:gd name="connsiteX5822" fmla="*/ 4963025 w 10076157"/>
              <a:gd name="connsiteY5822" fmla="*/ 5559501 h 10287000"/>
              <a:gd name="connsiteX5823" fmla="*/ 4969164 w 10076157"/>
              <a:gd name="connsiteY5823" fmla="*/ 5613128 h 10287000"/>
              <a:gd name="connsiteX5824" fmla="*/ 4969838 w 10076157"/>
              <a:gd name="connsiteY5824" fmla="*/ 5617669 h 10287000"/>
              <a:gd name="connsiteX5825" fmla="*/ 4974179 w 10076157"/>
              <a:gd name="connsiteY5825" fmla="*/ 5610752 h 10287000"/>
              <a:gd name="connsiteX5826" fmla="*/ 4978759 w 10076157"/>
              <a:gd name="connsiteY5826" fmla="*/ 5609709 h 10287000"/>
              <a:gd name="connsiteX5827" fmla="*/ 4987920 w 10076157"/>
              <a:gd name="connsiteY5827" fmla="*/ 5609709 h 10287000"/>
              <a:gd name="connsiteX5828" fmla="*/ 4997079 w 10076157"/>
              <a:gd name="connsiteY5828" fmla="*/ 5634736 h 10287000"/>
              <a:gd name="connsiteX5829" fmla="*/ 4987920 w 10076157"/>
              <a:gd name="connsiteY5829" fmla="*/ 5651418 h 10287000"/>
              <a:gd name="connsiteX5830" fmla="*/ 4978759 w 10076157"/>
              <a:gd name="connsiteY5830" fmla="*/ 5651418 h 10287000"/>
              <a:gd name="connsiteX5831" fmla="*/ 4974179 w 10076157"/>
              <a:gd name="connsiteY5831" fmla="*/ 5642034 h 10287000"/>
              <a:gd name="connsiteX5832" fmla="*/ 4970569 w 10076157"/>
              <a:gd name="connsiteY5832" fmla="*/ 5629708 h 10287000"/>
              <a:gd name="connsiteX5833" fmla="*/ 4969580 w 10076157"/>
              <a:gd name="connsiteY5833" fmla="*/ 5642876 h 10287000"/>
              <a:gd name="connsiteX5834" fmla="*/ 4959998 w 10076157"/>
              <a:gd name="connsiteY5834" fmla="*/ 5669728 h 10287000"/>
              <a:gd name="connsiteX5835" fmla="*/ 4962705 w 10076157"/>
              <a:gd name="connsiteY5835" fmla="*/ 5685328 h 10287000"/>
              <a:gd name="connsiteX5836" fmla="*/ 4959475 w 10076157"/>
              <a:gd name="connsiteY5836" fmla="*/ 5721426 h 10287000"/>
              <a:gd name="connsiteX5837" fmla="*/ 4958954 w 10076157"/>
              <a:gd name="connsiteY5837" fmla="*/ 5727245 h 10287000"/>
              <a:gd name="connsiteX5838" fmla="*/ 4960716 w 10076157"/>
              <a:gd name="connsiteY5838" fmla="*/ 5721996 h 10287000"/>
              <a:gd name="connsiteX5839" fmla="*/ 4969598 w 10076157"/>
              <a:gd name="connsiteY5839" fmla="*/ 5721996 h 10287000"/>
              <a:gd name="connsiteX5840" fmla="*/ 4978480 w 10076157"/>
              <a:gd name="connsiteY5840" fmla="*/ 5721996 h 10287000"/>
              <a:gd name="connsiteX5841" fmla="*/ 4987364 w 10076157"/>
              <a:gd name="connsiteY5841" fmla="*/ 5730821 h 10287000"/>
              <a:gd name="connsiteX5842" fmla="*/ 4987364 w 10076157"/>
              <a:gd name="connsiteY5842" fmla="*/ 5739641 h 10287000"/>
              <a:gd name="connsiteX5843" fmla="*/ 4996246 w 10076157"/>
              <a:gd name="connsiteY5843" fmla="*/ 5757288 h 10287000"/>
              <a:gd name="connsiteX5844" fmla="*/ 4978480 w 10076157"/>
              <a:gd name="connsiteY5844" fmla="*/ 5783756 h 10287000"/>
              <a:gd name="connsiteX5845" fmla="*/ 4969598 w 10076157"/>
              <a:gd name="connsiteY5845" fmla="*/ 5792576 h 10287000"/>
              <a:gd name="connsiteX5846" fmla="*/ 4960716 w 10076157"/>
              <a:gd name="connsiteY5846" fmla="*/ 5792576 h 10287000"/>
              <a:gd name="connsiteX5847" fmla="*/ 4951833 w 10076157"/>
              <a:gd name="connsiteY5847" fmla="*/ 5788166 h 10287000"/>
              <a:gd name="connsiteX5848" fmla="*/ 4950130 w 10076157"/>
              <a:gd name="connsiteY5848" fmla="*/ 5787321 h 10287000"/>
              <a:gd name="connsiteX5849" fmla="*/ 4949189 w 10076157"/>
              <a:gd name="connsiteY5849" fmla="*/ 5794369 h 10287000"/>
              <a:gd name="connsiteX5850" fmla="*/ 4949058 w 10076157"/>
              <a:gd name="connsiteY5850" fmla="*/ 5807293 h 10287000"/>
              <a:gd name="connsiteX5851" fmla="*/ 4939163 w 10076157"/>
              <a:gd name="connsiteY5851" fmla="*/ 5841463 h 10287000"/>
              <a:gd name="connsiteX5852" fmla="*/ 4940415 w 10076157"/>
              <a:gd name="connsiteY5852" fmla="*/ 5812196 h 10287000"/>
              <a:gd name="connsiteX5853" fmla="*/ 4940209 w 10076157"/>
              <a:gd name="connsiteY5853" fmla="*/ 5738067 h 10287000"/>
              <a:gd name="connsiteX5854" fmla="*/ 4938029 w 10076157"/>
              <a:gd name="connsiteY5854" fmla="*/ 5670772 h 10287000"/>
              <a:gd name="connsiteX5855" fmla="*/ 4939278 w 10076157"/>
              <a:gd name="connsiteY5855" fmla="*/ 5641510 h 10287000"/>
              <a:gd name="connsiteX5856" fmla="*/ 4935844 w 10076157"/>
              <a:gd name="connsiteY5856" fmla="*/ 5603480 h 10287000"/>
              <a:gd name="connsiteX5857" fmla="*/ 4939802 w 10076157"/>
              <a:gd name="connsiteY5857" fmla="*/ 5589812 h 10287000"/>
              <a:gd name="connsiteX5858" fmla="*/ 4948446 w 10076157"/>
              <a:gd name="connsiteY5858" fmla="*/ 5584907 h 10287000"/>
              <a:gd name="connsiteX5859" fmla="*/ 4941055 w 10076157"/>
              <a:gd name="connsiteY5859" fmla="*/ 5560546 h 10287000"/>
              <a:gd name="connsiteX5860" fmla="*/ 4926999 w 10076157"/>
              <a:gd name="connsiteY5860" fmla="*/ 5534257 h 10287000"/>
              <a:gd name="connsiteX5861" fmla="*/ 4924292 w 10076157"/>
              <a:gd name="connsiteY5861" fmla="*/ 5518657 h 10287000"/>
              <a:gd name="connsiteX5862" fmla="*/ 4927521 w 10076157"/>
              <a:gd name="connsiteY5862" fmla="*/ 5482557 h 10287000"/>
              <a:gd name="connsiteX5863" fmla="*/ 4920132 w 10076157"/>
              <a:gd name="connsiteY5863" fmla="*/ 5458197 h 10287000"/>
              <a:gd name="connsiteX5864" fmla="*/ 4914718 w 10076157"/>
              <a:gd name="connsiteY5864" fmla="*/ 5427000 h 10287000"/>
              <a:gd name="connsiteX5865" fmla="*/ 4909304 w 10076157"/>
              <a:gd name="connsiteY5865" fmla="*/ 5395805 h 10287000"/>
              <a:gd name="connsiteX5866" fmla="*/ 4896501 w 10076157"/>
              <a:gd name="connsiteY5866" fmla="*/ 5340250 h 10287000"/>
              <a:gd name="connsiteX5867" fmla="*/ 4895773 w 10076157"/>
              <a:gd name="connsiteY5867" fmla="*/ 5317820 h 10287000"/>
              <a:gd name="connsiteX5868" fmla="*/ 4895046 w 10076157"/>
              <a:gd name="connsiteY5868" fmla="*/ 5295388 h 10287000"/>
              <a:gd name="connsiteX5869" fmla="*/ 4889632 w 10076157"/>
              <a:gd name="connsiteY5869" fmla="*/ 5264193 h 10287000"/>
              <a:gd name="connsiteX5870" fmla="*/ 4884949 w 10076157"/>
              <a:gd name="connsiteY5870" fmla="*/ 5255428 h 10287000"/>
              <a:gd name="connsiteX5871" fmla="*/ 4873598 w 10076157"/>
              <a:gd name="connsiteY5871" fmla="*/ 5244734 h 10287000"/>
              <a:gd name="connsiteX5872" fmla="*/ 4868185 w 10076157"/>
              <a:gd name="connsiteY5872" fmla="*/ 5213541 h 10287000"/>
              <a:gd name="connsiteX5873" fmla="*/ 4872143 w 10076157"/>
              <a:gd name="connsiteY5873" fmla="*/ 5199869 h 10287000"/>
              <a:gd name="connsiteX5874" fmla="*/ 4862771 w 10076157"/>
              <a:gd name="connsiteY5874" fmla="*/ 5182344 h 10287000"/>
              <a:gd name="connsiteX5875" fmla="*/ 4851422 w 10076157"/>
              <a:gd name="connsiteY5875" fmla="*/ 5171649 h 10287000"/>
              <a:gd name="connsiteX5876" fmla="*/ 4842054 w 10076157"/>
              <a:gd name="connsiteY5876" fmla="*/ 5154121 h 10287000"/>
              <a:gd name="connsiteX5877" fmla="*/ 4846012 w 10076157"/>
              <a:gd name="connsiteY5877" fmla="*/ 5140455 h 10287000"/>
              <a:gd name="connsiteX5878" fmla="*/ 4849969 w 10076157"/>
              <a:gd name="connsiteY5878" fmla="*/ 5126786 h 10287000"/>
              <a:gd name="connsiteX5879" fmla="*/ 4840599 w 10076157"/>
              <a:gd name="connsiteY5879" fmla="*/ 5109259 h 10287000"/>
              <a:gd name="connsiteX5880" fmla="*/ 4827270 w 10076157"/>
              <a:gd name="connsiteY5880" fmla="*/ 5105400 h 10287000"/>
              <a:gd name="connsiteX5881" fmla="*/ 4801864 w 10076157"/>
              <a:gd name="connsiteY5881" fmla="*/ 5068415 h 10287000"/>
              <a:gd name="connsiteX5882" fmla="*/ 4785104 w 10076157"/>
              <a:gd name="connsiteY5882" fmla="*/ 5026528 h 10287000"/>
              <a:gd name="connsiteX5883" fmla="*/ 4771046 w 10076157"/>
              <a:gd name="connsiteY5883" fmla="*/ 5000236 h 10287000"/>
              <a:gd name="connsiteX5884" fmla="*/ 4749599 w 10076157"/>
              <a:gd name="connsiteY5884" fmla="*/ 4949584 h 10287000"/>
              <a:gd name="connsiteX5885" fmla="*/ 4744157 w 10076157"/>
              <a:gd name="connsiteY5885" fmla="*/ 4944456 h 10287000"/>
              <a:gd name="connsiteX5886" fmla="*/ 4756550 w 10076157"/>
              <a:gd name="connsiteY5886" fmla="*/ 5025661 h 10287000"/>
              <a:gd name="connsiteX5887" fmla="*/ 4762500 w 10076157"/>
              <a:gd name="connsiteY5887" fmla="*/ 5143500 h 10287000"/>
              <a:gd name="connsiteX5888" fmla="*/ 4756550 w 10076157"/>
              <a:gd name="connsiteY5888" fmla="*/ 5261339 h 10287000"/>
              <a:gd name="connsiteX5889" fmla="*/ 4754546 w 10076157"/>
              <a:gd name="connsiteY5889" fmla="*/ 5274469 h 10287000"/>
              <a:gd name="connsiteX5890" fmla="*/ 4754839 w 10076157"/>
              <a:gd name="connsiteY5890" fmla="*/ 5275118 h 10287000"/>
              <a:gd name="connsiteX5891" fmla="*/ 4763418 w 10076157"/>
              <a:gd name="connsiteY5891" fmla="*/ 5302508 h 10287000"/>
              <a:gd name="connsiteX5892" fmla="*/ 4765566 w 10076157"/>
              <a:gd name="connsiteY5892" fmla="*/ 5317891 h 10287000"/>
              <a:gd name="connsiteX5893" fmla="*/ 4775958 w 10076157"/>
              <a:gd name="connsiteY5893" fmla="*/ 5350418 h 10287000"/>
              <a:gd name="connsiteX5894" fmla="*/ 4780260 w 10076157"/>
              <a:gd name="connsiteY5894" fmla="*/ 5381182 h 10287000"/>
              <a:gd name="connsiteX5895" fmla="*/ 4786709 w 10076157"/>
              <a:gd name="connsiteY5895" fmla="*/ 5427330 h 10287000"/>
              <a:gd name="connsiteX5896" fmla="*/ 4784915 w 10076157"/>
              <a:gd name="connsiteY5896" fmla="*/ 5456330 h 10287000"/>
              <a:gd name="connsiteX5897" fmla="*/ 4772726 w 10076157"/>
              <a:gd name="connsiteY5897" fmla="*/ 5452800 h 10287000"/>
              <a:gd name="connsiteX5898" fmla="*/ 4766813 w 10076157"/>
              <a:gd name="connsiteY5898" fmla="*/ 5473227 h 10287000"/>
              <a:gd name="connsiteX5899" fmla="*/ 4769142 w 10076157"/>
              <a:gd name="connsiteY5899" fmla="*/ 5510801 h 10287000"/>
              <a:gd name="connsiteX5900" fmla="*/ 4775412 w 10076157"/>
              <a:gd name="connsiteY5900" fmla="*/ 5534756 h 10287000"/>
              <a:gd name="connsiteX5901" fmla="*/ 4771377 w 10076157"/>
              <a:gd name="connsiteY5901" fmla="*/ 5548691 h 10287000"/>
              <a:gd name="connsiteX5902" fmla="*/ 4765554 w 10076157"/>
              <a:gd name="connsiteY5902" fmla="*/ 5568801 h 10287000"/>
              <a:gd name="connsiteX5903" fmla="*/ 4759461 w 10076157"/>
              <a:gd name="connsiteY5903" fmla="*/ 5567036 h 10287000"/>
              <a:gd name="connsiteX5904" fmla="*/ 4757312 w 10076157"/>
              <a:gd name="connsiteY5904" fmla="*/ 5551656 h 10287000"/>
              <a:gd name="connsiteX5905" fmla="*/ 4759284 w 10076157"/>
              <a:gd name="connsiteY5905" fmla="*/ 5544846 h 10287000"/>
              <a:gd name="connsiteX5906" fmla="*/ 4761256 w 10076157"/>
              <a:gd name="connsiteY5906" fmla="*/ 5538036 h 10287000"/>
              <a:gd name="connsiteX5907" fmla="*/ 4754807 w 10076157"/>
              <a:gd name="connsiteY5907" fmla="*/ 5491888 h 10287000"/>
              <a:gd name="connsiteX5908" fmla="*/ 4748535 w 10076157"/>
              <a:gd name="connsiteY5908" fmla="*/ 5467935 h 10287000"/>
              <a:gd name="connsiteX5909" fmla="*/ 4742263 w 10076157"/>
              <a:gd name="connsiteY5909" fmla="*/ 5443979 h 10287000"/>
              <a:gd name="connsiteX5910" fmla="*/ 4739935 w 10076157"/>
              <a:gd name="connsiteY5910" fmla="*/ 5406407 h 10287000"/>
              <a:gd name="connsiteX5911" fmla="*/ 4749616 w 10076157"/>
              <a:gd name="connsiteY5911" fmla="*/ 5350171 h 10287000"/>
              <a:gd name="connsiteX5912" fmla="*/ 4751410 w 10076157"/>
              <a:gd name="connsiteY5912" fmla="*/ 5321171 h 10287000"/>
              <a:gd name="connsiteX5913" fmla="*/ 4751230 w 10076157"/>
              <a:gd name="connsiteY5913" fmla="*/ 5298980 h 10287000"/>
              <a:gd name="connsiteX5914" fmla="*/ 4750934 w 10076157"/>
              <a:gd name="connsiteY5914" fmla="*/ 5298140 h 10287000"/>
              <a:gd name="connsiteX5915" fmla="*/ 4739085 w 10076157"/>
              <a:gd name="connsiteY5915" fmla="*/ 5375774 h 10287000"/>
              <a:gd name="connsiteX5916" fmla="*/ 4719274 w 10076157"/>
              <a:gd name="connsiteY5916" fmla="*/ 5452824 h 10287000"/>
              <a:gd name="connsiteX5917" fmla="*/ 4720586 w 10076157"/>
              <a:gd name="connsiteY5917" fmla="*/ 5469856 h 10287000"/>
              <a:gd name="connsiteX5918" fmla="*/ 4723455 w 10076157"/>
              <a:gd name="connsiteY5918" fmla="*/ 5482723 h 10287000"/>
              <a:gd name="connsiteX5919" fmla="*/ 4721476 w 10076157"/>
              <a:gd name="connsiteY5919" fmla="*/ 5489558 h 10287000"/>
              <a:gd name="connsiteX5920" fmla="*/ 4725877 w 10076157"/>
              <a:gd name="connsiteY5920" fmla="*/ 5542681 h 10287000"/>
              <a:gd name="connsiteX5921" fmla="*/ 4716131 w 10076157"/>
              <a:gd name="connsiteY5921" fmla="*/ 5599114 h 10287000"/>
              <a:gd name="connsiteX5922" fmla="*/ 4718258 w 10076157"/>
              <a:gd name="connsiteY5922" fmla="*/ 5614545 h 10287000"/>
              <a:gd name="connsiteX5923" fmla="*/ 4710639 w 10076157"/>
              <a:gd name="connsiteY5923" fmla="*/ 5686409 h 10287000"/>
              <a:gd name="connsiteX5924" fmla="*/ 4706682 w 10076157"/>
              <a:gd name="connsiteY5924" fmla="*/ 5700077 h 10287000"/>
              <a:gd name="connsiteX5925" fmla="*/ 4702874 w 10076157"/>
              <a:gd name="connsiteY5925" fmla="*/ 5736008 h 10287000"/>
              <a:gd name="connsiteX5926" fmla="*/ 4692978 w 10076157"/>
              <a:gd name="connsiteY5926" fmla="*/ 5770178 h 10287000"/>
              <a:gd name="connsiteX5927" fmla="*/ 4694809 w 10076157"/>
              <a:gd name="connsiteY5927" fmla="*/ 5741079 h 10287000"/>
              <a:gd name="connsiteX5928" fmla="*/ 4696342 w 10076157"/>
              <a:gd name="connsiteY5928" fmla="*/ 5667454 h 10287000"/>
              <a:gd name="connsiteX5929" fmla="*/ 4695899 w 10076157"/>
              <a:gd name="connsiteY5929" fmla="*/ 5600662 h 10287000"/>
              <a:gd name="connsiteX5930" fmla="*/ 4697729 w 10076157"/>
              <a:gd name="connsiteY5930" fmla="*/ 5571567 h 10287000"/>
              <a:gd name="connsiteX5931" fmla="*/ 4695452 w 10076157"/>
              <a:gd name="connsiteY5931" fmla="*/ 5533872 h 10287000"/>
              <a:gd name="connsiteX5932" fmla="*/ 4699410 w 10076157"/>
              <a:gd name="connsiteY5932" fmla="*/ 5520204 h 10287000"/>
              <a:gd name="connsiteX5933" fmla="*/ 4707476 w 10076157"/>
              <a:gd name="connsiteY5933" fmla="*/ 5515131 h 10287000"/>
              <a:gd name="connsiteX5934" fmla="*/ 4706642 w 10076157"/>
              <a:gd name="connsiteY5934" fmla="*/ 5503778 h 10287000"/>
              <a:gd name="connsiteX5935" fmla="*/ 4705361 w 10076157"/>
              <a:gd name="connsiteY5935" fmla="*/ 5500773 h 10287000"/>
              <a:gd name="connsiteX5936" fmla="*/ 4671929 w 10076157"/>
              <a:gd name="connsiteY5936" fmla="*/ 5592115 h 10287000"/>
              <a:gd name="connsiteX5937" fmla="*/ 4565667 w 10076157"/>
              <a:gd name="connsiteY5937" fmla="*/ 5787888 h 10287000"/>
              <a:gd name="connsiteX5938" fmla="*/ 4560836 w 10076157"/>
              <a:gd name="connsiteY5938" fmla="*/ 5794348 h 10287000"/>
              <a:gd name="connsiteX5939" fmla="*/ 4560836 w 10076157"/>
              <a:gd name="connsiteY5939" fmla="*/ 5799948 h 10287000"/>
              <a:gd name="connsiteX5940" fmla="*/ 4560836 w 10076157"/>
              <a:gd name="connsiteY5940" fmla="*/ 5806657 h 10287000"/>
              <a:gd name="connsiteX5941" fmla="*/ 4560836 w 10076157"/>
              <a:gd name="connsiteY5941" fmla="*/ 5846917 h 10287000"/>
              <a:gd name="connsiteX5942" fmla="*/ 4560836 w 10076157"/>
              <a:gd name="connsiteY5942" fmla="*/ 5848594 h 10287000"/>
              <a:gd name="connsiteX5943" fmla="*/ 4560836 w 10076157"/>
              <a:gd name="connsiteY5943" fmla="*/ 5858814 h 10287000"/>
              <a:gd name="connsiteX5944" fmla="*/ 4571859 w 10076157"/>
              <a:gd name="connsiteY5944" fmla="*/ 5854990 h 10287000"/>
              <a:gd name="connsiteX5945" fmla="*/ 4571859 w 10076157"/>
              <a:gd name="connsiteY5945" fmla="*/ 5863809 h 10287000"/>
              <a:gd name="connsiteX5946" fmla="*/ 4571859 w 10076157"/>
              <a:gd name="connsiteY5946" fmla="*/ 5872626 h 10287000"/>
              <a:gd name="connsiteX5947" fmla="*/ 4571859 w 10076157"/>
              <a:gd name="connsiteY5947" fmla="*/ 5899074 h 10287000"/>
              <a:gd name="connsiteX5948" fmla="*/ 4581098 w 10076157"/>
              <a:gd name="connsiteY5948" fmla="*/ 5907893 h 10287000"/>
              <a:gd name="connsiteX5949" fmla="*/ 4581098 w 10076157"/>
              <a:gd name="connsiteY5949" fmla="*/ 5912299 h 10287000"/>
              <a:gd name="connsiteX5950" fmla="*/ 4581098 w 10076157"/>
              <a:gd name="connsiteY5950" fmla="*/ 5915719 h 10287000"/>
              <a:gd name="connsiteX5951" fmla="*/ 4589846 w 10076157"/>
              <a:gd name="connsiteY5951" fmla="*/ 5906108 h 10287000"/>
              <a:gd name="connsiteX5952" fmla="*/ 4606637 w 10076157"/>
              <a:gd name="connsiteY5952" fmla="*/ 5897720 h 10287000"/>
              <a:gd name="connsiteX5953" fmla="*/ 4606637 w 10076157"/>
              <a:gd name="connsiteY5953" fmla="*/ 5884300 h 10287000"/>
              <a:gd name="connsiteX5954" fmla="*/ 4617835 w 10076157"/>
              <a:gd name="connsiteY5954" fmla="*/ 5897720 h 10287000"/>
              <a:gd name="connsiteX5955" fmla="*/ 4617835 w 10076157"/>
              <a:gd name="connsiteY5955" fmla="*/ 5911141 h 10287000"/>
              <a:gd name="connsiteX5956" fmla="*/ 4606637 w 10076157"/>
              <a:gd name="connsiteY5956" fmla="*/ 5937980 h 10287000"/>
              <a:gd name="connsiteX5957" fmla="*/ 4599642 w 10076157"/>
              <a:gd name="connsiteY5957" fmla="*/ 5943013 h 10287000"/>
              <a:gd name="connsiteX5958" fmla="*/ 4584246 w 10076157"/>
              <a:gd name="connsiteY5958" fmla="*/ 5937980 h 10287000"/>
              <a:gd name="connsiteX5959" fmla="*/ 4574450 w 10076157"/>
              <a:gd name="connsiteY5959" fmla="*/ 5926237 h 10287000"/>
              <a:gd name="connsiteX5960" fmla="*/ 4573856 w 10076157"/>
              <a:gd name="connsiteY5960" fmla="*/ 5925525 h 10287000"/>
              <a:gd name="connsiteX5961" fmla="*/ 4571859 w 10076157"/>
              <a:gd name="connsiteY5961" fmla="*/ 5925525 h 10287000"/>
              <a:gd name="connsiteX5962" fmla="*/ 4571859 w 10076157"/>
              <a:gd name="connsiteY5962" fmla="*/ 5916707 h 10287000"/>
              <a:gd name="connsiteX5963" fmla="*/ 4566084 w 10076157"/>
              <a:gd name="connsiteY5963" fmla="*/ 5916707 h 10287000"/>
              <a:gd name="connsiteX5964" fmla="*/ 4557633 w 10076157"/>
              <a:gd name="connsiteY5964" fmla="*/ 5916707 h 10287000"/>
              <a:gd name="connsiteX5965" fmla="*/ 4546843 w 10076157"/>
              <a:gd name="connsiteY5965" fmla="*/ 5925759 h 10287000"/>
              <a:gd name="connsiteX5966" fmla="*/ 4544137 w 10076157"/>
              <a:gd name="connsiteY5966" fmla="*/ 5926474 h 10287000"/>
              <a:gd name="connsiteX5967" fmla="*/ 4544137 w 10076157"/>
              <a:gd name="connsiteY5967" fmla="*/ 5934341 h 10287000"/>
              <a:gd name="connsiteX5968" fmla="*/ 4544137 w 10076157"/>
              <a:gd name="connsiteY5968" fmla="*/ 5943158 h 10287000"/>
              <a:gd name="connsiteX5969" fmla="*/ 4544137 w 10076157"/>
              <a:gd name="connsiteY5969" fmla="*/ 5951973 h 10287000"/>
              <a:gd name="connsiteX5970" fmla="*/ 4544137 w 10076157"/>
              <a:gd name="connsiteY5970" fmla="*/ 5969606 h 10287000"/>
              <a:gd name="connsiteX5971" fmla="*/ 4544137 w 10076157"/>
              <a:gd name="connsiteY5971" fmla="*/ 5978425 h 10287000"/>
              <a:gd name="connsiteX5972" fmla="*/ 4544137 w 10076157"/>
              <a:gd name="connsiteY5972" fmla="*/ 5987239 h 10287000"/>
              <a:gd name="connsiteX5973" fmla="*/ 4534899 w 10076157"/>
              <a:gd name="connsiteY5973" fmla="*/ 5987239 h 10287000"/>
              <a:gd name="connsiteX5974" fmla="*/ 4516417 w 10076157"/>
              <a:gd name="connsiteY5974" fmla="*/ 5978425 h 10287000"/>
              <a:gd name="connsiteX5975" fmla="*/ 4507177 w 10076157"/>
              <a:gd name="connsiteY5975" fmla="*/ 5987239 h 10287000"/>
              <a:gd name="connsiteX5976" fmla="*/ 4497936 w 10076157"/>
              <a:gd name="connsiteY5976" fmla="*/ 5996057 h 10287000"/>
              <a:gd name="connsiteX5977" fmla="*/ 4497936 w 10076157"/>
              <a:gd name="connsiteY5977" fmla="*/ 6004873 h 10287000"/>
              <a:gd name="connsiteX5978" fmla="*/ 4488694 w 10076157"/>
              <a:gd name="connsiteY5978" fmla="*/ 6022505 h 10287000"/>
              <a:gd name="connsiteX5979" fmla="*/ 4470212 w 10076157"/>
              <a:gd name="connsiteY5979" fmla="*/ 6048957 h 10287000"/>
              <a:gd name="connsiteX5980" fmla="*/ 4470212 w 10076157"/>
              <a:gd name="connsiteY5980" fmla="*/ 6075406 h 10287000"/>
              <a:gd name="connsiteX5981" fmla="*/ 4470212 w 10076157"/>
              <a:gd name="connsiteY5981" fmla="*/ 6084223 h 10287000"/>
              <a:gd name="connsiteX5982" fmla="*/ 4460973 w 10076157"/>
              <a:gd name="connsiteY5982" fmla="*/ 6079815 h 10287000"/>
              <a:gd name="connsiteX5983" fmla="*/ 4451979 w 10076157"/>
              <a:gd name="connsiteY5983" fmla="*/ 6075524 h 10287000"/>
              <a:gd name="connsiteX5984" fmla="*/ 4449556 w 10076157"/>
              <a:gd name="connsiteY5984" fmla="*/ 6088279 h 10287000"/>
              <a:gd name="connsiteX5985" fmla="*/ 4439956 w 10076157"/>
              <a:gd name="connsiteY5985" fmla="*/ 6085500 h 10287000"/>
              <a:gd name="connsiteX5986" fmla="*/ 4440543 w 10076157"/>
              <a:gd name="connsiteY5986" fmla="*/ 6083474 h 10287000"/>
              <a:gd name="connsiteX5987" fmla="*/ 4433252 w 10076157"/>
              <a:gd name="connsiteY5987" fmla="*/ 6093039 h 10287000"/>
              <a:gd name="connsiteX5988" fmla="*/ 4424010 w 10076157"/>
              <a:gd name="connsiteY5988" fmla="*/ 6101856 h 10287000"/>
              <a:gd name="connsiteX5989" fmla="*/ 4405532 w 10076157"/>
              <a:gd name="connsiteY5989" fmla="*/ 6128304 h 10287000"/>
              <a:gd name="connsiteX5990" fmla="*/ 4396291 w 10076157"/>
              <a:gd name="connsiteY5990" fmla="*/ 6137122 h 10287000"/>
              <a:gd name="connsiteX5991" fmla="*/ 4387050 w 10076157"/>
              <a:gd name="connsiteY5991" fmla="*/ 6145940 h 10287000"/>
              <a:gd name="connsiteX5992" fmla="*/ 4382429 w 10076157"/>
              <a:gd name="connsiteY5992" fmla="*/ 6158061 h 10287000"/>
              <a:gd name="connsiteX5993" fmla="*/ 4380687 w 10076157"/>
              <a:gd name="connsiteY5993" fmla="*/ 6160138 h 10287000"/>
              <a:gd name="connsiteX5994" fmla="*/ 4380996 w 10076157"/>
              <a:gd name="connsiteY5994" fmla="*/ 6166773 h 10287000"/>
              <a:gd name="connsiteX5995" fmla="*/ 4379518 w 10076157"/>
              <a:gd name="connsiteY5995" fmla="*/ 6168054 h 10287000"/>
              <a:gd name="connsiteX5996" fmla="*/ 4382429 w 10076157"/>
              <a:gd name="connsiteY5996" fmla="*/ 6175694 h 10287000"/>
              <a:gd name="connsiteX5997" fmla="*/ 4387050 w 10076157"/>
              <a:gd name="connsiteY5997" fmla="*/ 6181206 h 10287000"/>
              <a:gd name="connsiteX5998" fmla="*/ 4387050 w 10076157"/>
              <a:gd name="connsiteY5998" fmla="*/ 6198837 h 10287000"/>
              <a:gd name="connsiteX5999" fmla="*/ 4377809 w 10076157"/>
              <a:gd name="connsiteY5999" fmla="*/ 6207656 h 10287000"/>
              <a:gd name="connsiteX6000" fmla="*/ 4363947 w 10076157"/>
              <a:gd name="connsiteY6000" fmla="*/ 6213165 h 10287000"/>
              <a:gd name="connsiteX6001" fmla="*/ 4363080 w 10076157"/>
              <a:gd name="connsiteY6001" fmla="*/ 6213923 h 10287000"/>
              <a:gd name="connsiteX6002" fmla="*/ 4362131 w 10076157"/>
              <a:gd name="connsiteY6002" fmla="*/ 6214955 h 10287000"/>
              <a:gd name="connsiteX6003" fmla="*/ 4360262 w 10076157"/>
              <a:gd name="connsiteY6003" fmla="*/ 6217276 h 10287000"/>
              <a:gd name="connsiteX6004" fmla="*/ 4363392 w 10076157"/>
              <a:gd name="connsiteY6004" fmla="*/ 6218182 h 10287000"/>
              <a:gd name="connsiteX6005" fmla="*/ 4359826 w 10076157"/>
              <a:gd name="connsiteY6005" fmla="*/ 6226258 h 10287000"/>
              <a:gd name="connsiteX6006" fmla="*/ 4355700 w 10076157"/>
              <a:gd name="connsiteY6006" fmla="*/ 6228689 h 10287000"/>
              <a:gd name="connsiteX6007" fmla="*/ 4355662 w 10076157"/>
              <a:gd name="connsiteY6007" fmla="*/ 6229010 h 10287000"/>
              <a:gd name="connsiteX6008" fmla="*/ 4355662 w 10076157"/>
              <a:gd name="connsiteY6008" fmla="*/ 6236036 h 10287000"/>
              <a:gd name="connsiteX6009" fmla="*/ 4350895 w 10076157"/>
              <a:gd name="connsiteY6009" fmla="*/ 6237188 h 10287000"/>
              <a:gd name="connsiteX6010" fmla="*/ 4351242 w 10076157"/>
              <a:gd name="connsiteY6010" fmla="*/ 6238513 h 10287000"/>
              <a:gd name="connsiteX6011" fmla="*/ 4359326 w 10076157"/>
              <a:gd name="connsiteY6011" fmla="*/ 6242921 h 10287000"/>
              <a:gd name="connsiteX6012" fmla="*/ 4368568 w 10076157"/>
              <a:gd name="connsiteY6012" fmla="*/ 6234106 h 10287000"/>
              <a:gd name="connsiteX6013" fmla="*/ 4377809 w 10076157"/>
              <a:gd name="connsiteY6013" fmla="*/ 6251737 h 10287000"/>
              <a:gd name="connsiteX6014" fmla="*/ 4368568 w 10076157"/>
              <a:gd name="connsiteY6014" fmla="*/ 6278188 h 10287000"/>
              <a:gd name="connsiteX6015" fmla="*/ 4377809 w 10076157"/>
              <a:gd name="connsiteY6015" fmla="*/ 6269369 h 10287000"/>
              <a:gd name="connsiteX6016" fmla="*/ 4396291 w 10076157"/>
              <a:gd name="connsiteY6016" fmla="*/ 6260554 h 10287000"/>
              <a:gd name="connsiteX6017" fmla="*/ 4396291 w 10076157"/>
              <a:gd name="connsiteY6017" fmla="*/ 6251737 h 10287000"/>
              <a:gd name="connsiteX6018" fmla="*/ 4414772 w 10076157"/>
              <a:gd name="connsiteY6018" fmla="*/ 6251737 h 10287000"/>
              <a:gd name="connsiteX6019" fmla="*/ 4433252 w 10076157"/>
              <a:gd name="connsiteY6019" fmla="*/ 6242921 h 10287000"/>
              <a:gd name="connsiteX6020" fmla="*/ 4445957 w 10076157"/>
              <a:gd name="connsiteY6020" fmla="*/ 6238513 h 10287000"/>
              <a:gd name="connsiteX6021" fmla="*/ 4450915 w 10076157"/>
              <a:gd name="connsiteY6021" fmla="*/ 6234729 h 10287000"/>
              <a:gd name="connsiteX6022" fmla="*/ 4450915 w 10076157"/>
              <a:gd name="connsiteY6022" fmla="*/ 6232231 h 10287000"/>
              <a:gd name="connsiteX6023" fmla="*/ 4450915 w 10076157"/>
              <a:gd name="connsiteY6023" fmla="*/ 6230585 h 10287000"/>
              <a:gd name="connsiteX6024" fmla="*/ 4450915 w 10076157"/>
              <a:gd name="connsiteY6024" fmla="*/ 6217406 h 10287000"/>
              <a:gd name="connsiteX6025" fmla="*/ 4459962 w 10076157"/>
              <a:gd name="connsiteY6025" fmla="*/ 6211126 h 10287000"/>
              <a:gd name="connsiteX6026" fmla="*/ 4459962 w 10076157"/>
              <a:gd name="connsiteY6026" fmla="*/ 6210437 h 10287000"/>
              <a:gd name="connsiteX6027" fmla="*/ 4459962 w 10076157"/>
              <a:gd name="connsiteY6027" fmla="*/ 6209635 h 10287000"/>
              <a:gd name="connsiteX6028" fmla="*/ 4460655 w 10076157"/>
              <a:gd name="connsiteY6028" fmla="*/ 6209635 h 10287000"/>
              <a:gd name="connsiteX6029" fmla="*/ 4461769 w 10076157"/>
              <a:gd name="connsiteY6029" fmla="*/ 6204223 h 10287000"/>
              <a:gd name="connsiteX6030" fmla="*/ 4472628 w 10076157"/>
              <a:gd name="connsiteY6030" fmla="*/ 6191043 h 10287000"/>
              <a:gd name="connsiteX6031" fmla="*/ 4483483 w 10076157"/>
              <a:gd name="connsiteY6031" fmla="*/ 6191043 h 10287000"/>
              <a:gd name="connsiteX6032" fmla="*/ 4472628 w 10076157"/>
              <a:gd name="connsiteY6032" fmla="*/ 6217406 h 10287000"/>
              <a:gd name="connsiteX6033" fmla="*/ 4470763 w 10076157"/>
              <a:gd name="connsiteY6033" fmla="*/ 6221525 h 10287000"/>
              <a:gd name="connsiteX6034" fmla="*/ 4467985 w 10076157"/>
              <a:gd name="connsiteY6034" fmla="*/ 6226641 h 10287000"/>
              <a:gd name="connsiteX6035" fmla="*/ 4470212 w 10076157"/>
              <a:gd name="connsiteY6035" fmla="*/ 6225287 h 10287000"/>
              <a:gd name="connsiteX6036" fmla="*/ 4479453 w 10076157"/>
              <a:gd name="connsiteY6036" fmla="*/ 6225287 h 10287000"/>
              <a:gd name="connsiteX6037" fmla="*/ 4470212 w 10076157"/>
              <a:gd name="connsiteY6037" fmla="*/ 6234106 h 10287000"/>
              <a:gd name="connsiteX6038" fmla="*/ 4470212 w 10076157"/>
              <a:gd name="connsiteY6038" fmla="*/ 6242921 h 10287000"/>
              <a:gd name="connsiteX6039" fmla="*/ 4470332 w 10076157"/>
              <a:gd name="connsiteY6039" fmla="*/ 6242866 h 10287000"/>
              <a:gd name="connsiteX6040" fmla="*/ 4476817 w 10076157"/>
              <a:gd name="connsiteY6040" fmla="*/ 6232728 h 10287000"/>
              <a:gd name="connsiteX6041" fmla="*/ 4478515 w 10076157"/>
              <a:gd name="connsiteY6041" fmla="*/ 6233220 h 10287000"/>
              <a:gd name="connsiteX6042" fmla="*/ 4486004 w 10076157"/>
              <a:gd name="connsiteY6042" fmla="*/ 6235389 h 10287000"/>
              <a:gd name="connsiteX6043" fmla="*/ 4488694 w 10076157"/>
              <a:gd name="connsiteY6043" fmla="*/ 6234106 h 10287000"/>
              <a:gd name="connsiteX6044" fmla="*/ 4499431 w 10076157"/>
              <a:gd name="connsiteY6044" fmla="*/ 6228983 h 10287000"/>
              <a:gd name="connsiteX6045" fmla="*/ 4504857 w 10076157"/>
              <a:gd name="connsiteY6045" fmla="*/ 6216205 h 10287000"/>
              <a:gd name="connsiteX6046" fmla="*/ 4516051 w 10076157"/>
              <a:gd name="connsiteY6046" fmla="*/ 6203026 h 10287000"/>
              <a:gd name="connsiteX6047" fmla="*/ 4534245 w 10076157"/>
              <a:gd name="connsiteY6047" fmla="*/ 6184902 h 10287000"/>
              <a:gd name="connsiteX6048" fmla="*/ 4547455 w 10076157"/>
              <a:gd name="connsiteY6048" fmla="*/ 6180812 h 10287000"/>
              <a:gd name="connsiteX6049" fmla="*/ 4543235 w 10076157"/>
              <a:gd name="connsiteY6049" fmla="*/ 6172828 h 10287000"/>
              <a:gd name="connsiteX6050" fmla="*/ 4549035 w 10076157"/>
              <a:gd name="connsiteY6050" fmla="*/ 6167338 h 10287000"/>
              <a:gd name="connsiteX6051" fmla="*/ 4551976 w 10076157"/>
              <a:gd name="connsiteY6051" fmla="*/ 6164555 h 10287000"/>
              <a:gd name="connsiteX6052" fmla="*/ 4551949 w 10076157"/>
              <a:gd name="connsiteY6052" fmla="*/ 6164104 h 10287000"/>
              <a:gd name="connsiteX6053" fmla="*/ 4562619 w 10076157"/>
              <a:gd name="connsiteY6053" fmla="*/ 6153709 h 10287000"/>
              <a:gd name="connsiteX6054" fmla="*/ 4569913 w 10076157"/>
              <a:gd name="connsiteY6054" fmla="*/ 6139902 h 10287000"/>
              <a:gd name="connsiteX6055" fmla="*/ 4571074 w 10076157"/>
              <a:gd name="connsiteY6055" fmla="*/ 6137708 h 10287000"/>
              <a:gd name="connsiteX6056" fmla="*/ 4571074 w 10076157"/>
              <a:gd name="connsiteY6056" fmla="*/ 6120145 h 10287000"/>
              <a:gd name="connsiteX6057" fmla="*/ 4568153 w 10076157"/>
              <a:gd name="connsiteY6057" fmla="*/ 6112543 h 10287000"/>
              <a:gd name="connsiteX6058" fmla="*/ 4553978 w 10076157"/>
              <a:gd name="connsiteY6058" fmla="*/ 6122086 h 10287000"/>
              <a:gd name="connsiteX6059" fmla="*/ 4539958 w 10076157"/>
              <a:gd name="connsiteY6059" fmla="*/ 6118027 h 10287000"/>
              <a:gd name="connsiteX6060" fmla="*/ 4538534 w 10076157"/>
              <a:gd name="connsiteY6060" fmla="*/ 6070467 h 10287000"/>
              <a:gd name="connsiteX6061" fmla="*/ 4542734 w 10076157"/>
              <a:gd name="connsiteY6061" fmla="*/ 6055963 h 10287000"/>
              <a:gd name="connsiteX6062" fmla="*/ 4560951 w 10076157"/>
              <a:gd name="connsiteY6062" fmla="*/ 6045526 h 10287000"/>
              <a:gd name="connsiteX6063" fmla="*/ 4574971 w 10076157"/>
              <a:gd name="connsiteY6063" fmla="*/ 6049585 h 10287000"/>
              <a:gd name="connsiteX6064" fmla="*/ 4575682 w 10076157"/>
              <a:gd name="connsiteY6064" fmla="*/ 6073364 h 10287000"/>
              <a:gd name="connsiteX6065" fmla="*/ 4576385 w 10076157"/>
              <a:gd name="connsiteY6065" fmla="*/ 6096954 h 10287000"/>
              <a:gd name="connsiteX6066" fmla="*/ 4580351 w 10076157"/>
              <a:gd name="connsiteY6066" fmla="*/ 6102585 h 10287000"/>
              <a:gd name="connsiteX6067" fmla="*/ 4589633 w 10076157"/>
              <a:gd name="connsiteY6067" fmla="*/ 6111366 h 10287000"/>
              <a:gd name="connsiteX6068" fmla="*/ 4608189 w 10076157"/>
              <a:gd name="connsiteY6068" fmla="*/ 6102585 h 10287000"/>
              <a:gd name="connsiteX6069" fmla="*/ 4636029 w 10076157"/>
              <a:gd name="connsiteY6069" fmla="*/ 6076244 h 10287000"/>
              <a:gd name="connsiteX6070" fmla="*/ 4645307 w 10076157"/>
              <a:gd name="connsiteY6070" fmla="*/ 6049902 h 10287000"/>
              <a:gd name="connsiteX6071" fmla="*/ 4649947 w 10076157"/>
              <a:gd name="connsiteY6071" fmla="*/ 6044416 h 10287000"/>
              <a:gd name="connsiteX6072" fmla="*/ 4653214 w 10076157"/>
              <a:gd name="connsiteY6072" fmla="*/ 6035913 h 10287000"/>
              <a:gd name="connsiteX6073" fmla="*/ 4645061 w 10076157"/>
              <a:gd name="connsiteY6073" fmla="*/ 6031722 h 10287000"/>
              <a:gd name="connsiteX6074" fmla="*/ 4647319 w 10076157"/>
              <a:gd name="connsiteY6074" fmla="*/ 6019152 h 10287000"/>
              <a:gd name="connsiteX6075" fmla="*/ 4651355 w 10076157"/>
              <a:gd name="connsiteY6075" fmla="*/ 6005210 h 10287000"/>
              <a:gd name="connsiteX6076" fmla="*/ 4656241 w 10076157"/>
              <a:gd name="connsiteY6076" fmla="*/ 6021735 h 10287000"/>
              <a:gd name="connsiteX6077" fmla="*/ 4655886 w 10076157"/>
              <a:gd name="connsiteY6077" fmla="*/ 6023563 h 10287000"/>
              <a:gd name="connsiteX6078" fmla="*/ 4673142 w 10076157"/>
              <a:gd name="connsiteY6078" fmla="*/ 6023563 h 10287000"/>
              <a:gd name="connsiteX6079" fmla="*/ 4677721 w 10076157"/>
              <a:gd name="connsiteY6079" fmla="*/ 6019152 h 10287000"/>
              <a:gd name="connsiteX6080" fmla="*/ 4681266 w 10076157"/>
              <a:gd name="connsiteY6080" fmla="*/ 6015741 h 10287000"/>
              <a:gd name="connsiteX6081" fmla="*/ 4681266 w 10076157"/>
              <a:gd name="connsiteY6081" fmla="*/ 5999638 h 10287000"/>
              <a:gd name="connsiteX6082" fmla="*/ 4681266 w 10076157"/>
              <a:gd name="connsiteY6082" fmla="*/ 5983378 h 10287000"/>
              <a:gd name="connsiteX6083" fmla="*/ 4694535 w 10076157"/>
              <a:gd name="connsiteY6083" fmla="*/ 5967124 h 10287000"/>
              <a:gd name="connsiteX6084" fmla="*/ 4694535 w 10076157"/>
              <a:gd name="connsiteY6084" fmla="*/ 5983378 h 10287000"/>
              <a:gd name="connsiteX6085" fmla="*/ 4694535 w 10076157"/>
              <a:gd name="connsiteY6085" fmla="*/ 5991178 h 10287000"/>
              <a:gd name="connsiteX6086" fmla="*/ 4700622 w 10076157"/>
              <a:gd name="connsiteY6086" fmla="*/ 5979450 h 10287000"/>
              <a:gd name="connsiteX6087" fmla="*/ 4709783 w 10076157"/>
              <a:gd name="connsiteY6087" fmla="*/ 5970627 h 10287000"/>
              <a:gd name="connsiteX6088" fmla="*/ 4746423 w 10076157"/>
              <a:gd name="connsiteY6088" fmla="*/ 5952985 h 10287000"/>
              <a:gd name="connsiteX6089" fmla="*/ 4737263 w 10076157"/>
              <a:gd name="connsiteY6089" fmla="*/ 5961807 h 10287000"/>
              <a:gd name="connsiteX6090" fmla="*/ 4728104 w 10076157"/>
              <a:gd name="connsiteY6090" fmla="*/ 5970627 h 10287000"/>
              <a:gd name="connsiteX6091" fmla="*/ 4709783 w 10076157"/>
              <a:gd name="connsiteY6091" fmla="*/ 5979450 h 10287000"/>
              <a:gd name="connsiteX6092" fmla="*/ 4700622 w 10076157"/>
              <a:gd name="connsiteY6092" fmla="*/ 5997096 h 10287000"/>
              <a:gd name="connsiteX6093" fmla="*/ 4700622 w 10076157"/>
              <a:gd name="connsiteY6093" fmla="*/ 6005917 h 10287000"/>
              <a:gd name="connsiteX6094" fmla="*/ 4694535 w 10076157"/>
              <a:gd name="connsiteY6094" fmla="*/ 6011782 h 10287000"/>
              <a:gd name="connsiteX6095" fmla="*/ 4694535 w 10076157"/>
              <a:gd name="connsiteY6095" fmla="*/ 6032151 h 10287000"/>
              <a:gd name="connsiteX6096" fmla="*/ 4694535 w 10076157"/>
              <a:gd name="connsiteY6096" fmla="*/ 6048409 h 10287000"/>
              <a:gd name="connsiteX6097" fmla="*/ 4694535 w 10076157"/>
              <a:gd name="connsiteY6097" fmla="*/ 6064665 h 10287000"/>
              <a:gd name="connsiteX6098" fmla="*/ 4694535 w 10076157"/>
              <a:gd name="connsiteY6098" fmla="*/ 6080923 h 10287000"/>
              <a:gd name="connsiteX6099" fmla="*/ 4694535 w 10076157"/>
              <a:gd name="connsiteY6099" fmla="*/ 6113438 h 10287000"/>
              <a:gd name="connsiteX6100" fmla="*/ 4667995 w 10076157"/>
              <a:gd name="connsiteY6100" fmla="*/ 6129696 h 10287000"/>
              <a:gd name="connsiteX6101" fmla="*/ 4681266 w 10076157"/>
              <a:gd name="connsiteY6101" fmla="*/ 6064665 h 10287000"/>
              <a:gd name="connsiteX6102" fmla="*/ 4681266 w 10076157"/>
              <a:gd name="connsiteY6102" fmla="*/ 6048409 h 10287000"/>
              <a:gd name="connsiteX6103" fmla="*/ 4681266 w 10076157"/>
              <a:gd name="connsiteY6103" fmla="*/ 6038249 h 10287000"/>
              <a:gd name="connsiteX6104" fmla="*/ 4681266 w 10076157"/>
              <a:gd name="connsiteY6104" fmla="*/ 6023563 h 10287000"/>
              <a:gd name="connsiteX6105" fmla="*/ 4673145 w 10076157"/>
              <a:gd name="connsiteY6105" fmla="*/ 6023563 h 10287000"/>
              <a:gd name="connsiteX6106" fmla="*/ 4673145 w 10076157"/>
              <a:gd name="connsiteY6106" fmla="*/ 6032345 h 10287000"/>
              <a:gd name="connsiteX6107" fmla="*/ 4663866 w 10076157"/>
              <a:gd name="connsiteY6107" fmla="*/ 6049902 h 10287000"/>
              <a:gd name="connsiteX6108" fmla="*/ 4663866 w 10076157"/>
              <a:gd name="connsiteY6108" fmla="*/ 6076244 h 10287000"/>
              <a:gd name="connsiteX6109" fmla="*/ 4654586 w 10076157"/>
              <a:gd name="connsiteY6109" fmla="*/ 6076244 h 10287000"/>
              <a:gd name="connsiteX6110" fmla="*/ 4645307 w 10076157"/>
              <a:gd name="connsiteY6110" fmla="*/ 6085025 h 10287000"/>
              <a:gd name="connsiteX6111" fmla="*/ 4645307 w 10076157"/>
              <a:gd name="connsiteY6111" fmla="*/ 6102585 h 10287000"/>
              <a:gd name="connsiteX6112" fmla="*/ 4636029 w 10076157"/>
              <a:gd name="connsiteY6112" fmla="*/ 6128926 h 10287000"/>
              <a:gd name="connsiteX6113" fmla="*/ 4636029 w 10076157"/>
              <a:gd name="connsiteY6113" fmla="*/ 6146486 h 10287000"/>
              <a:gd name="connsiteX6114" fmla="*/ 4626748 w 10076157"/>
              <a:gd name="connsiteY6114" fmla="*/ 6155265 h 10287000"/>
              <a:gd name="connsiteX6115" fmla="*/ 4617469 w 10076157"/>
              <a:gd name="connsiteY6115" fmla="*/ 6146486 h 10287000"/>
              <a:gd name="connsiteX6116" fmla="*/ 4608189 w 10076157"/>
              <a:gd name="connsiteY6116" fmla="*/ 6155265 h 10287000"/>
              <a:gd name="connsiteX6117" fmla="*/ 4598912 w 10076157"/>
              <a:gd name="connsiteY6117" fmla="*/ 6155265 h 10287000"/>
              <a:gd name="connsiteX6118" fmla="*/ 4590790 w 10076157"/>
              <a:gd name="connsiteY6118" fmla="*/ 6156363 h 10287000"/>
              <a:gd name="connsiteX6119" fmla="*/ 4590446 w 10076157"/>
              <a:gd name="connsiteY6119" fmla="*/ 6158661 h 10287000"/>
              <a:gd name="connsiteX6120" fmla="*/ 4593449 w 10076157"/>
              <a:gd name="connsiteY6120" fmla="*/ 6164102 h 10287000"/>
              <a:gd name="connsiteX6121" fmla="*/ 4590324 w 10076157"/>
              <a:gd name="connsiteY6121" fmla="*/ 6164912 h 10287000"/>
              <a:gd name="connsiteX6122" fmla="*/ 4588767 w 10076157"/>
              <a:gd name="connsiteY6122" fmla="*/ 6167731 h 10287000"/>
              <a:gd name="connsiteX6123" fmla="*/ 4584992 w 10076157"/>
              <a:gd name="connsiteY6123" fmla="*/ 6183804 h 10287000"/>
              <a:gd name="connsiteX6124" fmla="*/ 4580351 w 10076157"/>
              <a:gd name="connsiteY6124" fmla="*/ 6190386 h 10287000"/>
              <a:gd name="connsiteX6125" fmla="*/ 4571074 w 10076157"/>
              <a:gd name="connsiteY6125" fmla="*/ 6190386 h 10287000"/>
              <a:gd name="connsiteX6126" fmla="*/ 4561795 w 10076157"/>
              <a:gd name="connsiteY6126" fmla="*/ 6181609 h 10287000"/>
              <a:gd name="connsiteX6127" fmla="*/ 4555753 w 10076157"/>
              <a:gd name="connsiteY6127" fmla="*/ 6182647 h 10287000"/>
              <a:gd name="connsiteX6128" fmla="*/ 4555236 w 10076157"/>
              <a:gd name="connsiteY6128" fmla="*/ 6183255 h 10287000"/>
              <a:gd name="connsiteX6129" fmla="*/ 4549639 w 10076157"/>
              <a:gd name="connsiteY6129" fmla="*/ 6189847 h 10287000"/>
              <a:gd name="connsiteX6130" fmla="*/ 4538444 w 10076157"/>
              <a:gd name="connsiteY6130" fmla="*/ 6203026 h 10287000"/>
              <a:gd name="connsiteX6131" fmla="*/ 4523048 w 10076157"/>
              <a:gd name="connsiteY6131" fmla="*/ 6209616 h 10287000"/>
              <a:gd name="connsiteX6132" fmla="*/ 4520556 w 10076157"/>
              <a:gd name="connsiteY6132" fmla="*/ 6211963 h 10287000"/>
              <a:gd name="connsiteX6133" fmla="*/ 4528821 w 10076157"/>
              <a:gd name="connsiteY6133" fmla="*/ 6220564 h 10287000"/>
              <a:gd name="connsiteX6134" fmla="*/ 4532592 w 10076157"/>
              <a:gd name="connsiteY6134" fmla="*/ 6214956 h 10287000"/>
              <a:gd name="connsiteX6135" fmla="*/ 4546764 w 10076157"/>
              <a:gd name="connsiteY6135" fmla="*/ 6200900 h 10287000"/>
              <a:gd name="connsiteX6136" fmla="*/ 4560936 w 10076157"/>
              <a:gd name="connsiteY6136" fmla="*/ 6200900 h 10287000"/>
              <a:gd name="connsiteX6137" fmla="*/ 4553851 w 10076157"/>
              <a:gd name="connsiteY6137" fmla="*/ 6207927 h 10287000"/>
              <a:gd name="connsiteX6138" fmla="*/ 4546764 w 10076157"/>
              <a:gd name="connsiteY6138" fmla="*/ 6214956 h 10287000"/>
              <a:gd name="connsiteX6139" fmla="*/ 4539679 w 10076157"/>
              <a:gd name="connsiteY6139" fmla="*/ 6229010 h 10287000"/>
              <a:gd name="connsiteX6140" fmla="*/ 4539679 w 10076157"/>
              <a:gd name="connsiteY6140" fmla="*/ 6236036 h 10287000"/>
              <a:gd name="connsiteX6141" fmla="*/ 4530831 w 10076157"/>
              <a:gd name="connsiteY6141" fmla="*/ 6237986 h 10287000"/>
              <a:gd name="connsiteX6142" fmla="*/ 4525658 w 10076157"/>
              <a:gd name="connsiteY6142" fmla="*/ 6242921 h 10287000"/>
              <a:gd name="connsiteX6143" fmla="*/ 4516417 w 10076157"/>
              <a:gd name="connsiteY6143" fmla="*/ 6269369 h 10287000"/>
              <a:gd name="connsiteX6144" fmla="*/ 4509007 w 10076157"/>
              <a:gd name="connsiteY6144" fmla="*/ 6276441 h 10287000"/>
              <a:gd name="connsiteX6145" fmla="*/ 4514505 w 10076157"/>
              <a:gd name="connsiteY6145" fmla="*/ 6299745 h 10287000"/>
              <a:gd name="connsiteX6146" fmla="*/ 4513428 w 10076157"/>
              <a:gd name="connsiteY6146" fmla="*/ 6309825 h 10287000"/>
              <a:gd name="connsiteX6147" fmla="*/ 4472914 w 10076157"/>
              <a:gd name="connsiteY6147" fmla="*/ 6347962 h 10287000"/>
              <a:gd name="connsiteX6148" fmla="*/ 4462234 w 10076157"/>
              <a:gd name="connsiteY6148" fmla="*/ 6359410 h 10287000"/>
              <a:gd name="connsiteX6149" fmla="*/ 4459931 w 10076157"/>
              <a:gd name="connsiteY6149" fmla="*/ 6359394 h 10287000"/>
              <a:gd name="connsiteX6150" fmla="*/ 4459931 w 10076157"/>
              <a:gd name="connsiteY6150" fmla="*/ 6360813 h 10287000"/>
              <a:gd name="connsiteX6151" fmla="*/ 4448588 w 10076157"/>
              <a:gd name="connsiteY6151" fmla="*/ 6360813 h 10287000"/>
              <a:gd name="connsiteX6152" fmla="*/ 4437247 w 10076157"/>
              <a:gd name="connsiteY6152" fmla="*/ 6373929 h 10287000"/>
              <a:gd name="connsiteX6153" fmla="*/ 4437247 w 10076157"/>
              <a:gd name="connsiteY6153" fmla="*/ 6400165 h 10287000"/>
              <a:gd name="connsiteX6154" fmla="*/ 4434519 w 10076157"/>
              <a:gd name="connsiteY6154" fmla="*/ 6409630 h 10287000"/>
              <a:gd name="connsiteX6155" fmla="*/ 4447112 w 10076157"/>
              <a:gd name="connsiteY6155" fmla="*/ 6401619 h 10287000"/>
              <a:gd name="connsiteX6156" fmla="*/ 4460973 w 10076157"/>
              <a:gd name="connsiteY6156" fmla="*/ 6392803 h 10287000"/>
              <a:gd name="connsiteX6157" fmla="*/ 4460973 w 10076157"/>
              <a:gd name="connsiteY6157" fmla="*/ 6383985 h 10287000"/>
              <a:gd name="connsiteX6158" fmla="*/ 4470212 w 10076157"/>
              <a:gd name="connsiteY6158" fmla="*/ 6383985 h 10287000"/>
              <a:gd name="connsiteX6159" fmla="*/ 4479453 w 10076157"/>
              <a:gd name="connsiteY6159" fmla="*/ 6383985 h 10287000"/>
              <a:gd name="connsiteX6160" fmla="*/ 4460973 w 10076157"/>
              <a:gd name="connsiteY6160" fmla="*/ 6401619 h 10287000"/>
              <a:gd name="connsiteX6161" fmla="*/ 4451733 w 10076157"/>
              <a:gd name="connsiteY6161" fmla="*/ 6410436 h 10287000"/>
              <a:gd name="connsiteX6162" fmla="*/ 4433252 w 10076157"/>
              <a:gd name="connsiteY6162" fmla="*/ 6419252 h 10287000"/>
              <a:gd name="connsiteX6163" fmla="*/ 4433252 w 10076157"/>
              <a:gd name="connsiteY6163" fmla="*/ 6428070 h 10287000"/>
              <a:gd name="connsiteX6164" fmla="*/ 4460973 w 10076157"/>
              <a:gd name="connsiteY6164" fmla="*/ 6419252 h 10287000"/>
              <a:gd name="connsiteX6165" fmla="*/ 4470212 w 10076157"/>
              <a:gd name="connsiteY6165" fmla="*/ 6410436 h 10287000"/>
              <a:gd name="connsiteX6166" fmla="*/ 4470212 w 10076157"/>
              <a:gd name="connsiteY6166" fmla="*/ 6401619 h 10287000"/>
              <a:gd name="connsiteX6167" fmla="*/ 4497936 w 10076157"/>
              <a:gd name="connsiteY6167" fmla="*/ 6410436 h 10287000"/>
              <a:gd name="connsiteX6168" fmla="*/ 4525658 w 10076157"/>
              <a:gd name="connsiteY6168" fmla="*/ 6401619 h 10287000"/>
              <a:gd name="connsiteX6169" fmla="*/ 4544137 w 10076157"/>
              <a:gd name="connsiteY6169" fmla="*/ 6401619 h 10287000"/>
              <a:gd name="connsiteX6170" fmla="*/ 4553378 w 10076157"/>
              <a:gd name="connsiteY6170" fmla="*/ 6383985 h 10287000"/>
              <a:gd name="connsiteX6171" fmla="*/ 4562619 w 10076157"/>
              <a:gd name="connsiteY6171" fmla="*/ 6375168 h 10287000"/>
              <a:gd name="connsiteX6172" fmla="*/ 4581098 w 10076157"/>
              <a:gd name="connsiteY6172" fmla="*/ 6375168 h 10287000"/>
              <a:gd name="connsiteX6173" fmla="*/ 4599580 w 10076157"/>
              <a:gd name="connsiteY6173" fmla="*/ 6357537 h 10287000"/>
              <a:gd name="connsiteX6174" fmla="*/ 4608820 w 10076157"/>
              <a:gd name="connsiteY6174" fmla="*/ 6366352 h 10287000"/>
              <a:gd name="connsiteX6175" fmla="*/ 4608820 w 10076157"/>
              <a:gd name="connsiteY6175" fmla="*/ 6383985 h 10287000"/>
              <a:gd name="connsiteX6176" fmla="*/ 4608820 w 10076157"/>
              <a:gd name="connsiteY6176" fmla="*/ 6401619 h 10287000"/>
              <a:gd name="connsiteX6177" fmla="*/ 4590339 w 10076157"/>
              <a:gd name="connsiteY6177" fmla="*/ 6419252 h 10287000"/>
              <a:gd name="connsiteX6178" fmla="*/ 4571859 w 10076157"/>
              <a:gd name="connsiteY6178" fmla="*/ 6436884 h 10287000"/>
              <a:gd name="connsiteX6179" fmla="*/ 4562619 w 10076157"/>
              <a:gd name="connsiteY6179" fmla="*/ 6445703 h 10287000"/>
              <a:gd name="connsiteX6180" fmla="*/ 4553378 w 10076157"/>
              <a:gd name="connsiteY6180" fmla="*/ 6454520 h 10287000"/>
              <a:gd name="connsiteX6181" fmla="*/ 4534899 w 10076157"/>
              <a:gd name="connsiteY6181" fmla="*/ 6445703 h 10287000"/>
              <a:gd name="connsiteX6182" fmla="*/ 4516417 w 10076157"/>
              <a:gd name="connsiteY6182" fmla="*/ 6445703 h 10287000"/>
              <a:gd name="connsiteX6183" fmla="*/ 4488694 w 10076157"/>
              <a:gd name="connsiteY6183" fmla="*/ 6463337 h 10287000"/>
              <a:gd name="connsiteX6184" fmla="*/ 4451733 w 10076157"/>
              <a:gd name="connsiteY6184" fmla="*/ 6472151 h 10287000"/>
              <a:gd name="connsiteX6185" fmla="*/ 4424010 w 10076157"/>
              <a:gd name="connsiteY6185" fmla="*/ 6480969 h 10287000"/>
              <a:gd name="connsiteX6186" fmla="*/ 4414772 w 10076157"/>
              <a:gd name="connsiteY6186" fmla="*/ 6489785 h 10287000"/>
              <a:gd name="connsiteX6187" fmla="*/ 4414772 w 10076157"/>
              <a:gd name="connsiteY6187" fmla="*/ 6498604 h 10287000"/>
              <a:gd name="connsiteX6188" fmla="*/ 4412927 w 10076157"/>
              <a:gd name="connsiteY6188" fmla="*/ 6499336 h 10287000"/>
              <a:gd name="connsiteX6189" fmla="*/ 4409665 w 10076157"/>
              <a:gd name="connsiteY6189" fmla="*/ 6515520 h 10287000"/>
              <a:gd name="connsiteX6190" fmla="*/ 4407752 w 10076157"/>
              <a:gd name="connsiteY6190" fmla="*/ 6514966 h 10287000"/>
              <a:gd name="connsiteX6191" fmla="*/ 4400915 w 10076157"/>
              <a:gd name="connsiteY6191" fmla="*/ 6512985 h 10287000"/>
              <a:gd name="connsiteX6192" fmla="*/ 4380748 w 10076157"/>
              <a:gd name="connsiteY6192" fmla="*/ 6541064 h 10287000"/>
              <a:gd name="connsiteX6193" fmla="*/ 4370797 w 10076157"/>
              <a:gd name="connsiteY6193" fmla="*/ 6559353 h 10287000"/>
              <a:gd name="connsiteX6194" fmla="*/ 4370797 w 10076157"/>
              <a:gd name="connsiteY6194" fmla="*/ 6549192 h 10287000"/>
              <a:gd name="connsiteX6195" fmla="*/ 4370797 w 10076157"/>
              <a:gd name="connsiteY6195" fmla="*/ 6531740 h 10287000"/>
              <a:gd name="connsiteX6196" fmla="*/ 4368568 w 10076157"/>
              <a:gd name="connsiteY6196" fmla="*/ 6533866 h 10287000"/>
              <a:gd name="connsiteX6197" fmla="*/ 4360483 w 10076157"/>
              <a:gd name="connsiteY6197" fmla="*/ 6533866 h 10287000"/>
              <a:gd name="connsiteX6198" fmla="*/ 4359683 w 10076157"/>
              <a:gd name="connsiteY6198" fmla="*/ 6533866 h 10287000"/>
              <a:gd name="connsiteX6199" fmla="*/ 4360000 w 10076157"/>
              <a:gd name="connsiteY6199" fmla="*/ 6534385 h 10287000"/>
              <a:gd name="connsiteX6200" fmla="*/ 4358876 w 10076157"/>
              <a:gd name="connsiteY6200" fmla="*/ 6534058 h 10287000"/>
              <a:gd name="connsiteX6201" fmla="*/ 4348933 w 10076157"/>
              <a:gd name="connsiteY6201" fmla="*/ 6538275 h 10287000"/>
              <a:gd name="connsiteX6202" fmla="*/ 4341773 w 10076157"/>
              <a:gd name="connsiteY6202" fmla="*/ 6540096 h 10287000"/>
              <a:gd name="connsiteX6203" fmla="*/ 4341178 w 10076157"/>
              <a:gd name="connsiteY6203" fmla="*/ 6542156 h 10287000"/>
              <a:gd name="connsiteX6204" fmla="*/ 4340673 w 10076157"/>
              <a:gd name="connsiteY6204" fmla="*/ 6543899 h 10287000"/>
              <a:gd name="connsiteX6205" fmla="*/ 4338760 w 10076157"/>
              <a:gd name="connsiteY6205" fmla="*/ 6543346 h 10287000"/>
              <a:gd name="connsiteX6206" fmla="*/ 4334197 w 10076157"/>
              <a:gd name="connsiteY6206" fmla="*/ 6542025 h 10287000"/>
              <a:gd name="connsiteX6207" fmla="*/ 4331606 w 10076157"/>
              <a:gd name="connsiteY6207" fmla="*/ 6542683 h 10287000"/>
              <a:gd name="connsiteX6208" fmla="*/ 4331606 w 10076157"/>
              <a:gd name="connsiteY6208" fmla="*/ 6551501 h 10287000"/>
              <a:gd name="connsiteX6209" fmla="*/ 4313127 w 10076157"/>
              <a:gd name="connsiteY6209" fmla="*/ 6560317 h 10287000"/>
              <a:gd name="connsiteX6210" fmla="*/ 4294645 w 10076157"/>
              <a:gd name="connsiteY6210" fmla="*/ 6565828 h 10287000"/>
              <a:gd name="connsiteX6211" fmla="*/ 4289301 w 10076157"/>
              <a:gd name="connsiteY6211" fmla="*/ 6569334 h 10287000"/>
              <a:gd name="connsiteX6212" fmla="*/ 4295242 w 10076157"/>
              <a:gd name="connsiteY6212" fmla="*/ 6576892 h 10287000"/>
              <a:gd name="connsiteX6213" fmla="*/ 4302300 w 10076157"/>
              <a:gd name="connsiteY6213" fmla="*/ 6596649 h 10287000"/>
              <a:gd name="connsiteX6214" fmla="*/ 4291005 w 10076157"/>
              <a:gd name="connsiteY6214" fmla="*/ 6609820 h 10287000"/>
              <a:gd name="connsiteX6215" fmla="*/ 4289849 w 10076157"/>
              <a:gd name="connsiteY6215" fmla="*/ 6613862 h 10287000"/>
              <a:gd name="connsiteX6216" fmla="*/ 4294246 w 10076157"/>
              <a:gd name="connsiteY6216" fmla="*/ 6613862 h 10287000"/>
              <a:gd name="connsiteX6217" fmla="*/ 4297936 w 10076157"/>
              <a:gd name="connsiteY6217" fmla="*/ 6614831 h 10287000"/>
              <a:gd name="connsiteX6218" fmla="*/ 4298294 w 10076157"/>
              <a:gd name="connsiteY6218" fmla="*/ 6614651 h 10287000"/>
              <a:gd name="connsiteX6219" fmla="*/ 4312576 w 10076157"/>
              <a:gd name="connsiteY6219" fmla="*/ 6611987 h 10287000"/>
              <a:gd name="connsiteX6220" fmla="*/ 4316426 w 10076157"/>
              <a:gd name="connsiteY6220" fmla="*/ 6619901 h 10287000"/>
              <a:gd name="connsiteX6221" fmla="*/ 4304938 w 10076157"/>
              <a:gd name="connsiteY6221" fmla="*/ 6625641 h 10287000"/>
              <a:gd name="connsiteX6222" fmla="*/ 4293450 w 10076157"/>
              <a:gd name="connsiteY6222" fmla="*/ 6631381 h 10287000"/>
              <a:gd name="connsiteX6223" fmla="*/ 4283112 w 10076157"/>
              <a:gd name="connsiteY6223" fmla="*/ 6637439 h 10287000"/>
              <a:gd name="connsiteX6224" fmla="*/ 4279713 w 10076157"/>
              <a:gd name="connsiteY6224" fmla="*/ 6649335 h 10287000"/>
              <a:gd name="connsiteX6225" fmla="*/ 4277770 w 10076157"/>
              <a:gd name="connsiteY6225" fmla="*/ 6651601 h 10287000"/>
              <a:gd name="connsiteX6226" fmla="*/ 4277421 w 10076157"/>
              <a:gd name="connsiteY6226" fmla="*/ 6652804 h 10287000"/>
              <a:gd name="connsiteX6227" fmla="*/ 4277120 w 10076157"/>
              <a:gd name="connsiteY6227" fmla="*/ 6653848 h 10287000"/>
              <a:gd name="connsiteX6228" fmla="*/ 4275924 w 10076157"/>
              <a:gd name="connsiteY6228" fmla="*/ 6653754 h 10287000"/>
              <a:gd name="connsiteX6229" fmla="*/ 4269829 w 10076157"/>
              <a:gd name="connsiteY6229" fmla="*/ 6660862 h 10287000"/>
              <a:gd name="connsiteX6230" fmla="*/ 4268417 w 10076157"/>
              <a:gd name="connsiteY6230" fmla="*/ 6662508 h 10287000"/>
              <a:gd name="connsiteX6231" fmla="*/ 4264711 w 10076157"/>
              <a:gd name="connsiteY6231" fmla="*/ 6664772 h 10287000"/>
              <a:gd name="connsiteX6232" fmla="*/ 4256137 w 10076157"/>
              <a:gd name="connsiteY6232" fmla="*/ 6670457 h 10287000"/>
              <a:gd name="connsiteX6233" fmla="*/ 4253803 w 10076157"/>
              <a:gd name="connsiteY6233" fmla="*/ 6678520 h 10287000"/>
              <a:gd name="connsiteX6234" fmla="*/ 4249846 w 10076157"/>
              <a:gd name="connsiteY6234" fmla="*/ 6692185 h 10287000"/>
              <a:gd name="connsiteX6235" fmla="*/ 4264614 w 10076157"/>
              <a:gd name="connsiteY6235" fmla="*/ 6688157 h 10287000"/>
              <a:gd name="connsiteX6236" fmla="*/ 4266925 w 10076157"/>
              <a:gd name="connsiteY6236" fmla="*/ 6683748 h 10287000"/>
              <a:gd name="connsiteX6237" fmla="*/ 4266925 w 10076157"/>
              <a:gd name="connsiteY6237" fmla="*/ 6674934 h 10287000"/>
              <a:gd name="connsiteX6238" fmla="*/ 4285405 w 10076157"/>
              <a:gd name="connsiteY6238" fmla="*/ 6648483 h 10287000"/>
              <a:gd name="connsiteX6239" fmla="*/ 4303886 w 10076157"/>
              <a:gd name="connsiteY6239" fmla="*/ 6630850 h 10287000"/>
              <a:gd name="connsiteX6240" fmla="*/ 4331606 w 10076157"/>
              <a:gd name="connsiteY6240" fmla="*/ 6622035 h 10287000"/>
              <a:gd name="connsiteX6241" fmla="*/ 4359326 w 10076157"/>
              <a:gd name="connsiteY6241" fmla="*/ 6604401 h 10287000"/>
              <a:gd name="connsiteX6242" fmla="*/ 4387050 w 10076157"/>
              <a:gd name="connsiteY6242" fmla="*/ 6595584 h 10287000"/>
              <a:gd name="connsiteX6243" fmla="*/ 4393916 w 10076157"/>
              <a:gd name="connsiteY6243" fmla="*/ 6593401 h 10287000"/>
              <a:gd name="connsiteX6244" fmla="*/ 4393916 w 10076157"/>
              <a:gd name="connsiteY6244" fmla="*/ 6584057 h 10287000"/>
              <a:gd name="connsiteX6245" fmla="*/ 4403347 w 10076157"/>
              <a:gd name="connsiteY6245" fmla="*/ 6590401 h 10287000"/>
              <a:gd name="connsiteX6246" fmla="*/ 4414772 w 10076157"/>
              <a:gd name="connsiteY6246" fmla="*/ 6586768 h 10287000"/>
              <a:gd name="connsiteX6247" fmla="*/ 4442493 w 10076157"/>
              <a:gd name="connsiteY6247" fmla="*/ 6586768 h 10287000"/>
              <a:gd name="connsiteX6248" fmla="*/ 4460973 w 10076157"/>
              <a:gd name="connsiteY6248" fmla="*/ 6577951 h 10287000"/>
              <a:gd name="connsiteX6249" fmla="*/ 4488694 w 10076157"/>
              <a:gd name="connsiteY6249" fmla="*/ 6586768 h 10287000"/>
              <a:gd name="connsiteX6250" fmla="*/ 4507177 w 10076157"/>
              <a:gd name="connsiteY6250" fmla="*/ 6577951 h 10287000"/>
              <a:gd name="connsiteX6251" fmla="*/ 4488694 w 10076157"/>
              <a:gd name="connsiteY6251" fmla="*/ 6569132 h 10287000"/>
              <a:gd name="connsiteX6252" fmla="*/ 4507177 w 10076157"/>
              <a:gd name="connsiteY6252" fmla="*/ 6542683 h 10287000"/>
              <a:gd name="connsiteX6253" fmla="*/ 4534899 w 10076157"/>
              <a:gd name="connsiteY6253" fmla="*/ 6533866 h 10287000"/>
              <a:gd name="connsiteX6254" fmla="*/ 4571859 w 10076157"/>
              <a:gd name="connsiteY6254" fmla="*/ 6516235 h 10287000"/>
              <a:gd name="connsiteX6255" fmla="*/ 4571859 w 10076157"/>
              <a:gd name="connsiteY6255" fmla="*/ 6507418 h 10287000"/>
              <a:gd name="connsiteX6256" fmla="*/ 4573809 w 10076157"/>
              <a:gd name="connsiteY6256" fmla="*/ 6507418 h 10287000"/>
              <a:gd name="connsiteX6257" fmla="*/ 4582096 w 10076157"/>
              <a:gd name="connsiteY6257" fmla="*/ 6499437 h 10287000"/>
              <a:gd name="connsiteX6258" fmla="*/ 4590979 w 10076157"/>
              <a:gd name="connsiteY6258" fmla="*/ 6490882 h 10287000"/>
              <a:gd name="connsiteX6259" fmla="*/ 4599862 w 10076157"/>
              <a:gd name="connsiteY6259" fmla="*/ 6490882 h 10287000"/>
              <a:gd name="connsiteX6260" fmla="*/ 4590979 w 10076157"/>
              <a:gd name="connsiteY6260" fmla="*/ 6499437 h 10287000"/>
              <a:gd name="connsiteX6261" fmla="*/ 4574407 w 10076157"/>
              <a:gd name="connsiteY6261" fmla="*/ 6507418 h 10287000"/>
              <a:gd name="connsiteX6262" fmla="*/ 4599580 w 10076157"/>
              <a:gd name="connsiteY6262" fmla="*/ 6507418 h 10287000"/>
              <a:gd name="connsiteX6263" fmla="*/ 4608820 w 10076157"/>
              <a:gd name="connsiteY6263" fmla="*/ 6498604 h 10287000"/>
              <a:gd name="connsiteX6264" fmla="*/ 4616947 w 10076157"/>
              <a:gd name="connsiteY6264" fmla="*/ 6494079 h 10287000"/>
              <a:gd name="connsiteX6265" fmla="*/ 4616998 w 10076157"/>
              <a:gd name="connsiteY6265" fmla="*/ 6493991 h 10287000"/>
              <a:gd name="connsiteX6266" fmla="*/ 4621558 w 10076157"/>
              <a:gd name="connsiteY6266" fmla="*/ 6479519 h 10287000"/>
              <a:gd name="connsiteX6267" fmla="*/ 4636152 w 10076157"/>
              <a:gd name="connsiteY6267" fmla="*/ 6463553 h 10287000"/>
              <a:gd name="connsiteX6268" fmla="*/ 4694531 w 10076157"/>
              <a:gd name="connsiteY6268" fmla="*/ 6431618 h 10287000"/>
              <a:gd name="connsiteX6269" fmla="*/ 4679934 w 10076157"/>
              <a:gd name="connsiteY6269" fmla="*/ 6447587 h 10287000"/>
              <a:gd name="connsiteX6270" fmla="*/ 4665343 w 10076157"/>
              <a:gd name="connsiteY6270" fmla="*/ 6463553 h 10287000"/>
              <a:gd name="connsiteX6271" fmla="*/ 4636152 w 10076157"/>
              <a:gd name="connsiteY6271" fmla="*/ 6479519 h 10287000"/>
              <a:gd name="connsiteX6272" fmla="*/ 4634964 w 10076157"/>
              <a:gd name="connsiteY6272" fmla="*/ 6489911 h 10287000"/>
              <a:gd name="connsiteX6273" fmla="*/ 4636540 w 10076157"/>
              <a:gd name="connsiteY6273" fmla="*/ 6489785 h 10287000"/>
              <a:gd name="connsiteX6274" fmla="*/ 4645781 w 10076157"/>
              <a:gd name="connsiteY6274" fmla="*/ 6507418 h 10287000"/>
              <a:gd name="connsiteX6275" fmla="*/ 4638851 w 10076157"/>
              <a:gd name="connsiteY6275" fmla="*/ 6512927 h 10287000"/>
              <a:gd name="connsiteX6276" fmla="*/ 4621558 w 10076157"/>
              <a:gd name="connsiteY6276" fmla="*/ 6523011 h 10287000"/>
              <a:gd name="connsiteX6277" fmla="*/ 4621558 w 10076157"/>
              <a:gd name="connsiteY6277" fmla="*/ 6527420 h 10287000"/>
              <a:gd name="connsiteX6278" fmla="*/ 4614772 w 10076157"/>
              <a:gd name="connsiteY6278" fmla="*/ 6531328 h 10287000"/>
              <a:gd name="connsiteX6279" fmla="*/ 4608820 w 10076157"/>
              <a:gd name="connsiteY6279" fmla="*/ 6542683 h 10287000"/>
              <a:gd name="connsiteX6280" fmla="*/ 4606412 w 10076157"/>
              <a:gd name="connsiteY6280" fmla="*/ 6544408 h 10287000"/>
              <a:gd name="connsiteX6281" fmla="*/ 4601033 w 10076157"/>
              <a:gd name="connsiteY6281" fmla="*/ 6554366 h 10287000"/>
              <a:gd name="connsiteX6282" fmla="*/ 4592370 w 10076157"/>
              <a:gd name="connsiteY6282" fmla="*/ 6559353 h 10287000"/>
              <a:gd name="connsiteX6283" fmla="*/ 4585526 w 10076157"/>
              <a:gd name="connsiteY6283" fmla="*/ 6559353 h 10287000"/>
              <a:gd name="connsiteX6284" fmla="*/ 4577778 w 10076157"/>
              <a:gd name="connsiteY6284" fmla="*/ 6564897 h 10287000"/>
              <a:gd name="connsiteX6285" fmla="*/ 4577778 w 10076157"/>
              <a:gd name="connsiteY6285" fmla="*/ 6567300 h 10287000"/>
              <a:gd name="connsiteX6286" fmla="*/ 4577778 w 10076157"/>
              <a:gd name="connsiteY6286" fmla="*/ 6575246 h 10287000"/>
              <a:gd name="connsiteX6287" fmla="*/ 4562994 w 10076157"/>
              <a:gd name="connsiteY6287" fmla="*/ 6607025 h 10287000"/>
              <a:gd name="connsiteX6288" fmla="*/ 4562994 w 10076157"/>
              <a:gd name="connsiteY6288" fmla="*/ 6612241 h 10287000"/>
              <a:gd name="connsiteX6289" fmla="*/ 4562994 w 10076157"/>
              <a:gd name="connsiteY6289" fmla="*/ 6613319 h 10287000"/>
              <a:gd name="connsiteX6290" fmla="*/ 4578789 w 10076157"/>
              <a:gd name="connsiteY6290" fmla="*/ 6617624 h 10287000"/>
              <a:gd name="connsiteX6291" fmla="*/ 4581016 w 10076157"/>
              <a:gd name="connsiteY6291" fmla="*/ 6619087 h 10287000"/>
              <a:gd name="connsiteX6292" fmla="*/ 4583904 w 10076157"/>
              <a:gd name="connsiteY6292" fmla="*/ 6611073 h 10287000"/>
              <a:gd name="connsiteX6293" fmla="*/ 4595216 w 10076157"/>
              <a:gd name="connsiteY6293" fmla="*/ 6571855 h 10287000"/>
              <a:gd name="connsiteX6294" fmla="*/ 4606524 w 10076157"/>
              <a:gd name="connsiteY6294" fmla="*/ 6558786 h 10287000"/>
              <a:gd name="connsiteX6295" fmla="*/ 4606524 w 10076157"/>
              <a:gd name="connsiteY6295" fmla="*/ 6571855 h 10287000"/>
              <a:gd name="connsiteX6296" fmla="*/ 4606524 w 10076157"/>
              <a:gd name="connsiteY6296" fmla="*/ 6584929 h 10287000"/>
              <a:gd name="connsiteX6297" fmla="*/ 4606524 w 10076157"/>
              <a:gd name="connsiteY6297" fmla="*/ 6611073 h 10287000"/>
              <a:gd name="connsiteX6298" fmla="*/ 4595216 w 10076157"/>
              <a:gd name="connsiteY6298" fmla="*/ 6650285 h 10287000"/>
              <a:gd name="connsiteX6299" fmla="*/ 4561286 w 10076157"/>
              <a:gd name="connsiteY6299" fmla="*/ 6702570 h 10287000"/>
              <a:gd name="connsiteX6300" fmla="*/ 4548500 w 10076157"/>
              <a:gd name="connsiteY6300" fmla="*/ 6717351 h 10287000"/>
              <a:gd name="connsiteX6301" fmla="*/ 4567239 w 10076157"/>
              <a:gd name="connsiteY6301" fmla="*/ 6710199 h 10287000"/>
              <a:gd name="connsiteX6302" fmla="*/ 4590339 w 10076157"/>
              <a:gd name="connsiteY6302" fmla="*/ 6701384 h 10287000"/>
              <a:gd name="connsiteX6303" fmla="*/ 4608820 w 10076157"/>
              <a:gd name="connsiteY6303" fmla="*/ 6701384 h 10287000"/>
              <a:gd name="connsiteX6304" fmla="*/ 4645781 w 10076157"/>
              <a:gd name="connsiteY6304" fmla="*/ 6683748 h 10287000"/>
              <a:gd name="connsiteX6305" fmla="*/ 4673504 w 10076157"/>
              <a:gd name="connsiteY6305" fmla="*/ 6666117 h 10287000"/>
              <a:gd name="connsiteX6306" fmla="*/ 4710466 w 10076157"/>
              <a:gd name="connsiteY6306" fmla="*/ 6639666 h 10287000"/>
              <a:gd name="connsiteX6307" fmla="*/ 4711048 w 10076157"/>
              <a:gd name="connsiteY6307" fmla="*/ 6639251 h 10287000"/>
              <a:gd name="connsiteX6308" fmla="*/ 4712750 w 10076157"/>
              <a:gd name="connsiteY6308" fmla="*/ 6623356 h 10287000"/>
              <a:gd name="connsiteX6309" fmla="*/ 4718316 w 10076157"/>
              <a:gd name="connsiteY6309" fmla="*/ 6604135 h 10287000"/>
              <a:gd name="connsiteX6310" fmla="*/ 4743277 w 10076157"/>
              <a:gd name="connsiteY6310" fmla="*/ 6590533 h 10287000"/>
              <a:gd name="connsiteX6311" fmla="*/ 4762674 w 10076157"/>
              <a:gd name="connsiteY6311" fmla="*/ 6596149 h 10287000"/>
              <a:gd name="connsiteX6312" fmla="*/ 4763266 w 10076157"/>
              <a:gd name="connsiteY6312" fmla="*/ 6610068 h 10287000"/>
              <a:gd name="connsiteX6313" fmla="*/ 4765907 w 10076157"/>
              <a:gd name="connsiteY6313" fmla="*/ 6608808 h 10287000"/>
              <a:gd name="connsiteX6314" fmla="*/ 4775148 w 10076157"/>
              <a:gd name="connsiteY6314" fmla="*/ 6604401 h 10287000"/>
              <a:gd name="connsiteX6315" fmla="*/ 4769373 w 10076157"/>
              <a:gd name="connsiteY6315" fmla="*/ 6611013 h 10287000"/>
              <a:gd name="connsiteX6316" fmla="*/ 4763686 w 10076157"/>
              <a:gd name="connsiteY6316" fmla="*/ 6619892 h 10287000"/>
              <a:gd name="connsiteX6317" fmla="*/ 4764023 w 10076157"/>
              <a:gd name="connsiteY6317" fmla="*/ 6627787 h 10287000"/>
              <a:gd name="connsiteX6318" fmla="*/ 4765370 w 10076157"/>
              <a:gd name="connsiteY6318" fmla="*/ 6659429 h 10287000"/>
              <a:gd name="connsiteX6319" fmla="*/ 4734848 w 10076157"/>
              <a:gd name="connsiteY6319" fmla="*/ 6692251 h 10287000"/>
              <a:gd name="connsiteX6320" fmla="*/ 4732424 w 10076157"/>
              <a:gd name="connsiteY6320" fmla="*/ 6691549 h 10287000"/>
              <a:gd name="connsiteX6321" fmla="*/ 4729831 w 10076157"/>
              <a:gd name="connsiteY6321" fmla="*/ 6690799 h 10287000"/>
              <a:gd name="connsiteX6322" fmla="*/ 4726600 w 10076157"/>
              <a:gd name="connsiteY6322" fmla="*/ 6701960 h 10287000"/>
              <a:gd name="connsiteX6323" fmla="*/ 4732424 w 10076157"/>
              <a:gd name="connsiteY6323" fmla="*/ 6699146 h 10287000"/>
              <a:gd name="connsiteX6324" fmla="*/ 4729769 w 10076157"/>
              <a:gd name="connsiteY6324" fmla="*/ 6702621 h 10287000"/>
              <a:gd name="connsiteX6325" fmla="*/ 4724671 w 10076157"/>
              <a:gd name="connsiteY6325" fmla="*/ 6708621 h 10287000"/>
              <a:gd name="connsiteX6326" fmla="*/ 4723715 w 10076157"/>
              <a:gd name="connsiteY6326" fmla="*/ 6711919 h 10287000"/>
              <a:gd name="connsiteX6327" fmla="*/ 4717339 w 10076157"/>
              <a:gd name="connsiteY6327" fmla="*/ 6733942 h 10287000"/>
              <a:gd name="connsiteX6328" fmla="*/ 4710960 w 10076157"/>
              <a:gd name="connsiteY6328" fmla="*/ 6755968 h 10287000"/>
              <a:gd name="connsiteX6329" fmla="*/ 4704582 w 10076157"/>
              <a:gd name="connsiteY6329" fmla="*/ 6777993 h 10287000"/>
              <a:gd name="connsiteX6330" fmla="*/ 4691829 w 10076157"/>
              <a:gd name="connsiteY6330" fmla="*/ 6822039 h 10287000"/>
              <a:gd name="connsiteX6331" fmla="*/ 4658321 w 10076157"/>
              <a:gd name="connsiteY6331" fmla="*/ 6833225 h 10287000"/>
              <a:gd name="connsiteX6332" fmla="*/ 4647593 w 10076157"/>
              <a:gd name="connsiteY6332" fmla="*/ 6832491 h 10287000"/>
              <a:gd name="connsiteX6333" fmla="*/ 4646494 w 10076157"/>
              <a:gd name="connsiteY6333" fmla="*/ 6833299 h 10287000"/>
              <a:gd name="connsiteX6334" fmla="*/ 4635312 w 10076157"/>
              <a:gd name="connsiteY6334" fmla="*/ 6839697 h 10287000"/>
              <a:gd name="connsiteX6335" fmla="*/ 4648961 w 10076157"/>
              <a:gd name="connsiteY6335" fmla="*/ 6843648 h 10287000"/>
              <a:gd name="connsiteX6336" fmla="*/ 4667767 w 10076157"/>
              <a:gd name="connsiteY6336" fmla="*/ 6849095 h 10287000"/>
              <a:gd name="connsiteX6337" fmla="*/ 4680689 w 10076157"/>
              <a:gd name="connsiteY6337" fmla="*/ 6874872 h 10287000"/>
              <a:gd name="connsiteX6338" fmla="*/ 4674804 w 10076157"/>
              <a:gd name="connsiteY6338" fmla="*/ 6895197 h 10287000"/>
              <a:gd name="connsiteX6339" fmla="*/ 4681839 w 10076157"/>
              <a:gd name="connsiteY6339" fmla="*/ 6941307 h 10287000"/>
              <a:gd name="connsiteX6340" fmla="*/ 4626562 w 10076157"/>
              <a:gd name="connsiteY6340" fmla="*/ 6991400 h 10287000"/>
              <a:gd name="connsiteX6341" fmla="*/ 4601869 w 10076157"/>
              <a:gd name="connsiteY6341" fmla="*/ 7006279 h 10287000"/>
              <a:gd name="connsiteX6342" fmla="*/ 4599669 w 10076157"/>
              <a:gd name="connsiteY6342" fmla="*/ 7005643 h 10287000"/>
              <a:gd name="connsiteX6343" fmla="*/ 4599514 w 10076157"/>
              <a:gd name="connsiteY6343" fmla="*/ 7005826 h 10287000"/>
              <a:gd name="connsiteX6344" fmla="*/ 4599257 w 10076157"/>
              <a:gd name="connsiteY6344" fmla="*/ 7005523 h 10287000"/>
              <a:gd name="connsiteX6345" fmla="*/ 4583063 w 10076157"/>
              <a:gd name="connsiteY6345" fmla="*/ 7000834 h 10287000"/>
              <a:gd name="connsiteX6346" fmla="*/ 4551329 w 10076157"/>
              <a:gd name="connsiteY6346" fmla="*/ 6969616 h 10287000"/>
              <a:gd name="connsiteX6347" fmla="*/ 4593684 w 10076157"/>
              <a:gd name="connsiteY6347" fmla="*/ 6893743 h 10287000"/>
              <a:gd name="connsiteX6348" fmla="*/ 4611920 w 10076157"/>
              <a:gd name="connsiteY6348" fmla="*/ 6865973 h 10287000"/>
              <a:gd name="connsiteX6349" fmla="*/ 4627957 w 10076157"/>
              <a:gd name="connsiteY6349" fmla="*/ 6841551 h 10287000"/>
              <a:gd name="connsiteX6350" fmla="*/ 4619017 w 10076157"/>
              <a:gd name="connsiteY6350" fmla="*/ 6842282 h 10287000"/>
              <a:gd name="connsiteX6351" fmla="*/ 4637335 w 10076157"/>
              <a:gd name="connsiteY6351" fmla="*/ 6833299 h 10287000"/>
              <a:gd name="connsiteX6352" fmla="*/ 4646106 w 10076157"/>
              <a:gd name="connsiteY6352" fmla="*/ 6828140 h 10287000"/>
              <a:gd name="connsiteX6353" fmla="*/ 4650926 w 10076157"/>
              <a:gd name="connsiteY6353" fmla="*/ 6812434 h 10287000"/>
              <a:gd name="connsiteX6354" fmla="*/ 4690650 w 10076157"/>
              <a:gd name="connsiteY6354" fmla="*/ 6750087 h 10287000"/>
              <a:gd name="connsiteX6355" fmla="*/ 4697025 w 10076157"/>
              <a:gd name="connsiteY6355" fmla="*/ 6728061 h 10287000"/>
              <a:gd name="connsiteX6356" fmla="*/ 4697152 w 10076157"/>
              <a:gd name="connsiteY6356" fmla="*/ 6727627 h 10287000"/>
              <a:gd name="connsiteX6357" fmla="*/ 4682076 w 10076157"/>
              <a:gd name="connsiteY6357" fmla="*/ 6736355 h 10287000"/>
              <a:gd name="connsiteX6358" fmla="*/ 4654368 w 10076157"/>
              <a:gd name="connsiteY6358" fmla="*/ 6753854 h 10287000"/>
              <a:gd name="connsiteX6359" fmla="*/ 4635897 w 10076157"/>
              <a:gd name="connsiteY6359" fmla="*/ 6762604 h 10287000"/>
              <a:gd name="connsiteX6360" fmla="*/ 4626660 w 10076157"/>
              <a:gd name="connsiteY6360" fmla="*/ 6771354 h 10287000"/>
              <a:gd name="connsiteX6361" fmla="*/ 4612960 w 10076157"/>
              <a:gd name="connsiteY6361" fmla="*/ 6777032 h 10287000"/>
              <a:gd name="connsiteX6362" fmla="*/ 4612744 w 10076157"/>
              <a:gd name="connsiteY6362" fmla="*/ 6777368 h 10287000"/>
              <a:gd name="connsiteX6363" fmla="*/ 4607656 w 10076157"/>
              <a:gd name="connsiteY6363" fmla="*/ 6794942 h 10287000"/>
              <a:gd name="connsiteX6364" fmla="*/ 4597479 w 10076157"/>
              <a:gd name="connsiteY6364" fmla="*/ 6782161 h 10287000"/>
              <a:gd name="connsiteX6365" fmla="*/ 4602566 w 10076157"/>
              <a:gd name="connsiteY6365" fmla="*/ 6780564 h 10287000"/>
              <a:gd name="connsiteX6366" fmla="*/ 4603137 w 10076157"/>
              <a:gd name="connsiteY6366" fmla="*/ 6779308 h 10287000"/>
              <a:gd name="connsiteX6367" fmla="*/ 4589719 w 10076157"/>
              <a:gd name="connsiteY6367" fmla="*/ 6780103 h 10287000"/>
              <a:gd name="connsiteX6368" fmla="*/ 4534302 w 10076157"/>
              <a:gd name="connsiteY6368" fmla="*/ 6797603 h 10287000"/>
              <a:gd name="connsiteX6369" fmla="*/ 4518139 w 10076157"/>
              <a:gd name="connsiteY6369" fmla="*/ 6799787 h 10287000"/>
              <a:gd name="connsiteX6370" fmla="*/ 4513639 w 10076157"/>
              <a:gd name="connsiteY6370" fmla="*/ 6795261 h 10287000"/>
              <a:gd name="connsiteX6371" fmla="*/ 4511248 w 10076157"/>
              <a:gd name="connsiteY6371" fmla="*/ 6801687 h 10287000"/>
              <a:gd name="connsiteX6372" fmla="*/ 4503855 w 10076157"/>
              <a:gd name="connsiteY6372" fmla="*/ 6797713 h 10287000"/>
              <a:gd name="connsiteX6373" fmla="*/ 4496463 w 10076157"/>
              <a:gd name="connsiteY6373" fmla="*/ 6789769 h 10287000"/>
              <a:gd name="connsiteX6374" fmla="*/ 4495164 w 10076157"/>
              <a:gd name="connsiteY6374" fmla="*/ 6788372 h 10287000"/>
              <a:gd name="connsiteX6375" fmla="*/ 4491148 w 10076157"/>
              <a:gd name="connsiteY6375" fmla="*/ 6790926 h 10287000"/>
              <a:gd name="connsiteX6376" fmla="*/ 4479453 w 10076157"/>
              <a:gd name="connsiteY6376" fmla="*/ 6798364 h 10287000"/>
              <a:gd name="connsiteX6377" fmla="*/ 4473105 w 10076157"/>
              <a:gd name="connsiteY6377" fmla="*/ 6801143 h 10287000"/>
              <a:gd name="connsiteX6378" fmla="*/ 4471977 w 10076157"/>
              <a:gd name="connsiteY6378" fmla="*/ 6804419 h 10287000"/>
              <a:gd name="connsiteX6379" fmla="*/ 4467213 w 10076157"/>
              <a:gd name="connsiteY6379" fmla="*/ 6803720 h 10287000"/>
              <a:gd name="connsiteX6380" fmla="*/ 4459583 w 10076157"/>
              <a:gd name="connsiteY6380" fmla="*/ 6807056 h 10287000"/>
              <a:gd name="connsiteX6381" fmla="*/ 4459506 w 10076157"/>
              <a:gd name="connsiteY6381" fmla="*/ 6807143 h 10287000"/>
              <a:gd name="connsiteX6382" fmla="*/ 4446786 w 10076157"/>
              <a:gd name="connsiteY6382" fmla="*/ 6820215 h 10287000"/>
              <a:gd name="connsiteX6383" fmla="*/ 4442851 w 10076157"/>
              <a:gd name="connsiteY6383" fmla="*/ 6822637 h 10287000"/>
              <a:gd name="connsiteX6384" fmla="*/ 4442403 w 10076157"/>
              <a:gd name="connsiteY6384" fmla="*/ 6824804 h 10287000"/>
              <a:gd name="connsiteX6385" fmla="*/ 4442474 w 10076157"/>
              <a:gd name="connsiteY6385" fmla="*/ 6824797 h 10287000"/>
              <a:gd name="connsiteX6386" fmla="*/ 4450071 w 10076157"/>
              <a:gd name="connsiteY6386" fmla="*/ 6821785 h 10287000"/>
              <a:gd name="connsiteX6387" fmla="*/ 4441825 w 10076157"/>
              <a:gd name="connsiteY6387" fmla="*/ 6827608 h 10287000"/>
              <a:gd name="connsiteX6388" fmla="*/ 4437328 w 10076157"/>
              <a:gd name="connsiteY6388" fmla="*/ 6849361 h 10287000"/>
              <a:gd name="connsiteX6389" fmla="*/ 4429930 w 10076157"/>
              <a:gd name="connsiteY6389" fmla="*/ 6861278 h 10287000"/>
              <a:gd name="connsiteX6390" fmla="*/ 4415150 w 10076157"/>
              <a:gd name="connsiteY6390" fmla="*/ 6861278 h 10287000"/>
              <a:gd name="connsiteX6391" fmla="*/ 4400365 w 10076157"/>
              <a:gd name="connsiteY6391" fmla="*/ 6845387 h 10287000"/>
              <a:gd name="connsiteX6392" fmla="*/ 4396694 w 10076157"/>
              <a:gd name="connsiteY6392" fmla="*/ 6846107 h 10287000"/>
              <a:gd name="connsiteX6393" fmla="*/ 4391243 w 10076157"/>
              <a:gd name="connsiteY6393" fmla="*/ 6849169 h 10287000"/>
              <a:gd name="connsiteX6394" fmla="*/ 4381358 w 10076157"/>
              <a:gd name="connsiteY6394" fmla="*/ 6865021 h 10287000"/>
              <a:gd name="connsiteX6395" fmla="*/ 4370063 w 10076157"/>
              <a:gd name="connsiteY6395" fmla="*/ 6873253 h 10287000"/>
              <a:gd name="connsiteX6396" fmla="*/ 4347475 w 10076157"/>
              <a:gd name="connsiteY6396" fmla="*/ 6899597 h 10287000"/>
              <a:gd name="connsiteX6397" fmla="*/ 4346064 w 10076157"/>
              <a:gd name="connsiteY6397" fmla="*/ 6901243 h 10287000"/>
              <a:gd name="connsiteX6398" fmla="*/ 4340713 w 10076157"/>
              <a:gd name="connsiteY6398" fmla="*/ 6907481 h 10287000"/>
              <a:gd name="connsiteX6399" fmla="*/ 4348311 w 10076157"/>
              <a:gd name="connsiteY6399" fmla="*/ 6916462 h 10287000"/>
              <a:gd name="connsiteX6400" fmla="*/ 4357514 w 10076157"/>
              <a:gd name="connsiteY6400" fmla="*/ 6940399 h 10287000"/>
              <a:gd name="connsiteX6401" fmla="*/ 4342789 w 10076157"/>
              <a:gd name="connsiteY6401" fmla="*/ 6956354 h 10287000"/>
              <a:gd name="connsiteX6402" fmla="*/ 4328065 w 10076157"/>
              <a:gd name="connsiteY6402" fmla="*/ 7004224 h 10287000"/>
              <a:gd name="connsiteX6403" fmla="*/ 4313341 w 10076157"/>
              <a:gd name="connsiteY6403" fmla="*/ 7020182 h 10287000"/>
              <a:gd name="connsiteX6404" fmla="*/ 4269174 w 10076157"/>
              <a:gd name="connsiteY6404" fmla="*/ 7052092 h 10287000"/>
              <a:gd name="connsiteX6405" fmla="*/ 4210282 w 10076157"/>
              <a:gd name="connsiteY6405" fmla="*/ 7099964 h 10287000"/>
              <a:gd name="connsiteX6406" fmla="*/ 4195559 w 10076157"/>
              <a:gd name="connsiteY6406" fmla="*/ 7099964 h 10287000"/>
              <a:gd name="connsiteX6407" fmla="*/ 4180836 w 10076157"/>
              <a:gd name="connsiteY6407" fmla="*/ 7115919 h 10287000"/>
              <a:gd name="connsiteX6408" fmla="*/ 4164017 w 10076157"/>
              <a:gd name="connsiteY6408" fmla="*/ 7123516 h 10287000"/>
              <a:gd name="connsiteX6409" fmla="*/ 4189358 w 10076157"/>
              <a:gd name="connsiteY6409" fmla="*/ 7123516 h 10287000"/>
              <a:gd name="connsiteX6410" fmla="*/ 4211946 w 10076157"/>
              <a:gd name="connsiteY6410" fmla="*/ 7110342 h 10287000"/>
              <a:gd name="connsiteX6411" fmla="*/ 4245827 w 10076157"/>
              <a:gd name="connsiteY6411" fmla="*/ 7123516 h 10287000"/>
              <a:gd name="connsiteX6412" fmla="*/ 4268417 w 10076157"/>
              <a:gd name="connsiteY6412" fmla="*/ 7110342 h 10287000"/>
              <a:gd name="connsiteX6413" fmla="*/ 4245827 w 10076157"/>
              <a:gd name="connsiteY6413" fmla="*/ 7097169 h 10287000"/>
              <a:gd name="connsiteX6414" fmla="*/ 4268417 w 10076157"/>
              <a:gd name="connsiteY6414" fmla="*/ 7057655 h 10287000"/>
              <a:gd name="connsiteX6415" fmla="*/ 4302300 w 10076157"/>
              <a:gd name="connsiteY6415" fmla="*/ 7044483 h 10287000"/>
              <a:gd name="connsiteX6416" fmla="*/ 4347475 w 10076157"/>
              <a:gd name="connsiteY6416" fmla="*/ 7018140 h 10287000"/>
              <a:gd name="connsiteX6417" fmla="*/ 4347475 w 10076157"/>
              <a:gd name="connsiteY6417" fmla="*/ 7004969 h 10287000"/>
              <a:gd name="connsiteX6418" fmla="*/ 4349860 w 10076157"/>
              <a:gd name="connsiteY6418" fmla="*/ 7004969 h 10287000"/>
              <a:gd name="connsiteX6419" fmla="*/ 4359989 w 10076157"/>
              <a:gd name="connsiteY6419" fmla="*/ 6993045 h 10287000"/>
              <a:gd name="connsiteX6420" fmla="*/ 4370847 w 10076157"/>
              <a:gd name="connsiteY6420" fmla="*/ 6980266 h 10287000"/>
              <a:gd name="connsiteX6421" fmla="*/ 4381701 w 10076157"/>
              <a:gd name="connsiteY6421" fmla="*/ 6980266 h 10287000"/>
              <a:gd name="connsiteX6422" fmla="*/ 4370847 w 10076157"/>
              <a:gd name="connsiteY6422" fmla="*/ 6993045 h 10287000"/>
              <a:gd name="connsiteX6423" fmla="*/ 4350586 w 10076157"/>
              <a:gd name="connsiteY6423" fmla="*/ 7004969 h 10287000"/>
              <a:gd name="connsiteX6424" fmla="*/ 4381358 w 10076157"/>
              <a:gd name="connsiteY6424" fmla="*/ 7004969 h 10287000"/>
              <a:gd name="connsiteX6425" fmla="*/ 4391241 w 10076157"/>
              <a:gd name="connsiteY6425" fmla="*/ 6993446 h 10287000"/>
              <a:gd name="connsiteX6426" fmla="*/ 4392605 w 10076157"/>
              <a:gd name="connsiteY6426" fmla="*/ 6991852 h 10287000"/>
              <a:gd name="connsiteX6427" fmla="*/ 4392605 w 10076157"/>
              <a:gd name="connsiteY6427" fmla="*/ 6987870 h 10287000"/>
              <a:gd name="connsiteX6428" fmla="*/ 4392605 w 10076157"/>
              <a:gd name="connsiteY6428" fmla="*/ 6977295 h 10287000"/>
              <a:gd name="connsiteX6429" fmla="*/ 4412974 w 10076157"/>
              <a:gd name="connsiteY6429" fmla="*/ 6956145 h 10287000"/>
              <a:gd name="connsiteX6430" fmla="*/ 4433342 w 10076157"/>
              <a:gd name="connsiteY6430" fmla="*/ 6913849 h 10287000"/>
              <a:gd name="connsiteX6431" fmla="*/ 4453711 w 10076157"/>
              <a:gd name="connsiteY6431" fmla="*/ 6892694 h 10287000"/>
              <a:gd name="connsiteX6432" fmla="*/ 4494452 w 10076157"/>
              <a:gd name="connsiteY6432" fmla="*/ 6871544 h 10287000"/>
              <a:gd name="connsiteX6433" fmla="*/ 4494452 w 10076157"/>
              <a:gd name="connsiteY6433" fmla="*/ 6892694 h 10287000"/>
              <a:gd name="connsiteX6434" fmla="*/ 4494452 w 10076157"/>
              <a:gd name="connsiteY6434" fmla="*/ 6913849 h 10287000"/>
              <a:gd name="connsiteX6435" fmla="*/ 4486217 w 10076157"/>
              <a:gd name="connsiteY6435" fmla="*/ 6930942 h 10287000"/>
              <a:gd name="connsiteX6436" fmla="*/ 4490872 w 10076157"/>
              <a:gd name="connsiteY6436" fmla="*/ 6933852 h 10287000"/>
              <a:gd name="connsiteX6437" fmla="*/ 4492864 w 10076157"/>
              <a:gd name="connsiteY6437" fmla="*/ 6942565 h 10287000"/>
              <a:gd name="connsiteX6438" fmla="*/ 4484987 w 10076157"/>
              <a:gd name="connsiteY6438" fmla="*/ 6957641 h 10287000"/>
              <a:gd name="connsiteX6439" fmla="*/ 4494452 w 10076157"/>
              <a:gd name="connsiteY6439" fmla="*/ 6977295 h 10287000"/>
              <a:gd name="connsiteX6440" fmla="*/ 4514821 w 10076157"/>
              <a:gd name="connsiteY6440" fmla="*/ 6998444 h 10287000"/>
              <a:gd name="connsiteX6441" fmla="*/ 4514821 w 10076157"/>
              <a:gd name="connsiteY6441" fmla="*/ 7019592 h 10287000"/>
              <a:gd name="connsiteX6442" fmla="*/ 4514821 w 10076157"/>
              <a:gd name="connsiteY6442" fmla="*/ 7040744 h 10287000"/>
              <a:gd name="connsiteX6443" fmla="*/ 4494452 w 10076157"/>
              <a:gd name="connsiteY6443" fmla="*/ 7040744 h 10287000"/>
              <a:gd name="connsiteX6444" fmla="*/ 4494452 w 10076157"/>
              <a:gd name="connsiteY6444" fmla="*/ 7019592 h 10287000"/>
              <a:gd name="connsiteX6445" fmla="*/ 4453711 w 10076157"/>
              <a:gd name="connsiteY6445" fmla="*/ 7019592 h 10287000"/>
              <a:gd name="connsiteX6446" fmla="*/ 4433342 w 10076157"/>
              <a:gd name="connsiteY6446" fmla="*/ 7019592 h 10287000"/>
              <a:gd name="connsiteX6447" fmla="*/ 4433342 w 10076157"/>
              <a:gd name="connsiteY6447" fmla="*/ 7061894 h 10287000"/>
              <a:gd name="connsiteX6448" fmla="*/ 4433342 w 10076157"/>
              <a:gd name="connsiteY6448" fmla="*/ 7083044 h 10287000"/>
              <a:gd name="connsiteX6449" fmla="*/ 4433342 w 10076157"/>
              <a:gd name="connsiteY6449" fmla="*/ 7104192 h 10287000"/>
              <a:gd name="connsiteX6450" fmla="*/ 4430196 w 10076157"/>
              <a:gd name="connsiteY6450" fmla="*/ 7116166 h 10287000"/>
              <a:gd name="connsiteX6451" fmla="*/ 4439281 w 10076157"/>
              <a:gd name="connsiteY6451" fmla="*/ 7110312 h 10287000"/>
              <a:gd name="connsiteX6452" fmla="*/ 4461380 w 10076157"/>
              <a:gd name="connsiteY6452" fmla="*/ 7085390 h 10287000"/>
              <a:gd name="connsiteX6453" fmla="*/ 4483483 w 10076157"/>
              <a:gd name="connsiteY6453" fmla="*/ 7072927 h 10287000"/>
              <a:gd name="connsiteX6454" fmla="*/ 4483483 w 10076157"/>
              <a:gd name="connsiteY6454" fmla="*/ 7085390 h 10287000"/>
              <a:gd name="connsiteX6455" fmla="*/ 4450331 w 10076157"/>
              <a:gd name="connsiteY6455" fmla="*/ 7110312 h 10287000"/>
              <a:gd name="connsiteX6456" fmla="*/ 4439281 w 10076157"/>
              <a:gd name="connsiteY6456" fmla="*/ 7121217 h 10287000"/>
              <a:gd name="connsiteX6457" fmla="*/ 4428471 w 10076157"/>
              <a:gd name="connsiteY6457" fmla="*/ 7122741 h 10287000"/>
              <a:gd name="connsiteX6458" fmla="*/ 4425705 w 10076157"/>
              <a:gd name="connsiteY6458" fmla="*/ 7133274 h 10287000"/>
              <a:gd name="connsiteX6459" fmla="*/ 4433342 w 10076157"/>
              <a:gd name="connsiteY6459" fmla="*/ 7146494 h 10287000"/>
              <a:gd name="connsiteX6460" fmla="*/ 4433342 w 10076157"/>
              <a:gd name="connsiteY6460" fmla="*/ 7167644 h 10287000"/>
              <a:gd name="connsiteX6461" fmla="*/ 4433342 w 10076157"/>
              <a:gd name="connsiteY6461" fmla="*/ 7188793 h 10287000"/>
              <a:gd name="connsiteX6462" fmla="*/ 4412974 w 10076157"/>
              <a:gd name="connsiteY6462" fmla="*/ 7188793 h 10287000"/>
              <a:gd name="connsiteX6463" fmla="*/ 4372236 w 10076157"/>
              <a:gd name="connsiteY6463" fmla="*/ 7167644 h 10287000"/>
              <a:gd name="connsiteX6464" fmla="*/ 4362053 w 10076157"/>
              <a:gd name="connsiteY6464" fmla="*/ 7170287 h 10287000"/>
              <a:gd name="connsiteX6465" fmla="*/ 4360439 w 10076157"/>
              <a:gd name="connsiteY6465" fmla="*/ 7173218 h 10287000"/>
              <a:gd name="connsiteX6466" fmla="*/ 4361592 w 10076157"/>
              <a:gd name="connsiteY6466" fmla="*/ 7174143 h 10287000"/>
              <a:gd name="connsiteX6467" fmla="*/ 4358816 w 10076157"/>
              <a:gd name="connsiteY6467" fmla="*/ 7176169 h 10287000"/>
              <a:gd name="connsiteX6468" fmla="*/ 4358671 w 10076157"/>
              <a:gd name="connsiteY6468" fmla="*/ 7176425 h 10287000"/>
              <a:gd name="connsiteX6469" fmla="*/ 4353122 w 10076157"/>
              <a:gd name="connsiteY6469" fmla="*/ 7189373 h 10287000"/>
              <a:gd name="connsiteX6470" fmla="*/ 4347475 w 10076157"/>
              <a:gd name="connsiteY6470" fmla="*/ 7202543 h 10287000"/>
              <a:gd name="connsiteX6471" fmla="*/ 4347475 w 10076157"/>
              <a:gd name="connsiteY6471" fmla="*/ 7215716 h 10287000"/>
              <a:gd name="connsiteX6472" fmla="*/ 4331495 w 10076157"/>
              <a:gd name="connsiteY6472" fmla="*/ 7223870 h 10287000"/>
              <a:gd name="connsiteX6473" fmla="*/ 4331495 w 10076157"/>
              <a:gd name="connsiteY6473" fmla="*/ 7228450 h 10287000"/>
              <a:gd name="connsiteX6474" fmla="*/ 4331495 w 10076157"/>
              <a:gd name="connsiteY6474" fmla="*/ 7231093 h 10287000"/>
              <a:gd name="connsiteX6475" fmla="*/ 4324855 w 10076157"/>
              <a:gd name="connsiteY6475" fmla="*/ 7250049 h 10287000"/>
              <a:gd name="connsiteX6476" fmla="*/ 4337270 w 10076157"/>
              <a:gd name="connsiteY6476" fmla="*/ 7245564 h 10287000"/>
              <a:gd name="connsiteX6477" fmla="*/ 4342789 w 10076157"/>
              <a:gd name="connsiteY6477" fmla="*/ 7243571 h 10287000"/>
              <a:gd name="connsiteX6478" fmla="*/ 4355232 w 10076157"/>
              <a:gd name="connsiteY6478" fmla="*/ 7243571 h 10287000"/>
              <a:gd name="connsiteX6479" fmla="*/ 4356234 w 10076157"/>
              <a:gd name="connsiteY6479" fmla="*/ 7241075 h 10287000"/>
              <a:gd name="connsiteX6480" fmla="*/ 4372548 w 10076157"/>
              <a:gd name="connsiteY6480" fmla="*/ 7225281 h 10287000"/>
              <a:gd name="connsiteX6481" fmla="*/ 4373766 w 10076157"/>
              <a:gd name="connsiteY6481" fmla="*/ 7225249 h 10287000"/>
              <a:gd name="connsiteX6482" fmla="*/ 4374071 w 10076157"/>
              <a:gd name="connsiteY6482" fmla="*/ 7221632 h 10287000"/>
              <a:gd name="connsiteX6483" fmla="*/ 4386953 w 10076157"/>
              <a:gd name="connsiteY6483" fmla="*/ 7211660 h 10287000"/>
              <a:gd name="connsiteX6484" fmla="*/ 4401678 w 10076157"/>
              <a:gd name="connsiteY6484" fmla="*/ 7195702 h 10287000"/>
              <a:gd name="connsiteX6485" fmla="*/ 4431124 w 10076157"/>
              <a:gd name="connsiteY6485" fmla="*/ 7195702 h 10287000"/>
              <a:gd name="connsiteX6486" fmla="*/ 4460570 w 10076157"/>
              <a:gd name="connsiteY6486" fmla="*/ 7163792 h 10287000"/>
              <a:gd name="connsiteX6487" fmla="*/ 4469873 w 10076157"/>
              <a:gd name="connsiteY6487" fmla="*/ 7173873 h 10287000"/>
              <a:gd name="connsiteX6488" fmla="*/ 4475415 w 10076157"/>
              <a:gd name="connsiteY6488" fmla="*/ 7168182 h 10287000"/>
              <a:gd name="connsiteX6489" fmla="*/ 4475415 w 10076157"/>
              <a:gd name="connsiteY6489" fmla="*/ 7211281 h 10287000"/>
              <a:gd name="connsiteX6490" fmla="*/ 4475291 w 10076157"/>
              <a:gd name="connsiteY6490" fmla="*/ 7211436 h 10287000"/>
              <a:gd name="connsiteX6491" fmla="*/ 4475291 w 10076157"/>
              <a:gd name="connsiteY6491" fmla="*/ 7211660 h 10287000"/>
              <a:gd name="connsiteX6492" fmla="*/ 4475291 w 10076157"/>
              <a:gd name="connsiteY6492" fmla="*/ 7221631 h 10287000"/>
              <a:gd name="connsiteX6493" fmla="*/ 4475291 w 10076157"/>
              <a:gd name="connsiteY6493" fmla="*/ 7238927 h 10287000"/>
              <a:gd name="connsiteX6494" fmla="*/ 4494298 w 10076157"/>
              <a:gd name="connsiteY6494" fmla="*/ 7222301 h 10287000"/>
              <a:gd name="connsiteX6495" fmla="*/ 4505520 w 10076157"/>
              <a:gd name="connsiteY6495" fmla="*/ 7212487 h 10287000"/>
              <a:gd name="connsiteX6496" fmla="*/ 4503474 w 10076157"/>
              <a:gd name="connsiteY6496" fmla="*/ 7211232 h 10287000"/>
              <a:gd name="connsiteX6497" fmla="*/ 4532957 w 10076157"/>
              <a:gd name="connsiteY6497" fmla="*/ 7163724 h 10287000"/>
              <a:gd name="connsiteX6498" fmla="*/ 4532957 w 10076157"/>
              <a:gd name="connsiteY6498" fmla="*/ 7147892 h 10287000"/>
              <a:gd name="connsiteX6499" fmla="*/ 4562442 w 10076157"/>
              <a:gd name="connsiteY6499" fmla="*/ 7116217 h 10287000"/>
              <a:gd name="connsiteX6500" fmla="*/ 4621410 w 10076157"/>
              <a:gd name="connsiteY6500" fmla="*/ 7084550 h 10287000"/>
              <a:gd name="connsiteX6501" fmla="*/ 4665639 w 10076157"/>
              <a:gd name="connsiteY6501" fmla="*/ 7037045 h 10287000"/>
              <a:gd name="connsiteX6502" fmla="*/ 4695120 w 10076157"/>
              <a:gd name="connsiteY6502" fmla="*/ 7005378 h 10287000"/>
              <a:gd name="connsiteX6503" fmla="*/ 4724605 w 10076157"/>
              <a:gd name="connsiteY6503" fmla="*/ 6957869 h 10287000"/>
              <a:gd name="connsiteX6504" fmla="*/ 4739348 w 10076157"/>
              <a:gd name="connsiteY6504" fmla="*/ 6910363 h 10287000"/>
              <a:gd name="connsiteX6505" fmla="*/ 4754086 w 10076157"/>
              <a:gd name="connsiteY6505" fmla="*/ 6894529 h 10287000"/>
              <a:gd name="connsiteX6506" fmla="*/ 4754086 w 10076157"/>
              <a:gd name="connsiteY6506" fmla="*/ 6910363 h 10287000"/>
              <a:gd name="connsiteX6507" fmla="*/ 4754086 w 10076157"/>
              <a:gd name="connsiteY6507" fmla="*/ 6926198 h 10287000"/>
              <a:gd name="connsiteX6508" fmla="*/ 4754086 w 10076157"/>
              <a:gd name="connsiteY6508" fmla="*/ 6957869 h 10287000"/>
              <a:gd name="connsiteX6509" fmla="*/ 4739348 w 10076157"/>
              <a:gd name="connsiteY6509" fmla="*/ 7005378 h 10287000"/>
              <a:gd name="connsiteX6510" fmla="*/ 4717236 w 10076157"/>
              <a:gd name="connsiteY6510" fmla="*/ 7025168 h 10287000"/>
              <a:gd name="connsiteX6511" fmla="*/ 4699612 w 10076157"/>
              <a:gd name="connsiteY6511" fmla="*/ 7059873 h 10287000"/>
              <a:gd name="connsiteX6512" fmla="*/ 4720239 w 10076157"/>
              <a:gd name="connsiteY6512" fmla="*/ 7045769 h 10287000"/>
              <a:gd name="connsiteX6513" fmla="*/ 4728539 w 10076157"/>
              <a:gd name="connsiteY6513" fmla="*/ 7034744 h 10287000"/>
              <a:gd name="connsiteX6514" fmla="*/ 4728539 w 10076157"/>
              <a:gd name="connsiteY6514" fmla="*/ 7033521 h 10287000"/>
              <a:gd name="connsiteX6515" fmla="*/ 4730108 w 10076157"/>
              <a:gd name="connsiteY6515" fmla="*/ 7032661 h 10287000"/>
              <a:gd name="connsiteX6516" fmla="*/ 4742790 w 10076157"/>
              <a:gd name="connsiteY6516" fmla="*/ 7015812 h 10287000"/>
              <a:gd name="connsiteX6517" fmla="*/ 4751789 w 10076157"/>
              <a:gd name="connsiteY6517" fmla="*/ 7011826 h 10287000"/>
              <a:gd name="connsiteX6518" fmla="*/ 4752003 w 10076157"/>
              <a:gd name="connsiteY6518" fmla="*/ 7011015 h 10287000"/>
              <a:gd name="connsiteX6519" fmla="*/ 4775464 w 10076157"/>
              <a:gd name="connsiteY6519" fmla="*/ 6988507 h 10287000"/>
              <a:gd name="connsiteX6520" fmla="*/ 4775464 w 10076157"/>
              <a:gd name="connsiteY6520" fmla="*/ 6943501 h 10287000"/>
              <a:gd name="connsiteX6521" fmla="*/ 4822387 w 10076157"/>
              <a:gd name="connsiteY6521" fmla="*/ 6875983 h 10287000"/>
              <a:gd name="connsiteX6522" fmla="*/ 4845852 w 10076157"/>
              <a:gd name="connsiteY6522" fmla="*/ 6853482 h 10287000"/>
              <a:gd name="connsiteX6523" fmla="*/ 4845852 w 10076157"/>
              <a:gd name="connsiteY6523" fmla="*/ 6846721 h 10287000"/>
              <a:gd name="connsiteX6524" fmla="*/ 4844806 w 10076157"/>
              <a:gd name="connsiteY6524" fmla="*/ 6847665 h 10287000"/>
              <a:gd name="connsiteX6525" fmla="*/ 4867197 w 10076157"/>
              <a:gd name="connsiteY6525" fmla="*/ 6794942 h 10287000"/>
              <a:gd name="connsiteX6526" fmla="*/ 4867864 w 10076157"/>
              <a:gd name="connsiteY6526" fmla="*/ 6809862 h 10287000"/>
              <a:gd name="connsiteX6527" fmla="*/ 4869314 w 10076157"/>
              <a:gd name="connsiteY6527" fmla="*/ 6808472 h 10287000"/>
              <a:gd name="connsiteX6528" fmla="*/ 4892772 w 10076157"/>
              <a:gd name="connsiteY6528" fmla="*/ 6763465 h 10287000"/>
              <a:gd name="connsiteX6529" fmla="*/ 4916234 w 10076157"/>
              <a:gd name="connsiteY6529" fmla="*/ 6740959 h 10287000"/>
              <a:gd name="connsiteX6530" fmla="*/ 4930897 w 10076157"/>
              <a:gd name="connsiteY6530" fmla="*/ 6729705 h 10287000"/>
              <a:gd name="connsiteX6531" fmla="*/ 4931502 w 10076157"/>
              <a:gd name="connsiteY6531" fmla="*/ 6729495 h 10287000"/>
              <a:gd name="connsiteX6532" fmla="*/ 4921489 w 10076157"/>
              <a:gd name="connsiteY6532" fmla="*/ 6723355 h 10287000"/>
              <a:gd name="connsiteX6533" fmla="*/ 4901295 w 10076157"/>
              <a:gd name="connsiteY6533" fmla="*/ 6701807 h 10287000"/>
              <a:gd name="connsiteX6534" fmla="*/ 4961872 w 10076157"/>
              <a:gd name="connsiteY6534" fmla="*/ 6658708 h 10287000"/>
              <a:gd name="connsiteX6535" fmla="*/ 4961872 w 10076157"/>
              <a:gd name="connsiteY6535" fmla="*/ 6637160 h 10287000"/>
              <a:gd name="connsiteX6536" fmla="*/ 4982066 w 10076157"/>
              <a:gd name="connsiteY6536" fmla="*/ 6658708 h 10287000"/>
              <a:gd name="connsiteX6537" fmla="*/ 4982066 w 10076157"/>
              <a:gd name="connsiteY6537" fmla="*/ 6680259 h 10287000"/>
              <a:gd name="connsiteX6538" fmla="*/ 4971969 w 10076157"/>
              <a:gd name="connsiteY6538" fmla="*/ 6693725 h 10287000"/>
              <a:gd name="connsiteX6539" fmla="*/ 4963160 w 10076157"/>
              <a:gd name="connsiteY6539" fmla="*/ 6719578 h 10287000"/>
              <a:gd name="connsiteX6540" fmla="*/ 4963160 w 10076157"/>
              <a:gd name="connsiteY6540" fmla="*/ 6721264 h 10287000"/>
              <a:gd name="connsiteX6541" fmla="*/ 4963160 w 10076157"/>
              <a:gd name="connsiteY6541" fmla="*/ 6740959 h 10287000"/>
              <a:gd name="connsiteX6542" fmla="*/ 4963160 w 10076157"/>
              <a:gd name="connsiteY6542" fmla="*/ 6763465 h 10287000"/>
              <a:gd name="connsiteX6543" fmla="*/ 4963160 w 10076157"/>
              <a:gd name="connsiteY6543" fmla="*/ 6830976 h 10287000"/>
              <a:gd name="connsiteX6544" fmla="*/ 4986621 w 10076157"/>
              <a:gd name="connsiteY6544" fmla="*/ 6853482 h 10287000"/>
              <a:gd name="connsiteX6545" fmla="*/ 4986621 w 10076157"/>
              <a:gd name="connsiteY6545" fmla="*/ 6875983 h 10287000"/>
              <a:gd name="connsiteX6546" fmla="*/ 4986621 w 10076157"/>
              <a:gd name="connsiteY6546" fmla="*/ 6898489 h 10287000"/>
              <a:gd name="connsiteX6547" fmla="*/ 4963160 w 10076157"/>
              <a:gd name="connsiteY6547" fmla="*/ 6898489 h 10287000"/>
              <a:gd name="connsiteX6548" fmla="*/ 4963160 w 10076157"/>
              <a:gd name="connsiteY6548" fmla="*/ 6875983 h 10287000"/>
              <a:gd name="connsiteX6549" fmla="*/ 4916234 w 10076157"/>
              <a:gd name="connsiteY6549" fmla="*/ 6875983 h 10287000"/>
              <a:gd name="connsiteX6550" fmla="*/ 4892772 w 10076157"/>
              <a:gd name="connsiteY6550" fmla="*/ 6875983 h 10287000"/>
              <a:gd name="connsiteX6551" fmla="*/ 4892772 w 10076157"/>
              <a:gd name="connsiteY6551" fmla="*/ 6920998 h 10287000"/>
              <a:gd name="connsiteX6552" fmla="*/ 4892772 w 10076157"/>
              <a:gd name="connsiteY6552" fmla="*/ 6943501 h 10287000"/>
              <a:gd name="connsiteX6553" fmla="*/ 4892772 w 10076157"/>
              <a:gd name="connsiteY6553" fmla="*/ 6966002 h 10287000"/>
              <a:gd name="connsiteX6554" fmla="*/ 4892772 w 10076157"/>
              <a:gd name="connsiteY6554" fmla="*/ 7011015 h 10287000"/>
              <a:gd name="connsiteX6555" fmla="*/ 4892772 w 10076157"/>
              <a:gd name="connsiteY6555" fmla="*/ 7033521 h 10287000"/>
              <a:gd name="connsiteX6556" fmla="*/ 4892772 w 10076157"/>
              <a:gd name="connsiteY6556" fmla="*/ 7056022 h 10287000"/>
              <a:gd name="connsiteX6557" fmla="*/ 4869314 w 10076157"/>
              <a:gd name="connsiteY6557" fmla="*/ 7056022 h 10287000"/>
              <a:gd name="connsiteX6558" fmla="*/ 4822387 w 10076157"/>
              <a:gd name="connsiteY6558" fmla="*/ 7033521 h 10287000"/>
              <a:gd name="connsiteX6559" fmla="*/ 4798927 w 10076157"/>
              <a:gd name="connsiteY6559" fmla="*/ 7056022 h 10287000"/>
              <a:gd name="connsiteX6560" fmla="*/ 4775464 w 10076157"/>
              <a:gd name="connsiteY6560" fmla="*/ 7078528 h 10287000"/>
              <a:gd name="connsiteX6561" fmla="*/ 4775464 w 10076157"/>
              <a:gd name="connsiteY6561" fmla="*/ 7101032 h 10287000"/>
              <a:gd name="connsiteX6562" fmla="*/ 4763732 w 10076157"/>
              <a:gd name="connsiteY6562" fmla="*/ 7131976 h 10287000"/>
              <a:gd name="connsiteX6563" fmla="*/ 4761133 w 10076157"/>
              <a:gd name="connsiteY6563" fmla="*/ 7135093 h 10287000"/>
              <a:gd name="connsiteX6564" fmla="*/ 4767177 w 10076157"/>
              <a:gd name="connsiteY6564" fmla="*/ 7136102 h 10287000"/>
              <a:gd name="connsiteX6565" fmla="*/ 4768834 w 10076157"/>
              <a:gd name="connsiteY6565" fmla="*/ 7149650 h 10287000"/>
              <a:gd name="connsiteX6566" fmla="*/ 4755565 w 10076157"/>
              <a:gd name="connsiteY6566" fmla="*/ 7180615 h 10287000"/>
              <a:gd name="connsiteX6567" fmla="*/ 4748932 w 10076157"/>
              <a:gd name="connsiteY6567" fmla="*/ 7172875 h 10287000"/>
              <a:gd name="connsiteX6568" fmla="*/ 4743954 w 10076157"/>
              <a:gd name="connsiteY6568" fmla="*/ 7167066 h 10287000"/>
              <a:gd name="connsiteX6569" fmla="*/ 4728539 w 10076157"/>
              <a:gd name="connsiteY6569" fmla="*/ 7188239 h 10287000"/>
              <a:gd name="connsiteX6570" fmla="*/ 4705074 w 10076157"/>
              <a:gd name="connsiteY6570" fmla="*/ 7213557 h 10287000"/>
              <a:gd name="connsiteX6571" fmla="*/ 4705074 w 10076157"/>
              <a:gd name="connsiteY6571" fmla="*/ 7273686 h 10287000"/>
              <a:gd name="connsiteX6572" fmla="*/ 4705074 w 10076157"/>
              <a:gd name="connsiteY6572" fmla="*/ 7275927 h 10287000"/>
              <a:gd name="connsiteX6573" fmla="*/ 4717723 w 10076157"/>
              <a:gd name="connsiteY6573" fmla="*/ 7275927 h 10287000"/>
              <a:gd name="connsiteX6574" fmla="*/ 4720879 w 10076157"/>
              <a:gd name="connsiteY6574" fmla="*/ 7272621 h 10287000"/>
              <a:gd name="connsiteX6575" fmla="*/ 4725336 w 10076157"/>
              <a:gd name="connsiteY6575" fmla="*/ 7267950 h 10287000"/>
              <a:gd name="connsiteX6576" fmla="*/ 4728590 w 10076157"/>
              <a:gd name="connsiteY6576" fmla="*/ 7256710 h 10287000"/>
              <a:gd name="connsiteX6577" fmla="*/ 4737269 w 10076157"/>
              <a:gd name="connsiteY6577" fmla="*/ 7226731 h 10287000"/>
              <a:gd name="connsiteX6578" fmla="*/ 4757161 w 10076157"/>
              <a:gd name="connsiteY6578" fmla="*/ 7213704 h 10287000"/>
              <a:gd name="connsiteX6579" fmla="*/ 4757469 w 10076157"/>
              <a:gd name="connsiteY6579" fmla="*/ 7213502 h 10287000"/>
              <a:gd name="connsiteX6580" fmla="*/ 4758109 w 10076157"/>
              <a:gd name="connsiteY6580" fmla="*/ 7212438 h 10287000"/>
              <a:gd name="connsiteX6581" fmla="*/ 4778299 w 10076157"/>
              <a:gd name="connsiteY6581" fmla="*/ 7170109 h 10287000"/>
              <a:gd name="connsiteX6582" fmla="*/ 4798491 w 10076157"/>
              <a:gd name="connsiteY6582" fmla="*/ 7148941 h 10287000"/>
              <a:gd name="connsiteX6583" fmla="*/ 4879263 w 10076157"/>
              <a:gd name="connsiteY6583" fmla="*/ 7106616 h 10287000"/>
              <a:gd name="connsiteX6584" fmla="*/ 4859068 w 10076157"/>
              <a:gd name="connsiteY6584" fmla="*/ 7127782 h 10287000"/>
              <a:gd name="connsiteX6585" fmla="*/ 4838877 w 10076157"/>
              <a:gd name="connsiteY6585" fmla="*/ 7148941 h 10287000"/>
              <a:gd name="connsiteX6586" fmla="*/ 4798491 w 10076157"/>
              <a:gd name="connsiteY6586" fmla="*/ 7170109 h 10287000"/>
              <a:gd name="connsiteX6587" fmla="*/ 4778299 w 10076157"/>
              <a:gd name="connsiteY6587" fmla="*/ 7212433 h 10287000"/>
              <a:gd name="connsiteX6588" fmla="*/ 4778299 w 10076157"/>
              <a:gd name="connsiteY6588" fmla="*/ 7233601 h 10287000"/>
              <a:gd name="connsiteX6589" fmla="*/ 4758109 w 10076157"/>
              <a:gd name="connsiteY6589" fmla="*/ 7254764 h 10287000"/>
              <a:gd name="connsiteX6590" fmla="*/ 4755899 w 10076157"/>
              <a:gd name="connsiteY6590" fmla="*/ 7258683 h 10287000"/>
              <a:gd name="connsiteX6591" fmla="*/ 4736952 w 10076157"/>
              <a:gd name="connsiteY6591" fmla="*/ 7324117 h 10287000"/>
              <a:gd name="connsiteX6592" fmla="*/ 4728270 w 10076157"/>
              <a:gd name="connsiteY6592" fmla="*/ 7354097 h 10287000"/>
              <a:gd name="connsiteX6593" fmla="*/ 4719590 w 10076157"/>
              <a:gd name="connsiteY6593" fmla="*/ 7384077 h 10287000"/>
              <a:gd name="connsiteX6594" fmla="*/ 4710908 w 10076157"/>
              <a:gd name="connsiteY6594" fmla="*/ 7414056 h 10287000"/>
              <a:gd name="connsiteX6595" fmla="*/ 4709044 w 10076157"/>
              <a:gd name="connsiteY6595" fmla="*/ 7420492 h 10287000"/>
              <a:gd name="connsiteX6596" fmla="*/ 4729792 w 10076157"/>
              <a:gd name="connsiteY6596" fmla="*/ 7418970 h 10287000"/>
              <a:gd name="connsiteX6597" fmla="*/ 4729792 w 10076157"/>
              <a:gd name="connsiteY6597" fmla="*/ 7439442 h 10287000"/>
              <a:gd name="connsiteX6598" fmla="*/ 4704416 w 10076157"/>
              <a:gd name="connsiteY6598" fmla="*/ 7459918 h 10287000"/>
              <a:gd name="connsiteX6599" fmla="*/ 4698032 w 10076157"/>
              <a:gd name="connsiteY6599" fmla="*/ 7458526 h 10287000"/>
              <a:gd name="connsiteX6600" fmla="*/ 4695038 w 10076157"/>
              <a:gd name="connsiteY6600" fmla="*/ 7468862 h 10287000"/>
              <a:gd name="connsiteX6601" fmla="*/ 4693547 w 10076157"/>
              <a:gd name="connsiteY6601" fmla="*/ 7474014 h 10287000"/>
              <a:gd name="connsiteX6602" fmla="*/ 4650582 w 10076157"/>
              <a:gd name="connsiteY6602" fmla="*/ 7490005 h 10287000"/>
              <a:gd name="connsiteX6603" fmla="*/ 4648432 w 10076157"/>
              <a:gd name="connsiteY6603" fmla="*/ 7489989 h 10287000"/>
              <a:gd name="connsiteX6604" fmla="*/ 4644537 w 10076157"/>
              <a:gd name="connsiteY6604" fmla="*/ 7502022 h 10287000"/>
              <a:gd name="connsiteX6605" fmla="*/ 4635908 w 10076157"/>
              <a:gd name="connsiteY6605" fmla="*/ 7528678 h 10287000"/>
              <a:gd name="connsiteX6606" fmla="*/ 4635908 w 10076157"/>
              <a:gd name="connsiteY6606" fmla="*/ 7570805 h 10287000"/>
              <a:gd name="connsiteX6607" fmla="*/ 4618648 w 10076157"/>
              <a:gd name="connsiteY6607" fmla="*/ 7600423 h 10287000"/>
              <a:gd name="connsiteX6608" fmla="*/ 4617026 w 10076157"/>
              <a:gd name="connsiteY6608" fmla="*/ 7596086 h 10287000"/>
              <a:gd name="connsiteX6609" fmla="*/ 4609615 w 10076157"/>
              <a:gd name="connsiteY6609" fmla="*/ 7610273 h 10287000"/>
              <a:gd name="connsiteX6610" fmla="*/ 4609615 w 10076157"/>
              <a:gd name="connsiteY6610" fmla="*/ 7592853 h 10287000"/>
              <a:gd name="connsiteX6611" fmla="*/ 4611608 w 10076157"/>
              <a:gd name="connsiteY6611" fmla="*/ 7592853 h 10287000"/>
              <a:gd name="connsiteX6612" fmla="*/ 4615820 w 10076157"/>
              <a:gd name="connsiteY6612" fmla="*/ 7592853 h 10287000"/>
              <a:gd name="connsiteX6613" fmla="*/ 4615450 w 10076157"/>
              <a:gd name="connsiteY6613" fmla="*/ 7591865 h 10287000"/>
              <a:gd name="connsiteX6614" fmla="*/ 4594998 w 10076157"/>
              <a:gd name="connsiteY6614" fmla="*/ 7570805 h 10287000"/>
              <a:gd name="connsiteX6615" fmla="*/ 4574541 w 10076157"/>
              <a:gd name="connsiteY6615" fmla="*/ 7591865 h 10287000"/>
              <a:gd name="connsiteX6616" fmla="*/ 4554087 w 10076157"/>
              <a:gd name="connsiteY6616" fmla="*/ 7591865 h 10287000"/>
              <a:gd name="connsiteX6617" fmla="*/ 4533632 w 10076157"/>
              <a:gd name="connsiteY6617" fmla="*/ 7612928 h 10287000"/>
              <a:gd name="connsiteX6618" fmla="*/ 4513176 w 10076157"/>
              <a:gd name="connsiteY6618" fmla="*/ 7676115 h 10287000"/>
              <a:gd name="connsiteX6619" fmla="*/ 4492722 w 10076157"/>
              <a:gd name="connsiteY6619" fmla="*/ 7676115 h 10287000"/>
              <a:gd name="connsiteX6620" fmla="*/ 4472266 w 10076157"/>
              <a:gd name="connsiteY6620" fmla="*/ 7655057 h 10287000"/>
              <a:gd name="connsiteX6621" fmla="*/ 4444142 w 10076157"/>
              <a:gd name="connsiteY6621" fmla="*/ 7660321 h 10287000"/>
              <a:gd name="connsiteX6622" fmla="*/ 4440587 w 10076157"/>
              <a:gd name="connsiteY6622" fmla="*/ 7653002 h 10287000"/>
              <a:gd name="connsiteX6623" fmla="*/ 4433932 w 10076157"/>
              <a:gd name="connsiteY6623" fmla="*/ 7652903 h 10287000"/>
              <a:gd name="connsiteX6624" fmla="*/ 4434537 w 10076157"/>
              <a:gd name="connsiteY6624" fmla="*/ 7650812 h 10287000"/>
              <a:gd name="connsiteX6625" fmla="*/ 4436400 w 10076157"/>
              <a:gd name="connsiteY6625" fmla="*/ 7644377 h 10287000"/>
              <a:gd name="connsiteX6626" fmla="*/ 4434403 w 10076157"/>
              <a:gd name="connsiteY6626" fmla="*/ 7640264 h 10287000"/>
              <a:gd name="connsiteX6627" fmla="*/ 4431124 w 10076157"/>
              <a:gd name="connsiteY6627" fmla="*/ 7642484 h 10287000"/>
              <a:gd name="connsiteX6628" fmla="*/ 4416400 w 10076157"/>
              <a:gd name="connsiteY6628" fmla="*/ 7674395 h 10287000"/>
              <a:gd name="connsiteX6629" fmla="*/ 4416400 w 10076157"/>
              <a:gd name="connsiteY6629" fmla="*/ 7690353 h 10287000"/>
              <a:gd name="connsiteX6630" fmla="*/ 4402838 w 10076157"/>
              <a:gd name="connsiteY6630" fmla="*/ 7696785 h 10287000"/>
              <a:gd name="connsiteX6631" fmla="*/ 4403000 w 10076157"/>
              <a:gd name="connsiteY6631" fmla="*/ 7697407 h 10287000"/>
              <a:gd name="connsiteX6632" fmla="*/ 4423531 w 10076157"/>
              <a:gd name="connsiteY6632" fmla="*/ 7708659 h 10287000"/>
              <a:gd name="connsiteX6633" fmla="*/ 4446992 w 10076157"/>
              <a:gd name="connsiteY6633" fmla="*/ 7686153 h 10287000"/>
              <a:gd name="connsiteX6634" fmla="*/ 4470455 w 10076157"/>
              <a:gd name="connsiteY6634" fmla="*/ 7731165 h 10287000"/>
              <a:gd name="connsiteX6635" fmla="*/ 4449926 w 10076157"/>
              <a:gd name="connsiteY6635" fmla="*/ 7756481 h 10287000"/>
              <a:gd name="connsiteX6636" fmla="*/ 4447813 w 10076157"/>
              <a:gd name="connsiteY6636" fmla="*/ 7786894 h 10287000"/>
              <a:gd name="connsiteX6637" fmla="*/ 4455867 w 10076157"/>
              <a:gd name="connsiteY6637" fmla="*/ 7790166 h 10287000"/>
              <a:gd name="connsiteX6638" fmla="*/ 4470455 w 10076157"/>
              <a:gd name="connsiteY6638" fmla="*/ 7776173 h 10287000"/>
              <a:gd name="connsiteX6639" fmla="*/ 4517381 w 10076157"/>
              <a:gd name="connsiteY6639" fmla="*/ 7753665 h 10287000"/>
              <a:gd name="connsiteX6640" fmla="*/ 4517381 w 10076157"/>
              <a:gd name="connsiteY6640" fmla="*/ 7731165 h 10287000"/>
              <a:gd name="connsiteX6641" fmla="*/ 4564304 w 10076157"/>
              <a:gd name="connsiteY6641" fmla="*/ 7731165 h 10287000"/>
              <a:gd name="connsiteX6642" fmla="*/ 4566661 w 10076157"/>
              <a:gd name="connsiteY6642" fmla="*/ 7730713 h 10287000"/>
              <a:gd name="connsiteX6643" fmla="*/ 4572830 w 10076157"/>
              <a:gd name="connsiteY6643" fmla="*/ 7726256 h 10287000"/>
              <a:gd name="connsiteX6644" fmla="*/ 4578349 w 10076157"/>
              <a:gd name="connsiteY6644" fmla="*/ 7722268 h 10287000"/>
              <a:gd name="connsiteX6645" fmla="*/ 4637242 w 10076157"/>
              <a:gd name="connsiteY6645" fmla="*/ 7674395 h 10287000"/>
              <a:gd name="connsiteX6646" fmla="*/ 4710852 w 10076157"/>
              <a:gd name="connsiteY6646" fmla="*/ 7626527 h 10287000"/>
              <a:gd name="connsiteX6647" fmla="*/ 4740297 w 10076157"/>
              <a:gd name="connsiteY6647" fmla="*/ 7610569 h 10287000"/>
              <a:gd name="connsiteX6648" fmla="*/ 4710852 w 10076157"/>
              <a:gd name="connsiteY6648" fmla="*/ 7658443 h 10287000"/>
              <a:gd name="connsiteX6649" fmla="*/ 4709013 w 10076157"/>
              <a:gd name="connsiteY6649" fmla="*/ 7660435 h 10287000"/>
              <a:gd name="connsiteX6650" fmla="*/ 4706052 w 10076157"/>
              <a:gd name="connsiteY6650" fmla="*/ 7663648 h 10287000"/>
              <a:gd name="connsiteX6651" fmla="*/ 4725607 w 10076157"/>
              <a:gd name="connsiteY6651" fmla="*/ 7663648 h 10287000"/>
              <a:gd name="connsiteX6652" fmla="*/ 4728539 w 10076157"/>
              <a:gd name="connsiteY6652" fmla="*/ 7663648 h 10287000"/>
              <a:gd name="connsiteX6653" fmla="*/ 4705074 w 10076157"/>
              <a:gd name="connsiteY6653" fmla="*/ 7686153 h 10287000"/>
              <a:gd name="connsiteX6654" fmla="*/ 4705074 w 10076157"/>
              <a:gd name="connsiteY6654" fmla="*/ 7708659 h 10287000"/>
              <a:gd name="connsiteX6655" fmla="*/ 4798927 w 10076157"/>
              <a:gd name="connsiteY6655" fmla="*/ 7663648 h 10287000"/>
              <a:gd name="connsiteX6656" fmla="*/ 4798927 w 10076157"/>
              <a:gd name="connsiteY6656" fmla="*/ 7641145 h 10287000"/>
              <a:gd name="connsiteX6657" fmla="*/ 4822387 w 10076157"/>
              <a:gd name="connsiteY6657" fmla="*/ 7618640 h 10287000"/>
              <a:gd name="connsiteX6658" fmla="*/ 4843580 w 10076157"/>
              <a:gd name="connsiteY6658" fmla="*/ 7640815 h 10287000"/>
              <a:gd name="connsiteX6659" fmla="*/ 4849753 w 10076157"/>
              <a:gd name="connsiteY6659" fmla="*/ 7630399 h 10287000"/>
              <a:gd name="connsiteX6660" fmla="*/ 4864610 w 10076157"/>
              <a:gd name="connsiteY6660" fmla="*/ 7615085 h 10287000"/>
              <a:gd name="connsiteX6661" fmla="*/ 4865480 w 10076157"/>
              <a:gd name="connsiteY6661" fmla="*/ 7614189 h 10287000"/>
              <a:gd name="connsiteX6662" fmla="*/ 4842261 w 10076157"/>
              <a:gd name="connsiteY6662" fmla="*/ 7609884 h 10287000"/>
              <a:gd name="connsiteX6663" fmla="*/ 4831374 w 10076157"/>
              <a:gd name="connsiteY6663" fmla="*/ 7607095 h 10287000"/>
              <a:gd name="connsiteX6664" fmla="*/ 4808357 w 10076157"/>
              <a:gd name="connsiteY6664" fmla="*/ 7600430 h 10287000"/>
              <a:gd name="connsiteX6665" fmla="*/ 4772914 w 10076157"/>
              <a:gd name="connsiteY6665" fmla="*/ 7636669 h 10287000"/>
              <a:gd name="connsiteX6666" fmla="*/ 4779125 w 10076157"/>
              <a:gd name="connsiteY6666" fmla="*/ 7615219 h 10287000"/>
              <a:gd name="connsiteX6667" fmla="*/ 4783008 w 10076157"/>
              <a:gd name="connsiteY6667" fmla="*/ 7601811 h 10287000"/>
              <a:gd name="connsiteX6668" fmla="*/ 4788962 w 10076157"/>
              <a:gd name="connsiteY6668" fmla="*/ 7581246 h 10287000"/>
              <a:gd name="connsiteX6669" fmla="*/ 4784753 w 10076157"/>
              <a:gd name="connsiteY6669" fmla="*/ 7581246 h 10287000"/>
              <a:gd name="connsiteX6670" fmla="*/ 4790923 w 10076157"/>
              <a:gd name="connsiteY6670" fmla="*/ 7574476 h 10287000"/>
              <a:gd name="connsiteX6671" fmla="*/ 4791548 w 10076157"/>
              <a:gd name="connsiteY6671" fmla="*/ 7572317 h 10287000"/>
              <a:gd name="connsiteX6672" fmla="*/ 4792780 w 10076157"/>
              <a:gd name="connsiteY6672" fmla="*/ 7572437 h 10287000"/>
              <a:gd name="connsiteX6673" fmla="*/ 4799450 w 10076157"/>
              <a:gd name="connsiteY6673" fmla="*/ 7565115 h 10287000"/>
              <a:gd name="connsiteX6674" fmla="*/ 4815984 w 10076157"/>
              <a:gd name="connsiteY6674" fmla="*/ 7540924 h 10287000"/>
              <a:gd name="connsiteX6675" fmla="*/ 4828859 w 10076157"/>
              <a:gd name="connsiteY6675" fmla="*/ 7529621 h 10287000"/>
              <a:gd name="connsiteX6676" fmla="*/ 4830096 w 10076157"/>
              <a:gd name="connsiteY6676" fmla="*/ 7525350 h 10287000"/>
              <a:gd name="connsiteX6677" fmla="*/ 4832231 w 10076157"/>
              <a:gd name="connsiteY6677" fmla="*/ 7517975 h 10287000"/>
              <a:gd name="connsiteX6678" fmla="*/ 4832734 w 10076157"/>
              <a:gd name="connsiteY6678" fmla="*/ 7516244 h 10287000"/>
              <a:gd name="connsiteX6679" fmla="*/ 4831121 w 10076157"/>
              <a:gd name="connsiteY6679" fmla="*/ 7515073 h 10287000"/>
              <a:gd name="connsiteX6680" fmla="*/ 4819876 w 10076157"/>
              <a:gd name="connsiteY6680" fmla="*/ 7523937 h 10287000"/>
              <a:gd name="connsiteX6681" fmla="*/ 4793791 w 10076157"/>
              <a:gd name="connsiteY6681" fmla="*/ 7561062 h 10287000"/>
              <a:gd name="connsiteX6682" fmla="*/ 4772853 w 10076157"/>
              <a:gd name="connsiteY6682" fmla="*/ 7567186 h 10287000"/>
              <a:gd name="connsiteX6683" fmla="*/ 4754321 w 10076157"/>
              <a:gd name="connsiteY6683" fmla="*/ 7563343 h 10287000"/>
              <a:gd name="connsiteX6684" fmla="*/ 4737205 w 10076157"/>
              <a:gd name="connsiteY6684" fmla="*/ 7544677 h 10287000"/>
              <a:gd name="connsiteX6685" fmla="*/ 4717590 w 10076157"/>
              <a:gd name="connsiteY6685" fmla="*/ 7506503 h 10287000"/>
              <a:gd name="connsiteX6686" fmla="*/ 4819834 w 10076157"/>
              <a:gd name="connsiteY6686" fmla="*/ 7471124 h 10287000"/>
              <a:gd name="connsiteX6687" fmla="*/ 4828515 w 10076157"/>
              <a:gd name="connsiteY6687" fmla="*/ 7441145 h 10287000"/>
              <a:gd name="connsiteX6688" fmla="*/ 4848130 w 10076157"/>
              <a:gd name="connsiteY6688" fmla="*/ 7479317 h 10287000"/>
              <a:gd name="connsiteX6689" fmla="*/ 4846635 w 10076157"/>
              <a:gd name="connsiteY6689" fmla="*/ 7484480 h 10287000"/>
              <a:gd name="connsiteX6690" fmla="*/ 4848197 w 10076157"/>
              <a:gd name="connsiteY6690" fmla="*/ 7484480 h 10287000"/>
              <a:gd name="connsiteX6691" fmla="*/ 4860883 w 10076157"/>
              <a:gd name="connsiteY6691" fmla="*/ 7496765 h 10287000"/>
              <a:gd name="connsiteX6692" fmla="*/ 4861903 w 10076157"/>
              <a:gd name="connsiteY6692" fmla="*/ 7497752 h 10287000"/>
              <a:gd name="connsiteX6693" fmla="*/ 4871292 w 10076157"/>
              <a:gd name="connsiteY6693" fmla="*/ 7490775 h 10287000"/>
              <a:gd name="connsiteX6694" fmla="*/ 4874856 w 10076157"/>
              <a:gd name="connsiteY6694" fmla="*/ 7456930 h 10287000"/>
              <a:gd name="connsiteX6695" fmla="*/ 4904085 w 10076157"/>
              <a:gd name="connsiteY6695" fmla="*/ 7442146 h 10287000"/>
              <a:gd name="connsiteX6696" fmla="*/ 4910295 w 10076157"/>
              <a:gd name="connsiteY6696" fmla="*/ 7420690 h 10287000"/>
              <a:gd name="connsiteX6697" fmla="*/ 4927101 w 10076157"/>
              <a:gd name="connsiteY6697" fmla="*/ 7448811 h 10287000"/>
              <a:gd name="connsiteX6698" fmla="*/ 4926033 w 10076157"/>
              <a:gd name="connsiteY6698" fmla="*/ 7452497 h 10287000"/>
              <a:gd name="connsiteX6699" fmla="*/ 4924812 w 10076157"/>
              <a:gd name="connsiteY6699" fmla="*/ 7456715 h 10287000"/>
              <a:gd name="connsiteX6700" fmla="*/ 4931723 w 10076157"/>
              <a:gd name="connsiteY6700" fmla="*/ 7448185 h 10287000"/>
              <a:gd name="connsiteX6701" fmla="*/ 4961115 w 10076157"/>
              <a:gd name="connsiteY6701" fmla="*/ 7436087 h 10287000"/>
              <a:gd name="connsiteX6702" fmla="*/ 4961166 w 10076157"/>
              <a:gd name="connsiteY6702" fmla="*/ 7436097 h 10287000"/>
              <a:gd name="connsiteX6703" fmla="*/ 4961166 w 10076157"/>
              <a:gd name="connsiteY6703" fmla="*/ 7409275 h 10287000"/>
              <a:gd name="connsiteX6704" fmla="*/ 4961166 w 10076157"/>
              <a:gd name="connsiteY6704" fmla="*/ 7395267 h 10287000"/>
              <a:gd name="connsiteX6705" fmla="*/ 4937606 w 10076157"/>
              <a:gd name="connsiteY6705" fmla="*/ 7350447 h 10287000"/>
              <a:gd name="connsiteX6706" fmla="*/ 4961166 w 10076157"/>
              <a:gd name="connsiteY6706" fmla="*/ 7350447 h 10287000"/>
              <a:gd name="connsiteX6707" fmla="*/ 4984725 w 10076157"/>
              <a:gd name="connsiteY6707" fmla="*/ 7350447 h 10287000"/>
              <a:gd name="connsiteX6708" fmla="*/ 4996508 w 10076157"/>
              <a:gd name="connsiteY6708" fmla="*/ 7361652 h 10287000"/>
              <a:gd name="connsiteX6709" fmla="*/ 4998378 w 10076157"/>
              <a:gd name="connsiteY6709" fmla="*/ 7363431 h 10287000"/>
              <a:gd name="connsiteX6710" fmla="*/ 5006768 w 10076157"/>
              <a:gd name="connsiteY6710" fmla="*/ 7350239 h 10287000"/>
              <a:gd name="connsiteX6711" fmla="*/ 5021805 w 10076157"/>
              <a:gd name="connsiteY6711" fmla="*/ 7326597 h 10287000"/>
              <a:gd name="connsiteX6712" fmla="*/ 5051881 w 10076157"/>
              <a:gd name="connsiteY6712" fmla="*/ 7295079 h 10287000"/>
              <a:gd name="connsiteX6713" fmla="*/ 5081956 w 10076157"/>
              <a:gd name="connsiteY6713" fmla="*/ 7295079 h 10287000"/>
              <a:gd name="connsiteX6714" fmla="*/ 5066916 w 10076157"/>
              <a:gd name="connsiteY6714" fmla="*/ 7310837 h 10287000"/>
              <a:gd name="connsiteX6715" fmla="*/ 5051881 w 10076157"/>
              <a:gd name="connsiteY6715" fmla="*/ 7326597 h 10287000"/>
              <a:gd name="connsiteX6716" fmla="*/ 5036844 w 10076157"/>
              <a:gd name="connsiteY6716" fmla="*/ 7358118 h 10287000"/>
              <a:gd name="connsiteX6717" fmla="*/ 5036844 w 10076157"/>
              <a:gd name="connsiteY6717" fmla="*/ 7361684 h 10287000"/>
              <a:gd name="connsiteX6718" fmla="*/ 5055405 w 10076157"/>
              <a:gd name="connsiteY6718" fmla="*/ 7350447 h 10287000"/>
              <a:gd name="connsiteX6719" fmla="*/ 5126092 w 10076157"/>
              <a:gd name="connsiteY6719" fmla="*/ 7283213 h 10287000"/>
              <a:gd name="connsiteX6720" fmla="*/ 5145970 w 10076157"/>
              <a:gd name="connsiteY6720" fmla="*/ 7235935 h 10287000"/>
              <a:gd name="connsiteX6721" fmla="*/ 5146454 w 10076157"/>
              <a:gd name="connsiteY6721" fmla="*/ 7233313 h 10287000"/>
              <a:gd name="connsiteX6722" fmla="*/ 5137038 w 10076157"/>
              <a:gd name="connsiteY6722" fmla="*/ 7230588 h 10287000"/>
              <a:gd name="connsiteX6723" fmla="*/ 5138527 w 10076157"/>
              <a:gd name="connsiteY6723" fmla="*/ 7225445 h 10287000"/>
              <a:gd name="connsiteX6724" fmla="*/ 5137680 w 10076157"/>
              <a:gd name="connsiteY6724" fmla="*/ 7227066 h 10287000"/>
              <a:gd name="connsiteX6725" fmla="*/ 5124412 w 10076157"/>
              <a:gd name="connsiteY6725" fmla="*/ 7227066 h 10287000"/>
              <a:gd name="connsiteX6726" fmla="*/ 5124412 w 10076157"/>
              <a:gd name="connsiteY6726" fmla="*/ 7212548 h 10287000"/>
              <a:gd name="connsiteX6727" fmla="*/ 5137680 w 10076157"/>
              <a:gd name="connsiteY6727" fmla="*/ 7198031 h 10287000"/>
              <a:gd name="connsiteX6728" fmla="*/ 5144316 w 10076157"/>
              <a:gd name="connsiteY6728" fmla="*/ 7199846 h 10287000"/>
              <a:gd name="connsiteX6729" fmla="*/ 5145360 w 10076157"/>
              <a:gd name="connsiteY6729" fmla="*/ 7201847 h 10287000"/>
              <a:gd name="connsiteX6730" fmla="*/ 5146645 w 10076157"/>
              <a:gd name="connsiteY6730" fmla="*/ 7197404 h 10287000"/>
              <a:gd name="connsiteX6731" fmla="*/ 5150703 w 10076157"/>
              <a:gd name="connsiteY6731" fmla="*/ 7183394 h 10287000"/>
              <a:gd name="connsiteX6732" fmla="*/ 5163621 w 10076157"/>
              <a:gd name="connsiteY6732" fmla="*/ 7191529 h 10287000"/>
              <a:gd name="connsiteX6733" fmla="*/ 5164969 w 10076157"/>
              <a:gd name="connsiteY6733" fmla="*/ 7195694 h 10287000"/>
              <a:gd name="connsiteX6734" fmla="*/ 5169528 w 10076157"/>
              <a:gd name="connsiteY6734" fmla="*/ 7187609 h 10287000"/>
              <a:gd name="connsiteX6735" fmla="*/ 5173210 w 10076157"/>
              <a:gd name="connsiteY6735" fmla="*/ 7171151 h 10287000"/>
              <a:gd name="connsiteX6736" fmla="*/ 5173210 w 10076157"/>
              <a:gd name="connsiteY6736" fmla="*/ 7148738 h 10287000"/>
              <a:gd name="connsiteX6737" fmla="*/ 5220326 w 10076157"/>
              <a:gd name="connsiteY6737" fmla="*/ 7148738 h 10287000"/>
              <a:gd name="connsiteX6738" fmla="*/ 5243586 w 10076157"/>
              <a:gd name="connsiteY6738" fmla="*/ 7126221 h 10287000"/>
              <a:gd name="connsiteX6739" fmla="*/ 5290101 w 10076157"/>
              <a:gd name="connsiteY6739" fmla="*/ 7036141 h 10287000"/>
              <a:gd name="connsiteX6740" fmla="*/ 5313357 w 10076157"/>
              <a:gd name="connsiteY6740" fmla="*/ 7013620 h 10287000"/>
              <a:gd name="connsiteX6741" fmla="*/ 5406391 w 10076157"/>
              <a:gd name="connsiteY6741" fmla="*/ 6968582 h 10287000"/>
              <a:gd name="connsiteX6742" fmla="*/ 5383130 w 10076157"/>
              <a:gd name="connsiteY6742" fmla="*/ 6991104 h 10287000"/>
              <a:gd name="connsiteX6743" fmla="*/ 5359874 w 10076157"/>
              <a:gd name="connsiteY6743" fmla="*/ 7013620 h 10287000"/>
              <a:gd name="connsiteX6744" fmla="*/ 5313357 w 10076157"/>
              <a:gd name="connsiteY6744" fmla="*/ 7036141 h 10287000"/>
              <a:gd name="connsiteX6745" fmla="*/ 5290101 w 10076157"/>
              <a:gd name="connsiteY6745" fmla="*/ 7081178 h 10287000"/>
              <a:gd name="connsiteX6746" fmla="*/ 5290101 w 10076157"/>
              <a:gd name="connsiteY6746" fmla="*/ 7103701 h 10287000"/>
              <a:gd name="connsiteX6747" fmla="*/ 5243586 w 10076157"/>
              <a:gd name="connsiteY6747" fmla="*/ 7148738 h 10287000"/>
              <a:gd name="connsiteX6748" fmla="*/ 5220331 w 10076157"/>
              <a:gd name="connsiteY6748" fmla="*/ 7148738 h 10287000"/>
              <a:gd name="connsiteX6749" fmla="*/ 5220331 w 10076157"/>
              <a:gd name="connsiteY6749" fmla="*/ 7171151 h 10287000"/>
              <a:gd name="connsiteX6750" fmla="*/ 5208551 w 10076157"/>
              <a:gd name="connsiteY6750" fmla="*/ 7185158 h 10287000"/>
              <a:gd name="connsiteX6751" fmla="*/ 5208457 w 10076157"/>
              <a:gd name="connsiteY6751" fmla="*/ 7185409 h 10287000"/>
              <a:gd name="connsiteX6752" fmla="*/ 5208619 w 10076157"/>
              <a:gd name="connsiteY6752" fmla="*/ 7186550 h 10287000"/>
              <a:gd name="connsiteX6753" fmla="*/ 5226821 w 10076157"/>
              <a:gd name="connsiteY6753" fmla="*/ 7189174 h 10287000"/>
              <a:gd name="connsiteX6754" fmla="*/ 5226821 w 10076157"/>
              <a:gd name="connsiteY6754" fmla="*/ 7231151 h 10287000"/>
              <a:gd name="connsiteX6755" fmla="*/ 5247627 w 10076157"/>
              <a:gd name="connsiteY6755" fmla="*/ 7294120 h 10287000"/>
              <a:gd name="connsiteX6756" fmla="*/ 5268432 w 10076157"/>
              <a:gd name="connsiteY6756" fmla="*/ 7294120 h 10287000"/>
              <a:gd name="connsiteX6757" fmla="*/ 5247627 w 10076157"/>
              <a:gd name="connsiteY6757" fmla="*/ 7336098 h 10287000"/>
              <a:gd name="connsiteX6758" fmla="*/ 5185212 w 10076157"/>
              <a:gd name="connsiteY6758" fmla="*/ 7357084 h 10287000"/>
              <a:gd name="connsiteX6759" fmla="*/ 5164407 w 10076157"/>
              <a:gd name="connsiteY6759" fmla="*/ 7357084 h 10287000"/>
              <a:gd name="connsiteX6760" fmla="*/ 5143603 w 10076157"/>
              <a:gd name="connsiteY6760" fmla="*/ 7399060 h 10287000"/>
              <a:gd name="connsiteX6761" fmla="*/ 5143603 w 10076157"/>
              <a:gd name="connsiteY6761" fmla="*/ 7378073 h 10287000"/>
              <a:gd name="connsiteX6762" fmla="*/ 5143603 w 10076157"/>
              <a:gd name="connsiteY6762" fmla="*/ 7367708 h 10287000"/>
              <a:gd name="connsiteX6763" fmla="*/ 5136028 w 10076157"/>
              <a:gd name="connsiteY6763" fmla="*/ 7389314 h 10287000"/>
              <a:gd name="connsiteX6764" fmla="*/ 5126092 w 10076157"/>
              <a:gd name="connsiteY6764" fmla="*/ 7417682 h 10287000"/>
              <a:gd name="connsiteX6765" fmla="*/ 5126092 w 10076157"/>
              <a:gd name="connsiteY6765" fmla="*/ 7462505 h 10287000"/>
              <a:gd name="connsiteX6766" fmla="*/ 5102528 w 10076157"/>
              <a:gd name="connsiteY6766" fmla="*/ 7484915 h 10287000"/>
              <a:gd name="connsiteX6767" fmla="*/ 5078970 w 10076157"/>
              <a:gd name="connsiteY6767" fmla="*/ 7462505 h 10287000"/>
              <a:gd name="connsiteX6768" fmla="*/ 5055405 w 10076157"/>
              <a:gd name="connsiteY6768" fmla="*/ 7484915 h 10287000"/>
              <a:gd name="connsiteX6769" fmla="*/ 5031848 w 10076157"/>
              <a:gd name="connsiteY6769" fmla="*/ 7484915 h 10287000"/>
              <a:gd name="connsiteX6770" fmla="*/ 5023780 w 10076157"/>
              <a:gd name="connsiteY6770" fmla="*/ 7486011 h 10287000"/>
              <a:gd name="connsiteX6771" fmla="*/ 5005750 w 10076157"/>
              <a:gd name="connsiteY6771" fmla="*/ 7523182 h 10287000"/>
              <a:gd name="connsiteX6772" fmla="*/ 5028036 w 10076157"/>
              <a:gd name="connsiteY6772" fmla="*/ 7569135 h 10287000"/>
              <a:gd name="connsiteX6773" fmla="*/ 5057751 w 10076157"/>
              <a:gd name="connsiteY6773" fmla="*/ 7599770 h 10287000"/>
              <a:gd name="connsiteX6774" fmla="*/ 5057751 w 10076157"/>
              <a:gd name="connsiteY6774" fmla="*/ 7630399 h 10287000"/>
              <a:gd name="connsiteX6775" fmla="*/ 5057751 w 10076157"/>
              <a:gd name="connsiteY6775" fmla="*/ 7661035 h 10287000"/>
              <a:gd name="connsiteX6776" fmla="*/ 5028036 w 10076157"/>
              <a:gd name="connsiteY6776" fmla="*/ 7661035 h 10287000"/>
              <a:gd name="connsiteX6777" fmla="*/ 5028036 w 10076157"/>
              <a:gd name="connsiteY6777" fmla="*/ 7630399 h 10287000"/>
              <a:gd name="connsiteX6778" fmla="*/ 4968605 w 10076157"/>
              <a:gd name="connsiteY6778" fmla="*/ 7630399 h 10287000"/>
              <a:gd name="connsiteX6779" fmla="*/ 4938892 w 10076157"/>
              <a:gd name="connsiteY6779" fmla="*/ 7630399 h 10287000"/>
              <a:gd name="connsiteX6780" fmla="*/ 4938892 w 10076157"/>
              <a:gd name="connsiteY6780" fmla="*/ 7691668 h 10287000"/>
              <a:gd name="connsiteX6781" fmla="*/ 4938892 w 10076157"/>
              <a:gd name="connsiteY6781" fmla="*/ 7722304 h 10287000"/>
              <a:gd name="connsiteX6782" fmla="*/ 4938892 w 10076157"/>
              <a:gd name="connsiteY6782" fmla="*/ 7737619 h 10287000"/>
              <a:gd name="connsiteX6783" fmla="*/ 4938892 w 10076157"/>
              <a:gd name="connsiteY6783" fmla="*/ 7745376 h 10287000"/>
              <a:gd name="connsiteX6784" fmla="*/ 4941270 w 10076157"/>
              <a:gd name="connsiteY6784" fmla="*/ 7741179 h 10287000"/>
              <a:gd name="connsiteX6785" fmla="*/ 4961664 w 10076157"/>
              <a:gd name="connsiteY6785" fmla="*/ 7720192 h 10287000"/>
              <a:gd name="connsiteX6786" fmla="*/ 4961664 w 10076157"/>
              <a:gd name="connsiteY6786" fmla="*/ 7741179 h 10287000"/>
              <a:gd name="connsiteX6787" fmla="*/ 4961664 w 10076157"/>
              <a:gd name="connsiteY6787" fmla="*/ 7762169 h 10287000"/>
              <a:gd name="connsiteX6788" fmla="*/ 4961664 w 10076157"/>
              <a:gd name="connsiteY6788" fmla="*/ 7804147 h 10287000"/>
              <a:gd name="connsiteX6789" fmla="*/ 4961048 w 10076157"/>
              <a:gd name="connsiteY6789" fmla="*/ 7805475 h 10287000"/>
              <a:gd name="connsiteX6790" fmla="*/ 4966601 w 10076157"/>
              <a:gd name="connsiteY6790" fmla="*/ 7803847 h 10287000"/>
              <a:gd name="connsiteX6791" fmla="*/ 4950741 w 10076157"/>
              <a:gd name="connsiteY6791" fmla="*/ 7831998 h 10287000"/>
              <a:gd name="connsiteX6792" fmla="*/ 4950331 w 10076157"/>
              <a:gd name="connsiteY6792" fmla="*/ 7832148 h 10287000"/>
              <a:gd name="connsiteX6793" fmla="*/ 4941270 w 10076157"/>
              <a:gd name="connsiteY6793" fmla="*/ 7867116 h 10287000"/>
              <a:gd name="connsiteX6794" fmla="*/ 4938892 w 10076157"/>
              <a:gd name="connsiteY6794" fmla="*/ 7868236 h 10287000"/>
              <a:gd name="connsiteX6795" fmla="*/ 4938892 w 10076157"/>
              <a:gd name="connsiteY6795" fmla="*/ 7871638 h 10287000"/>
              <a:gd name="connsiteX6796" fmla="*/ 4938892 w 10076157"/>
              <a:gd name="connsiteY6796" fmla="*/ 7875468 h 10287000"/>
              <a:gd name="connsiteX6797" fmla="*/ 4925058 w 10076157"/>
              <a:gd name="connsiteY6797" fmla="*/ 7875468 h 10287000"/>
              <a:gd name="connsiteX6798" fmla="*/ 4910673 w 10076157"/>
              <a:gd name="connsiteY6798" fmla="*/ 7893352 h 10287000"/>
              <a:gd name="connsiteX6799" fmla="*/ 4890082 w 10076157"/>
              <a:gd name="connsiteY6799" fmla="*/ 7932197 h 10287000"/>
              <a:gd name="connsiteX6800" fmla="*/ 4890836 w 10076157"/>
              <a:gd name="connsiteY6800" fmla="*/ 7931933 h 10287000"/>
              <a:gd name="connsiteX6801" fmla="*/ 4938407 w 10076157"/>
              <a:gd name="connsiteY6801" fmla="*/ 7893927 h 10287000"/>
              <a:gd name="connsiteX6802" fmla="*/ 4954127 w 10076157"/>
              <a:gd name="connsiteY6802" fmla="*/ 7900205 h 10287000"/>
              <a:gd name="connsiteX6803" fmla="*/ 4968131 w 10076157"/>
              <a:gd name="connsiteY6803" fmla="*/ 7880731 h 10287000"/>
              <a:gd name="connsiteX6804" fmla="*/ 5000265 w 10076157"/>
              <a:gd name="connsiteY6804" fmla="*/ 7845618 h 10287000"/>
              <a:gd name="connsiteX6805" fmla="*/ 5000265 w 10076157"/>
              <a:gd name="connsiteY6805" fmla="*/ 7908040 h 10287000"/>
              <a:gd name="connsiteX6806" fmla="*/ 4935995 w 10076157"/>
              <a:gd name="connsiteY6806" fmla="*/ 8001674 h 10287000"/>
              <a:gd name="connsiteX6807" fmla="*/ 4935995 w 10076157"/>
              <a:gd name="connsiteY6807" fmla="*/ 7982167 h 10287000"/>
              <a:gd name="connsiteX6808" fmla="*/ 4935995 w 10076157"/>
              <a:gd name="connsiteY6808" fmla="*/ 7945147 h 10287000"/>
              <a:gd name="connsiteX6809" fmla="*/ 4922903 w 10076157"/>
              <a:gd name="connsiteY6809" fmla="*/ 7948117 h 10287000"/>
              <a:gd name="connsiteX6810" fmla="*/ 4915855 w 10076157"/>
              <a:gd name="connsiteY6810" fmla="*/ 7938970 h 10287000"/>
              <a:gd name="connsiteX6811" fmla="*/ 4870747 w 10076157"/>
              <a:gd name="connsiteY6811" fmla="*/ 7961487 h 10287000"/>
              <a:gd name="connsiteX6812" fmla="*/ 4848197 w 10076157"/>
              <a:gd name="connsiteY6812" fmla="*/ 7984008 h 10287000"/>
              <a:gd name="connsiteX6813" fmla="*/ 4848786 w 10076157"/>
              <a:gd name="connsiteY6813" fmla="*/ 7983271 h 10287000"/>
              <a:gd name="connsiteX6814" fmla="*/ 4844385 w 10076157"/>
              <a:gd name="connsiteY6814" fmla="*/ 7987801 h 10287000"/>
              <a:gd name="connsiteX6815" fmla="*/ 4839286 w 10076157"/>
              <a:gd name="connsiteY6815" fmla="*/ 7993048 h 10287000"/>
              <a:gd name="connsiteX6816" fmla="*/ 4778098 w 10076157"/>
              <a:gd name="connsiteY6816" fmla="*/ 8035025 h 10287000"/>
              <a:gd name="connsiteX6817" fmla="*/ 4737306 w 10076157"/>
              <a:gd name="connsiteY6817" fmla="*/ 8077004 h 10287000"/>
              <a:gd name="connsiteX6818" fmla="*/ 4701181 w 10076157"/>
              <a:gd name="connsiteY6818" fmla="*/ 8114175 h 10287000"/>
              <a:gd name="connsiteX6819" fmla="*/ 4701181 w 10076157"/>
              <a:gd name="connsiteY6819" fmla="*/ 8138383 h 10287000"/>
              <a:gd name="connsiteX6820" fmla="*/ 4705074 w 10076157"/>
              <a:gd name="connsiteY6820" fmla="*/ 8136247 h 10287000"/>
              <a:gd name="connsiteX6821" fmla="*/ 4705074 w 10076157"/>
              <a:gd name="connsiteY6821" fmla="*/ 8113742 h 10287000"/>
              <a:gd name="connsiteX6822" fmla="*/ 4775464 w 10076157"/>
              <a:gd name="connsiteY6822" fmla="*/ 8136247 h 10287000"/>
              <a:gd name="connsiteX6823" fmla="*/ 4845852 w 10076157"/>
              <a:gd name="connsiteY6823" fmla="*/ 8113742 h 10287000"/>
              <a:gd name="connsiteX6824" fmla="*/ 4892772 w 10076157"/>
              <a:gd name="connsiteY6824" fmla="*/ 8113742 h 10287000"/>
              <a:gd name="connsiteX6825" fmla="*/ 4916234 w 10076157"/>
              <a:gd name="connsiteY6825" fmla="*/ 8068735 h 10287000"/>
              <a:gd name="connsiteX6826" fmla="*/ 4939697 w 10076157"/>
              <a:gd name="connsiteY6826" fmla="*/ 8046230 h 10287000"/>
              <a:gd name="connsiteX6827" fmla="*/ 4963160 w 10076157"/>
              <a:gd name="connsiteY6827" fmla="*/ 8046230 h 10287000"/>
              <a:gd name="connsiteX6828" fmla="*/ 4963707 w 10076157"/>
              <a:gd name="connsiteY6828" fmla="*/ 8046230 h 10287000"/>
              <a:gd name="connsiteX6829" fmla="*/ 4963707 w 10076157"/>
              <a:gd name="connsiteY6829" fmla="*/ 8040387 h 10287000"/>
              <a:gd name="connsiteX6830" fmla="*/ 4963707 w 10076157"/>
              <a:gd name="connsiteY6830" fmla="*/ 8037822 h 10287000"/>
              <a:gd name="connsiteX6831" fmla="*/ 4979772 w 10076157"/>
              <a:gd name="connsiteY6831" fmla="*/ 8040387 h 10287000"/>
              <a:gd name="connsiteX6832" fmla="*/ 4980517 w 10076157"/>
              <a:gd name="connsiteY6832" fmla="*/ 8046230 h 10287000"/>
              <a:gd name="connsiteX6833" fmla="*/ 4986621 w 10076157"/>
              <a:gd name="connsiteY6833" fmla="*/ 8046230 h 10287000"/>
              <a:gd name="connsiteX6834" fmla="*/ 5033547 w 10076157"/>
              <a:gd name="connsiteY6834" fmla="*/ 8001222 h 10287000"/>
              <a:gd name="connsiteX6835" fmla="*/ 5057010 w 10076157"/>
              <a:gd name="connsiteY6835" fmla="*/ 8023722 h 10287000"/>
              <a:gd name="connsiteX6836" fmla="*/ 5057010 w 10076157"/>
              <a:gd name="connsiteY6836" fmla="*/ 8068735 h 10287000"/>
              <a:gd name="connsiteX6837" fmla="*/ 5057010 w 10076157"/>
              <a:gd name="connsiteY6837" fmla="*/ 8113742 h 10287000"/>
              <a:gd name="connsiteX6838" fmla="*/ 5010086 w 10076157"/>
              <a:gd name="connsiteY6838" fmla="*/ 8158753 h 10287000"/>
              <a:gd name="connsiteX6839" fmla="*/ 4963160 w 10076157"/>
              <a:gd name="connsiteY6839" fmla="*/ 8203761 h 10287000"/>
              <a:gd name="connsiteX6840" fmla="*/ 4939697 w 10076157"/>
              <a:gd name="connsiteY6840" fmla="*/ 8226267 h 10287000"/>
              <a:gd name="connsiteX6841" fmla="*/ 4916234 w 10076157"/>
              <a:gd name="connsiteY6841" fmla="*/ 8248773 h 10287000"/>
              <a:gd name="connsiteX6842" fmla="*/ 4869314 w 10076157"/>
              <a:gd name="connsiteY6842" fmla="*/ 8226267 h 10287000"/>
              <a:gd name="connsiteX6843" fmla="*/ 4822387 w 10076157"/>
              <a:gd name="connsiteY6843" fmla="*/ 8226267 h 10287000"/>
              <a:gd name="connsiteX6844" fmla="*/ 4752003 w 10076157"/>
              <a:gd name="connsiteY6844" fmla="*/ 8271278 h 10287000"/>
              <a:gd name="connsiteX6845" fmla="*/ 4658149 w 10076157"/>
              <a:gd name="connsiteY6845" fmla="*/ 8293779 h 10287000"/>
              <a:gd name="connsiteX6846" fmla="*/ 4587764 w 10076157"/>
              <a:gd name="connsiteY6846" fmla="*/ 8316286 h 10287000"/>
              <a:gd name="connsiteX6847" fmla="*/ 4564304 w 10076157"/>
              <a:gd name="connsiteY6847" fmla="*/ 8338791 h 10287000"/>
              <a:gd name="connsiteX6848" fmla="*/ 4564304 w 10076157"/>
              <a:gd name="connsiteY6848" fmla="*/ 8361297 h 10287000"/>
              <a:gd name="connsiteX6849" fmla="*/ 4529112 w 10076157"/>
              <a:gd name="connsiteY6849" fmla="*/ 8375362 h 10287000"/>
              <a:gd name="connsiteX6850" fmla="*/ 4497608 w 10076157"/>
              <a:gd name="connsiteY6850" fmla="*/ 8403060 h 10287000"/>
              <a:gd name="connsiteX6851" fmla="*/ 4524954 w 10076157"/>
              <a:gd name="connsiteY6851" fmla="*/ 8406675 h 10287000"/>
              <a:gd name="connsiteX6852" fmla="*/ 4525285 w 10076157"/>
              <a:gd name="connsiteY6852" fmla="*/ 8408828 h 10287000"/>
              <a:gd name="connsiteX6853" fmla="*/ 4536603 w 10076157"/>
              <a:gd name="connsiteY6853" fmla="*/ 8396971 h 10287000"/>
              <a:gd name="connsiteX6854" fmla="*/ 4556183 w 10076157"/>
              <a:gd name="connsiteY6854" fmla="*/ 8396971 h 10287000"/>
              <a:gd name="connsiteX6855" fmla="*/ 4536603 w 10076157"/>
              <a:gd name="connsiteY6855" fmla="*/ 8417491 h 10287000"/>
              <a:gd name="connsiteX6856" fmla="*/ 4527370 w 10076157"/>
              <a:gd name="connsiteY6856" fmla="*/ 8422328 h 10287000"/>
              <a:gd name="connsiteX6857" fmla="*/ 4528970 w 10076157"/>
              <a:gd name="connsiteY6857" fmla="*/ 8432689 h 10287000"/>
              <a:gd name="connsiteX6858" fmla="*/ 4528118 w 10076157"/>
              <a:gd name="connsiteY6858" fmla="*/ 8436636 h 10287000"/>
              <a:gd name="connsiteX6859" fmla="*/ 4555560 w 10076157"/>
              <a:gd name="connsiteY6859" fmla="*/ 8436636 h 10287000"/>
              <a:gd name="connsiteX6860" fmla="*/ 4575930 w 10076157"/>
              <a:gd name="connsiteY6860" fmla="*/ 8415489 h 10287000"/>
              <a:gd name="connsiteX6861" fmla="*/ 4637038 w 10076157"/>
              <a:gd name="connsiteY6861" fmla="*/ 8394337 h 10287000"/>
              <a:gd name="connsiteX6862" fmla="*/ 4645550 w 10076157"/>
              <a:gd name="connsiteY6862" fmla="*/ 8412013 h 10287000"/>
              <a:gd name="connsiteX6863" fmla="*/ 4656494 w 10076157"/>
              <a:gd name="connsiteY6863" fmla="*/ 8409826 h 10287000"/>
              <a:gd name="connsiteX6864" fmla="*/ 4671800 w 10076157"/>
              <a:gd name="connsiteY6864" fmla="*/ 8409826 h 10287000"/>
              <a:gd name="connsiteX6865" fmla="*/ 4668213 w 10076157"/>
              <a:gd name="connsiteY6865" fmla="*/ 8397383 h 10287000"/>
              <a:gd name="connsiteX6866" fmla="*/ 4732482 w 10076157"/>
              <a:gd name="connsiteY6866" fmla="*/ 8369515 h 10287000"/>
              <a:gd name="connsiteX6867" fmla="*/ 4732482 w 10076157"/>
              <a:gd name="connsiteY6867" fmla="*/ 8397383 h 10287000"/>
              <a:gd name="connsiteX6868" fmla="*/ 4700342 w 10076157"/>
              <a:gd name="connsiteY6868" fmla="*/ 8425252 h 10287000"/>
              <a:gd name="connsiteX6869" fmla="*/ 4679045 w 10076157"/>
              <a:gd name="connsiteY6869" fmla="*/ 8414696 h 10287000"/>
              <a:gd name="connsiteX6870" fmla="*/ 4679045 w 10076157"/>
              <a:gd name="connsiteY6870" fmla="*/ 8421088 h 10287000"/>
              <a:gd name="connsiteX6871" fmla="*/ 4679045 w 10076157"/>
              <a:gd name="connsiteY6871" fmla="*/ 8432349 h 10287000"/>
              <a:gd name="connsiteX6872" fmla="*/ 4611386 w 10076157"/>
              <a:gd name="connsiteY6872" fmla="*/ 8499907 h 10287000"/>
              <a:gd name="connsiteX6873" fmla="*/ 4586203 w 10076157"/>
              <a:gd name="connsiteY6873" fmla="*/ 8499907 h 10287000"/>
              <a:gd name="connsiteX6874" fmla="*/ 4575930 w 10076157"/>
              <a:gd name="connsiteY6874" fmla="*/ 8521234 h 10287000"/>
              <a:gd name="connsiteX6875" fmla="*/ 4494452 w 10076157"/>
              <a:gd name="connsiteY6875" fmla="*/ 8584684 h 10287000"/>
              <a:gd name="connsiteX6876" fmla="*/ 4474081 w 10076157"/>
              <a:gd name="connsiteY6876" fmla="*/ 8605834 h 10287000"/>
              <a:gd name="connsiteX6877" fmla="*/ 4446073 w 10076157"/>
              <a:gd name="connsiteY6877" fmla="*/ 8619054 h 10287000"/>
              <a:gd name="connsiteX6878" fmla="*/ 4441100 w 10076157"/>
              <a:gd name="connsiteY6878" fmla="*/ 8630412 h 10287000"/>
              <a:gd name="connsiteX6879" fmla="*/ 4476321 w 10076157"/>
              <a:gd name="connsiteY6879" fmla="*/ 8628536 h 10287000"/>
              <a:gd name="connsiteX6880" fmla="*/ 4493919 w 10076157"/>
              <a:gd name="connsiteY6880" fmla="*/ 8608848 h 10287000"/>
              <a:gd name="connsiteX6881" fmla="*/ 4564304 w 10076157"/>
              <a:gd name="connsiteY6881" fmla="*/ 8586343 h 10287000"/>
              <a:gd name="connsiteX6882" fmla="*/ 4575379 w 10076157"/>
              <a:gd name="connsiteY6882" fmla="*/ 8586343 h 10287000"/>
              <a:gd name="connsiteX6883" fmla="*/ 4575160 w 10076157"/>
              <a:gd name="connsiteY6883" fmla="*/ 8586279 h 10287000"/>
              <a:gd name="connsiteX6884" fmla="*/ 4562137 w 10076157"/>
              <a:gd name="connsiteY6884" fmla="*/ 8582508 h 10287000"/>
              <a:gd name="connsiteX6885" fmla="*/ 4571437 w 10076157"/>
              <a:gd name="connsiteY6885" fmla="*/ 8550391 h 10287000"/>
              <a:gd name="connsiteX6886" fmla="*/ 4611608 w 10076157"/>
              <a:gd name="connsiteY6886" fmla="*/ 8527205 h 10287000"/>
              <a:gd name="connsiteX6887" fmla="*/ 4602305 w 10076157"/>
              <a:gd name="connsiteY6887" fmla="*/ 8559329 h 10287000"/>
              <a:gd name="connsiteX6888" fmla="*/ 4598382 w 10076157"/>
              <a:gd name="connsiteY6888" fmla="*/ 8572879 h 10287000"/>
              <a:gd name="connsiteX6889" fmla="*/ 4594482 w 10076157"/>
              <a:gd name="connsiteY6889" fmla="*/ 8586343 h 10287000"/>
              <a:gd name="connsiteX6890" fmla="*/ 4634690 w 10076157"/>
              <a:gd name="connsiteY6890" fmla="*/ 8586343 h 10287000"/>
              <a:gd name="connsiteX6891" fmla="*/ 4681614 w 10076157"/>
              <a:gd name="connsiteY6891" fmla="*/ 8563835 h 10287000"/>
              <a:gd name="connsiteX6892" fmla="*/ 4697714 w 10076157"/>
              <a:gd name="connsiteY6892" fmla="*/ 8567953 h 10287000"/>
              <a:gd name="connsiteX6893" fmla="*/ 4699892 w 10076157"/>
              <a:gd name="connsiteY6893" fmla="*/ 8565767 h 10287000"/>
              <a:gd name="connsiteX6894" fmla="*/ 4739753 w 10076157"/>
              <a:gd name="connsiteY6894" fmla="*/ 8545755 h 10287000"/>
              <a:gd name="connsiteX6895" fmla="*/ 4739753 w 10076157"/>
              <a:gd name="connsiteY6895" fmla="*/ 8565767 h 10287000"/>
              <a:gd name="connsiteX6896" fmla="*/ 4720554 w 10076157"/>
              <a:gd name="connsiteY6896" fmla="*/ 8573797 h 10287000"/>
              <a:gd name="connsiteX6897" fmla="*/ 4725607 w 10076157"/>
              <a:gd name="connsiteY6897" fmla="*/ 8575090 h 10287000"/>
              <a:gd name="connsiteX6898" fmla="*/ 4752003 w 10076157"/>
              <a:gd name="connsiteY6898" fmla="*/ 8586343 h 10287000"/>
              <a:gd name="connsiteX6899" fmla="*/ 4798927 w 10076157"/>
              <a:gd name="connsiteY6899" fmla="*/ 8563835 h 10287000"/>
              <a:gd name="connsiteX6900" fmla="*/ 4784567 w 10076157"/>
              <a:gd name="connsiteY6900" fmla="*/ 8560904 h 10287000"/>
              <a:gd name="connsiteX6901" fmla="*/ 4776218 w 10076157"/>
              <a:gd name="connsiteY6901" fmla="*/ 8574870 h 10287000"/>
              <a:gd name="connsiteX6902" fmla="*/ 4780596 w 10076157"/>
              <a:gd name="connsiteY6902" fmla="*/ 8559752 h 10287000"/>
              <a:gd name="connsiteX6903" fmla="*/ 4766667 w 10076157"/>
              <a:gd name="connsiteY6903" fmla="*/ 8552582 h 10287000"/>
              <a:gd name="connsiteX6904" fmla="*/ 4752003 w 10076157"/>
              <a:gd name="connsiteY6904" fmla="*/ 8541330 h 10287000"/>
              <a:gd name="connsiteX6905" fmla="*/ 4798927 w 10076157"/>
              <a:gd name="connsiteY6905" fmla="*/ 8473818 h 10287000"/>
              <a:gd name="connsiteX6906" fmla="*/ 4816522 w 10076157"/>
              <a:gd name="connsiteY6906" fmla="*/ 8471005 h 10287000"/>
              <a:gd name="connsiteX6907" fmla="*/ 4835279 w 10076157"/>
              <a:gd name="connsiteY6907" fmla="*/ 8465307 h 10287000"/>
              <a:gd name="connsiteX6908" fmla="*/ 4847646 w 10076157"/>
              <a:gd name="connsiteY6908" fmla="*/ 8437311 h 10287000"/>
              <a:gd name="connsiteX6909" fmla="*/ 4856101 w 10076157"/>
              <a:gd name="connsiteY6909" fmla="*/ 8408107 h 10287000"/>
              <a:gd name="connsiteX6910" fmla="*/ 4910621 w 10076157"/>
              <a:gd name="connsiteY6910" fmla="*/ 8328944 h 10287000"/>
              <a:gd name="connsiteX6911" fmla="*/ 4948227 w 10076157"/>
              <a:gd name="connsiteY6911" fmla="*/ 8308189 h 10287000"/>
              <a:gd name="connsiteX6912" fmla="*/ 4956684 w 10076157"/>
              <a:gd name="connsiteY6912" fmla="*/ 8278985 h 10287000"/>
              <a:gd name="connsiteX6913" fmla="*/ 4977378 w 10076157"/>
              <a:gd name="connsiteY6913" fmla="*/ 8316630 h 10287000"/>
              <a:gd name="connsiteX6914" fmla="*/ 4960466 w 10076157"/>
              <a:gd name="connsiteY6914" fmla="*/ 8375030 h 10287000"/>
              <a:gd name="connsiteX6915" fmla="*/ 4953391 w 10076157"/>
              <a:gd name="connsiteY6915" fmla="*/ 8401168 h 10287000"/>
              <a:gd name="connsiteX6916" fmla="*/ 4950846 w 10076157"/>
              <a:gd name="connsiteY6916" fmla="*/ 8415874 h 10287000"/>
              <a:gd name="connsiteX6917" fmla="*/ 4963160 w 10076157"/>
              <a:gd name="connsiteY6917" fmla="*/ 8406303 h 10287000"/>
              <a:gd name="connsiteX6918" fmla="*/ 4963160 w 10076157"/>
              <a:gd name="connsiteY6918" fmla="*/ 8383798 h 10287000"/>
              <a:gd name="connsiteX6919" fmla="*/ 4968114 w 10076157"/>
              <a:gd name="connsiteY6919" fmla="*/ 8383798 h 10287000"/>
              <a:gd name="connsiteX6920" fmla="*/ 4989152 w 10076157"/>
              <a:gd name="connsiteY6920" fmla="*/ 8363428 h 10287000"/>
              <a:gd name="connsiteX6921" fmla="*/ 5011708 w 10076157"/>
              <a:gd name="connsiteY6921" fmla="*/ 8341594 h 10287000"/>
              <a:gd name="connsiteX6922" fmla="*/ 5023974 w 10076157"/>
              <a:gd name="connsiteY6922" fmla="*/ 8332925 h 10287000"/>
              <a:gd name="connsiteX6923" fmla="*/ 5010595 w 10076157"/>
              <a:gd name="connsiteY6923" fmla="*/ 8295308 h 10287000"/>
              <a:gd name="connsiteX6924" fmla="*/ 4995677 w 10076157"/>
              <a:gd name="connsiteY6924" fmla="*/ 8276240 h 10287000"/>
              <a:gd name="connsiteX6925" fmla="*/ 5025512 w 10076157"/>
              <a:gd name="connsiteY6925" fmla="*/ 8276240 h 10287000"/>
              <a:gd name="connsiteX6926" fmla="*/ 5055347 w 10076157"/>
              <a:gd name="connsiteY6926" fmla="*/ 8276240 h 10287000"/>
              <a:gd name="connsiteX6927" fmla="*/ 5085192 w 10076157"/>
              <a:gd name="connsiteY6927" fmla="*/ 8306748 h 10287000"/>
              <a:gd name="connsiteX6928" fmla="*/ 5144864 w 10076157"/>
              <a:gd name="connsiteY6928" fmla="*/ 8276240 h 10287000"/>
              <a:gd name="connsiteX6929" fmla="*/ 5234385 w 10076157"/>
              <a:gd name="connsiteY6929" fmla="*/ 8184720 h 10287000"/>
              <a:gd name="connsiteX6930" fmla="*/ 5264221 w 10076157"/>
              <a:gd name="connsiteY6930" fmla="*/ 8093193 h 10287000"/>
              <a:gd name="connsiteX6931" fmla="*/ 5294058 w 10076157"/>
              <a:gd name="connsiteY6931" fmla="*/ 8032182 h 10287000"/>
              <a:gd name="connsiteX6932" fmla="*/ 5294058 w 10076157"/>
              <a:gd name="connsiteY6932" fmla="*/ 8001674 h 10287000"/>
              <a:gd name="connsiteX6933" fmla="*/ 5353731 w 10076157"/>
              <a:gd name="connsiteY6933" fmla="*/ 8001674 h 10287000"/>
              <a:gd name="connsiteX6934" fmla="*/ 5383189 w 10076157"/>
              <a:gd name="connsiteY6934" fmla="*/ 7971025 h 10287000"/>
              <a:gd name="connsiteX6935" fmla="*/ 5442099 w 10076157"/>
              <a:gd name="connsiteY6935" fmla="*/ 7848405 h 10287000"/>
              <a:gd name="connsiteX6936" fmla="*/ 5471550 w 10076157"/>
              <a:gd name="connsiteY6936" fmla="*/ 7817750 h 10287000"/>
              <a:gd name="connsiteX6937" fmla="*/ 5589377 w 10076157"/>
              <a:gd name="connsiteY6937" fmla="*/ 7756444 h 10287000"/>
              <a:gd name="connsiteX6938" fmla="*/ 5559918 w 10076157"/>
              <a:gd name="connsiteY6938" fmla="*/ 7787100 h 10287000"/>
              <a:gd name="connsiteX6939" fmla="*/ 5530468 w 10076157"/>
              <a:gd name="connsiteY6939" fmla="*/ 7817750 h 10287000"/>
              <a:gd name="connsiteX6940" fmla="*/ 5471550 w 10076157"/>
              <a:gd name="connsiteY6940" fmla="*/ 7848405 h 10287000"/>
              <a:gd name="connsiteX6941" fmla="*/ 5442099 w 10076157"/>
              <a:gd name="connsiteY6941" fmla="*/ 7909711 h 10287000"/>
              <a:gd name="connsiteX6942" fmla="*/ 5442099 w 10076157"/>
              <a:gd name="connsiteY6942" fmla="*/ 7940368 h 10287000"/>
              <a:gd name="connsiteX6943" fmla="*/ 5383189 w 10076157"/>
              <a:gd name="connsiteY6943" fmla="*/ 8001674 h 10287000"/>
              <a:gd name="connsiteX6944" fmla="*/ 5353737 w 10076157"/>
              <a:gd name="connsiteY6944" fmla="*/ 8001674 h 10287000"/>
              <a:gd name="connsiteX6945" fmla="*/ 5353737 w 10076157"/>
              <a:gd name="connsiteY6945" fmla="*/ 8032182 h 10287000"/>
              <a:gd name="connsiteX6946" fmla="*/ 5323902 w 10076157"/>
              <a:gd name="connsiteY6946" fmla="*/ 8093193 h 10287000"/>
              <a:gd name="connsiteX6947" fmla="*/ 5323902 w 10076157"/>
              <a:gd name="connsiteY6947" fmla="*/ 8184720 h 10287000"/>
              <a:gd name="connsiteX6948" fmla="*/ 5294058 w 10076157"/>
              <a:gd name="connsiteY6948" fmla="*/ 8184720 h 10287000"/>
              <a:gd name="connsiteX6949" fmla="*/ 5264221 w 10076157"/>
              <a:gd name="connsiteY6949" fmla="*/ 8215221 h 10287000"/>
              <a:gd name="connsiteX6950" fmla="*/ 5264221 w 10076157"/>
              <a:gd name="connsiteY6950" fmla="*/ 8276240 h 10287000"/>
              <a:gd name="connsiteX6951" fmla="*/ 5234385 w 10076157"/>
              <a:gd name="connsiteY6951" fmla="*/ 8367760 h 10287000"/>
              <a:gd name="connsiteX6952" fmla="*/ 5234385 w 10076157"/>
              <a:gd name="connsiteY6952" fmla="*/ 8428776 h 10287000"/>
              <a:gd name="connsiteX6953" fmla="*/ 5227613 w 10076157"/>
              <a:gd name="connsiteY6953" fmla="*/ 8446088 h 10287000"/>
              <a:gd name="connsiteX6954" fmla="*/ 5248099 w 10076157"/>
              <a:gd name="connsiteY6954" fmla="*/ 8438011 h 10287000"/>
              <a:gd name="connsiteX6955" fmla="*/ 5248099 w 10076157"/>
              <a:gd name="connsiteY6955" fmla="*/ 8459392 h 10287000"/>
              <a:gd name="connsiteX6956" fmla="*/ 5187093 w 10076157"/>
              <a:gd name="connsiteY6956" fmla="*/ 8502148 h 10287000"/>
              <a:gd name="connsiteX6957" fmla="*/ 5146429 w 10076157"/>
              <a:gd name="connsiteY6957" fmla="*/ 8544903 h 10287000"/>
              <a:gd name="connsiteX6958" fmla="*/ 5085429 w 10076157"/>
              <a:gd name="connsiteY6958" fmla="*/ 8587660 h 10287000"/>
              <a:gd name="connsiteX6959" fmla="*/ 5044760 w 10076157"/>
              <a:gd name="connsiteY6959" fmla="*/ 8630412 h 10287000"/>
              <a:gd name="connsiteX6960" fmla="*/ 5024425 w 10076157"/>
              <a:gd name="connsiteY6960" fmla="*/ 8630412 h 10287000"/>
              <a:gd name="connsiteX6961" fmla="*/ 5004093 w 10076157"/>
              <a:gd name="connsiteY6961" fmla="*/ 8630412 h 10287000"/>
              <a:gd name="connsiteX6962" fmla="*/ 5024425 w 10076157"/>
              <a:gd name="connsiteY6962" fmla="*/ 8609035 h 10287000"/>
              <a:gd name="connsiteX6963" fmla="*/ 5031096 w 10076157"/>
              <a:gd name="connsiteY6963" fmla="*/ 8593002 h 10287000"/>
              <a:gd name="connsiteX6964" fmla="*/ 5042916 w 10076157"/>
              <a:gd name="connsiteY6964" fmla="*/ 8581308 h 10287000"/>
              <a:gd name="connsiteX6965" fmla="*/ 5040429 w 10076157"/>
              <a:gd name="connsiteY6965" fmla="*/ 8581308 h 10287000"/>
              <a:gd name="connsiteX6966" fmla="*/ 5025512 w 10076157"/>
              <a:gd name="connsiteY6966" fmla="*/ 8581308 h 10287000"/>
              <a:gd name="connsiteX6967" fmla="*/ 4995677 w 10076157"/>
              <a:gd name="connsiteY6967" fmla="*/ 8550805 h 10287000"/>
              <a:gd name="connsiteX6968" fmla="*/ 4954646 w 10076157"/>
              <a:gd name="connsiteY6968" fmla="*/ 8558429 h 10287000"/>
              <a:gd name="connsiteX6969" fmla="*/ 4951671 w 10076157"/>
              <a:gd name="connsiteY6969" fmla="*/ 8552349 h 10287000"/>
              <a:gd name="connsiteX6970" fmla="*/ 4942631 w 10076157"/>
              <a:gd name="connsiteY6970" fmla="*/ 8561023 h 10287000"/>
              <a:gd name="connsiteX6971" fmla="*/ 4939697 w 10076157"/>
              <a:gd name="connsiteY6971" fmla="*/ 8563835 h 10287000"/>
              <a:gd name="connsiteX6972" fmla="*/ 4892772 w 10076157"/>
              <a:gd name="connsiteY6972" fmla="*/ 8608848 h 10287000"/>
              <a:gd name="connsiteX6973" fmla="*/ 4939697 w 10076157"/>
              <a:gd name="connsiteY6973" fmla="*/ 8653855 h 10287000"/>
              <a:gd name="connsiteX6974" fmla="*/ 4986621 w 10076157"/>
              <a:gd name="connsiteY6974" fmla="*/ 8676360 h 10287000"/>
              <a:gd name="connsiteX6975" fmla="*/ 4963160 w 10076157"/>
              <a:gd name="connsiteY6975" fmla="*/ 8721368 h 10287000"/>
              <a:gd name="connsiteX6976" fmla="*/ 4963160 w 10076157"/>
              <a:gd name="connsiteY6976" fmla="*/ 8743874 h 10287000"/>
              <a:gd name="connsiteX6977" fmla="*/ 4916234 w 10076157"/>
              <a:gd name="connsiteY6977" fmla="*/ 8763566 h 10287000"/>
              <a:gd name="connsiteX6978" fmla="*/ 4878832 w 10076157"/>
              <a:gd name="connsiteY6978" fmla="*/ 8765809 h 10287000"/>
              <a:gd name="connsiteX6979" fmla="*/ 4864609 w 10076157"/>
              <a:gd name="connsiteY6979" fmla="*/ 8809790 h 10287000"/>
              <a:gd name="connsiteX6980" fmla="*/ 4856143 w 10076157"/>
              <a:gd name="connsiteY6980" fmla="*/ 8835977 h 10287000"/>
              <a:gd name="connsiteX6981" fmla="*/ 4890487 w 10076157"/>
              <a:gd name="connsiteY6981" fmla="*/ 8835652 h 10287000"/>
              <a:gd name="connsiteX6982" fmla="*/ 4850235 w 10076157"/>
              <a:gd name="connsiteY6982" fmla="*/ 8854256 h 10287000"/>
              <a:gd name="connsiteX6983" fmla="*/ 4849753 w 10076157"/>
              <a:gd name="connsiteY6983" fmla="*/ 8855740 h 10287000"/>
              <a:gd name="connsiteX6984" fmla="*/ 4820040 w 10076157"/>
              <a:gd name="connsiteY6984" fmla="*/ 8886375 h 10287000"/>
              <a:gd name="connsiteX6985" fmla="*/ 4730894 w 10076157"/>
              <a:gd name="connsiteY6985" fmla="*/ 8947639 h 10287000"/>
              <a:gd name="connsiteX6986" fmla="*/ 4720243 w 10076157"/>
              <a:gd name="connsiteY6986" fmla="*/ 8955076 h 10287000"/>
              <a:gd name="connsiteX6987" fmla="*/ 4724658 w 10076157"/>
              <a:gd name="connsiteY6987" fmla="*/ 8957003 h 10287000"/>
              <a:gd name="connsiteX6988" fmla="*/ 4737419 w 10076157"/>
              <a:gd name="connsiteY6988" fmla="*/ 8943850 h 10287000"/>
              <a:gd name="connsiteX6989" fmla="*/ 4798495 w 10076157"/>
              <a:gd name="connsiteY6989" fmla="*/ 8943850 h 10287000"/>
              <a:gd name="connsiteX6990" fmla="*/ 4783224 w 10076157"/>
              <a:gd name="connsiteY6990" fmla="*/ 8956968 h 10287000"/>
              <a:gd name="connsiteX6991" fmla="*/ 4767597 w 10076157"/>
              <a:gd name="connsiteY6991" fmla="*/ 8966813 h 10287000"/>
              <a:gd name="connsiteX6992" fmla="*/ 4780596 w 10076157"/>
              <a:gd name="connsiteY6992" fmla="*/ 8965055 h 10287000"/>
              <a:gd name="connsiteX6993" fmla="*/ 4892772 w 10076157"/>
              <a:gd name="connsiteY6993" fmla="*/ 8923911 h 10287000"/>
              <a:gd name="connsiteX6994" fmla="*/ 5010086 w 10076157"/>
              <a:gd name="connsiteY6994" fmla="*/ 8878905 h 10287000"/>
              <a:gd name="connsiteX6995" fmla="*/ 5057010 w 10076157"/>
              <a:gd name="connsiteY6995" fmla="*/ 8878905 h 10287000"/>
              <a:gd name="connsiteX6996" fmla="*/ 5150853 w 10076157"/>
              <a:gd name="connsiteY6996" fmla="*/ 8833893 h 10287000"/>
              <a:gd name="connsiteX6997" fmla="*/ 5221241 w 10076157"/>
              <a:gd name="connsiteY6997" fmla="*/ 8788885 h 10287000"/>
              <a:gd name="connsiteX6998" fmla="*/ 5315092 w 10076157"/>
              <a:gd name="connsiteY6998" fmla="*/ 8721368 h 10287000"/>
              <a:gd name="connsiteX6999" fmla="*/ 5432400 w 10076157"/>
              <a:gd name="connsiteY6999" fmla="*/ 8653855 h 10287000"/>
              <a:gd name="connsiteX7000" fmla="*/ 5479325 w 10076157"/>
              <a:gd name="connsiteY7000" fmla="*/ 8631350 h 10287000"/>
              <a:gd name="connsiteX7001" fmla="*/ 5432400 w 10076157"/>
              <a:gd name="connsiteY7001" fmla="*/ 8698868 h 10287000"/>
              <a:gd name="connsiteX7002" fmla="*/ 5408943 w 10076157"/>
              <a:gd name="connsiteY7002" fmla="*/ 8721368 h 10287000"/>
              <a:gd name="connsiteX7003" fmla="*/ 5362018 w 10076157"/>
              <a:gd name="connsiteY7003" fmla="*/ 8766380 h 10287000"/>
              <a:gd name="connsiteX7004" fmla="*/ 5268167 w 10076157"/>
              <a:gd name="connsiteY7004" fmla="*/ 8811386 h 10287000"/>
              <a:gd name="connsiteX7005" fmla="*/ 5174318 w 10076157"/>
              <a:gd name="connsiteY7005" fmla="*/ 8856399 h 10287000"/>
              <a:gd name="connsiteX7006" fmla="*/ 5080472 w 10076157"/>
              <a:gd name="connsiteY7006" fmla="*/ 8901405 h 10287000"/>
              <a:gd name="connsiteX7007" fmla="*/ 4986621 w 10076157"/>
              <a:gd name="connsiteY7007" fmla="*/ 8946417 h 10287000"/>
              <a:gd name="connsiteX7008" fmla="*/ 4939697 w 10076157"/>
              <a:gd name="connsiteY7008" fmla="*/ 8968924 h 10287000"/>
              <a:gd name="connsiteX7009" fmla="*/ 4916234 w 10076157"/>
              <a:gd name="connsiteY7009" fmla="*/ 8991424 h 10287000"/>
              <a:gd name="connsiteX7010" fmla="*/ 4845852 w 10076157"/>
              <a:gd name="connsiteY7010" fmla="*/ 9013930 h 10287000"/>
              <a:gd name="connsiteX7011" fmla="*/ 4845852 w 10076157"/>
              <a:gd name="connsiteY7011" fmla="*/ 9036436 h 10287000"/>
              <a:gd name="connsiteX7012" fmla="*/ 4866380 w 10076157"/>
              <a:gd name="connsiteY7012" fmla="*/ 9036436 h 10287000"/>
              <a:gd name="connsiteX7013" fmla="*/ 4869314 w 10076157"/>
              <a:gd name="connsiteY7013" fmla="*/ 9036436 h 10287000"/>
              <a:gd name="connsiteX7014" fmla="*/ 4798927 w 10076157"/>
              <a:gd name="connsiteY7014" fmla="*/ 9081442 h 10287000"/>
              <a:gd name="connsiteX7015" fmla="*/ 4728539 w 10076157"/>
              <a:gd name="connsiteY7015" fmla="*/ 9126456 h 10287000"/>
              <a:gd name="connsiteX7016" fmla="*/ 4587764 w 10076157"/>
              <a:gd name="connsiteY7016" fmla="*/ 9171461 h 10287000"/>
              <a:gd name="connsiteX7017" fmla="*/ 4517381 w 10076157"/>
              <a:gd name="connsiteY7017" fmla="*/ 9193968 h 10287000"/>
              <a:gd name="connsiteX7018" fmla="*/ 4435263 w 10076157"/>
              <a:gd name="connsiteY7018" fmla="*/ 9227726 h 10287000"/>
              <a:gd name="connsiteX7019" fmla="*/ 4376264 w 10076157"/>
              <a:gd name="connsiteY7019" fmla="*/ 9251977 h 10287000"/>
              <a:gd name="connsiteX7020" fmla="*/ 4374325 w 10076157"/>
              <a:gd name="connsiteY7020" fmla="*/ 9253978 h 10287000"/>
              <a:gd name="connsiteX7021" fmla="*/ 4371400 w 10076157"/>
              <a:gd name="connsiteY7021" fmla="*/ 9253978 h 10287000"/>
              <a:gd name="connsiteX7022" fmla="*/ 4353141 w 10076157"/>
              <a:gd name="connsiteY7022" fmla="*/ 9261481 h 10287000"/>
              <a:gd name="connsiteX7023" fmla="*/ 4279357 w 10076157"/>
              <a:gd name="connsiteY7023" fmla="*/ 9261481 h 10287000"/>
              <a:gd name="connsiteX7024" fmla="*/ 4270324 w 10076157"/>
              <a:gd name="connsiteY7024" fmla="*/ 9273123 h 10287000"/>
              <a:gd name="connsiteX7025" fmla="*/ 4255465 w 10076157"/>
              <a:gd name="connsiteY7025" fmla="*/ 9315240 h 10287000"/>
              <a:gd name="connsiteX7026" fmla="*/ 4225750 w 10076157"/>
              <a:gd name="connsiteY7026" fmla="*/ 9345877 h 10287000"/>
              <a:gd name="connsiteX7027" fmla="*/ 4285178 w 10076157"/>
              <a:gd name="connsiteY7027" fmla="*/ 9345877 h 10287000"/>
              <a:gd name="connsiteX7028" fmla="*/ 4297716 w 10076157"/>
              <a:gd name="connsiteY7028" fmla="*/ 9397573 h 10287000"/>
              <a:gd name="connsiteX7029" fmla="*/ 4288457 w 10076157"/>
              <a:gd name="connsiteY7029" fmla="*/ 9404643 h 10287000"/>
              <a:gd name="connsiteX7030" fmla="*/ 4288661 w 10076157"/>
              <a:gd name="connsiteY7030" fmla="*/ 9409935 h 10287000"/>
              <a:gd name="connsiteX7031" fmla="*/ 4284282 w 10076157"/>
              <a:gd name="connsiteY7031" fmla="*/ 9426561 h 10287000"/>
              <a:gd name="connsiteX7032" fmla="*/ 4278841 w 10076157"/>
              <a:gd name="connsiteY7032" fmla="*/ 9430304 h 10287000"/>
              <a:gd name="connsiteX7033" fmla="*/ 4273435 w 10076157"/>
              <a:gd name="connsiteY7033" fmla="*/ 9434760 h 10287000"/>
              <a:gd name="connsiteX7034" fmla="*/ 4272644 w 10076157"/>
              <a:gd name="connsiteY7034" fmla="*/ 9445913 h 10287000"/>
              <a:gd name="connsiteX7035" fmla="*/ 4285178 w 10076157"/>
              <a:gd name="connsiteY7035" fmla="*/ 9468410 h 10287000"/>
              <a:gd name="connsiteX7036" fmla="*/ 4255465 w 10076157"/>
              <a:gd name="connsiteY7036" fmla="*/ 9499045 h 10287000"/>
              <a:gd name="connsiteX7037" fmla="*/ 4225750 w 10076157"/>
              <a:gd name="connsiteY7037" fmla="*/ 9529680 h 10287000"/>
              <a:gd name="connsiteX7038" fmla="*/ 4196042 w 10076157"/>
              <a:gd name="connsiteY7038" fmla="*/ 9621579 h 10287000"/>
              <a:gd name="connsiteX7039" fmla="*/ 4166325 w 10076157"/>
              <a:gd name="connsiteY7039" fmla="*/ 9621579 h 10287000"/>
              <a:gd name="connsiteX7040" fmla="*/ 4106897 w 10076157"/>
              <a:gd name="connsiteY7040" fmla="*/ 9621579 h 10287000"/>
              <a:gd name="connsiteX7041" fmla="*/ 4077182 w 10076157"/>
              <a:gd name="connsiteY7041" fmla="*/ 9590944 h 10287000"/>
              <a:gd name="connsiteX7042" fmla="*/ 4136611 w 10076157"/>
              <a:gd name="connsiteY7042" fmla="*/ 9560309 h 10287000"/>
              <a:gd name="connsiteX7043" fmla="*/ 4106897 w 10076157"/>
              <a:gd name="connsiteY7043" fmla="*/ 9499045 h 10287000"/>
              <a:gd name="connsiteX7044" fmla="*/ 4106897 w 10076157"/>
              <a:gd name="connsiteY7044" fmla="*/ 9437774 h 10287000"/>
              <a:gd name="connsiteX7045" fmla="*/ 4077182 w 10076157"/>
              <a:gd name="connsiteY7045" fmla="*/ 9437774 h 10287000"/>
              <a:gd name="connsiteX7046" fmla="*/ 4017751 w 10076157"/>
              <a:gd name="connsiteY7046" fmla="*/ 9407146 h 10287000"/>
              <a:gd name="connsiteX7047" fmla="*/ 4017751 w 10076157"/>
              <a:gd name="connsiteY7047" fmla="*/ 9468410 h 10287000"/>
              <a:gd name="connsiteX7048" fmla="*/ 3898895 w 10076157"/>
              <a:gd name="connsiteY7048" fmla="*/ 9499045 h 10287000"/>
              <a:gd name="connsiteX7049" fmla="*/ 3839471 w 10076157"/>
              <a:gd name="connsiteY7049" fmla="*/ 9529680 h 10287000"/>
              <a:gd name="connsiteX7050" fmla="*/ 3780043 w 10076157"/>
              <a:gd name="connsiteY7050" fmla="*/ 9560309 h 10287000"/>
              <a:gd name="connsiteX7051" fmla="*/ 3780043 w 10076157"/>
              <a:gd name="connsiteY7051" fmla="*/ 9590944 h 10287000"/>
              <a:gd name="connsiteX7052" fmla="*/ 3780043 w 10076157"/>
              <a:gd name="connsiteY7052" fmla="*/ 9621579 h 10287000"/>
              <a:gd name="connsiteX7053" fmla="*/ 3839471 w 10076157"/>
              <a:gd name="connsiteY7053" fmla="*/ 9621579 h 10287000"/>
              <a:gd name="connsiteX7054" fmla="*/ 3898895 w 10076157"/>
              <a:gd name="connsiteY7054" fmla="*/ 9590944 h 10287000"/>
              <a:gd name="connsiteX7055" fmla="*/ 3988039 w 10076157"/>
              <a:gd name="connsiteY7055" fmla="*/ 9560309 h 10287000"/>
              <a:gd name="connsiteX7056" fmla="*/ 3958323 w 10076157"/>
              <a:gd name="connsiteY7056" fmla="*/ 9590944 h 10287000"/>
              <a:gd name="connsiteX7057" fmla="*/ 3958323 w 10076157"/>
              <a:gd name="connsiteY7057" fmla="*/ 9682843 h 10287000"/>
              <a:gd name="connsiteX7058" fmla="*/ 3869179 w 10076157"/>
              <a:gd name="connsiteY7058" fmla="*/ 9744112 h 10287000"/>
              <a:gd name="connsiteX7059" fmla="*/ 3750326 w 10076157"/>
              <a:gd name="connsiteY7059" fmla="*/ 9836011 h 10287000"/>
              <a:gd name="connsiteX7060" fmla="*/ 3720612 w 10076157"/>
              <a:gd name="connsiteY7060" fmla="*/ 9836011 h 10287000"/>
              <a:gd name="connsiteX7061" fmla="*/ 3750326 w 10076157"/>
              <a:gd name="connsiteY7061" fmla="*/ 9866648 h 10287000"/>
              <a:gd name="connsiteX7062" fmla="*/ 3839471 w 10076157"/>
              <a:gd name="connsiteY7062" fmla="*/ 9866648 h 10287000"/>
              <a:gd name="connsiteX7063" fmla="*/ 3898895 w 10076157"/>
              <a:gd name="connsiteY7063" fmla="*/ 9866648 h 10287000"/>
              <a:gd name="connsiteX7064" fmla="*/ 3958323 w 10076157"/>
              <a:gd name="connsiteY7064" fmla="*/ 9836011 h 10287000"/>
              <a:gd name="connsiteX7065" fmla="*/ 3958323 w 10076157"/>
              <a:gd name="connsiteY7065" fmla="*/ 9805377 h 10287000"/>
              <a:gd name="connsiteX7066" fmla="*/ 4077182 w 10076157"/>
              <a:gd name="connsiteY7066" fmla="*/ 9744112 h 10287000"/>
              <a:gd name="connsiteX7067" fmla="*/ 4136611 w 10076157"/>
              <a:gd name="connsiteY7067" fmla="*/ 9682843 h 10287000"/>
              <a:gd name="connsiteX7068" fmla="*/ 4285178 w 10076157"/>
              <a:gd name="connsiteY7068" fmla="*/ 9621579 h 10287000"/>
              <a:gd name="connsiteX7069" fmla="*/ 4314894 w 10076157"/>
              <a:gd name="connsiteY7069" fmla="*/ 9621579 h 10287000"/>
              <a:gd name="connsiteX7070" fmla="*/ 4344609 w 10076157"/>
              <a:gd name="connsiteY7070" fmla="*/ 9560309 h 10287000"/>
              <a:gd name="connsiteX7071" fmla="*/ 4374325 w 10076157"/>
              <a:gd name="connsiteY7071" fmla="*/ 9529680 h 10287000"/>
              <a:gd name="connsiteX7072" fmla="*/ 4463468 w 10076157"/>
              <a:gd name="connsiteY7072" fmla="*/ 9499045 h 10287000"/>
              <a:gd name="connsiteX7073" fmla="*/ 4493182 w 10076157"/>
              <a:gd name="connsiteY7073" fmla="*/ 9437774 h 10287000"/>
              <a:gd name="connsiteX7074" fmla="*/ 4522898 w 10076157"/>
              <a:gd name="connsiteY7074" fmla="*/ 9376511 h 10287000"/>
              <a:gd name="connsiteX7075" fmla="*/ 4552606 w 10076157"/>
              <a:gd name="connsiteY7075" fmla="*/ 9376511 h 10287000"/>
              <a:gd name="connsiteX7076" fmla="*/ 4582322 w 10076157"/>
              <a:gd name="connsiteY7076" fmla="*/ 9345877 h 10287000"/>
              <a:gd name="connsiteX7077" fmla="*/ 4671466 w 10076157"/>
              <a:gd name="connsiteY7077" fmla="*/ 9284612 h 10287000"/>
              <a:gd name="connsiteX7078" fmla="*/ 4671466 w 10076157"/>
              <a:gd name="connsiteY7078" fmla="*/ 9253978 h 10287000"/>
              <a:gd name="connsiteX7079" fmla="*/ 4701181 w 10076157"/>
              <a:gd name="connsiteY7079" fmla="*/ 9253978 h 10287000"/>
              <a:gd name="connsiteX7080" fmla="*/ 4730894 w 10076157"/>
              <a:gd name="connsiteY7080" fmla="*/ 9253978 h 10287000"/>
              <a:gd name="connsiteX7081" fmla="*/ 4671466 w 10076157"/>
              <a:gd name="connsiteY7081" fmla="*/ 9315240 h 10287000"/>
              <a:gd name="connsiteX7082" fmla="*/ 4641751 w 10076157"/>
              <a:gd name="connsiteY7082" fmla="*/ 9345877 h 10287000"/>
              <a:gd name="connsiteX7083" fmla="*/ 4582322 w 10076157"/>
              <a:gd name="connsiteY7083" fmla="*/ 9376511 h 10287000"/>
              <a:gd name="connsiteX7084" fmla="*/ 4582322 w 10076157"/>
              <a:gd name="connsiteY7084" fmla="*/ 9407146 h 10287000"/>
              <a:gd name="connsiteX7085" fmla="*/ 4671466 w 10076157"/>
              <a:gd name="connsiteY7085" fmla="*/ 9376511 h 10287000"/>
              <a:gd name="connsiteX7086" fmla="*/ 4701181 w 10076157"/>
              <a:gd name="connsiteY7086" fmla="*/ 9345877 h 10287000"/>
              <a:gd name="connsiteX7087" fmla="*/ 4701181 w 10076157"/>
              <a:gd name="connsiteY7087" fmla="*/ 9315240 h 10287000"/>
              <a:gd name="connsiteX7088" fmla="*/ 4790322 w 10076157"/>
              <a:gd name="connsiteY7088" fmla="*/ 9345877 h 10287000"/>
              <a:gd name="connsiteX7089" fmla="*/ 4879466 w 10076157"/>
              <a:gd name="connsiteY7089" fmla="*/ 9315240 h 10287000"/>
              <a:gd name="connsiteX7090" fmla="*/ 4938892 w 10076157"/>
              <a:gd name="connsiteY7090" fmla="*/ 9315240 h 10287000"/>
              <a:gd name="connsiteX7091" fmla="*/ 4968605 w 10076157"/>
              <a:gd name="connsiteY7091" fmla="*/ 9253978 h 10287000"/>
              <a:gd name="connsiteX7092" fmla="*/ 4972320 w 10076157"/>
              <a:gd name="connsiteY7092" fmla="*/ 9250146 h 10287000"/>
              <a:gd name="connsiteX7093" fmla="*/ 4989627 w 10076157"/>
              <a:gd name="connsiteY7093" fmla="*/ 9232305 h 10287000"/>
              <a:gd name="connsiteX7094" fmla="*/ 4965622 w 10076157"/>
              <a:gd name="connsiteY7094" fmla="*/ 9244591 h 10287000"/>
              <a:gd name="connsiteX7095" fmla="*/ 4941232 w 10076157"/>
              <a:gd name="connsiteY7095" fmla="*/ 9261481 h 10287000"/>
              <a:gd name="connsiteX7096" fmla="*/ 4987143 w 10076157"/>
              <a:gd name="connsiteY7096" fmla="*/ 9216443 h 10287000"/>
              <a:gd name="connsiteX7097" fmla="*/ 5056012 w 10076157"/>
              <a:gd name="connsiteY7097" fmla="*/ 9193920 h 10287000"/>
              <a:gd name="connsiteX7098" fmla="*/ 5031622 w 10076157"/>
              <a:gd name="connsiteY7098" fmla="*/ 9210813 h 10287000"/>
              <a:gd name="connsiteX7099" fmla="*/ 5007140 w 10076157"/>
              <a:gd name="connsiteY7099" fmla="*/ 9223341 h 10287000"/>
              <a:gd name="connsiteX7100" fmla="*/ 5028036 w 10076157"/>
              <a:gd name="connsiteY7100" fmla="*/ 9223341 h 10287000"/>
              <a:gd name="connsiteX7101" fmla="*/ 5057751 w 10076157"/>
              <a:gd name="connsiteY7101" fmla="*/ 9223341 h 10287000"/>
              <a:gd name="connsiteX7102" fmla="*/ 5117179 w 10076157"/>
              <a:gd name="connsiteY7102" fmla="*/ 9162079 h 10287000"/>
              <a:gd name="connsiteX7103" fmla="*/ 5146895 w 10076157"/>
              <a:gd name="connsiteY7103" fmla="*/ 9192707 h 10287000"/>
              <a:gd name="connsiteX7104" fmla="*/ 5146895 w 10076157"/>
              <a:gd name="connsiteY7104" fmla="*/ 9205280 h 10287000"/>
              <a:gd name="connsiteX7105" fmla="*/ 5187556 w 10076157"/>
              <a:gd name="connsiteY7105" fmla="*/ 9181229 h 10287000"/>
              <a:gd name="connsiteX7106" fmla="*/ 5245700 w 10076157"/>
              <a:gd name="connsiteY7106" fmla="*/ 9146835 h 10287000"/>
              <a:gd name="connsiteX7107" fmla="*/ 5152665 w 10076157"/>
              <a:gd name="connsiteY7107" fmla="*/ 9215623 h 10287000"/>
              <a:gd name="connsiteX7108" fmla="*/ 5146895 w 10076157"/>
              <a:gd name="connsiteY7108" fmla="*/ 9218942 h 10287000"/>
              <a:gd name="connsiteX7109" fmla="*/ 5146895 w 10076157"/>
              <a:gd name="connsiteY7109" fmla="*/ 9223341 h 10287000"/>
              <a:gd name="connsiteX7110" fmla="*/ 5146895 w 10076157"/>
              <a:gd name="connsiteY7110" fmla="*/ 9253978 h 10287000"/>
              <a:gd name="connsiteX7111" fmla="*/ 5146895 w 10076157"/>
              <a:gd name="connsiteY7111" fmla="*/ 9315240 h 10287000"/>
              <a:gd name="connsiteX7112" fmla="*/ 5087464 w 10076157"/>
              <a:gd name="connsiteY7112" fmla="*/ 9376511 h 10287000"/>
              <a:gd name="connsiteX7113" fmla="*/ 5028036 w 10076157"/>
              <a:gd name="connsiteY7113" fmla="*/ 9437774 h 10287000"/>
              <a:gd name="connsiteX7114" fmla="*/ 4998320 w 10076157"/>
              <a:gd name="connsiteY7114" fmla="*/ 9468410 h 10287000"/>
              <a:gd name="connsiteX7115" fmla="*/ 4968605 w 10076157"/>
              <a:gd name="connsiteY7115" fmla="*/ 9499045 h 10287000"/>
              <a:gd name="connsiteX7116" fmla="*/ 4909183 w 10076157"/>
              <a:gd name="connsiteY7116" fmla="*/ 9468410 h 10287000"/>
              <a:gd name="connsiteX7117" fmla="*/ 4849753 w 10076157"/>
              <a:gd name="connsiteY7117" fmla="*/ 9468410 h 10287000"/>
              <a:gd name="connsiteX7118" fmla="*/ 4760610 w 10076157"/>
              <a:gd name="connsiteY7118" fmla="*/ 9529680 h 10287000"/>
              <a:gd name="connsiteX7119" fmla="*/ 4641751 w 10076157"/>
              <a:gd name="connsiteY7119" fmla="*/ 9560309 h 10287000"/>
              <a:gd name="connsiteX7120" fmla="*/ 4552606 w 10076157"/>
              <a:gd name="connsiteY7120" fmla="*/ 9590944 h 10287000"/>
              <a:gd name="connsiteX7121" fmla="*/ 4522898 w 10076157"/>
              <a:gd name="connsiteY7121" fmla="*/ 9621579 h 10287000"/>
              <a:gd name="connsiteX7122" fmla="*/ 4522898 w 10076157"/>
              <a:gd name="connsiteY7122" fmla="*/ 9652215 h 10287000"/>
              <a:gd name="connsiteX7123" fmla="*/ 4433753 w 10076157"/>
              <a:gd name="connsiteY7123" fmla="*/ 9713478 h 10287000"/>
              <a:gd name="connsiteX7124" fmla="*/ 4374325 w 10076157"/>
              <a:gd name="connsiteY7124" fmla="*/ 9774742 h 10287000"/>
              <a:gd name="connsiteX7125" fmla="*/ 4344609 w 10076157"/>
              <a:gd name="connsiteY7125" fmla="*/ 9774742 h 10287000"/>
              <a:gd name="connsiteX7126" fmla="*/ 4255465 w 10076157"/>
              <a:gd name="connsiteY7126" fmla="*/ 9805377 h 10287000"/>
              <a:gd name="connsiteX7127" fmla="*/ 4255465 w 10076157"/>
              <a:gd name="connsiteY7127" fmla="*/ 9836011 h 10287000"/>
              <a:gd name="connsiteX7128" fmla="*/ 4196042 w 10076157"/>
              <a:gd name="connsiteY7128" fmla="*/ 9866648 h 10287000"/>
              <a:gd name="connsiteX7129" fmla="*/ 4077182 w 10076157"/>
              <a:gd name="connsiteY7129" fmla="*/ 9927910 h 10287000"/>
              <a:gd name="connsiteX7130" fmla="*/ 4017751 w 10076157"/>
              <a:gd name="connsiteY7130" fmla="*/ 9989181 h 10287000"/>
              <a:gd name="connsiteX7131" fmla="*/ 3928609 w 10076157"/>
              <a:gd name="connsiteY7131" fmla="*/ 10019809 h 10287000"/>
              <a:gd name="connsiteX7132" fmla="*/ 3869179 w 10076157"/>
              <a:gd name="connsiteY7132" fmla="*/ 10019809 h 10287000"/>
              <a:gd name="connsiteX7133" fmla="*/ 3839471 w 10076157"/>
              <a:gd name="connsiteY7133" fmla="*/ 9989181 h 10287000"/>
              <a:gd name="connsiteX7134" fmla="*/ 3780043 w 10076157"/>
              <a:gd name="connsiteY7134" fmla="*/ 10019809 h 10287000"/>
              <a:gd name="connsiteX7135" fmla="*/ 3750326 w 10076157"/>
              <a:gd name="connsiteY7135" fmla="*/ 10050444 h 10287000"/>
              <a:gd name="connsiteX7136" fmla="*/ 3720612 w 10076157"/>
              <a:gd name="connsiteY7136" fmla="*/ 10050444 h 10287000"/>
              <a:gd name="connsiteX7137" fmla="*/ 3693683 w 10076157"/>
              <a:gd name="connsiteY7137" fmla="*/ 10050923 h 10287000"/>
              <a:gd name="connsiteX7138" fmla="*/ 3663988 w 10076157"/>
              <a:gd name="connsiteY7138" fmla="*/ 10053984 h 10287000"/>
              <a:gd name="connsiteX7139" fmla="*/ 3640437 w 10076157"/>
              <a:gd name="connsiteY7139" fmla="*/ 10065609 h 10287000"/>
              <a:gd name="connsiteX7140" fmla="*/ 3593229 w 10076157"/>
              <a:gd name="connsiteY7140" fmla="*/ 10081643 h 10287000"/>
              <a:gd name="connsiteX7141" fmla="*/ 3591078 w 10076157"/>
              <a:gd name="connsiteY7141" fmla="*/ 10081080 h 10287000"/>
              <a:gd name="connsiteX7142" fmla="*/ 3586895 w 10076157"/>
              <a:gd name="connsiteY7142" fmla="*/ 10081080 h 10287000"/>
              <a:gd name="connsiteX7143" fmla="*/ 3572037 w 10076157"/>
              <a:gd name="connsiteY7143" fmla="*/ 10081080 h 10287000"/>
              <a:gd name="connsiteX7144" fmla="*/ 3568016 w 10076157"/>
              <a:gd name="connsiteY7144" fmla="*/ 10081944 h 10287000"/>
              <a:gd name="connsiteX7145" fmla="*/ 3558528 w 10076157"/>
              <a:gd name="connsiteY7145" fmla="*/ 10087150 h 10287000"/>
              <a:gd name="connsiteX7146" fmla="*/ 3540537 w 10076157"/>
              <a:gd name="connsiteY7146" fmla="*/ 10097025 h 10287000"/>
              <a:gd name="connsiteX7147" fmla="*/ 3531951 w 10076157"/>
              <a:gd name="connsiteY7147" fmla="*/ 10094279 h 10287000"/>
              <a:gd name="connsiteX7148" fmla="*/ 3527470 w 10076157"/>
              <a:gd name="connsiteY7148" fmla="*/ 10096397 h 10287000"/>
              <a:gd name="connsiteX7149" fmla="*/ 3482902 w 10076157"/>
              <a:gd name="connsiteY7149" fmla="*/ 10111715 h 10287000"/>
              <a:gd name="connsiteX7150" fmla="*/ 3453186 w 10076157"/>
              <a:gd name="connsiteY7150" fmla="*/ 10111715 h 10287000"/>
              <a:gd name="connsiteX7151" fmla="*/ 3453186 w 10076157"/>
              <a:gd name="connsiteY7151" fmla="*/ 10142343 h 10287000"/>
              <a:gd name="connsiteX7152" fmla="*/ 3423471 w 10076157"/>
              <a:gd name="connsiteY7152" fmla="*/ 10172979 h 10287000"/>
              <a:gd name="connsiteX7153" fmla="*/ 3393758 w 10076157"/>
              <a:gd name="connsiteY7153" fmla="*/ 10203614 h 10287000"/>
              <a:gd name="connsiteX7154" fmla="*/ 3453186 w 10076157"/>
              <a:gd name="connsiteY7154" fmla="*/ 10234249 h 10287000"/>
              <a:gd name="connsiteX7155" fmla="*/ 3364041 w 10076157"/>
              <a:gd name="connsiteY7155" fmla="*/ 10264878 h 10287000"/>
              <a:gd name="connsiteX7156" fmla="*/ 3319471 w 10076157"/>
              <a:gd name="connsiteY7156" fmla="*/ 10284025 h 10287000"/>
              <a:gd name="connsiteX7157" fmla="*/ 3316323 w 10076157"/>
              <a:gd name="connsiteY7157" fmla="*/ 10286999 h 10287000"/>
              <a:gd name="connsiteX7158" fmla="*/ 0 w 10076157"/>
              <a:gd name="connsiteY7158" fmla="*/ 1028699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</a:cxnLst>
            <a:rect l="l" t="t" r="r" b="b"/>
            <a:pathLst>
              <a:path w="10076157" h="10287000">
                <a:moveTo>
                  <a:pt x="3982843" y="10260503"/>
                </a:moveTo>
                <a:cubicBezTo>
                  <a:pt x="3982843" y="10260503"/>
                  <a:pt x="3973577" y="10265793"/>
                  <a:pt x="3958613" y="10277407"/>
                </a:cubicBezTo>
                <a:lnTo>
                  <a:pt x="3947307" y="10287000"/>
                </a:lnTo>
                <a:lnTo>
                  <a:pt x="3832954" y="10287000"/>
                </a:lnTo>
                <a:lnTo>
                  <a:pt x="3836301" y="10285843"/>
                </a:lnTo>
                <a:cubicBezTo>
                  <a:pt x="3870167" y="10275717"/>
                  <a:pt x="3902968" y="10269267"/>
                  <a:pt x="3917236" y="10273399"/>
                </a:cubicBezTo>
                <a:cubicBezTo>
                  <a:pt x="3917236" y="10273399"/>
                  <a:pt x="3982843" y="10260503"/>
                  <a:pt x="3982843" y="10260503"/>
                </a:cubicBezTo>
                <a:close/>
                <a:moveTo>
                  <a:pt x="3897010" y="10175297"/>
                </a:moveTo>
                <a:cubicBezTo>
                  <a:pt x="3897010" y="10175297"/>
                  <a:pt x="3897010" y="10175297"/>
                  <a:pt x="3897010" y="10208739"/>
                </a:cubicBezTo>
                <a:cubicBezTo>
                  <a:pt x="3897010" y="10208739"/>
                  <a:pt x="3864875" y="10175297"/>
                  <a:pt x="3897010" y="10175297"/>
                </a:cubicBezTo>
                <a:close/>
                <a:moveTo>
                  <a:pt x="3738961" y="10154474"/>
                </a:moveTo>
                <a:cubicBezTo>
                  <a:pt x="3738961" y="10154474"/>
                  <a:pt x="3738961" y="10154474"/>
                  <a:pt x="3769829" y="10163412"/>
                </a:cubicBezTo>
                <a:cubicBezTo>
                  <a:pt x="3769829" y="10163412"/>
                  <a:pt x="3738961" y="10154474"/>
                  <a:pt x="3729658" y="10186599"/>
                </a:cubicBezTo>
                <a:cubicBezTo>
                  <a:pt x="3729658" y="10186599"/>
                  <a:pt x="3729658" y="10186599"/>
                  <a:pt x="3738961" y="10154474"/>
                </a:cubicBezTo>
                <a:close/>
                <a:moveTo>
                  <a:pt x="3870231" y="10086122"/>
                </a:moveTo>
                <a:cubicBezTo>
                  <a:pt x="3901027" y="10086122"/>
                  <a:pt x="3962616" y="10086122"/>
                  <a:pt x="3962616" y="10086122"/>
                </a:cubicBezTo>
                <a:cubicBezTo>
                  <a:pt x="3962616" y="10086122"/>
                  <a:pt x="3962616" y="10086122"/>
                  <a:pt x="3993408" y="10086122"/>
                </a:cubicBezTo>
                <a:cubicBezTo>
                  <a:pt x="3993408" y="10113991"/>
                  <a:pt x="3993408" y="10113991"/>
                  <a:pt x="3993408" y="10113991"/>
                </a:cubicBezTo>
                <a:cubicBezTo>
                  <a:pt x="3962616" y="10113991"/>
                  <a:pt x="3931818" y="10113991"/>
                  <a:pt x="3931818" y="10141859"/>
                </a:cubicBezTo>
                <a:cubicBezTo>
                  <a:pt x="3901027" y="10141859"/>
                  <a:pt x="3808635" y="10141859"/>
                  <a:pt x="3777841" y="10141859"/>
                </a:cubicBezTo>
                <a:cubicBezTo>
                  <a:pt x="3808635" y="10113991"/>
                  <a:pt x="3870231" y="10113991"/>
                  <a:pt x="3870231" y="10086122"/>
                </a:cubicBezTo>
                <a:close/>
                <a:moveTo>
                  <a:pt x="4071817" y="10038575"/>
                </a:moveTo>
                <a:cubicBezTo>
                  <a:pt x="4074577" y="10040144"/>
                  <a:pt x="4076420" y="10044324"/>
                  <a:pt x="4076420" y="10052685"/>
                </a:cubicBezTo>
                <a:cubicBezTo>
                  <a:pt x="4105872" y="10052685"/>
                  <a:pt x="4135330" y="10052685"/>
                  <a:pt x="4135330" y="10052685"/>
                </a:cubicBezTo>
                <a:cubicBezTo>
                  <a:pt x="4135330" y="10052685"/>
                  <a:pt x="4164788" y="10052685"/>
                  <a:pt x="4164788" y="10086122"/>
                </a:cubicBezTo>
                <a:cubicBezTo>
                  <a:pt x="4135330" y="10086122"/>
                  <a:pt x="4105872" y="10086122"/>
                  <a:pt x="4076420" y="10086122"/>
                </a:cubicBezTo>
                <a:cubicBezTo>
                  <a:pt x="4076420" y="10086122"/>
                  <a:pt x="4046961" y="10052685"/>
                  <a:pt x="4046961" y="10052685"/>
                </a:cubicBezTo>
                <a:cubicBezTo>
                  <a:pt x="4046961" y="10052685"/>
                  <a:pt x="4063532" y="10033873"/>
                  <a:pt x="4071817" y="10038575"/>
                </a:cubicBezTo>
                <a:close/>
                <a:moveTo>
                  <a:pt x="5681746" y="10019809"/>
                </a:moveTo>
                <a:cubicBezTo>
                  <a:pt x="5681746" y="10019809"/>
                  <a:pt x="5652032" y="10050444"/>
                  <a:pt x="5622317" y="10111715"/>
                </a:cubicBezTo>
                <a:cubicBezTo>
                  <a:pt x="5622317" y="10111715"/>
                  <a:pt x="5622317" y="10111715"/>
                  <a:pt x="5592609" y="10142343"/>
                </a:cubicBezTo>
                <a:cubicBezTo>
                  <a:pt x="5562894" y="10142343"/>
                  <a:pt x="5562894" y="10172979"/>
                  <a:pt x="5533179" y="10203614"/>
                </a:cubicBezTo>
                <a:cubicBezTo>
                  <a:pt x="5473749" y="10234249"/>
                  <a:pt x="5414321" y="10264878"/>
                  <a:pt x="5414321" y="10264878"/>
                </a:cubicBezTo>
                <a:lnTo>
                  <a:pt x="5375517" y="10286999"/>
                </a:lnTo>
                <a:lnTo>
                  <a:pt x="5278136" y="10286999"/>
                </a:lnTo>
                <a:lnTo>
                  <a:pt x="5317284" y="10260095"/>
                </a:lnTo>
                <a:cubicBezTo>
                  <a:pt x="5354891" y="10234249"/>
                  <a:pt x="5354891" y="10234249"/>
                  <a:pt x="5354891" y="10234249"/>
                </a:cubicBezTo>
                <a:lnTo>
                  <a:pt x="5373659" y="10218236"/>
                </a:lnTo>
                <a:lnTo>
                  <a:pt x="5364861" y="10218569"/>
                </a:lnTo>
                <a:cubicBezTo>
                  <a:pt x="5361822" y="10218234"/>
                  <a:pt x="5359893" y="10217675"/>
                  <a:pt x="5359893" y="10217675"/>
                </a:cubicBezTo>
                <a:cubicBezTo>
                  <a:pt x="5359893" y="10217675"/>
                  <a:pt x="5359893" y="10217675"/>
                  <a:pt x="5369195" y="10185549"/>
                </a:cubicBezTo>
                <a:cubicBezTo>
                  <a:pt x="5400064" y="10194488"/>
                  <a:pt x="5400064" y="10194488"/>
                  <a:pt x="5400064" y="10194488"/>
                </a:cubicBezTo>
                <a:lnTo>
                  <a:pt x="5396086" y="10201188"/>
                </a:lnTo>
                <a:lnTo>
                  <a:pt x="5414321" y="10188296"/>
                </a:lnTo>
                <a:cubicBezTo>
                  <a:pt x="5436606" y="10172979"/>
                  <a:pt x="5458893" y="10157661"/>
                  <a:pt x="5473749" y="10142343"/>
                </a:cubicBezTo>
                <a:cubicBezTo>
                  <a:pt x="5503465" y="10111715"/>
                  <a:pt x="5592609" y="10050444"/>
                  <a:pt x="5622317" y="10050444"/>
                </a:cubicBezTo>
                <a:cubicBezTo>
                  <a:pt x="5622317" y="10050444"/>
                  <a:pt x="5681746" y="10019809"/>
                  <a:pt x="5681746" y="10019809"/>
                </a:cubicBezTo>
                <a:close/>
                <a:moveTo>
                  <a:pt x="5417998" y="9985796"/>
                </a:moveTo>
                <a:cubicBezTo>
                  <a:pt x="5417998" y="9985796"/>
                  <a:pt x="5417998" y="9985796"/>
                  <a:pt x="5450135" y="9985796"/>
                </a:cubicBezTo>
                <a:cubicBezTo>
                  <a:pt x="5450135" y="9985796"/>
                  <a:pt x="5417998" y="9985796"/>
                  <a:pt x="5417998" y="10019241"/>
                </a:cubicBezTo>
                <a:cubicBezTo>
                  <a:pt x="5417998" y="10019241"/>
                  <a:pt x="5417998" y="10019241"/>
                  <a:pt x="5417998" y="9985796"/>
                </a:cubicBezTo>
                <a:close/>
                <a:moveTo>
                  <a:pt x="5211425" y="9956825"/>
                </a:moveTo>
                <a:cubicBezTo>
                  <a:pt x="5211425" y="9956825"/>
                  <a:pt x="5211425" y="9956825"/>
                  <a:pt x="5240497" y="9956825"/>
                </a:cubicBezTo>
                <a:cubicBezTo>
                  <a:pt x="5240497" y="9956825"/>
                  <a:pt x="5211425" y="9985803"/>
                  <a:pt x="5211425" y="9985803"/>
                </a:cubicBezTo>
                <a:cubicBezTo>
                  <a:pt x="5182351" y="9985803"/>
                  <a:pt x="5182351" y="9985803"/>
                  <a:pt x="5211425" y="9956825"/>
                </a:cubicBezTo>
                <a:close/>
                <a:moveTo>
                  <a:pt x="4088132" y="9930649"/>
                </a:moveTo>
                <a:cubicBezTo>
                  <a:pt x="4090972" y="9931471"/>
                  <a:pt x="4092585" y="9934541"/>
                  <a:pt x="4091729" y="9937495"/>
                </a:cubicBezTo>
                <a:cubicBezTo>
                  <a:pt x="4090871" y="9940456"/>
                  <a:pt x="4087870" y="9942183"/>
                  <a:pt x="4085031" y="9941361"/>
                </a:cubicBezTo>
                <a:cubicBezTo>
                  <a:pt x="4082193" y="9940540"/>
                  <a:pt x="4080580" y="9937476"/>
                  <a:pt x="4081437" y="9934515"/>
                </a:cubicBezTo>
                <a:cubicBezTo>
                  <a:pt x="4082293" y="9931561"/>
                  <a:pt x="4085294" y="9929828"/>
                  <a:pt x="4088132" y="9930649"/>
                </a:cubicBezTo>
                <a:close/>
                <a:moveTo>
                  <a:pt x="4762189" y="9898756"/>
                </a:moveTo>
                <a:lnTo>
                  <a:pt x="4757298" y="9901440"/>
                </a:lnTo>
                <a:cubicBezTo>
                  <a:pt x="4747905" y="9906595"/>
                  <a:pt x="4738513" y="9911750"/>
                  <a:pt x="4738513" y="9911750"/>
                </a:cubicBezTo>
                <a:cubicBezTo>
                  <a:pt x="4719730" y="9922060"/>
                  <a:pt x="4710339" y="9927216"/>
                  <a:pt x="4704592" y="9933426"/>
                </a:cubicBezTo>
                <a:lnTo>
                  <a:pt x="4703759" y="9934796"/>
                </a:lnTo>
                <a:lnTo>
                  <a:pt x="4727180" y="9943229"/>
                </a:lnTo>
                <a:cubicBezTo>
                  <a:pt x="4745753" y="9950888"/>
                  <a:pt x="4760610" y="9958547"/>
                  <a:pt x="4760610" y="9958547"/>
                </a:cubicBezTo>
                <a:cubicBezTo>
                  <a:pt x="4790322" y="9958547"/>
                  <a:pt x="4820040" y="9927910"/>
                  <a:pt x="4820040" y="9927910"/>
                </a:cubicBezTo>
                <a:cubicBezTo>
                  <a:pt x="4797752" y="9927910"/>
                  <a:pt x="4775466" y="9910678"/>
                  <a:pt x="4765716" y="9902063"/>
                </a:cubicBezTo>
                <a:close/>
                <a:moveTo>
                  <a:pt x="5385868" y="9840891"/>
                </a:moveTo>
                <a:cubicBezTo>
                  <a:pt x="5385868" y="9840891"/>
                  <a:pt x="5385868" y="9840891"/>
                  <a:pt x="5385868" y="9869878"/>
                </a:cubicBezTo>
                <a:cubicBezTo>
                  <a:pt x="5356793" y="9869878"/>
                  <a:pt x="5327721" y="9898856"/>
                  <a:pt x="5298646" y="9927841"/>
                </a:cubicBezTo>
                <a:cubicBezTo>
                  <a:pt x="5269573" y="9956825"/>
                  <a:pt x="5269573" y="9956825"/>
                  <a:pt x="5240497" y="9956825"/>
                </a:cubicBezTo>
                <a:cubicBezTo>
                  <a:pt x="5240497" y="9956825"/>
                  <a:pt x="5240497" y="9927841"/>
                  <a:pt x="5269573" y="9927841"/>
                </a:cubicBezTo>
                <a:cubicBezTo>
                  <a:pt x="5298646" y="9898856"/>
                  <a:pt x="5327721" y="9869878"/>
                  <a:pt x="5327721" y="9869878"/>
                </a:cubicBezTo>
                <a:cubicBezTo>
                  <a:pt x="5356793" y="9840891"/>
                  <a:pt x="5385868" y="9840891"/>
                  <a:pt x="5385868" y="9840891"/>
                </a:cubicBezTo>
                <a:close/>
                <a:moveTo>
                  <a:pt x="5326958" y="9796305"/>
                </a:moveTo>
                <a:cubicBezTo>
                  <a:pt x="5329914" y="9796305"/>
                  <a:pt x="5332315" y="9798805"/>
                  <a:pt x="5332315" y="9801880"/>
                </a:cubicBezTo>
                <a:cubicBezTo>
                  <a:pt x="5332315" y="9804963"/>
                  <a:pt x="5329914" y="9807454"/>
                  <a:pt x="5326958" y="9807454"/>
                </a:cubicBezTo>
                <a:cubicBezTo>
                  <a:pt x="5324003" y="9807454"/>
                  <a:pt x="5321600" y="9804963"/>
                  <a:pt x="5321600" y="9801880"/>
                </a:cubicBezTo>
                <a:cubicBezTo>
                  <a:pt x="5321600" y="9798805"/>
                  <a:pt x="5324003" y="9796305"/>
                  <a:pt x="5326958" y="9796305"/>
                </a:cubicBezTo>
                <a:close/>
                <a:moveTo>
                  <a:pt x="4639653" y="9718273"/>
                </a:moveTo>
                <a:cubicBezTo>
                  <a:pt x="4668213" y="9718273"/>
                  <a:pt x="4668213" y="9718273"/>
                  <a:pt x="4668213" y="9718273"/>
                </a:cubicBezTo>
                <a:cubicBezTo>
                  <a:pt x="4668213" y="9718273"/>
                  <a:pt x="4668213" y="9748930"/>
                  <a:pt x="4668213" y="9748930"/>
                </a:cubicBezTo>
                <a:cubicBezTo>
                  <a:pt x="4668213" y="9748930"/>
                  <a:pt x="4611084" y="9810236"/>
                  <a:pt x="4582524" y="9840891"/>
                </a:cubicBezTo>
                <a:cubicBezTo>
                  <a:pt x="4553963" y="9840891"/>
                  <a:pt x="4525395" y="9840891"/>
                  <a:pt x="4525395" y="9840891"/>
                </a:cubicBezTo>
                <a:cubicBezTo>
                  <a:pt x="4525395" y="9840891"/>
                  <a:pt x="4496834" y="9840891"/>
                  <a:pt x="4525395" y="9810236"/>
                </a:cubicBezTo>
                <a:cubicBezTo>
                  <a:pt x="4525395" y="9810236"/>
                  <a:pt x="4553963" y="9779585"/>
                  <a:pt x="4582524" y="9748930"/>
                </a:cubicBezTo>
                <a:cubicBezTo>
                  <a:pt x="4611084" y="9718273"/>
                  <a:pt x="4639653" y="9718273"/>
                  <a:pt x="4639653" y="9718273"/>
                </a:cubicBezTo>
                <a:close/>
                <a:moveTo>
                  <a:pt x="6127413" y="9684838"/>
                </a:moveTo>
                <a:cubicBezTo>
                  <a:pt x="6157075" y="9684838"/>
                  <a:pt x="6157075" y="9684838"/>
                  <a:pt x="6127413" y="9715802"/>
                </a:cubicBezTo>
                <a:cubicBezTo>
                  <a:pt x="6097754" y="9715802"/>
                  <a:pt x="6068093" y="9746767"/>
                  <a:pt x="6038425" y="9777732"/>
                </a:cubicBezTo>
                <a:cubicBezTo>
                  <a:pt x="6008764" y="9808690"/>
                  <a:pt x="5979102" y="9839655"/>
                  <a:pt x="5979102" y="9839655"/>
                </a:cubicBezTo>
                <a:cubicBezTo>
                  <a:pt x="5949443" y="9839655"/>
                  <a:pt x="5919782" y="9870622"/>
                  <a:pt x="5890120" y="9901587"/>
                </a:cubicBezTo>
                <a:cubicBezTo>
                  <a:pt x="5860453" y="9932545"/>
                  <a:pt x="5830793" y="9963510"/>
                  <a:pt x="5830793" y="9963510"/>
                </a:cubicBezTo>
                <a:cubicBezTo>
                  <a:pt x="5830793" y="9963510"/>
                  <a:pt x="5801131" y="9963510"/>
                  <a:pt x="5801131" y="9963510"/>
                </a:cubicBezTo>
                <a:cubicBezTo>
                  <a:pt x="5801131" y="9963510"/>
                  <a:pt x="5801131" y="9963510"/>
                  <a:pt x="5771471" y="9963510"/>
                </a:cubicBezTo>
                <a:cubicBezTo>
                  <a:pt x="5771471" y="9963510"/>
                  <a:pt x="5801131" y="9932545"/>
                  <a:pt x="5801131" y="9932545"/>
                </a:cubicBezTo>
                <a:cubicBezTo>
                  <a:pt x="5801131" y="9901587"/>
                  <a:pt x="5860453" y="9870622"/>
                  <a:pt x="5890120" y="9839655"/>
                </a:cubicBezTo>
                <a:cubicBezTo>
                  <a:pt x="5919782" y="9839655"/>
                  <a:pt x="5949443" y="9808690"/>
                  <a:pt x="6008764" y="9777732"/>
                </a:cubicBezTo>
                <a:cubicBezTo>
                  <a:pt x="6038425" y="9715802"/>
                  <a:pt x="6097754" y="9684838"/>
                  <a:pt x="6127413" y="9684838"/>
                </a:cubicBezTo>
                <a:close/>
                <a:moveTo>
                  <a:pt x="5691138" y="9673686"/>
                </a:moveTo>
                <a:cubicBezTo>
                  <a:pt x="5694094" y="9673686"/>
                  <a:pt x="5696496" y="9676186"/>
                  <a:pt x="5696496" y="9679262"/>
                </a:cubicBezTo>
                <a:cubicBezTo>
                  <a:pt x="5696496" y="9682344"/>
                  <a:pt x="5694094" y="9684838"/>
                  <a:pt x="5691138" y="9684838"/>
                </a:cubicBezTo>
                <a:cubicBezTo>
                  <a:pt x="5688184" y="9684838"/>
                  <a:pt x="5685782" y="9682344"/>
                  <a:pt x="5685782" y="9679262"/>
                </a:cubicBezTo>
                <a:cubicBezTo>
                  <a:pt x="5685782" y="9676186"/>
                  <a:pt x="5688184" y="9673686"/>
                  <a:pt x="5691138" y="9673686"/>
                </a:cubicBezTo>
                <a:close/>
                <a:moveTo>
                  <a:pt x="4897920" y="9666135"/>
                </a:moveTo>
                <a:cubicBezTo>
                  <a:pt x="4909162" y="9733222"/>
                  <a:pt x="4872343" y="9754466"/>
                  <a:pt x="4807230" y="9767528"/>
                </a:cubicBezTo>
                <a:cubicBezTo>
                  <a:pt x="4795983" y="9700450"/>
                  <a:pt x="4824280" y="9708643"/>
                  <a:pt x="4897920" y="9666135"/>
                </a:cubicBezTo>
                <a:close/>
                <a:moveTo>
                  <a:pt x="3982485" y="9621553"/>
                </a:moveTo>
                <a:cubicBezTo>
                  <a:pt x="3982485" y="9621553"/>
                  <a:pt x="4013353" y="9630491"/>
                  <a:pt x="4004052" y="9662615"/>
                </a:cubicBezTo>
                <a:cubicBezTo>
                  <a:pt x="4004052" y="9662615"/>
                  <a:pt x="4004052" y="9662615"/>
                  <a:pt x="3963883" y="9685795"/>
                </a:cubicBezTo>
                <a:cubicBezTo>
                  <a:pt x="3963883" y="9685795"/>
                  <a:pt x="3973183" y="9653677"/>
                  <a:pt x="3973183" y="9653677"/>
                </a:cubicBezTo>
                <a:cubicBezTo>
                  <a:pt x="3973183" y="9653677"/>
                  <a:pt x="3973183" y="9653677"/>
                  <a:pt x="3982485" y="9621553"/>
                </a:cubicBezTo>
                <a:close/>
                <a:moveTo>
                  <a:pt x="4673570" y="9617955"/>
                </a:moveTo>
                <a:cubicBezTo>
                  <a:pt x="4676525" y="9617955"/>
                  <a:pt x="4678928" y="9620457"/>
                  <a:pt x="4678928" y="9623532"/>
                </a:cubicBezTo>
                <a:cubicBezTo>
                  <a:pt x="4678928" y="9626613"/>
                  <a:pt x="4676525" y="9629106"/>
                  <a:pt x="4673570" y="9629106"/>
                </a:cubicBezTo>
                <a:cubicBezTo>
                  <a:pt x="4670614" y="9629106"/>
                  <a:pt x="4668213" y="9626613"/>
                  <a:pt x="4668213" y="9623532"/>
                </a:cubicBezTo>
                <a:cubicBezTo>
                  <a:pt x="4668213" y="9620457"/>
                  <a:pt x="4670614" y="9617955"/>
                  <a:pt x="4673570" y="9617955"/>
                </a:cubicBezTo>
                <a:close/>
                <a:moveTo>
                  <a:pt x="5106035" y="9612849"/>
                </a:moveTo>
                <a:cubicBezTo>
                  <a:pt x="5118085" y="9608669"/>
                  <a:pt x="5118085" y="9625391"/>
                  <a:pt x="5118085" y="9625391"/>
                </a:cubicBezTo>
                <a:cubicBezTo>
                  <a:pt x="5118085" y="9625391"/>
                  <a:pt x="5089522" y="9655114"/>
                  <a:pt x="5089522" y="9655114"/>
                </a:cubicBezTo>
                <a:lnTo>
                  <a:pt x="5036226" y="9682843"/>
                </a:lnTo>
                <a:lnTo>
                  <a:pt x="5117179" y="9682843"/>
                </a:lnTo>
                <a:cubicBezTo>
                  <a:pt x="5146895" y="9652215"/>
                  <a:pt x="5146895" y="9652215"/>
                  <a:pt x="5146895" y="9652215"/>
                </a:cubicBezTo>
                <a:cubicBezTo>
                  <a:pt x="5176611" y="9621579"/>
                  <a:pt x="5206325" y="9621579"/>
                  <a:pt x="5236031" y="9621579"/>
                </a:cubicBezTo>
                <a:cubicBezTo>
                  <a:pt x="5236031" y="9652215"/>
                  <a:pt x="5265747" y="9652215"/>
                  <a:pt x="5265747" y="9682843"/>
                </a:cubicBezTo>
                <a:cubicBezTo>
                  <a:pt x="5265747" y="9682843"/>
                  <a:pt x="5236031" y="9713478"/>
                  <a:pt x="5176611" y="9744112"/>
                </a:cubicBezTo>
                <a:cubicBezTo>
                  <a:pt x="5176611" y="9744112"/>
                  <a:pt x="5176611" y="9744112"/>
                  <a:pt x="5146895" y="9805377"/>
                </a:cubicBezTo>
                <a:cubicBezTo>
                  <a:pt x="5117179" y="9836011"/>
                  <a:pt x="5057751" y="9866648"/>
                  <a:pt x="5028036" y="9897276"/>
                </a:cubicBezTo>
                <a:cubicBezTo>
                  <a:pt x="4998320" y="9927910"/>
                  <a:pt x="4998320" y="9927910"/>
                  <a:pt x="4998320" y="9927910"/>
                </a:cubicBezTo>
                <a:cubicBezTo>
                  <a:pt x="4968605" y="9927910"/>
                  <a:pt x="4938892" y="9958547"/>
                  <a:pt x="4938892" y="9989181"/>
                </a:cubicBezTo>
                <a:cubicBezTo>
                  <a:pt x="4938892" y="10019809"/>
                  <a:pt x="4968605" y="10050444"/>
                  <a:pt x="4998320" y="10050444"/>
                </a:cubicBezTo>
                <a:cubicBezTo>
                  <a:pt x="5028036" y="10050444"/>
                  <a:pt x="5087464" y="10081080"/>
                  <a:pt x="5057751" y="10081080"/>
                </a:cubicBezTo>
                <a:cubicBezTo>
                  <a:pt x="5057751" y="10111715"/>
                  <a:pt x="5028036" y="10111715"/>
                  <a:pt x="5028036" y="10142343"/>
                </a:cubicBezTo>
                <a:cubicBezTo>
                  <a:pt x="5028036" y="10142343"/>
                  <a:pt x="5028036" y="10172979"/>
                  <a:pt x="5028036" y="10172979"/>
                </a:cubicBezTo>
                <a:cubicBezTo>
                  <a:pt x="4998320" y="10203614"/>
                  <a:pt x="4938892" y="10203614"/>
                  <a:pt x="4909183" y="10203614"/>
                </a:cubicBezTo>
                <a:cubicBezTo>
                  <a:pt x="4909183" y="10203614"/>
                  <a:pt x="4820040" y="10234249"/>
                  <a:pt x="4790322" y="10264878"/>
                </a:cubicBezTo>
                <a:cubicBezTo>
                  <a:pt x="4790322" y="10264878"/>
                  <a:pt x="4790322" y="10272537"/>
                  <a:pt x="4786609" y="10280196"/>
                </a:cubicBezTo>
                <a:lnTo>
                  <a:pt x="4780910" y="10286999"/>
                </a:lnTo>
                <a:lnTo>
                  <a:pt x="4047467" y="10286999"/>
                </a:lnTo>
                <a:lnTo>
                  <a:pt x="4047467" y="10277802"/>
                </a:lnTo>
                <a:cubicBezTo>
                  <a:pt x="4047467" y="10264878"/>
                  <a:pt x="4047467" y="10264878"/>
                  <a:pt x="4047467" y="10264878"/>
                </a:cubicBezTo>
                <a:cubicBezTo>
                  <a:pt x="4077182" y="10234249"/>
                  <a:pt x="4106897" y="10203614"/>
                  <a:pt x="4106897" y="10172979"/>
                </a:cubicBezTo>
                <a:cubicBezTo>
                  <a:pt x="4106897" y="10172979"/>
                  <a:pt x="4166325" y="10111715"/>
                  <a:pt x="4166325" y="10111715"/>
                </a:cubicBezTo>
                <a:cubicBezTo>
                  <a:pt x="4166325" y="10111715"/>
                  <a:pt x="4225750" y="10081080"/>
                  <a:pt x="4255465" y="10081080"/>
                </a:cubicBezTo>
                <a:cubicBezTo>
                  <a:pt x="4255465" y="10081080"/>
                  <a:pt x="4344609" y="10019809"/>
                  <a:pt x="4344609" y="10019809"/>
                </a:cubicBezTo>
                <a:cubicBezTo>
                  <a:pt x="4404041" y="10019809"/>
                  <a:pt x="4433753" y="10019809"/>
                  <a:pt x="4433753" y="9989181"/>
                </a:cubicBezTo>
                <a:cubicBezTo>
                  <a:pt x="4463468" y="9989181"/>
                  <a:pt x="4493182" y="9958547"/>
                  <a:pt x="4522898" y="9958547"/>
                </a:cubicBezTo>
                <a:lnTo>
                  <a:pt x="4604536" y="9958547"/>
                </a:lnTo>
                <a:lnTo>
                  <a:pt x="4609719" y="9954187"/>
                </a:lnTo>
                <a:cubicBezTo>
                  <a:pt x="4633218" y="9934414"/>
                  <a:pt x="4680215" y="9894869"/>
                  <a:pt x="4680215" y="9894869"/>
                </a:cubicBezTo>
                <a:cubicBezTo>
                  <a:pt x="4717777" y="9874248"/>
                  <a:pt x="4755346" y="9853626"/>
                  <a:pt x="4755346" y="9853626"/>
                </a:cubicBezTo>
                <a:cubicBezTo>
                  <a:pt x="4764737" y="9848471"/>
                  <a:pt x="4773603" y="9845132"/>
                  <a:pt x="4781488" y="9843478"/>
                </a:cubicBezTo>
                <a:lnTo>
                  <a:pt x="4791401" y="9843457"/>
                </a:lnTo>
                <a:lnTo>
                  <a:pt x="4798217" y="9832660"/>
                </a:lnTo>
                <a:cubicBezTo>
                  <a:pt x="4805181" y="9822608"/>
                  <a:pt x="4812611" y="9813035"/>
                  <a:pt x="4820040" y="9805377"/>
                </a:cubicBezTo>
                <a:cubicBezTo>
                  <a:pt x="4820040" y="9805377"/>
                  <a:pt x="4849753" y="9805377"/>
                  <a:pt x="4909183" y="9774742"/>
                </a:cubicBezTo>
                <a:lnTo>
                  <a:pt x="4934966" y="9769701"/>
                </a:lnTo>
                <a:lnTo>
                  <a:pt x="4932273" y="9768921"/>
                </a:lnTo>
                <a:cubicBezTo>
                  <a:pt x="4932273" y="9768921"/>
                  <a:pt x="4940026" y="9742151"/>
                  <a:pt x="4940026" y="9742151"/>
                </a:cubicBezTo>
                <a:cubicBezTo>
                  <a:pt x="4940026" y="9742151"/>
                  <a:pt x="4940026" y="9742151"/>
                  <a:pt x="4973501" y="9722830"/>
                </a:cubicBezTo>
                <a:cubicBezTo>
                  <a:pt x="4973501" y="9722830"/>
                  <a:pt x="4987969" y="9727020"/>
                  <a:pt x="4991934" y="9740407"/>
                </a:cubicBezTo>
                <a:lnTo>
                  <a:pt x="4991904" y="9741531"/>
                </a:lnTo>
                <a:lnTo>
                  <a:pt x="5001107" y="9735974"/>
                </a:lnTo>
                <a:cubicBezTo>
                  <a:pt x="5011322" y="9728795"/>
                  <a:pt x="5020607" y="9721137"/>
                  <a:pt x="5028036" y="9713478"/>
                </a:cubicBezTo>
                <a:cubicBezTo>
                  <a:pt x="5028036" y="9713478"/>
                  <a:pt x="5028036" y="9713478"/>
                  <a:pt x="5028036" y="9682843"/>
                </a:cubicBezTo>
                <a:lnTo>
                  <a:pt x="5034310" y="9682843"/>
                </a:lnTo>
                <a:lnTo>
                  <a:pt x="5060954" y="9655114"/>
                </a:lnTo>
                <a:cubicBezTo>
                  <a:pt x="5060954" y="9655114"/>
                  <a:pt x="5060954" y="9655114"/>
                  <a:pt x="5089522" y="9625391"/>
                </a:cubicBezTo>
                <a:cubicBezTo>
                  <a:pt x="5096663" y="9617959"/>
                  <a:pt x="5102018" y="9614243"/>
                  <a:pt x="5106035" y="9612849"/>
                </a:cubicBezTo>
                <a:close/>
                <a:moveTo>
                  <a:pt x="4850307" y="9562226"/>
                </a:moveTo>
                <a:cubicBezTo>
                  <a:pt x="4836031" y="9595670"/>
                  <a:pt x="4821747" y="9612389"/>
                  <a:pt x="4807462" y="9616565"/>
                </a:cubicBezTo>
                <a:cubicBezTo>
                  <a:pt x="4793177" y="9620750"/>
                  <a:pt x="4778900" y="9612389"/>
                  <a:pt x="4764618" y="9595670"/>
                </a:cubicBezTo>
                <a:cubicBezTo>
                  <a:pt x="4793177" y="9595670"/>
                  <a:pt x="4821747" y="9562226"/>
                  <a:pt x="4850307" y="9562226"/>
                </a:cubicBezTo>
                <a:close/>
                <a:moveTo>
                  <a:pt x="6992549" y="9562218"/>
                </a:moveTo>
                <a:cubicBezTo>
                  <a:pt x="7024686" y="9562218"/>
                  <a:pt x="7024686" y="9562218"/>
                  <a:pt x="7024686" y="9562218"/>
                </a:cubicBezTo>
                <a:cubicBezTo>
                  <a:pt x="7024686" y="9595663"/>
                  <a:pt x="6992549" y="9595663"/>
                  <a:pt x="6992549" y="9595663"/>
                </a:cubicBezTo>
                <a:cubicBezTo>
                  <a:pt x="6992549" y="9595663"/>
                  <a:pt x="6992549" y="9595663"/>
                  <a:pt x="6992549" y="9562218"/>
                </a:cubicBezTo>
                <a:close/>
                <a:moveTo>
                  <a:pt x="4941355" y="9562218"/>
                </a:moveTo>
                <a:cubicBezTo>
                  <a:pt x="4941355" y="9562218"/>
                  <a:pt x="4941355" y="9562218"/>
                  <a:pt x="4968135" y="9562218"/>
                </a:cubicBezTo>
                <a:cubicBezTo>
                  <a:pt x="4968135" y="9562218"/>
                  <a:pt x="4941355" y="9595663"/>
                  <a:pt x="4914575" y="9595663"/>
                </a:cubicBezTo>
                <a:cubicBezTo>
                  <a:pt x="4914575" y="9595663"/>
                  <a:pt x="4914575" y="9595663"/>
                  <a:pt x="4941355" y="9562218"/>
                </a:cubicBezTo>
                <a:close/>
                <a:moveTo>
                  <a:pt x="5503689" y="9406170"/>
                </a:moveTo>
                <a:cubicBezTo>
                  <a:pt x="5503689" y="9406170"/>
                  <a:pt x="5535825" y="9406170"/>
                  <a:pt x="5535825" y="9439614"/>
                </a:cubicBezTo>
                <a:cubicBezTo>
                  <a:pt x="5535825" y="9439614"/>
                  <a:pt x="5535825" y="9439614"/>
                  <a:pt x="5503689" y="9473051"/>
                </a:cubicBezTo>
                <a:cubicBezTo>
                  <a:pt x="5503689" y="9473051"/>
                  <a:pt x="5503689" y="9439614"/>
                  <a:pt x="5503689" y="9439614"/>
                </a:cubicBezTo>
                <a:cubicBezTo>
                  <a:pt x="5503689" y="9439614"/>
                  <a:pt x="5503689" y="9439614"/>
                  <a:pt x="5503689" y="9406170"/>
                </a:cubicBezTo>
                <a:close/>
                <a:moveTo>
                  <a:pt x="6352331" y="9391434"/>
                </a:moveTo>
                <a:cubicBezTo>
                  <a:pt x="6363712" y="9391434"/>
                  <a:pt x="6371299" y="9398999"/>
                  <a:pt x="6371299" y="9414126"/>
                </a:cubicBezTo>
                <a:cubicBezTo>
                  <a:pt x="6371299" y="9414126"/>
                  <a:pt x="6371299" y="9414126"/>
                  <a:pt x="6340950" y="9444383"/>
                </a:cubicBezTo>
                <a:cubicBezTo>
                  <a:pt x="6340950" y="9444383"/>
                  <a:pt x="6310600" y="9474638"/>
                  <a:pt x="6310600" y="9474638"/>
                </a:cubicBezTo>
                <a:cubicBezTo>
                  <a:pt x="6280250" y="9504894"/>
                  <a:pt x="6280250" y="9504894"/>
                  <a:pt x="6280250" y="9535151"/>
                </a:cubicBezTo>
                <a:cubicBezTo>
                  <a:pt x="6280250" y="9565406"/>
                  <a:pt x="6280250" y="9565406"/>
                  <a:pt x="6280250" y="9565406"/>
                </a:cubicBezTo>
                <a:cubicBezTo>
                  <a:pt x="6219555" y="9565406"/>
                  <a:pt x="6189206" y="9595663"/>
                  <a:pt x="6189206" y="9595663"/>
                </a:cubicBezTo>
                <a:cubicBezTo>
                  <a:pt x="6189206" y="9565406"/>
                  <a:pt x="6189206" y="9565406"/>
                  <a:pt x="6189206" y="9565406"/>
                </a:cubicBezTo>
                <a:cubicBezTo>
                  <a:pt x="6189206" y="9565406"/>
                  <a:pt x="6249905" y="9474638"/>
                  <a:pt x="6249905" y="9474638"/>
                </a:cubicBezTo>
                <a:cubicBezTo>
                  <a:pt x="6280250" y="9444383"/>
                  <a:pt x="6310600" y="9414126"/>
                  <a:pt x="6310600" y="9414126"/>
                </a:cubicBezTo>
                <a:cubicBezTo>
                  <a:pt x="6325775" y="9398999"/>
                  <a:pt x="6340950" y="9391434"/>
                  <a:pt x="6352331" y="9391434"/>
                </a:cubicBezTo>
                <a:close/>
                <a:moveTo>
                  <a:pt x="4520403" y="9283553"/>
                </a:moveTo>
                <a:cubicBezTo>
                  <a:pt x="4520403" y="9283553"/>
                  <a:pt x="4550392" y="9283553"/>
                  <a:pt x="4550392" y="9283553"/>
                </a:cubicBezTo>
                <a:cubicBezTo>
                  <a:pt x="4550392" y="9316995"/>
                  <a:pt x="4520403" y="9350439"/>
                  <a:pt x="4490409" y="9383876"/>
                </a:cubicBezTo>
                <a:cubicBezTo>
                  <a:pt x="4475419" y="9383876"/>
                  <a:pt x="4452923" y="9383876"/>
                  <a:pt x="4434180" y="9383876"/>
                </a:cubicBezTo>
                <a:lnTo>
                  <a:pt x="4430427" y="9383876"/>
                </a:lnTo>
                <a:cubicBezTo>
                  <a:pt x="4430427" y="9350439"/>
                  <a:pt x="4430427" y="9350439"/>
                  <a:pt x="4430427" y="9350439"/>
                </a:cubicBezTo>
                <a:cubicBezTo>
                  <a:pt x="4460419" y="9350439"/>
                  <a:pt x="4520403" y="9316995"/>
                  <a:pt x="4520403" y="9283553"/>
                </a:cubicBezTo>
                <a:close/>
                <a:moveTo>
                  <a:pt x="4598408" y="9239932"/>
                </a:moveTo>
                <a:cubicBezTo>
                  <a:pt x="4598408" y="9239932"/>
                  <a:pt x="4598408" y="9261481"/>
                  <a:pt x="4598408" y="9261481"/>
                </a:cubicBezTo>
                <a:cubicBezTo>
                  <a:pt x="4578212" y="9261481"/>
                  <a:pt x="4578212" y="9261481"/>
                  <a:pt x="4578212" y="9261481"/>
                </a:cubicBezTo>
                <a:cubicBezTo>
                  <a:pt x="4598408" y="9239932"/>
                  <a:pt x="4598408" y="9239932"/>
                  <a:pt x="4598408" y="9239932"/>
                </a:cubicBezTo>
                <a:close/>
                <a:moveTo>
                  <a:pt x="6483768" y="9227814"/>
                </a:moveTo>
                <a:cubicBezTo>
                  <a:pt x="6483768" y="9227814"/>
                  <a:pt x="6510548" y="9227814"/>
                  <a:pt x="6510548" y="9255683"/>
                </a:cubicBezTo>
                <a:cubicBezTo>
                  <a:pt x="6510548" y="9255683"/>
                  <a:pt x="6483768" y="9255683"/>
                  <a:pt x="6483768" y="9283553"/>
                </a:cubicBezTo>
                <a:cubicBezTo>
                  <a:pt x="6456989" y="9283553"/>
                  <a:pt x="6456989" y="9283553"/>
                  <a:pt x="6456989" y="9283553"/>
                </a:cubicBezTo>
                <a:cubicBezTo>
                  <a:pt x="6456989" y="9283553"/>
                  <a:pt x="6456989" y="9255683"/>
                  <a:pt x="6456989" y="9255683"/>
                </a:cubicBezTo>
                <a:cubicBezTo>
                  <a:pt x="6456989" y="9255683"/>
                  <a:pt x="6456989" y="9255683"/>
                  <a:pt x="6483768" y="9227814"/>
                </a:cubicBezTo>
                <a:close/>
                <a:moveTo>
                  <a:pt x="5391226" y="9227808"/>
                </a:moveTo>
                <a:cubicBezTo>
                  <a:pt x="5394180" y="9227808"/>
                  <a:pt x="5396580" y="9235300"/>
                  <a:pt x="5396580" y="9244532"/>
                </a:cubicBezTo>
                <a:cubicBezTo>
                  <a:pt x="5396580" y="9253773"/>
                  <a:pt x="5394180" y="9261258"/>
                  <a:pt x="5391226" y="9261258"/>
                </a:cubicBezTo>
                <a:cubicBezTo>
                  <a:pt x="5388270" y="9261258"/>
                  <a:pt x="5385868" y="9253773"/>
                  <a:pt x="5385868" y="9244532"/>
                </a:cubicBezTo>
                <a:cubicBezTo>
                  <a:pt x="5385868" y="9235300"/>
                  <a:pt x="5388270" y="9227808"/>
                  <a:pt x="5391226" y="9227808"/>
                </a:cubicBezTo>
                <a:close/>
                <a:moveTo>
                  <a:pt x="4310461" y="9223995"/>
                </a:moveTo>
                <a:lnTo>
                  <a:pt x="4288893" y="9227171"/>
                </a:lnTo>
                <a:lnTo>
                  <a:pt x="4287594" y="9236550"/>
                </a:lnTo>
                <a:lnTo>
                  <a:pt x="4290460" y="9235112"/>
                </a:lnTo>
                <a:cubicBezTo>
                  <a:pt x="4295224" y="9232650"/>
                  <a:pt x="4301822" y="9229133"/>
                  <a:pt x="4309155" y="9224913"/>
                </a:cubicBezTo>
                <a:close/>
                <a:moveTo>
                  <a:pt x="4315957" y="9194428"/>
                </a:moveTo>
                <a:lnTo>
                  <a:pt x="4314894" y="9195134"/>
                </a:lnTo>
                <a:lnTo>
                  <a:pt x="4314894" y="9196535"/>
                </a:lnTo>
                <a:lnTo>
                  <a:pt x="4314894" y="9220875"/>
                </a:lnTo>
                <a:lnTo>
                  <a:pt x="4327017" y="9212346"/>
                </a:lnTo>
                <a:close/>
                <a:moveTo>
                  <a:pt x="6395401" y="9194378"/>
                </a:moveTo>
                <a:cubicBezTo>
                  <a:pt x="6424859" y="9255691"/>
                  <a:pt x="6395401" y="9286338"/>
                  <a:pt x="6336490" y="9316995"/>
                </a:cubicBezTo>
                <a:cubicBezTo>
                  <a:pt x="6307031" y="9255691"/>
                  <a:pt x="6336490" y="9255691"/>
                  <a:pt x="6395401" y="9194378"/>
                </a:cubicBezTo>
                <a:close/>
                <a:moveTo>
                  <a:pt x="4653931" y="9186236"/>
                </a:moveTo>
                <a:lnTo>
                  <a:pt x="4611386" y="9216443"/>
                </a:lnTo>
                <a:cubicBezTo>
                  <a:pt x="4611386" y="9216443"/>
                  <a:pt x="4588131" y="9216443"/>
                  <a:pt x="4564872" y="9238958"/>
                </a:cubicBezTo>
                <a:cubicBezTo>
                  <a:pt x="4541610" y="9238958"/>
                  <a:pt x="4518356" y="9238958"/>
                  <a:pt x="4495095" y="9261481"/>
                </a:cubicBezTo>
                <a:cubicBezTo>
                  <a:pt x="4425320" y="9261481"/>
                  <a:pt x="4425320" y="9261481"/>
                  <a:pt x="4425320" y="9261481"/>
                </a:cubicBezTo>
                <a:cubicBezTo>
                  <a:pt x="4448582" y="9238958"/>
                  <a:pt x="4448582" y="9238958"/>
                  <a:pt x="4471835" y="9238958"/>
                </a:cubicBezTo>
                <a:cubicBezTo>
                  <a:pt x="4471835" y="9238958"/>
                  <a:pt x="4471835" y="9238958"/>
                  <a:pt x="4474741" y="9238958"/>
                </a:cubicBezTo>
                <a:lnTo>
                  <a:pt x="4489627" y="9238958"/>
                </a:lnTo>
                <a:lnTo>
                  <a:pt x="4515276" y="9219155"/>
                </a:lnTo>
                <a:cubicBezTo>
                  <a:pt x="4535205" y="9219155"/>
                  <a:pt x="4555136" y="9197987"/>
                  <a:pt x="4575067" y="9197987"/>
                </a:cubicBezTo>
                <a:cubicBezTo>
                  <a:pt x="4570084" y="9203279"/>
                  <a:pt x="4562610" y="9208570"/>
                  <a:pt x="4553891" y="9213862"/>
                </a:cubicBezTo>
                <a:lnTo>
                  <a:pt x="4546567" y="9217920"/>
                </a:lnTo>
                <a:lnTo>
                  <a:pt x="4564872" y="9216443"/>
                </a:lnTo>
                <a:cubicBezTo>
                  <a:pt x="4588131" y="9193920"/>
                  <a:pt x="4634647" y="9193920"/>
                  <a:pt x="4634647" y="9193920"/>
                </a:cubicBezTo>
                <a:close/>
                <a:moveTo>
                  <a:pt x="4681162" y="9171400"/>
                </a:moveTo>
                <a:cubicBezTo>
                  <a:pt x="4692792" y="9171400"/>
                  <a:pt x="4692792" y="9171400"/>
                  <a:pt x="4684068" y="9174217"/>
                </a:cubicBezTo>
                <a:lnTo>
                  <a:pt x="4653931" y="9186236"/>
                </a:lnTo>
                <a:lnTo>
                  <a:pt x="4654998" y="9185478"/>
                </a:lnTo>
                <a:cubicBezTo>
                  <a:pt x="4669531" y="9177033"/>
                  <a:pt x="4681162" y="9171400"/>
                  <a:pt x="4681162" y="9171400"/>
                </a:cubicBezTo>
                <a:close/>
                <a:moveTo>
                  <a:pt x="4739753" y="9153736"/>
                </a:moveTo>
                <a:cubicBezTo>
                  <a:pt x="4719559" y="9175286"/>
                  <a:pt x="4679174" y="9196835"/>
                  <a:pt x="4658981" y="9218382"/>
                </a:cubicBezTo>
                <a:cubicBezTo>
                  <a:pt x="4638790" y="9239932"/>
                  <a:pt x="4618597" y="9239932"/>
                  <a:pt x="4598408" y="9239932"/>
                </a:cubicBezTo>
                <a:cubicBezTo>
                  <a:pt x="4618597" y="9239932"/>
                  <a:pt x="4618597" y="9218382"/>
                  <a:pt x="4638790" y="9218382"/>
                </a:cubicBezTo>
                <a:cubicBezTo>
                  <a:pt x="4679174" y="9196835"/>
                  <a:pt x="4699370" y="9175286"/>
                  <a:pt x="4739753" y="9153736"/>
                </a:cubicBezTo>
                <a:close/>
                <a:moveTo>
                  <a:pt x="5712561" y="9105202"/>
                </a:moveTo>
                <a:cubicBezTo>
                  <a:pt x="5739342" y="9105202"/>
                  <a:pt x="5739342" y="9105202"/>
                  <a:pt x="5739342" y="9134932"/>
                </a:cubicBezTo>
                <a:cubicBezTo>
                  <a:pt x="5739342" y="9134932"/>
                  <a:pt x="5712561" y="9164655"/>
                  <a:pt x="5712561" y="9194378"/>
                </a:cubicBezTo>
                <a:cubicBezTo>
                  <a:pt x="5712561" y="9194378"/>
                  <a:pt x="5685782" y="9164655"/>
                  <a:pt x="5685782" y="9164655"/>
                </a:cubicBezTo>
                <a:cubicBezTo>
                  <a:pt x="5685782" y="9164655"/>
                  <a:pt x="5712561" y="9164655"/>
                  <a:pt x="5712561" y="9134932"/>
                </a:cubicBezTo>
                <a:cubicBezTo>
                  <a:pt x="5712561" y="9105202"/>
                  <a:pt x="5712561" y="9105202"/>
                  <a:pt x="5712561" y="9105202"/>
                </a:cubicBezTo>
                <a:close/>
                <a:moveTo>
                  <a:pt x="4582609" y="9084509"/>
                </a:moveTo>
                <a:lnTo>
                  <a:pt x="4574541" y="9088149"/>
                </a:lnTo>
                <a:lnTo>
                  <a:pt x="4548476" y="9089829"/>
                </a:lnTo>
                <a:lnTo>
                  <a:pt x="4539744" y="9094455"/>
                </a:lnTo>
                <a:cubicBezTo>
                  <a:pt x="4529847" y="9097618"/>
                  <a:pt x="4518849" y="9099729"/>
                  <a:pt x="4508579" y="9101135"/>
                </a:cubicBezTo>
                <a:lnTo>
                  <a:pt x="4502314" y="9101713"/>
                </a:lnTo>
                <a:lnTo>
                  <a:pt x="4487976" y="9108281"/>
                </a:lnTo>
                <a:lnTo>
                  <a:pt x="4463468" y="9131442"/>
                </a:lnTo>
                <a:cubicBezTo>
                  <a:pt x="4463468" y="9131442"/>
                  <a:pt x="4463468" y="9131442"/>
                  <a:pt x="4463468" y="9135272"/>
                </a:cubicBezTo>
                <a:lnTo>
                  <a:pt x="4463468" y="9160888"/>
                </a:lnTo>
                <a:lnTo>
                  <a:pt x="4467521" y="9160212"/>
                </a:lnTo>
                <a:cubicBezTo>
                  <a:pt x="4488051" y="9154587"/>
                  <a:pt x="4505651" y="9148961"/>
                  <a:pt x="4517381" y="9148961"/>
                </a:cubicBezTo>
                <a:cubicBezTo>
                  <a:pt x="4540843" y="9148961"/>
                  <a:pt x="4540843" y="9148961"/>
                  <a:pt x="4540843" y="9148961"/>
                </a:cubicBezTo>
                <a:cubicBezTo>
                  <a:pt x="4540843" y="9148961"/>
                  <a:pt x="4540843" y="9126456"/>
                  <a:pt x="4564304" y="9126456"/>
                </a:cubicBezTo>
                <a:cubicBezTo>
                  <a:pt x="4581900" y="9109575"/>
                  <a:pt x="4599495" y="9092697"/>
                  <a:pt x="4587399" y="9085312"/>
                </a:cubicBezTo>
                <a:close/>
                <a:moveTo>
                  <a:pt x="5268040" y="9016030"/>
                </a:moveTo>
                <a:cubicBezTo>
                  <a:pt x="5300179" y="9038323"/>
                  <a:pt x="5268040" y="9038323"/>
                  <a:pt x="5268040" y="9038323"/>
                </a:cubicBezTo>
                <a:cubicBezTo>
                  <a:pt x="5268040" y="9038323"/>
                  <a:pt x="5268040" y="9038323"/>
                  <a:pt x="5268040" y="9016030"/>
                </a:cubicBezTo>
                <a:close/>
                <a:moveTo>
                  <a:pt x="5418004" y="8949148"/>
                </a:moveTo>
                <a:cubicBezTo>
                  <a:pt x="5418004" y="8949148"/>
                  <a:pt x="5418004" y="8982592"/>
                  <a:pt x="5418004" y="8982592"/>
                </a:cubicBezTo>
                <a:cubicBezTo>
                  <a:pt x="5418004" y="8982592"/>
                  <a:pt x="5385868" y="8982592"/>
                  <a:pt x="5385868" y="8982592"/>
                </a:cubicBezTo>
                <a:cubicBezTo>
                  <a:pt x="5385868" y="8949148"/>
                  <a:pt x="5385868" y="8949148"/>
                  <a:pt x="5418004" y="8949148"/>
                </a:cubicBezTo>
                <a:close/>
                <a:moveTo>
                  <a:pt x="5292475" y="8914081"/>
                </a:moveTo>
                <a:cubicBezTo>
                  <a:pt x="5300170" y="8915128"/>
                  <a:pt x="5307497" y="8917920"/>
                  <a:pt x="5313359" y="8923504"/>
                </a:cubicBezTo>
                <a:cubicBezTo>
                  <a:pt x="5313359" y="8923504"/>
                  <a:pt x="5289909" y="8945835"/>
                  <a:pt x="5243010" y="8968171"/>
                </a:cubicBezTo>
                <a:cubicBezTo>
                  <a:pt x="5243010" y="8968171"/>
                  <a:pt x="5219559" y="8990502"/>
                  <a:pt x="5172661" y="9012838"/>
                </a:cubicBezTo>
                <a:cubicBezTo>
                  <a:pt x="5149208" y="9012838"/>
                  <a:pt x="5149208" y="9012838"/>
                  <a:pt x="5125756" y="9035172"/>
                </a:cubicBezTo>
                <a:cubicBezTo>
                  <a:pt x="5102303" y="9057502"/>
                  <a:pt x="5102303" y="9057502"/>
                  <a:pt x="5102303" y="9057502"/>
                </a:cubicBezTo>
                <a:cubicBezTo>
                  <a:pt x="5078857" y="9079839"/>
                  <a:pt x="5031952" y="9079839"/>
                  <a:pt x="5008506" y="9079839"/>
                </a:cubicBezTo>
                <a:lnTo>
                  <a:pt x="5000131" y="9082151"/>
                </a:lnTo>
                <a:lnTo>
                  <a:pt x="4996691" y="9085002"/>
                </a:lnTo>
                <a:cubicBezTo>
                  <a:pt x="4989550" y="9088835"/>
                  <a:pt x="4982409" y="9090750"/>
                  <a:pt x="4977052" y="9089793"/>
                </a:cubicBezTo>
                <a:lnTo>
                  <a:pt x="4976854" y="9089514"/>
                </a:lnTo>
                <a:lnTo>
                  <a:pt x="4946949" y="9102172"/>
                </a:lnTo>
                <a:cubicBezTo>
                  <a:pt x="4933756" y="9107756"/>
                  <a:pt x="4919833" y="9113338"/>
                  <a:pt x="4906276" y="9117526"/>
                </a:cubicBezTo>
                <a:lnTo>
                  <a:pt x="4901269" y="9118435"/>
                </a:lnTo>
                <a:lnTo>
                  <a:pt x="4896718" y="9123318"/>
                </a:lnTo>
                <a:cubicBezTo>
                  <a:pt x="4889577" y="9130983"/>
                  <a:pt x="4882437" y="9138647"/>
                  <a:pt x="4882437" y="9138647"/>
                </a:cubicBezTo>
                <a:cubicBezTo>
                  <a:pt x="4882437" y="9138647"/>
                  <a:pt x="4889577" y="9130983"/>
                  <a:pt x="4896718" y="9119488"/>
                </a:cubicBezTo>
                <a:lnTo>
                  <a:pt x="4896802" y="9119245"/>
                </a:lnTo>
                <a:lnTo>
                  <a:pt x="4867800" y="9124506"/>
                </a:lnTo>
                <a:cubicBezTo>
                  <a:pt x="4856076" y="9135667"/>
                  <a:pt x="4838489" y="9135667"/>
                  <a:pt x="4826763" y="9130087"/>
                </a:cubicBezTo>
                <a:lnTo>
                  <a:pt x="4818176" y="9121398"/>
                </a:lnTo>
                <a:lnTo>
                  <a:pt x="4818176" y="9121924"/>
                </a:lnTo>
                <a:cubicBezTo>
                  <a:pt x="4818176" y="9130286"/>
                  <a:pt x="4818176" y="9138647"/>
                  <a:pt x="4818176" y="9138647"/>
                </a:cubicBezTo>
                <a:cubicBezTo>
                  <a:pt x="4818176" y="9138647"/>
                  <a:pt x="4791397" y="9138647"/>
                  <a:pt x="4764618" y="9138647"/>
                </a:cubicBezTo>
                <a:cubicBezTo>
                  <a:pt x="4764618" y="9138647"/>
                  <a:pt x="4791397" y="9138647"/>
                  <a:pt x="4791397" y="9105202"/>
                </a:cubicBezTo>
                <a:cubicBezTo>
                  <a:pt x="4791397" y="9105202"/>
                  <a:pt x="4818176" y="9105202"/>
                  <a:pt x="4818176" y="9105202"/>
                </a:cubicBezTo>
                <a:lnTo>
                  <a:pt x="4818176" y="9109632"/>
                </a:lnTo>
                <a:lnTo>
                  <a:pt x="4820903" y="9102170"/>
                </a:lnTo>
                <a:cubicBezTo>
                  <a:pt x="4820903" y="9102170"/>
                  <a:pt x="4891254" y="9079839"/>
                  <a:pt x="4891254" y="9057502"/>
                </a:cubicBezTo>
                <a:cubicBezTo>
                  <a:pt x="4914704" y="9057502"/>
                  <a:pt x="4961603" y="9035172"/>
                  <a:pt x="4961603" y="9035172"/>
                </a:cubicBezTo>
                <a:cubicBezTo>
                  <a:pt x="4961603" y="9035172"/>
                  <a:pt x="4967468" y="9035172"/>
                  <a:pt x="4976260" y="9035172"/>
                </a:cubicBezTo>
                <a:lnTo>
                  <a:pt x="4976990" y="9035172"/>
                </a:lnTo>
                <a:lnTo>
                  <a:pt x="4987315" y="9025609"/>
                </a:lnTo>
                <a:cubicBezTo>
                  <a:pt x="4993117" y="9019860"/>
                  <a:pt x="4996687" y="9016030"/>
                  <a:pt x="4996687" y="9016030"/>
                </a:cubicBezTo>
                <a:lnTo>
                  <a:pt x="5022240" y="9026996"/>
                </a:lnTo>
                <a:lnTo>
                  <a:pt x="5031954" y="9021212"/>
                </a:lnTo>
                <a:cubicBezTo>
                  <a:pt x="5037817" y="9012838"/>
                  <a:pt x="5043679" y="9001670"/>
                  <a:pt x="5055405" y="8990502"/>
                </a:cubicBezTo>
                <a:cubicBezTo>
                  <a:pt x="5055405" y="8968171"/>
                  <a:pt x="5102303" y="8945835"/>
                  <a:pt x="5102303" y="8945835"/>
                </a:cubicBezTo>
                <a:cubicBezTo>
                  <a:pt x="5102303" y="8968171"/>
                  <a:pt x="5125756" y="8968171"/>
                  <a:pt x="5149208" y="8968171"/>
                </a:cubicBezTo>
                <a:cubicBezTo>
                  <a:pt x="5149208" y="8945835"/>
                  <a:pt x="5172661" y="8968171"/>
                  <a:pt x="5196107" y="8968171"/>
                </a:cubicBezTo>
                <a:cubicBezTo>
                  <a:pt x="5196107" y="8968171"/>
                  <a:pt x="5219559" y="8945835"/>
                  <a:pt x="5243010" y="8923504"/>
                </a:cubicBezTo>
                <a:cubicBezTo>
                  <a:pt x="5243010" y="8923504"/>
                  <a:pt x="5269392" y="8910940"/>
                  <a:pt x="5292475" y="8914081"/>
                </a:cubicBezTo>
                <a:close/>
                <a:moveTo>
                  <a:pt x="4848403" y="8896563"/>
                </a:moveTo>
                <a:cubicBezTo>
                  <a:pt x="4849437" y="8897205"/>
                  <a:pt x="4848061" y="8899770"/>
                  <a:pt x="4842551" y="8904901"/>
                </a:cubicBezTo>
                <a:cubicBezTo>
                  <a:pt x="4842551" y="8925423"/>
                  <a:pt x="4798495" y="8945944"/>
                  <a:pt x="4798495" y="8945944"/>
                </a:cubicBezTo>
                <a:cubicBezTo>
                  <a:pt x="4798495" y="8945944"/>
                  <a:pt x="4798495" y="8945944"/>
                  <a:pt x="4820527" y="8925423"/>
                </a:cubicBezTo>
                <a:cubicBezTo>
                  <a:pt x="4820527" y="8910032"/>
                  <a:pt x="4845307" y="8894639"/>
                  <a:pt x="4848403" y="8896563"/>
                </a:cubicBezTo>
                <a:close/>
                <a:moveTo>
                  <a:pt x="5370846" y="8873189"/>
                </a:moveTo>
                <a:cubicBezTo>
                  <a:pt x="5372036" y="8873871"/>
                  <a:pt x="5370448" y="8876602"/>
                  <a:pt x="5364105" y="8882061"/>
                </a:cubicBezTo>
                <a:cubicBezTo>
                  <a:pt x="5364105" y="8903897"/>
                  <a:pt x="5313359" y="8925733"/>
                  <a:pt x="5313359" y="8925733"/>
                </a:cubicBezTo>
                <a:cubicBezTo>
                  <a:pt x="5313359" y="8925733"/>
                  <a:pt x="5313359" y="8925733"/>
                  <a:pt x="5338738" y="8903897"/>
                </a:cubicBezTo>
                <a:cubicBezTo>
                  <a:pt x="5338738" y="8887520"/>
                  <a:pt x="5367282" y="8871142"/>
                  <a:pt x="5370846" y="8873189"/>
                </a:cubicBezTo>
                <a:close/>
                <a:moveTo>
                  <a:pt x="5550133" y="8839215"/>
                </a:moveTo>
                <a:cubicBezTo>
                  <a:pt x="5555346" y="8837460"/>
                  <a:pt x="5561715" y="8837128"/>
                  <a:pt x="5569431" y="8839363"/>
                </a:cubicBezTo>
                <a:cubicBezTo>
                  <a:pt x="5569431" y="8839363"/>
                  <a:pt x="5569431" y="8839363"/>
                  <a:pt x="5560129" y="8871489"/>
                </a:cubicBezTo>
                <a:cubicBezTo>
                  <a:pt x="5529261" y="8862551"/>
                  <a:pt x="5529261" y="8862551"/>
                  <a:pt x="5529261" y="8862551"/>
                </a:cubicBezTo>
                <a:cubicBezTo>
                  <a:pt x="5529261" y="8862551"/>
                  <a:pt x="5534493" y="8844480"/>
                  <a:pt x="5550133" y="8839215"/>
                </a:cubicBezTo>
                <a:close/>
                <a:moveTo>
                  <a:pt x="5262250" y="8835498"/>
                </a:moveTo>
                <a:cubicBezTo>
                  <a:pt x="5286624" y="8842555"/>
                  <a:pt x="5286624" y="8842555"/>
                  <a:pt x="5286624" y="8842555"/>
                </a:cubicBezTo>
                <a:cubicBezTo>
                  <a:pt x="5279789" y="8866156"/>
                  <a:pt x="5255417" y="8859098"/>
                  <a:pt x="5255417" y="8859098"/>
                </a:cubicBezTo>
                <a:cubicBezTo>
                  <a:pt x="5255417" y="8859098"/>
                  <a:pt x="5255417" y="8859098"/>
                  <a:pt x="5262250" y="8835498"/>
                </a:cubicBezTo>
                <a:close/>
                <a:moveTo>
                  <a:pt x="5509045" y="8815387"/>
                </a:moveTo>
                <a:cubicBezTo>
                  <a:pt x="5512000" y="8815387"/>
                  <a:pt x="5514400" y="8817887"/>
                  <a:pt x="5514400" y="8820962"/>
                </a:cubicBezTo>
                <a:cubicBezTo>
                  <a:pt x="5514400" y="8824044"/>
                  <a:pt x="5512000" y="8826536"/>
                  <a:pt x="5509045" y="8826536"/>
                </a:cubicBezTo>
                <a:cubicBezTo>
                  <a:pt x="5506088" y="8826536"/>
                  <a:pt x="5503689" y="8824044"/>
                  <a:pt x="5503689" y="8820962"/>
                </a:cubicBezTo>
                <a:cubicBezTo>
                  <a:pt x="5503689" y="8817887"/>
                  <a:pt x="5506088" y="8815387"/>
                  <a:pt x="5509045" y="8815387"/>
                </a:cubicBezTo>
                <a:close/>
                <a:moveTo>
                  <a:pt x="3686119" y="8753548"/>
                </a:moveTo>
                <a:lnTo>
                  <a:pt x="3679913" y="8759504"/>
                </a:lnTo>
                <a:lnTo>
                  <a:pt x="3686303" y="8764285"/>
                </a:lnTo>
                <a:lnTo>
                  <a:pt x="3692767" y="8771867"/>
                </a:lnTo>
                <a:lnTo>
                  <a:pt x="3696484" y="8772886"/>
                </a:lnTo>
                <a:lnTo>
                  <a:pt x="3720612" y="8763841"/>
                </a:lnTo>
                <a:lnTo>
                  <a:pt x="3734339" y="8753548"/>
                </a:lnTo>
                <a:lnTo>
                  <a:pt x="3720544" y="8753548"/>
                </a:lnTo>
                <a:close/>
                <a:moveTo>
                  <a:pt x="5150221" y="8703918"/>
                </a:moveTo>
                <a:cubicBezTo>
                  <a:pt x="5182359" y="8703918"/>
                  <a:pt x="5182359" y="8737361"/>
                  <a:pt x="5182359" y="8737361"/>
                </a:cubicBezTo>
                <a:cubicBezTo>
                  <a:pt x="5182359" y="8770799"/>
                  <a:pt x="5150221" y="8770799"/>
                  <a:pt x="5150221" y="8770799"/>
                </a:cubicBezTo>
                <a:cubicBezTo>
                  <a:pt x="5150221" y="8737361"/>
                  <a:pt x="5150221" y="8737361"/>
                  <a:pt x="5150221" y="8703918"/>
                </a:cubicBezTo>
                <a:close/>
                <a:moveTo>
                  <a:pt x="3754102" y="8696675"/>
                </a:moveTo>
                <a:lnTo>
                  <a:pt x="3743133" y="8698868"/>
                </a:lnTo>
                <a:cubicBezTo>
                  <a:pt x="3719668" y="8698868"/>
                  <a:pt x="3719668" y="8698868"/>
                  <a:pt x="3719668" y="8698868"/>
                </a:cubicBezTo>
                <a:lnTo>
                  <a:pt x="3719668" y="8715066"/>
                </a:lnTo>
                <a:lnTo>
                  <a:pt x="3740335" y="8715066"/>
                </a:lnTo>
                <a:lnTo>
                  <a:pt x="3749865" y="8715066"/>
                </a:lnTo>
                <a:lnTo>
                  <a:pt x="3754711" y="8709026"/>
                </a:lnTo>
                <a:lnTo>
                  <a:pt x="3769319" y="8701081"/>
                </a:lnTo>
                <a:lnTo>
                  <a:pt x="3766929" y="8700389"/>
                </a:lnTo>
                <a:cubicBezTo>
                  <a:pt x="3763347" y="8699352"/>
                  <a:pt x="3759765" y="8698314"/>
                  <a:pt x="3757077" y="8697536"/>
                </a:cubicBezTo>
                <a:close/>
                <a:moveTo>
                  <a:pt x="3813514" y="8676360"/>
                </a:moveTo>
                <a:lnTo>
                  <a:pt x="3806834" y="8677695"/>
                </a:lnTo>
                <a:lnTo>
                  <a:pt x="3802418" y="8685856"/>
                </a:lnTo>
                <a:lnTo>
                  <a:pt x="3820278" y="8677936"/>
                </a:lnTo>
                <a:lnTo>
                  <a:pt x="3833036" y="8678575"/>
                </a:lnTo>
                <a:lnTo>
                  <a:pt x="3835184" y="8676360"/>
                </a:lnTo>
                <a:lnTo>
                  <a:pt x="3825244" y="8676360"/>
                </a:lnTo>
                <a:cubicBezTo>
                  <a:pt x="3819379" y="8676360"/>
                  <a:pt x="3813514" y="8676360"/>
                  <a:pt x="3813514" y="8676360"/>
                </a:cubicBezTo>
                <a:close/>
                <a:moveTo>
                  <a:pt x="3880095" y="8658267"/>
                </a:moveTo>
                <a:lnTo>
                  <a:pt x="3851067" y="8670446"/>
                </a:lnTo>
                <a:lnTo>
                  <a:pt x="3869179" y="8668113"/>
                </a:lnTo>
                <a:close/>
                <a:moveTo>
                  <a:pt x="5739333" y="8648188"/>
                </a:moveTo>
                <a:cubicBezTo>
                  <a:pt x="5739333" y="8648188"/>
                  <a:pt x="5771471" y="8648188"/>
                  <a:pt x="5771471" y="8648188"/>
                </a:cubicBezTo>
                <a:cubicBezTo>
                  <a:pt x="5771471" y="8648188"/>
                  <a:pt x="5739333" y="8670481"/>
                  <a:pt x="5739333" y="8670481"/>
                </a:cubicBezTo>
                <a:cubicBezTo>
                  <a:pt x="5739333" y="8648188"/>
                  <a:pt x="5739333" y="8648188"/>
                  <a:pt x="5739333" y="8648188"/>
                </a:cubicBezTo>
                <a:close/>
                <a:moveTo>
                  <a:pt x="5709578" y="8645147"/>
                </a:moveTo>
                <a:cubicBezTo>
                  <a:pt x="5709578" y="8645147"/>
                  <a:pt x="5709578" y="8645147"/>
                  <a:pt x="5709578" y="8675544"/>
                </a:cubicBezTo>
                <a:cubicBezTo>
                  <a:pt x="5709578" y="8705947"/>
                  <a:pt x="5709578" y="8705947"/>
                  <a:pt x="5709578" y="8705947"/>
                </a:cubicBezTo>
                <a:cubicBezTo>
                  <a:pt x="5709578" y="8705947"/>
                  <a:pt x="5709578" y="8736343"/>
                  <a:pt x="5709578" y="8766747"/>
                </a:cubicBezTo>
                <a:cubicBezTo>
                  <a:pt x="5709578" y="8766747"/>
                  <a:pt x="5679831" y="8827547"/>
                  <a:pt x="5679831" y="8857951"/>
                </a:cubicBezTo>
                <a:cubicBezTo>
                  <a:pt x="5650075" y="8857951"/>
                  <a:pt x="5620320" y="8918751"/>
                  <a:pt x="5590564" y="8979552"/>
                </a:cubicBezTo>
                <a:cubicBezTo>
                  <a:pt x="5531062" y="9040352"/>
                  <a:pt x="5531062" y="9040352"/>
                  <a:pt x="5531062" y="9040352"/>
                </a:cubicBezTo>
                <a:cubicBezTo>
                  <a:pt x="5501305" y="9070749"/>
                  <a:pt x="5441801" y="9101152"/>
                  <a:pt x="5441801" y="9101152"/>
                </a:cubicBezTo>
                <a:cubicBezTo>
                  <a:pt x="5412046" y="9131556"/>
                  <a:pt x="5352543" y="9192356"/>
                  <a:pt x="5322789" y="9222753"/>
                </a:cubicBezTo>
                <a:cubicBezTo>
                  <a:pt x="5322789" y="9222753"/>
                  <a:pt x="5263277" y="9283553"/>
                  <a:pt x="5233530" y="9283553"/>
                </a:cubicBezTo>
                <a:cubicBezTo>
                  <a:pt x="5233530" y="9283553"/>
                  <a:pt x="5233530" y="9253155"/>
                  <a:pt x="5203775" y="9253155"/>
                </a:cubicBezTo>
                <a:cubicBezTo>
                  <a:pt x="5203775" y="9253155"/>
                  <a:pt x="5233530" y="9192356"/>
                  <a:pt x="5263277" y="9161952"/>
                </a:cubicBezTo>
                <a:cubicBezTo>
                  <a:pt x="5263277" y="9161952"/>
                  <a:pt x="5263277" y="9161952"/>
                  <a:pt x="5263277" y="9131556"/>
                </a:cubicBezTo>
                <a:cubicBezTo>
                  <a:pt x="5293033" y="9131556"/>
                  <a:pt x="5293033" y="9101152"/>
                  <a:pt x="5322789" y="9070749"/>
                </a:cubicBezTo>
                <a:cubicBezTo>
                  <a:pt x="5352543" y="9040352"/>
                  <a:pt x="5412046" y="9040352"/>
                  <a:pt x="5441801" y="9009948"/>
                </a:cubicBezTo>
                <a:cubicBezTo>
                  <a:pt x="5471550" y="9009948"/>
                  <a:pt x="5501305" y="8918751"/>
                  <a:pt x="5531062" y="8918751"/>
                </a:cubicBezTo>
                <a:cubicBezTo>
                  <a:pt x="5531062" y="8918751"/>
                  <a:pt x="5560817" y="8888347"/>
                  <a:pt x="5590564" y="8857951"/>
                </a:cubicBezTo>
                <a:cubicBezTo>
                  <a:pt x="5620320" y="8827547"/>
                  <a:pt x="5650075" y="8797151"/>
                  <a:pt x="5650075" y="8766747"/>
                </a:cubicBezTo>
                <a:cubicBezTo>
                  <a:pt x="5650075" y="8736343"/>
                  <a:pt x="5650075" y="8705947"/>
                  <a:pt x="5679831" y="8675544"/>
                </a:cubicBezTo>
                <a:cubicBezTo>
                  <a:pt x="5679831" y="8675544"/>
                  <a:pt x="5679831" y="8645147"/>
                  <a:pt x="5709578" y="8645147"/>
                </a:cubicBezTo>
                <a:close/>
                <a:moveTo>
                  <a:pt x="5271071" y="8606362"/>
                </a:moveTo>
                <a:cubicBezTo>
                  <a:pt x="5271071" y="8606362"/>
                  <a:pt x="5271071" y="8606362"/>
                  <a:pt x="5296447" y="8606362"/>
                </a:cubicBezTo>
                <a:cubicBezTo>
                  <a:pt x="5296447" y="8606362"/>
                  <a:pt x="5271071" y="8606362"/>
                  <a:pt x="5271071" y="8630931"/>
                </a:cubicBezTo>
                <a:cubicBezTo>
                  <a:pt x="5271071" y="8630931"/>
                  <a:pt x="5271071" y="8630931"/>
                  <a:pt x="5271071" y="8606362"/>
                </a:cubicBezTo>
                <a:close/>
                <a:moveTo>
                  <a:pt x="5107962" y="8585078"/>
                </a:moveTo>
                <a:cubicBezTo>
                  <a:pt x="5107962" y="8585078"/>
                  <a:pt x="5107962" y="8585078"/>
                  <a:pt x="5130918" y="8585078"/>
                </a:cubicBezTo>
                <a:cubicBezTo>
                  <a:pt x="5130918" y="8585078"/>
                  <a:pt x="5107962" y="8606367"/>
                  <a:pt x="5107962" y="8606367"/>
                </a:cubicBezTo>
                <a:cubicBezTo>
                  <a:pt x="5085005" y="8606367"/>
                  <a:pt x="5085005" y="8606367"/>
                  <a:pt x="5107962" y="8585078"/>
                </a:cubicBezTo>
                <a:close/>
                <a:moveTo>
                  <a:pt x="4699370" y="8514972"/>
                </a:moveTo>
                <a:cubicBezTo>
                  <a:pt x="4701393" y="8514972"/>
                  <a:pt x="4703042" y="8516698"/>
                  <a:pt x="4703042" y="8518821"/>
                </a:cubicBezTo>
                <a:cubicBezTo>
                  <a:pt x="4703042" y="8520948"/>
                  <a:pt x="4701393" y="8522670"/>
                  <a:pt x="4699370" y="8522670"/>
                </a:cubicBezTo>
                <a:cubicBezTo>
                  <a:pt x="4697343" y="8522670"/>
                  <a:pt x="4695695" y="8520948"/>
                  <a:pt x="4695695" y="8518821"/>
                </a:cubicBezTo>
                <a:cubicBezTo>
                  <a:pt x="4695695" y="8516698"/>
                  <a:pt x="4697343" y="8514972"/>
                  <a:pt x="4699370" y="8514972"/>
                </a:cubicBezTo>
                <a:close/>
                <a:moveTo>
                  <a:pt x="5245700" y="8499907"/>
                </a:moveTo>
                <a:cubicBezTo>
                  <a:pt x="5245700" y="8499907"/>
                  <a:pt x="5245700" y="8499907"/>
                  <a:pt x="5245700" y="8521203"/>
                </a:cubicBezTo>
                <a:cubicBezTo>
                  <a:pt x="5222744" y="8521203"/>
                  <a:pt x="5199787" y="8542491"/>
                  <a:pt x="5176831" y="8563784"/>
                </a:cubicBezTo>
                <a:cubicBezTo>
                  <a:pt x="5153874" y="8585078"/>
                  <a:pt x="5153874" y="8585078"/>
                  <a:pt x="5130918" y="8585078"/>
                </a:cubicBezTo>
                <a:cubicBezTo>
                  <a:pt x="5130918" y="8585078"/>
                  <a:pt x="5130918" y="8563784"/>
                  <a:pt x="5153874" y="8563784"/>
                </a:cubicBezTo>
                <a:cubicBezTo>
                  <a:pt x="5176831" y="8542491"/>
                  <a:pt x="5199787" y="8521203"/>
                  <a:pt x="5199787" y="8521203"/>
                </a:cubicBezTo>
                <a:cubicBezTo>
                  <a:pt x="5222744" y="8499907"/>
                  <a:pt x="5245700" y="8499907"/>
                  <a:pt x="5245700" y="8499907"/>
                </a:cubicBezTo>
                <a:close/>
                <a:moveTo>
                  <a:pt x="5174706" y="8428776"/>
                </a:moveTo>
                <a:cubicBezTo>
                  <a:pt x="5174706" y="8459277"/>
                  <a:pt x="5144864" y="8459277"/>
                  <a:pt x="5144864" y="8459277"/>
                </a:cubicBezTo>
                <a:cubicBezTo>
                  <a:pt x="5144864" y="8489788"/>
                  <a:pt x="5115028" y="8459277"/>
                  <a:pt x="5115028" y="8459277"/>
                </a:cubicBezTo>
                <a:cubicBezTo>
                  <a:pt x="5085192" y="8459277"/>
                  <a:pt x="5085192" y="8459277"/>
                  <a:pt x="5085192" y="8489788"/>
                </a:cubicBezTo>
                <a:lnTo>
                  <a:pt x="5070476" y="8557478"/>
                </a:lnTo>
                <a:lnTo>
                  <a:pt x="5085429" y="8544903"/>
                </a:lnTo>
                <a:cubicBezTo>
                  <a:pt x="5105763" y="8544903"/>
                  <a:pt x="5126095" y="8523523"/>
                  <a:pt x="5166761" y="8502148"/>
                </a:cubicBezTo>
                <a:lnTo>
                  <a:pt x="5203718" y="8458436"/>
                </a:lnTo>
                <a:lnTo>
                  <a:pt x="5189625" y="8444027"/>
                </a:lnTo>
                <a:cubicBezTo>
                  <a:pt x="5182166" y="8436402"/>
                  <a:pt x="5174706" y="8428776"/>
                  <a:pt x="5174706" y="8428776"/>
                </a:cubicBezTo>
                <a:close/>
                <a:moveTo>
                  <a:pt x="4496834" y="8403741"/>
                </a:moveTo>
                <a:lnTo>
                  <a:pt x="4493919" y="8406303"/>
                </a:lnTo>
                <a:cubicBezTo>
                  <a:pt x="4493919" y="8406303"/>
                  <a:pt x="4470455" y="8428810"/>
                  <a:pt x="4446992" y="8451311"/>
                </a:cubicBezTo>
                <a:cubicBezTo>
                  <a:pt x="4435263" y="8451311"/>
                  <a:pt x="4429397" y="8451311"/>
                  <a:pt x="4426465" y="8451311"/>
                </a:cubicBezTo>
                <a:lnTo>
                  <a:pt x="4425132" y="8451311"/>
                </a:lnTo>
                <a:lnTo>
                  <a:pt x="4418896" y="8468994"/>
                </a:lnTo>
                <a:cubicBezTo>
                  <a:pt x="4411469" y="8480481"/>
                  <a:pt x="4404041" y="8488138"/>
                  <a:pt x="4404041" y="8488138"/>
                </a:cubicBezTo>
                <a:lnTo>
                  <a:pt x="4408842" y="8501753"/>
                </a:lnTo>
                <a:lnTo>
                  <a:pt x="4412974" y="8500084"/>
                </a:lnTo>
                <a:cubicBezTo>
                  <a:pt x="4423158" y="8500084"/>
                  <a:pt x="4438435" y="8494797"/>
                  <a:pt x="4453711" y="8486866"/>
                </a:cubicBezTo>
                <a:lnTo>
                  <a:pt x="4493643" y="8458365"/>
                </a:lnTo>
                <a:lnTo>
                  <a:pt x="4483278" y="8445227"/>
                </a:lnTo>
                <a:cubicBezTo>
                  <a:pt x="4478760" y="8432689"/>
                  <a:pt x="4496834" y="8432689"/>
                  <a:pt x="4496834" y="8432689"/>
                </a:cubicBezTo>
                <a:cubicBezTo>
                  <a:pt x="4496834" y="8417822"/>
                  <a:pt x="4496834" y="8410390"/>
                  <a:pt x="4496834" y="8406675"/>
                </a:cubicBezTo>
                <a:close/>
                <a:moveTo>
                  <a:pt x="4164926" y="8398406"/>
                </a:moveTo>
                <a:cubicBezTo>
                  <a:pt x="4164926" y="8398406"/>
                  <a:pt x="4189301" y="8405463"/>
                  <a:pt x="4182466" y="8429063"/>
                </a:cubicBezTo>
                <a:cubicBezTo>
                  <a:pt x="4182466" y="8429063"/>
                  <a:pt x="4182466" y="8429063"/>
                  <a:pt x="4151261" y="8445601"/>
                </a:cubicBezTo>
                <a:cubicBezTo>
                  <a:pt x="4151261" y="8445601"/>
                  <a:pt x="4158093" y="8422005"/>
                  <a:pt x="4158093" y="8422005"/>
                </a:cubicBezTo>
                <a:cubicBezTo>
                  <a:pt x="4158093" y="8422005"/>
                  <a:pt x="4158093" y="8422005"/>
                  <a:pt x="4164926" y="8398406"/>
                </a:cubicBezTo>
                <a:close/>
                <a:moveTo>
                  <a:pt x="5831220" y="8385264"/>
                </a:moveTo>
                <a:cubicBezTo>
                  <a:pt x="5854640" y="8385264"/>
                  <a:pt x="5854640" y="8385264"/>
                  <a:pt x="5831220" y="8408012"/>
                </a:cubicBezTo>
                <a:cubicBezTo>
                  <a:pt x="5807799" y="8408012"/>
                  <a:pt x="5784380" y="8430761"/>
                  <a:pt x="5760955" y="8453509"/>
                </a:cubicBezTo>
                <a:cubicBezTo>
                  <a:pt x="5737536" y="8476253"/>
                  <a:pt x="5714115" y="8499000"/>
                  <a:pt x="5714115" y="8499000"/>
                </a:cubicBezTo>
                <a:cubicBezTo>
                  <a:pt x="5690694" y="8499000"/>
                  <a:pt x="5667275" y="8521748"/>
                  <a:pt x="5643856" y="8544497"/>
                </a:cubicBezTo>
                <a:cubicBezTo>
                  <a:pt x="5620431" y="8567240"/>
                  <a:pt x="5597011" y="8589989"/>
                  <a:pt x="5597011" y="8589989"/>
                </a:cubicBezTo>
                <a:cubicBezTo>
                  <a:pt x="5597011" y="8589989"/>
                  <a:pt x="5573591" y="8589989"/>
                  <a:pt x="5573591" y="8589989"/>
                </a:cubicBezTo>
                <a:cubicBezTo>
                  <a:pt x="5573591" y="8589989"/>
                  <a:pt x="5573591" y="8589989"/>
                  <a:pt x="5550170" y="8589989"/>
                </a:cubicBezTo>
                <a:cubicBezTo>
                  <a:pt x="5550170" y="8589989"/>
                  <a:pt x="5573591" y="8567240"/>
                  <a:pt x="5573591" y="8567240"/>
                </a:cubicBezTo>
                <a:cubicBezTo>
                  <a:pt x="5573591" y="8561555"/>
                  <a:pt x="5576518" y="8555869"/>
                  <a:pt x="5581276" y="8550182"/>
                </a:cubicBezTo>
                <a:lnTo>
                  <a:pt x="5583811" y="8547863"/>
                </a:lnTo>
                <a:lnTo>
                  <a:pt x="5567955" y="8547863"/>
                </a:lnTo>
                <a:cubicBezTo>
                  <a:pt x="5567955" y="8547863"/>
                  <a:pt x="5567955" y="8547863"/>
                  <a:pt x="5567955" y="8525571"/>
                </a:cubicBezTo>
                <a:cubicBezTo>
                  <a:pt x="5567955" y="8525571"/>
                  <a:pt x="5573311" y="8525571"/>
                  <a:pt x="5578667" y="8528356"/>
                </a:cubicBezTo>
                <a:lnTo>
                  <a:pt x="5587518" y="8544477"/>
                </a:lnTo>
                <a:lnTo>
                  <a:pt x="5599938" y="8533122"/>
                </a:lnTo>
                <a:cubicBezTo>
                  <a:pt x="5614577" y="8521748"/>
                  <a:pt x="5632143" y="8510373"/>
                  <a:pt x="5643856" y="8499000"/>
                </a:cubicBezTo>
                <a:cubicBezTo>
                  <a:pt x="5667275" y="8499000"/>
                  <a:pt x="5690694" y="8476253"/>
                  <a:pt x="5737536" y="8453509"/>
                </a:cubicBezTo>
                <a:cubicBezTo>
                  <a:pt x="5760955" y="8408012"/>
                  <a:pt x="5807799" y="8385264"/>
                  <a:pt x="5831220" y="8385264"/>
                </a:cubicBezTo>
                <a:close/>
                <a:moveTo>
                  <a:pt x="5486740" y="8377071"/>
                </a:moveTo>
                <a:cubicBezTo>
                  <a:pt x="5489073" y="8377071"/>
                  <a:pt x="5490971" y="8378907"/>
                  <a:pt x="5490971" y="8381168"/>
                </a:cubicBezTo>
                <a:cubicBezTo>
                  <a:pt x="5490971" y="8383432"/>
                  <a:pt x="5489073" y="8385264"/>
                  <a:pt x="5486740" y="8385264"/>
                </a:cubicBezTo>
                <a:cubicBezTo>
                  <a:pt x="5484407" y="8385264"/>
                  <a:pt x="5482509" y="8383432"/>
                  <a:pt x="5482509" y="8381168"/>
                </a:cubicBezTo>
                <a:cubicBezTo>
                  <a:pt x="5482509" y="8378907"/>
                  <a:pt x="5484407" y="8377071"/>
                  <a:pt x="5486740" y="8377071"/>
                </a:cubicBezTo>
                <a:close/>
                <a:moveTo>
                  <a:pt x="5841166" y="8353355"/>
                </a:moveTo>
                <a:cubicBezTo>
                  <a:pt x="5863196" y="8353355"/>
                  <a:pt x="5863196" y="8353355"/>
                  <a:pt x="5863196" y="8353355"/>
                </a:cubicBezTo>
                <a:cubicBezTo>
                  <a:pt x="5863196" y="8376444"/>
                  <a:pt x="5841166" y="8376444"/>
                  <a:pt x="5841166" y="8376444"/>
                </a:cubicBezTo>
                <a:cubicBezTo>
                  <a:pt x="5841166" y="8376444"/>
                  <a:pt x="5841166" y="8376444"/>
                  <a:pt x="5841166" y="8353355"/>
                </a:cubicBezTo>
                <a:close/>
                <a:moveTo>
                  <a:pt x="5025512" y="8350064"/>
                </a:moveTo>
                <a:lnTo>
                  <a:pt x="5022986" y="8352510"/>
                </a:lnTo>
                <a:cubicBezTo>
                  <a:pt x="5017348" y="8357969"/>
                  <a:pt x="5011708" y="8363428"/>
                  <a:pt x="5011708" y="8363428"/>
                </a:cubicBezTo>
                <a:lnTo>
                  <a:pt x="4969628" y="8383798"/>
                </a:lnTo>
                <a:lnTo>
                  <a:pt x="5025512" y="8383798"/>
                </a:lnTo>
                <a:lnTo>
                  <a:pt x="5025512" y="8356320"/>
                </a:lnTo>
                <a:close/>
                <a:moveTo>
                  <a:pt x="4683277" y="8336130"/>
                </a:moveTo>
                <a:cubicBezTo>
                  <a:pt x="4685610" y="8336130"/>
                  <a:pt x="4687506" y="8337967"/>
                  <a:pt x="4687506" y="8340226"/>
                </a:cubicBezTo>
                <a:cubicBezTo>
                  <a:pt x="4687506" y="8342490"/>
                  <a:pt x="4685610" y="8344320"/>
                  <a:pt x="4683277" y="8344320"/>
                </a:cubicBezTo>
                <a:cubicBezTo>
                  <a:pt x="4680943" y="8344320"/>
                  <a:pt x="4679045" y="8342490"/>
                  <a:pt x="4679045" y="8340226"/>
                </a:cubicBezTo>
                <a:cubicBezTo>
                  <a:pt x="4679045" y="8337967"/>
                  <a:pt x="4680943" y="8336130"/>
                  <a:pt x="4683277" y="8336130"/>
                </a:cubicBezTo>
                <a:close/>
                <a:moveTo>
                  <a:pt x="6514325" y="8295183"/>
                </a:moveTo>
                <a:cubicBezTo>
                  <a:pt x="6539699" y="8295183"/>
                  <a:pt x="6539699" y="8295183"/>
                  <a:pt x="6539699" y="8295183"/>
                </a:cubicBezTo>
                <a:cubicBezTo>
                  <a:pt x="6539699" y="8319753"/>
                  <a:pt x="6514325" y="8319753"/>
                  <a:pt x="6514325" y="8319753"/>
                </a:cubicBezTo>
                <a:cubicBezTo>
                  <a:pt x="6514325" y="8319753"/>
                  <a:pt x="6514325" y="8319753"/>
                  <a:pt x="6514325" y="8295183"/>
                </a:cubicBezTo>
                <a:close/>
                <a:moveTo>
                  <a:pt x="4894717" y="8295183"/>
                </a:moveTo>
                <a:cubicBezTo>
                  <a:pt x="4894717" y="8295183"/>
                  <a:pt x="4894717" y="8295183"/>
                  <a:pt x="4915860" y="8295183"/>
                </a:cubicBezTo>
                <a:cubicBezTo>
                  <a:pt x="4915860" y="8295183"/>
                  <a:pt x="4894717" y="8319753"/>
                  <a:pt x="4873571" y="8319753"/>
                </a:cubicBezTo>
                <a:cubicBezTo>
                  <a:pt x="4873571" y="8319753"/>
                  <a:pt x="4873571" y="8319753"/>
                  <a:pt x="4894717" y="8295183"/>
                </a:cubicBezTo>
                <a:close/>
                <a:moveTo>
                  <a:pt x="4372236" y="8288587"/>
                </a:moveTo>
                <a:cubicBezTo>
                  <a:pt x="4372236" y="8309737"/>
                  <a:pt x="4331495" y="8330889"/>
                  <a:pt x="4311127" y="8330889"/>
                </a:cubicBezTo>
                <a:lnTo>
                  <a:pt x="4310975" y="8330976"/>
                </a:lnTo>
                <a:lnTo>
                  <a:pt x="4306223" y="8338791"/>
                </a:lnTo>
                <a:lnTo>
                  <a:pt x="4297340" y="8338791"/>
                </a:lnTo>
                <a:lnTo>
                  <a:pt x="4289802" y="8343116"/>
                </a:lnTo>
                <a:cubicBezTo>
                  <a:pt x="4264020" y="8352036"/>
                  <a:pt x="4229646" y="8352036"/>
                  <a:pt x="4229646" y="8352036"/>
                </a:cubicBezTo>
                <a:cubicBezTo>
                  <a:pt x="4209275" y="8352036"/>
                  <a:pt x="4188904" y="8352036"/>
                  <a:pt x="4168534" y="8373187"/>
                </a:cubicBezTo>
                <a:cubicBezTo>
                  <a:pt x="4168534" y="8373187"/>
                  <a:pt x="4168534" y="8373187"/>
                  <a:pt x="4159943" y="8382110"/>
                </a:cubicBezTo>
                <a:lnTo>
                  <a:pt x="4151740" y="8390628"/>
                </a:lnTo>
                <a:lnTo>
                  <a:pt x="4149521" y="8398293"/>
                </a:lnTo>
                <a:lnTo>
                  <a:pt x="4148168" y="8397901"/>
                </a:lnTo>
                <a:lnTo>
                  <a:pt x="4148168" y="8406566"/>
                </a:lnTo>
                <a:cubicBezTo>
                  <a:pt x="4148168" y="8415489"/>
                  <a:pt x="4148168" y="8415489"/>
                  <a:pt x="4148168" y="8415489"/>
                </a:cubicBezTo>
                <a:cubicBezTo>
                  <a:pt x="4127800" y="8415489"/>
                  <a:pt x="4107427" y="8436636"/>
                  <a:pt x="4087058" y="8457786"/>
                </a:cubicBezTo>
                <a:cubicBezTo>
                  <a:pt x="4087058" y="8457786"/>
                  <a:pt x="4066689" y="8478938"/>
                  <a:pt x="4046318" y="8500084"/>
                </a:cubicBezTo>
                <a:lnTo>
                  <a:pt x="4046022" y="8500084"/>
                </a:lnTo>
                <a:lnTo>
                  <a:pt x="4035456" y="8515628"/>
                </a:lnTo>
                <a:lnTo>
                  <a:pt x="4033281" y="8518828"/>
                </a:lnTo>
                <a:lnTo>
                  <a:pt x="4039338" y="8518828"/>
                </a:lnTo>
                <a:cubicBezTo>
                  <a:pt x="4048134" y="8518828"/>
                  <a:pt x="4059865" y="8518828"/>
                  <a:pt x="4071596" y="8518828"/>
                </a:cubicBezTo>
                <a:cubicBezTo>
                  <a:pt x="4095059" y="8496323"/>
                  <a:pt x="4095059" y="8496323"/>
                  <a:pt x="4118521" y="8496323"/>
                </a:cubicBezTo>
                <a:lnTo>
                  <a:pt x="4118521" y="8477106"/>
                </a:lnTo>
                <a:lnTo>
                  <a:pt x="4114240" y="8486907"/>
                </a:lnTo>
                <a:cubicBezTo>
                  <a:pt x="4112567" y="8490042"/>
                  <a:pt x="4111229" y="8492133"/>
                  <a:pt x="4111229" y="8492133"/>
                </a:cubicBezTo>
                <a:cubicBezTo>
                  <a:pt x="4111229" y="8492133"/>
                  <a:pt x="4111229" y="8492133"/>
                  <a:pt x="4111229" y="8458689"/>
                </a:cubicBezTo>
                <a:cubicBezTo>
                  <a:pt x="4116585" y="8458689"/>
                  <a:pt x="4119262" y="8460779"/>
                  <a:pt x="4120266" y="8463915"/>
                </a:cubicBezTo>
                <a:lnTo>
                  <a:pt x="4119441" y="8473377"/>
                </a:lnTo>
                <a:lnTo>
                  <a:pt x="4165446" y="8451311"/>
                </a:lnTo>
                <a:cubicBezTo>
                  <a:pt x="4183044" y="8445686"/>
                  <a:pt x="4200643" y="8440061"/>
                  <a:pt x="4212374" y="8428810"/>
                </a:cubicBezTo>
                <a:cubicBezTo>
                  <a:pt x="4212374" y="8428810"/>
                  <a:pt x="4225571" y="8428810"/>
                  <a:pt x="4242069" y="8409820"/>
                </a:cubicBezTo>
                <a:lnTo>
                  <a:pt x="4242938" y="8408508"/>
                </a:lnTo>
                <a:lnTo>
                  <a:pt x="4214569" y="8416429"/>
                </a:lnTo>
                <a:cubicBezTo>
                  <a:pt x="4206941" y="8370156"/>
                  <a:pt x="4226340" y="8375773"/>
                  <a:pt x="4276904" y="8346343"/>
                </a:cubicBezTo>
                <a:lnTo>
                  <a:pt x="4276704" y="8370499"/>
                </a:lnTo>
                <a:lnTo>
                  <a:pt x="4280927" y="8367274"/>
                </a:lnTo>
                <a:cubicBezTo>
                  <a:pt x="4289359" y="8362000"/>
                  <a:pt x="4298889" y="8357077"/>
                  <a:pt x="4309155" y="8352858"/>
                </a:cubicBezTo>
                <a:lnTo>
                  <a:pt x="4336197" y="8347219"/>
                </a:lnTo>
                <a:lnTo>
                  <a:pt x="4374325" y="8304340"/>
                </a:lnTo>
                <a:lnTo>
                  <a:pt x="4383874" y="8288587"/>
                </a:lnTo>
                <a:close/>
                <a:moveTo>
                  <a:pt x="4116075" y="8247844"/>
                </a:moveTo>
                <a:cubicBezTo>
                  <a:pt x="4118317" y="8248493"/>
                  <a:pt x="4118609" y="8254308"/>
                  <a:pt x="4116721" y="8260824"/>
                </a:cubicBezTo>
                <a:cubicBezTo>
                  <a:pt x="4114832" y="8267345"/>
                  <a:pt x="4111483" y="8272098"/>
                  <a:pt x="4109240" y="8271449"/>
                </a:cubicBezTo>
                <a:cubicBezTo>
                  <a:pt x="4106999" y="8270800"/>
                  <a:pt x="4106708" y="8264992"/>
                  <a:pt x="4108595" y="8258470"/>
                </a:cubicBezTo>
                <a:cubicBezTo>
                  <a:pt x="4110482" y="8251955"/>
                  <a:pt x="4113835" y="8247195"/>
                  <a:pt x="4116075" y="8247844"/>
                </a:cubicBezTo>
                <a:close/>
                <a:moveTo>
                  <a:pt x="4818176" y="8246903"/>
                </a:moveTo>
                <a:cubicBezTo>
                  <a:pt x="4818176" y="8246903"/>
                  <a:pt x="4818176" y="8276633"/>
                  <a:pt x="4818176" y="8276633"/>
                </a:cubicBezTo>
                <a:cubicBezTo>
                  <a:pt x="4818176" y="8276633"/>
                  <a:pt x="4818176" y="8284062"/>
                  <a:pt x="4818176" y="8291493"/>
                </a:cubicBezTo>
                <a:lnTo>
                  <a:pt x="4818176" y="8296876"/>
                </a:lnTo>
                <a:lnTo>
                  <a:pt x="4822827" y="8295188"/>
                </a:lnTo>
                <a:lnTo>
                  <a:pt x="4818176" y="8302890"/>
                </a:lnTo>
                <a:lnTo>
                  <a:pt x="4818176" y="8306356"/>
                </a:lnTo>
                <a:lnTo>
                  <a:pt x="4815413" y="8307470"/>
                </a:lnTo>
                <a:lnTo>
                  <a:pt x="4805914" y="8323210"/>
                </a:lnTo>
                <a:cubicBezTo>
                  <a:pt x="4800275" y="8329736"/>
                  <a:pt x="4794635" y="8333574"/>
                  <a:pt x="4788996" y="8335109"/>
                </a:cubicBezTo>
                <a:cubicBezTo>
                  <a:pt x="4783355" y="8336646"/>
                  <a:pt x="4777717" y="8335878"/>
                  <a:pt x="4772082" y="8333191"/>
                </a:cubicBezTo>
                <a:lnTo>
                  <a:pt x="4769857" y="8331425"/>
                </a:lnTo>
                <a:lnTo>
                  <a:pt x="4764618" y="8336077"/>
                </a:lnTo>
                <a:lnTo>
                  <a:pt x="4765295" y="8327802"/>
                </a:lnTo>
                <a:lnTo>
                  <a:pt x="4755165" y="8319758"/>
                </a:lnTo>
                <a:lnTo>
                  <a:pt x="4766283" y="8315718"/>
                </a:lnTo>
                <a:lnTo>
                  <a:pt x="4767965" y="8295209"/>
                </a:lnTo>
                <a:cubicBezTo>
                  <a:pt x="4771312" y="8284062"/>
                  <a:pt x="4778006" y="8276633"/>
                  <a:pt x="4791397" y="8276633"/>
                </a:cubicBezTo>
                <a:cubicBezTo>
                  <a:pt x="4791397" y="8276633"/>
                  <a:pt x="4791397" y="8276633"/>
                  <a:pt x="4818176" y="8246903"/>
                </a:cubicBezTo>
                <a:close/>
                <a:moveTo>
                  <a:pt x="4820520" y="8245615"/>
                </a:moveTo>
                <a:cubicBezTo>
                  <a:pt x="4820520" y="8245615"/>
                  <a:pt x="4842551" y="8245615"/>
                  <a:pt x="4842551" y="8268707"/>
                </a:cubicBezTo>
                <a:cubicBezTo>
                  <a:pt x="4842551" y="8268707"/>
                  <a:pt x="4842551" y="8268707"/>
                  <a:pt x="4820520" y="8291791"/>
                </a:cubicBezTo>
                <a:cubicBezTo>
                  <a:pt x="4820520" y="8291791"/>
                  <a:pt x="4820520" y="8268707"/>
                  <a:pt x="4820520" y="8268707"/>
                </a:cubicBezTo>
                <a:cubicBezTo>
                  <a:pt x="4820520" y="8268707"/>
                  <a:pt x="4820520" y="8268707"/>
                  <a:pt x="4820520" y="8245615"/>
                </a:cubicBezTo>
                <a:close/>
                <a:moveTo>
                  <a:pt x="5402284" y="8235441"/>
                </a:moveTo>
                <a:cubicBezTo>
                  <a:pt x="5410085" y="8235441"/>
                  <a:pt x="5415286" y="8240663"/>
                  <a:pt x="5415286" y="8251107"/>
                </a:cubicBezTo>
                <a:cubicBezTo>
                  <a:pt x="5415286" y="8251107"/>
                  <a:pt x="5415286" y="8251107"/>
                  <a:pt x="5394481" y="8271998"/>
                </a:cubicBezTo>
                <a:cubicBezTo>
                  <a:pt x="5394481" y="8271998"/>
                  <a:pt x="5373676" y="8292887"/>
                  <a:pt x="5373676" y="8292887"/>
                </a:cubicBezTo>
                <a:cubicBezTo>
                  <a:pt x="5352871" y="8313776"/>
                  <a:pt x="5352871" y="8313776"/>
                  <a:pt x="5352871" y="8334666"/>
                </a:cubicBezTo>
                <a:cubicBezTo>
                  <a:pt x="5352871" y="8355556"/>
                  <a:pt x="5352871" y="8355556"/>
                  <a:pt x="5352871" y="8355556"/>
                </a:cubicBezTo>
                <a:cubicBezTo>
                  <a:pt x="5311262" y="8355556"/>
                  <a:pt x="5290459" y="8376444"/>
                  <a:pt x="5290459" y="8376444"/>
                </a:cubicBezTo>
                <a:cubicBezTo>
                  <a:pt x="5290459" y="8355556"/>
                  <a:pt x="5290459" y="8355556"/>
                  <a:pt x="5290459" y="8355556"/>
                </a:cubicBezTo>
                <a:cubicBezTo>
                  <a:pt x="5290459" y="8355556"/>
                  <a:pt x="5332068" y="8292887"/>
                  <a:pt x="5332068" y="8292887"/>
                </a:cubicBezTo>
                <a:cubicBezTo>
                  <a:pt x="5352871" y="8271998"/>
                  <a:pt x="5373676" y="8251107"/>
                  <a:pt x="5373676" y="8251107"/>
                </a:cubicBezTo>
                <a:cubicBezTo>
                  <a:pt x="5384079" y="8240663"/>
                  <a:pt x="5394481" y="8235441"/>
                  <a:pt x="5402284" y="8235441"/>
                </a:cubicBezTo>
                <a:close/>
                <a:moveTo>
                  <a:pt x="4229091" y="8230769"/>
                </a:moveTo>
                <a:lnTo>
                  <a:pt x="4229041" y="8230947"/>
                </a:lnTo>
                <a:lnTo>
                  <a:pt x="4229381" y="8230852"/>
                </a:lnTo>
                <a:close/>
                <a:moveTo>
                  <a:pt x="4147686" y="8226521"/>
                </a:moveTo>
                <a:lnTo>
                  <a:pt x="4140885" y="8226618"/>
                </a:lnTo>
                <a:lnTo>
                  <a:pt x="4128012" y="8227636"/>
                </a:lnTo>
                <a:lnTo>
                  <a:pt x="4125896" y="8230223"/>
                </a:lnTo>
                <a:lnTo>
                  <a:pt x="4105140" y="8230223"/>
                </a:lnTo>
                <a:lnTo>
                  <a:pt x="4082962" y="8235761"/>
                </a:lnTo>
                <a:cubicBezTo>
                  <a:pt x="4075995" y="8238926"/>
                  <a:pt x="4071596" y="8243145"/>
                  <a:pt x="4071596" y="8248773"/>
                </a:cubicBezTo>
                <a:cubicBezTo>
                  <a:pt x="4071596" y="8248773"/>
                  <a:pt x="4048133" y="8271278"/>
                  <a:pt x="4024675" y="8271278"/>
                </a:cubicBezTo>
                <a:cubicBezTo>
                  <a:pt x="4024675" y="8282529"/>
                  <a:pt x="4018811" y="8288154"/>
                  <a:pt x="4010012" y="8290966"/>
                </a:cubicBezTo>
                <a:lnTo>
                  <a:pt x="3980433" y="8293545"/>
                </a:lnTo>
                <a:lnTo>
                  <a:pt x="3977751" y="8296329"/>
                </a:lnTo>
                <a:lnTo>
                  <a:pt x="3977751" y="8296593"/>
                </a:lnTo>
                <a:cubicBezTo>
                  <a:pt x="3977751" y="8299406"/>
                  <a:pt x="3977751" y="8305032"/>
                  <a:pt x="3977751" y="8316286"/>
                </a:cubicBezTo>
                <a:cubicBezTo>
                  <a:pt x="3977751" y="8338791"/>
                  <a:pt x="3977751" y="8338791"/>
                  <a:pt x="3977751" y="8338791"/>
                </a:cubicBezTo>
                <a:cubicBezTo>
                  <a:pt x="4001215" y="8338791"/>
                  <a:pt x="4024675" y="8338791"/>
                  <a:pt x="4024675" y="8338791"/>
                </a:cubicBezTo>
                <a:lnTo>
                  <a:pt x="4045807" y="8331420"/>
                </a:lnTo>
                <a:lnTo>
                  <a:pt x="4046318" y="8330889"/>
                </a:lnTo>
                <a:lnTo>
                  <a:pt x="4049298" y="8330202"/>
                </a:lnTo>
                <a:lnTo>
                  <a:pt x="4056932" y="8327539"/>
                </a:lnTo>
                <a:cubicBezTo>
                  <a:pt x="4065732" y="8321912"/>
                  <a:pt x="4071596" y="8316286"/>
                  <a:pt x="4071596" y="8316286"/>
                </a:cubicBezTo>
                <a:lnTo>
                  <a:pt x="4109942" y="8306477"/>
                </a:lnTo>
                <a:lnTo>
                  <a:pt x="4114132" y="8301038"/>
                </a:lnTo>
                <a:lnTo>
                  <a:pt x="4117653" y="8293779"/>
                </a:lnTo>
                <a:lnTo>
                  <a:pt x="4118834" y="8293036"/>
                </a:lnTo>
                <a:lnTo>
                  <a:pt x="4127800" y="8267436"/>
                </a:lnTo>
                <a:cubicBezTo>
                  <a:pt x="4127800" y="8267436"/>
                  <a:pt x="4132890" y="8262149"/>
                  <a:pt x="4137983" y="8254218"/>
                </a:cubicBezTo>
                <a:close/>
                <a:moveTo>
                  <a:pt x="6810462" y="8213457"/>
                </a:moveTo>
                <a:cubicBezTo>
                  <a:pt x="6810462" y="8213457"/>
                  <a:pt x="6810462" y="8213457"/>
                  <a:pt x="6810462" y="8246903"/>
                </a:cubicBezTo>
                <a:cubicBezTo>
                  <a:pt x="6778325" y="8246903"/>
                  <a:pt x="6778325" y="8246903"/>
                  <a:pt x="6778325" y="8246903"/>
                </a:cubicBezTo>
                <a:cubicBezTo>
                  <a:pt x="6778325" y="8246903"/>
                  <a:pt x="6778325" y="8213457"/>
                  <a:pt x="6810462" y="8213457"/>
                </a:cubicBezTo>
                <a:close/>
                <a:moveTo>
                  <a:pt x="4229864" y="8203761"/>
                </a:moveTo>
                <a:lnTo>
                  <a:pt x="4229646" y="8203987"/>
                </a:lnTo>
                <a:cubicBezTo>
                  <a:pt x="4219461" y="8203987"/>
                  <a:pt x="4209276" y="8209275"/>
                  <a:pt x="4201637" y="8214563"/>
                </a:cubicBezTo>
                <a:lnTo>
                  <a:pt x="4193971" y="8220600"/>
                </a:lnTo>
                <a:lnTo>
                  <a:pt x="4229087" y="8230767"/>
                </a:lnTo>
                <a:cubicBezTo>
                  <a:pt x="4229087" y="8230767"/>
                  <a:pt x="4231388" y="8229439"/>
                  <a:pt x="4234841" y="8227448"/>
                </a:cubicBezTo>
                <a:lnTo>
                  <a:pt x="4245213" y="8221462"/>
                </a:lnTo>
                <a:lnTo>
                  <a:pt x="4245735" y="8217123"/>
                </a:lnTo>
                <a:cubicBezTo>
                  <a:pt x="4244633" y="8213607"/>
                  <a:pt x="4241701" y="8209387"/>
                  <a:pt x="4235835" y="8203761"/>
                </a:cubicBezTo>
                <a:close/>
                <a:moveTo>
                  <a:pt x="4165446" y="8181260"/>
                </a:moveTo>
                <a:cubicBezTo>
                  <a:pt x="4165446" y="8181260"/>
                  <a:pt x="4165446" y="8186884"/>
                  <a:pt x="4165446" y="8195323"/>
                </a:cubicBezTo>
                <a:lnTo>
                  <a:pt x="4165446" y="8225138"/>
                </a:lnTo>
                <a:lnTo>
                  <a:pt x="4168534" y="8225138"/>
                </a:lnTo>
                <a:cubicBezTo>
                  <a:pt x="4168534" y="8203987"/>
                  <a:pt x="4188904" y="8203987"/>
                  <a:pt x="4188904" y="8203987"/>
                </a:cubicBezTo>
                <a:lnTo>
                  <a:pt x="4204501" y="8193191"/>
                </a:lnTo>
                <a:lnTo>
                  <a:pt x="4197709" y="8184073"/>
                </a:lnTo>
                <a:cubicBezTo>
                  <a:pt x="4188909" y="8181260"/>
                  <a:pt x="4177178" y="8181260"/>
                  <a:pt x="4165446" y="8181260"/>
                </a:cubicBezTo>
                <a:close/>
                <a:moveTo>
                  <a:pt x="5338731" y="8180543"/>
                </a:moveTo>
                <a:cubicBezTo>
                  <a:pt x="5338731" y="8180543"/>
                  <a:pt x="5364105" y="8180543"/>
                  <a:pt x="5364105" y="8205112"/>
                </a:cubicBezTo>
                <a:cubicBezTo>
                  <a:pt x="5364105" y="8205112"/>
                  <a:pt x="5364105" y="8205112"/>
                  <a:pt x="5338731" y="8229677"/>
                </a:cubicBezTo>
                <a:cubicBezTo>
                  <a:pt x="5338731" y="8229677"/>
                  <a:pt x="5338731" y="8205112"/>
                  <a:pt x="5338731" y="8205112"/>
                </a:cubicBezTo>
                <a:cubicBezTo>
                  <a:pt x="5338731" y="8205112"/>
                  <a:pt x="5338731" y="8205112"/>
                  <a:pt x="5338731" y="8180543"/>
                </a:cubicBezTo>
                <a:close/>
                <a:moveTo>
                  <a:pt x="5803607" y="8180022"/>
                </a:moveTo>
                <a:cubicBezTo>
                  <a:pt x="5803607" y="8180022"/>
                  <a:pt x="5803607" y="8213466"/>
                  <a:pt x="5803607" y="8213466"/>
                </a:cubicBezTo>
                <a:cubicBezTo>
                  <a:pt x="5803607" y="8213466"/>
                  <a:pt x="5803607" y="8213466"/>
                  <a:pt x="5803607" y="8246903"/>
                </a:cubicBezTo>
                <a:cubicBezTo>
                  <a:pt x="5771471" y="8246903"/>
                  <a:pt x="5771471" y="8246903"/>
                  <a:pt x="5771471" y="8246903"/>
                </a:cubicBezTo>
                <a:cubicBezTo>
                  <a:pt x="5771471" y="8246903"/>
                  <a:pt x="5771471" y="8246903"/>
                  <a:pt x="5771471" y="8213466"/>
                </a:cubicBezTo>
                <a:cubicBezTo>
                  <a:pt x="5771471" y="8213466"/>
                  <a:pt x="5803607" y="8180022"/>
                  <a:pt x="5803607" y="8180022"/>
                </a:cubicBezTo>
                <a:close/>
                <a:moveTo>
                  <a:pt x="6008813" y="8169717"/>
                </a:moveTo>
                <a:cubicBezTo>
                  <a:pt x="6017800" y="8169717"/>
                  <a:pt x="6023790" y="8175273"/>
                  <a:pt x="6023790" y="8186386"/>
                </a:cubicBezTo>
                <a:cubicBezTo>
                  <a:pt x="6023790" y="8186386"/>
                  <a:pt x="6023790" y="8186386"/>
                  <a:pt x="5999827" y="8208614"/>
                </a:cubicBezTo>
                <a:cubicBezTo>
                  <a:pt x="5999827" y="8208614"/>
                  <a:pt x="5975863" y="8230843"/>
                  <a:pt x="5975863" y="8230843"/>
                </a:cubicBezTo>
                <a:cubicBezTo>
                  <a:pt x="5951899" y="8253068"/>
                  <a:pt x="5951899" y="8253068"/>
                  <a:pt x="5951899" y="8275296"/>
                </a:cubicBezTo>
                <a:cubicBezTo>
                  <a:pt x="5951899" y="8297525"/>
                  <a:pt x="5951899" y="8297525"/>
                  <a:pt x="5951899" y="8297525"/>
                </a:cubicBezTo>
                <a:cubicBezTo>
                  <a:pt x="5903973" y="8297525"/>
                  <a:pt x="5880010" y="8319753"/>
                  <a:pt x="5880010" y="8319753"/>
                </a:cubicBezTo>
                <a:cubicBezTo>
                  <a:pt x="5880010" y="8297525"/>
                  <a:pt x="5880010" y="8297525"/>
                  <a:pt x="5880010" y="8297525"/>
                </a:cubicBezTo>
                <a:cubicBezTo>
                  <a:pt x="5880010" y="8297525"/>
                  <a:pt x="5927936" y="8230843"/>
                  <a:pt x="5927936" y="8230843"/>
                </a:cubicBezTo>
                <a:cubicBezTo>
                  <a:pt x="5951899" y="8208614"/>
                  <a:pt x="5975863" y="8186386"/>
                  <a:pt x="5975863" y="8186386"/>
                </a:cubicBezTo>
                <a:cubicBezTo>
                  <a:pt x="5987845" y="8175273"/>
                  <a:pt x="5999827" y="8169717"/>
                  <a:pt x="6008813" y="8169717"/>
                </a:cubicBezTo>
                <a:close/>
                <a:moveTo>
                  <a:pt x="5492386" y="8122476"/>
                </a:moveTo>
                <a:cubicBezTo>
                  <a:pt x="5492386" y="8122476"/>
                  <a:pt x="5510744" y="8122476"/>
                  <a:pt x="5510744" y="8141717"/>
                </a:cubicBezTo>
                <a:cubicBezTo>
                  <a:pt x="5510744" y="8141717"/>
                  <a:pt x="5492386" y="8141717"/>
                  <a:pt x="5492386" y="8160956"/>
                </a:cubicBezTo>
                <a:cubicBezTo>
                  <a:pt x="5474029" y="8160956"/>
                  <a:pt x="5474029" y="8160956"/>
                  <a:pt x="5474029" y="8160956"/>
                </a:cubicBezTo>
                <a:cubicBezTo>
                  <a:pt x="5474029" y="8160956"/>
                  <a:pt x="5474029" y="8141717"/>
                  <a:pt x="5474029" y="8141717"/>
                </a:cubicBezTo>
                <a:cubicBezTo>
                  <a:pt x="5474029" y="8141717"/>
                  <a:pt x="5474029" y="8141717"/>
                  <a:pt x="5492386" y="8122476"/>
                </a:cubicBezTo>
                <a:close/>
                <a:moveTo>
                  <a:pt x="4351962" y="8114875"/>
                </a:moveTo>
                <a:lnTo>
                  <a:pt x="4349475" y="8117259"/>
                </a:lnTo>
                <a:cubicBezTo>
                  <a:pt x="4342877" y="8123588"/>
                  <a:pt x="4329680" y="8136247"/>
                  <a:pt x="4329680" y="8136247"/>
                </a:cubicBezTo>
                <a:cubicBezTo>
                  <a:pt x="4329680" y="8136247"/>
                  <a:pt x="4331148" y="8136247"/>
                  <a:pt x="4333714" y="8136247"/>
                </a:cubicBezTo>
                <a:lnTo>
                  <a:pt x="4335700" y="8136247"/>
                </a:lnTo>
                <a:lnTo>
                  <a:pt x="4340029" y="8132250"/>
                </a:lnTo>
                <a:close/>
                <a:moveTo>
                  <a:pt x="5431808" y="8099389"/>
                </a:moveTo>
                <a:cubicBezTo>
                  <a:pt x="5452002" y="8141722"/>
                  <a:pt x="5431808" y="8162883"/>
                  <a:pt x="5391425" y="8184048"/>
                </a:cubicBezTo>
                <a:cubicBezTo>
                  <a:pt x="5371230" y="8141722"/>
                  <a:pt x="5391425" y="8141722"/>
                  <a:pt x="5431808" y="8099389"/>
                </a:cubicBezTo>
                <a:close/>
                <a:moveTo>
                  <a:pt x="5249931" y="8049509"/>
                </a:moveTo>
                <a:cubicBezTo>
                  <a:pt x="5252265" y="8049509"/>
                  <a:pt x="5254161" y="8055014"/>
                  <a:pt x="5254161" y="8061797"/>
                </a:cubicBezTo>
                <a:cubicBezTo>
                  <a:pt x="5254161" y="8068586"/>
                  <a:pt x="5252265" y="8074084"/>
                  <a:pt x="5249931" y="8074084"/>
                </a:cubicBezTo>
                <a:cubicBezTo>
                  <a:pt x="5247598" y="8074084"/>
                  <a:pt x="5245700" y="8068586"/>
                  <a:pt x="5245700" y="8061797"/>
                </a:cubicBezTo>
                <a:cubicBezTo>
                  <a:pt x="5245700" y="8055014"/>
                  <a:pt x="5247598" y="8049509"/>
                  <a:pt x="5249931" y="8049509"/>
                </a:cubicBezTo>
                <a:close/>
                <a:moveTo>
                  <a:pt x="4416334" y="8048243"/>
                </a:moveTo>
                <a:lnTo>
                  <a:pt x="4402642" y="8057353"/>
                </a:lnTo>
                <a:lnTo>
                  <a:pt x="4406348" y="8050779"/>
                </a:lnTo>
                <a:lnTo>
                  <a:pt x="4403698" y="8051123"/>
                </a:lnTo>
                <a:lnTo>
                  <a:pt x="4397701" y="8057605"/>
                </a:lnTo>
                <a:cubicBezTo>
                  <a:pt x="4395866" y="8059589"/>
                  <a:pt x="4394642" y="8060912"/>
                  <a:pt x="4394642" y="8060912"/>
                </a:cubicBezTo>
                <a:cubicBezTo>
                  <a:pt x="4394642" y="8060912"/>
                  <a:pt x="4395866" y="8059589"/>
                  <a:pt x="4397701" y="8057275"/>
                </a:cubicBezTo>
                <a:lnTo>
                  <a:pt x="4401850" y="8051363"/>
                </a:lnTo>
                <a:lnTo>
                  <a:pt x="4391478" y="8052709"/>
                </a:lnTo>
                <a:lnTo>
                  <a:pt x="4376791" y="8062177"/>
                </a:lnTo>
                <a:lnTo>
                  <a:pt x="4376606" y="8068735"/>
                </a:lnTo>
                <a:cubicBezTo>
                  <a:pt x="4376606" y="8068735"/>
                  <a:pt x="4363408" y="8081395"/>
                  <a:pt x="4356806" y="8097217"/>
                </a:cubicBezTo>
                <a:lnTo>
                  <a:pt x="4353334" y="8112876"/>
                </a:lnTo>
                <a:lnTo>
                  <a:pt x="4356598" y="8108124"/>
                </a:lnTo>
                <a:cubicBezTo>
                  <a:pt x="4356598" y="8108124"/>
                  <a:pt x="4365123" y="8078679"/>
                  <a:pt x="4393412" y="8086870"/>
                </a:cubicBezTo>
                <a:lnTo>
                  <a:pt x="4431928" y="8068735"/>
                </a:lnTo>
                <a:lnTo>
                  <a:pt x="4427196" y="8068735"/>
                </a:lnTo>
                <a:cubicBezTo>
                  <a:pt x="4424997" y="8068735"/>
                  <a:pt x="4423531" y="8068735"/>
                  <a:pt x="4423531" y="8068735"/>
                </a:cubicBezTo>
                <a:cubicBezTo>
                  <a:pt x="4423531" y="8068735"/>
                  <a:pt x="4423531" y="8063108"/>
                  <a:pt x="4420598" y="8054668"/>
                </a:cubicBezTo>
                <a:close/>
                <a:moveTo>
                  <a:pt x="4593696" y="7976066"/>
                </a:moveTo>
                <a:cubicBezTo>
                  <a:pt x="4579102" y="7992323"/>
                  <a:pt x="4549914" y="8008580"/>
                  <a:pt x="4535316" y="8024838"/>
                </a:cubicBezTo>
                <a:cubicBezTo>
                  <a:pt x="4520725" y="8041095"/>
                  <a:pt x="4506128" y="8041095"/>
                  <a:pt x="4491535" y="8041095"/>
                </a:cubicBezTo>
                <a:cubicBezTo>
                  <a:pt x="4506128" y="8041095"/>
                  <a:pt x="4506128" y="8024838"/>
                  <a:pt x="4520725" y="8024838"/>
                </a:cubicBezTo>
                <a:cubicBezTo>
                  <a:pt x="4549914" y="8008580"/>
                  <a:pt x="4564511" y="7992323"/>
                  <a:pt x="4593696" y="7976066"/>
                </a:cubicBezTo>
                <a:close/>
                <a:moveTo>
                  <a:pt x="5503654" y="7959440"/>
                </a:moveTo>
                <a:cubicBezTo>
                  <a:pt x="5524801" y="7959440"/>
                  <a:pt x="5524801" y="7959440"/>
                  <a:pt x="5524801" y="7981279"/>
                </a:cubicBezTo>
                <a:cubicBezTo>
                  <a:pt x="5524801" y="7981279"/>
                  <a:pt x="5503654" y="8003114"/>
                  <a:pt x="5503654" y="8024949"/>
                </a:cubicBezTo>
                <a:cubicBezTo>
                  <a:pt x="5503654" y="8024949"/>
                  <a:pt x="5482509" y="8003114"/>
                  <a:pt x="5482509" y="8003114"/>
                </a:cubicBezTo>
                <a:cubicBezTo>
                  <a:pt x="5482509" y="8003114"/>
                  <a:pt x="5503654" y="8003114"/>
                  <a:pt x="5503654" y="7981279"/>
                </a:cubicBezTo>
                <a:cubicBezTo>
                  <a:pt x="5503654" y="7959440"/>
                  <a:pt x="5503654" y="7959440"/>
                  <a:pt x="5503654" y="7959440"/>
                </a:cubicBezTo>
                <a:close/>
                <a:moveTo>
                  <a:pt x="6150175" y="7894019"/>
                </a:moveTo>
                <a:cubicBezTo>
                  <a:pt x="6153214" y="7894355"/>
                  <a:pt x="6155143" y="7894913"/>
                  <a:pt x="6155143" y="7894913"/>
                </a:cubicBezTo>
                <a:cubicBezTo>
                  <a:pt x="6155143" y="7894913"/>
                  <a:pt x="6145841" y="7927038"/>
                  <a:pt x="6145841" y="7927038"/>
                </a:cubicBezTo>
                <a:cubicBezTo>
                  <a:pt x="6145841" y="7927038"/>
                  <a:pt x="6114971" y="7918099"/>
                  <a:pt x="6114971" y="7918099"/>
                </a:cubicBezTo>
                <a:cubicBezTo>
                  <a:pt x="6121948" y="7894005"/>
                  <a:pt x="6141056" y="7893010"/>
                  <a:pt x="6150175" y="7894019"/>
                </a:cubicBezTo>
                <a:close/>
                <a:moveTo>
                  <a:pt x="5152665" y="7893927"/>
                </a:moveTo>
                <a:cubicBezTo>
                  <a:pt x="5178041" y="7910306"/>
                  <a:pt x="5152665" y="7910306"/>
                  <a:pt x="5152665" y="7910306"/>
                </a:cubicBezTo>
                <a:cubicBezTo>
                  <a:pt x="5152665" y="7910306"/>
                  <a:pt x="5152665" y="7910306"/>
                  <a:pt x="5152665" y="7893927"/>
                </a:cubicBezTo>
                <a:close/>
                <a:moveTo>
                  <a:pt x="6066029" y="7845618"/>
                </a:moveTo>
                <a:cubicBezTo>
                  <a:pt x="6066029" y="7876022"/>
                  <a:pt x="6066029" y="7876022"/>
                  <a:pt x="6096377" y="7876022"/>
                </a:cubicBezTo>
                <a:cubicBezTo>
                  <a:pt x="6096377" y="7876022"/>
                  <a:pt x="6096377" y="7906418"/>
                  <a:pt x="6096377" y="7936821"/>
                </a:cubicBezTo>
                <a:cubicBezTo>
                  <a:pt x="6096377" y="7967219"/>
                  <a:pt x="6096377" y="8028025"/>
                  <a:pt x="6126727" y="8028025"/>
                </a:cubicBezTo>
                <a:cubicBezTo>
                  <a:pt x="6126727" y="8028025"/>
                  <a:pt x="6157075" y="8028025"/>
                  <a:pt x="6157075" y="8028025"/>
                </a:cubicBezTo>
                <a:cubicBezTo>
                  <a:pt x="6157075" y="8028025"/>
                  <a:pt x="6157075" y="8088826"/>
                  <a:pt x="6126727" y="8088826"/>
                </a:cubicBezTo>
                <a:cubicBezTo>
                  <a:pt x="6126727" y="8119222"/>
                  <a:pt x="6035679" y="8119222"/>
                  <a:pt x="6035679" y="8119222"/>
                </a:cubicBezTo>
                <a:cubicBezTo>
                  <a:pt x="6035679" y="8119222"/>
                  <a:pt x="6035679" y="8119222"/>
                  <a:pt x="6005330" y="8119222"/>
                </a:cubicBezTo>
                <a:cubicBezTo>
                  <a:pt x="6005330" y="8149625"/>
                  <a:pt x="5974981" y="8149625"/>
                  <a:pt x="5974981" y="8180022"/>
                </a:cubicBezTo>
                <a:cubicBezTo>
                  <a:pt x="5974981" y="8149625"/>
                  <a:pt x="5974981" y="8149625"/>
                  <a:pt x="5974981" y="8149625"/>
                </a:cubicBezTo>
                <a:cubicBezTo>
                  <a:pt x="5974981" y="8149625"/>
                  <a:pt x="5974981" y="8119222"/>
                  <a:pt x="5974981" y="8088826"/>
                </a:cubicBezTo>
                <a:lnTo>
                  <a:pt x="5989492" y="8081557"/>
                </a:lnTo>
                <a:lnTo>
                  <a:pt x="5993398" y="8069992"/>
                </a:lnTo>
                <a:lnTo>
                  <a:pt x="6000589" y="8063160"/>
                </a:lnTo>
                <a:lnTo>
                  <a:pt x="6005330" y="8028025"/>
                </a:lnTo>
                <a:cubicBezTo>
                  <a:pt x="6005330" y="8028025"/>
                  <a:pt x="6005330" y="7997621"/>
                  <a:pt x="6005330" y="7997621"/>
                </a:cubicBezTo>
                <a:cubicBezTo>
                  <a:pt x="6035679" y="7967219"/>
                  <a:pt x="6066029" y="7936821"/>
                  <a:pt x="6035679" y="7906418"/>
                </a:cubicBezTo>
                <a:cubicBezTo>
                  <a:pt x="6035679" y="7876022"/>
                  <a:pt x="6035679" y="7876022"/>
                  <a:pt x="6066029" y="7876022"/>
                </a:cubicBezTo>
                <a:cubicBezTo>
                  <a:pt x="6066029" y="7876022"/>
                  <a:pt x="6066029" y="7845618"/>
                  <a:pt x="6066029" y="7845618"/>
                </a:cubicBezTo>
                <a:close/>
                <a:moveTo>
                  <a:pt x="4849753" y="7844840"/>
                </a:moveTo>
                <a:cubicBezTo>
                  <a:pt x="4849753" y="7844840"/>
                  <a:pt x="4820040" y="7844840"/>
                  <a:pt x="4820040" y="7875468"/>
                </a:cubicBezTo>
                <a:cubicBezTo>
                  <a:pt x="4820040" y="7875468"/>
                  <a:pt x="4790322" y="7906102"/>
                  <a:pt x="4790322" y="7906102"/>
                </a:cubicBezTo>
                <a:cubicBezTo>
                  <a:pt x="4790322" y="7936736"/>
                  <a:pt x="4790322" y="7936736"/>
                  <a:pt x="4790322" y="7936736"/>
                </a:cubicBezTo>
                <a:lnTo>
                  <a:pt x="4782316" y="7959440"/>
                </a:lnTo>
                <a:lnTo>
                  <a:pt x="4786885" y="7959440"/>
                </a:lnTo>
                <a:lnTo>
                  <a:pt x="4795359" y="7959440"/>
                </a:lnTo>
                <a:lnTo>
                  <a:pt x="4808692" y="7940574"/>
                </a:lnTo>
                <a:cubicBezTo>
                  <a:pt x="4818888" y="7924834"/>
                  <a:pt x="4829089" y="7909093"/>
                  <a:pt x="4839286" y="7909093"/>
                </a:cubicBezTo>
                <a:cubicBezTo>
                  <a:pt x="4839286" y="7909093"/>
                  <a:pt x="4859684" y="7888103"/>
                  <a:pt x="4880078" y="7867116"/>
                </a:cubicBezTo>
                <a:lnTo>
                  <a:pt x="4881785" y="7865197"/>
                </a:lnTo>
                <a:lnTo>
                  <a:pt x="4868325" y="7860152"/>
                </a:lnTo>
                <a:cubicBezTo>
                  <a:pt x="4857183" y="7852496"/>
                  <a:pt x="4849753" y="7844840"/>
                  <a:pt x="4849753" y="7844840"/>
                </a:cubicBezTo>
                <a:close/>
                <a:moveTo>
                  <a:pt x="5271076" y="7844795"/>
                </a:moveTo>
                <a:cubicBezTo>
                  <a:pt x="5271076" y="7844795"/>
                  <a:pt x="5271076" y="7869362"/>
                  <a:pt x="5271076" y="7869362"/>
                </a:cubicBezTo>
                <a:cubicBezTo>
                  <a:pt x="5271076" y="7869362"/>
                  <a:pt x="5245700" y="7869362"/>
                  <a:pt x="5245700" y="7869362"/>
                </a:cubicBezTo>
                <a:cubicBezTo>
                  <a:pt x="5245700" y="7844795"/>
                  <a:pt x="5245700" y="7844795"/>
                  <a:pt x="5271076" y="7844795"/>
                </a:cubicBezTo>
                <a:close/>
                <a:moveTo>
                  <a:pt x="4758583" y="7822551"/>
                </a:moveTo>
                <a:lnTo>
                  <a:pt x="4728539" y="7843685"/>
                </a:lnTo>
                <a:cubicBezTo>
                  <a:pt x="4728539" y="7843685"/>
                  <a:pt x="4658149" y="7888696"/>
                  <a:pt x="4634690" y="7911203"/>
                </a:cubicBezTo>
                <a:cubicBezTo>
                  <a:pt x="4634690" y="7911203"/>
                  <a:pt x="4611225" y="7911203"/>
                  <a:pt x="4611225" y="7911203"/>
                </a:cubicBezTo>
                <a:cubicBezTo>
                  <a:pt x="4587764" y="7933704"/>
                  <a:pt x="4587764" y="7933704"/>
                  <a:pt x="4587764" y="7933704"/>
                </a:cubicBezTo>
                <a:cubicBezTo>
                  <a:pt x="4564304" y="7933704"/>
                  <a:pt x="4540843" y="7956210"/>
                  <a:pt x="4517381" y="7978715"/>
                </a:cubicBezTo>
                <a:cubicBezTo>
                  <a:pt x="4517381" y="7978715"/>
                  <a:pt x="4517381" y="7978715"/>
                  <a:pt x="4517381" y="8001222"/>
                </a:cubicBezTo>
                <a:cubicBezTo>
                  <a:pt x="4493919" y="8001222"/>
                  <a:pt x="4470455" y="8023722"/>
                  <a:pt x="4470455" y="8046230"/>
                </a:cubicBezTo>
                <a:cubicBezTo>
                  <a:pt x="4470455" y="8046230"/>
                  <a:pt x="4470455" y="8046230"/>
                  <a:pt x="4460557" y="8055724"/>
                </a:cubicBezTo>
                <a:lnTo>
                  <a:pt x="4457333" y="8058816"/>
                </a:lnTo>
                <a:lnTo>
                  <a:pt x="4478309" y="8055831"/>
                </a:lnTo>
                <a:lnTo>
                  <a:pt x="4489712" y="8043128"/>
                </a:lnTo>
                <a:cubicBezTo>
                  <a:pt x="4491535" y="8041095"/>
                  <a:pt x="4491535" y="8041095"/>
                  <a:pt x="4491535" y="8041095"/>
                </a:cubicBezTo>
                <a:cubicBezTo>
                  <a:pt x="4491535" y="8041095"/>
                  <a:pt x="4491535" y="8045160"/>
                  <a:pt x="4491535" y="8049224"/>
                </a:cubicBezTo>
                <a:lnTo>
                  <a:pt x="4491535" y="8055969"/>
                </a:lnTo>
                <a:lnTo>
                  <a:pt x="4523642" y="8060755"/>
                </a:lnTo>
                <a:cubicBezTo>
                  <a:pt x="4523642" y="8060755"/>
                  <a:pt x="4486818" y="8082008"/>
                  <a:pt x="4486818" y="8082008"/>
                </a:cubicBezTo>
                <a:cubicBezTo>
                  <a:pt x="4486818" y="8082008"/>
                  <a:pt x="4486818" y="8082008"/>
                  <a:pt x="4450006" y="8103257"/>
                </a:cubicBezTo>
                <a:cubicBezTo>
                  <a:pt x="4421710" y="8095064"/>
                  <a:pt x="4384887" y="8116316"/>
                  <a:pt x="4384887" y="8116316"/>
                </a:cubicBezTo>
                <a:cubicBezTo>
                  <a:pt x="4382755" y="8123677"/>
                  <a:pt x="4381156" y="8129199"/>
                  <a:pt x="4379381" y="8133672"/>
                </a:cubicBezTo>
                <a:lnTo>
                  <a:pt x="4377157" y="8137424"/>
                </a:lnTo>
                <a:lnTo>
                  <a:pt x="4379905" y="8143281"/>
                </a:lnTo>
                <a:cubicBezTo>
                  <a:pt x="4385404" y="8155940"/>
                  <a:pt x="4394202" y="8181260"/>
                  <a:pt x="4376606" y="8181260"/>
                </a:cubicBezTo>
                <a:lnTo>
                  <a:pt x="4370926" y="8190340"/>
                </a:lnTo>
                <a:lnTo>
                  <a:pt x="4384968" y="8185481"/>
                </a:lnTo>
                <a:cubicBezTo>
                  <a:pt x="4392605" y="8182836"/>
                  <a:pt x="4392605" y="8182836"/>
                  <a:pt x="4392605" y="8182836"/>
                </a:cubicBezTo>
                <a:cubicBezTo>
                  <a:pt x="4412974" y="8182836"/>
                  <a:pt x="4433342" y="8182836"/>
                  <a:pt x="4433342" y="8182836"/>
                </a:cubicBezTo>
                <a:cubicBezTo>
                  <a:pt x="4433342" y="8161691"/>
                  <a:pt x="4433342" y="8140538"/>
                  <a:pt x="4453711" y="8140538"/>
                </a:cubicBezTo>
                <a:cubicBezTo>
                  <a:pt x="4453711" y="8140538"/>
                  <a:pt x="4453711" y="8140538"/>
                  <a:pt x="4474081" y="8119387"/>
                </a:cubicBezTo>
                <a:cubicBezTo>
                  <a:pt x="4494452" y="8119387"/>
                  <a:pt x="4494452" y="8119387"/>
                  <a:pt x="4514821" y="8119387"/>
                </a:cubicBezTo>
                <a:cubicBezTo>
                  <a:pt x="4535192" y="8119387"/>
                  <a:pt x="4535192" y="8098237"/>
                  <a:pt x="4555560" y="8077090"/>
                </a:cubicBezTo>
                <a:lnTo>
                  <a:pt x="4560283" y="8081990"/>
                </a:lnTo>
                <a:lnTo>
                  <a:pt x="4566534" y="8075548"/>
                </a:lnTo>
                <a:cubicBezTo>
                  <a:pt x="4591606" y="8049697"/>
                  <a:pt x="4641751" y="7998001"/>
                  <a:pt x="4641751" y="7998001"/>
                </a:cubicBezTo>
                <a:cubicBezTo>
                  <a:pt x="4641751" y="7967373"/>
                  <a:pt x="4671466" y="7967373"/>
                  <a:pt x="4671466" y="7967373"/>
                </a:cubicBezTo>
                <a:cubicBezTo>
                  <a:pt x="4671466" y="7936736"/>
                  <a:pt x="4701181" y="7906102"/>
                  <a:pt x="4730894" y="7875468"/>
                </a:cubicBezTo>
                <a:cubicBezTo>
                  <a:pt x="4730894" y="7875468"/>
                  <a:pt x="4730894" y="7844840"/>
                  <a:pt x="4730894" y="7844840"/>
                </a:cubicBezTo>
                <a:cubicBezTo>
                  <a:pt x="4745754" y="7844840"/>
                  <a:pt x="4753180" y="7837180"/>
                  <a:pt x="4756895" y="7829522"/>
                </a:cubicBezTo>
                <a:close/>
                <a:moveTo>
                  <a:pt x="5342961" y="7746526"/>
                </a:moveTo>
                <a:cubicBezTo>
                  <a:pt x="5345294" y="7746526"/>
                  <a:pt x="5347190" y="7748363"/>
                  <a:pt x="5347190" y="7750623"/>
                </a:cubicBezTo>
                <a:cubicBezTo>
                  <a:pt x="5347190" y="7752887"/>
                  <a:pt x="5345294" y="7754719"/>
                  <a:pt x="5342961" y="7754719"/>
                </a:cubicBezTo>
                <a:cubicBezTo>
                  <a:pt x="5340628" y="7754719"/>
                  <a:pt x="5338731" y="7752887"/>
                  <a:pt x="5338731" y="7750623"/>
                </a:cubicBezTo>
                <a:cubicBezTo>
                  <a:pt x="5338731" y="7748363"/>
                  <a:pt x="5340628" y="7746526"/>
                  <a:pt x="5342961" y="7746526"/>
                </a:cubicBezTo>
                <a:close/>
                <a:moveTo>
                  <a:pt x="4982062" y="7722291"/>
                </a:moveTo>
                <a:cubicBezTo>
                  <a:pt x="4982062" y="7722291"/>
                  <a:pt x="5004093" y="7722291"/>
                  <a:pt x="5004093" y="7722291"/>
                </a:cubicBezTo>
                <a:cubicBezTo>
                  <a:pt x="5004093" y="7722291"/>
                  <a:pt x="4982062" y="7737682"/>
                  <a:pt x="4982062" y="7737682"/>
                </a:cubicBezTo>
                <a:cubicBezTo>
                  <a:pt x="4982062" y="7722291"/>
                  <a:pt x="4982062" y="7722291"/>
                  <a:pt x="4982062" y="7722291"/>
                </a:cubicBezTo>
                <a:close/>
                <a:moveTo>
                  <a:pt x="3686150" y="7680048"/>
                </a:moveTo>
                <a:cubicBezTo>
                  <a:pt x="3686150" y="7680048"/>
                  <a:pt x="3710525" y="7687106"/>
                  <a:pt x="3710525" y="7687106"/>
                </a:cubicBezTo>
                <a:cubicBezTo>
                  <a:pt x="3710525" y="7687106"/>
                  <a:pt x="3681597" y="7695778"/>
                  <a:pt x="3681597" y="7695778"/>
                </a:cubicBezTo>
                <a:cubicBezTo>
                  <a:pt x="3686150" y="7680048"/>
                  <a:pt x="3686150" y="7680048"/>
                  <a:pt x="3686150" y="7680048"/>
                </a:cubicBezTo>
                <a:close/>
                <a:moveTo>
                  <a:pt x="5059636" y="7664637"/>
                </a:moveTo>
                <a:cubicBezTo>
                  <a:pt x="5085011" y="7664637"/>
                  <a:pt x="5085011" y="7689207"/>
                  <a:pt x="5085011" y="7689207"/>
                </a:cubicBezTo>
                <a:cubicBezTo>
                  <a:pt x="5085011" y="7713771"/>
                  <a:pt x="5059636" y="7713771"/>
                  <a:pt x="5059636" y="7713771"/>
                </a:cubicBezTo>
                <a:cubicBezTo>
                  <a:pt x="5059636" y="7689207"/>
                  <a:pt x="5059636" y="7689207"/>
                  <a:pt x="5059636" y="7664637"/>
                </a:cubicBezTo>
                <a:close/>
                <a:moveTo>
                  <a:pt x="3806765" y="7642443"/>
                </a:moveTo>
                <a:cubicBezTo>
                  <a:pt x="3811813" y="7642443"/>
                  <a:pt x="3811813" y="7647254"/>
                  <a:pt x="3801715" y="7656874"/>
                </a:cubicBezTo>
                <a:cubicBezTo>
                  <a:pt x="3801715" y="7656874"/>
                  <a:pt x="3801715" y="7676115"/>
                  <a:pt x="3781523" y="7676115"/>
                </a:cubicBezTo>
                <a:cubicBezTo>
                  <a:pt x="3761331" y="7676115"/>
                  <a:pt x="3741137" y="7676115"/>
                  <a:pt x="3741137" y="7676115"/>
                </a:cubicBezTo>
                <a:cubicBezTo>
                  <a:pt x="3761331" y="7656874"/>
                  <a:pt x="3761331" y="7656874"/>
                  <a:pt x="3761331" y="7656874"/>
                </a:cubicBezTo>
                <a:cubicBezTo>
                  <a:pt x="3761331" y="7656874"/>
                  <a:pt x="3781523" y="7656874"/>
                  <a:pt x="3781523" y="7656874"/>
                </a:cubicBezTo>
                <a:cubicBezTo>
                  <a:pt x="3791620" y="7647254"/>
                  <a:pt x="3801715" y="7642443"/>
                  <a:pt x="3806765" y="7642443"/>
                </a:cubicBezTo>
                <a:close/>
                <a:moveTo>
                  <a:pt x="4432088" y="7635496"/>
                </a:moveTo>
                <a:lnTo>
                  <a:pt x="4430568" y="7636834"/>
                </a:lnTo>
                <a:lnTo>
                  <a:pt x="4433968" y="7639366"/>
                </a:lnTo>
                <a:close/>
                <a:moveTo>
                  <a:pt x="5535825" y="7633825"/>
                </a:moveTo>
                <a:cubicBezTo>
                  <a:pt x="5535825" y="7633825"/>
                  <a:pt x="5567961" y="7633825"/>
                  <a:pt x="5567961" y="7633825"/>
                </a:cubicBezTo>
                <a:cubicBezTo>
                  <a:pt x="5567961" y="7633825"/>
                  <a:pt x="5567961" y="7667269"/>
                  <a:pt x="5567961" y="7667269"/>
                </a:cubicBezTo>
                <a:cubicBezTo>
                  <a:pt x="5535825" y="7667269"/>
                  <a:pt x="5535825" y="7667269"/>
                  <a:pt x="5535825" y="7667269"/>
                </a:cubicBezTo>
                <a:cubicBezTo>
                  <a:pt x="5535825" y="7667269"/>
                  <a:pt x="5535825" y="7667269"/>
                  <a:pt x="5535825" y="7633825"/>
                </a:cubicBezTo>
                <a:close/>
                <a:moveTo>
                  <a:pt x="5524796" y="7623695"/>
                </a:moveTo>
                <a:cubicBezTo>
                  <a:pt x="5524796" y="7623695"/>
                  <a:pt x="5550170" y="7623695"/>
                  <a:pt x="5550170" y="7623695"/>
                </a:cubicBezTo>
                <a:cubicBezTo>
                  <a:pt x="5550170" y="7623695"/>
                  <a:pt x="5524796" y="7640072"/>
                  <a:pt x="5524796" y="7640072"/>
                </a:cubicBezTo>
                <a:cubicBezTo>
                  <a:pt x="5524796" y="7623695"/>
                  <a:pt x="5524796" y="7623695"/>
                  <a:pt x="5524796" y="7623695"/>
                </a:cubicBezTo>
                <a:close/>
                <a:moveTo>
                  <a:pt x="4679045" y="7623695"/>
                </a:moveTo>
                <a:cubicBezTo>
                  <a:pt x="4679045" y="7623695"/>
                  <a:pt x="4704420" y="7623695"/>
                  <a:pt x="4704420" y="7623695"/>
                </a:cubicBezTo>
                <a:cubicBezTo>
                  <a:pt x="4704420" y="7623695"/>
                  <a:pt x="4679045" y="7640072"/>
                  <a:pt x="4679045" y="7640072"/>
                </a:cubicBezTo>
                <a:cubicBezTo>
                  <a:pt x="4679045" y="7623695"/>
                  <a:pt x="4679045" y="7623695"/>
                  <a:pt x="4679045" y="7623695"/>
                </a:cubicBezTo>
                <a:close/>
                <a:moveTo>
                  <a:pt x="4642938" y="7599033"/>
                </a:moveTo>
                <a:cubicBezTo>
                  <a:pt x="4642938" y="7599033"/>
                  <a:pt x="4636105" y="7622634"/>
                  <a:pt x="4636105" y="7622634"/>
                </a:cubicBezTo>
                <a:cubicBezTo>
                  <a:pt x="4636105" y="7622634"/>
                  <a:pt x="4636105" y="7622634"/>
                  <a:pt x="4629273" y="7646228"/>
                </a:cubicBezTo>
                <a:cubicBezTo>
                  <a:pt x="4604899" y="7639170"/>
                  <a:pt x="4604899" y="7639170"/>
                  <a:pt x="4604899" y="7639170"/>
                </a:cubicBezTo>
                <a:cubicBezTo>
                  <a:pt x="4604899" y="7639170"/>
                  <a:pt x="4604899" y="7639170"/>
                  <a:pt x="4611731" y="7615576"/>
                </a:cubicBezTo>
                <a:cubicBezTo>
                  <a:pt x="4611731" y="7615576"/>
                  <a:pt x="4642938" y="7599033"/>
                  <a:pt x="4642938" y="7599033"/>
                </a:cubicBezTo>
                <a:close/>
                <a:moveTo>
                  <a:pt x="3827496" y="7594616"/>
                </a:moveTo>
                <a:cubicBezTo>
                  <a:pt x="3827496" y="7594616"/>
                  <a:pt x="3812773" y="7610569"/>
                  <a:pt x="3798048" y="7610569"/>
                </a:cubicBezTo>
                <a:cubicBezTo>
                  <a:pt x="3798048" y="7610569"/>
                  <a:pt x="3798048" y="7610569"/>
                  <a:pt x="3783327" y="7626527"/>
                </a:cubicBezTo>
                <a:cubicBezTo>
                  <a:pt x="3768604" y="7626527"/>
                  <a:pt x="3768604" y="7626527"/>
                  <a:pt x="3768604" y="7626527"/>
                </a:cubicBezTo>
                <a:cubicBezTo>
                  <a:pt x="3753883" y="7626527"/>
                  <a:pt x="3724435" y="7626527"/>
                  <a:pt x="3709712" y="7642484"/>
                </a:cubicBezTo>
                <a:cubicBezTo>
                  <a:pt x="3709712" y="7642484"/>
                  <a:pt x="3694989" y="7642484"/>
                  <a:pt x="3694989" y="7642484"/>
                </a:cubicBezTo>
                <a:cubicBezTo>
                  <a:pt x="3680266" y="7642484"/>
                  <a:pt x="3665547" y="7658443"/>
                  <a:pt x="3650823" y="7658443"/>
                </a:cubicBezTo>
                <a:cubicBezTo>
                  <a:pt x="3636101" y="7658443"/>
                  <a:pt x="3636101" y="7658443"/>
                  <a:pt x="3636101" y="7658443"/>
                </a:cubicBezTo>
                <a:cubicBezTo>
                  <a:pt x="3636101" y="7674395"/>
                  <a:pt x="3636101" y="7674395"/>
                  <a:pt x="3636101" y="7674395"/>
                </a:cubicBezTo>
                <a:cubicBezTo>
                  <a:pt x="3621377" y="7674395"/>
                  <a:pt x="3621377" y="7690353"/>
                  <a:pt x="3621377" y="7690353"/>
                </a:cubicBezTo>
                <a:cubicBezTo>
                  <a:pt x="3621377" y="7690353"/>
                  <a:pt x="3621377" y="7690353"/>
                  <a:pt x="3606655" y="7706310"/>
                </a:cubicBezTo>
                <a:cubicBezTo>
                  <a:pt x="3614016" y="7706310"/>
                  <a:pt x="3625058" y="7710300"/>
                  <a:pt x="3632421" y="7714289"/>
                </a:cubicBezTo>
                <a:lnTo>
                  <a:pt x="3634503" y="7715842"/>
                </a:lnTo>
                <a:lnTo>
                  <a:pt x="3650872" y="7707822"/>
                </a:lnTo>
                <a:cubicBezTo>
                  <a:pt x="3673803" y="7698111"/>
                  <a:pt x="3705311" y="7688544"/>
                  <a:pt x="3715916" y="7691615"/>
                </a:cubicBezTo>
                <a:cubicBezTo>
                  <a:pt x="3715916" y="7691615"/>
                  <a:pt x="3748638" y="7684477"/>
                  <a:pt x="3748638" y="7684477"/>
                </a:cubicBezTo>
                <a:cubicBezTo>
                  <a:pt x="3748638" y="7684477"/>
                  <a:pt x="3730058" y="7695710"/>
                  <a:pt x="3707039" y="7722272"/>
                </a:cubicBezTo>
                <a:cubicBezTo>
                  <a:pt x="3707039" y="7722272"/>
                  <a:pt x="3707039" y="7722272"/>
                  <a:pt x="3704719" y="7723673"/>
                </a:cubicBezTo>
                <a:lnTo>
                  <a:pt x="3700979" y="7725936"/>
                </a:lnTo>
                <a:lnTo>
                  <a:pt x="3709622" y="7728438"/>
                </a:lnTo>
                <a:lnTo>
                  <a:pt x="3720401" y="7717540"/>
                </a:lnTo>
                <a:cubicBezTo>
                  <a:pt x="3720401" y="7717540"/>
                  <a:pt x="3720401" y="7717540"/>
                  <a:pt x="3740771" y="7717540"/>
                </a:cubicBezTo>
                <a:cubicBezTo>
                  <a:pt x="3740771" y="7717540"/>
                  <a:pt x="3740771" y="7717540"/>
                  <a:pt x="3761141" y="7717540"/>
                </a:cubicBezTo>
                <a:cubicBezTo>
                  <a:pt x="3761141" y="7696389"/>
                  <a:pt x="3781512" y="7696389"/>
                  <a:pt x="3801882" y="7696389"/>
                </a:cubicBezTo>
                <a:cubicBezTo>
                  <a:pt x="3806975" y="7691102"/>
                  <a:pt x="3810793" y="7687136"/>
                  <a:pt x="3813976" y="7683832"/>
                </a:cubicBezTo>
                <a:lnTo>
                  <a:pt x="3822234" y="7675259"/>
                </a:lnTo>
                <a:lnTo>
                  <a:pt x="3820669" y="7674807"/>
                </a:lnTo>
                <a:lnTo>
                  <a:pt x="3818382" y="7674144"/>
                </a:lnTo>
                <a:lnTo>
                  <a:pt x="3796961" y="7674144"/>
                </a:lnTo>
                <a:lnTo>
                  <a:pt x="3804744" y="7670195"/>
                </a:lnTo>
                <a:lnTo>
                  <a:pt x="3799495" y="7668675"/>
                </a:lnTo>
                <a:cubicBezTo>
                  <a:pt x="3799495" y="7668675"/>
                  <a:pt x="3818099" y="7657268"/>
                  <a:pt x="3818099" y="7657268"/>
                </a:cubicBezTo>
                <a:cubicBezTo>
                  <a:pt x="3820341" y="7649524"/>
                  <a:pt x="3829642" y="7643822"/>
                  <a:pt x="3840708" y="7638630"/>
                </a:cubicBezTo>
                <a:lnTo>
                  <a:pt x="3868379" y="7625652"/>
                </a:lnTo>
                <a:lnTo>
                  <a:pt x="3856653" y="7610569"/>
                </a:lnTo>
                <a:lnTo>
                  <a:pt x="3851418" y="7610569"/>
                </a:lnTo>
                <a:cubicBezTo>
                  <a:pt x="3845896" y="7610569"/>
                  <a:pt x="3842215" y="7610569"/>
                  <a:pt x="3842215" y="7610569"/>
                </a:cubicBezTo>
                <a:cubicBezTo>
                  <a:pt x="3842215" y="7594616"/>
                  <a:pt x="3827496" y="7594616"/>
                  <a:pt x="3827496" y="7594616"/>
                </a:cubicBezTo>
                <a:close/>
                <a:moveTo>
                  <a:pt x="6189210" y="7544650"/>
                </a:moveTo>
                <a:cubicBezTo>
                  <a:pt x="6189210" y="7544650"/>
                  <a:pt x="6189210" y="7544650"/>
                  <a:pt x="6221342" y="7572519"/>
                </a:cubicBezTo>
                <a:cubicBezTo>
                  <a:pt x="6221342" y="7572519"/>
                  <a:pt x="6221342" y="7572519"/>
                  <a:pt x="6189210" y="7572519"/>
                </a:cubicBezTo>
                <a:cubicBezTo>
                  <a:pt x="6189210" y="7600389"/>
                  <a:pt x="6189210" y="7600389"/>
                  <a:pt x="6189210" y="7600389"/>
                </a:cubicBezTo>
                <a:cubicBezTo>
                  <a:pt x="6189210" y="7600389"/>
                  <a:pt x="6189210" y="7600389"/>
                  <a:pt x="6157075" y="7600389"/>
                </a:cubicBezTo>
                <a:cubicBezTo>
                  <a:pt x="6157075" y="7600389"/>
                  <a:pt x="6157075" y="7572519"/>
                  <a:pt x="6189210" y="7544650"/>
                </a:cubicBezTo>
                <a:close/>
                <a:moveTo>
                  <a:pt x="4016953" y="7518661"/>
                </a:moveTo>
                <a:lnTo>
                  <a:pt x="4004168" y="7530789"/>
                </a:lnTo>
                <a:cubicBezTo>
                  <a:pt x="3989445" y="7530789"/>
                  <a:pt x="3959999" y="7546743"/>
                  <a:pt x="3945274" y="7562701"/>
                </a:cubicBezTo>
                <a:cubicBezTo>
                  <a:pt x="3945274" y="7562701"/>
                  <a:pt x="3930553" y="7578658"/>
                  <a:pt x="3915829" y="7594616"/>
                </a:cubicBezTo>
                <a:lnTo>
                  <a:pt x="3892815" y="7602929"/>
                </a:lnTo>
                <a:lnTo>
                  <a:pt x="3896117" y="7608702"/>
                </a:lnTo>
                <a:lnTo>
                  <a:pt x="3901789" y="7618612"/>
                </a:lnTo>
                <a:lnTo>
                  <a:pt x="3913918" y="7611791"/>
                </a:lnTo>
                <a:cubicBezTo>
                  <a:pt x="3924102" y="7606504"/>
                  <a:pt x="3934285" y="7601217"/>
                  <a:pt x="3944468" y="7590644"/>
                </a:cubicBezTo>
                <a:cubicBezTo>
                  <a:pt x="3964839" y="7569491"/>
                  <a:pt x="3985208" y="7569491"/>
                  <a:pt x="4005580" y="7548341"/>
                </a:cubicBezTo>
                <a:lnTo>
                  <a:pt x="4017488" y="7518661"/>
                </a:lnTo>
                <a:close/>
                <a:moveTo>
                  <a:pt x="3803252" y="7512594"/>
                </a:moveTo>
                <a:cubicBezTo>
                  <a:pt x="3804661" y="7513002"/>
                  <a:pt x="3805440" y="7514584"/>
                  <a:pt x="3804994" y="7516124"/>
                </a:cubicBezTo>
                <a:cubicBezTo>
                  <a:pt x="3804549" y="7517664"/>
                  <a:pt x="3803043" y="7518581"/>
                  <a:pt x="3801636" y="7518173"/>
                </a:cubicBezTo>
                <a:cubicBezTo>
                  <a:pt x="3800233" y="7517767"/>
                  <a:pt x="3799451" y="7516188"/>
                  <a:pt x="3799895" y="7514647"/>
                </a:cubicBezTo>
                <a:cubicBezTo>
                  <a:pt x="3800341" y="7513107"/>
                  <a:pt x="3801848" y="7512188"/>
                  <a:pt x="3803252" y="7512594"/>
                </a:cubicBezTo>
                <a:close/>
                <a:moveTo>
                  <a:pt x="4226658" y="7505415"/>
                </a:moveTo>
                <a:cubicBezTo>
                  <a:pt x="4226658" y="7505415"/>
                  <a:pt x="4225099" y="7510797"/>
                  <a:pt x="4222762" y="7518871"/>
                </a:cubicBezTo>
                <a:lnTo>
                  <a:pt x="4219029" y="7531762"/>
                </a:lnTo>
                <a:lnTo>
                  <a:pt x="4223820" y="7530861"/>
                </a:lnTo>
                <a:cubicBezTo>
                  <a:pt x="4227051" y="7529065"/>
                  <a:pt x="4230641" y="7526008"/>
                  <a:pt x="4234158" y="7520881"/>
                </a:cubicBezTo>
                <a:lnTo>
                  <a:pt x="4239647" y="7508417"/>
                </a:lnTo>
                <a:lnTo>
                  <a:pt x="4239256" y="7509050"/>
                </a:lnTo>
                <a:cubicBezTo>
                  <a:pt x="4239256" y="7509050"/>
                  <a:pt x="4239256" y="7509050"/>
                  <a:pt x="4239256" y="7505979"/>
                </a:cubicBezTo>
                <a:lnTo>
                  <a:pt x="4239256" y="7505532"/>
                </a:lnTo>
                <a:lnTo>
                  <a:pt x="4238749" y="7506001"/>
                </a:lnTo>
                <a:cubicBezTo>
                  <a:pt x="4232315" y="7507054"/>
                  <a:pt x="4226658" y="7505415"/>
                  <a:pt x="4226658" y="7505415"/>
                </a:cubicBezTo>
                <a:close/>
                <a:moveTo>
                  <a:pt x="3828016" y="7494697"/>
                </a:moveTo>
                <a:cubicBezTo>
                  <a:pt x="3828016" y="7494697"/>
                  <a:pt x="3840226" y="7504281"/>
                  <a:pt x="3840226" y="7504281"/>
                </a:cubicBezTo>
                <a:cubicBezTo>
                  <a:pt x="3840226" y="7504281"/>
                  <a:pt x="3828016" y="7504281"/>
                  <a:pt x="3828016" y="7504281"/>
                </a:cubicBezTo>
                <a:cubicBezTo>
                  <a:pt x="3815799" y="7504281"/>
                  <a:pt x="3815799" y="7504281"/>
                  <a:pt x="3815799" y="7504281"/>
                </a:cubicBezTo>
                <a:cubicBezTo>
                  <a:pt x="3815799" y="7504281"/>
                  <a:pt x="3828016" y="7494697"/>
                  <a:pt x="3828016" y="7494697"/>
                </a:cubicBezTo>
                <a:close/>
                <a:moveTo>
                  <a:pt x="4174707" y="7493111"/>
                </a:moveTo>
                <a:lnTo>
                  <a:pt x="4171142" y="7493951"/>
                </a:lnTo>
                <a:cubicBezTo>
                  <a:pt x="4166945" y="7495597"/>
                  <a:pt x="4161346" y="7498891"/>
                  <a:pt x="4155747" y="7505481"/>
                </a:cubicBezTo>
                <a:lnTo>
                  <a:pt x="4146132" y="7506425"/>
                </a:lnTo>
                <a:lnTo>
                  <a:pt x="4139326" y="7514134"/>
                </a:lnTo>
                <a:lnTo>
                  <a:pt x="4156136" y="7505414"/>
                </a:lnTo>
                <a:lnTo>
                  <a:pt x="4170325" y="7498054"/>
                </a:lnTo>
                <a:close/>
                <a:moveTo>
                  <a:pt x="4484797" y="7485171"/>
                </a:moveTo>
                <a:lnTo>
                  <a:pt x="4482186" y="7492051"/>
                </a:lnTo>
                <a:cubicBezTo>
                  <a:pt x="4476321" y="7500490"/>
                  <a:pt x="4470455" y="7506114"/>
                  <a:pt x="4470455" y="7506114"/>
                </a:cubicBezTo>
                <a:cubicBezTo>
                  <a:pt x="4470455" y="7517369"/>
                  <a:pt x="4476321" y="7528623"/>
                  <a:pt x="4482186" y="7537060"/>
                </a:cubicBezTo>
                <a:lnTo>
                  <a:pt x="4492722" y="7549694"/>
                </a:lnTo>
                <a:lnTo>
                  <a:pt x="4492722" y="7520780"/>
                </a:lnTo>
                <a:cubicBezTo>
                  <a:pt x="4492722" y="7512880"/>
                  <a:pt x="4492722" y="7507614"/>
                  <a:pt x="4492722" y="7507614"/>
                </a:cubicBezTo>
                <a:close/>
                <a:moveTo>
                  <a:pt x="5408768" y="7481516"/>
                </a:moveTo>
                <a:cubicBezTo>
                  <a:pt x="5408768" y="7481516"/>
                  <a:pt x="5408768" y="7481516"/>
                  <a:pt x="5436201" y="7489460"/>
                </a:cubicBezTo>
                <a:cubicBezTo>
                  <a:pt x="5463635" y="7497404"/>
                  <a:pt x="5463635" y="7497404"/>
                  <a:pt x="5463635" y="7497404"/>
                </a:cubicBezTo>
                <a:cubicBezTo>
                  <a:pt x="5463635" y="7497404"/>
                  <a:pt x="5491076" y="7505350"/>
                  <a:pt x="5482549" y="7534796"/>
                </a:cubicBezTo>
                <a:cubicBezTo>
                  <a:pt x="5482549" y="7534796"/>
                  <a:pt x="5474025" y="7564236"/>
                  <a:pt x="5474025" y="7564236"/>
                </a:cubicBezTo>
                <a:cubicBezTo>
                  <a:pt x="5488206" y="7592278"/>
                  <a:pt x="5486954" y="7615853"/>
                  <a:pt x="5485443" y="7625887"/>
                </a:cubicBezTo>
                <a:lnTo>
                  <a:pt x="5485038" y="7627904"/>
                </a:lnTo>
                <a:lnTo>
                  <a:pt x="5487720" y="7624951"/>
                </a:lnTo>
                <a:cubicBezTo>
                  <a:pt x="5491024" y="7622858"/>
                  <a:pt x="5495428" y="7621462"/>
                  <a:pt x="5501300" y="7621462"/>
                </a:cubicBezTo>
                <a:cubicBezTo>
                  <a:pt x="5501300" y="7621462"/>
                  <a:pt x="5501300" y="7621462"/>
                  <a:pt x="5501300" y="7643792"/>
                </a:cubicBezTo>
                <a:cubicBezTo>
                  <a:pt x="5501300" y="7666128"/>
                  <a:pt x="5501300" y="7666128"/>
                  <a:pt x="5501300" y="7666128"/>
                </a:cubicBezTo>
                <a:cubicBezTo>
                  <a:pt x="5501300" y="7666128"/>
                  <a:pt x="5501300" y="7688459"/>
                  <a:pt x="5501300" y="7710795"/>
                </a:cubicBezTo>
                <a:cubicBezTo>
                  <a:pt x="5501300" y="7710795"/>
                  <a:pt x="5477812" y="7755461"/>
                  <a:pt x="5477812" y="7777797"/>
                </a:cubicBezTo>
                <a:cubicBezTo>
                  <a:pt x="5454317" y="7777797"/>
                  <a:pt x="5430822" y="7822464"/>
                  <a:pt x="5407327" y="7867131"/>
                </a:cubicBezTo>
                <a:cubicBezTo>
                  <a:pt x="5360343" y="7911796"/>
                  <a:pt x="5360343" y="7911796"/>
                  <a:pt x="5360343" y="7911796"/>
                </a:cubicBezTo>
                <a:cubicBezTo>
                  <a:pt x="5336850" y="7934127"/>
                  <a:pt x="5289867" y="7956462"/>
                  <a:pt x="5289867" y="7956462"/>
                </a:cubicBezTo>
                <a:lnTo>
                  <a:pt x="5284306" y="7961749"/>
                </a:lnTo>
                <a:lnTo>
                  <a:pt x="5285168" y="7962316"/>
                </a:lnTo>
                <a:cubicBezTo>
                  <a:pt x="5295137" y="7976627"/>
                  <a:pt x="5288160" y="8000719"/>
                  <a:pt x="5281185" y="8024808"/>
                </a:cubicBezTo>
                <a:cubicBezTo>
                  <a:pt x="5281185" y="8024808"/>
                  <a:pt x="5281185" y="8024808"/>
                  <a:pt x="5250320" y="8015870"/>
                </a:cubicBezTo>
                <a:cubicBezTo>
                  <a:pt x="5252644" y="8007841"/>
                  <a:pt x="5254389" y="8001818"/>
                  <a:pt x="5255841" y="7996800"/>
                </a:cubicBezTo>
                <a:lnTo>
                  <a:pt x="5259033" y="7985775"/>
                </a:lnTo>
                <a:lnTo>
                  <a:pt x="5242881" y="8001131"/>
                </a:lnTo>
                <a:cubicBezTo>
                  <a:pt x="5225262" y="8017881"/>
                  <a:pt x="5207641" y="8034630"/>
                  <a:pt x="5195893" y="8045796"/>
                </a:cubicBezTo>
                <a:cubicBezTo>
                  <a:pt x="5195893" y="8045796"/>
                  <a:pt x="5192957" y="8048588"/>
                  <a:pt x="5188184" y="8052776"/>
                </a:cubicBezTo>
                <a:lnTo>
                  <a:pt x="5181037" y="8058638"/>
                </a:lnTo>
                <a:lnTo>
                  <a:pt x="5181827" y="8059860"/>
                </a:lnTo>
                <a:lnTo>
                  <a:pt x="5180141" y="8059372"/>
                </a:lnTo>
                <a:lnTo>
                  <a:pt x="5169463" y="8068130"/>
                </a:lnTo>
                <a:cubicBezTo>
                  <a:pt x="5154780" y="8079297"/>
                  <a:pt x="5137160" y="8090463"/>
                  <a:pt x="5125415" y="8090463"/>
                </a:cubicBezTo>
                <a:cubicBezTo>
                  <a:pt x="5125415" y="8090463"/>
                  <a:pt x="5125415" y="8068131"/>
                  <a:pt x="5101921" y="8068131"/>
                </a:cubicBezTo>
                <a:cubicBezTo>
                  <a:pt x="5101921" y="8068131"/>
                  <a:pt x="5125415" y="8023464"/>
                  <a:pt x="5148906" y="8001128"/>
                </a:cubicBezTo>
                <a:cubicBezTo>
                  <a:pt x="5148906" y="8001128"/>
                  <a:pt x="5148906" y="8001128"/>
                  <a:pt x="5148906" y="7978799"/>
                </a:cubicBezTo>
                <a:cubicBezTo>
                  <a:pt x="5172399" y="7978799"/>
                  <a:pt x="5172399" y="7956462"/>
                  <a:pt x="5195893" y="7934127"/>
                </a:cubicBezTo>
                <a:cubicBezTo>
                  <a:pt x="5219389" y="7911796"/>
                  <a:pt x="5266373" y="7911796"/>
                  <a:pt x="5289867" y="7889460"/>
                </a:cubicBezTo>
                <a:lnTo>
                  <a:pt x="5300179" y="7883333"/>
                </a:lnTo>
                <a:lnTo>
                  <a:pt x="5300179" y="7881843"/>
                </a:lnTo>
                <a:cubicBezTo>
                  <a:pt x="5300179" y="7881843"/>
                  <a:pt x="5300179" y="7881843"/>
                  <a:pt x="5300179" y="7851194"/>
                </a:cubicBezTo>
                <a:cubicBezTo>
                  <a:pt x="5328739" y="7851194"/>
                  <a:pt x="5328739" y="7820537"/>
                  <a:pt x="5328739" y="7820537"/>
                </a:cubicBezTo>
                <a:cubicBezTo>
                  <a:pt x="5328739" y="7789881"/>
                  <a:pt x="5357307" y="7789881"/>
                  <a:pt x="5357307" y="7789881"/>
                </a:cubicBezTo>
                <a:cubicBezTo>
                  <a:pt x="5357307" y="7789881"/>
                  <a:pt x="5385868" y="7789881"/>
                  <a:pt x="5385868" y="7789881"/>
                </a:cubicBezTo>
                <a:lnTo>
                  <a:pt x="5383983" y="7799988"/>
                </a:lnTo>
                <a:lnTo>
                  <a:pt x="5407327" y="7777797"/>
                </a:lnTo>
                <a:cubicBezTo>
                  <a:pt x="5430822" y="7755461"/>
                  <a:pt x="5454317" y="7733131"/>
                  <a:pt x="5454317" y="7710795"/>
                </a:cubicBezTo>
                <a:cubicBezTo>
                  <a:pt x="5454317" y="7688459"/>
                  <a:pt x="5454317" y="7666128"/>
                  <a:pt x="5477812" y="7643792"/>
                </a:cubicBezTo>
                <a:cubicBezTo>
                  <a:pt x="5477812" y="7643792"/>
                  <a:pt x="5477812" y="7638210"/>
                  <a:pt x="5480748" y="7632627"/>
                </a:cubicBezTo>
                <a:lnTo>
                  <a:pt x="5481903" y="7631356"/>
                </a:lnTo>
                <a:lnTo>
                  <a:pt x="5474197" y="7632230"/>
                </a:lnTo>
                <a:cubicBezTo>
                  <a:pt x="5450548" y="7643708"/>
                  <a:pt x="5427964" y="7710469"/>
                  <a:pt x="5403953" y="7703517"/>
                </a:cubicBezTo>
                <a:cubicBezTo>
                  <a:pt x="5395428" y="7732957"/>
                  <a:pt x="5367994" y="7725013"/>
                  <a:pt x="5367994" y="7725013"/>
                </a:cubicBezTo>
                <a:cubicBezTo>
                  <a:pt x="5367994" y="7725013"/>
                  <a:pt x="5367994" y="7725013"/>
                  <a:pt x="5340561" y="7717070"/>
                </a:cubicBezTo>
                <a:cubicBezTo>
                  <a:pt x="5313123" y="7709125"/>
                  <a:pt x="5321648" y="7679684"/>
                  <a:pt x="5294212" y="7671740"/>
                </a:cubicBezTo>
                <a:cubicBezTo>
                  <a:pt x="5302738" y="7642292"/>
                  <a:pt x="5355752" y="7561903"/>
                  <a:pt x="5355752" y="7561903"/>
                </a:cubicBezTo>
                <a:cubicBezTo>
                  <a:pt x="5364278" y="7532457"/>
                  <a:pt x="5400242" y="7510963"/>
                  <a:pt x="5408768" y="7481516"/>
                </a:cubicBezTo>
                <a:close/>
                <a:moveTo>
                  <a:pt x="4493086" y="7464931"/>
                </a:moveTo>
                <a:lnTo>
                  <a:pt x="4492263" y="7465474"/>
                </a:lnTo>
                <a:lnTo>
                  <a:pt x="4492256" y="7465492"/>
                </a:lnTo>
                <a:lnTo>
                  <a:pt x="4492722" y="7465492"/>
                </a:lnTo>
                <a:close/>
                <a:moveTo>
                  <a:pt x="4951992" y="7456390"/>
                </a:moveTo>
                <a:lnTo>
                  <a:pt x="4939072" y="7462297"/>
                </a:lnTo>
                <a:cubicBezTo>
                  <a:pt x="4931721" y="7468346"/>
                  <a:pt x="4924373" y="7476410"/>
                  <a:pt x="4917023" y="7484476"/>
                </a:cubicBezTo>
                <a:lnTo>
                  <a:pt x="4916659" y="7484877"/>
                </a:lnTo>
                <a:lnTo>
                  <a:pt x="4914679" y="7491713"/>
                </a:lnTo>
                <a:cubicBezTo>
                  <a:pt x="4913126" y="7497076"/>
                  <a:pt x="4911184" y="7503779"/>
                  <a:pt x="4909507" y="7510923"/>
                </a:cubicBezTo>
                <a:lnTo>
                  <a:pt x="4909365" y="7511782"/>
                </a:lnTo>
                <a:lnTo>
                  <a:pt x="4937606" y="7484915"/>
                </a:lnTo>
                <a:lnTo>
                  <a:pt x="4938065" y="7484041"/>
                </a:lnTo>
                <a:lnTo>
                  <a:pt x="4938892" y="7477236"/>
                </a:lnTo>
                <a:cubicBezTo>
                  <a:pt x="4938892" y="7477236"/>
                  <a:pt x="4938892" y="7469577"/>
                  <a:pt x="4942604" y="7461919"/>
                </a:cubicBezTo>
                <a:close/>
                <a:moveTo>
                  <a:pt x="6274896" y="7444333"/>
                </a:moveTo>
                <a:cubicBezTo>
                  <a:pt x="6307031" y="7444333"/>
                  <a:pt x="6307031" y="7477777"/>
                  <a:pt x="6307031" y="7511215"/>
                </a:cubicBezTo>
                <a:cubicBezTo>
                  <a:pt x="6307031" y="7511215"/>
                  <a:pt x="6307031" y="7511215"/>
                  <a:pt x="6274896" y="7511215"/>
                </a:cubicBezTo>
                <a:cubicBezTo>
                  <a:pt x="6274896" y="7477777"/>
                  <a:pt x="6274896" y="7477777"/>
                  <a:pt x="6274896" y="7444333"/>
                </a:cubicBezTo>
                <a:close/>
                <a:moveTo>
                  <a:pt x="4245797" y="7430878"/>
                </a:moveTo>
                <a:lnTo>
                  <a:pt x="4236321" y="7438245"/>
                </a:lnTo>
                <a:cubicBezTo>
                  <a:pt x="4234535" y="7439634"/>
                  <a:pt x="4234535" y="7439634"/>
                  <a:pt x="4234535" y="7439634"/>
                </a:cubicBezTo>
                <a:cubicBezTo>
                  <a:pt x="4223241" y="7446221"/>
                  <a:pt x="4211946" y="7452807"/>
                  <a:pt x="4200651" y="7457745"/>
                </a:cubicBezTo>
                <a:lnTo>
                  <a:pt x="4167732" y="7465741"/>
                </a:lnTo>
                <a:lnTo>
                  <a:pt x="4163991" y="7475069"/>
                </a:lnTo>
                <a:lnTo>
                  <a:pt x="4164564" y="7476462"/>
                </a:lnTo>
                <a:lnTo>
                  <a:pt x="4163088" y="7477321"/>
                </a:lnTo>
                <a:lnTo>
                  <a:pt x="4157450" y="7491367"/>
                </a:lnTo>
                <a:lnTo>
                  <a:pt x="4176742" y="7480769"/>
                </a:lnTo>
                <a:lnTo>
                  <a:pt x="4186815" y="7479450"/>
                </a:lnTo>
                <a:lnTo>
                  <a:pt x="4195660" y="7469472"/>
                </a:lnTo>
                <a:cubicBezTo>
                  <a:pt x="4209811" y="7453505"/>
                  <a:pt x="4223966" y="7453505"/>
                  <a:pt x="4223966" y="7453505"/>
                </a:cubicBezTo>
                <a:lnTo>
                  <a:pt x="4230712" y="7453505"/>
                </a:lnTo>
                <a:lnTo>
                  <a:pt x="4242502" y="7437456"/>
                </a:lnTo>
                <a:close/>
                <a:moveTo>
                  <a:pt x="4744949" y="7430279"/>
                </a:moveTo>
                <a:cubicBezTo>
                  <a:pt x="4746416" y="7430279"/>
                  <a:pt x="4747607" y="7431581"/>
                  <a:pt x="4747607" y="7433184"/>
                </a:cubicBezTo>
                <a:cubicBezTo>
                  <a:pt x="4747607" y="7434788"/>
                  <a:pt x="4746416" y="7436087"/>
                  <a:pt x="4744949" y="7436087"/>
                </a:cubicBezTo>
                <a:cubicBezTo>
                  <a:pt x="4743488" y="7436087"/>
                  <a:pt x="4742297" y="7434788"/>
                  <a:pt x="4742297" y="7433184"/>
                </a:cubicBezTo>
                <a:cubicBezTo>
                  <a:pt x="4742297" y="7431581"/>
                  <a:pt x="4743488" y="7430279"/>
                  <a:pt x="4744949" y="7430279"/>
                </a:cubicBezTo>
                <a:close/>
                <a:moveTo>
                  <a:pt x="4657840" y="7423211"/>
                </a:moveTo>
                <a:lnTo>
                  <a:pt x="4656363" y="7423363"/>
                </a:lnTo>
                <a:lnTo>
                  <a:pt x="4656363" y="7425847"/>
                </a:lnTo>
                <a:close/>
                <a:moveTo>
                  <a:pt x="5716343" y="7422147"/>
                </a:moveTo>
                <a:cubicBezTo>
                  <a:pt x="5716343" y="7422147"/>
                  <a:pt x="5716343" y="7422147"/>
                  <a:pt x="5716343" y="7445237"/>
                </a:cubicBezTo>
                <a:cubicBezTo>
                  <a:pt x="5694310" y="7445237"/>
                  <a:pt x="5694310" y="7445237"/>
                  <a:pt x="5694310" y="7445237"/>
                </a:cubicBezTo>
                <a:cubicBezTo>
                  <a:pt x="5694310" y="7445237"/>
                  <a:pt x="5694310" y="7422147"/>
                  <a:pt x="5716343" y="7422147"/>
                </a:cubicBezTo>
                <a:close/>
                <a:moveTo>
                  <a:pt x="3952181" y="7413289"/>
                </a:moveTo>
                <a:cubicBezTo>
                  <a:pt x="3952181" y="7413289"/>
                  <a:pt x="3918298" y="7413289"/>
                  <a:pt x="3918298" y="7426461"/>
                </a:cubicBezTo>
                <a:cubicBezTo>
                  <a:pt x="3907004" y="7426461"/>
                  <a:pt x="3895712" y="7439634"/>
                  <a:pt x="3895712" y="7439634"/>
                </a:cubicBezTo>
                <a:cubicBezTo>
                  <a:pt x="3895712" y="7439634"/>
                  <a:pt x="3892888" y="7439634"/>
                  <a:pt x="3888652" y="7439634"/>
                </a:cubicBezTo>
                <a:lnTo>
                  <a:pt x="3880037" y="7439634"/>
                </a:lnTo>
                <a:lnTo>
                  <a:pt x="3878776" y="7440545"/>
                </a:lnTo>
                <a:lnTo>
                  <a:pt x="3876759" y="7447514"/>
                </a:lnTo>
                <a:cubicBezTo>
                  <a:pt x="3876189" y="7449480"/>
                  <a:pt x="3875809" y="7450792"/>
                  <a:pt x="3875809" y="7450792"/>
                </a:cubicBezTo>
                <a:cubicBezTo>
                  <a:pt x="3875809" y="7450792"/>
                  <a:pt x="3869738" y="7471766"/>
                  <a:pt x="3869738" y="7471766"/>
                </a:cubicBezTo>
                <a:cubicBezTo>
                  <a:pt x="3854504" y="7467356"/>
                  <a:pt x="3835854" y="7474742"/>
                  <a:pt x="3827482" y="7478710"/>
                </a:cubicBezTo>
                <a:lnTo>
                  <a:pt x="3825560" y="7479691"/>
                </a:lnTo>
                <a:lnTo>
                  <a:pt x="3807252" y="7490896"/>
                </a:lnTo>
                <a:cubicBezTo>
                  <a:pt x="3800811" y="7494885"/>
                  <a:pt x="3794830" y="7498875"/>
                  <a:pt x="3790458" y="7502864"/>
                </a:cubicBezTo>
                <a:lnTo>
                  <a:pt x="3790127" y="7503421"/>
                </a:lnTo>
                <a:lnTo>
                  <a:pt x="3788989" y="7507347"/>
                </a:lnTo>
                <a:cubicBezTo>
                  <a:pt x="3787566" y="7512264"/>
                  <a:pt x="3786142" y="7517180"/>
                  <a:pt x="3786142" y="7517180"/>
                </a:cubicBezTo>
                <a:cubicBezTo>
                  <a:pt x="3780048" y="7515415"/>
                  <a:pt x="3775122" y="7515321"/>
                  <a:pt x="3771161" y="7516172"/>
                </a:cubicBezTo>
                <a:lnTo>
                  <a:pt x="3769150" y="7517193"/>
                </a:lnTo>
                <a:lnTo>
                  <a:pt x="3770446" y="7522811"/>
                </a:lnTo>
                <a:cubicBezTo>
                  <a:pt x="3772286" y="7526800"/>
                  <a:pt x="3775966" y="7530789"/>
                  <a:pt x="3783327" y="7530789"/>
                </a:cubicBezTo>
                <a:cubicBezTo>
                  <a:pt x="3783327" y="7530789"/>
                  <a:pt x="3812773" y="7530789"/>
                  <a:pt x="3827496" y="7530789"/>
                </a:cubicBezTo>
                <a:cubicBezTo>
                  <a:pt x="3827496" y="7530789"/>
                  <a:pt x="3842215" y="7530789"/>
                  <a:pt x="3856938" y="7530789"/>
                </a:cubicBezTo>
                <a:lnTo>
                  <a:pt x="3869726" y="7518661"/>
                </a:lnTo>
                <a:lnTo>
                  <a:pt x="3863839" y="7518661"/>
                </a:lnTo>
                <a:cubicBezTo>
                  <a:pt x="3861828" y="7518661"/>
                  <a:pt x="3861828" y="7518661"/>
                  <a:pt x="3861828" y="7518661"/>
                </a:cubicBezTo>
                <a:cubicBezTo>
                  <a:pt x="3873125" y="7505493"/>
                  <a:pt x="3873125" y="7505493"/>
                  <a:pt x="3884417" y="7505493"/>
                </a:cubicBezTo>
                <a:lnTo>
                  <a:pt x="3886383" y="7504659"/>
                </a:lnTo>
                <a:lnTo>
                  <a:pt x="3886383" y="7500870"/>
                </a:lnTo>
                <a:cubicBezTo>
                  <a:pt x="3886383" y="7498874"/>
                  <a:pt x="3886383" y="7498874"/>
                  <a:pt x="3886383" y="7498874"/>
                </a:cubicBezTo>
                <a:cubicBezTo>
                  <a:pt x="3901108" y="7482917"/>
                  <a:pt x="3930553" y="7482917"/>
                  <a:pt x="3945274" y="7466963"/>
                </a:cubicBezTo>
                <a:cubicBezTo>
                  <a:pt x="3945274" y="7466963"/>
                  <a:pt x="3959999" y="7466963"/>
                  <a:pt x="3974721" y="7435048"/>
                </a:cubicBezTo>
                <a:lnTo>
                  <a:pt x="3988593" y="7425322"/>
                </a:lnTo>
                <a:lnTo>
                  <a:pt x="3980240" y="7426256"/>
                </a:lnTo>
                <a:cubicBezTo>
                  <a:pt x="3976886" y="7426461"/>
                  <a:pt x="3974770" y="7426461"/>
                  <a:pt x="3974770" y="7426461"/>
                </a:cubicBezTo>
                <a:cubicBezTo>
                  <a:pt x="3974770" y="7426461"/>
                  <a:pt x="3963475" y="7413289"/>
                  <a:pt x="3952181" y="7413289"/>
                </a:cubicBezTo>
                <a:close/>
                <a:moveTo>
                  <a:pt x="4811564" y="7413026"/>
                </a:moveTo>
                <a:cubicBezTo>
                  <a:pt x="4811564" y="7413026"/>
                  <a:pt x="4842434" y="7421964"/>
                  <a:pt x="4842434" y="7421964"/>
                </a:cubicBezTo>
                <a:cubicBezTo>
                  <a:pt x="4836233" y="7443379"/>
                  <a:pt x="4836233" y="7443379"/>
                  <a:pt x="4836233" y="7443379"/>
                </a:cubicBezTo>
                <a:lnTo>
                  <a:pt x="4828515" y="7441145"/>
                </a:lnTo>
                <a:lnTo>
                  <a:pt x="4805363" y="7434441"/>
                </a:lnTo>
                <a:cubicBezTo>
                  <a:pt x="4811564" y="7413026"/>
                  <a:pt x="4811564" y="7413026"/>
                  <a:pt x="4811564" y="7413026"/>
                </a:cubicBezTo>
                <a:close/>
                <a:moveTo>
                  <a:pt x="4373056" y="7383493"/>
                </a:moveTo>
                <a:lnTo>
                  <a:pt x="4367368" y="7386207"/>
                </a:lnTo>
                <a:lnTo>
                  <a:pt x="4369304" y="7386207"/>
                </a:lnTo>
                <a:close/>
                <a:moveTo>
                  <a:pt x="4338182" y="7374382"/>
                </a:moveTo>
                <a:cubicBezTo>
                  <a:pt x="4338182" y="7374382"/>
                  <a:pt x="4334675" y="7386493"/>
                  <a:pt x="4332921" y="7392548"/>
                </a:cubicBezTo>
                <a:lnTo>
                  <a:pt x="4332752" y="7393135"/>
                </a:lnTo>
                <a:lnTo>
                  <a:pt x="4334025" y="7392742"/>
                </a:lnTo>
                <a:cubicBezTo>
                  <a:pt x="4341081" y="7389475"/>
                  <a:pt x="4346725" y="7386207"/>
                  <a:pt x="4346725" y="7386207"/>
                </a:cubicBezTo>
                <a:cubicBezTo>
                  <a:pt x="4346725" y="7386207"/>
                  <a:pt x="4349546" y="7386207"/>
                  <a:pt x="4353781" y="7386207"/>
                </a:cubicBezTo>
                <a:lnTo>
                  <a:pt x="4362798" y="7386207"/>
                </a:lnTo>
                <a:lnTo>
                  <a:pt x="4367965" y="7379422"/>
                </a:lnTo>
                <a:lnTo>
                  <a:pt x="4360519" y="7380850"/>
                </a:lnTo>
                <a:close/>
                <a:moveTo>
                  <a:pt x="4444510" y="7373688"/>
                </a:moveTo>
                <a:lnTo>
                  <a:pt x="4437036" y="7374770"/>
                </a:lnTo>
                <a:cubicBezTo>
                  <a:pt x="4434210" y="7376403"/>
                  <a:pt x="4431389" y="7379672"/>
                  <a:pt x="4425745" y="7386207"/>
                </a:cubicBezTo>
                <a:cubicBezTo>
                  <a:pt x="4414456" y="7399277"/>
                  <a:pt x="4414456" y="7399277"/>
                  <a:pt x="4414456" y="7399277"/>
                </a:cubicBezTo>
                <a:cubicBezTo>
                  <a:pt x="4403168" y="7412350"/>
                  <a:pt x="4380591" y="7412350"/>
                  <a:pt x="4369304" y="7412350"/>
                </a:cubicBezTo>
                <a:cubicBezTo>
                  <a:pt x="4363660" y="7412350"/>
                  <a:pt x="4352370" y="7418886"/>
                  <a:pt x="4339672" y="7425422"/>
                </a:cubicBezTo>
                <a:lnTo>
                  <a:pt x="4328703" y="7430456"/>
                </a:lnTo>
                <a:lnTo>
                  <a:pt x="4321495" y="7455349"/>
                </a:lnTo>
                <a:lnTo>
                  <a:pt x="4316537" y="7477956"/>
                </a:lnTo>
                <a:lnTo>
                  <a:pt x="4316167" y="7478587"/>
                </a:lnTo>
                <a:lnTo>
                  <a:pt x="4316031" y="7480266"/>
                </a:lnTo>
                <a:lnTo>
                  <a:pt x="4313046" y="7493874"/>
                </a:lnTo>
                <a:lnTo>
                  <a:pt x="4313073" y="7494234"/>
                </a:lnTo>
                <a:lnTo>
                  <a:pt x="4314994" y="7493004"/>
                </a:lnTo>
                <a:lnTo>
                  <a:pt x="4316031" y="7480266"/>
                </a:lnTo>
                <a:lnTo>
                  <a:pt x="4316537" y="7477956"/>
                </a:lnTo>
                <a:lnTo>
                  <a:pt x="4321619" y="7469290"/>
                </a:lnTo>
                <a:cubicBezTo>
                  <a:pt x="4324201" y="7467045"/>
                  <a:pt x="4327642" y="7465762"/>
                  <a:pt x="4332230" y="7465762"/>
                </a:cubicBezTo>
                <a:cubicBezTo>
                  <a:pt x="4332230" y="7465762"/>
                  <a:pt x="4332230" y="7465762"/>
                  <a:pt x="4350589" y="7445237"/>
                </a:cubicBezTo>
                <a:cubicBezTo>
                  <a:pt x="4350589" y="7445237"/>
                  <a:pt x="4350589" y="7465762"/>
                  <a:pt x="4350589" y="7465762"/>
                </a:cubicBezTo>
                <a:lnTo>
                  <a:pt x="4350589" y="7470243"/>
                </a:lnTo>
                <a:lnTo>
                  <a:pt x="4364874" y="7461109"/>
                </a:lnTo>
                <a:cubicBezTo>
                  <a:pt x="4376606" y="7455481"/>
                  <a:pt x="4388337" y="7449855"/>
                  <a:pt x="4400068" y="7438602"/>
                </a:cubicBezTo>
                <a:cubicBezTo>
                  <a:pt x="4400068" y="7427350"/>
                  <a:pt x="4405933" y="7416097"/>
                  <a:pt x="4414731" y="7404846"/>
                </a:cubicBezTo>
                <a:close/>
                <a:moveTo>
                  <a:pt x="5389768" y="7372217"/>
                </a:moveTo>
                <a:cubicBezTo>
                  <a:pt x="5405690" y="7372217"/>
                  <a:pt x="5405690" y="7372217"/>
                  <a:pt x="5405690" y="7372217"/>
                </a:cubicBezTo>
                <a:cubicBezTo>
                  <a:pt x="5405690" y="7389637"/>
                  <a:pt x="5389768" y="7389637"/>
                  <a:pt x="5389768" y="7389637"/>
                </a:cubicBezTo>
                <a:cubicBezTo>
                  <a:pt x="5389768" y="7389637"/>
                  <a:pt x="5389768" y="7389637"/>
                  <a:pt x="5389768" y="7372217"/>
                </a:cubicBezTo>
                <a:close/>
                <a:moveTo>
                  <a:pt x="4387304" y="7367350"/>
                </a:moveTo>
                <a:lnTo>
                  <a:pt x="4381985" y="7372217"/>
                </a:lnTo>
                <a:lnTo>
                  <a:pt x="4384248" y="7372217"/>
                </a:lnTo>
                <a:close/>
                <a:moveTo>
                  <a:pt x="4365535" y="7330313"/>
                </a:moveTo>
                <a:lnTo>
                  <a:pt x="4358768" y="7334260"/>
                </a:lnTo>
                <a:cubicBezTo>
                  <a:pt x="4358768" y="7347434"/>
                  <a:pt x="4347475" y="7347434"/>
                  <a:pt x="4336180" y="7347434"/>
                </a:cubicBezTo>
                <a:cubicBezTo>
                  <a:pt x="4324885" y="7360603"/>
                  <a:pt x="4324885" y="7360603"/>
                  <a:pt x="4324885" y="7360603"/>
                </a:cubicBezTo>
                <a:lnTo>
                  <a:pt x="4311525" y="7366663"/>
                </a:lnTo>
                <a:lnTo>
                  <a:pt x="4338177" y="7374381"/>
                </a:lnTo>
                <a:cubicBezTo>
                  <a:pt x="4338177" y="7374381"/>
                  <a:pt x="4366780" y="7359223"/>
                  <a:pt x="4366780" y="7359223"/>
                </a:cubicBezTo>
                <a:cubicBezTo>
                  <a:pt x="4368348" y="7353815"/>
                  <a:pt x="4373098" y="7347863"/>
                  <a:pt x="4379439" y="7341640"/>
                </a:cubicBezTo>
                <a:lnTo>
                  <a:pt x="4383642" y="7338006"/>
                </a:lnTo>
                <a:lnTo>
                  <a:pt x="4366710" y="7331333"/>
                </a:lnTo>
                <a:close/>
                <a:moveTo>
                  <a:pt x="4797455" y="7328893"/>
                </a:moveTo>
                <a:cubicBezTo>
                  <a:pt x="4797455" y="7328893"/>
                  <a:pt x="4797455" y="7350734"/>
                  <a:pt x="4797455" y="7350734"/>
                </a:cubicBezTo>
                <a:cubicBezTo>
                  <a:pt x="4797455" y="7350734"/>
                  <a:pt x="4797455" y="7372570"/>
                  <a:pt x="4797455" y="7372570"/>
                </a:cubicBezTo>
                <a:cubicBezTo>
                  <a:pt x="4776312" y="7372570"/>
                  <a:pt x="4755165" y="7394404"/>
                  <a:pt x="4755165" y="7394404"/>
                </a:cubicBezTo>
                <a:cubicBezTo>
                  <a:pt x="4755165" y="7372570"/>
                  <a:pt x="4755165" y="7350734"/>
                  <a:pt x="4776312" y="7350734"/>
                </a:cubicBezTo>
                <a:cubicBezTo>
                  <a:pt x="4776312" y="7350734"/>
                  <a:pt x="4776312" y="7350734"/>
                  <a:pt x="4797455" y="7328893"/>
                </a:cubicBezTo>
                <a:close/>
                <a:moveTo>
                  <a:pt x="6370551" y="7304324"/>
                </a:moveTo>
                <a:cubicBezTo>
                  <a:pt x="6370551" y="7304324"/>
                  <a:pt x="6370551" y="7304324"/>
                  <a:pt x="6370551" y="7328893"/>
                </a:cubicBezTo>
                <a:cubicBezTo>
                  <a:pt x="6345175" y="7328893"/>
                  <a:pt x="6345175" y="7328893"/>
                  <a:pt x="6345175" y="7328893"/>
                </a:cubicBezTo>
                <a:cubicBezTo>
                  <a:pt x="6345175" y="7328893"/>
                  <a:pt x="6345175" y="7304324"/>
                  <a:pt x="6370551" y="7304324"/>
                </a:cubicBezTo>
                <a:close/>
                <a:moveTo>
                  <a:pt x="5163762" y="7298935"/>
                </a:moveTo>
                <a:lnTo>
                  <a:pt x="5161431" y="7302818"/>
                </a:lnTo>
                <a:cubicBezTo>
                  <a:pt x="5155542" y="7305619"/>
                  <a:pt x="5149651" y="7305619"/>
                  <a:pt x="5149651" y="7305619"/>
                </a:cubicBezTo>
                <a:cubicBezTo>
                  <a:pt x="5149651" y="7305619"/>
                  <a:pt x="5149651" y="7311222"/>
                  <a:pt x="5149651" y="7319627"/>
                </a:cubicBezTo>
                <a:lnTo>
                  <a:pt x="5149651" y="7333048"/>
                </a:lnTo>
                <a:lnTo>
                  <a:pt x="5154005" y="7330850"/>
                </a:lnTo>
                <a:cubicBezTo>
                  <a:pt x="5156607" y="7328226"/>
                  <a:pt x="5159208" y="7324291"/>
                  <a:pt x="5161157" y="7318388"/>
                </a:cubicBezTo>
                <a:close/>
                <a:moveTo>
                  <a:pt x="4716536" y="7298340"/>
                </a:moveTo>
                <a:lnTo>
                  <a:pt x="4714532" y="7300611"/>
                </a:lnTo>
                <a:cubicBezTo>
                  <a:pt x="4708778" y="7307522"/>
                  <a:pt x="4697273" y="7323319"/>
                  <a:pt x="4697273" y="7339112"/>
                </a:cubicBezTo>
                <a:cubicBezTo>
                  <a:pt x="4697273" y="7339112"/>
                  <a:pt x="4697273" y="7349644"/>
                  <a:pt x="4697273" y="7362809"/>
                </a:cubicBezTo>
                <a:lnTo>
                  <a:pt x="4697273" y="7364859"/>
                </a:lnTo>
                <a:lnTo>
                  <a:pt x="4697529" y="7363981"/>
                </a:lnTo>
                <a:cubicBezTo>
                  <a:pt x="4698749" y="7359765"/>
                  <a:pt x="4700377" y="7354144"/>
                  <a:pt x="4702547" y="7346649"/>
                </a:cubicBezTo>
                <a:cubicBezTo>
                  <a:pt x="4702547" y="7346649"/>
                  <a:pt x="4704716" y="7339154"/>
                  <a:pt x="4707973" y="7327911"/>
                </a:cubicBezTo>
                <a:close/>
                <a:moveTo>
                  <a:pt x="3921790" y="7292029"/>
                </a:moveTo>
                <a:lnTo>
                  <a:pt x="3918732" y="7297208"/>
                </a:lnTo>
                <a:lnTo>
                  <a:pt x="3915829" y="7299555"/>
                </a:lnTo>
                <a:lnTo>
                  <a:pt x="3915829" y="7301414"/>
                </a:lnTo>
                <a:lnTo>
                  <a:pt x="3915829" y="7309355"/>
                </a:lnTo>
                <a:lnTo>
                  <a:pt x="3918298" y="7307916"/>
                </a:lnTo>
                <a:cubicBezTo>
                  <a:pt x="3923945" y="7307916"/>
                  <a:pt x="3932418" y="7304624"/>
                  <a:pt x="3939474" y="7299684"/>
                </a:cubicBezTo>
                <a:lnTo>
                  <a:pt x="3939845" y="7299158"/>
                </a:lnTo>
                <a:lnTo>
                  <a:pt x="3936073" y="7293437"/>
                </a:lnTo>
                <a:close/>
                <a:moveTo>
                  <a:pt x="4432433" y="7291307"/>
                </a:moveTo>
                <a:lnTo>
                  <a:pt x="4429868" y="7292800"/>
                </a:lnTo>
                <a:lnTo>
                  <a:pt x="4425602" y="7297425"/>
                </a:lnTo>
                <a:cubicBezTo>
                  <a:pt x="4420082" y="7303408"/>
                  <a:pt x="4416400" y="7307396"/>
                  <a:pt x="4416400" y="7307396"/>
                </a:cubicBezTo>
                <a:cubicBezTo>
                  <a:pt x="4416400" y="7307396"/>
                  <a:pt x="4416400" y="7307396"/>
                  <a:pt x="4414561" y="7309391"/>
                </a:cubicBezTo>
                <a:lnTo>
                  <a:pt x="4406018" y="7318650"/>
                </a:lnTo>
                <a:lnTo>
                  <a:pt x="4423859" y="7303217"/>
                </a:lnTo>
                <a:close/>
                <a:moveTo>
                  <a:pt x="4652075" y="7290933"/>
                </a:moveTo>
                <a:cubicBezTo>
                  <a:pt x="4652075" y="7290933"/>
                  <a:pt x="4667995" y="7290933"/>
                  <a:pt x="4667995" y="7308355"/>
                </a:cubicBezTo>
                <a:cubicBezTo>
                  <a:pt x="4667995" y="7308355"/>
                  <a:pt x="4667995" y="7308355"/>
                  <a:pt x="4652075" y="7325771"/>
                </a:cubicBezTo>
                <a:cubicBezTo>
                  <a:pt x="4652075" y="7325771"/>
                  <a:pt x="4652075" y="7308355"/>
                  <a:pt x="4652075" y="7308355"/>
                </a:cubicBezTo>
                <a:cubicBezTo>
                  <a:pt x="4652075" y="7308355"/>
                  <a:pt x="4652075" y="7308355"/>
                  <a:pt x="4652075" y="7290933"/>
                </a:cubicBezTo>
                <a:close/>
                <a:moveTo>
                  <a:pt x="4658149" y="7281070"/>
                </a:moveTo>
                <a:cubicBezTo>
                  <a:pt x="4658149" y="7281070"/>
                  <a:pt x="4611225" y="7303577"/>
                  <a:pt x="4611225" y="7326077"/>
                </a:cubicBezTo>
                <a:cubicBezTo>
                  <a:pt x="4611225" y="7326077"/>
                  <a:pt x="4611225" y="7326077"/>
                  <a:pt x="4587764" y="7348584"/>
                </a:cubicBezTo>
                <a:cubicBezTo>
                  <a:pt x="4587764" y="7371089"/>
                  <a:pt x="4564304" y="7393594"/>
                  <a:pt x="4540843" y="7416097"/>
                </a:cubicBezTo>
                <a:cubicBezTo>
                  <a:pt x="4540843" y="7416097"/>
                  <a:pt x="4534977" y="7416097"/>
                  <a:pt x="4529112" y="7418910"/>
                </a:cubicBezTo>
                <a:lnTo>
                  <a:pt x="4527771" y="7421161"/>
                </a:lnTo>
                <a:lnTo>
                  <a:pt x="4534180" y="7435048"/>
                </a:lnTo>
                <a:cubicBezTo>
                  <a:pt x="4534180" y="7435048"/>
                  <a:pt x="4530501" y="7439038"/>
                  <a:pt x="4523139" y="7445021"/>
                </a:cubicBezTo>
                <a:lnTo>
                  <a:pt x="4506892" y="7455784"/>
                </a:lnTo>
                <a:lnTo>
                  <a:pt x="4513176" y="7465492"/>
                </a:lnTo>
                <a:cubicBezTo>
                  <a:pt x="4513176" y="7465492"/>
                  <a:pt x="4533632" y="7486555"/>
                  <a:pt x="4533632" y="7486555"/>
                </a:cubicBezTo>
                <a:lnTo>
                  <a:pt x="4541748" y="7484883"/>
                </a:lnTo>
                <a:lnTo>
                  <a:pt x="4533023" y="7474592"/>
                </a:lnTo>
                <a:cubicBezTo>
                  <a:pt x="4529455" y="7465380"/>
                  <a:pt x="4543725" y="7465380"/>
                  <a:pt x="4543725" y="7465380"/>
                </a:cubicBezTo>
                <a:cubicBezTo>
                  <a:pt x="4543725" y="7443539"/>
                  <a:pt x="4543725" y="7443539"/>
                  <a:pt x="4543725" y="7443539"/>
                </a:cubicBezTo>
                <a:cubicBezTo>
                  <a:pt x="4569101" y="7443539"/>
                  <a:pt x="4569101" y="7443539"/>
                  <a:pt x="4569101" y="7465380"/>
                </a:cubicBezTo>
                <a:lnTo>
                  <a:pt x="4568092" y="7469717"/>
                </a:lnTo>
                <a:lnTo>
                  <a:pt x="4574541" y="7465492"/>
                </a:lnTo>
                <a:cubicBezTo>
                  <a:pt x="4574541" y="7465492"/>
                  <a:pt x="4615450" y="7423363"/>
                  <a:pt x="4635908" y="7402305"/>
                </a:cubicBezTo>
                <a:cubicBezTo>
                  <a:pt x="4635908" y="7402305"/>
                  <a:pt x="4656363" y="7360177"/>
                  <a:pt x="4656363" y="7339112"/>
                </a:cubicBezTo>
                <a:cubicBezTo>
                  <a:pt x="4656363" y="7339112"/>
                  <a:pt x="4676816" y="7318054"/>
                  <a:pt x="4676816" y="7296990"/>
                </a:cubicBezTo>
                <a:cubicBezTo>
                  <a:pt x="4676816" y="7296990"/>
                  <a:pt x="4676816" y="7296990"/>
                  <a:pt x="4676816" y="7294356"/>
                </a:cubicBezTo>
                <a:lnTo>
                  <a:pt x="4676816" y="7290022"/>
                </a:lnTo>
                <a:close/>
                <a:moveTo>
                  <a:pt x="5575545" y="7279760"/>
                </a:moveTo>
                <a:cubicBezTo>
                  <a:pt x="5575545" y="7279760"/>
                  <a:pt x="5575545" y="7304330"/>
                  <a:pt x="5575545" y="7304330"/>
                </a:cubicBezTo>
                <a:cubicBezTo>
                  <a:pt x="5575545" y="7304330"/>
                  <a:pt x="5575545" y="7304330"/>
                  <a:pt x="5575545" y="7328893"/>
                </a:cubicBezTo>
                <a:cubicBezTo>
                  <a:pt x="5550170" y="7328893"/>
                  <a:pt x="5550170" y="7328893"/>
                  <a:pt x="5550170" y="7328893"/>
                </a:cubicBezTo>
                <a:cubicBezTo>
                  <a:pt x="5550170" y="7328893"/>
                  <a:pt x="5550170" y="7328893"/>
                  <a:pt x="5550170" y="7304330"/>
                </a:cubicBezTo>
                <a:cubicBezTo>
                  <a:pt x="5550170" y="7304330"/>
                  <a:pt x="5575545" y="7279760"/>
                  <a:pt x="5575545" y="7279760"/>
                </a:cubicBezTo>
                <a:close/>
                <a:moveTo>
                  <a:pt x="4717726" y="7275927"/>
                </a:moveTo>
                <a:cubicBezTo>
                  <a:pt x="4717726" y="7275927"/>
                  <a:pt x="4717726" y="7287775"/>
                  <a:pt x="4717726" y="7293699"/>
                </a:cubicBezTo>
                <a:lnTo>
                  <a:pt x="4717726" y="7294224"/>
                </a:lnTo>
                <a:lnTo>
                  <a:pt x="4719908" y="7286689"/>
                </a:lnTo>
                <a:lnTo>
                  <a:pt x="4723025" y="7275927"/>
                </a:lnTo>
                <a:close/>
                <a:moveTo>
                  <a:pt x="4540843" y="7266954"/>
                </a:moveTo>
                <a:lnTo>
                  <a:pt x="4538401" y="7268249"/>
                </a:lnTo>
                <a:cubicBezTo>
                  <a:pt x="4538401" y="7268249"/>
                  <a:pt x="4538401" y="7268249"/>
                  <a:pt x="4509801" y="7283409"/>
                </a:cubicBezTo>
                <a:cubicBezTo>
                  <a:pt x="4487458" y="7276940"/>
                  <a:pt x="4458854" y="7292103"/>
                  <a:pt x="4458854" y="7292103"/>
                </a:cubicBezTo>
                <a:cubicBezTo>
                  <a:pt x="4452589" y="7313735"/>
                  <a:pt x="4452589" y="7313735"/>
                  <a:pt x="4423990" y="7328893"/>
                </a:cubicBezTo>
                <a:cubicBezTo>
                  <a:pt x="4423990" y="7328893"/>
                  <a:pt x="4423990" y="7328893"/>
                  <a:pt x="4421347" y="7338020"/>
                </a:cubicBezTo>
                <a:lnTo>
                  <a:pt x="4419953" y="7342832"/>
                </a:lnTo>
                <a:lnTo>
                  <a:pt x="4421513" y="7345357"/>
                </a:lnTo>
                <a:cubicBezTo>
                  <a:pt x="4425745" y="7346991"/>
                  <a:pt x="4431390" y="7346991"/>
                  <a:pt x="4437036" y="7346991"/>
                </a:cubicBezTo>
                <a:cubicBezTo>
                  <a:pt x="4437036" y="7333920"/>
                  <a:pt x="4448324" y="7346991"/>
                  <a:pt x="4459610" y="7346991"/>
                </a:cubicBezTo>
                <a:cubicBezTo>
                  <a:pt x="4459610" y="7346991"/>
                  <a:pt x="4470900" y="7333920"/>
                  <a:pt x="4482186" y="7320849"/>
                </a:cubicBezTo>
                <a:cubicBezTo>
                  <a:pt x="4482186" y="7320849"/>
                  <a:pt x="4487834" y="7317583"/>
                  <a:pt x="4494887" y="7315947"/>
                </a:cubicBezTo>
                <a:lnTo>
                  <a:pt x="4501156" y="7317399"/>
                </a:lnTo>
                <a:lnTo>
                  <a:pt x="4505651" y="7312014"/>
                </a:lnTo>
                <a:cubicBezTo>
                  <a:pt x="4511516" y="7303576"/>
                  <a:pt x="4517381" y="7292325"/>
                  <a:pt x="4517381" y="7281070"/>
                </a:cubicBezTo>
                <a:cubicBezTo>
                  <a:pt x="4517381" y="7281070"/>
                  <a:pt x="4540843" y="7281070"/>
                  <a:pt x="4540843" y="7281070"/>
                </a:cubicBezTo>
                <a:cubicBezTo>
                  <a:pt x="4540843" y="7281070"/>
                  <a:pt x="4540843" y="7275444"/>
                  <a:pt x="4540843" y="7269817"/>
                </a:cubicBezTo>
                <a:close/>
                <a:moveTo>
                  <a:pt x="5093895" y="7180615"/>
                </a:moveTo>
                <a:cubicBezTo>
                  <a:pt x="5104842" y="7204568"/>
                  <a:pt x="5099368" y="7219536"/>
                  <a:pt x="5083633" y="7232261"/>
                </a:cubicBezTo>
                <a:lnTo>
                  <a:pt x="5069452" y="7241420"/>
                </a:lnTo>
                <a:lnTo>
                  <a:pt x="5073101" y="7246639"/>
                </a:lnTo>
                <a:cubicBezTo>
                  <a:pt x="5075726" y="7250397"/>
                  <a:pt x="5079228" y="7255407"/>
                  <a:pt x="5083896" y="7262087"/>
                </a:cubicBezTo>
                <a:cubicBezTo>
                  <a:pt x="5083896" y="7262087"/>
                  <a:pt x="5083896" y="7262087"/>
                  <a:pt x="5059528" y="7255031"/>
                </a:cubicBezTo>
                <a:lnTo>
                  <a:pt x="5059489" y="7255162"/>
                </a:lnTo>
                <a:lnTo>
                  <a:pt x="5064531" y="7260408"/>
                </a:lnTo>
                <a:cubicBezTo>
                  <a:pt x="5064531" y="7263492"/>
                  <a:pt x="5062130" y="7265985"/>
                  <a:pt x="5059174" y="7265985"/>
                </a:cubicBezTo>
                <a:lnTo>
                  <a:pt x="5057008" y="7263730"/>
                </a:lnTo>
                <a:lnTo>
                  <a:pt x="5054544" y="7272238"/>
                </a:lnTo>
                <a:cubicBezTo>
                  <a:pt x="5053833" y="7274697"/>
                  <a:pt x="5053833" y="7274697"/>
                  <a:pt x="5053833" y="7274697"/>
                </a:cubicBezTo>
                <a:cubicBezTo>
                  <a:pt x="5053833" y="7274697"/>
                  <a:pt x="5053833" y="7274697"/>
                  <a:pt x="5029458" y="7267639"/>
                </a:cubicBezTo>
                <a:cubicBezTo>
                  <a:pt x="5029458" y="7267639"/>
                  <a:pt x="5032661" y="7256577"/>
                  <a:pt x="5046949" y="7245727"/>
                </a:cubicBezTo>
                <a:lnTo>
                  <a:pt x="5062440" y="7236943"/>
                </a:lnTo>
                <a:lnTo>
                  <a:pt x="5059005" y="7225524"/>
                </a:lnTo>
                <a:cubicBezTo>
                  <a:pt x="5058322" y="7210555"/>
                  <a:pt x="5072003" y="7204568"/>
                  <a:pt x="5093895" y="7180615"/>
                </a:cubicBezTo>
                <a:close/>
                <a:moveTo>
                  <a:pt x="7110376" y="7143366"/>
                </a:moveTo>
                <a:cubicBezTo>
                  <a:pt x="7110376" y="7143366"/>
                  <a:pt x="7110376" y="7176810"/>
                  <a:pt x="7110376" y="7176810"/>
                </a:cubicBezTo>
                <a:cubicBezTo>
                  <a:pt x="7110376" y="7176810"/>
                  <a:pt x="7078237" y="7176810"/>
                  <a:pt x="7078237" y="7176810"/>
                </a:cubicBezTo>
                <a:cubicBezTo>
                  <a:pt x="7078237" y="7143366"/>
                  <a:pt x="7110376" y="7143366"/>
                  <a:pt x="7110376" y="7143366"/>
                </a:cubicBezTo>
                <a:close/>
                <a:moveTo>
                  <a:pt x="4755565" y="7141766"/>
                </a:moveTo>
                <a:lnTo>
                  <a:pt x="4752003" y="7146039"/>
                </a:lnTo>
                <a:lnTo>
                  <a:pt x="4745342" y="7164245"/>
                </a:lnTo>
                <a:lnTo>
                  <a:pt x="4748932" y="7163197"/>
                </a:lnTo>
                <a:cubicBezTo>
                  <a:pt x="4752248" y="7161262"/>
                  <a:pt x="4755565" y="7157391"/>
                  <a:pt x="4755565" y="7149650"/>
                </a:cubicBezTo>
                <a:close/>
                <a:moveTo>
                  <a:pt x="4495696" y="7135232"/>
                </a:moveTo>
                <a:cubicBezTo>
                  <a:pt x="4495696" y="7135232"/>
                  <a:pt x="4495696" y="7135232"/>
                  <a:pt x="4507912" y="7135232"/>
                </a:cubicBezTo>
                <a:cubicBezTo>
                  <a:pt x="4507912" y="7135232"/>
                  <a:pt x="4495696" y="7135232"/>
                  <a:pt x="4495696" y="7149612"/>
                </a:cubicBezTo>
                <a:cubicBezTo>
                  <a:pt x="4495696" y="7149612"/>
                  <a:pt x="4495696" y="7149612"/>
                  <a:pt x="4495696" y="7135232"/>
                </a:cubicBezTo>
                <a:close/>
                <a:moveTo>
                  <a:pt x="5138144" y="7121876"/>
                </a:moveTo>
                <a:cubicBezTo>
                  <a:pt x="5140229" y="7122105"/>
                  <a:pt x="5141552" y="7122487"/>
                  <a:pt x="5141552" y="7122487"/>
                </a:cubicBezTo>
                <a:cubicBezTo>
                  <a:pt x="5141552" y="7122487"/>
                  <a:pt x="5135130" y="7144668"/>
                  <a:pt x="5135130" y="7144668"/>
                </a:cubicBezTo>
                <a:cubicBezTo>
                  <a:pt x="5135130" y="7144668"/>
                  <a:pt x="5113968" y="7138540"/>
                  <a:pt x="5113968" y="7138540"/>
                </a:cubicBezTo>
                <a:cubicBezTo>
                  <a:pt x="5118783" y="7121905"/>
                  <a:pt x="5131893" y="7121193"/>
                  <a:pt x="5138144" y="7121876"/>
                </a:cubicBezTo>
                <a:close/>
                <a:moveTo>
                  <a:pt x="4331495" y="7112826"/>
                </a:moveTo>
                <a:lnTo>
                  <a:pt x="4320651" y="7118575"/>
                </a:lnTo>
                <a:lnTo>
                  <a:pt x="4313959" y="7135750"/>
                </a:lnTo>
                <a:lnTo>
                  <a:pt x="4331495" y="7125343"/>
                </a:lnTo>
                <a:close/>
                <a:moveTo>
                  <a:pt x="4535316" y="7087716"/>
                </a:moveTo>
                <a:cubicBezTo>
                  <a:pt x="4551240" y="7099328"/>
                  <a:pt x="4535316" y="7099328"/>
                  <a:pt x="4535316" y="7099328"/>
                </a:cubicBezTo>
                <a:cubicBezTo>
                  <a:pt x="4535316" y="7099328"/>
                  <a:pt x="4535316" y="7099328"/>
                  <a:pt x="4535316" y="7087716"/>
                </a:cubicBezTo>
                <a:close/>
                <a:moveTo>
                  <a:pt x="5709883" y="7076486"/>
                </a:moveTo>
                <a:cubicBezTo>
                  <a:pt x="5709883" y="7076486"/>
                  <a:pt x="5709883" y="7076486"/>
                  <a:pt x="5739342" y="7107697"/>
                </a:cubicBezTo>
                <a:cubicBezTo>
                  <a:pt x="5739342" y="7138908"/>
                  <a:pt x="5739342" y="7138908"/>
                  <a:pt x="5739342" y="7138908"/>
                </a:cubicBezTo>
                <a:cubicBezTo>
                  <a:pt x="5739342" y="7138908"/>
                  <a:pt x="5709883" y="7170118"/>
                  <a:pt x="5709883" y="7201331"/>
                </a:cubicBezTo>
                <a:cubicBezTo>
                  <a:pt x="5709883" y="7201331"/>
                  <a:pt x="5702519" y="7209130"/>
                  <a:pt x="5691475" y="7213036"/>
                </a:cubicBezTo>
                <a:cubicBezTo>
                  <a:pt x="5685954" y="7214987"/>
                  <a:pt x="5679510" y="7215963"/>
                  <a:pt x="5672606" y="7214499"/>
                </a:cubicBezTo>
                <a:cubicBezTo>
                  <a:pt x="5665701" y="7213038"/>
                  <a:pt x="5658337" y="7209135"/>
                  <a:pt x="5650973" y="7201331"/>
                </a:cubicBezTo>
                <a:cubicBezTo>
                  <a:pt x="5621513" y="7170118"/>
                  <a:pt x="5621513" y="7170118"/>
                  <a:pt x="5621513" y="7170118"/>
                </a:cubicBezTo>
                <a:cubicBezTo>
                  <a:pt x="5650973" y="7138908"/>
                  <a:pt x="5680430" y="7107697"/>
                  <a:pt x="5709883" y="7107697"/>
                </a:cubicBezTo>
                <a:cubicBezTo>
                  <a:pt x="5709883" y="7107697"/>
                  <a:pt x="5709883" y="7107697"/>
                  <a:pt x="5709883" y="7076486"/>
                </a:cubicBezTo>
                <a:close/>
                <a:moveTo>
                  <a:pt x="5685782" y="7054191"/>
                </a:moveTo>
                <a:cubicBezTo>
                  <a:pt x="5685782" y="7054191"/>
                  <a:pt x="5717919" y="7054191"/>
                  <a:pt x="5717919" y="7054191"/>
                </a:cubicBezTo>
                <a:cubicBezTo>
                  <a:pt x="5717919" y="7076486"/>
                  <a:pt x="5717919" y="7076486"/>
                  <a:pt x="5717919" y="7076486"/>
                </a:cubicBezTo>
                <a:lnTo>
                  <a:pt x="5709883" y="7076486"/>
                </a:lnTo>
                <a:lnTo>
                  <a:pt x="5685782" y="7076486"/>
                </a:lnTo>
                <a:cubicBezTo>
                  <a:pt x="5685782" y="7054191"/>
                  <a:pt x="5685782" y="7054191"/>
                  <a:pt x="5685782" y="7054191"/>
                </a:cubicBezTo>
                <a:close/>
                <a:moveTo>
                  <a:pt x="4461091" y="7053756"/>
                </a:moveTo>
                <a:cubicBezTo>
                  <a:pt x="4462215" y="7053756"/>
                  <a:pt x="4463129" y="7054829"/>
                  <a:pt x="4463129" y="7056151"/>
                </a:cubicBezTo>
                <a:cubicBezTo>
                  <a:pt x="4463129" y="7057477"/>
                  <a:pt x="4462215" y="7058549"/>
                  <a:pt x="4461091" y="7058549"/>
                </a:cubicBezTo>
                <a:cubicBezTo>
                  <a:pt x="4459969" y="7058549"/>
                  <a:pt x="4459055" y="7057477"/>
                  <a:pt x="4459055" y="7056151"/>
                </a:cubicBezTo>
                <a:cubicBezTo>
                  <a:pt x="4459055" y="7054829"/>
                  <a:pt x="4459969" y="7053756"/>
                  <a:pt x="4461091" y="7053756"/>
                </a:cubicBezTo>
                <a:close/>
                <a:moveTo>
                  <a:pt x="4609619" y="7052880"/>
                </a:moveTo>
                <a:cubicBezTo>
                  <a:pt x="4609619" y="7052880"/>
                  <a:pt x="4609619" y="7070299"/>
                  <a:pt x="4609619" y="7070299"/>
                </a:cubicBezTo>
                <a:cubicBezTo>
                  <a:pt x="4609619" y="7070299"/>
                  <a:pt x="4593696" y="7070299"/>
                  <a:pt x="4593696" y="7070299"/>
                </a:cubicBezTo>
                <a:cubicBezTo>
                  <a:pt x="4593696" y="7052880"/>
                  <a:pt x="4593696" y="7052880"/>
                  <a:pt x="4609619" y="7052880"/>
                </a:cubicBezTo>
                <a:close/>
                <a:moveTo>
                  <a:pt x="4728539" y="7049283"/>
                </a:moveTo>
                <a:lnTo>
                  <a:pt x="4716014" y="7064074"/>
                </a:lnTo>
                <a:cubicBezTo>
                  <a:pt x="4711784" y="7069065"/>
                  <a:pt x="4708967" y="7072395"/>
                  <a:pt x="4708967" y="7072395"/>
                </a:cubicBezTo>
                <a:cubicBezTo>
                  <a:pt x="4697695" y="7072395"/>
                  <a:pt x="4686419" y="7085710"/>
                  <a:pt x="4675147" y="7099023"/>
                </a:cubicBezTo>
                <a:cubicBezTo>
                  <a:pt x="4663870" y="7112335"/>
                  <a:pt x="4652595" y="7125650"/>
                  <a:pt x="4652595" y="7125650"/>
                </a:cubicBezTo>
                <a:cubicBezTo>
                  <a:pt x="4652595" y="7125650"/>
                  <a:pt x="4641322" y="7125650"/>
                  <a:pt x="4641322" y="7125650"/>
                </a:cubicBezTo>
                <a:cubicBezTo>
                  <a:pt x="4641322" y="7125650"/>
                  <a:pt x="4641322" y="7125650"/>
                  <a:pt x="4639912" y="7125650"/>
                </a:cubicBezTo>
                <a:lnTo>
                  <a:pt x="4632144" y="7125650"/>
                </a:lnTo>
                <a:lnTo>
                  <a:pt x="4621410" y="7132055"/>
                </a:lnTo>
                <a:cubicBezTo>
                  <a:pt x="4614039" y="7139973"/>
                  <a:pt x="4602983" y="7151850"/>
                  <a:pt x="4591926" y="7163725"/>
                </a:cubicBezTo>
                <a:lnTo>
                  <a:pt x="4580187" y="7176336"/>
                </a:lnTo>
                <a:lnTo>
                  <a:pt x="4573355" y="7189373"/>
                </a:lnTo>
                <a:cubicBezTo>
                  <a:pt x="4573355" y="7189373"/>
                  <a:pt x="4573355" y="7189373"/>
                  <a:pt x="4562064" y="7202543"/>
                </a:cubicBezTo>
                <a:cubicBezTo>
                  <a:pt x="4550770" y="7202543"/>
                  <a:pt x="4550770" y="7215716"/>
                  <a:pt x="4539477" y="7228888"/>
                </a:cubicBezTo>
                <a:cubicBezTo>
                  <a:pt x="4516887" y="7242060"/>
                  <a:pt x="4494298" y="7255229"/>
                  <a:pt x="4494298" y="7255229"/>
                </a:cubicBezTo>
                <a:lnTo>
                  <a:pt x="4483172" y="7262742"/>
                </a:lnTo>
                <a:lnTo>
                  <a:pt x="4510035" y="7251242"/>
                </a:lnTo>
                <a:cubicBezTo>
                  <a:pt x="4518191" y="7249208"/>
                  <a:pt x="4526850" y="7248051"/>
                  <a:pt x="4536261" y="7248212"/>
                </a:cubicBezTo>
                <a:lnTo>
                  <a:pt x="4561690" y="7252243"/>
                </a:lnTo>
                <a:lnTo>
                  <a:pt x="4573102" y="7244499"/>
                </a:lnTo>
                <a:cubicBezTo>
                  <a:pt x="4581900" y="7236061"/>
                  <a:pt x="4587764" y="7224809"/>
                  <a:pt x="4587764" y="7213557"/>
                </a:cubicBezTo>
                <a:lnTo>
                  <a:pt x="4593961" y="7207612"/>
                </a:lnTo>
                <a:lnTo>
                  <a:pt x="4593696" y="7206741"/>
                </a:lnTo>
                <a:cubicBezTo>
                  <a:pt x="4593696" y="7201931"/>
                  <a:pt x="4594887" y="7198028"/>
                  <a:pt x="4596351" y="7198028"/>
                </a:cubicBezTo>
                <a:lnTo>
                  <a:pt x="4598070" y="7203671"/>
                </a:lnTo>
                <a:lnTo>
                  <a:pt x="4598762" y="7203010"/>
                </a:lnTo>
                <a:cubicBezTo>
                  <a:pt x="4618558" y="7184019"/>
                  <a:pt x="4658149" y="7146039"/>
                  <a:pt x="4658149" y="7146039"/>
                </a:cubicBezTo>
                <a:cubicBezTo>
                  <a:pt x="4658149" y="7123538"/>
                  <a:pt x="4681614" y="7123538"/>
                  <a:pt x="4681614" y="7123538"/>
                </a:cubicBezTo>
                <a:cubicBezTo>
                  <a:pt x="4681614" y="7101032"/>
                  <a:pt x="4705074" y="7078528"/>
                  <a:pt x="4728539" y="7056022"/>
                </a:cubicBezTo>
                <a:close/>
                <a:moveTo>
                  <a:pt x="5782750" y="7034092"/>
                </a:moveTo>
                <a:cubicBezTo>
                  <a:pt x="5782750" y="7056429"/>
                  <a:pt x="5782750" y="7056429"/>
                  <a:pt x="5806713" y="7056429"/>
                </a:cubicBezTo>
                <a:cubicBezTo>
                  <a:pt x="5806713" y="7056429"/>
                  <a:pt x="5806713" y="7078760"/>
                  <a:pt x="5806713" y="7101094"/>
                </a:cubicBezTo>
                <a:cubicBezTo>
                  <a:pt x="5806713" y="7117842"/>
                  <a:pt x="5806713" y="7147158"/>
                  <a:pt x="5816823" y="7160768"/>
                </a:cubicBezTo>
                <a:lnTo>
                  <a:pt x="5819975" y="7162436"/>
                </a:lnTo>
                <a:lnTo>
                  <a:pt x="5822412" y="7158497"/>
                </a:lnTo>
                <a:cubicBezTo>
                  <a:pt x="5832150" y="7150526"/>
                  <a:pt x="5845858" y="7154495"/>
                  <a:pt x="5845858" y="7154495"/>
                </a:cubicBezTo>
                <a:cubicBezTo>
                  <a:pt x="5845858" y="7154495"/>
                  <a:pt x="5844151" y="7160395"/>
                  <a:pt x="5842442" y="7166295"/>
                </a:cubicBezTo>
                <a:lnTo>
                  <a:pt x="5841921" y="7168097"/>
                </a:lnTo>
                <a:lnTo>
                  <a:pt x="5842660" y="7168097"/>
                </a:lnTo>
                <a:cubicBezTo>
                  <a:pt x="5848651" y="7168097"/>
                  <a:pt x="5854640" y="7168097"/>
                  <a:pt x="5854640" y="7168097"/>
                </a:cubicBezTo>
                <a:cubicBezTo>
                  <a:pt x="5854640" y="7168097"/>
                  <a:pt x="5854640" y="7212764"/>
                  <a:pt x="5830678" y="7212764"/>
                </a:cubicBezTo>
                <a:cubicBezTo>
                  <a:pt x="5830678" y="7223930"/>
                  <a:pt x="5812706" y="7229512"/>
                  <a:pt x="5794733" y="7232302"/>
                </a:cubicBezTo>
                <a:lnTo>
                  <a:pt x="5787335" y="7233033"/>
                </a:lnTo>
                <a:lnTo>
                  <a:pt x="5787402" y="7237565"/>
                </a:lnTo>
                <a:cubicBezTo>
                  <a:pt x="5787013" y="7240717"/>
                  <a:pt x="5786432" y="7242723"/>
                  <a:pt x="5786432" y="7242723"/>
                </a:cubicBezTo>
                <a:cubicBezTo>
                  <a:pt x="5786432" y="7242723"/>
                  <a:pt x="5746260" y="7265909"/>
                  <a:pt x="5746260" y="7265909"/>
                </a:cubicBezTo>
                <a:cubicBezTo>
                  <a:pt x="5750911" y="7249847"/>
                  <a:pt x="5753237" y="7241815"/>
                  <a:pt x="5754400" y="7237800"/>
                </a:cubicBezTo>
                <a:lnTo>
                  <a:pt x="5755184" y="7235094"/>
                </a:lnTo>
                <a:lnTo>
                  <a:pt x="5748677" y="7235094"/>
                </a:lnTo>
                <a:cubicBezTo>
                  <a:pt x="5745308" y="7235094"/>
                  <a:pt x="5740814" y="7235094"/>
                  <a:pt x="5734824" y="7235094"/>
                </a:cubicBezTo>
                <a:cubicBezTo>
                  <a:pt x="5734824" y="7257429"/>
                  <a:pt x="5710860" y="7257429"/>
                  <a:pt x="5710860" y="7279760"/>
                </a:cubicBezTo>
                <a:cubicBezTo>
                  <a:pt x="5710860" y="7257429"/>
                  <a:pt x="5710860" y="7257429"/>
                  <a:pt x="5710860" y="7257429"/>
                </a:cubicBezTo>
                <a:cubicBezTo>
                  <a:pt x="5710860" y="7257429"/>
                  <a:pt x="5710860" y="7235094"/>
                  <a:pt x="5710860" y="7212764"/>
                </a:cubicBezTo>
                <a:cubicBezTo>
                  <a:pt x="5710860" y="7212764"/>
                  <a:pt x="5734824" y="7212764"/>
                  <a:pt x="5734824" y="7168097"/>
                </a:cubicBezTo>
                <a:cubicBezTo>
                  <a:pt x="5734824" y="7168097"/>
                  <a:pt x="5734824" y="7145761"/>
                  <a:pt x="5734824" y="7145761"/>
                </a:cubicBezTo>
                <a:cubicBezTo>
                  <a:pt x="5752796" y="7129009"/>
                  <a:pt x="5770768" y="7112261"/>
                  <a:pt x="5768522" y="7095510"/>
                </a:cubicBezTo>
                <a:lnTo>
                  <a:pt x="5763417" y="7086725"/>
                </a:lnTo>
                <a:lnTo>
                  <a:pt x="5763077" y="7091087"/>
                </a:lnTo>
                <a:cubicBezTo>
                  <a:pt x="5762187" y="7095362"/>
                  <a:pt x="5760733" y="7100380"/>
                  <a:pt x="5758795" y="7107072"/>
                </a:cubicBezTo>
                <a:cubicBezTo>
                  <a:pt x="5738220" y="7101114"/>
                  <a:pt x="5738220" y="7101114"/>
                  <a:pt x="5745970" y="7074347"/>
                </a:cubicBezTo>
                <a:cubicBezTo>
                  <a:pt x="5745970" y="7074347"/>
                  <a:pt x="5753722" y="7047577"/>
                  <a:pt x="5753722" y="7047577"/>
                </a:cubicBezTo>
                <a:lnTo>
                  <a:pt x="5759904" y="7063971"/>
                </a:lnTo>
                <a:lnTo>
                  <a:pt x="5761782" y="7059221"/>
                </a:lnTo>
                <a:cubicBezTo>
                  <a:pt x="5764778" y="7056429"/>
                  <a:pt x="5770768" y="7056429"/>
                  <a:pt x="5782750" y="7056429"/>
                </a:cubicBezTo>
                <a:cubicBezTo>
                  <a:pt x="5782750" y="7056429"/>
                  <a:pt x="5782750" y="7034092"/>
                  <a:pt x="5782750" y="7034092"/>
                </a:cubicBezTo>
                <a:close/>
                <a:moveTo>
                  <a:pt x="4941232" y="7034092"/>
                </a:moveTo>
                <a:cubicBezTo>
                  <a:pt x="4941232" y="7057021"/>
                  <a:pt x="4941232" y="7057021"/>
                  <a:pt x="4941232" y="7079950"/>
                </a:cubicBezTo>
                <a:cubicBezTo>
                  <a:pt x="4915855" y="7102879"/>
                  <a:pt x="4890487" y="7148738"/>
                  <a:pt x="4890487" y="7148738"/>
                </a:cubicBezTo>
                <a:cubicBezTo>
                  <a:pt x="4890487" y="7148738"/>
                  <a:pt x="4890487" y="7125809"/>
                  <a:pt x="4890487" y="7102879"/>
                </a:cubicBezTo>
                <a:cubicBezTo>
                  <a:pt x="4890487" y="7079950"/>
                  <a:pt x="4941232" y="7034092"/>
                  <a:pt x="4941232" y="7034092"/>
                </a:cubicBezTo>
                <a:close/>
                <a:moveTo>
                  <a:pt x="4654727" y="6983205"/>
                </a:moveTo>
                <a:cubicBezTo>
                  <a:pt x="4656193" y="6983205"/>
                  <a:pt x="4657382" y="6984507"/>
                  <a:pt x="4657382" y="6986107"/>
                </a:cubicBezTo>
                <a:cubicBezTo>
                  <a:pt x="4657382" y="6987714"/>
                  <a:pt x="4656193" y="6989011"/>
                  <a:pt x="4654727" y="6989011"/>
                </a:cubicBezTo>
                <a:cubicBezTo>
                  <a:pt x="4653265" y="6989011"/>
                  <a:pt x="4652075" y="6987714"/>
                  <a:pt x="4652075" y="6986107"/>
                </a:cubicBezTo>
                <a:cubicBezTo>
                  <a:pt x="4652075" y="6984507"/>
                  <a:pt x="4653265" y="6983205"/>
                  <a:pt x="4654727" y="6983205"/>
                </a:cubicBezTo>
                <a:close/>
                <a:moveTo>
                  <a:pt x="6278471" y="6953875"/>
                </a:moveTo>
                <a:cubicBezTo>
                  <a:pt x="6278471" y="6953875"/>
                  <a:pt x="6278471" y="6953875"/>
                  <a:pt x="6307031" y="6953875"/>
                </a:cubicBezTo>
                <a:cubicBezTo>
                  <a:pt x="6335592" y="6953875"/>
                  <a:pt x="6335592" y="6953875"/>
                  <a:pt x="6335592" y="6953875"/>
                </a:cubicBezTo>
                <a:cubicBezTo>
                  <a:pt x="6335592" y="6953875"/>
                  <a:pt x="6364161" y="6953875"/>
                  <a:pt x="6364161" y="6984531"/>
                </a:cubicBezTo>
                <a:cubicBezTo>
                  <a:pt x="6364161" y="6984531"/>
                  <a:pt x="6364161" y="7015180"/>
                  <a:pt x="6364161" y="7015180"/>
                </a:cubicBezTo>
                <a:cubicBezTo>
                  <a:pt x="6392720" y="7045837"/>
                  <a:pt x="6392720" y="7076492"/>
                  <a:pt x="6392720" y="7076492"/>
                </a:cubicBezTo>
                <a:cubicBezTo>
                  <a:pt x="6364161" y="7076492"/>
                  <a:pt x="6364161" y="7168455"/>
                  <a:pt x="6335592" y="7168455"/>
                </a:cubicBezTo>
                <a:cubicBezTo>
                  <a:pt x="6335592" y="7199106"/>
                  <a:pt x="6307031" y="7199106"/>
                  <a:pt x="6307031" y="7199106"/>
                </a:cubicBezTo>
                <a:cubicBezTo>
                  <a:pt x="6307031" y="7199106"/>
                  <a:pt x="6307031" y="7199106"/>
                  <a:pt x="6278471" y="7199106"/>
                </a:cubicBezTo>
                <a:cubicBezTo>
                  <a:pt x="6249905" y="7199106"/>
                  <a:pt x="6249905" y="7168455"/>
                  <a:pt x="6221342" y="7168455"/>
                </a:cubicBezTo>
                <a:cubicBezTo>
                  <a:pt x="6221342" y="7137798"/>
                  <a:pt x="6249905" y="7045837"/>
                  <a:pt x="6249905" y="7045837"/>
                </a:cubicBezTo>
                <a:cubicBezTo>
                  <a:pt x="6249905" y="7015180"/>
                  <a:pt x="6278471" y="6984531"/>
                  <a:pt x="6278471" y="6953875"/>
                </a:cubicBezTo>
                <a:close/>
                <a:moveTo>
                  <a:pt x="5094168" y="6953103"/>
                </a:moveTo>
                <a:cubicBezTo>
                  <a:pt x="5106382" y="6953103"/>
                  <a:pt x="5106382" y="6953103"/>
                  <a:pt x="5106382" y="6953103"/>
                </a:cubicBezTo>
                <a:cubicBezTo>
                  <a:pt x="5106382" y="6967484"/>
                  <a:pt x="5094168" y="6967484"/>
                  <a:pt x="5094168" y="6967484"/>
                </a:cubicBezTo>
                <a:cubicBezTo>
                  <a:pt x="5094168" y="6967484"/>
                  <a:pt x="5094168" y="6967484"/>
                  <a:pt x="5094168" y="6953103"/>
                </a:cubicBezTo>
                <a:close/>
                <a:moveTo>
                  <a:pt x="4206532" y="6952032"/>
                </a:moveTo>
                <a:lnTo>
                  <a:pt x="4206123" y="6952076"/>
                </a:lnTo>
                <a:cubicBezTo>
                  <a:pt x="4202770" y="6952283"/>
                  <a:pt x="4200651" y="6952283"/>
                  <a:pt x="4200651" y="6952283"/>
                </a:cubicBezTo>
                <a:cubicBezTo>
                  <a:pt x="4195005" y="6952283"/>
                  <a:pt x="4189358" y="6952283"/>
                  <a:pt x="4183709" y="6953929"/>
                </a:cubicBezTo>
                <a:lnTo>
                  <a:pt x="4171982" y="6961908"/>
                </a:lnTo>
                <a:lnTo>
                  <a:pt x="4171735" y="6971094"/>
                </a:lnTo>
                <a:lnTo>
                  <a:pt x="4175316" y="6970318"/>
                </a:lnTo>
                <a:cubicBezTo>
                  <a:pt x="4180836" y="6968323"/>
                  <a:pt x="4188198" y="6964334"/>
                  <a:pt x="4195559" y="6956354"/>
                </a:cubicBezTo>
                <a:close/>
                <a:moveTo>
                  <a:pt x="4547521" y="6936254"/>
                </a:moveTo>
                <a:cubicBezTo>
                  <a:pt x="4547521" y="6936254"/>
                  <a:pt x="4547521" y="6936254"/>
                  <a:pt x="4542675" y="6952985"/>
                </a:cubicBezTo>
                <a:cubicBezTo>
                  <a:pt x="4527382" y="6948557"/>
                  <a:pt x="4527382" y="6948557"/>
                  <a:pt x="4527382" y="6948557"/>
                </a:cubicBezTo>
                <a:cubicBezTo>
                  <a:pt x="4527382" y="6948557"/>
                  <a:pt x="4532226" y="6931825"/>
                  <a:pt x="4547521" y="6936254"/>
                </a:cubicBezTo>
                <a:close/>
                <a:moveTo>
                  <a:pt x="4279713" y="6912769"/>
                </a:moveTo>
                <a:cubicBezTo>
                  <a:pt x="4279713" y="6919355"/>
                  <a:pt x="4274064" y="6925941"/>
                  <a:pt x="4267007" y="6930880"/>
                </a:cubicBezTo>
                <a:lnTo>
                  <a:pt x="4261125" y="6933167"/>
                </a:lnTo>
                <a:lnTo>
                  <a:pt x="4254453" y="6940399"/>
                </a:lnTo>
                <a:cubicBezTo>
                  <a:pt x="4254453" y="6940399"/>
                  <a:pt x="4254453" y="6956354"/>
                  <a:pt x="4254453" y="6956354"/>
                </a:cubicBezTo>
                <a:cubicBezTo>
                  <a:pt x="4269174" y="6956354"/>
                  <a:pt x="4298619" y="6924443"/>
                  <a:pt x="4313341" y="6924443"/>
                </a:cubicBezTo>
                <a:cubicBezTo>
                  <a:pt x="4313341" y="6924443"/>
                  <a:pt x="4313341" y="6924443"/>
                  <a:pt x="4313341" y="6922447"/>
                </a:cubicBezTo>
                <a:lnTo>
                  <a:pt x="4313341" y="6921047"/>
                </a:lnTo>
                <a:lnTo>
                  <a:pt x="4309358" y="6919355"/>
                </a:lnTo>
                <a:cubicBezTo>
                  <a:pt x="4305121" y="6916060"/>
                  <a:pt x="4302300" y="6912769"/>
                  <a:pt x="4302300" y="6912769"/>
                </a:cubicBezTo>
                <a:cubicBezTo>
                  <a:pt x="4302300" y="6912769"/>
                  <a:pt x="4291005" y="6912769"/>
                  <a:pt x="4279713" y="6912769"/>
                </a:cubicBezTo>
                <a:close/>
                <a:moveTo>
                  <a:pt x="4768830" y="6896112"/>
                </a:moveTo>
                <a:cubicBezTo>
                  <a:pt x="4768830" y="6896112"/>
                  <a:pt x="4784753" y="6896112"/>
                  <a:pt x="4784753" y="6896112"/>
                </a:cubicBezTo>
                <a:cubicBezTo>
                  <a:pt x="4784753" y="6896112"/>
                  <a:pt x="4768830" y="6907726"/>
                  <a:pt x="4768830" y="6907726"/>
                </a:cubicBezTo>
                <a:cubicBezTo>
                  <a:pt x="4768830" y="6896112"/>
                  <a:pt x="4768830" y="6896112"/>
                  <a:pt x="4768830" y="6896112"/>
                </a:cubicBezTo>
                <a:close/>
                <a:moveTo>
                  <a:pt x="4528266" y="6886007"/>
                </a:moveTo>
                <a:cubicBezTo>
                  <a:pt x="4528266" y="6886007"/>
                  <a:pt x="4540480" y="6886007"/>
                  <a:pt x="4540480" y="6900386"/>
                </a:cubicBezTo>
                <a:cubicBezTo>
                  <a:pt x="4540480" y="6900386"/>
                  <a:pt x="4540480" y="6900386"/>
                  <a:pt x="4528266" y="6914763"/>
                </a:cubicBezTo>
                <a:cubicBezTo>
                  <a:pt x="4528266" y="6914763"/>
                  <a:pt x="4528266" y="6900386"/>
                  <a:pt x="4528266" y="6900386"/>
                </a:cubicBezTo>
                <a:cubicBezTo>
                  <a:pt x="4528266" y="6900386"/>
                  <a:pt x="4528266" y="6900386"/>
                  <a:pt x="4528266" y="6886007"/>
                </a:cubicBezTo>
                <a:close/>
                <a:moveTo>
                  <a:pt x="5364105" y="6878500"/>
                </a:moveTo>
                <a:cubicBezTo>
                  <a:pt x="5364105" y="6878500"/>
                  <a:pt x="5389480" y="6878500"/>
                  <a:pt x="5389480" y="6878500"/>
                </a:cubicBezTo>
                <a:cubicBezTo>
                  <a:pt x="5389480" y="6878500"/>
                  <a:pt x="5389480" y="6903069"/>
                  <a:pt x="5389480" y="6903069"/>
                </a:cubicBezTo>
                <a:cubicBezTo>
                  <a:pt x="5376793" y="6903069"/>
                  <a:pt x="5370450" y="6903069"/>
                  <a:pt x="5367277" y="6903069"/>
                </a:cubicBezTo>
                <a:lnTo>
                  <a:pt x="5365150" y="6903069"/>
                </a:lnTo>
                <a:lnTo>
                  <a:pt x="5368475" y="6905560"/>
                </a:lnTo>
                <a:cubicBezTo>
                  <a:pt x="5371230" y="6914218"/>
                  <a:pt x="5371230" y="6925762"/>
                  <a:pt x="5371230" y="6937305"/>
                </a:cubicBezTo>
                <a:cubicBezTo>
                  <a:pt x="5371230" y="6937305"/>
                  <a:pt x="5371230" y="6937305"/>
                  <a:pt x="5349199" y="6937305"/>
                </a:cubicBezTo>
                <a:cubicBezTo>
                  <a:pt x="5349199" y="6914218"/>
                  <a:pt x="5349199" y="6914218"/>
                  <a:pt x="5349199" y="6891131"/>
                </a:cubicBezTo>
                <a:lnTo>
                  <a:pt x="5364105" y="6902287"/>
                </a:lnTo>
                <a:lnTo>
                  <a:pt x="5364105" y="6899999"/>
                </a:lnTo>
                <a:cubicBezTo>
                  <a:pt x="5364105" y="6896928"/>
                  <a:pt x="5364105" y="6890786"/>
                  <a:pt x="5364105" y="6878500"/>
                </a:cubicBezTo>
                <a:close/>
                <a:moveTo>
                  <a:pt x="5589384" y="6864699"/>
                </a:moveTo>
                <a:cubicBezTo>
                  <a:pt x="5589384" y="6864699"/>
                  <a:pt x="5589384" y="6895912"/>
                  <a:pt x="5589384" y="6895912"/>
                </a:cubicBezTo>
                <a:cubicBezTo>
                  <a:pt x="5589384" y="6927123"/>
                  <a:pt x="5589384" y="6958332"/>
                  <a:pt x="5589384" y="6989543"/>
                </a:cubicBezTo>
                <a:cubicBezTo>
                  <a:pt x="5589384" y="6989543"/>
                  <a:pt x="5589384" y="6989543"/>
                  <a:pt x="5589384" y="7020755"/>
                </a:cubicBezTo>
                <a:cubicBezTo>
                  <a:pt x="5589384" y="7020755"/>
                  <a:pt x="5589384" y="7051966"/>
                  <a:pt x="5589384" y="7051966"/>
                </a:cubicBezTo>
                <a:cubicBezTo>
                  <a:pt x="5589384" y="7051966"/>
                  <a:pt x="5589384" y="7051966"/>
                  <a:pt x="5589384" y="7083177"/>
                </a:cubicBezTo>
                <a:cubicBezTo>
                  <a:pt x="5589384" y="7098783"/>
                  <a:pt x="5589384" y="7114388"/>
                  <a:pt x="5589384" y="7126093"/>
                </a:cubicBezTo>
                <a:lnTo>
                  <a:pt x="5589384" y="7127647"/>
                </a:lnTo>
                <a:lnTo>
                  <a:pt x="5596884" y="7129819"/>
                </a:lnTo>
                <a:cubicBezTo>
                  <a:pt x="5599537" y="7130588"/>
                  <a:pt x="5601306" y="7131099"/>
                  <a:pt x="5601306" y="7131099"/>
                </a:cubicBezTo>
                <a:cubicBezTo>
                  <a:pt x="5593246" y="7158934"/>
                  <a:pt x="5613475" y="7194968"/>
                  <a:pt x="5605413" y="7222809"/>
                </a:cubicBezTo>
                <a:cubicBezTo>
                  <a:pt x="5605413" y="7222809"/>
                  <a:pt x="5633709" y="7231003"/>
                  <a:pt x="5561001" y="7270291"/>
                </a:cubicBezTo>
                <a:cubicBezTo>
                  <a:pt x="5561001" y="7270291"/>
                  <a:pt x="5561001" y="7270291"/>
                  <a:pt x="5532705" y="7262098"/>
                </a:cubicBezTo>
                <a:cubicBezTo>
                  <a:pt x="5532705" y="7262098"/>
                  <a:pt x="5520529" y="7198230"/>
                  <a:pt x="5528592" y="7170390"/>
                </a:cubicBezTo>
                <a:cubicBezTo>
                  <a:pt x="5528592" y="7170390"/>
                  <a:pt x="5536653" y="7142547"/>
                  <a:pt x="5536653" y="7142547"/>
                </a:cubicBezTo>
                <a:lnTo>
                  <a:pt x="5536773" y="7142353"/>
                </a:lnTo>
                <a:lnTo>
                  <a:pt x="5539172" y="7114388"/>
                </a:lnTo>
                <a:cubicBezTo>
                  <a:pt x="5542520" y="7090981"/>
                  <a:pt x="5549215" y="7067572"/>
                  <a:pt x="5562604" y="7051966"/>
                </a:cubicBezTo>
                <a:cubicBezTo>
                  <a:pt x="5562604" y="7051966"/>
                  <a:pt x="5562604" y="7051966"/>
                  <a:pt x="5562604" y="7020755"/>
                </a:cubicBezTo>
                <a:cubicBezTo>
                  <a:pt x="5562604" y="7020755"/>
                  <a:pt x="5562604" y="6989543"/>
                  <a:pt x="5562604" y="6958332"/>
                </a:cubicBezTo>
                <a:cubicBezTo>
                  <a:pt x="5562604" y="6927123"/>
                  <a:pt x="5562604" y="6927123"/>
                  <a:pt x="5562604" y="6895912"/>
                </a:cubicBezTo>
                <a:cubicBezTo>
                  <a:pt x="5589384" y="6864699"/>
                  <a:pt x="5589384" y="6864699"/>
                  <a:pt x="5589384" y="6864699"/>
                </a:cubicBezTo>
                <a:close/>
                <a:moveTo>
                  <a:pt x="4156731" y="6857705"/>
                </a:moveTo>
                <a:lnTo>
                  <a:pt x="4143128" y="6876422"/>
                </a:lnTo>
                <a:lnTo>
                  <a:pt x="4122031" y="6876422"/>
                </a:lnTo>
                <a:lnTo>
                  <a:pt x="4121946" y="6876572"/>
                </a:lnTo>
                <a:cubicBezTo>
                  <a:pt x="4121946" y="6876572"/>
                  <a:pt x="4107225" y="6892530"/>
                  <a:pt x="4107225" y="6892530"/>
                </a:cubicBezTo>
                <a:cubicBezTo>
                  <a:pt x="4092502" y="6892530"/>
                  <a:pt x="4077779" y="6908488"/>
                  <a:pt x="4063055" y="6924443"/>
                </a:cubicBezTo>
                <a:cubicBezTo>
                  <a:pt x="4063055" y="6924443"/>
                  <a:pt x="4063055" y="6924443"/>
                  <a:pt x="4063055" y="6940399"/>
                </a:cubicBezTo>
                <a:cubicBezTo>
                  <a:pt x="4063055" y="6940399"/>
                  <a:pt x="4063055" y="6944389"/>
                  <a:pt x="4064896" y="6948377"/>
                </a:cubicBezTo>
                <a:lnTo>
                  <a:pt x="4071324" y="6952357"/>
                </a:lnTo>
                <a:lnTo>
                  <a:pt x="4079085" y="6947324"/>
                </a:lnTo>
                <a:cubicBezTo>
                  <a:pt x="4084095" y="6944487"/>
                  <a:pt x="4090176" y="6941102"/>
                  <a:pt x="4097386" y="6936328"/>
                </a:cubicBezTo>
                <a:lnTo>
                  <a:pt x="4095810" y="6942838"/>
                </a:lnTo>
                <a:lnTo>
                  <a:pt x="4099003" y="6939113"/>
                </a:lnTo>
                <a:lnTo>
                  <a:pt x="4122189" y="6933104"/>
                </a:lnTo>
                <a:lnTo>
                  <a:pt x="4126637" y="6925936"/>
                </a:lnTo>
                <a:cubicBezTo>
                  <a:pt x="4127967" y="6922661"/>
                  <a:pt x="4129141" y="6918609"/>
                  <a:pt x="4130706" y="6913206"/>
                </a:cubicBezTo>
                <a:cubicBezTo>
                  <a:pt x="4130706" y="6913206"/>
                  <a:pt x="4132270" y="6907801"/>
                  <a:pt x="4136652" y="6903214"/>
                </a:cubicBezTo>
                <a:lnTo>
                  <a:pt x="4145453" y="6897744"/>
                </a:lnTo>
                <a:lnTo>
                  <a:pt x="4149829" y="6891365"/>
                </a:lnTo>
                <a:cubicBezTo>
                  <a:pt x="4152652" y="6886427"/>
                  <a:pt x="4155475" y="6879840"/>
                  <a:pt x="4155475" y="6873253"/>
                </a:cubicBezTo>
                <a:cubicBezTo>
                  <a:pt x="4155475" y="6873253"/>
                  <a:pt x="4155475" y="6873253"/>
                  <a:pt x="4156887" y="6873253"/>
                </a:cubicBezTo>
                <a:lnTo>
                  <a:pt x="4164652" y="6873253"/>
                </a:lnTo>
                <a:lnTo>
                  <a:pt x="4161697" y="6867453"/>
                </a:lnTo>
                <a:cubicBezTo>
                  <a:pt x="4159812" y="6863752"/>
                  <a:pt x="4158556" y="6861286"/>
                  <a:pt x="4157716" y="6859640"/>
                </a:cubicBezTo>
                <a:close/>
                <a:moveTo>
                  <a:pt x="4244163" y="6851263"/>
                </a:moveTo>
                <a:lnTo>
                  <a:pt x="4257123" y="6860082"/>
                </a:lnTo>
                <a:cubicBezTo>
                  <a:pt x="4265592" y="6856788"/>
                  <a:pt x="4271946" y="6854320"/>
                  <a:pt x="4276710" y="6852467"/>
                </a:cubicBezTo>
                <a:lnTo>
                  <a:pt x="4279802" y="6851263"/>
                </a:lnTo>
                <a:lnTo>
                  <a:pt x="4279756" y="6851263"/>
                </a:lnTo>
                <a:close/>
                <a:moveTo>
                  <a:pt x="4619017" y="6842282"/>
                </a:moveTo>
                <a:cubicBezTo>
                  <a:pt x="4619017" y="6842282"/>
                  <a:pt x="4619017" y="6851263"/>
                  <a:pt x="4619017" y="6851263"/>
                </a:cubicBezTo>
                <a:cubicBezTo>
                  <a:pt x="4609854" y="6851263"/>
                  <a:pt x="4609854" y="6851263"/>
                  <a:pt x="4609854" y="6851263"/>
                </a:cubicBezTo>
                <a:cubicBezTo>
                  <a:pt x="4619017" y="6842282"/>
                  <a:pt x="4619017" y="6842282"/>
                  <a:pt x="4619017" y="6842282"/>
                </a:cubicBezTo>
                <a:close/>
                <a:moveTo>
                  <a:pt x="5253631" y="6838081"/>
                </a:moveTo>
                <a:cubicBezTo>
                  <a:pt x="5253631" y="6838081"/>
                  <a:pt x="5253631" y="6838081"/>
                  <a:pt x="5275295" y="6844354"/>
                </a:cubicBezTo>
                <a:cubicBezTo>
                  <a:pt x="5296958" y="6850627"/>
                  <a:pt x="5296958" y="6850627"/>
                  <a:pt x="5296958" y="6850627"/>
                </a:cubicBezTo>
                <a:cubicBezTo>
                  <a:pt x="5296958" y="6850627"/>
                  <a:pt x="5318622" y="6856900"/>
                  <a:pt x="5312357" y="6878533"/>
                </a:cubicBezTo>
                <a:cubicBezTo>
                  <a:pt x="5312357" y="6878533"/>
                  <a:pt x="5306095" y="6900162"/>
                  <a:pt x="5306095" y="6900162"/>
                </a:cubicBezTo>
                <a:cubicBezTo>
                  <a:pt x="5321494" y="6928068"/>
                  <a:pt x="5315231" y="6949699"/>
                  <a:pt x="5315231" y="6949699"/>
                </a:cubicBezTo>
                <a:cubicBezTo>
                  <a:pt x="5309814" y="6948131"/>
                  <a:pt x="5304577" y="6951011"/>
                  <a:pt x="5299432" y="6956115"/>
                </a:cubicBezTo>
                <a:lnTo>
                  <a:pt x="5293847" y="6963346"/>
                </a:lnTo>
                <a:lnTo>
                  <a:pt x="5299754" y="6968508"/>
                </a:lnTo>
                <a:cubicBezTo>
                  <a:pt x="5302852" y="6971213"/>
                  <a:pt x="5306981" y="6974822"/>
                  <a:pt x="5312488" y="6979632"/>
                </a:cubicBezTo>
                <a:cubicBezTo>
                  <a:pt x="5312488" y="6979632"/>
                  <a:pt x="5312488" y="6979632"/>
                  <a:pt x="5290463" y="6979632"/>
                </a:cubicBezTo>
                <a:cubicBezTo>
                  <a:pt x="5290463" y="6998873"/>
                  <a:pt x="5290463" y="6998873"/>
                  <a:pt x="5290463" y="6998873"/>
                </a:cubicBezTo>
                <a:cubicBezTo>
                  <a:pt x="5290463" y="6998873"/>
                  <a:pt x="5290463" y="6998873"/>
                  <a:pt x="5268432" y="6998873"/>
                </a:cubicBezTo>
                <a:lnTo>
                  <a:pt x="5269284" y="6995148"/>
                </a:lnTo>
                <a:lnTo>
                  <a:pt x="5268911" y="6995633"/>
                </a:lnTo>
                <a:cubicBezTo>
                  <a:pt x="5263764" y="7000737"/>
                  <a:pt x="5258528" y="7003617"/>
                  <a:pt x="5253111" y="7002048"/>
                </a:cubicBezTo>
                <a:cubicBezTo>
                  <a:pt x="5251546" y="7007455"/>
                  <a:pt x="5249017" y="7011118"/>
                  <a:pt x="5246107" y="7013572"/>
                </a:cubicBezTo>
                <a:lnTo>
                  <a:pt x="5238269" y="7017162"/>
                </a:lnTo>
                <a:lnTo>
                  <a:pt x="5236187" y="7021650"/>
                </a:lnTo>
                <a:cubicBezTo>
                  <a:pt x="5233014" y="7026929"/>
                  <a:pt x="5228788" y="7032558"/>
                  <a:pt x="5223150" y="7038189"/>
                </a:cubicBezTo>
                <a:cubicBezTo>
                  <a:pt x="5223150" y="7038189"/>
                  <a:pt x="5200592" y="7083226"/>
                  <a:pt x="5178041" y="7083226"/>
                </a:cubicBezTo>
                <a:cubicBezTo>
                  <a:pt x="5178041" y="7060706"/>
                  <a:pt x="5178041" y="7060706"/>
                  <a:pt x="5178041" y="7060706"/>
                </a:cubicBezTo>
                <a:cubicBezTo>
                  <a:pt x="5178041" y="7060706"/>
                  <a:pt x="5178041" y="7060706"/>
                  <a:pt x="5178041" y="7038189"/>
                </a:cubicBezTo>
                <a:cubicBezTo>
                  <a:pt x="5200592" y="7038189"/>
                  <a:pt x="5200592" y="7015669"/>
                  <a:pt x="5200592" y="7015669"/>
                </a:cubicBezTo>
                <a:lnTo>
                  <a:pt x="5202057" y="7010253"/>
                </a:lnTo>
                <a:lnTo>
                  <a:pt x="5191639" y="7004025"/>
                </a:lnTo>
                <a:cubicBezTo>
                  <a:pt x="5183243" y="6995002"/>
                  <a:pt x="5182706" y="6981660"/>
                  <a:pt x="5166460" y="6976956"/>
                </a:cubicBezTo>
                <a:cubicBezTo>
                  <a:pt x="5172725" y="6955324"/>
                  <a:pt x="5213175" y="6896702"/>
                  <a:pt x="5213175" y="6896702"/>
                </a:cubicBezTo>
                <a:cubicBezTo>
                  <a:pt x="5219440" y="6875068"/>
                  <a:pt x="5247368" y="6859715"/>
                  <a:pt x="5253631" y="6838081"/>
                </a:cubicBezTo>
                <a:close/>
                <a:moveTo>
                  <a:pt x="4683918" y="6832243"/>
                </a:moveTo>
                <a:cubicBezTo>
                  <a:pt x="4683918" y="6832243"/>
                  <a:pt x="4694531" y="6832243"/>
                  <a:pt x="4694531" y="6843857"/>
                </a:cubicBezTo>
                <a:cubicBezTo>
                  <a:pt x="4694531" y="6843857"/>
                  <a:pt x="4694531" y="6843857"/>
                  <a:pt x="4683918" y="6843857"/>
                </a:cubicBezTo>
                <a:cubicBezTo>
                  <a:pt x="4683918" y="6843857"/>
                  <a:pt x="4683918" y="6843857"/>
                  <a:pt x="4683918" y="6832243"/>
                </a:cubicBezTo>
                <a:close/>
                <a:moveTo>
                  <a:pt x="4226889" y="6829486"/>
                </a:moveTo>
                <a:lnTo>
                  <a:pt x="4225766" y="6830793"/>
                </a:lnTo>
                <a:lnTo>
                  <a:pt x="4226554" y="6830637"/>
                </a:lnTo>
                <a:close/>
                <a:moveTo>
                  <a:pt x="4608428" y="6824797"/>
                </a:moveTo>
                <a:cubicBezTo>
                  <a:pt x="4599387" y="6833621"/>
                  <a:pt x="4572264" y="6842440"/>
                  <a:pt x="4563221" y="6851263"/>
                </a:cubicBezTo>
                <a:cubicBezTo>
                  <a:pt x="4563221" y="6842440"/>
                  <a:pt x="4572264" y="6842440"/>
                  <a:pt x="4581305" y="6833621"/>
                </a:cubicBezTo>
                <a:cubicBezTo>
                  <a:pt x="4590346" y="6833621"/>
                  <a:pt x="4599387" y="6824797"/>
                  <a:pt x="4608428" y="6824797"/>
                </a:cubicBezTo>
                <a:close/>
                <a:moveTo>
                  <a:pt x="4326484" y="6818706"/>
                </a:moveTo>
                <a:lnTo>
                  <a:pt x="4303886" y="6833632"/>
                </a:lnTo>
                <a:cubicBezTo>
                  <a:pt x="4294646" y="6833632"/>
                  <a:pt x="4294646" y="6833632"/>
                  <a:pt x="4294646" y="6833632"/>
                </a:cubicBezTo>
                <a:cubicBezTo>
                  <a:pt x="4294646" y="6833632"/>
                  <a:pt x="4294646" y="6842449"/>
                  <a:pt x="4303886" y="6842449"/>
                </a:cubicBezTo>
                <a:cubicBezTo>
                  <a:pt x="4303886" y="6842449"/>
                  <a:pt x="4308506" y="6840244"/>
                  <a:pt x="4314280" y="6836940"/>
                </a:cubicBezTo>
                <a:lnTo>
                  <a:pt x="4314375" y="6836872"/>
                </a:lnTo>
                <a:lnTo>
                  <a:pt x="4315002" y="6828800"/>
                </a:lnTo>
                <a:cubicBezTo>
                  <a:pt x="4316415" y="6823860"/>
                  <a:pt x="4319239" y="6820568"/>
                  <a:pt x="4324885" y="6820568"/>
                </a:cubicBezTo>
                <a:cubicBezTo>
                  <a:pt x="4324885" y="6820568"/>
                  <a:pt x="4324885" y="6820568"/>
                  <a:pt x="4326299" y="6818920"/>
                </a:cubicBezTo>
                <a:close/>
                <a:moveTo>
                  <a:pt x="4460794" y="6815974"/>
                </a:moveTo>
                <a:cubicBezTo>
                  <a:pt x="4465375" y="6815974"/>
                  <a:pt x="4465375" y="6815974"/>
                  <a:pt x="4461939" y="6817077"/>
                </a:cubicBezTo>
                <a:lnTo>
                  <a:pt x="4450071" y="6821785"/>
                </a:lnTo>
                <a:lnTo>
                  <a:pt x="4450489" y="6821490"/>
                </a:lnTo>
                <a:cubicBezTo>
                  <a:pt x="4456214" y="6818182"/>
                  <a:pt x="4460794" y="6815974"/>
                  <a:pt x="4460794" y="6815974"/>
                </a:cubicBezTo>
                <a:close/>
                <a:moveTo>
                  <a:pt x="5880016" y="6812990"/>
                </a:moveTo>
                <a:cubicBezTo>
                  <a:pt x="5880016" y="6812990"/>
                  <a:pt x="5880016" y="6812990"/>
                  <a:pt x="5905387" y="6833463"/>
                </a:cubicBezTo>
                <a:cubicBezTo>
                  <a:pt x="5905387" y="6833463"/>
                  <a:pt x="5905387" y="6833463"/>
                  <a:pt x="5880016" y="6833463"/>
                </a:cubicBezTo>
                <a:cubicBezTo>
                  <a:pt x="5880016" y="6853938"/>
                  <a:pt x="5880016" y="6853938"/>
                  <a:pt x="5880016" y="6853938"/>
                </a:cubicBezTo>
                <a:cubicBezTo>
                  <a:pt x="5880016" y="6853938"/>
                  <a:pt x="5880016" y="6853938"/>
                  <a:pt x="5854640" y="6853938"/>
                </a:cubicBezTo>
                <a:cubicBezTo>
                  <a:pt x="5854640" y="6853938"/>
                  <a:pt x="5854640" y="6833463"/>
                  <a:pt x="5880016" y="6812990"/>
                </a:cubicBezTo>
                <a:close/>
                <a:moveTo>
                  <a:pt x="4108181" y="6811451"/>
                </a:moveTo>
                <a:lnTo>
                  <a:pt x="4107225" y="6812747"/>
                </a:lnTo>
                <a:lnTo>
                  <a:pt x="4108073" y="6815272"/>
                </a:lnTo>
                <a:lnTo>
                  <a:pt x="4109352" y="6811940"/>
                </a:lnTo>
                <a:close/>
                <a:moveTo>
                  <a:pt x="4485519" y="6809316"/>
                </a:moveTo>
                <a:cubicBezTo>
                  <a:pt x="4486643" y="6809316"/>
                  <a:pt x="4487557" y="6812535"/>
                  <a:pt x="4487557" y="6816507"/>
                </a:cubicBezTo>
                <a:cubicBezTo>
                  <a:pt x="4487557" y="6820480"/>
                  <a:pt x="4486643" y="6823699"/>
                  <a:pt x="4485519" y="6823699"/>
                </a:cubicBezTo>
                <a:cubicBezTo>
                  <a:pt x="4484398" y="6823699"/>
                  <a:pt x="4483483" y="6820480"/>
                  <a:pt x="4483483" y="6816507"/>
                </a:cubicBezTo>
                <a:cubicBezTo>
                  <a:pt x="4483483" y="6812535"/>
                  <a:pt x="4484398" y="6809316"/>
                  <a:pt x="4485519" y="6809316"/>
                </a:cubicBezTo>
                <a:close/>
                <a:moveTo>
                  <a:pt x="4797340" y="6799735"/>
                </a:moveTo>
                <a:cubicBezTo>
                  <a:pt x="4797340" y="6799735"/>
                  <a:pt x="4797340" y="6799735"/>
                  <a:pt x="4813305" y="6828228"/>
                </a:cubicBezTo>
                <a:cubicBezTo>
                  <a:pt x="4806928" y="6850251"/>
                  <a:pt x="4806928" y="6850251"/>
                  <a:pt x="4806928" y="6850251"/>
                </a:cubicBezTo>
                <a:cubicBezTo>
                  <a:pt x="4806928" y="6850251"/>
                  <a:pt x="4778206" y="6865807"/>
                  <a:pt x="4771831" y="6887830"/>
                </a:cubicBezTo>
                <a:cubicBezTo>
                  <a:pt x="4771831" y="6887830"/>
                  <a:pt x="4764653" y="6891719"/>
                  <a:pt x="4755479" y="6892048"/>
                </a:cubicBezTo>
                <a:cubicBezTo>
                  <a:pt x="4750894" y="6892213"/>
                  <a:pt x="4745805" y="6891485"/>
                  <a:pt x="4740868" y="6888938"/>
                </a:cubicBezTo>
                <a:cubicBezTo>
                  <a:pt x="4735931" y="6886388"/>
                  <a:pt x="4731144" y="6882018"/>
                  <a:pt x="4727153" y="6874894"/>
                </a:cubicBezTo>
                <a:cubicBezTo>
                  <a:pt x="4711187" y="6846401"/>
                  <a:pt x="4711187" y="6846401"/>
                  <a:pt x="4711187" y="6846401"/>
                </a:cubicBezTo>
                <a:cubicBezTo>
                  <a:pt x="4739907" y="6830845"/>
                  <a:pt x="4768626" y="6815291"/>
                  <a:pt x="4790962" y="6821758"/>
                </a:cubicBezTo>
                <a:cubicBezTo>
                  <a:pt x="4790962" y="6821758"/>
                  <a:pt x="4790962" y="6821758"/>
                  <a:pt x="4797340" y="6799735"/>
                </a:cubicBezTo>
                <a:close/>
                <a:moveTo>
                  <a:pt x="4220621" y="6791724"/>
                </a:moveTo>
                <a:cubicBezTo>
                  <a:pt x="4220621" y="6791724"/>
                  <a:pt x="4241784" y="6797852"/>
                  <a:pt x="4241784" y="6797852"/>
                </a:cubicBezTo>
                <a:cubicBezTo>
                  <a:pt x="4237503" y="6812636"/>
                  <a:pt x="4237503" y="6812636"/>
                  <a:pt x="4237503" y="6812636"/>
                </a:cubicBezTo>
                <a:lnTo>
                  <a:pt x="4232211" y="6811104"/>
                </a:lnTo>
                <a:lnTo>
                  <a:pt x="4216340" y="6806508"/>
                </a:lnTo>
                <a:cubicBezTo>
                  <a:pt x="4220621" y="6791724"/>
                  <a:pt x="4220621" y="6791724"/>
                  <a:pt x="4220621" y="6791724"/>
                </a:cubicBezTo>
                <a:close/>
                <a:moveTo>
                  <a:pt x="4406993" y="6783466"/>
                </a:moveTo>
                <a:lnTo>
                  <a:pt x="4392826" y="6788447"/>
                </a:lnTo>
                <a:lnTo>
                  <a:pt x="4388071" y="6788881"/>
                </a:lnTo>
                <a:lnTo>
                  <a:pt x="4391239" y="6792575"/>
                </a:lnTo>
                <a:cubicBezTo>
                  <a:pt x="4392652" y="6794223"/>
                  <a:pt x="4392652" y="6794223"/>
                  <a:pt x="4392652" y="6794223"/>
                </a:cubicBezTo>
                <a:lnTo>
                  <a:pt x="4392652" y="6806007"/>
                </a:lnTo>
                <a:lnTo>
                  <a:pt x="4400365" y="6797713"/>
                </a:lnTo>
                <a:close/>
                <a:moveTo>
                  <a:pt x="4248444" y="6780731"/>
                </a:moveTo>
                <a:cubicBezTo>
                  <a:pt x="4248444" y="6780731"/>
                  <a:pt x="4246710" y="6780731"/>
                  <a:pt x="4244112" y="6780870"/>
                </a:cubicBezTo>
                <a:lnTo>
                  <a:pt x="4237638" y="6781525"/>
                </a:lnTo>
                <a:lnTo>
                  <a:pt x="4230855" y="6786499"/>
                </a:lnTo>
                <a:lnTo>
                  <a:pt x="4223232" y="6786594"/>
                </a:lnTo>
                <a:lnTo>
                  <a:pt x="4220720" y="6789550"/>
                </a:lnTo>
                <a:lnTo>
                  <a:pt x="4211584" y="6792719"/>
                </a:lnTo>
                <a:lnTo>
                  <a:pt x="4211584" y="6797406"/>
                </a:lnTo>
                <a:lnTo>
                  <a:pt x="4203498" y="6797406"/>
                </a:lnTo>
                <a:lnTo>
                  <a:pt x="4202241" y="6798364"/>
                </a:lnTo>
                <a:cubicBezTo>
                  <a:pt x="4202241" y="6798364"/>
                  <a:pt x="4193000" y="6798364"/>
                  <a:pt x="4183759" y="6798364"/>
                </a:cubicBezTo>
                <a:cubicBezTo>
                  <a:pt x="4183759" y="6807184"/>
                  <a:pt x="4174519" y="6807184"/>
                  <a:pt x="4165280" y="6807184"/>
                </a:cubicBezTo>
                <a:cubicBezTo>
                  <a:pt x="4165280" y="6807184"/>
                  <a:pt x="4165280" y="6807184"/>
                  <a:pt x="4164122" y="6807184"/>
                </a:cubicBezTo>
                <a:lnTo>
                  <a:pt x="4158205" y="6807184"/>
                </a:lnTo>
                <a:lnTo>
                  <a:pt x="4153203" y="6814827"/>
                </a:lnTo>
                <a:cubicBezTo>
                  <a:pt x="4153203" y="6814827"/>
                  <a:pt x="4153203" y="6814827"/>
                  <a:pt x="4153203" y="6812892"/>
                </a:cubicBezTo>
                <a:lnTo>
                  <a:pt x="4153203" y="6807184"/>
                </a:lnTo>
                <a:lnTo>
                  <a:pt x="4150261" y="6807184"/>
                </a:lnTo>
                <a:lnTo>
                  <a:pt x="4147347" y="6807184"/>
                </a:lnTo>
                <a:lnTo>
                  <a:pt x="4143338" y="6821027"/>
                </a:lnTo>
                <a:cubicBezTo>
                  <a:pt x="4141091" y="6828789"/>
                  <a:pt x="4139592" y="6833963"/>
                  <a:pt x="4139592" y="6833963"/>
                </a:cubicBezTo>
                <a:cubicBezTo>
                  <a:pt x="4133685" y="6837863"/>
                  <a:pt x="4128154" y="6840467"/>
                  <a:pt x="4123179" y="6842181"/>
                </a:cubicBezTo>
                <a:lnTo>
                  <a:pt x="4120543" y="6842760"/>
                </a:lnTo>
                <a:lnTo>
                  <a:pt x="4121946" y="6844662"/>
                </a:lnTo>
                <a:lnTo>
                  <a:pt x="4125749" y="6859766"/>
                </a:lnTo>
                <a:lnTo>
                  <a:pt x="4141701" y="6853056"/>
                </a:lnTo>
                <a:lnTo>
                  <a:pt x="4149107" y="6841639"/>
                </a:lnTo>
                <a:lnTo>
                  <a:pt x="4146853" y="6841639"/>
                </a:lnTo>
                <a:cubicBezTo>
                  <a:pt x="4136858" y="6841639"/>
                  <a:pt x="4136858" y="6841639"/>
                  <a:pt x="4136858" y="6841639"/>
                </a:cubicBezTo>
                <a:cubicBezTo>
                  <a:pt x="4136858" y="6841639"/>
                  <a:pt x="4146853" y="6835223"/>
                  <a:pt x="4146853" y="6835223"/>
                </a:cubicBezTo>
                <a:lnTo>
                  <a:pt x="4151384" y="6838133"/>
                </a:lnTo>
                <a:lnTo>
                  <a:pt x="4154529" y="6833283"/>
                </a:lnTo>
                <a:cubicBezTo>
                  <a:pt x="4154529" y="6833283"/>
                  <a:pt x="4165925" y="6833283"/>
                  <a:pt x="4165925" y="6833283"/>
                </a:cubicBezTo>
                <a:cubicBezTo>
                  <a:pt x="4165925" y="6840475"/>
                  <a:pt x="4163076" y="6847665"/>
                  <a:pt x="4158802" y="6854853"/>
                </a:cubicBezTo>
                <a:lnTo>
                  <a:pt x="4158783" y="6854880"/>
                </a:lnTo>
                <a:lnTo>
                  <a:pt x="4193378" y="6836315"/>
                </a:lnTo>
                <a:cubicBezTo>
                  <a:pt x="4199352" y="6833839"/>
                  <a:pt x="4205136" y="6832008"/>
                  <a:pt x="4210642" y="6831148"/>
                </a:cubicBezTo>
                <a:lnTo>
                  <a:pt x="4211946" y="6831203"/>
                </a:lnTo>
                <a:lnTo>
                  <a:pt x="4211946" y="6822216"/>
                </a:lnTo>
                <a:cubicBezTo>
                  <a:pt x="4211946" y="6820568"/>
                  <a:pt x="4211946" y="6820568"/>
                  <a:pt x="4211946" y="6820568"/>
                </a:cubicBezTo>
                <a:cubicBezTo>
                  <a:pt x="4211946" y="6820568"/>
                  <a:pt x="4223241" y="6820568"/>
                  <a:pt x="4223241" y="6820568"/>
                </a:cubicBezTo>
                <a:cubicBezTo>
                  <a:pt x="4223241" y="6820568"/>
                  <a:pt x="4223241" y="6820568"/>
                  <a:pt x="4224652" y="6820568"/>
                </a:cubicBezTo>
                <a:lnTo>
                  <a:pt x="4229469" y="6820568"/>
                </a:lnTo>
                <a:lnTo>
                  <a:pt x="4232211" y="6811104"/>
                </a:lnTo>
                <a:cubicBezTo>
                  <a:pt x="4232211" y="6811104"/>
                  <a:pt x="4232211" y="6811104"/>
                  <a:pt x="4237866" y="6822205"/>
                </a:cubicBezTo>
                <a:lnTo>
                  <a:pt x="4240574" y="6827523"/>
                </a:lnTo>
                <a:lnTo>
                  <a:pt x="4266925" y="6815998"/>
                </a:lnTo>
                <a:cubicBezTo>
                  <a:pt x="4266925" y="6815998"/>
                  <a:pt x="4285405" y="6807184"/>
                  <a:pt x="4303886" y="6807184"/>
                </a:cubicBezTo>
                <a:lnTo>
                  <a:pt x="4328341" y="6801550"/>
                </a:lnTo>
                <a:lnTo>
                  <a:pt x="4328341" y="6799583"/>
                </a:lnTo>
                <a:cubicBezTo>
                  <a:pt x="4328341" y="6797406"/>
                  <a:pt x="4328341" y="6797406"/>
                  <a:pt x="4328341" y="6797406"/>
                </a:cubicBezTo>
                <a:cubicBezTo>
                  <a:pt x="4344262" y="6797406"/>
                  <a:pt x="4344262" y="6797406"/>
                  <a:pt x="4344262" y="6797406"/>
                </a:cubicBezTo>
                <a:lnTo>
                  <a:pt x="4345502" y="6798763"/>
                </a:lnTo>
                <a:lnTo>
                  <a:pt x="4350085" y="6798364"/>
                </a:lnTo>
                <a:cubicBezTo>
                  <a:pt x="4354706" y="6798364"/>
                  <a:pt x="4357018" y="6798364"/>
                  <a:pt x="4357018" y="6799468"/>
                </a:cubicBezTo>
                <a:lnTo>
                  <a:pt x="4351627" y="6805467"/>
                </a:lnTo>
                <a:lnTo>
                  <a:pt x="4352222" y="6806117"/>
                </a:lnTo>
                <a:lnTo>
                  <a:pt x="4353390" y="6807394"/>
                </a:lnTo>
                <a:lnTo>
                  <a:pt x="4358768" y="6807394"/>
                </a:lnTo>
                <a:cubicBezTo>
                  <a:pt x="4364414" y="6807394"/>
                  <a:pt x="4367240" y="6804102"/>
                  <a:pt x="4370063" y="6799164"/>
                </a:cubicBezTo>
                <a:lnTo>
                  <a:pt x="4376059" y="6789550"/>
                </a:lnTo>
                <a:lnTo>
                  <a:pt x="4368568" y="6789550"/>
                </a:lnTo>
                <a:cubicBezTo>
                  <a:pt x="4359326" y="6780731"/>
                  <a:pt x="4350085" y="6780731"/>
                  <a:pt x="4340846" y="6780731"/>
                </a:cubicBezTo>
                <a:cubicBezTo>
                  <a:pt x="4340846" y="6780731"/>
                  <a:pt x="4313127" y="6780731"/>
                  <a:pt x="4303886" y="6780731"/>
                </a:cubicBezTo>
                <a:cubicBezTo>
                  <a:pt x="4296955" y="6787345"/>
                  <a:pt x="4279631" y="6788999"/>
                  <a:pt x="4271401" y="6789412"/>
                </a:cubicBezTo>
                <a:lnTo>
                  <a:pt x="4266988" y="6789547"/>
                </a:lnTo>
                <a:lnTo>
                  <a:pt x="4265099" y="6790549"/>
                </a:lnTo>
                <a:lnTo>
                  <a:pt x="4262665" y="6786299"/>
                </a:lnTo>
                <a:lnTo>
                  <a:pt x="4261150" y="6785140"/>
                </a:lnTo>
                <a:cubicBezTo>
                  <a:pt x="4257684" y="6782936"/>
                  <a:pt x="4253064" y="6780731"/>
                  <a:pt x="4248444" y="6780731"/>
                </a:cubicBezTo>
                <a:close/>
                <a:moveTo>
                  <a:pt x="4783617" y="6778708"/>
                </a:moveTo>
                <a:cubicBezTo>
                  <a:pt x="4783617" y="6778708"/>
                  <a:pt x="4807991" y="6785767"/>
                  <a:pt x="4807991" y="6785767"/>
                </a:cubicBezTo>
                <a:cubicBezTo>
                  <a:pt x="4803436" y="6801499"/>
                  <a:pt x="4803436" y="6801499"/>
                  <a:pt x="4803436" y="6801499"/>
                </a:cubicBezTo>
                <a:lnTo>
                  <a:pt x="4797340" y="6799735"/>
                </a:lnTo>
                <a:lnTo>
                  <a:pt x="4779062" y="6794442"/>
                </a:lnTo>
                <a:cubicBezTo>
                  <a:pt x="4783617" y="6778708"/>
                  <a:pt x="4783617" y="6778708"/>
                  <a:pt x="4783617" y="6778708"/>
                </a:cubicBezTo>
                <a:close/>
                <a:moveTo>
                  <a:pt x="5947669" y="6739292"/>
                </a:moveTo>
                <a:cubicBezTo>
                  <a:pt x="5973046" y="6739292"/>
                  <a:pt x="5973046" y="6763861"/>
                  <a:pt x="5973046" y="6788426"/>
                </a:cubicBezTo>
                <a:cubicBezTo>
                  <a:pt x="5973046" y="6788426"/>
                  <a:pt x="5973046" y="6788426"/>
                  <a:pt x="5947669" y="6788426"/>
                </a:cubicBezTo>
                <a:cubicBezTo>
                  <a:pt x="5947669" y="6763861"/>
                  <a:pt x="5947669" y="6763861"/>
                  <a:pt x="5947669" y="6739292"/>
                </a:cubicBezTo>
                <a:close/>
                <a:moveTo>
                  <a:pt x="5921939" y="6683335"/>
                </a:moveTo>
                <a:cubicBezTo>
                  <a:pt x="5921939" y="6683335"/>
                  <a:pt x="5921939" y="6706427"/>
                  <a:pt x="5921939" y="6706427"/>
                </a:cubicBezTo>
                <a:cubicBezTo>
                  <a:pt x="5921939" y="6706427"/>
                  <a:pt x="5899908" y="6706427"/>
                  <a:pt x="5899908" y="6706427"/>
                </a:cubicBezTo>
                <a:cubicBezTo>
                  <a:pt x="5899908" y="6683335"/>
                  <a:pt x="5921939" y="6683335"/>
                  <a:pt x="5921939" y="6683335"/>
                </a:cubicBezTo>
                <a:close/>
                <a:moveTo>
                  <a:pt x="4494616" y="6680521"/>
                </a:moveTo>
                <a:lnTo>
                  <a:pt x="4488694" y="6683748"/>
                </a:lnTo>
                <a:lnTo>
                  <a:pt x="4484933" y="6690927"/>
                </a:lnTo>
                <a:lnTo>
                  <a:pt x="4490918" y="6684493"/>
                </a:lnTo>
                <a:close/>
                <a:moveTo>
                  <a:pt x="4501805" y="6672796"/>
                </a:moveTo>
                <a:lnTo>
                  <a:pt x="4497936" y="6674934"/>
                </a:lnTo>
                <a:lnTo>
                  <a:pt x="4497198" y="6677745"/>
                </a:lnTo>
                <a:close/>
                <a:moveTo>
                  <a:pt x="5299550" y="6669672"/>
                </a:moveTo>
                <a:cubicBezTo>
                  <a:pt x="5299550" y="6669672"/>
                  <a:pt x="5299550" y="6669672"/>
                  <a:pt x="5299550" y="6687092"/>
                </a:cubicBezTo>
                <a:cubicBezTo>
                  <a:pt x="5283628" y="6687092"/>
                  <a:pt x="5283628" y="6687092"/>
                  <a:pt x="5283628" y="6687092"/>
                </a:cubicBezTo>
                <a:cubicBezTo>
                  <a:pt x="5283628" y="6687092"/>
                  <a:pt x="5283628" y="6669672"/>
                  <a:pt x="5299550" y="6669672"/>
                </a:cubicBezTo>
                <a:close/>
                <a:moveTo>
                  <a:pt x="4712399" y="6665194"/>
                </a:moveTo>
                <a:lnTo>
                  <a:pt x="4703536" y="6669423"/>
                </a:lnTo>
                <a:cubicBezTo>
                  <a:pt x="4696604" y="6672729"/>
                  <a:pt x="4691984" y="6674934"/>
                  <a:pt x="4691984" y="6674934"/>
                </a:cubicBezTo>
                <a:cubicBezTo>
                  <a:pt x="4673504" y="6683748"/>
                  <a:pt x="4664263" y="6692567"/>
                  <a:pt x="4655023" y="6692567"/>
                </a:cubicBezTo>
                <a:cubicBezTo>
                  <a:pt x="4655023" y="6692567"/>
                  <a:pt x="4636540" y="6701384"/>
                  <a:pt x="4618061" y="6710199"/>
                </a:cubicBezTo>
                <a:cubicBezTo>
                  <a:pt x="4618061" y="6710199"/>
                  <a:pt x="4599580" y="6719015"/>
                  <a:pt x="4581098" y="6727832"/>
                </a:cubicBezTo>
                <a:cubicBezTo>
                  <a:pt x="4581098" y="6736652"/>
                  <a:pt x="4571859" y="6736652"/>
                  <a:pt x="4562619" y="6736652"/>
                </a:cubicBezTo>
                <a:cubicBezTo>
                  <a:pt x="4553378" y="6745466"/>
                  <a:pt x="4553378" y="6745466"/>
                  <a:pt x="4553378" y="6745466"/>
                </a:cubicBezTo>
                <a:cubicBezTo>
                  <a:pt x="4534899" y="6754283"/>
                  <a:pt x="4525658" y="6754283"/>
                  <a:pt x="4525658" y="6754283"/>
                </a:cubicBezTo>
                <a:cubicBezTo>
                  <a:pt x="4525658" y="6763100"/>
                  <a:pt x="4516417" y="6763100"/>
                  <a:pt x="4525658" y="6763100"/>
                </a:cubicBezTo>
                <a:cubicBezTo>
                  <a:pt x="4525658" y="6763100"/>
                  <a:pt x="4530278" y="6763100"/>
                  <a:pt x="4533743" y="6763100"/>
                </a:cubicBezTo>
                <a:lnTo>
                  <a:pt x="4534899" y="6763100"/>
                </a:lnTo>
                <a:cubicBezTo>
                  <a:pt x="4534899" y="6767508"/>
                  <a:pt x="4532588" y="6771916"/>
                  <a:pt x="4527967" y="6775222"/>
                </a:cubicBezTo>
                <a:lnTo>
                  <a:pt x="4518641" y="6777692"/>
                </a:lnTo>
                <a:lnTo>
                  <a:pt x="4518641" y="6781825"/>
                </a:lnTo>
                <a:lnTo>
                  <a:pt x="4516055" y="6788773"/>
                </a:lnTo>
                <a:lnTo>
                  <a:pt x="4520160" y="6787348"/>
                </a:lnTo>
                <a:cubicBezTo>
                  <a:pt x="4527952" y="6784476"/>
                  <a:pt x="4543538" y="6777916"/>
                  <a:pt x="4543538" y="6771354"/>
                </a:cubicBezTo>
                <a:cubicBezTo>
                  <a:pt x="4552776" y="6771354"/>
                  <a:pt x="4571246" y="6762604"/>
                  <a:pt x="4571246" y="6762604"/>
                </a:cubicBezTo>
                <a:cubicBezTo>
                  <a:pt x="4571246" y="6762604"/>
                  <a:pt x="4580482" y="6762604"/>
                  <a:pt x="4589719" y="6762604"/>
                </a:cubicBezTo>
                <a:cubicBezTo>
                  <a:pt x="4598952" y="6762604"/>
                  <a:pt x="4598952" y="6753854"/>
                  <a:pt x="4608189" y="6745103"/>
                </a:cubicBezTo>
                <a:cubicBezTo>
                  <a:pt x="4608189" y="6736355"/>
                  <a:pt x="4626660" y="6727605"/>
                  <a:pt x="4626660" y="6727605"/>
                </a:cubicBezTo>
                <a:cubicBezTo>
                  <a:pt x="4626660" y="6736355"/>
                  <a:pt x="4635897" y="6736355"/>
                  <a:pt x="4645134" y="6736355"/>
                </a:cubicBezTo>
                <a:cubicBezTo>
                  <a:pt x="4645134" y="6727605"/>
                  <a:pt x="4654368" y="6736355"/>
                  <a:pt x="4663605" y="6736355"/>
                </a:cubicBezTo>
                <a:cubicBezTo>
                  <a:pt x="4663605" y="6736355"/>
                  <a:pt x="4672839" y="6727605"/>
                  <a:pt x="4682076" y="6718857"/>
                </a:cubicBezTo>
                <a:cubicBezTo>
                  <a:pt x="4682076" y="6718857"/>
                  <a:pt x="4686695" y="6716668"/>
                  <a:pt x="4692466" y="6715576"/>
                </a:cubicBezTo>
                <a:lnTo>
                  <a:pt x="4700217" y="6717044"/>
                </a:lnTo>
                <a:lnTo>
                  <a:pt x="4701013" y="6714296"/>
                </a:lnTo>
                <a:cubicBezTo>
                  <a:pt x="4703404" y="6706038"/>
                  <a:pt x="4706593" y="6695027"/>
                  <a:pt x="4709780" y="6684015"/>
                </a:cubicBezTo>
                <a:lnTo>
                  <a:pt x="4713272" y="6671953"/>
                </a:lnTo>
                <a:close/>
                <a:moveTo>
                  <a:pt x="4556966" y="6654701"/>
                </a:moveTo>
                <a:lnTo>
                  <a:pt x="4553378" y="6656198"/>
                </a:lnTo>
                <a:lnTo>
                  <a:pt x="4547216" y="6656564"/>
                </a:lnTo>
                <a:lnTo>
                  <a:pt x="4540816" y="6668601"/>
                </a:lnTo>
                <a:cubicBezTo>
                  <a:pt x="4537120" y="6670588"/>
                  <a:pt x="4533424" y="6670588"/>
                  <a:pt x="4533424" y="6670588"/>
                </a:cubicBezTo>
                <a:lnTo>
                  <a:pt x="4533424" y="6680218"/>
                </a:lnTo>
                <a:lnTo>
                  <a:pt x="4538671" y="6676429"/>
                </a:lnTo>
                <a:cubicBezTo>
                  <a:pt x="4538671" y="6676429"/>
                  <a:pt x="4541498" y="6673162"/>
                  <a:pt x="4545737" y="6668258"/>
                </a:cubicBezTo>
                <a:lnTo>
                  <a:pt x="4557469" y="6654701"/>
                </a:lnTo>
                <a:close/>
                <a:moveTo>
                  <a:pt x="4800677" y="6652253"/>
                </a:moveTo>
                <a:cubicBezTo>
                  <a:pt x="4800677" y="6652253"/>
                  <a:pt x="4800677" y="6669673"/>
                  <a:pt x="4800677" y="6669673"/>
                </a:cubicBezTo>
                <a:cubicBezTo>
                  <a:pt x="4800677" y="6669673"/>
                  <a:pt x="4800677" y="6669673"/>
                  <a:pt x="4800677" y="6687092"/>
                </a:cubicBezTo>
                <a:cubicBezTo>
                  <a:pt x="4784753" y="6687092"/>
                  <a:pt x="4784753" y="6687092"/>
                  <a:pt x="4784753" y="6687092"/>
                </a:cubicBezTo>
                <a:cubicBezTo>
                  <a:pt x="4784753" y="6687092"/>
                  <a:pt x="4784753" y="6687092"/>
                  <a:pt x="4784753" y="6669673"/>
                </a:cubicBezTo>
                <a:cubicBezTo>
                  <a:pt x="4784753" y="6669673"/>
                  <a:pt x="4800677" y="6652253"/>
                  <a:pt x="4800677" y="6652253"/>
                </a:cubicBezTo>
                <a:close/>
                <a:moveTo>
                  <a:pt x="5529180" y="6636533"/>
                </a:moveTo>
                <a:cubicBezTo>
                  <a:pt x="5553552" y="6643591"/>
                  <a:pt x="5546721" y="6667184"/>
                  <a:pt x="5546721" y="6667184"/>
                </a:cubicBezTo>
                <a:cubicBezTo>
                  <a:pt x="5546721" y="6667184"/>
                  <a:pt x="5515514" y="6683727"/>
                  <a:pt x="5515514" y="6683727"/>
                </a:cubicBezTo>
                <a:cubicBezTo>
                  <a:pt x="5522348" y="6660126"/>
                  <a:pt x="5522348" y="6660126"/>
                  <a:pt x="5522348" y="6660126"/>
                </a:cubicBezTo>
                <a:cubicBezTo>
                  <a:pt x="5522348" y="6660126"/>
                  <a:pt x="5522348" y="6660126"/>
                  <a:pt x="5529180" y="6636533"/>
                </a:cubicBezTo>
                <a:close/>
                <a:moveTo>
                  <a:pt x="4577429" y="6629037"/>
                </a:moveTo>
                <a:lnTo>
                  <a:pt x="4576478" y="6630850"/>
                </a:lnTo>
                <a:lnTo>
                  <a:pt x="4576046" y="6631676"/>
                </a:lnTo>
                <a:lnTo>
                  <a:pt x="4576838" y="6630677"/>
                </a:lnTo>
                <a:close/>
                <a:moveTo>
                  <a:pt x="4945351" y="6621768"/>
                </a:moveTo>
                <a:cubicBezTo>
                  <a:pt x="4945351" y="6621768"/>
                  <a:pt x="4967382" y="6621768"/>
                  <a:pt x="4967382" y="6621768"/>
                </a:cubicBezTo>
                <a:cubicBezTo>
                  <a:pt x="4967382" y="6637160"/>
                  <a:pt x="4967382" y="6637160"/>
                  <a:pt x="4967382" y="6637160"/>
                </a:cubicBezTo>
                <a:lnTo>
                  <a:pt x="4961872" y="6637160"/>
                </a:lnTo>
                <a:lnTo>
                  <a:pt x="4945351" y="6637160"/>
                </a:lnTo>
                <a:cubicBezTo>
                  <a:pt x="4945351" y="6621768"/>
                  <a:pt x="4945351" y="6621768"/>
                  <a:pt x="4945351" y="6621768"/>
                </a:cubicBezTo>
                <a:close/>
                <a:moveTo>
                  <a:pt x="4165280" y="6613216"/>
                </a:moveTo>
                <a:cubicBezTo>
                  <a:pt x="4156039" y="6613216"/>
                  <a:pt x="4137555" y="6613216"/>
                  <a:pt x="4128316" y="6622035"/>
                </a:cubicBezTo>
                <a:cubicBezTo>
                  <a:pt x="4128316" y="6622035"/>
                  <a:pt x="4119075" y="6622035"/>
                  <a:pt x="4119075" y="6622035"/>
                </a:cubicBezTo>
                <a:cubicBezTo>
                  <a:pt x="4114454" y="6622035"/>
                  <a:pt x="4109834" y="6624239"/>
                  <a:pt x="4105213" y="6626442"/>
                </a:cubicBezTo>
                <a:lnTo>
                  <a:pt x="4104970" y="6626520"/>
                </a:lnTo>
                <a:lnTo>
                  <a:pt x="4103769" y="6627314"/>
                </a:lnTo>
                <a:cubicBezTo>
                  <a:pt x="4099003" y="6635342"/>
                  <a:pt x="4099003" y="6652629"/>
                  <a:pt x="4099003" y="6662508"/>
                </a:cubicBezTo>
                <a:cubicBezTo>
                  <a:pt x="4099003" y="6662508"/>
                  <a:pt x="4099003" y="6662508"/>
                  <a:pt x="4110300" y="6649335"/>
                </a:cubicBezTo>
                <a:cubicBezTo>
                  <a:pt x="4121591" y="6649335"/>
                  <a:pt x="4132887" y="6636162"/>
                  <a:pt x="4132887" y="6636162"/>
                </a:cubicBezTo>
                <a:cubicBezTo>
                  <a:pt x="4132887" y="6636162"/>
                  <a:pt x="4132887" y="6622993"/>
                  <a:pt x="4132887" y="6622993"/>
                </a:cubicBezTo>
                <a:cubicBezTo>
                  <a:pt x="4144182" y="6622993"/>
                  <a:pt x="4144182" y="6622993"/>
                  <a:pt x="4155475" y="6622993"/>
                </a:cubicBezTo>
                <a:cubicBezTo>
                  <a:pt x="4155475" y="6622993"/>
                  <a:pt x="4158296" y="6622993"/>
                  <a:pt x="4162531" y="6621348"/>
                </a:cubicBezTo>
                <a:lnTo>
                  <a:pt x="4173485" y="6613216"/>
                </a:lnTo>
                <a:lnTo>
                  <a:pt x="4166433" y="6613216"/>
                </a:lnTo>
                <a:cubicBezTo>
                  <a:pt x="4165280" y="6613216"/>
                  <a:pt x="4165280" y="6613216"/>
                  <a:pt x="4165280" y="6613216"/>
                </a:cubicBezTo>
                <a:close/>
                <a:moveTo>
                  <a:pt x="4179526" y="6608439"/>
                </a:moveTo>
                <a:lnTo>
                  <a:pt x="4178090" y="6609807"/>
                </a:lnTo>
                <a:lnTo>
                  <a:pt x="4179138" y="6609365"/>
                </a:lnTo>
                <a:close/>
                <a:moveTo>
                  <a:pt x="4987746" y="6600077"/>
                </a:moveTo>
                <a:cubicBezTo>
                  <a:pt x="4990078" y="6600077"/>
                  <a:pt x="4991974" y="6601915"/>
                  <a:pt x="4991974" y="6604173"/>
                </a:cubicBezTo>
                <a:cubicBezTo>
                  <a:pt x="4991974" y="6606436"/>
                  <a:pt x="4990078" y="6608269"/>
                  <a:pt x="4987746" y="6608269"/>
                </a:cubicBezTo>
                <a:cubicBezTo>
                  <a:pt x="4985413" y="6608269"/>
                  <a:pt x="4983515" y="6606436"/>
                  <a:pt x="4983515" y="6604173"/>
                </a:cubicBezTo>
                <a:cubicBezTo>
                  <a:pt x="4983515" y="6601915"/>
                  <a:pt x="4985413" y="6600077"/>
                  <a:pt x="4987746" y="6600077"/>
                </a:cubicBezTo>
                <a:close/>
                <a:moveTo>
                  <a:pt x="4693128" y="6594610"/>
                </a:moveTo>
                <a:cubicBezTo>
                  <a:pt x="4693128" y="6594610"/>
                  <a:pt x="4693128" y="6594610"/>
                  <a:pt x="4703121" y="6594610"/>
                </a:cubicBezTo>
                <a:cubicBezTo>
                  <a:pt x="4703121" y="6594610"/>
                  <a:pt x="4693128" y="6594610"/>
                  <a:pt x="4693128" y="6604238"/>
                </a:cubicBezTo>
                <a:cubicBezTo>
                  <a:pt x="4693128" y="6604238"/>
                  <a:pt x="4693128" y="6604238"/>
                  <a:pt x="4693128" y="6594610"/>
                </a:cubicBezTo>
                <a:close/>
                <a:moveTo>
                  <a:pt x="4628888" y="6586272"/>
                </a:moveTo>
                <a:cubicBezTo>
                  <a:pt x="4628888" y="6586272"/>
                  <a:pt x="4628888" y="6586272"/>
                  <a:pt x="4637930" y="6586272"/>
                </a:cubicBezTo>
                <a:cubicBezTo>
                  <a:pt x="4637930" y="6586272"/>
                  <a:pt x="4628888" y="6594611"/>
                  <a:pt x="4628888" y="6594611"/>
                </a:cubicBezTo>
                <a:cubicBezTo>
                  <a:pt x="4619846" y="6594611"/>
                  <a:pt x="4619846" y="6594611"/>
                  <a:pt x="4628888" y="6586272"/>
                </a:cubicBezTo>
                <a:close/>
                <a:moveTo>
                  <a:pt x="6542678" y="6586028"/>
                </a:moveTo>
                <a:cubicBezTo>
                  <a:pt x="6574816" y="6586028"/>
                  <a:pt x="6574816" y="6619462"/>
                  <a:pt x="6574816" y="6619462"/>
                </a:cubicBezTo>
                <a:cubicBezTo>
                  <a:pt x="6574816" y="6619462"/>
                  <a:pt x="6542678" y="6652906"/>
                  <a:pt x="6542678" y="6652906"/>
                </a:cubicBezTo>
                <a:cubicBezTo>
                  <a:pt x="6542678" y="6619462"/>
                  <a:pt x="6542678" y="6619462"/>
                  <a:pt x="6542678" y="6619462"/>
                </a:cubicBezTo>
                <a:cubicBezTo>
                  <a:pt x="6542678" y="6619462"/>
                  <a:pt x="6542678" y="6619462"/>
                  <a:pt x="6542678" y="6586028"/>
                </a:cubicBezTo>
                <a:close/>
                <a:moveTo>
                  <a:pt x="4366232" y="6575079"/>
                </a:moveTo>
                <a:cubicBezTo>
                  <a:pt x="4366232" y="6575079"/>
                  <a:pt x="4366232" y="6575079"/>
                  <a:pt x="4365731" y="6576804"/>
                </a:cubicBezTo>
                <a:lnTo>
                  <a:pt x="4365292" y="6578327"/>
                </a:lnTo>
                <a:lnTo>
                  <a:pt x="4368655" y="6580244"/>
                </a:lnTo>
                <a:cubicBezTo>
                  <a:pt x="4370375" y="6581786"/>
                  <a:pt x="4371818" y="6584292"/>
                  <a:pt x="4370702" y="6588143"/>
                </a:cubicBezTo>
                <a:cubicBezTo>
                  <a:pt x="4370702" y="6588143"/>
                  <a:pt x="4362705" y="6585827"/>
                  <a:pt x="4360474" y="6593534"/>
                </a:cubicBezTo>
                <a:cubicBezTo>
                  <a:pt x="4352473" y="6591217"/>
                  <a:pt x="4352473" y="6591217"/>
                  <a:pt x="4352473" y="6591217"/>
                </a:cubicBezTo>
                <a:cubicBezTo>
                  <a:pt x="4352473" y="6591217"/>
                  <a:pt x="4353032" y="6589290"/>
                  <a:pt x="4353589" y="6587363"/>
                </a:cubicBezTo>
                <a:lnTo>
                  <a:pt x="4353850" y="6586463"/>
                </a:lnTo>
                <a:lnTo>
                  <a:pt x="4351966" y="6585917"/>
                </a:lnTo>
                <a:cubicBezTo>
                  <a:pt x="4350501" y="6585493"/>
                  <a:pt x="4350501" y="6585493"/>
                  <a:pt x="4350501" y="6585493"/>
                </a:cubicBezTo>
                <a:cubicBezTo>
                  <a:pt x="4350501" y="6585493"/>
                  <a:pt x="4354501" y="6571681"/>
                  <a:pt x="4366232" y="6575079"/>
                </a:cubicBezTo>
                <a:close/>
                <a:moveTo>
                  <a:pt x="6336490" y="6563733"/>
                </a:moveTo>
                <a:cubicBezTo>
                  <a:pt x="6336490" y="6563733"/>
                  <a:pt x="6365948" y="6563733"/>
                  <a:pt x="6365948" y="6563733"/>
                </a:cubicBezTo>
                <a:cubicBezTo>
                  <a:pt x="6365948" y="6592711"/>
                  <a:pt x="6395401" y="6621697"/>
                  <a:pt x="6395401" y="6650683"/>
                </a:cubicBezTo>
                <a:cubicBezTo>
                  <a:pt x="6395401" y="6650683"/>
                  <a:pt x="6424859" y="6650683"/>
                  <a:pt x="6365948" y="6708643"/>
                </a:cubicBezTo>
                <a:cubicBezTo>
                  <a:pt x="6365948" y="6708643"/>
                  <a:pt x="6365948" y="6708643"/>
                  <a:pt x="6336490" y="6708643"/>
                </a:cubicBezTo>
                <a:cubicBezTo>
                  <a:pt x="6336490" y="6708643"/>
                  <a:pt x="6307031" y="6650683"/>
                  <a:pt x="6307031" y="6621697"/>
                </a:cubicBezTo>
                <a:cubicBezTo>
                  <a:pt x="6307031" y="6621697"/>
                  <a:pt x="6307031" y="6592711"/>
                  <a:pt x="6307031" y="6592711"/>
                </a:cubicBezTo>
                <a:cubicBezTo>
                  <a:pt x="6307031" y="6563733"/>
                  <a:pt x="6336490" y="6563733"/>
                  <a:pt x="6336490" y="6563733"/>
                </a:cubicBezTo>
                <a:close/>
                <a:moveTo>
                  <a:pt x="4341214" y="6561237"/>
                </a:moveTo>
                <a:cubicBezTo>
                  <a:pt x="4345106" y="6580735"/>
                  <a:pt x="4333854" y="6586659"/>
                  <a:pt x="4313803" y="6590040"/>
                </a:cubicBezTo>
                <a:cubicBezTo>
                  <a:pt x="4309911" y="6570542"/>
                  <a:pt x="4318711" y="6573092"/>
                  <a:pt x="4341214" y="6561237"/>
                </a:cubicBezTo>
                <a:close/>
                <a:moveTo>
                  <a:pt x="4617834" y="6560093"/>
                </a:moveTo>
                <a:cubicBezTo>
                  <a:pt x="4617834" y="6560093"/>
                  <a:pt x="4630047" y="6560093"/>
                  <a:pt x="4630047" y="6560093"/>
                </a:cubicBezTo>
                <a:cubicBezTo>
                  <a:pt x="4630047" y="6560093"/>
                  <a:pt x="4617834" y="6569680"/>
                  <a:pt x="4617834" y="6569680"/>
                </a:cubicBezTo>
                <a:cubicBezTo>
                  <a:pt x="4617834" y="6560093"/>
                  <a:pt x="4617834" y="6560093"/>
                  <a:pt x="4617834" y="6560093"/>
                </a:cubicBezTo>
                <a:close/>
                <a:moveTo>
                  <a:pt x="4683136" y="6552906"/>
                </a:moveTo>
                <a:cubicBezTo>
                  <a:pt x="4683136" y="6552906"/>
                  <a:pt x="4683136" y="6552906"/>
                  <a:pt x="4683136" y="6561246"/>
                </a:cubicBezTo>
                <a:cubicBezTo>
                  <a:pt x="4674095" y="6561246"/>
                  <a:pt x="4665053" y="6569588"/>
                  <a:pt x="4656013" y="6577930"/>
                </a:cubicBezTo>
                <a:cubicBezTo>
                  <a:pt x="4646972" y="6586272"/>
                  <a:pt x="4646972" y="6586272"/>
                  <a:pt x="4637930" y="6586272"/>
                </a:cubicBezTo>
                <a:cubicBezTo>
                  <a:pt x="4637930" y="6586272"/>
                  <a:pt x="4637930" y="6577930"/>
                  <a:pt x="4646972" y="6577930"/>
                </a:cubicBezTo>
                <a:cubicBezTo>
                  <a:pt x="4656013" y="6569588"/>
                  <a:pt x="4665053" y="6561246"/>
                  <a:pt x="4665053" y="6561246"/>
                </a:cubicBezTo>
                <a:cubicBezTo>
                  <a:pt x="4674095" y="6552906"/>
                  <a:pt x="4683136" y="6552906"/>
                  <a:pt x="4683136" y="6552906"/>
                </a:cubicBezTo>
                <a:close/>
                <a:moveTo>
                  <a:pt x="5351651" y="6552507"/>
                </a:moveTo>
                <a:cubicBezTo>
                  <a:pt x="5351651" y="6552507"/>
                  <a:pt x="5351651" y="6552507"/>
                  <a:pt x="5371230" y="6552507"/>
                </a:cubicBezTo>
                <a:cubicBezTo>
                  <a:pt x="5390809" y="6552507"/>
                  <a:pt x="5390809" y="6552507"/>
                  <a:pt x="5390809" y="6552507"/>
                </a:cubicBezTo>
                <a:cubicBezTo>
                  <a:pt x="5390809" y="6552507"/>
                  <a:pt x="5410392" y="6552507"/>
                  <a:pt x="5410392" y="6573673"/>
                </a:cubicBezTo>
                <a:cubicBezTo>
                  <a:pt x="5410392" y="6573673"/>
                  <a:pt x="5410392" y="6594834"/>
                  <a:pt x="5410392" y="6594834"/>
                </a:cubicBezTo>
                <a:cubicBezTo>
                  <a:pt x="5429972" y="6616000"/>
                  <a:pt x="5429972" y="6637166"/>
                  <a:pt x="5429972" y="6637166"/>
                </a:cubicBezTo>
                <a:cubicBezTo>
                  <a:pt x="5410392" y="6637166"/>
                  <a:pt x="5410392" y="6700658"/>
                  <a:pt x="5390809" y="6700658"/>
                </a:cubicBezTo>
                <a:cubicBezTo>
                  <a:pt x="5390809" y="6721819"/>
                  <a:pt x="5371230" y="6721819"/>
                  <a:pt x="5371230" y="6721819"/>
                </a:cubicBezTo>
                <a:cubicBezTo>
                  <a:pt x="5371230" y="6721819"/>
                  <a:pt x="5371230" y="6721819"/>
                  <a:pt x="5351651" y="6721819"/>
                </a:cubicBezTo>
                <a:cubicBezTo>
                  <a:pt x="5332068" y="6721819"/>
                  <a:pt x="5332068" y="6700658"/>
                  <a:pt x="5312488" y="6700658"/>
                </a:cubicBezTo>
                <a:cubicBezTo>
                  <a:pt x="5312488" y="6679492"/>
                  <a:pt x="5332068" y="6616000"/>
                  <a:pt x="5332068" y="6616000"/>
                </a:cubicBezTo>
                <a:cubicBezTo>
                  <a:pt x="5332068" y="6594834"/>
                  <a:pt x="5351651" y="6573673"/>
                  <a:pt x="5351651" y="6552507"/>
                </a:cubicBezTo>
                <a:close/>
                <a:moveTo>
                  <a:pt x="4664816" y="6540074"/>
                </a:moveTo>
                <a:cubicBezTo>
                  <a:pt x="4665736" y="6540074"/>
                  <a:pt x="4666483" y="6540792"/>
                  <a:pt x="4666483" y="6541677"/>
                </a:cubicBezTo>
                <a:cubicBezTo>
                  <a:pt x="4666483" y="6542564"/>
                  <a:pt x="4665736" y="6543281"/>
                  <a:pt x="4664816" y="6543281"/>
                </a:cubicBezTo>
                <a:cubicBezTo>
                  <a:pt x="4663898" y="6543281"/>
                  <a:pt x="4663151" y="6542564"/>
                  <a:pt x="4663151" y="6541677"/>
                </a:cubicBezTo>
                <a:cubicBezTo>
                  <a:pt x="4663151" y="6540792"/>
                  <a:pt x="4663898" y="6540074"/>
                  <a:pt x="4664816" y="6540074"/>
                </a:cubicBezTo>
                <a:close/>
                <a:moveTo>
                  <a:pt x="6607359" y="6518187"/>
                </a:moveTo>
                <a:cubicBezTo>
                  <a:pt x="6607359" y="6518187"/>
                  <a:pt x="6607359" y="6542757"/>
                  <a:pt x="6607359" y="6542757"/>
                </a:cubicBezTo>
                <a:cubicBezTo>
                  <a:pt x="6607359" y="6542757"/>
                  <a:pt x="6581985" y="6542757"/>
                  <a:pt x="6581985" y="6542757"/>
                </a:cubicBezTo>
                <a:cubicBezTo>
                  <a:pt x="6581985" y="6518187"/>
                  <a:pt x="6607359" y="6518187"/>
                  <a:pt x="6607359" y="6518187"/>
                </a:cubicBezTo>
                <a:close/>
                <a:moveTo>
                  <a:pt x="4451081" y="6517615"/>
                </a:moveTo>
                <a:cubicBezTo>
                  <a:pt x="4459962" y="6517615"/>
                  <a:pt x="4459962" y="6517615"/>
                  <a:pt x="4459962" y="6517615"/>
                </a:cubicBezTo>
                <a:cubicBezTo>
                  <a:pt x="4459962" y="6517615"/>
                  <a:pt x="4459962" y="6526439"/>
                  <a:pt x="4459962" y="6526439"/>
                </a:cubicBezTo>
                <a:cubicBezTo>
                  <a:pt x="4459962" y="6526439"/>
                  <a:pt x="4442196" y="6544082"/>
                  <a:pt x="4433315" y="6552906"/>
                </a:cubicBezTo>
                <a:cubicBezTo>
                  <a:pt x="4424431" y="6552906"/>
                  <a:pt x="4415548" y="6552906"/>
                  <a:pt x="4415548" y="6552906"/>
                </a:cubicBezTo>
                <a:cubicBezTo>
                  <a:pt x="4415548" y="6552906"/>
                  <a:pt x="4406665" y="6552906"/>
                  <a:pt x="4415548" y="6544082"/>
                </a:cubicBezTo>
                <a:cubicBezTo>
                  <a:pt x="4415548" y="6544082"/>
                  <a:pt x="4424431" y="6535261"/>
                  <a:pt x="4433315" y="6526439"/>
                </a:cubicBezTo>
                <a:cubicBezTo>
                  <a:pt x="4442196" y="6517615"/>
                  <a:pt x="4451081" y="6517615"/>
                  <a:pt x="4451081" y="6517615"/>
                </a:cubicBezTo>
                <a:close/>
                <a:moveTo>
                  <a:pt x="4917292" y="6512902"/>
                </a:moveTo>
                <a:lnTo>
                  <a:pt x="4913742" y="6516904"/>
                </a:lnTo>
                <a:cubicBezTo>
                  <a:pt x="4904517" y="6516904"/>
                  <a:pt x="4895292" y="6525816"/>
                  <a:pt x="4886066" y="6534727"/>
                </a:cubicBezTo>
                <a:lnTo>
                  <a:pt x="4879268" y="6541297"/>
                </a:lnTo>
                <a:lnTo>
                  <a:pt x="4879268" y="6577137"/>
                </a:lnTo>
                <a:cubicBezTo>
                  <a:pt x="4879268" y="6577137"/>
                  <a:pt x="4879268" y="6577137"/>
                  <a:pt x="4879268" y="6598683"/>
                </a:cubicBezTo>
                <a:cubicBezTo>
                  <a:pt x="4879268" y="6598683"/>
                  <a:pt x="4879268" y="6620231"/>
                  <a:pt x="4879268" y="6620231"/>
                </a:cubicBezTo>
                <a:cubicBezTo>
                  <a:pt x="4879268" y="6620231"/>
                  <a:pt x="4879268" y="6620231"/>
                  <a:pt x="4879268" y="6641782"/>
                </a:cubicBezTo>
                <a:lnTo>
                  <a:pt x="4879268" y="6647440"/>
                </a:lnTo>
                <a:lnTo>
                  <a:pt x="4885589" y="6651385"/>
                </a:lnTo>
                <a:lnTo>
                  <a:pt x="4885589" y="6638399"/>
                </a:lnTo>
                <a:cubicBezTo>
                  <a:pt x="4885589" y="6636419"/>
                  <a:pt x="4885589" y="6636419"/>
                  <a:pt x="4885589" y="6636419"/>
                </a:cubicBezTo>
                <a:cubicBezTo>
                  <a:pt x="4885589" y="6636419"/>
                  <a:pt x="4885589" y="6620583"/>
                  <a:pt x="4885589" y="6604751"/>
                </a:cubicBezTo>
                <a:cubicBezTo>
                  <a:pt x="4885589" y="6604751"/>
                  <a:pt x="4900624" y="6604751"/>
                  <a:pt x="4900624" y="6573081"/>
                </a:cubicBezTo>
                <a:cubicBezTo>
                  <a:pt x="4900624" y="6573081"/>
                  <a:pt x="4900624" y="6557243"/>
                  <a:pt x="4900624" y="6557243"/>
                </a:cubicBezTo>
                <a:cubicBezTo>
                  <a:pt x="4911904" y="6545366"/>
                  <a:pt x="4923182" y="6533490"/>
                  <a:pt x="4921773" y="6521613"/>
                </a:cubicBezTo>
                <a:close/>
                <a:moveTo>
                  <a:pt x="4778070" y="6504784"/>
                </a:moveTo>
                <a:cubicBezTo>
                  <a:pt x="4778988" y="6504784"/>
                  <a:pt x="4779735" y="6505502"/>
                  <a:pt x="4779735" y="6506387"/>
                </a:cubicBezTo>
                <a:cubicBezTo>
                  <a:pt x="4779735" y="6507274"/>
                  <a:pt x="4778988" y="6507990"/>
                  <a:pt x="4778070" y="6507990"/>
                </a:cubicBezTo>
                <a:cubicBezTo>
                  <a:pt x="4777150" y="6507990"/>
                  <a:pt x="4776402" y="6507274"/>
                  <a:pt x="4776402" y="6506387"/>
                </a:cubicBezTo>
                <a:cubicBezTo>
                  <a:pt x="4776402" y="6505502"/>
                  <a:pt x="4777150" y="6504784"/>
                  <a:pt x="4778070" y="6504784"/>
                </a:cubicBezTo>
                <a:close/>
                <a:moveTo>
                  <a:pt x="4461626" y="6488743"/>
                </a:moveTo>
                <a:cubicBezTo>
                  <a:pt x="4462547" y="6488743"/>
                  <a:pt x="4463294" y="6489463"/>
                  <a:pt x="4463294" y="6490347"/>
                </a:cubicBezTo>
                <a:cubicBezTo>
                  <a:pt x="4463294" y="6491234"/>
                  <a:pt x="4462547" y="6491953"/>
                  <a:pt x="4461626" y="6491953"/>
                </a:cubicBezTo>
                <a:cubicBezTo>
                  <a:pt x="4460708" y="6491953"/>
                  <a:pt x="4459962" y="6491234"/>
                  <a:pt x="4459962" y="6490347"/>
                </a:cubicBezTo>
                <a:cubicBezTo>
                  <a:pt x="4459962" y="6489463"/>
                  <a:pt x="4460708" y="6488743"/>
                  <a:pt x="4461626" y="6488743"/>
                </a:cubicBezTo>
                <a:close/>
                <a:moveTo>
                  <a:pt x="4269174" y="6482821"/>
                </a:moveTo>
                <a:lnTo>
                  <a:pt x="4260713" y="6483360"/>
                </a:lnTo>
                <a:cubicBezTo>
                  <a:pt x="4257243" y="6483360"/>
                  <a:pt x="4250310" y="6486889"/>
                  <a:pt x="4242509" y="6490421"/>
                </a:cubicBezTo>
                <a:lnTo>
                  <a:pt x="4239202" y="6491418"/>
                </a:lnTo>
                <a:lnTo>
                  <a:pt x="4239202" y="6497499"/>
                </a:lnTo>
                <a:cubicBezTo>
                  <a:pt x="4239202" y="6503010"/>
                  <a:pt x="4239202" y="6507418"/>
                  <a:pt x="4239202" y="6507418"/>
                </a:cubicBezTo>
                <a:cubicBezTo>
                  <a:pt x="4229959" y="6507418"/>
                  <a:pt x="4220720" y="6525052"/>
                  <a:pt x="4211480" y="6525052"/>
                </a:cubicBezTo>
                <a:cubicBezTo>
                  <a:pt x="4202241" y="6533866"/>
                  <a:pt x="4174519" y="6542683"/>
                  <a:pt x="4174519" y="6551501"/>
                </a:cubicBezTo>
                <a:cubicBezTo>
                  <a:pt x="4165280" y="6551501"/>
                  <a:pt x="4165280" y="6551501"/>
                  <a:pt x="4165280" y="6551501"/>
                </a:cubicBezTo>
                <a:cubicBezTo>
                  <a:pt x="4165280" y="6551501"/>
                  <a:pt x="4165280" y="6560317"/>
                  <a:pt x="4174519" y="6560317"/>
                </a:cubicBezTo>
                <a:cubicBezTo>
                  <a:pt x="4174519" y="6560317"/>
                  <a:pt x="4193000" y="6560317"/>
                  <a:pt x="4202241" y="6560317"/>
                </a:cubicBezTo>
                <a:cubicBezTo>
                  <a:pt x="4202241" y="6560317"/>
                  <a:pt x="4204551" y="6560317"/>
                  <a:pt x="4208016" y="6560317"/>
                </a:cubicBezTo>
                <a:lnTo>
                  <a:pt x="4210709" y="6560317"/>
                </a:lnTo>
                <a:lnTo>
                  <a:pt x="4210709" y="6560093"/>
                </a:lnTo>
                <a:cubicBezTo>
                  <a:pt x="4210709" y="6560093"/>
                  <a:pt x="4213762" y="6560093"/>
                  <a:pt x="4216817" y="6560093"/>
                </a:cubicBezTo>
                <a:lnTo>
                  <a:pt x="4220990" y="6560093"/>
                </a:lnTo>
                <a:lnTo>
                  <a:pt x="4225665" y="6556190"/>
                </a:lnTo>
                <a:lnTo>
                  <a:pt x="4232366" y="6543483"/>
                </a:lnTo>
                <a:cubicBezTo>
                  <a:pt x="4236047" y="6541490"/>
                  <a:pt x="4239727" y="6541490"/>
                  <a:pt x="4239727" y="6541490"/>
                </a:cubicBezTo>
                <a:cubicBezTo>
                  <a:pt x="4239727" y="6525528"/>
                  <a:pt x="4254453" y="6509573"/>
                  <a:pt x="4269174" y="6493615"/>
                </a:cubicBezTo>
                <a:cubicBezTo>
                  <a:pt x="4269174" y="6493615"/>
                  <a:pt x="4269174" y="6489626"/>
                  <a:pt x="4269174" y="6485639"/>
                </a:cubicBezTo>
                <a:close/>
                <a:moveTo>
                  <a:pt x="4930700" y="6478069"/>
                </a:moveTo>
                <a:cubicBezTo>
                  <a:pt x="4930700" y="6493904"/>
                  <a:pt x="4930700" y="6493904"/>
                  <a:pt x="4945736" y="6493904"/>
                </a:cubicBezTo>
                <a:cubicBezTo>
                  <a:pt x="4945736" y="6493904"/>
                  <a:pt x="4945736" y="6509737"/>
                  <a:pt x="4945736" y="6525572"/>
                </a:cubicBezTo>
                <a:cubicBezTo>
                  <a:pt x="4945736" y="6541408"/>
                  <a:pt x="4945736" y="6573081"/>
                  <a:pt x="4960774" y="6573081"/>
                </a:cubicBezTo>
                <a:cubicBezTo>
                  <a:pt x="4960774" y="6573081"/>
                  <a:pt x="4975811" y="6573081"/>
                  <a:pt x="4975811" y="6573081"/>
                </a:cubicBezTo>
                <a:cubicBezTo>
                  <a:pt x="4975811" y="6573081"/>
                  <a:pt x="4975811" y="6604751"/>
                  <a:pt x="4960774" y="6604751"/>
                </a:cubicBezTo>
                <a:cubicBezTo>
                  <a:pt x="4960774" y="6620583"/>
                  <a:pt x="4915663" y="6620583"/>
                  <a:pt x="4915663" y="6620583"/>
                </a:cubicBezTo>
                <a:cubicBezTo>
                  <a:pt x="4915663" y="6620583"/>
                  <a:pt x="4915663" y="6620583"/>
                  <a:pt x="4900624" y="6620583"/>
                </a:cubicBezTo>
                <a:cubicBezTo>
                  <a:pt x="4900624" y="6628502"/>
                  <a:pt x="4896865" y="6632460"/>
                  <a:pt x="4893107" y="6636419"/>
                </a:cubicBezTo>
                <a:lnTo>
                  <a:pt x="4885907" y="6651584"/>
                </a:lnTo>
                <a:lnTo>
                  <a:pt x="4885997" y="6651639"/>
                </a:lnTo>
                <a:cubicBezTo>
                  <a:pt x="4893118" y="6660461"/>
                  <a:pt x="4889506" y="6672935"/>
                  <a:pt x="4889506" y="6672935"/>
                </a:cubicBezTo>
                <a:cubicBezTo>
                  <a:pt x="4889506" y="6672935"/>
                  <a:pt x="4887782" y="6673937"/>
                  <a:pt x="4885196" y="6675442"/>
                </a:cubicBezTo>
                <a:lnTo>
                  <a:pt x="4879268" y="6678892"/>
                </a:lnTo>
                <a:lnTo>
                  <a:pt x="4879268" y="6681174"/>
                </a:lnTo>
                <a:cubicBezTo>
                  <a:pt x="4879268" y="6683530"/>
                  <a:pt x="4879268" y="6684878"/>
                  <a:pt x="4879268" y="6684878"/>
                </a:cubicBezTo>
                <a:cubicBezTo>
                  <a:pt x="4860910" y="6706427"/>
                  <a:pt x="4842551" y="6706427"/>
                  <a:pt x="4842551" y="6706427"/>
                </a:cubicBezTo>
                <a:cubicBezTo>
                  <a:pt x="4842551" y="6684878"/>
                  <a:pt x="4842551" y="6641782"/>
                  <a:pt x="4860910" y="6620231"/>
                </a:cubicBezTo>
                <a:cubicBezTo>
                  <a:pt x="4860910" y="6620231"/>
                  <a:pt x="4860910" y="6620231"/>
                  <a:pt x="4860910" y="6598683"/>
                </a:cubicBezTo>
                <a:cubicBezTo>
                  <a:pt x="4860910" y="6598683"/>
                  <a:pt x="4860910" y="6593297"/>
                  <a:pt x="4860910" y="6585217"/>
                </a:cubicBezTo>
                <a:lnTo>
                  <a:pt x="4860910" y="6574418"/>
                </a:lnTo>
                <a:lnTo>
                  <a:pt x="4859055" y="6573482"/>
                </a:lnTo>
                <a:lnTo>
                  <a:pt x="4860910" y="6562877"/>
                </a:lnTo>
                <a:lnTo>
                  <a:pt x="4860910" y="6555586"/>
                </a:lnTo>
                <a:lnTo>
                  <a:pt x="4860910" y="6555251"/>
                </a:lnTo>
                <a:lnTo>
                  <a:pt x="4853784" y="6558120"/>
                </a:lnTo>
                <a:cubicBezTo>
                  <a:pt x="4849172" y="6561461"/>
                  <a:pt x="4844559" y="6565918"/>
                  <a:pt x="4839946" y="6570373"/>
                </a:cubicBezTo>
                <a:cubicBezTo>
                  <a:pt x="4830722" y="6579284"/>
                  <a:pt x="4821498" y="6588198"/>
                  <a:pt x="4821498" y="6588198"/>
                </a:cubicBezTo>
                <a:cubicBezTo>
                  <a:pt x="4821498" y="6588198"/>
                  <a:pt x="4812273" y="6588198"/>
                  <a:pt x="4812273" y="6588198"/>
                </a:cubicBezTo>
                <a:cubicBezTo>
                  <a:pt x="4812273" y="6588198"/>
                  <a:pt x="4812273" y="6588198"/>
                  <a:pt x="4803050" y="6588198"/>
                </a:cubicBezTo>
                <a:cubicBezTo>
                  <a:pt x="4803050" y="6588198"/>
                  <a:pt x="4812273" y="6579284"/>
                  <a:pt x="4812273" y="6579284"/>
                </a:cubicBezTo>
                <a:cubicBezTo>
                  <a:pt x="4812273" y="6570373"/>
                  <a:pt x="4830722" y="6561461"/>
                  <a:pt x="4839946" y="6552551"/>
                </a:cubicBezTo>
                <a:cubicBezTo>
                  <a:pt x="4844559" y="6552551"/>
                  <a:pt x="4849172" y="6550322"/>
                  <a:pt x="4854936" y="6546980"/>
                </a:cubicBezTo>
                <a:lnTo>
                  <a:pt x="4860910" y="6543639"/>
                </a:lnTo>
                <a:lnTo>
                  <a:pt x="4860910" y="6534036"/>
                </a:lnTo>
                <a:cubicBezTo>
                  <a:pt x="4860910" y="6528650"/>
                  <a:pt x="4860910" y="6523262"/>
                  <a:pt x="4860910" y="6512490"/>
                </a:cubicBezTo>
                <a:cubicBezTo>
                  <a:pt x="4879268" y="6490940"/>
                  <a:pt x="4879268" y="6490940"/>
                  <a:pt x="4879268" y="6490940"/>
                </a:cubicBezTo>
                <a:cubicBezTo>
                  <a:pt x="4879268" y="6490940"/>
                  <a:pt x="4879268" y="6512490"/>
                  <a:pt x="4879268" y="6512490"/>
                </a:cubicBezTo>
                <a:lnTo>
                  <a:pt x="4879268" y="6532093"/>
                </a:lnTo>
                <a:lnTo>
                  <a:pt x="4895292" y="6514675"/>
                </a:lnTo>
                <a:cubicBezTo>
                  <a:pt x="4902209" y="6510219"/>
                  <a:pt x="4909129" y="6507990"/>
                  <a:pt x="4913742" y="6507990"/>
                </a:cubicBezTo>
                <a:lnTo>
                  <a:pt x="4915854" y="6508331"/>
                </a:lnTo>
                <a:lnTo>
                  <a:pt x="4917544" y="6495883"/>
                </a:lnTo>
                <a:cubicBezTo>
                  <a:pt x="4919423" y="6493904"/>
                  <a:pt x="4923182" y="6493904"/>
                  <a:pt x="4930700" y="6493904"/>
                </a:cubicBezTo>
                <a:cubicBezTo>
                  <a:pt x="4930700" y="6493904"/>
                  <a:pt x="4930700" y="6478069"/>
                  <a:pt x="4930700" y="6478069"/>
                </a:cubicBezTo>
                <a:close/>
                <a:moveTo>
                  <a:pt x="4328065" y="6477662"/>
                </a:moveTo>
                <a:cubicBezTo>
                  <a:pt x="4328065" y="6477662"/>
                  <a:pt x="4313341" y="6477662"/>
                  <a:pt x="4313341" y="6493615"/>
                </a:cubicBezTo>
                <a:lnTo>
                  <a:pt x="4308500" y="6498866"/>
                </a:lnTo>
                <a:lnTo>
                  <a:pt x="4314280" y="6495296"/>
                </a:lnTo>
                <a:lnTo>
                  <a:pt x="4322431" y="6493606"/>
                </a:lnTo>
                <a:lnTo>
                  <a:pt x="4332725" y="6481700"/>
                </a:lnTo>
                <a:close/>
                <a:moveTo>
                  <a:pt x="4516590" y="6472703"/>
                </a:moveTo>
                <a:cubicBezTo>
                  <a:pt x="4512148" y="6482327"/>
                  <a:pt x="4507708" y="6487140"/>
                  <a:pt x="4503265" y="6488343"/>
                </a:cubicBezTo>
                <a:cubicBezTo>
                  <a:pt x="4498824" y="6489547"/>
                  <a:pt x="4494383" y="6487140"/>
                  <a:pt x="4489942" y="6482327"/>
                </a:cubicBezTo>
                <a:cubicBezTo>
                  <a:pt x="4498824" y="6482327"/>
                  <a:pt x="4507708" y="6472703"/>
                  <a:pt x="4516590" y="6472703"/>
                </a:cubicBezTo>
                <a:close/>
                <a:moveTo>
                  <a:pt x="5182779" y="6472700"/>
                </a:moveTo>
                <a:cubicBezTo>
                  <a:pt x="5192772" y="6472700"/>
                  <a:pt x="5192772" y="6472700"/>
                  <a:pt x="5192772" y="6472700"/>
                </a:cubicBezTo>
                <a:cubicBezTo>
                  <a:pt x="5192772" y="6482327"/>
                  <a:pt x="5182779" y="6482327"/>
                  <a:pt x="5182779" y="6482327"/>
                </a:cubicBezTo>
                <a:cubicBezTo>
                  <a:pt x="5182779" y="6482327"/>
                  <a:pt x="5182779" y="6482327"/>
                  <a:pt x="5182779" y="6472700"/>
                </a:cubicBezTo>
                <a:close/>
                <a:moveTo>
                  <a:pt x="4544903" y="6472700"/>
                </a:moveTo>
                <a:cubicBezTo>
                  <a:pt x="4544903" y="6472700"/>
                  <a:pt x="4544903" y="6472700"/>
                  <a:pt x="4553228" y="6472700"/>
                </a:cubicBezTo>
                <a:cubicBezTo>
                  <a:pt x="4553228" y="6472700"/>
                  <a:pt x="4544903" y="6482327"/>
                  <a:pt x="4536573" y="6482327"/>
                </a:cubicBezTo>
                <a:cubicBezTo>
                  <a:pt x="4536573" y="6482327"/>
                  <a:pt x="4536573" y="6482327"/>
                  <a:pt x="4544903" y="6472700"/>
                </a:cubicBezTo>
                <a:close/>
                <a:moveTo>
                  <a:pt x="5501539" y="6469055"/>
                </a:moveTo>
                <a:cubicBezTo>
                  <a:pt x="5501539" y="6469055"/>
                  <a:pt x="5501539" y="6469055"/>
                  <a:pt x="5524801" y="6491985"/>
                </a:cubicBezTo>
                <a:cubicBezTo>
                  <a:pt x="5524801" y="6514912"/>
                  <a:pt x="5524801" y="6514912"/>
                  <a:pt x="5524801" y="6514912"/>
                </a:cubicBezTo>
                <a:cubicBezTo>
                  <a:pt x="5524801" y="6514912"/>
                  <a:pt x="5523347" y="6516345"/>
                  <a:pt x="5521167" y="6518853"/>
                </a:cubicBezTo>
                <a:lnTo>
                  <a:pt x="5518231" y="6522667"/>
                </a:lnTo>
                <a:lnTo>
                  <a:pt x="5524179" y="6536908"/>
                </a:lnTo>
                <a:cubicBezTo>
                  <a:pt x="5528364" y="6548110"/>
                  <a:pt x="5527297" y="6551798"/>
                  <a:pt x="5523026" y="6566546"/>
                </a:cubicBezTo>
                <a:cubicBezTo>
                  <a:pt x="5506778" y="6561843"/>
                  <a:pt x="5506778" y="6561843"/>
                  <a:pt x="5512472" y="6542176"/>
                </a:cubicBezTo>
                <a:cubicBezTo>
                  <a:pt x="5512472" y="6542176"/>
                  <a:pt x="5513896" y="6537260"/>
                  <a:pt x="5515320" y="6532344"/>
                </a:cubicBezTo>
                <a:lnTo>
                  <a:pt x="5518056" y="6522896"/>
                </a:lnTo>
                <a:lnTo>
                  <a:pt x="5513171" y="6529243"/>
                </a:lnTo>
                <a:cubicBezTo>
                  <a:pt x="5507355" y="6537842"/>
                  <a:pt x="5501539" y="6549306"/>
                  <a:pt x="5501539" y="6560770"/>
                </a:cubicBezTo>
                <a:cubicBezTo>
                  <a:pt x="5501539" y="6560770"/>
                  <a:pt x="5495727" y="6566502"/>
                  <a:pt x="5487006" y="6569371"/>
                </a:cubicBezTo>
                <a:cubicBezTo>
                  <a:pt x="5482648" y="6570804"/>
                  <a:pt x="5477558" y="6571518"/>
                  <a:pt x="5472106" y="6570445"/>
                </a:cubicBezTo>
                <a:cubicBezTo>
                  <a:pt x="5466656" y="6569371"/>
                  <a:pt x="5460841" y="6566503"/>
                  <a:pt x="5455025" y="6560770"/>
                </a:cubicBezTo>
                <a:cubicBezTo>
                  <a:pt x="5431765" y="6537842"/>
                  <a:pt x="5431765" y="6537842"/>
                  <a:pt x="5431765" y="6537842"/>
                </a:cubicBezTo>
                <a:cubicBezTo>
                  <a:pt x="5455025" y="6514912"/>
                  <a:pt x="5478286" y="6491985"/>
                  <a:pt x="5501539" y="6491985"/>
                </a:cubicBezTo>
                <a:cubicBezTo>
                  <a:pt x="5501539" y="6491985"/>
                  <a:pt x="5501539" y="6491985"/>
                  <a:pt x="5501539" y="6469055"/>
                </a:cubicBezTo>
                <a:close/>
                <a:moveTo>
                  <a:pt x="5482509" y="6452677"/>
                </a:moveTo>
                <a:cubicBezTo>
                  <a:pt x="5482509" y="6452677"/>
                  <a:pt x="5507886" y="6452677"/>
                  <a:pt x="5507886" y="6452677"/>
                </a:cubicBezTo>
                <a:cubicBezTo>
                  <a:pt x="5507886" y="6469055"/>
                  <a:pt x="5507886" y="6469055"/>
                  <a:pt x="5507886" y="6469055"/>
                </a:cubicBezTo>
                <a:lnTo>
                  <a:pt x="5501539" y="6469055"/>
                </a:lnTo>
                <a:lnTo>
                  <a:pt x="5482509" y="6469055"/>
                </a:lnTo>
                <a:cubicBezTo>
                  <a:pt x="5482509" y="6452677"/>
                  <a:pt x="5482509" y="6452677"/>
                  <a:pt x="5482509" y="6452677"/>
                </a:cubicBezTo>
                <a:close/>
                <a:moveTo>
                  <a:pt x="4579547" y="6449036"/>
                </a:moveTo>
                <a:cubicBezTo>
                  <a:pt x="4579547" y="6449036"/>
                  <a:pt x="4593696" y="6449036"/>
                  <a:pt x="4593696" y="6449036"/>
                </a:cubicBezTo>
                <a:cubicBezTo>
                  <a:pt x="4593696" y="6449036"/>
                  <a:pt x="4593696" y="6465003"/>
                  <a:pt x="4579547" y="6480971"/>
                </a:cubicBezTo>
                <a:cubicBezTo>
                  <a:pt x="4579547" y="6480971"/>
                  <a:pt x="4576010" y="6488955"/>
                  <a:pt x="4570701" y="6496937"/>
                </a:cubicBezTo>
                <a:lnTo>
                  <a:pt x="4556589" y="6508516"/>
                </a:lnTo>
                <a:lnTo>
                  <a:pt x="4556765" y="6508568"/>
                </a:lnTo>
                <a:cubicBezTo>
                  <a:pt x="4558797" y="6509767"/>
                  <a:pt x="4560835" y="6512165"/>
                  <a:pt x="4560835" y="6516954"/>
                </a:cubicBezTo>
                <a:cubicBezTo>
                  <a:pt x="4560835" y="6516954"/>
                  <a:pt x="4560835" y="6516954"/>
                  <a:pt x="4552693" y="6516954"/>
                </a:cubicBezTo>
                <a:cubicBezTo>
                  <a:pt x="4552693" y="6516954"/>
                  <a:pt x="4552693" y="6516954"/>
                  <a:pt x="4552693" y="6515758"/>
                </a:cubicBezTo>
                <a:lnTo>
                  <a:pt x="4552693" y="6511712"/>
                </a:lnTo>
                <a:lnTo>
                  <a:pt x="4551240" y="6512905"/>
                </a:lnTo>
                <a:cubicBezTo>
                  <a:pt x="4551240" y="6496936"/>
                  <a:pt x="4551240" y="6496936"/>
                  <a:pt x="4551240" y="6496936"/>
                </a:cubicBezTo>
                <a:cubicBezTo>
                  <a:pt x="4551240" y="6496936"/>
                  <a:pt x="4551240" y="6496936"/>
                  <a:pt x="4551240" y="6480971"/>
                </a:cubicBezTo>
                <a:cubicBezTo>
                  <a:pt x="4565391" y="6480971"/>
                  <a:pt x="4565391" y="6465003"/>
                  <a:pt x="4565391" y="6465003"/>
                </a:cubicBezTo>
                <a:cubicBezTo>
                  <a:pt x="4565391" y="6449036"/>
                  <a:pt x="4579547" y="6449036"/>
                  <a:pt x="4579547" y="6449036"/>
                </a:cubicBezTo>
                <a:close/>
                <a:moveTo>
                  <a:pt x="4837036" y="6442060"/>
                </a:moveTo>
                <a:cubicBezTo>
                  <a:pt x="4841464" y="6441076"/>
                  <a:pt x="4845289" y="6442182"/>
                  <a:pt x="4845289" y="6442182"/>
                </a:cubicBezTo>
                <a:cubicBezTo>
                  <a:pt x="4845289" y="6442182"/>
                  <a:pt x="4840443" y="6458915"/>
                  <a:pt x="4840443" y="6458915"/>
                </a:cubicBezTo>
                <a:cubicBezTo>
                  <a:pt x="4840443" y="6458915"/>
                  <a:pt x="4825148" y="6454487"/>
                  <a:pt x="4825148" y="6454487"/>
                </a:cubicBezTo>
                <a:cubicBezTo>
                  <a:pt x="4827571" y="6446121"/>
                  <a:pt x="4832605" y="6443044"/>
                  <a:pt x="4837036" y="6442060"/>
                </a:cubicBezTo>
                <a:close/>
                <a:moveTo>
                  <a:pt x="6489119" y="6441114"/>
                </a:moveTo>
                <a:cubicBezTo>
                  <a:pt x="6510541" y="6468985"/>
                  <a:pt x="6510541" y="6468985"/>
                  <a:pt x="6510541" y="6496850"/>
                </a:cubicBezTo>
                <a:cubicBezTo>
                  <a:pt x="6489119" y="6496850"/>
                  <a:pt x="6489119" y="6496850"/>
                  <a:pt x="6489119" y="6468985"/>
                </a:cubicBezTo>
                <a:cubicBezTo>
                  <a:pt x="6489119" y="6468985"/>
                  <a:pt x="6489119" y="6441114"/>
                  <a:pt x="6489119" y="6441114"/>
                </a:cubicBezTo>
                <a:close/>
                <a:moveTo>
                  <a:pt x="4272405" y="6431864"/>
                </a:moveTo>
                <a:lnTo>
                  <a:pt x="4257684" y="6439414"/>
                </a:lnTo>
                <a:lnTo>
                  <a:pt x="4257684" y="6445703"/>
                </a:lnTo>
                <a:lnTo>
                  <a:pt x="4250851" y="6446045"/>
                </a:lnTo>
                <a:lnTo>
                  <a:pt x="4249905" y="6447406"/>
                </a:lnTo>
                <a:cubicBezTo>
                  <a:pt x="4247303" y="6448294"/>
                  <a:pt x="4243834" y="6448294"/>
                  <a:pt x="4240366" y="6448294"/>
                </a:cubicBezTo>
                <a:cubicBezTo>
                  <a:pt x="4233426" y="6455408"/>
                  <a:pt x="4233426" y="6455408"/>
                  <a:pt x="4233426" y="6455408"/>
                </a:cubicBezTo>
                <a:lnTo>
                  <a:pt x="4224238" y="6459073"/>
                </a:lnTo>
                <a:lnTo>
                  <a:pt x="4222922" y="6464235"/>
                </a:lnTo>
                <a:lnTo>
                  <a:pt x="4218089" y="6461527"/>
                </a:lnTo>
                <a:lnTo>
                  <a:pt x="4217818" y="6461634"/>
                </a:lnTo>
                <a:cubicBezTo>
                  <a:pt x="4214349" y="6462523"/>
                  <a:pt x="4212615" y="6462523"/>
                  <a:pt x="4212615" y="6462523"/>
                </a:cubicBezTo>
                <a:cubicBezTo>
                  <a:pt x="4212615" y="6469638"/>
                  <a:pt x="4205676" y="6469638"/>
                  <a:pt x="4212615" y="6469638"/>
                </a:cubicBezTo>
                <a:cubicBezTo>
                  <a:pt x="4212615" y="6469638"/>
                  <a:pt x="4216084" y="6469638"/>
                  <a:pt x="4218685" y="6469638"/>
                </a:cubicBezTo>
                <a:lnTo>
                  <a:pt x="4219553" y="6469638"/>
                </a:lnTo>
                <a:cubicBezTo>
                  <a:pt x="4219553" y="6476753"/>
                  <a:pt x="4212615" y="6483867"/>
                  <a:pt x="4198738" y="6483867"/>
                </a:cubicBezTo>
                <a:lnTo>
                  <a:pt x="4190081" y="6489785"/>
                </a:lnTo>
                <a:lnTo>
                  <a:pt x="4196466" y="6489785"/>
                </a:lnTo>
                <a:cubicBezTo>
                  <a:pt x="4199931" y="6489785"/>
                  <a:pt x="4202241" y="6489785"/>
                  <a:pt x="4202241" y="6489785"/>
                </a:cubicBezTo>
                <a:cubicBezTo>
                  <a:pt x="4211480" y="6489785"/>
                  <a:pt x="4220720" y="6480969"/>
                  <a:pt x="4220720" y="6480969"/>
                </a:cubicBezTo>
                <a:lnTo>
                  <a:pt x="4221153" y="6480859"/>
                </a:lnTo>
                <a:lnTo>
                  <a:pt x="4226039" y="6476298"/>
                </a:lnTo>
                <a:cubicBezTo>
                  <a:pt x="4232975" y="6476298"/>
                  <a:pt x="4246841" y="6469238"/>
                  <a:pt x="4246841" y="6469238"/>
                </a:cubicBezTo>
                <a:cubicBezTo>
                  <a:pt x="4246841" y="6469238"/>
                  <a:pt x="4253777" y="6469238"/>
                  <a:pt x="4260713" y="6469238"/>
                </a:cubicBezTo>
                <a:cubicBezTo>
                  <a:pt x="4267646" y="6469238"/>
                  <a:pt x="4267646" y="6462179"/>
                  <a:pt x="4274580" y="6455116"/>
                </a:cubicBezTo>
                <a:cubicBezTo>
                  <a:pt x="4274580" y="6451586"/>
                  <a:pt x="4278045" y="6448056"/>
                  <a:pt x="4281513" y="6445408"/>
                </a:cubicBezTo>
                <a:lnTo>
                  <a:pt x="4287305" y="6441723"/>
                </a:lnTo>
                <a:lnTo>
                  <a:pt x="4285405" y="6436884"/>
                </a:lnTo>
                <a:cubicBezTo>
                  <a:pt x="4285405" y="6436884"/>
                  <a:pt x="4276164" y="6436884"/>
                  <a:pt x="4276164" y="6436884"/>
                </a:cubicBezTo>
                <a:close/>
                <a:moveTo>
                  <a:pt x="4719776" y="6427788"/>
                </a:moveTo>
                <a:cubicBezTo>
                  <a:pt x="4719776" y="6427788"/>
                  <a:pt x="4729769" y="6427788"/>
                  <a:pt x="4729769" y="6437414"/>
                </a:cubicBezTo>
                <a:cubicBezTo>
                  <a:pt x="4729769" y="6437414"/>
                  <a:pt x="4729769" y="6437414"/>
                  <a:pt x="4719776" y="6447038"/>
                </a:cubicBezTo>
                <a:cubicBezTo>
                  <a:pt x="4719776" y="6447038"/>
                  <a:pt x="4719776" y="6437414"/>
                  <a:pt x="4719776" y="6437414"/>
                </a:cubicBezTo>
                <a:cubicBezTo>
                  <a:pt x="4719776" y="6437414"/>
                  <a:pt x="4719776" y="6437414"/>
                  <a:pt x="4719776" y="6427788"/>
                </a:cubicBezTo>
                <a:close/>
                <a:moveTo>
                  <a:pt x="4983684" y="6423547"/>
                </a:moveTo>
                <a:cubicBezTo>
                  <a:pt x="4987224" y="6423547"/>
                  <a:pt x="4989584" y="6425725"/>
                  <a:pt x="4989584" y="6430078"/>
                </a:cubicBezTo>
                <a:cubicBezTo>
                  <a:pt x="4989584" y="6430078"/>
                  <a:pt x="4989584" y="6430078"/>
                  <a:pt x="4980146" y="6438786"/>
                </a:cubicBezTo>
                <a:cubicBezTo>
                  <a:pt x="4980146" y="6438786"/>
                  <a:pt x="4970708" y="6447495"/>
                  <a:pt x="4970708" y="6447495"/>
                </a:cubicBezTo>
                <a:cubicBezTo>
                  <a:pt x="4961271" y="6456202"/>
                  <a:pt x="4961271" y="6456202"/>
                  <a:pt x="4961271" y="6464910"/>
                </a:cubicBezTo>
                <a:cubicBezTo>
                  <a:pt x="4961271" y="6473618"/>
                  <a:pt x="4961271" y="6473618"/>
                  <a:pt x="4961271" y="6473618"/>
                </a:cubicBezTo>
                <a:cubicBezTo>
                  <a:pt x="4942395" y="6473618"/>
                  <a:pt x="4932957" y="6482327"/>
                  <a:pt x="4932957" y="6482327"/>
                </a:cubicBezTo>
                <a:cubicBezTo>
                  <a:pt x="4932957" y="6473618"/>
                  <a:pt x="4932957" y="6473618"/>
                  <a:pt x="4932957" y="6473618"/>
                </a:cubicBezTo>
                <a:cubicBezTo>
                  <a:pt x="4932957" y="6473618"/>
                  <a:pt x="4951833" y="6447495"/>
                  <a:pt x="4951833" y="6447495"/>
                </a:cubicBezTo>
                <a:cubicBezTo>
                  <a:pt x="4961271" y="6438786"/>
                  <a:pt x="4970708" y="6430078"/>
                  <a:pt x="4970708" y="6430078"/>
                </a:cubicBezTo>
                <a:cubicBezTo>
                  <a:pt x="4975426" y="6425725"/>
                  <a:pt x="4980146" y="6423547"/>
                  <a:pt x="4983684" y="6423547"/>
                </a:cubicBezTo>
                <a:close/>
                <a:moveTo>
                  <a:pt x="5950493" y="6378979"/>
                </a:moveTo>
                <a:cubicBezTo>
                  <a:pt x="5950493" y="6378979"/>
                  <a:pt x="5950493" y="6378979"/>
                  <a:pt x="5973046" y="6378979"/>
                </a:cubicBezTo>
                <a:cubicBezTo>
                  <a:pt x="5995598" y="6378979"/>
                  <a:pt x="5995598" y="6378979"/>
                  <a:pt x="5995598" y="6378979"/>
                </a:cubicBezTo>
                <a:cubicBezTo>
                  <a:pt x="5995598" y="6378979"/>
                  <a:pt x="6018152" y="6378979"/>
                  <a:pt x="6018152" y="6401501"/>
                </a:cubicBezTo>
                <a:cubicBezTo>
                  <a:pt x="6018152" y="6401501"/>
                  <a:pt x="6018152" y="6424016"/>
                  <a:pt x="6018152" y="6424016"/>
                </a:cubicBezTo>
                <a:cubicBezTo>
                  <a:pt x="6040706" y="6446538"/>
                  <a:pt x="6040706" y="6469059"/>
                  <a:pt x="6040706" y="6469059"/>
                </a:cubicBezTo>
                <a:cubicBezTo>
                  <a:pt x="6018152" y="6469059"/>
                  <a:pt x="6018152" y="6536619"/>
                  <a:pt x="5995598" y="6536619"/>
                </a:cubicBezTo>
                <a:cubicBezTo>
                  <a:pt x="5995598" y="6559135"/>
                  <a:pt x="5973046" y="6559135"/>
                  <a:pt x="5973046" y="6559135"/>
                </a:cubicBezTo>
                <a:cubicBezTo>
                  <a:pt x="5973046" y="6559135"/>
                  <a:pt x="5973046" y="6559135"/>
                  <a:pt x="5950493" y="6559135"/>
                </a:cubicBezTo>
                <a:cubicBezTo>
                  <a:pt x="5927936" y="6559135"/>
                  <a:pt x="5927936" y="6536619"/>
                  <a:pt x="5905387" y="6536619"/>
                </a:cubicBezTo>
                <a:cubicBezTo>
                  <a:pt x="5905387" y="6514098"/>
                  <a:pt x="5927936" y="6446538"/>
                  <a:pt x="5927936" y="6446538"/>
                </a:cubicBezTo>
                <a:cubicBezTo>
                  <a:pt x="5927936" y="6424016"/>
                  <a:pt x="5950493" y="6401501"/>
                  <a:pt x="5950493" y="6378979"/>
                </a:cubicBezTo>
                <a:close/>
                <a:moveTo>
                  <a:pt x="5024957" y="6373170"/>
                </a:moveTo>
                <a:cubicBezTo>
                  <a:pt x="5024957" y="6373170"/>
                  <a:pt x="5024957" y="6373170"/>
                  <a:pt x="5024957" y="6374967"/>
                </a:cubicBezTo>
                <a:lnTo>
                  <a:pt x="5024957" y="6376552"/>
                </a:lnTo>
                <a:lnTo>
                  <a:pt x="5028722" y="6377459"/>
                </a:lnTo>
                <a:cubicBezTo>
                  <a:pt x="5030803" y="6378463"/>
                  <a:pt x="5032886" y="6380467"/>
                  <a:pt x="5032886" y="6384477"/>
                </a:cubicBezTo>
                <a:cubicBezTo>
                  <a:pt x="5032886" y="6384477"/>
                  <a:pt x="5024559" y="6384477"/>
                  <a:pt x="5024559" y="6392499"/>
                </a:cubicBezTo>
                <a:cubicBezTo>
                  <a:pt x="5016232" y="6392499"/>
                  <a:pt x="5016232" y="6392499"/>
                  <a:pt x="5016232" y="6392499"/>
                </a:cubicBezTo>
                <a:cubicBezTo>
                  <a:pt x="5016232" y="6392499"/>
                  <a:pt x="5016232" y="6390493"/>
                  <a:pt x="5016232" y="6388487"/>
                </a:cubicBezTo>
                <a:lnTo>
                  <a:pt x="5016232" y="6387550"/>
                </a:lnTo>
                <a:lnTo>
                  <a:pt x="5014270" y="6387550"/>
                </a:lnTo>
                <a:cubicBezTo>
                  <a:pt x="5012745" y="6387550"/>
                  <a:pt x="5012745" y="6387550"/>
                  <a:pt x="5012745" y="6387550"/>
                </a:cubicBezTo>
                <a:cubicBezTo>
                  <a:pt x="5012745" y="6387550"/>
                  <a:pt x="5012745" y="6373170"/>
                  <a:pt x="5024957" y="6373170"/>
                </a:cubicBezTo>
                <a:close/>
                <a:moveTo>
                  <a:pt x="4997079" y="6366834"/>
                </a:moveTo>
                <a:cubicBezTo>
                  <a:pt x="5006240" y="6384479"/>
                  <a:pt x="4997079" y="6393301"/>
                  <a:pt x="4978759" y="6402124"/>
                </a:cubicBezTo>
                <a:cubicBezTo>
                  <a:pt x="4969598" y="6384479"/>
                  <a:pt x="4978759" y="6384479"/>
                  <a:pt x="4997079" y="6366834"/>
                </a:cubicBezTo>
                <a:close/>
                <a:moveTo>
                  <a:pt x="4383091" y="6365962"/>
                </a:moveTo>
                <a:lnTo>
                  <a:pt x="4381342" y="6367757"/>
                </a:lnTo>
                <a:lnTo>
                  <a:pt x="4377809" y="6375168"/>
                </a:lnTo>
                <a:cubicBezTo>
                  <a:pt x="4377809" y="6375168"/>
                  <a:pt x="4377809" y="6375168"/>
                  <a:pt x="4376653" y="6376271"/>
                </a:cubicBezTo>
                <a:lnTo>
                  <a:pt x="4372231" y="6380491"/>
                </a:lnTo>
                <a:lnTo>
                  <a:pt x="4372231" y="6381921"/>
                </a:lnTo>
                <a:cubicBezTo>
                  <a:pt x="4372231" y="6385910"/>
                  <a:pt x="4372231" y="6389900"/>
                  <a:pt x="4372231" y="6397879"/>
                </a:cubicBezTo>
                <a:cubicBezTo>
                  <a:pt x="4372231" y="6405858"/>
                  <a:pt x="4372231" y="6409846"/>
                  <a:pt x="4372231" y="6411841"/>
                </a:cubicBezTo>
                <a:lnTo>
                  <a:pt x="4372231" y="6412581"/>
                </a:lnTo>
                <a:lnTo>
                  <a:pt x="4376286" y="6411643"/>
                </a:lnTo>
                <a:cubicBezTo>
                  <a:pt x="4380537" y="6410002"/>
                  <a:pt x="4386210" y="6406723"/>
                  <a:pt x="4391879" y="6400165"/>
                </a:cubicBezTo>
                <a:cubicBezTo>
                  <a:pt x="4391879" y="6400165"/>
                  <a:pt x="4397550" y="6393604"/>
                  <a:pt x="4404638" y="6385407"/>
                </a:cubicBezTo>
                <a:lnTo>
                  <a:pt x="4416400" y="6371808"/>
                </a:lnTo>
                <a:lnTo>
                  <a:pt x="4416400" y="6365962"/>
                </a:lnTo>
                <a:cubicBezTo>
                  <a:pt x="4416400" y="6365962"/>
                  <a:pt x="4401678" y="6365962"/>
                  <a:pt x="4386953" y="6365962"/>
                </a:cubicBezTo>
                <a:cubicBezTo>
                  <a:pt x="4386953" y="6365962"/>
                  <a:pt x="4386953" y="6365962"/>
                  <a:pt x="4385114" y="6365962"/>
                </a:cubicBezTo>
                <a:close/>
                <a:moveTo>
                  <a:pt x="4784730" y="6341168"/>
                </a:moveTo>
                <a:cubicBezTo>
                  <a:pt x="4793060" y="6341168"/>
                  <a:pt x="4793060" y="6341168"/>
                  <a:pt x="4793060" y="6349725"/>
                </a:cubicBezTo>
                <a:cubicBezTo>
                  <a:pt x="4793060" y="6349725"/>
                  <a:pt x="4784730" y="6358278"/>
                  <a:pt x="4784730" y="6366834"/>
                </a:cubicBezTo>
                <a:cubicBezTo>
                  <a:pt x="4784730" y="6366834"/>
                  <a:pt x="4776402" y="6358278"/>
                  <a:pt x="4776402" y="6358278"/>
                </a:cubicBezTo>
                <a:cubicBezTo>
                  <a:pt x="4776402" y="6358278"/>
                  <a:pt x="4784730" y="6358278"/>
                  <a:pt x="4784730" y="6349725"/>
                </a:cubicBezTo>
                <a:cubicBezTo>
                  <a:pt x="4784730" y="6341168"/>
                  <a:pt x="4784730" y="6341168"/>
                  <a:pt x="4784730" y="6341168"/>
                </a:cubicBezTo>
                <a:close/>
                <a:moveTo>
                  <a:pt x="4498269" y="6341168"/>
                </a:moveTo>
                <a:cubicBezTo>
                  <a:pt x="4498269" y="6341168"/>
                  <a:pt x="4506598" y="6341168"/>
                  <a:pt x="4506598" y="6341168"/>
                </a:cubicBezTo>
                <a:cubicBezTo>
                  <a:pt x="4506598" y="6341168"/>
                  <a:pt x="4506598" y="6350795"/>
                  <a:pt x="4506598" y="6350795"/>
                </a:cubicBezTo>
                <a:cubicBezTo>
                  <a:pt x="4506598" y="6350795"/>
                  <a:pt x="4498269" y="6350795"/>
                  <a:pt x="4489942" y="6350795"/>
                </a:cubicBezTo>
                <a:cubicBezTo>
                  <a:pt x="4489942" y="6350795"/>
                  <a:pt x="4498269" y="6350795"/>
                  <a:pt x="4498269" y="6341168"/>
                </a:cubicBezTo>
                <a:close/>
                <a:moveTo>
                  <a:pt x="4425471" y="6339289"/>
                </a:moveTo>
                <a:lnTo>
                  <a:pt x="4430508" y="6348840"/>
                </a:lnTo>
                <a:lnTo>
                  <a:pt x="4431577" y="6346056"/>
                </a:lnTo>
                <a:lnTo>
                  <a:pt x="4431678" y="6345619"/>
                </a:lnTo>
                <a:lnTo>
                  <a:pt x="4429914" y="6343820"/>
                </a:lnTo>
                <a:close/>
                <a:moveTo>
                  <a:pt x="4419277" y="6332968"/>
                </a:moveTo>
                <a:lnTo>
                  <a:pt x="4416488" y="6334076"/>
                </a:lnTo>
                <a:lnTo>
                  <a:pt x="4421762" y="6335506"/>
                </a:lnTo>
                <a:close/>
                <a:moveTo>
                  <a:pt x="4991735" y="6321299"/>
                </a:moveTo>
                <a:cubicBezTo>
                  <a:pt x="4991735" y="6321299"/>
                  <a:pt x="4991735" y="6321299"/>
                  <a:pt x="5007654" y="6335815"/>
                </a:cubicBezTo>
                <a:cubicBezTo>
                  <a:pt x="5007654" y="6335815"/>
                  <a:pt x="5007654" y="6335815"/>
                  <a:pt x="4991735" y="6335815"/>
                </a:cubicBezTo>
                <a:cubicBezTo>
                  <a:pt x="4991735" y="6350331"/>
                  <a:pt x="4991735" y="6350331"/>
                  <a:pt x="4991735" y="6350331"/>
                </a:cubicBezTo>
                <a:cubicBezTo>
                  <a:pt x="4991735" y="6350331"/>
                  <a:pt x="4991735" y="6350331"/>
                  <a:pt x="4975811" y="6350331"/>
                </a:cubicBezTo>
                <a:cubicBezTo>
                  <a:pt x="4975811" y="6350331"/>
                  <a:pt x="4975811" y="6335815"/>
                  <a:pt x="4991735" y="6321299"/>
                </a:cubicBezTo>
                <a:close/>
                <a:moveTo>
                  <a:pt x="4646494" y="6315503"/>
                </a:moveTo>
                <a:cubicBezTo>
                  <a:pt x="4656488" y="6321918"/>
                  <a:pt x="4646494" y="6321918"/>
                  <a:pt x="4646494" y="6321918"/>
                </a:cubicBezTo>
                <a:cubicBezTo>
                  <a:pt x="4646494" y="6321918"/>
                  <a:pt x="4646494" y="6321918"/>
                  <a:pt x="4646494" y="6315503"/>
                </a:cubicBezTo>
                <a:close/>
                <a:moveTo>
                  <a:pt x="4562111" y="6315503"/>
                </a:moveTo>
                <a:cubicBezTo>
                  <a:pt x="4570994" y="6315503"/>
                  <a:pt x="4579875" y="6324328"/>
                  <a:pt x="4570994" y="6324328"/>
                </a:cubicBezTo>
                <a:cubicBezTo>
                  <a:pt x="4570994" y="6333150"/>
                  <a:pt x="4553228" y="6341970"/>
                  <a:pt x="4553228" y="6333150"/>
                </a:cubicBezTo>
                <a:cubicBezTo>
                  <a:pt x="4553228" y="6333150"/>
                  <a:pt x="4544345" y="6333150"/>
                  <a:pt x="4535463" y="6341970"/>
                </a:cubicBezTo>
                <a:cubicBezTo>
                  <a:pt x="4535463" y="6341970"/>
                  <a:pt x="4526580" y="6350795"/>
                  <a:pt x="4526580" y="6350795"/>
                </a:cubicBezTo>
                <a:cubicBezTo>
                  <a:pt x="4526580" y="6350795"/>
                  <a:pt x="4528802" y="6348589"/>
                  <a:pt x="4531022" y="6345281"/>
                </a:cubicBezTo>
                <a:lnTo>
                  <a:pt x="4535317" y="6333549"/>
                </a:lnTo>
                <a:lnTo>
                  <a:pt x="4532644" y="6332774"/>
                </a:lnTo>
                <a:cubicBezTo>
                  <a:pt x="4531443" y="6332427"/>
                  <a:pt x="4531443" y="6332427"/>
                  <a:pt x="4531443" y="6332427"/>
                </a:cubicBezTo>
                <a:cubicBezTo>
                  <a:pt x="4531443" y="6332427"/>
                  <a:pt x="4534121" y="6323181"/>
                  <a:pt x="4543721" y="6325961"/>
                </a:cubicBezTo>
                <a:cubicBezTo>
                  <a:pt x="4543721" y="6325961"/>
                  <a:pt x="4543721" y="6325961"/>
                  <a:pt x="4543386" y="6327116"/>
                </a:cubicBezTo>
                <a:lnTo>
                  <a:pt x="4542758" y="6329286"/>
                </a:lnTo>
                <a:lnTo>
                  <a:pt x="4552118" y="6324328"/>
                </a:lnTo>
                <a:cubicBezTo>
                  <a:pt x="4557670" y="6319915"/>
                  <a:pt x="4562111" y="6315503"/>
                  <a:pt x="4562111" y="6315503"/>
                </a:cubicBezTo>
                <a:close/>
                <a:moveTo>
                  <a:pt x="5532772" y="6298538"/>
                </a:moveTo>
                <a:cubicBezTo>
                  <a:pt x="5554801" y="6298538"/>
                  <a:pt x="5554801" y="6321625"/>
                  <a:pt x="5554801" y="6321625"/>
                </a:cubicBezTo>
                <a:cubicBezTo>
                  <a:pt x="5554801" y="6321625"/>
                  <a:pt x="5532772" y="6344713"/>
                  <a:pt x="5532772" y="6344713"/>
                </a:cubicBezTo>
                <a:cubicBezTo>
                  <a:pt x="5532772" y="6321625"/>
                  <a:pt x="5532772" y="6321625"/>
                  <a:pt x="5532772" y="6321625"/>
                </a:cubicBezTo>
                <a:cubicBezTo>
                  <a:pt x="5532772" y="6321625"/>
                  <a:pt x="5532772" y="6321625"/>
                  <a:pt x="5532772" y="6298538"/>
                </a:cubicBezTo>
                <a:close/>
                <a:moveTo>
                  <a:pt x="4693129" y="6296256"/>
                </a:moveTo>
                <a:cubicBezTo>
                  <a:pt x="4693129" y="6296256"/>
                  <a:pt x="4693129" y="6305879"/>
                  <a:pt x="4693129" y="6305879"/>
                </a:cubicBezTo>
                <a:cubicBezTo>
                  <a:pt x="4693129" y="6305879"/>
                  <a:pt x="4683136" y="6305879"/>
                  <a:pt x="4683136" y="6305879"/>
                </a:cubicBezTo>
                <a:cubicBezTo>
                  <a:pt x="4683136" y="6296256"/>
                  <a:pt x="4683136" y="6296256"/>
                  <a:pt x="4693129" y="6296256"/>
                </a:cubicBezTo>
                <a:close/>
                <a:moveTo>
                  <a:pt x="3997537" y="6295554"/>
                </a:moveTo>
                <a:lnTo>
                  <a:pt x="3994337" y="6299297"/>
                </a:lnTo>
                <a:lnTo>
                  <a:pt x="3997537" y="6298884"/>
                </a:lnTo>
                <a:close/>
                <a:moveTo>
                  <a:pt x="5391425" y="6283145"/>
                </a:moveTo>
                <a:cubicBezTo>
                  <a:pt x="5391425" y="6283145"/>
                  <a:pt x="5411618" y="6283145"/>
                  <a:pt x="5411618" y="6283145"/>
                </a:cubicBezTo>
                <a:cubicBezTo>
                  <a:pt x="5411618" y="6303154"/>
                  <a:pt x="5431808" y="6323165"/>
                  <a:pt x="5431808" y="6343177"/>
                </a:cubicBezTo>
                <a:cubicBezTo>
                  <a:pt x="5431808" y="6343177"/>
                  <a:pt x="5452002" y="6343177"/>
                  <a:pt x="5411618" y="6383196"/>
                </a:cubicBezTo>
                <a:cubicBezTo>
                  <a:pt x="5411618" y="6383196"/>
                  <a:pt x="5411618" y="6383196"/>
                  <a:pt x="5409095" y="6383196"/>
                </a:cubicBezTo>
                <a:lnTo>
                  <a:pt x="5406396" y="6383196"/>
                </a:lnTo>
                <a:lnTo>
                  <a:pt x="5406396" y="6405184"/>
                </a:lnTo>
                <a:cubicBezTo>
                  <a:pt x="5406396" y="6405184"/>
                  <a:pt x="5406396" y="6405184"/>
                  <a:pt x="5406396" y="6428111"/>
                </a:cubicBezTo>
                <a:cubicBezTo>
                  <a:pt x="5406396" y="6428111"/>
                  <a:pt x="5406396" y="6451042"/>
                  <a:pt x="5406396" y="6451042"/>
                </a:cubicBezTo>
                <a:cubicBezTo>
                  <a:pt x="5406396" y="6451042"/>
                  <a:pt x="5406396" y="6451042"/>
                  <a:pt x="5406396" y="6473972"/>
                </a:cubicBezTo>
                <a:cubicBezTo>
                  <a:pt x="5406396" y="6496901"/>
                  <a:pt x="5406396" y="6519828"/>
                  <a:pt x="5406396" y="6519828"/>
                </a:cubicBezTo>
                <a:cubicBezTo>
                  <a:pt x="5385250" y="6542757"/>
                  <a:pt x="5364105" y="6542757"/>
                  <a:pt x="5364105" y="6542757"/>
                </a:cubicBezTo>
                <a:cubicBezTo>
                  <a:pt x="5364105" y="6519828"/>
                  <a:pt x="5364105" y="6473972"/>
                  <a:pt x="5385250" y="6451042"/>
                </a:cubicBezTo>
                <a:cubicBezTo>
                  <a:pt x="5385250" y="6451042"/>
                  <a:pt x="5385250" y="6451042"/>
                  <a:pt x="5385250" y="6428111"/>
                </a:cubicBezTo>
                <a:cubicBezTo>
                  <a:pt x="5385250" y="6428111"/>
                  <a:pt x="5385250" y="6405184"/>
                  <a:pt x="5385250" y="6382255"/>
                </a:cubicBezTo>
                <a:lnTo>
                  <a:pt x="5385250" y="6369698"/>
                </a:lnTo>
                <a:lnTo>
                  <a:pt x="5381326" y="6360685"/>
                </a:lnTo>
                <a:cubicBezTo>
                  <a:pt x="5376278" y="6348180"/>
                  <a:pt x="5371230" y="6333173"/>
                  <a:pt x="5371230" y="6323165"/>
                </a:cubicBezTo>
                <a:cubicBezTo>
                  <a:pt x="5371230" y="6323165"/>
                  <a:pt x="5371230" y="6303154"/>
                  <a:pt x="5371230" y="6303154"/>
                </a:cubicBezTo>
                <a:cubicBezTo>
                  <a:pt x="5371230" y="6283145"/>
                  <a:pt x="5391425" y="6283145"/>
                  <a:pt x="5391425" y="6283145"/>
                </a:cubicBezTo>
                <a:close/>
                <a:moveTo>
                  <a:pt x="4573213" y="6280211"/>
                </a:moveTo>
                <a:cubicBezTo>
                  <a:pt x="4573213" y="6288233"/>
                  <a:pt x="4563220" y="6296256"/>
                  <a:pt x="4553228" y="6296256"/>
                </a:cubicBezTo>
                <a:cubicBezTo>
                  <a:pt x="4553228" y="6296256"/>
                  <a:pt x="4553228" y="6296256"/>
                  <a:pt x="4553228" y="6288233"/>
                </a:cubicBezTo>
                <a:cubicBezTo>
                  <a:pt x="4553228" y="6288233"/>
                  <a:pt x="4563220" y="6280211"/>
                  <a:pt x="4573213" y="6280211"/>
                </a:cubicBezTo>
                <a:close/>
                <a:moveTo>
                  <a:pt x="5034187" y="6269046"/>
                </a:moveTo>
                <a:cubicBezTo>
                  <a:pt x="5050112" y="6269046"/>
                  <a:pt x="5050112" y="6286465"/>
                  <a:pt x="5050112" y="6303881"/>
                </a:cubicBezTo>
                <a:cubicBezTo>
                  <a:pt x="5050112" y="6303881"/>
                  <a:pt x="5050112" y="6303881"/>
                  <a:pt x="5034187" y="6303881"/>
                </a:cubicBezTo>
                <a:cubicBezTo>
                  <a:pt x="5034187" y="6286465"/>
                  <a:pt x="5034187" y="6286465"/>
                  <a:pt x="5034187" y="6269046"/>
                </a:cubicBezTo>
                <a:close/>
                <a:moveTo>
                  <a:pt x="4721441" y="6257756"/>
                </a:moveTo>
                <a:cubicBezTo>
                  <a:pt x="4722359" y="6257756"/>
                  <a:pt x="4723108" y="6258477"/>
                  <a:pt x="4723108" y="6259361"/>
                </a:cubicBezTo>
                <a:cubicBezTo>
                  <a:pt x="4723108" y="6260249"/>
                  <a:pt x="4722359" y="6260966"/>
                  <a:pt x="4721441" y="6260966"/>
                </a:cubicBezTo>
                <a:cubicBezTo>
                  <a:pt x="4720523" y="6260966"/>
                  <a:pt x="4719776" y="6260249"/>
                  <a:pt x="4719776" y="6259361"/>
                </a:cubicBezTo>
                <a:cubicBezTo>
                  <a:pt x="4719776" y="6258477"/>
                  <a:pt x="4720523" y="6257756"/>
                  <a:pt x="4721441" y="6257756"/>
                </a:cubicBezTo>
                <a:close/>
                <a:moveTo>
                  <a:pt x="4013130" y="6248241"/>
                </a:moveTo>
                <a:cubicBezTo>
                  <a:pt x="4013759" y="6248241"/>
                  <a:pt x="4014271" y="6248822"/>
                  <a:pt x="4014271" y="6249535"/>
                </a:cubicBezTo>
                <a:cubicBezTo>
                  <a:pt x="4014271" y="6250250"/>
                  <a:pt x="4013759" y="6250831"/>
                  <a:pt x="4013130" y="6250831"/>
                </a:cubicBezTo>
                <a:cubicBezTo>
                  <a:pt x="4012499" y="6250831"/>
                  <a:pt x="4011987" y="6250250"/>
                  <a:pt x="4011987" y="6249535"/>
                </a:cubicBezTo>
                <a:cubicBezTo>
                  <a:pt x="4011987" y="6248822"/>
                  <a:pt x="4012499" y="6248241"/>
                  <a:pt x="4013130" y="6248241"/>
                </a:cubicBezTo>
                <a:close/>
                <a:moveTo>
                  <a:pt x="4009499" y="6246068"/>
                </a:moveTo>
                <a:lnTo>
                  <a:pt x="4008528" y="6248178"/>
                </a:lnTo>
                <a:lnTo>
                  <a:pt x="4009898" y="6254241"/>
                </a:lnTo>
                <a:cubicBezTo>
                  <a:pt x="4009898" y="6254241"/>
                  <a:pt x="4008397" y="6253806"/>
                  <a:pt x="4006671" y="6254150"/>
                </a:cubicBezTo>
                <a:lnTo>
                  <a:pt x="4004390" y="6256424"/>
                </a:lnTo>
                <a:lnTo>
                  <a:pt x="3996294" y="6270812"/>
                </a:lnTo>
                <a:cubicBezTo>
                  <a:pt x="3992846" y="6274383"/>
                  <a:pt x="3990007" y="6275846"/>
                  <a:pt x="3990007" y="6275846"/>
                </a:cubicBezTo>
                <a:cubicBezTo>
                  <a:pt x="3990007" y="6275846"/>
                  <a:pt x="3987778" y="6275200"/>
                  <a:pt x="3985551" y="6274555"/>
                </a:cubicBezTo>
                <a:lnTo>
                  <a:pt x="3982420" y="6273648"/>
                </a:lnTo>
                <a:lnTo>
                  <a:pt x="3976724" y="6277542"/>
                </a:lnTo>
                <a:cubicBezTo>
                  <a:pt x="3969787" y="6284655"/>
                  <a:pt x="3948973" y="6291771"/>
                  <a:pt x="3948973" y="6298884"/>
                </a:cubicBezTo>
                <a:cubicBezTo>
                  <a:pt x="3942035" y="6298884"/>
                  <a:pt x="3942035" y="6298884"/>
                  <a:pt x="3942035" y="6298884"/>
                </a:cubicBezTo>
                <a:cubicBezTo>
                  <a:pt x="3942035" y="6298884"/>
                  <a:pt x="3942035" y="6306001"/>
                  <a:pt x="3948973" y="6306001"/>
                </a:cubicBezTo>
                <a:cubicBezTo>
                  <a:pt x="3948973" y="6306001"/>
                  <a:pt x="3962851" y="6306001"/>
                  <a:pt x="3969787" y="6306001"/>
                </a:cubicBezTo>
                <a:cubicBezTo>
                  <a:pt x="3969787" y="6306001"/>
                  <a:pt x="3976724" y="6306001"/>
                  <a:pt x="3983662" y="6306001"/>
                </a:cubicBezTo>
                <a:lnTo>
                  <a:pt x="3990328" y="6300018"/>
                </a:lnTo>
                <a:lnTo>
                  <a:pt x="3981541" y="6300018"/>
                </a:lnTo>
                <a:cubicBezTo>
                  <a:pt x="3981541" y="6300018"/>
                  <a:pt x="3975452" y="6300018"/>
                  <a:pt x="3981541" y="6292898"/>
                </a:cubicBezTo>
                <a:cubicBezTo>
                  <a:pt x="3981541" y="6292898"/>
                  <a:pt x="3987630" y="6285780"/>
                  <a:pt x="3993719" y="6278660"/>
                </a:cubicBezTo>
                <a:cubicBezTo>
                  <a:pt x="3999808" y="6271541"/>
                  <a:pt x="4005898" y="6271541"/>
                  <a:pt x="4005898" y="6271541"/>
                </a:cubicBezTo>
                <a:cubicBezTo>
                  <a:pt x="4011987" y="6271541"/>
                  <a:pt x="4011987" y="6271541"/>
                  <a:pt x="4011987" y="6271541"/>
                </a:cubicBezTo>
                <a:cubicBezTo>
                  <a:pt x="4011987" y="6271541"/>
                  <a:pt x="4011987" y="6278660"/>
                  <a:pt x="4011987" y="6278660"/>
                </a:cubicBezTo>
                <a:cubicBezTo>
                  <a:pt x="4011987" y="6278660"/>
                  <a:pt x="4008942" y="6282220"/>
                  <a:pt x="4005137" y="6286669"/>
                </a:cubicBezTo>
                <a:lnTo>
                  <a:pt x="4003301" y="6288815"/>
                </a:lnTo>
                <a:lnTo>
                  <a:pt x="4011415" y="6284655"/>
                </a:lnTo>
                <a:cubicBezTo>
                  <a:pt x="4016617" y="6282876"/>
                  <a:pt x="4021820" y="6281098"/>
                  <a:pt x="4025289" y="6277542"/>
                </a:cubicBezTo>
                <a:cubicBezTo>
                  <a:pt x="4025289" y="6277542"/>
                  <a:pt x="4032229" y="6277542"/>
                  <a:pt x="4039165" y="6263311"/>
                </a:cubicBezTo>
                <a:lnTo>
                  <a:pt x="4047485" y="6257792"/>
                </a:lnTo>
                <a:lnTo>
                  <a:pt x="4044340" y="6255014"/>
                </a:lnTo>
                <a:cubicBezTo>
                  <a:pt x="4044340" y="6255014"/>
                  <a:pt x="4042723" y="6252261"/>
                  <a:pt x="4041105" y="6249507"/>
                </a:cubicBezTo>
                <a:lnTo>
                  <a:pt x="4040857" y="6249084"/>
                </a:lnTo>
                <a:lnTo>
                  <a:pt x="4036565" y="6249084"/>
                </a:lnTo>
                <a:lnTo>
                  <a:pt x="4032365" y="6249084"/>
                </a:lnTo>
                <a:lnTo>
                  <a:pt x="4031277" y="6250089"/>
                </a:lnTo>
                <a:cubicBezTo>
                  <a:pt x="4028743" y="6250498"/>
                  <a:pt x="4026514" y="6249852"/>
                  <a:pt x="4026514" y="6249852"/>
                </a:cubicBezTo>
                <a:cubicBezTo>
                  <a:pt x="4024072" y="6258287"/>
                  <a:pt x="4017604" y="6247272"/>
                  <a:pt x="4017604" y="6247272"/>
                </a:cubicBezTo>
                <a:cubicBezTo>
                  <a:pt x="4013146" y="6245981"/>
                  <a:pt x="4010918" y="6245336"/>
                  <a:pt x="4009499" y="6246068"/>
                </a:cubicBezTo>
                <a:close/>
                <a:moveTo>
                  <a:pt x="4705991" y="6235295"/>
                </a:moveTo>
                <a:cubicBezTo>
                  <a:pt x="4713495" y="6235295"/>
                  <a:pt x="4713495" y="6235295"/>
                  <a:pt x="4713495" y="6235295"/>
                </a:cubicBezTo>
                <a:cubicBezTo>
                  <a:pt x="4713495" y="6243063"/>
                  <a:pt x="4705991" y="6243063"/>
                  <a:pt x="4705991" y="6243063"/>
                </a:cubicBezTo>
                <a:cubicBezTo>
                  <a:pt x="4705991" y="6243063"/>
                  <a:pt x="4705991" y="6243063"/>
                  <a:pt x="4705991" y="6235295"/>
                </a:cubicBezTo>
                <a:close/>
                <a:moveTo>
                  <a:pt x="4070220" y="6235295"/>
                </a:moveTo>
                <a:cubicBezTo>
                  <a:pt x="4070220" y="6235295"/>
                  <a:pt x="4070220" y="6235295"/>
                  <a:pt x="4075929" y="6235295"/>
                </a:cubicBezTo>
                <a:cubicBezTo>
                  <a:pt x="4075929" y="6235295"/>
                  <a:pt x="4070220" y="6243063"/>
                  <a:pt x="4064509" y="6243063"/>
                </a:cubicBezTo>
                <a:cubicBezTo>
                  <a:pt x="4064509" y="6243063"/>
                  <a:pt x="4064509" y="6243063"/>
                  <a:pt x="4070220" y="6235295"/>
                </a:cubicBezTo>
                <a:close/>
                <a:moveTo>
                  <a:pt x="4164128" y="6234382"/>
                </a:moveTo>
                <a:lnTo>
                  <a:pt x="4160469" y="6234740"/>
                </a:lnTo>
                <a:cubicBezTo>
                  <a:pt x="4158409" y="6234852"/>
                  <a:pt x="4157109" y="6234852"/>
                  <a:pt x="4157109" y="6234852"/>
                </a:cubicBezTo>
                <a:cubicBezTo>
                  <a:pt x="4150172" y="6234852"/>
                  <a:pt x="4143232" y="6234852"/>
                  <a:pt x="4136295" y="6241968"/>
                </a:cubicBezTo>
                <a:cubicBezTo>
                  <a:pt x="4136295" y="6241968"/>
                  <a:pt x="4136295" y="6241968"/>
                  <a:pt x="4129360" y="6249084"/>
                </a:cubicBezTo>
                <a:lnTo>
                  <a:pt x="4129360" y="6249428"/>
                </a:lnTo>
                <a:lnTo>
                  <a:pt x="4133042" y="6249084"/>
                </a:lnTo>
                <a:lnTo>
                  <a:pt x="4133462" y="6250029"/>
                </a:lnTo>
                <a:lnTo>
                  <a:pt x="4160072" y="6235005"/>
                </a:lnTo>
                <a:close/>
                <a:moveTo>
                  <a:pt x="4181262" y="6229100"/>
                </a:moveTo>
                <a:lnTo>
                  <a:pt x="4169442" y="6233563"/>
                </a:lnTo>
                <a:lnTo>
                  <a:pt x="4179335" y="6232040"/>
                </a:lnTo>
                <a:close/>
                <a:moveTo>
                  <a:pt x="4609854" y="6225674"/>
                </a:moveTo>
                <a:cubicBezTo>
                  <a:pt x="4619850" y="6225674"/>
                  <a:pt x="4619850" y="6235300"/>
                  <a:pt x="4619850" y="6235300"/>
                </a:cubicBezTo>
                <a:cubicBezTo>
                  <a:pt x="4619850" y="6244924"/>
                  <a:pt x="4609854" y="6244924"/>
                  <a:pt x="4609854" y="6244924"/>
                </a:cubicBezTo>
                <a:cubicBezTo>
                  <a:pt x="4609854" y="6235300"/>
                  <a:pt x="4609854" y="6235300"/>
                  <a:pt x="4609854" y="6225674"/>
                </a:cubicBezTo>
                <a:close/>
                <a:moveTo>
                  <a:pt x="4193540" y="6224771"/>
                </a:moveTo>
                <a:lnTo>
                  <a:pt x="4192920" y="6224984"/>
                </a:lnTo>
                <a:lnTo>
                  <a:pt x="4193047" y="6225243"/>
                </a:lnTo>
                <a:close/>
                <a:moveTo>
                  <a:pt x="4205676" y="6213509"/>
                </a:moveTo>
                <a:lnTo>
                  <a:pt x="4203422" y="6216331"/>
                </a:lnTo>
                <a:lnTo>
                  <a:pt x="4211480" y="6215370"/>
                </a:lnTo>
                <a:lnTo>
                  <a:pt x="4213708" y="6213509"/>
                </a:lnTo>
                <a:close/>
                <a:moveTo>
                  <a:pt x="4793058" y="6209635"/>
                </a:moveTo>
                <a:cubicBezTo>
                  <a:pt x="4793058" y="6209635"/>
                  <a:pt x="4803050" y="6209635"/>
                  <a:pt x="4803050" y="6209635"/>
                </a:cubicBezTo>
                <a:cubicBezTo>
                  <a:pt x="4803050" y="6209635"/>
                  <a:pt x="4793058" y="6216052"/>
                  <a:pt x="4793058" y="6216052"/>
                </a:cubicBezTo>
                <a:cubicBezTo>
                  <a:pt x="4793058" y="6209635"/>
                  <a:pt x="4793058" y="6209635"/>
                  <a:pt x="4793058" y="6209635"/>
                </a:cubicBezTo>
                <a:close/>
                <a:moveTo>
                  <a:pt x="4783802" y="6208759"/>
                </a:moveTo>
                <a:cubicBezTo>
                  <a:pt x="4783802" y="6208759"/>
                  <a:pt x="4783802" y="6208759"/>
                  <a:pt x="4783802" y="6217508"/>
                </a:cubicBezTo>
                <a:cubicBezTo>
                  <a:pt x="4783802" y="6226258"/>
                  <a:pt x="4783802" y="6226258"/>
                  <a:pt x="4783802" y="6226258"/>
                </a:cubicBezTo>
                <a:cubicBezTo>
                  <a:pt x="4783802" y="6226258"/>
                  <a:pt x="4783802" y="6235007"/>
                  <a:pt x="4783802" y="6243759"/>
                </a:cubicBezTo>
                <a:cubicBezTo>
                  <a:pt x="4783802" y="6243759"/>
                  <a:pt x="4774553" y="6261256"/>
                  <a:pt x="4774553" y="6270007"/>
                </a:cubicBezTo>
                <a:cubicBezTo>
                  <a:pt x="4769924" y="6270007"/>
                  <a:pt x="4765300" y="6274383"/>
                  <a:pt x="4760672" y="6280942"/>
                </a:cubicBezTo>
                <a:lnTo>
                  <a:pt x="4757512" y="6286423"/>
                </a:lnTo>
                <a:lnTo>
                  <a:pt x="4758408" y="6289150"/>
                </a:lnTo>
                <a:cubicBezTo>
                  <a:pt x="4760031" y="6291804"/>
                  <a:pt x="4762193" y="6293439"/>
                  <a:pt x="4765077" y="6293439"/>
                </a:cubicBezTo>
                <a:cubicBezTo>
                  <a:pt x="4765077" y="6293439"/>
                  <a:pt x="4776613" y="6293439"/>
                  <a:pt x="4776613" y="6293439"/>
                </a:cubicBezTo>
                <a:cubicBezTo>
                  <a:pt x="4776613" y="6293439"/>
                  <a:pt x="4776613" y="6319582"/>
                  <a:pt x="4765077" y="6319582"/>
                </a:cubicBezTo>
                <a:cubicBezTo>
                  <a:pt x="4765077" y="6332651"/>
                  <a:pt x="4730470" y="6332651"/>
                  <a:pt x="4730470" y="6332651"/>
                </a:cubicBezTo>
                <a:cubicBezTo>
                  <a:pt x="4730470" y="6332651"/>
                  <a:pt x="4730470" y="6332651"/>
                  <a:pt x="4718933" y="6332651"/>
                </a:cubicBezTo>
                <a:cubicBezTo>
                  <a:pt x="4718933" y="6345724"/>
                  <a:pt x="4707399" y="6345724"/>
                  <a:pt x="4707399" y="6358793"/>
                </a:cubicBezTo>
                <a:cubicBezTo>
                  <a:pt x="4707399" y="6345724"/>
                  <a:pt x="4707399" y="6345724"/>
                  <a:pt x="4707399" y="6345724"/>
                </a:cubicBezTo>
                <a:cubicBezTo>
                  <a:pt x="4707399" y="6345724"/>
                  <a:pt x="4707399" y="6342456"/>
                  <a:pt x="4707399" y="6337553"/>
                </a:cubicBezTo>
                <a:lnTo>
                  <a:pt x="4707399" y="6336393"/>
                </a:lnTo>
                <a:lnTo>
                  <a:pt x="4700531" y="6340002"/>
                </a:lnTo>
                <a:cubicBezTo>
                  <a:pt x="4695903" y="6344377"/>
                  <a:pt x="4688965" y="6350939"/>
                  <a:pt x="4682025" y="6357502"/>
                </a:cubicBezTo>
                <a:lnTo>
                  <a:pt x="4671189" y="6367746"/>
                </a:lnTo>
                <a:lnTo>
                  <a:pt x="4675957" y="6367746"/>
                </a:lnTo>
                <a:cubicBezTo>
                  <a:pt x="4679939" y="6367746"/>
                  <a:pt x="4683921" y="6367746"/>
                  <a:pt x="4683921" y="6367746"/>
                </a:cubicBezTo>
                <a:cubicBezTo>
                  <a:pt x="4683921" y="6367746"/>
                  <a:pt x="4683921" y="6372103"/>
                  <a:pt x="4683921" y="6376457"/>
                </a:cubicBezTo>
                <a:lnTo>
                  <a:pt x="4683921" y="6379001"/>
                </a:lnTo>
                <a:lnTo>
                  <a:pt x="4684803" y="6376455"/>
                </a:lnTo>
                <a:cubicBezTo>
                  <a:pt x="4685722" y="6376455"/>
                  <a:pt x="4686468" y="6378611"/>
                  <a:pt x="4686468" y="6381267"/>
                </a:cubicBezTo>
                <a:cubicBezTo>
                  <a:pt x="4686468" y="6383928"/>
                  <a:pt x="4685722" y="6386082"/>
                  <a:pt x="4684803" y="6386082"/>
                </a:cubicBezTo>
                <a:lnTo>
                  <a:pt x="4683921" y="6383535"/>
                </a:lnTo>
                <a:lnTo>
                  <a:pt x="4683921" y="6385170"/>
                </a:lnTo>
                <a:cubicBezTo>
                  <a:pt x="4667995" y="6385170"/>
                  <a:pt x="4667995" y="6385170"/>
                  <a:pt x="4667995" y="6385170"/>
                </a:cubicBezTo>
                <a:cubicBezTo>
                  <a:pt x="4667995" y="6385170"/>
                  <a:pt x="4667995" y="6385170"/>
                  <a:pt x="4667995" y="6382991"/>
                </a:cubicBezTo>
                <a:lnTo>
                  <a:pt x="4667995" y="6370768"/>
                </a:lnTo>
                <a:lnTo>
                  <a:pt x="4663520" y="6374999"/>
                </a:lnTo>
                <a:cubicBezTo>
                  <a:pt x="4663520" y="6374999"/>
                  <a:pt x="4645012" y="6392499"/>
                  <a:pt x="4635762" y="6392499"/>
                </a:cubicBezTo>
                <a:cubicBezTo>
                  <a:pt x="4635762" y="6392499"/>
                  <a:pt x="4635762" y="6390312"/>
                  <a:pt x="4634606" y="6388124"/>
                </a:cubicBezTo>
                <a:lnTo>
                  <a:pt x="4633541" y="6387550"/>
                </a:lnTo>
                <a:lnTo>
                  <a:pt x="4631573" y="6387550"/>
                </a:lnTo>
                <a:cubicBezTo>
                  <a:pt x="4630047" y="6387550"/>
                  <a:pt x="4630047" y="6387550"/>
                  <a:pt x="4630047" y="6387550"/>
                </a:cubicBezTo>
                <a:cubicBezTo>
                  <a:pt x="4630047" y="6387550"/>
                  <a:pt x="4630047" y="6387550"/>
                  <a:pt x="4630047" y="6385754"/>
                </a:cubicBezTo>
                <a:lnTo>
                  <a:pt x="4630047" y="6385662"/>
                </a:lnTo>
                <a:lnTo>
                  <a:pt x="4626510" y="6383750"/>
                </a:lnTo>
                <a:lnTo>
                  <a:pt x="4630047" y="6377727"/>
                </a:lnTo>
                <a:lnTo>
                  <a:pt x="4630047" y="6373173"/>
                </a:lnTo>
                <a:cubicBezTo>
                  <a:pt x="4630047" y="6373173"/>
                  <a:pt x="4642260" y="6358793"/>
                  <a:pt x="4642260" y="6358793"/>
                </a:cubicBezTo>
                <a:lnTo>
                  <a:pt x="4642260" y="6361050"/>
                </a:lnTo>
                <a:lnTo>
                  <a:pt x="4645012" y="6357502"/>
                </a:lnTo>
                <a:cubicBezTo>
                  <a:pt x="4645012" y="6357502"/>
                  <a:pt x="4645012" y="6357502"/>
                  <a:pt x="4645012" y="6348751"/>
                </a:cubicBezTo>
                <a:cubicBezTo>
                  <a:pt x="4654266" y="6348751"/>
                  <a:pt x="4654266" y="6340002"/>
                  <a:pt x="4663520" y="6331251"/>
                </a:cubicBezTo>
                <a:cubicBezTo>
                  <a:pt x="4672773" y="6322504"/>
                  <a:pt x="4691278" y="6322504"/>
                  <a:pt x="4700531" y="6313753"/>
                </a:cubicBezTo>
                <a:cubicBezTo>
                  <a:pt x="4705156" y="6313753"/>
                  <a:pt x="4709783" y="6307191"/>
                  <a:pt x="4714409" y="6300631"/>
                </a:cubicBezTo>
                <a:lnTo>
                  <a:pt x="4718748" y="6294986"/>
                </a:lnTo>
                <a:lnTo>
                  <a:pt x="4718933" y="6293439"/>
                </a:lnTo>
                <a:cubicBezTo>
                  <a:pt x="4718933" y="6293439"/>
                  <a:pt x="4718933" y="6280366"/>
                  <a:pt x="4718933" y="6280366"/>
                </a:cubicBezTo>
                <a:cubicBezTo>
                  <a:pt x="4730470" y="6267294"/>
                  <a:pt x="4742007" y="6254222"/>
                  <a:pt x="4730470" y="6241150"/>
                </a:cubicBezTo>
                <a:cubicBezTo>
                  <a:pt x="4730470" y="6228080"/>
                  <a:pt x="4730470" y="6228080"/>
                  <a:pt x="4742007" y="6228080"/>
                </a:cubicBezTo>
                <a:cubicBezTo>
                  <a:pt x="4742007" y="6228080"/>
                  <a:pt x="4742007" y="6215008"/>
                  <a:pt x="4742007" y="6215008"/>
                </a:cubicBezTo>
                <a:cubicBezTo>
                  <a:pt x="4742007" y="6228080"/>
                  <a:pt x="4742007" y="6228080"/>
                  <a:pt x="4753542" y="6228080"/>
                </a:cubicBezTo>
                <a:cubicBezTo>
                  <a:pt x="4753542" y="6228080"/>
                  <a:pt x="4753542" y="6241150"/>
                  <a:pt x="4753542" y="6254222"/>
                </a:cubicBezTo>
                <a:lnTo>
                  <a:pt x="4754032" y="6262539"/>
                </a:lnTo>
                <a:lnTo>
                  <a:pt x="4759516" y="6256881"/>
                </a:lnTo>
                <a:cubicBezTo>
                  <a:pt x="4762986" y="6252507"/>
                  <a:pt x="4765300" y="6248132"/>
                  <a:pt x="4765300" y="6243759"/>
                </a:cubicBezTo>
                <a:cubicBezTo>
                  <a:pt x="4765300" y="6235007"/>
                  <a:pt x="4765300" y="6226258"/>
                  <a:pt x="4774553" y="6217508"/>
                </a:cubicBezTo>
                <a:cubicBezTo>
                  <a:pt x="4774553" y="6217508"/>
                  <a:pt x="4774553" y="6208759"/>
                  <a:pt x="4783802" y="6208759"/>
                </a:cubicBezTo>
                <a:close/>
                <a:moveTo>
                  <a:pt x="5496055" y="6198490"/>
                </a:moveTo>
                <a:cubicBezTo>
                  <a:pt x="5510739" y="6217731"/>
                  <a:pt x="5510739" y="6217731"/>
                  <a:pt x="5510739" y="6236971"/>
                </a:cubicBezTo>
                <a:cubicBezTo>
                  <a:pt x="5496055" y="6236971"/>
                  <a:pt x="5496055" y="6236971"/>
                  <a:pt x="5496055" y="6217731"/>
                </a:cubicBezTo>
                <a:cubicBezTo>
                  <a:pt x="5496055" y="6217731"/>
                  <a:pt x="5496055" y="6198490"/>
                  <a:pt x="5496055" y="6198490"/>
                </a:cubicBezTo>
                <a:close/>
                <a:moveTo>
                  <a:pt x="4107768" y="6187618"/>
                </a:moveTo>
                <a:lnTo>
                  <a:pt x="4107703" y="6187718"/>
                </a:lnTo>
                <a:cubicBezTo>
                  <a:pt x="4106119" y="6190385"/>
                  <a:pt x="4104536" y="6192165"/>
                  <a:pt x="4101368" y="6192165"/>
                </a:cubicBezTo>
                <a:cubicBezTo>
                  <a:pt x="4095034" y="6199281"/>
                  <a:pt x="4088698" y="6206392"/>
                  <a:pt x="4088698" y="6206392"/>
                </a:cubicBezTo>
                <a:cubicBezTo>
                  <a:pt x="4088698" y="6206392"/>
                  <a:pt x="4088698" y="6206392"/>
                  <a:pt x="4082365" y="6213508"/>
                </a:cubicBezTo>
                <a:cubicBezTo>
                  <a:pt x="4076029" y="6220624"/>
                  <a:pt x="4076029" y="6220624"/>
                  <a:pt x="4076029" y="6220624"/>
                </a:cubicBezTo>
                <a:lnTo>
                  <a:pt x="4070528" y="6218378"/>
                </a:lnTo>
                <a:lnTo>
                  <a:pt x="4067433" y="6222710"/>
                </a:lnTo>
                <a:cubicBezTo>
                  <a:pt x="4060582" y="6232295"/>
                  <a:pt x="4060582" y="6232295"/>
                  <a:pt x="4060582" y="6232295"/>
                </a:cubicBezTo>
                <a:lnTo>
                  <a:pt x="4059227" y="6236973"/>
                </a:lnTo>
                <a:lnTo>
                  <a:pt x="4059112" y="6238411"/>
                </a:lnTo>
                <a:lnTo>
                  <a:pt x="4058503" y="6239482"/>
                </a:lnTo>
                <a:lnTo>
                  <a:pt x="4057225" y="6243892"/>
                </a:lnTo>
                <a:cubicBezTo>
                  <a:pt x="4056310" y="6247056"/>
                  <a:pt x="4055698" y="6249163"/>
                  <a:pt x="4055698" y="6249163"/>
                </a:cubicBezTo>
                <a:lnTo>
                  <a:pt x="4050103" y="6256053"/>
                </a:lnTo>
                <a:lnTo>
                  <a:pt x="4053909" y="6253529"/>
                </a:lnTo>
                <a:cubicBezTo>
                  <a:pt x="4059979" y="6250862"/>
                  <a:pt x="4066916" y="6249084"/>
                  <a:pt x="4073854" y="6249084"/>
                </a:cubicBezTo>
                <a:cubicBezTo>
                  <a:pt x="4080793" y="6249084"/>
                  <a:pt x="4080793" y="6249084"/>
                  <a:pt x="4080793" y="6249084"/>
                </a:cubicBezTo>
                <a:cubicBezTo>
                  <a:pt x="4080793" y="6249084"/>
                  <a:pt x="4087730" y="6234852"/>
                  <a:pt x="4087730" y="6234852"/>
                </a:cubicBezTo>
                <a:cubicBezTo>
                  <a:pt x="4087730" y="6234852"/>
                  <a:pt x="4087730" y="6234852"/>
                  <a:pt x="4094667" y="6227738"/>
                </a:cubicBezTo>
                <a:lnTo>
                  <a:pt x="4096091" y="6227414"/>
                </a:lnTo>
                <a:lnTo>
                  <a:pt x="4101710" y="6211155"/>
                </a:lnTo>
                <a:lnTo>
                  <a:pt x="4114173" y="6193876"/>
                </a:lnTo>
                <a:lnTo>
                  <a:pt x="4108644" y="6193876"/>
                </a:lnTo>
                <a:lnTo>
                  <a:pt x="4107768" y="6193876"/>
                </a:lnTo>
                <a:close/>
                <a:moveTo>
                  <a:pt x="4739762" y="6174345"/>
                </a:moveTo>
                <a:cubicBezTo>
                  <a:pt x="4739762" y="6174345"/>
                  <a:pt x="4746423" y="6174345"/>
                  <a:pt x="4746423" y="6180761"/>
                </a:cubicBezTo>
                <a:cubicBezTo>
                  <a:pt x="4746423" y="6180761"/>
                  <a:pt x="4746423" y="6180761"/>
                  <a:pt x="4739762" y="6180761"/>
                </a:cubicBezTo>
                <a:cubicBezTo>
                  <a:pt x="4739762" y="6180761"/>
                  <a:pt x="4739762" y="6180761"/>
                  <a:pt x="4739762" y="6174345"/>
                </a:cubicBezTo>
                <a:close/>
                <a:moveTo>
                  <a:pt x="4124667" y="6173623"/>
                </a:moveTo>
                <a:lnTo>
                  <a:pt x="4113278" y="6179109"/>
                </a:lnTo>
                <a:lnTo>
                  <a:pt x="4109052" y="6185636"/>
                </a:lnTo>
                <a:lnTo>
                  <a:pt x="4120898" y="6181254"/>
                </a:lnTo>
                <a:lnTo>
                  <a:pt x="4123464" y="6177777"/>
                </a:lnTo>
                <a:close/>
                <a:moveTo>
                  <a:pt x="4431830" y="6170338"/>
                </a:moveTo>
                <a:cubicBezTo>
                  <a:pt x="4433293" y="6170338"/>
                  <a:pt x="4434483" y="6171640"/>
                  <a:pt x="4434483" y="6173243"/>
                </a:cubicBezTo>
                <a:cubicBezTo>
                  <a:pt x="4434483" y="6174848"/>
                  <a:pt x="4433293" y="6176144"/>
                  <a:pt x="4431830" y="6176144"/>
                </a:cubicBezTo>
                <a:cubicBezTo>
                  <a:pt x="4430365" y="6176144"/>
                  <a:pt x="4429174" y="6174848"/>
                  <a:pt x="4429174" y="6173243"/>
                </a:cubicBezTo>
                <a:cubicBezTo>
                  <a:pt x="4429174" y="6171640"/>
                  <a:pt x="4430365" y="6170338"/>
                  <a:pt x="4431830" y="6170338"/>
                </a:cubicBezTo>
                <a:close/>
                <a:moveTo>
                  <a:pt x="4603702" y="6164827"/>
                </a:moveTo>
                <a:cubicBezTo>
                  <a:pt x="4603702" y="6164827"/>
                  <a:pt x="4599703" y="6178637"/>
                  <a:pt x="4599703" y="6178637"/>
                </a:cubicBezTo>
                <a:cubicBezTo>
                  <a:pt x="4599703" y="6178637"/>
                  <a:pt x="4587972" y="6175241"/>
                  <a:pt x="4587972" y="6175241"/>
                </a:cubicBezTo>
                <a:cubicBezTo>
                  <a:pt x="4591971" y="6161429"/>
                  <a:pt x="4603702" y="6164827"/>
                  <a:pt x="4603702" y="6164827"/>
                </a:cubicBezTo>
                <a:close/>
                <a:moveTo>
                  <a:pt x="4399049" y="6157629"/>
                </a:moveTo>
                <a:cubicBezTo>
                  <a:pt x="4399049" y="6157629"/>
                  <a:pt x="4404760" y="6157629"/>
                  <a:pt x="4404760" y="6164101"/>
                </a:cubicBezTo>
                <a:cubicBezTo>
                  <a:pt x="4404760" y="6164101"/>
                  <a:pt x="4399049" y="6164101"/>
                  <a:pt x="4399049" y="6170574"/>
                </a:cubicBezTo>
                <a:cubicBezTo>
                  <a:pt x="4393341" y="6170574"/>
                  <a:pt x="4393341" y="6170574"/>
                  <a:pt x="4393341" y="6170574"/>
                </a:cubicBezTo>
                <a:cubicBezTo>
                  <a:pt x="4393341" y="6170574"/>
                  <a:pt x="4393341" y="6164101"/>
                  <a:pt x="4393341" y="6164101"/>
                </a:cubicBezTo>
                <a:cubicBezTo>
                  <a:pt x="4393341" y="6164101"/>
                  <a:pt x="4393341" y="6164101"/>
                  <a:pt x="4399049" y="6157629"/>
                </a:cubicBezTo>
                <a:close/>
                <a:moveTo>
                  <a:pt x="4516590" y="6155096"/>
                </a:moveTo>
                <a:cubicBezTo>
                  <a:pt x="4526580" y="6155096"/>
                  <a:pt x="4526580" y="6155096"/>
                  <a:pt x="4526580" y="6155096"/>
                </a:cubicBezTo>
                <a:cubicBezTo>
                  <a:pt x="4526580" y="6155096"/>
                  <a:pt x="4536573" y="6164721"/>
                  <a:pt x="4536573" y="6164721"/>
                </a:cubicBezTo>
                <a:cubicBezTo>
                  <a:pt x="4531577" y="6169533"/>
                  <a:pt x="4529079" y="6171938"/>
                  <a:pt x="4526580" y="6171938"/>
                </a:cubicBezTo>
                <a:cubicBezTo>
                  <a:pt x="4524082" y="6171938"/>
                  <a:pt x="4521584" y="6169533"/>
                  <a:pt x="4516590" y="6164721"/>
                </a:cubicBezTo>
                <a:cubicBezTo>
                  <a:pt x="4516590" y="6155096"/>
                  <a:pt x="4516590" y="6155096"/>
                  <a:pt x="4516590" y="6155096"/>
                </a:cubicBezTo>
                <a:close/>
                <a:moveTo>
                  <a:pt x="4433315" y="6145471"/>
                </a:moveTo>
                <a:cubicBezTo>
                  <a:pt x="4433315" y="6145471"/>
                  <a:pt x="4443308" y="6145471"/>
                  <a:pt x="4443308" y="6145471"/>
                </a:cubicBezTo>
                <a:cubicBezTo>
                  <a:pt x="4443308" y="6145471"/>
                  <a:pt x="4443308" y="6155096"/>
                  <a:pt x="4443308" y="6155096"/>
                </a:cubicBezTo>
                <a:cubicBezTo>
                  <a:pt x="4433315" y="6155096"/>
                  <a:pt x="4433315" y="6155096"/>
                  <a:pt x="4433315" y="6155096"/>
                </a:cubicBezTo>
                <a:cubicBezTo>
                  <a:pt x="4433315" y="6155096"/>
                  <a:pt x="4423321" y="6155096"/>
                  <a:pt x="4423321" y="6155096"/>
                </a:cubicBezTo>
                <a:cubicBezTo>
                  <a:pt x="4423321" y="6155096"/>
                  <a:pt x="4423321" y="6155096"/>
                  <a:pt x="4433315" y="6145471"/>
                </a:cubicBezTo>
                <a:close/>
                <a:moveTo>
                  <a:pt x="4479947" y="6129431"/>
                </a:moveTo>
                <a:cubicBezTo>
                  <a:pt x="4479947" y="6129431"/>
                  <a:pt x="4479947" y="6137451"/>
                  <a:pt x="4479947" y="6137451"/>
                </a:cubicBezTo>
                <a:cubicBezTo>
                  <a:pt x="4469954" y="6137451"/>
                  <a:pt x="4469954" y="6145474"/>
                  <a:pt x="4469954" y="6145474"/>
                </a:cubicBezTo>
                <a:cubicBezTo>
                  <a:pt x="4459962" y="6145474"/>
                  <a:pt x="4459962" y="6137451"/>
                  <a:pt x="4459962" y="6137451"/>
                </a:cubicBezTo>
                <a:cubicBezTo>
                  <a:pt x="4459962" y="6129431"/>
                  <a:pt x="4469954" y="6129431"/>
                  <a:pt x="4479947" y="6129431"/>
                </a:cubicBezTo>
                <a:close/>
                <a:moveTo>
                  <a:pt x="4407130" y="6129153"/>
                </a:moveTo>
                <a:cubicBezTo>
                  <a:pt x="4413382" y="6129153"/>
                  <a:pt x="4413382" y="6129153"/>
                  <a:pt x="4413382" y="6136057"/>
                </a:cubicBezTo>
                <a:lnTo>
                  <a:pt x="4410839" y="6139567"/>
                </a:lnTo>
                <a:lnTo>
                  <a:pt x="4415412" y="6140126"/>
                </a:lnTo>
                <a:cubicBezTo>
                  <a:pt x="4416661" y="6141196"/>
                  <a:pt x="4416661" y="6143333"/>
                  <a:pt x="4416661" y="6147612"/>
                </a:cubicBezTo>
                <a:cubicBezTo>
                  <a:pt x="4416661" y="6147612"/>
                  <a:pt x="4416661" y="6156166"/>
                  <a:pt x="4406665" y="6164721"/>
                </a:cubicBezTo>
                <a:cubicBezTo>
                  <a:pt x="4406665" y="6164721"/>
                  <a:pt x="4406665" y="6164721"/>
                  <a:pt x="4406665" y="6156166"/>
                </a:cubicBezTo>
                <a:cubicBezTo>
                  <a:pt x="4401670" y="6151891"/>
                  <a:pt x="4401670" y="6149751"/>
                  <a:pt x="4402919" y="6148682"/>
                </a:cubicBezTo>
                <a:lnTo>
                  <a:pt x="4405413" y="6147971"/>
                </a:lnTo>
                <a:lnTo>
                  <a:pt x="4404004" y="6146413"/>
                </a:lnTo>
                <a:cubicBezTo>
                  <a:pt x="4402440" y="6144687"/>
                  <a:pt x="4400877" y="6142960"/>
                  <a:pt x="4400877" y="6142960"/>
                </a:cubicBezTo>
                <a:cubicBezTo>
                  <a:pt x="4400877" y="6142960"/>
                  <a:pt x="4407130" y="6142960"/>
                  <a:pt x="4407130" y="6136057"/>
                </a:cubicBezTo>
                <a:cubicBezTo>
                  <a:pt x="4407130" y="6129153"/>
                  <a:pt x="4407130" y="6129153"/>
                  <a:pt x="4407130" y="6129153"/>
                </a:cubicBezTo>
                <a:close/>
                <a:moveTo>
                  <a:pt x="4234635" y="6129153"/>
                </a:moveTo>
                <a:cubicBezTo>
                  <a:pt x="4240344" y="6129153"/>
                  <a:pt x="4240344" y="6129153"/>
                  <a:pt x="4240344" y="6136057"/>
                </a:cubicBezTo>
                <a:cubicBezTo>
                  <a:pt x="4240344" y="6136057"/>
                  <a:pt x="4234635" y="6142960"/>
                  <a:pt x="4234635" y="6149863"/>
                </a:cubicBezTo>
                <a:cubicBezTo>
                  <a:pt x="4234635" y="6149863"/>
                  <a:pt x="4228926" y="6142960"/>
                  <a:pt x="4228926" y="6142960"/>
                </a:cubicBezTo>
                <a:cubicBezTo>
                  <a:pt x="4228926" y="6142960"/>
                  <a:pt x="4234635" y="6142960"/>
                  <a:pt x="4234635" y="6136057"/>
                </a:cubicBezTo>
                <a:cubicBezTo>
                  <a:pt x="4234635" y="6129153"/>
                  <a:pt x="4234635" y="6129153"/>
                  <a:pt x="4234635" y="6129153"/>
                </a:cubicBezTo>
                <a:close/>
                <a:moveTo>
                  <a:pt x="4347475" y="6126199"/>
                </a:moveTo>
                <a:lnTo>
                  <a:pt x="4343912" y="6128212"/>
                </a:lnTo>
                <a:cubicBezTo>
                  <a:pt x="4336964" y="6135273"/>
                  <a:pt x="4323070" y="6149394"/>
                  <a:pt x="4316123" y="6156453"/>
                </a:cubicBezTo>
                <a:lnTo>
                  <a:pt x="4313593" y="6158740"/>
                </a:lnTo>
                <a:lnTo>
                  <a:pt x="4313593" y="6160337"/>
                </a:lnTo>
                <a:lnTo>
                  <a:pt x="4322366" y="6154757"/>
                </a:lnTo>
                <a:cubicBezTo>
                  <a:pt x="4331606" y="6145940"/>
                  <a:pt x="4340846" y="6145940"/>
                  <a:pt x="4350085" y="6137122"/>
                </a:cubicBezTo>
                <a:lnTo>
                  <a:pt x="4350733" y="6135642"/>
                </a:lnTo>
                <a:lnTo>
                  <a:pt x="4347475" y="6135642"/>
                </a:lnTo>
                <a:cubicBezTo>
                  <a:pt x="4347475" y="6135642"/>
                  <a:pt x="4347475" y="6132347"/>
                  <a:pt x="4347475" y="6129055"/>
                </a:cubicBezTo>
                <a:close/>
                <a:moveTo>
                  <a:pt x="4540480" y="6123942"/>
                </a:moveTo>
                <a:cubicBezTo>
                  <a:pt x="4540480" y="6123942"/>
                  <a:pt x="4552696" y="6123942"/>
                  <a:pt x="4552696" y="6123942"/>
                </a:cubicBezTo>
                <a:cubicBezTo>
                  <a:pt x="4552696" y="6123942"/>
                  <a:pt x="4552696" y="6138322"/>
                  <a:pt x="4552696" y="6138322"/>
                </a:cubicBezTo>
                <a:cubicBezTo>
                  <a:pt x="4540480" y="6138322"/>
                  <a:pt x="4540480" y="6138322"/>
                  <a:pt x="4540480" y="6138322"/>
                </a:cubicBezTo>
                <a:cubicBezTo>
                  <a:pt x="4540480" y="6138322"/>
                  <a:pt x="4540480" y="6138322"/>
                  <a:pt x="4540480" y="6123942"/>
                </a:cubicBezTo>
                <a:close/>
                <a:moveTo>
                  <a:pt x="4313593" y="6122468"/>
                </a:moveTo>
                <a:lnTo>
                  <a:pt x="4313593" y="6124687"/>
                </a:lnTo>
                <a:lnTo>
                  <a:pt x="4315179" y="6122468"/>
                </a:lnTo>
                <a:close/>
                <a:moveTo>
                  <a:pt x="5448148" y="6112276"/>
                </a:moveTo>
                <a:cubicBezTo>
                  <a:pt x="5448148" y="6112276"/>
                  <a:pt x="5448148" y="6129696"/>
                  <a:pt x="5448148" y="6129696"/>
                </a:cubicBezTo>
                <a:cubicBezTo>
                  <a:pt x="5448148" y="6129696"/>
                  <a:pt x="5432225" y="6129696"/>
                  <a:pt x="5432225" y="6129696"/>
                </a:cubicBezTo>
                <a:cubicBezTo>
                  <a:pt x="5432225" y="6112276"/>
                  <a:pt x="5448148" y="6112276"/>
                  <a:pt x="5448148" y="6112276"/>
                </a:cubicBezTo>
                <a:close/>
                <a:moveTo>
                  <a:pt x="4369473" y="6109292"/>
                </a:moveTo>
                <a:lnTo>
                  <a:pt x="4366489" y="6112327"/>
                </a:lnTo>
                <a:cubicBezTo>
                  <a:pt x="4364751" y="6114093"/>
                  <a:pt x="4364751" y="6114093"/>
                  <a:pt x="4364751" y="6114093"/>
                </a:cubicBezTo>
                <a:lnTo>
                  <a:pt x="4358768" y="6118549"/>
                </a:lnTo>
                <a:lnTo>
                  <a:pt x="4358768" y="6120874"/>
                </a:lnTo>
                <a:lnTo>
                  <a:pt x="4368568" y="6110673"/>
                </a:lnTo>
                <a:close/>
                <a:moveTo>
                  <a:pt x="6159111" y="6108743"/>
                </a:moveTo>
                <a:cubicBezTo>
                  <a:pt x="6184485" y="6108743"/>
                  <a:pt x="6184485" y="6133305"/>
                  <a:pt x="6184485" y="6133305"/>
                </a:cubicBezTo>
                <a:cubicBezTo>
                  <a:pt x="6184485" y="6133305"/>
                  <a:pt x="6159111" y="6157875"/>
                  <a:pt x="6159111" y="6157875"/>
                </a:cubicBezTo>
                <a:cubicBezTo>
                  <a:pt x="6159111" y="6133305"/>
                  <a:pt x="6159111" y="6133305"/>
                  <a:pt x="6159111" y="6133305"/>
                </a:cubicBezTo>
                <a:cubicBezTo>
                  <a:pt x="6159111" y="6133305"/>
                  <a:pt x="6159111" y="6133305"/>
                  <a:pt x="6159111" y="6108743"/>
                </a:cubicBezTo>
                <a:close/>
                <a:moveTo>
                  <a:pt x="4239984" y="6108443"/>
                </a:moveTo>
                <a:cubicBezTo>
                  <a:pt x="4246653" y="6108443"/>
                  <a:pt x="4253322" y="6115562"/>
                  <a:pt x="4246653" y="6115562"/>
                </a:cubicBezTo>
                <a:cubicBezTo>
                  <a:pt x="4246653" y="6122681"/>
                  <a:pt x="4233314" y="6129801"/>
                  <a:pt x="4233314" y="6122681"/>
                </a:cubicBezTo>
                <a:cubicBezTo>
                  <a:pt x="4233314" y="6122681"/>
                  <a:pt x="4226644" y="6122681"/>
                  <a:pt x="4219974" y="6129801"/>
                </a:cubicBezTo>
                <a:cubicBezTo>
                  <a:pt x="4219974" y="6129801"/>
                  <a:pt x="4213307" y="6136919"/>
                  <a:pt x="4213307" y="6136919"/>
                </a:cubicBezTo>
                <a:cubicBezTo>
                  <a:pt x="4213307" y="6136919"/>
                  <a:pt x="4219974" y="6129801"/>
                  <a:pt x="4219974" y="6122681"/>
                </a:cubicBezTo>
                <a:cubicBezTo>
                  <a:pt x="4226644" y="6122681"/>
                  <a:pt x="4239984" y="6108443"/>
                  <a:pt x="4239984" y="6108443"/>
                </a:cubicBezTo>
                <a:close/>
                <a:moveTo>
                  <a:pt x="4506598" y="6094142"/>
                </a:moveTo>
                <a:cubicBezTo>
                  <a:pt x="4506598" y="6094142"/>
                  <a:pt x="4506598" y="6102699"/>
                  <a:pt x="4506598" y="6102699"/>
                </a:cubicBezTo>
                <a:cubicBezTo>
                  <a:pt x="4506598" y="6102699"/>
                  <a:pt x="4506598" y="6111252"/>
                  <a:pt x="4506598" y="6111252"/>
                </a:cubicBezTo>
                <a:cubicBezTo>
                  <a:pt x="4498269" y="6111252"/>
                  <a:pt x="4489942" y="6119806"/>
                  <a:pt x="4489942" y="6119806"/>
                </a:cubicBezTo>
                <a:cubicBezTo>
                  <a:pt x="4489942" y="6111252"/>
                  <a:pt x="4489942" y="6102699"/>
                  <a:pt x="4498269" y="6102699"/>
                </a:cubicBezTo>
                <a:cubicBezTo>
                  <a:pt x="4498269" y="6102699"/>
                  <a:pt x="4498269" y="6102699"/>
                  <a:pt x="4506598" y="6094142"/>
                </a:cubicBezTo>
                <a:close/>
                <a:moveTo>
                  <a:pt x="5996306" y="6092365"/>
                </a:moveTo>
                <a:cubicBezTo>
                  <a:pt x="5996306" y="6092365"/>
                  <a:pt x="6019565" y="6092365"/>
                  <a:pt x="6019565" y="6092365"/>
                </a:cubicBezTo>
                <a:cubicBezTo>
                  <a:pt x="6019565" y="6113652"/>
                  <a:pt x="6042821" y="6134948"/>
                  <a:pt x="6042821" y="6156240"/>
                </a:cubicBezTo>
                <a:cubicBezTo>
                  <a:pt x="6042821" y="6156240"/>
                  <a:pt x="6066080" y="6156240"/>
                  <a:pt x="6019565" y="6198822"/>
                </a:cubicBezTo>
                <a:cubicBezTo>
                  <a:pt x="6019565" y="6198822"/>
                  <a:pt x="6019565" y="6198822"/>
                  <a:pt x="5996306" y="6198822"/>
                </a:cubicBezTo>
                <a:cubicBezTo>
                  <a:pt x="5996306" y="6198822"/>
                  <a:pt x="5973046" y="6156240"/>
                  <a:pt x="5973046" y="6134948"/>
                </a:cubicBezTo>
                <a:cubicBezTo>
                  <a:pt x="5973046" y="6134948"/>
                  <a:pt x="5973046" y="6113652"/>
                  <a:pt x="5973046" y="6113652"/>
                </a:cubicBezTo>
                <a:cubicBezTo>
                  <a:pt x="5973046" y="6092365"/>
                  <a:pt x="5996306" y="6092365"/>
                  <a:pt x="5996306" y="6092365"/>
                </a:cubicBezTo>
                <a:close/>
                <a:moveTo>
                  <a:pt x="4788827" y="6085599"/>
                </a:moveTo>
                <a:cubicBezTo>
                  <a:pt x="4788827" y="6085599"/>
                  <a:pt x="4788827" y="6085599"/>
                  <a:pt x="4801039" y="6097582"/>
                </a:cubicBezTo>
                <a:cubicBezTo>
                  <a:pt x="4801039" y="6097582"/>
                  <a:pt x="4801039" y="6097582"/>
                  <a:pt x="4788827" y="6097582"/>
                </a:cubicBezTo>
                <a:cubicBezTo>
                  <a:pt x="4788827" y="6109567"/>
                  <a:pt x="4788827" y="6109567"/>
                  <a:pt x="4788827" y="6109567"/>
                </a:cubicBezTo>
                <a:cubicBezTo>
                  <a:pt x="4788827" y="6109567"/>
                  <a:pt x="4788827" y="6109567"/>
                  <a:pt x="4776613" y="6109567"/>
                </a:cubicBezTo>
                <a:cubicBezTo>
                  <a:pt x="4776613" y="6109567"/>
                  <a:pt x="4776613" y="6097582"/>
                  <a:pt x="4788827" y="6085599"/>
                </a:cubicBezTo>
                <a:close/>
                <a:moveTo>
                  <a:pt x="4655852" y="6085093"/>
                </a:moveTo>
                <a:cubicBezTo>
                  <a:pt x="4671149" y="6089523"/>
                  <a:pt x="4666303" y="6106253"/>
                  <a:pt x="4666303" y="6106253"/>
                </a:cubicBezTo>
                <a:cubicBezTo>
                  <a:pt x="4666303" y="6106253"/>
                  <a:pt x="4646163" y="6118557"/>
                  <a:pt x="4646163" y="6118557"/>
                </a:cubicBezTo>
                <a:cubicBezTo>
                  <a:pt x="4651008" y="6101824"/>
                  <a:pt x="4651008" y="6101824"/>
                  <a:pt x="4651008" y="6101824"/>
                </a:cubicBezTo>
                <a:cubicBezTo>
                  <a:pt x="4651008" y="6101824"/>
                  <a:pt x="4651008" y="6101824"/>
                  <a:pt x="4655852" y="6085093"/>
                </a:cubicBezTo>
                <a:close/>
                <a:moveTo>
                  <a:pt x="5126155" y="6084517"/>
                </a:moveTo>
                <a:cubicBezTo>
                  <a:pt x="5126155" y="6084517"/>
                  <a:pt x="5126155" y="6084517"/>
                  <a:pt x="5126155" y="6094142"/>
                </a:cubicBezTo>
                <a:cubicBezTo>
                  <a:pt x="5116161" y="6094142"/>
                  <a:pt x="5116161" y="6094142"/>
                  <a:pt x="5116161" y="6094142"/>
                </a:cubicBezTo>
                <a:cubicBezTo>
                  <a:pt x="5116161" y="6094142"/>
                  <a:pt x="5116161" y="6084517"/>
                  <a:pt x="5126155" y="6084517"/>
                </a:cubicBezTo>
                <a:close/>
                <a:moveTo>
                  <a:pt x="4277058" y="6082221"/>
                </a:moveTo>
                <a:lnTo>
                  <a:pt x="4254363" y="6099192"/>
                </a:lnTo>
                <a:lnTo>
                  <a:pt x="4198301" y="6133250"/>
                </a:lnTo>
                <a:lnTo>
                  <a:pt x="4198301" y="6136919"/>
                </a:lnTo>
                <a:cubicBezTo>
                  <a:pt x="4198301" y="6136919"/>
                  <a:pt x="4196738" y="6136919"/>
                  <a:pt x="4194394" y="6136919"/>
                </a:cubicBezTo>
                <a:lnTo>
                  <a:pt x="4192262" y="6136919"/>
                </a:lnTo>
                <a:lnTo>
                  <a:pt x="4159337" y="6156922"/>
                </a:lnTo>
                <a:lnTo>
                  <a:pt x="4140720" y="6165890"/>
                </a:lnTo>
                <a:lnTo>
                  <a:pt x="4139173" y="6171228"/>
                </a:lnTo>
                <a:cubicBezTo>
                  <a:pt x="4139173" y="6171228"/>
                  <a:pt x="4134652" y="6186843"/>
                  <a:pt x="4134652" y="6186843"/>
                </a:cubicBezTo>
                <a:cubicBezTo>
                  <a:pt x="4134652" y="6186843"/>
                  <a:pt x="4134652" y="6186843"/>
                  <a:pt x="4134086" y="6188796"/>
                </a:cubicBezTo>
                <a:lnTo>
                  <a:pt x="4133111" y="6192165"/>
                </a:lnTo>
                <a:lnTo>
                  <a:pt x="4136295" y="6192165"/>
                </a:lnTo>
                <a:cubicBezTo>
                  <a:pt x="4136295" y="6185049"/>
                  <a:pt x="4143232" y="6185049"/>
                  <a:pt x="4143232" y="6185049"/>
                </a:cubicBezTo>
                <a:cubicBezTo>
                  <a:pt x="4150172" y="6177935"/>
                  <a:pt x="4157109" y="6177935"/>
                  <a:pt x="4164047" y="6170822"/>
                </a:cubicBezTo>
                <a:cubicBezTo>
                  <a:pt x="4164047" y="6163705"/>
                  <a:pt x="4164047" y="6163705"/>
                  <a:pt x="4164047" y="6163705"/>
                </a:cubicBezTo>
                <a:lnTo>
                  <a:pt x="4165629" y="6163705"/>
                </a:lnTo>
                <a:lnTo>
                  <a:pt x="4164985" y="6161511"/>
                </a:lnTo>
                <a:cubicBezTo>
                  <a:pt x="4164985" y="6159368"/>
                  <a:pt x="4165497" y="6157629"/>
                  <a:pt x="4166128" y="6157629"/>
                </a:cubicBezTo>
                <a:cubicBezTo>
                  <a:pt x="4166757" y="6157629"/>
                  <a:pt x="4167269" y="6159368"/>
                  <a:pt x="4167269" y="6161511"/>
                </a:cubicBezTo>
                <a:lnTo>
                  <a:pt x="4166625" y="6163705"/>
                </a:lnTo>
                <a:lnTo>
                  <a:pt x="4167516" y="6163705"/>
                </a:lnTo>
                <a:cubicBezTo>
                  <a:pt x="4169250" y="6163705"/>
                  <a:pt x="4170984" y="6163705"/>
                  <a:pt x="4170984" y="6163705"/>
                </a:cubicBezTo>
                <a:cubicBezTo>
                  <a:pt x="4170984" y="6163705"/>
                  <a:pt x="4170984" y="6163705"/>
                  <a:pt x="4177924" y="6163705"/>
                </a:cubicBezTo>
                <a:cubicBezTo>
                  <a:pt x="4177924" y="6163705"/>
                  <a:pt x="4170984" y="6170822"/>
                  <a:pt x="4164047" y="6177935"/>
                </a:cubicBezTo>
                <a:cubicBezTo>
                  <a:pt x="4157109" y="6185049"/>
                  <a:pt x="4157109" y="6185049"/>
                  <a:pt x="4157109" y="6185049"/>
                </a:cubicBezTo>
                <a:cubicBezTo>
                  <a:pt x="4150172" y="6185049"/>
                  <a:pt x="4143232" y="6192165"/>
                  <a:pt x="4143232" y="6192165"/>
                </a:cubicBezTo>
                <a:cubicBezTo>
                  <a:pt x="4143232" y="6192165"/>
                  <a:pt x="4143232" y="6199281"/>
                  <a:pt x="4143232" y="6199281"/>
                </a:cubicBezTo>
                <a:cubicBezTo>
                  <a:pt x="4143232" y="6199281"/>
                  <a:pt x="4157109" y="6192165"/>
                  <a:pt x="4164047" y="6192165"/>
                </a:cubicBezTo>
                <a:cubicBezTo>
                  <a:pt x="4164047" y="6192165"/>
                  <a:pt x="4164047" y="6185049"/>
                  <a:pt x="4170984" y="6185049"/>
                </a:cubicBezTo>
                <a:cubicBezTo>
                  <a:pt x="4170984" y="6177935"/>
                  <a:pt x="4170984" y="6177935"/>
                  <a:pt x="4170984" y="6177935"/>
                </a:cubicBezTo>
                <a:cubicBezTo>
                  <a:pt x="4177924" y="6177935"/>
                  <a:pt x="4184861" y="6177935"/>
                  <a:pt x="4191798" y="6185049"/>
                </a:cubicBezTo>
                <a:cubicBezTo>
                  <a:pt x="4212615" y="6177935"/>
                  <a:pt x="4212615" y="6177935"/>
                  <a:pt x="4212615" y="6177935"/>
                </a:cubicBezTo>
                <a:cubicBezTo>
                  <a:pt x="4219553" y="6177935"/>
                  <a:pt x="4226488" y="6177935"/>
                  <a:pt x="4226488" y="6177935"/>
                </a:cubicBezTo>
                <a:cubicBezTo>
                  <a:pt x="4226488" y="6170822"/>
                  <a:pt x="4226488" y="6163705"/>
                  <a:pt x="4233426" y="6163705"/>
                </a:cubicBezTo>
                <a:cubicBezTo>
                  <a:pt x="4233426" y="6163705"/>
                  <a:pt x="4233426" y="6163705"/>
                  <a:pt x="4240366" y="6156590"/>
                </a:cubicBezTo>
                <a:cubicBezTo>
                  <a:pt x="4247303" y="6156590"/>
                  <a:pt x="4247303" y="6156590"/>
                  <a:pt x="4254240" y="6156590"/>
                </a:cubicBezTo>
                <a:cubicBezTo>
                  <a:pt x="4261179" y="6156590"/>
                  <a:pt x="4261179" y="6149476"/>
                  <a:pt x="4268117" y="6142362"/>
                </a:cubicBezTo>
                <a:lnTo>
                  <a:pt x="4268879" y="6143145"/>
                </a:lnTo>
                <a:lnTo>
                  <a:pt x="4279713" y="6122468"/>
                </a:lnTo>
                <a:cubicBezTo>
                  <a:pt x="4279713" y="6122468"/>
                  <a:pt x="4291005" y="6109300"/>
                  <a:pt x="4291005" y="6109300"/>
                </a:cubicBezTo>
                <a:cubicBezTo>
                  <a:pt x="4291005" y="6109300"/>
                  <a:pt x="4291005" y="6106006"/>
                  <a:pt x="4291005" y="6102713"/>
                </a:cubicBezTo>
                <a:lnTo>
                  <a:pt x="4291005" y="6097388"/>
                </a:lnTo>
                <a:lnTo>
                  <a:pt x="4284718" y="6090550"/>
                </a:lnTo>
                <a:close/>
                <a:moveTo>
                  <a:pt x="4754239" y="6077437"/>
                </a:moveTo>
                <a:cubicBezTo>
                  <a:pt x="4754239" y="6077437"/>
                  <a:pt x="4754239" y="6077437"/>
                  <a:pt x="4768834" y="6093695"/>
                </a:cubicBezTo>
                <a:cubicBezTo>
                  <a:pt x="4768834" y="6109953"/>
                  <a:pt x="4768834" y="6109953"/>
                  <a:pt x="4768834" y="6109953"/>
                </a:cubicBezTo>
                <a:cubicBezTo>
                  <a:pt x="4768834" y="6109953"/>
                  <a:pt x="4754239" y="6126210"/>
                  <a:pt x="4754239" y="6142468"/>
                </a:cubicBezTo>
                <a:cubicBezTo>
                  <a:pt x="4754239" y="6142468"/>
                  <a:pt x="4750591" y="6146533"/>
                  <a:pt x="4745118" y="6148564"/>
                </a:cubicBezTo>
                <a:cubicBezTo>
                  <a:pt x="4742382" y="6149582"/>
                  <a:pt x="4739190" y="6150090"/>
                  <a:pt x="4735769" y="6149328"/>
                </a:cubicBezTo>
                <a:cubicBezTo>
                  <a:pt x="4732349" y="6148566"/>
                  <a:pt x="4728700" y="6146533"/>
                  <a:pt x="4725051" y="6142468"/>
                </a:cubicBezTo>
                <a:cubicBezTo>
                  <a:pt x="4710455" y="6126210"/>
                  <a:pt x="4710455" y="6126210"/>
                  <a:pt x="4710455" y="6126210"/>
                </a:cubicBezTo>
                <a:cubicBezTo>
                  <a:pt x="4725051" y="6109953"/>
                  <a:pt x="4739646" y="6093695"/>
                  <a:pt x="4754239" y="6093695"/>
                </a:cubicBezTo>
                <a:cubicBezTo>
                  <a:pt x="4754239" y="6093695"/>
                  <a:pt x="4754239" y="6093695"/>
                  <a:pt x="4754239" y="6077437"/>
                </a:cubicBezTo>
                <a:close/>
                <a:moveTo>
                  <a:pt x="4813043" y="6074892"/>
                </a:moveTo>
                <a:cubicBezTo>
                  <a:pt x="4813043" y="6074892"/>
                  <a:pt x="4813043" y="6084518"/>
                  <a:pt x="4813043" y="6084518"/>
                </a:cubicBezTo>
                <a:cubicBezTo>
                  <a:pt x="4813043" y="6084518"/>
                  <a:pt x="4813043" y="6084518"/>
                  <a:pt x="4813043" y="6094142"/>
                </a:cubicBezTo>
                <a:cubicBezTo>
                  <a:pt x="4803050" y="6094142"/>
                  <a:pt x="4803050" y="6094142"/>
                  <a:pt x="4803050" y="6094142"/>
                </a:cubicBezTo>
                <a:cubicBezTo>
                  <a:pt x="4803050" y="6094142"/>
                  <a:pt x="4803050" y="6094142"/>
                  <a:pt x="4803050" y="6084518"/>
                </a:cubicBezTo>
                <a:cubicBezTo>
                  <a:pt x="4803050" y="6084518"/>
                  <a:pt x="4813043" y="6074892"/>
                  <a:pt x="4813043" y="6074892"/>
                </a:cubicBezTo>
                <a:close/>
                <a:moveTo>
                  <a:pt x="4742297" y="6065824"/>
                </a:moveTo>
                <a:cubicBezTo>
                  <a:pt x="4742297" y="6065824"/>
                  <a:pt x="4758221" y="6065824"/>
                  <a:pt x="4758221" y="6065824"/>
                </a:cubicBezTo>
                <a:cubicBezTo>
                  <a:pt x="4758221" y="6077437"/>
                  <a:pt x="4758221" y="6077437"/>
                  <a:pt x="4758221" y="6077437"/>
                </a:cubicBezTo>
                <a:lnTo>
                  <a:pt x="4754239" y="6077437"/>
                </a:lnTo>
                <a:lnTo>
                  <a:pt x="4742297" y="6077437"/>
                </a:lnTo>
                <a:cubicBezTo>
                  <a:pt x="4742297" y="6065824"/>
                  <a:pt x="4742297" y="6065824"/>
                  <a:pt x="4742297" y="6065824"/>
                </a:cubicBezTo>
                <a:close/>
                <a:moveTo>
                  <a:pt x="4359611" y="6061842"/>
                </a:moveTo>
                <a:cubicBezTo>
                  <a:pt x="4360301" y="6061842"/>
                  <a:pt x="4360862" y="6062423"/>
                  <a:pt x="4360862" y="6063136"/>
                </a:cubicBezTo>
                <a:cubicBezTo>
                  <a:pt x="4360862" y="6063853"/>
                  <a:pt x="4360301" y="6064430"/>
                  <a:pt x="4359611" y="6064430"/>
                </a:cubicBezTo>
                <a:cubicBezTo>
                  <a:pt x="4358922" y="6064430"/>
                  <a:pt x="4358359" y="6063853"/>
                  <a:pt x="4358359" y="6063136"/>
                </a:cubicBezTo>
                <a:cubicBezTo>
                  <a:pt x="4358359" y="6062423"/>
                  <a:pt x="4358922" y="6061842"/>
                  <a:pt x="4359611" y="6061842"/>
                </a:cubicBezTo>
                <a:close/>
                <a:moveTo>
                  <a:pt x="4713833" y="6055837"/>
                </a:moveTo>
                <a:cubicBezTo>
                  <a:pt x="4716566" y="6055378"/>
                  <a:pt x="4718967" y="6056072"/>
                  <a:pt x="4718967" y="6056072"/>
                </a:cubicBezTo>
                <a:cubicBezTo>
                  <a:pt x="4718967" y="6056072"/>
                  <a:pt x="4716291" y="6065316"/>
                  <a:pt x="4716291" y="6065316"/>
                </a:cubicBezTo>
                <a:cubicBezTo>
                  <a:pt x="4716291" y="6065316"/>
                  <a:pt x="4706689" y="6062536"/>
                  <a:pt x="4706689" y="6062536"/>
                </a:cubicBezTo>
                <a:cubicBezTo>
                  <a:pt x="4708029" y="6057914"/>
                  <a:pt x="4711098" y="6056298"/>
                  <a:pt x="4713833" y="6055837"/>
                </a:cubicBezTo>
                <a:close/>
                <a:moveTo>
                  <a:pt x="4821394" y="6042464"/>
                </a:moveTo>
                <a:cubicBezTo>
                  <a:pt x="4833610" y="6042464"/>
                  <a:pt x="4833610" y="6056846"/>
                  <a:pt x="4833610" y="6071223"/>
                </a:cubicBezTo>
                <a:cubicBezTo>
                  <a:pt x="4833610" y="6071223"/>
                  <a:pt x="4833610" y="6071223"/>
                  <a:pt x="4821394" y="6071223"/>
                </a:cubicBezTo>
                <a:cubicBezTo>
                  <a:pt x="4821394" y="6056846"/>
                  <a:pt x="4821394" y="6056846"/>
                  <a:pt x="4821394" y="6042464"/>
                </a:cubicBezTo>
                <a:close/>
                <a:moveTo>
                  <a:pt x="4654586" y="6030306"/>
                </a:moveTo>
                <a:lnTo>
                  <a:pt x="4653794" y="6034403"/>
                </a:lnTo>
                <a:lnTo>
                  <a:pt x="4654586" y="6032345"/>
                </a:lnTo>
                <a:cubicBezTo>
                  <a:pt x="4654586" y="6032345"/>
                  <a:pt x="4654586" y="6032345"/>
                  <a:pt x="4654586" y="6031247"/>
                </a:cubicBezTo>
                <a:close/>
                <a:moveTo>
                  <a:pt x="4413381" y="6023009"/>
                </a:moveTo>
                <a:cubicBezTo>
                  <a:pt x="4413381" y="6023009"/>
                  <a:pt x="4420884" y="6023009"/>
                  <a:pt x="4420884" y="6023009"/>
                </a:cubicBezTo>
                <a:cubicBezTo>
                  <a:pt x="4420884" y="6023009"/>
                  <a:pt x="4413381" y="6028187"/>
                  <a:pt x="4413381" y="6028187"/>
                </a:cubicBezTo>
                <a:cubicBezTo>
                  <a:pt x="4413381" y="6023009"/>
                  <a:pt x="4413381" y="6023009"/>
                  <a:pt x="4413381" y="6023009"/>
                </a:cubicBezTo>
                <a:close/>
                <a:moveTo>
                  <a:pt x="5035959" y="6013573"/>
                </a:moveTo>
                <a:cubicBezTo>
                  <a:pt x="5035959" y="6013573"/>
                  <a:pt x="5035959" y="6013573"/>
                  <a:pt x="5050112" y="6013573"/>
                </a:cubicBezTo>
                <a:cubicBezTo>
                  <a:pt x="5064261" y="6013573"/>
                  <a:pt x="5064261" y="6013573"/>
                  <a:pt x="5064261" y="6013573"/>
                </a:cubicBezTo>
                <a:cubicBezTo>
                  <a:pt x="5064261" y="6013573"/>
                  <a:pt x="5078416" y="6013573"/>
                  <a:pt x="5078416" y="6029541"/>
                </a:cubicBezTo>
                <a:cubicBezTo>
                  <a:pt x="5078416" y="6029541"/>
                  <a:pt x="5078416" y="6045504"/>
                  <a:pt x="5078416" y="6045504"/>
                </a:cubicBezTo>
                <a:cubicBezTo>
                  <a:pt x="5092570" y="6061474"/>
                  <a:pt x="5092570" y="6077442"/>
                  <a:pt x="5092570" y="6077442"/>
                </a:cubicBezTo>
                <a:cubicBezTo>
                  <a:pt x="5078416" y="6077442"/>
                  <a:pt x="5078416" y="6125345"/>
                  <a:pt x="5064261" y="6125345"/>
                </a:cubicBezTo>
                <a:cubicBezTo>
                  <a:pt x="5064261" y="6141308"/>
                  <a:pt x="5050112" y="6141308"/>
                  <a:pt x="5050112" y="6141308"/>
                </a:cubicBezTo>
                <a:cubicBezTo>
                  <a:pt x="5050112" y="6141308"/>
                  <a:pt x="5050112" y="6141308"/>
                  <a:pt x="5035959" y="6141308"/>
                </a:cubicBezTo>
                <a:cubicBezTo>
                  <a:pt x="5021805" y="6141308"/>
                  <a:pt x="5021805" y="6125345"/>
                  <a:pt x="5007654" y="6125345"/>
                </a:cubicBezTo>
                <a:cubicBezTo>
                  <a:pt x="5007654" y="6109374"/>
                  <a:pt x="5021805" y="6061474"/>
                  <a:pt x="5021805" y="6061474"/>
                </a:cubicBezTo>
                <a:cubicBezTo>
                  <a:pt x="5021805" y="6045504"/>
                  <a:pt x="5035959" y="6029541"/>
                  <a:pt x="5035959" y="6013573"/>
                </a:cubicBezTo>
                <a:close/>
                <a:moveTo>
                  <a:pt x="6116819" y="6002285"/>
                </a:moveTo>
                <a:cubicBezTo>
                  <a:pt x="6133734" y="6022756"/>
                  <a:pt x="6133734" y="6022756"/>
                  <a:pt x="6133734" y="6043229"/>
                </a:cubicBezTo>
                <a:cubicBezTo>
                  <a:pt x="6116819" y="6043229"/>
                  <a:pt x="6116819" y="6043229"/>
                  <a:pt x="6116819" y="6022756"/>
                </a:cubicBezTo>
                <a:cubicBezTo>
                  <a:pt x="6116819" y="6022756"/>
                  <a:pt x="6116819" y="6002285"/>
                  <a:pt x="6116819" y="6002285"/>
                </a:cubicBezTo>
                <a:close/>
                <a:moveTo>
                  <a:pt x="9373688" y="5983729"/>
                </a:moveTo>
                <a:cubicBezTo>
                  <a:pt x="9373688" y="5983729"/>
                  <a:pt x="9394265" y="5989688"/>
                  <a:pt x="9394265" y="5989688"/>
                </a:cubicBezTo>
                <a:cubicBezTo>
                  <a:pt x="9394265" y="5989688"/>
                  <a:pt x="9394265" y="5989688"/>
                  <a:pt x="9384964" y="6021808"/>
                </a:cubicBezTo>
                <a:cubicBezTo>
                  <a:pt x="9384964" y="6021808"/>
                  <a:pt x="9373688" y="5983729"/>
                  <a:pt x="9373688" y="5983729"/>
                </a:cubicBezTo>
                <a:close/>
                <a:moveTo>
                  <a:pt x="4894652" y="5978649"/>
                </a:moveTo>
                <a:cubicBezTo>
                  <a:pt x="4894652" y="5987400"/>
                  <a:pt x="4894652" y="5987400"/>
                  <a:pt x="4904089" y="5987400"/>
                </a:cubicBezTo>
                <a:cubicBezTo>
                  <a:pt x="4904089" y="5987400"/>
                  <a:pt x="4904089" y="5996149"/>
                  <a:pt x="4904089" y="6004898"/>
                </a:cubicBezTo>
                <a:cubicBezTo>
                  <a:pt x="4904089" y="6013646"/>
                  <a:pt x="4904089" y="6031147"/>
                  <a:pt x="4913528" y="6031147"/>
                </a:cubicBezTo>
                <a:cubicBezTo>
                  <a:pt x="4913528" y="6031147"/>
                  <a:pt x="4922964" y="6031147"/>
                  <a:pt x="4922964" y="6031147"/>
                </a:cubicBezTo>
                <a:cubicBezTo>
                  <a:pt x="4922964" y="6031147"/>
                  <a:pt x="4922964" y="6048646"/>
                  <a:pt x="4913528" y="6048646"/>
                </a:cubicBezTo>
                <a:cubicBezTo>
                  <a:pt x="4913528" y="6057395"/>
                  <a:pt x="4885214" y="6057395"/>
                  <a:pt x="4885214" y="6057395"/>
                </a:cubicBezTo>
                <a:cubicBezTo>
                  <a:pt x="4885214" y="6057395"/>
                  <a:pt x="4885214" y="6057395"/>
                  <a:pt x="4875774" y="6057395"/>
                </a:cubicBezTo>
                <a:cubicBezTo>
                  <a:pt x="4875774" y="6066146"/>
                  <a:pt x="4866338" y="6066146"/>
                  <a:pt x="4866338" y="6074892"/>
                </a:cubicBezTo>
                <a:cubicBezTo>
                  <a:pt x="4866338" y="6066146"/>
                  <a:pt x="4866338" y="6066146"/>
                  <a:pt x="4866338" y="6066146"/>
                </a:cubicBezTo>
                <a:cubicBezTo>
                  <a:pt x="4866338" y="6066146"/>
                  <a:pt x="4866338" y="6057395"/>
                  <a:pt x="4866338" y="6048646"/>
                </a:cubicBezTo>
                <a:cubicBezTo>
                  <a:pt x="4866338" y="6048646"/>
                  <a:pt x="4875774" y="6048646"/>
                  <a:pt x="4875774" y="6031147"/>
                </a:cubicBezTo>
                <a:cubicBezTo>
                  <a:pt x="4875774" y="6031147"/>
                  <a:pt x="4875774" y="6022396"/>
                  <a:pt x="4875774" y="6022396"/>
                </a:cubicBezTo>
                <a:cubicBezTo>
                  <a:pt x="4885214" y="6013646"/>
                  <a:pt x="4894652" y="6004898"/>
                  <a:pt x="4885214" y="5996149"/>
                </a:cubicBezTo>
                <a:cubicBezTo>
                  <a:pt x="4885214" y="5987400"/>
                  <a:pt x="4885214" y="5987400"/>
                  <a:pt x="4894652" y="5987400"/>
                </a:cubicBezTo>
                <a:cubicBezTo>
                  <a:pt x="4894652" y="5987400"/>
                  <a:pt x="4894652" y="5978649"/>
                  <a:pt x="4894652" y="5978649"/>
                </a:cubicBezTo>
                <a:close/>
                <a:moveTo>
                  <a:pt x="4563221" y="5978649"/>
                </a:moveTo>
                <a:cubicBezTo>
                  <a:pt x="4563221" y="5987632"/>
                  <a:pt x="4563221" y="5987632"/>
                  <a:pt x="4563221" y="5996616"/>
                </a:cubicBezTo>
                <a:cubicBezTo>
                  <a:pt x="4553228" y="6005597"/>
                  <a:pt x="4543235" y="6023563"/>
                  <a:pt x="4543235" y="6023563"/>
                </a:cubicBezTo>
                <a:cubicBezTo>
                  <a:pt x="4543235" y="6023563"/>
                  <a:pt x="4543235" y="6014580"/>
                  <a:pt x="4543235" y="6005597"/>
                </a:cubicBezTo>
                <a:cubicBezTo>
                  <a:pt x="4543235" y="5996616"/>
                  <a:pt x="4563221" y="5978649"/>
                  <a:pt x="4563221" y="5978649"/>
                </a:cubicBezTo>
                <a:close/>
                <a:moveTo>
                  <a:pt x="4674253" y="5962607"/>
                </a:moveTo>
                <a:cubicBezTo>
                  <a:pt x="4674253" y="5962607"/>
                  <a:pt x="4683136" y="5962607"/>
                  <a:pt x="4683136" y="5962607"/>
                </a:cubicBezTo>
                <a:cubicBezTo>
                  <a:pt x="4683136" y="5962607"/>
                  <a:pt x="4683136" y="5971430"/>
                  <a:pt x="4674253" y="5980254"/>
                </a:cubicBezTo>
                <a:cubicBezTo>
                  <a:pt x="4674253" y="5980254"/>
                  <a:pt x="4665370" y="5997897"/>
                  <a:pt x="4656488" y="5997897"/>
                </a:cubicBezTo>
                <a:cubicBezTo>
                  <a:pt x="4656488" y="5989074"/>
                  <a:pt x="4656488" y="5989074"/>
                  <a:pt x="4656488" y="5989074"/>
                </a:cubicBezTo>
                <a:cubicBezTo>
                  <a:pt x="4656488" y="5989074"/>
                  <a:pt x="4656488" y="5989074"/>
                  <a:pt x="4656488" y="5980254"/>
                </a:cubicBezTo>
                <a:cubicBezTo>
                  <a:pt x="4665370" y="5980254"/>
                  <a:pt x="4665370" y="5971430"/>
                  <a:pt x="4665370" y="5971430"/>
                </a:cubicBezTo>
                <a:cubicBezTo>
                  <a:pt x="4665370" y="5962607"/>
                  <a:pt x="4674253" y="5962607"/>
                  <a:pt x="4674253" y="5962607"/>
                </a:cubicBezTo>
                <a:close/>
                <a:moveTo>
                  <a:pt x="4663474" y="5922044"/>
                </a:moveTo>
                <a:cubicBezTo>
                  <a:pt x="4663474" y="5922044"/>
                  <a:pt x="4663474" y="5922044"/>
                  <a:pt x="4663474" y="5929810"/>
                </a:cubicBezTo>
                <a:cubicBezTo>
                  <a:pt x="4655971" y="5929810"/>
                  <a:pt x="4655971" y="5929810"/>
                  <a:pt x="4655971" y="5929810"/>
                </a:cubicBezTo>
                <a:cubicBezTo>
                  <a:pt x="4655971" y="5929810"/>
                  <a:pt x="4655971" y="5922044"/>
                  <a:pt x="4663474" y="5922044"/>
                </a:cubicBezTo>
                <a:close/>
                <a:moveTo>
                  <a:pt x="4468698" y="5922041"/>
                </a:moveTo>
                <a:cubicBezTo>
                  <a:pt x="4468698" y="5922041"/>
                  <a:pt x="4468698" y="5922041"/>
                  <a:pt x="4468698" y="5929810"/>
                </a:cubicBezTo>
                <a:cubicBezTo>
                  <a:pt x="4461846" y="5929810"/>
                  <a:pt x="4461846" y="5929810"/>
                  <a:pt x="4461846" y="5929810"/>
                </a:cubicBezTo>
                <a:cubicBezTo>
                  <a:pt x="4461846" y="5929810"/>
                  <a:pt x="4461846" y="5922041"/>
                  <a:pt x="4468698" y="5922041"/>
                </a:cubicBezTo>
                <a:close/>
                <a:moveTo>
                  <a:pt x="4729769" y="5917693"/>
                </a:moveTo>
                <a:cubicBezTo>
                  <a:pt x="4729769" y="5917693"/>
                  <a:pt x="4739764" y="5917693"/>
                  <a:pt x="4739764" y="5917693"/>
                </a:cubicBezTo>
                <a:cubicBezTo>
                  <a:pt x="4739764" y="5917693"/>
                  <a:pt x="4739764" y="5927318"/>
                  <a:pt x="4739764" y="5927318"/>
                </a:cubicBezTo>
                <a:cubicBezTo>
                  <a:pt x="4729769" y="5927318"/>
                  <a:pt x="4729769" y="5927318"/>
                  <a:pt x="4729769" y="5927318"/>
                </a:cubicBezTo>
                <a:cubicBezTo>
                  <a:pt x="4729769" y="5927318"/>
                  <a:pt x="4729769" y="5927318"/>
                  <a:pt x="4729769" y="5917693"/>
                </a:cubicBezTo>
                <a:close/>
                <a:moveTo>
                  <a:pt x="5138953" y="5913058"/>
                </a:moveTo>
                <a:cubicBezTo>
                  <a:pt x="5138953" y="5913058"/>
                  <a:pt x="5138953" y="5927436"/>
                  <a:pt x="5138953" y="5927436"/>
                </a:cubicBezTo>
                <a:cubicBezTo>
                  <a:pt x="5138953" y="5927436"/>
                  <a:pt x="5126737" y="5927436"/>
                  <a:pt x="5126737" y="5927436"/>
                </a:cubicBezTo>
                <a:cubicBezTo>
                  <a:pt x="5126737" y="5913058"/>
                  <a:pt x="5138953" y="5913058"/>
                  <a:pt x="5138953" y="5913058"/>
                </a:cubicBezTo>
                <a:close/>
                <a:moveTo>
                  <a:pt x="4932957" y="5892028"/>
                </a:moveTo>
                <a:cubicBezTo>
                  <a:pt x="4932957" y="5892028"/>
                  <a:pt x="4932957" y="5892028"/>
                  <a:pt x="4942950" y="5900049"/>
                </a:cubicBezTo>
                <a:cubicBezTo>
                  <a:pt x="4942950" y="5900049"/>
                  <a:pt x="4942950" y="5900049"/>
                  <a:pt x="4932957" y="5900049"/>
                </a:cubicBezTo>
                <a:cubicBezTo>
                  <a:pt x="4932957" y="5908070"/>
                  <a:pt x="4932957" y="5908070"/>
                  <a:pt x="4932957" y="5908070"/>
                </a:cubicBezTo>
                <a:cubicBezTo>
                  <a:pt x="4932957" y="5908070"/>
                  <a:pt x="4932957" y="5908070"/>
                  <a:pt x="4922964" y="5908070"/>
                </a:cubicBezTo>
                <a:cubicBezTo>
                  <a:pt x="4922964" y="5908070"/>
                  <a:pt x="4922964" y="5900049"/>
                  <a:pt x="4932957" y="5892028"/>
                </a:cubicBezTo>
                <a:close/>
                <a:moveTo>
                  <a:pt x="4597479" y="5874716"/>
                </a:moveTo>
                <a:cubicBezTo>
                  <a:pt x="4597479" y="5874716"/>
                  <a:pt x="4609692" y="5874716"/>
                  <a:pt x="4609692" y="5874716"/>
                </a:cubicBezTo>
                <a:cubicBezTo>
                  <a:pt x="4609692" y="5884300"/>
                  <a:pt x="4609692" y="5884300"/>
                  <a:pt x="4609692" y="5884300"/>
                </a:cubicBezTo>
                <a:lnTo>
                  <a:pt x="4606637" y="5884300"/>
                </a:lnTo>
                <a:lnTo>
                  <a:pt x="4597479" y="5884300"/>
                </a:lnTo>
                <a:cubicBezTo>
                  <a:pt x="4597479" y="5874716"/>
                  <a:pt x="4597479" y="5874716"/>
                  <a:pt x="4597479" y="5874716"/>
                </a:cubicBezTo>
                <a:close/>
                <a:moveTo>
                  <a:pt x="4959605" y="5863157"/>
                </a:moveTo>
                <a:cubicBezTo>
                  <a:pt x="4969598" y="5863157"/>
                  <a:pt x="4969598" y="5872781"/>
                  <a:pt x="4969598" y="5882404"/>
                </a:cubicBezTo>
                <a:cubicBezTo>
                  <a:pt x="4969598" y="5882404"/>
                  <a:pt x="4969598" y="5882404"/>
                  <a:pt x="4959605" y="5882404"/>
                </a:cubicBezTo>
                <a:cubicBezTo>
                  <a:pt x="4959605" y="5872781"/>
                  <a:pt x="4959605" y="5872781"/>
                  <a:pt x="4959605" y="5863157"/>
                </a:cubicBezTo>
                <a:close/>
                <a:moveTo>
                  <a:pt x="4594007" y="5852890"/>
                </a:moveTo>
                <a:cubicBezTo>
                  <a:pt x="4603606" y="5855671"/>
                  <a:pt x="4600929" y="5864914"/>
                  <a:pt x="4600929" y="5864914"/>
                </a:cubicBezTo>
                <a:cubicBezTo>
                  <a:pt x="4600929" y="5864914"/>
                  <a:pt x="4588653" y="5871381"/>
                  <a:pt x="4588653" y="5871381"/>
                </a:cubicBezTo>
                <a:cubicBezTo>
                  <a:pt x="4591330" y="5862135"/>
                  <a:pt x="4591330" y="5862135"/>
                  <a:pt x="4591330" y="5862135"/>
                </a:cubicBezTo>
                <a:cubicBezTo>
                  <a:pt x="4591330" y="5862135"/>
                  <a:pt x="4591330" y="5862135"/>
                  <a:pt x="4594007" y="5852890"/>
                </a:cubicBezTo>
                <a:close/>
                <a:moveTo>
                  <a:pt x="4822753" y="5831582"/>
                </a:moveTo>
                <a:cubicBezTo>
                  <a:pt x="4822753" y="5831582"/>
                  <a:pt x="4822753" y="5831582"/>
                  <a:pt x="4833610" y="5831582"/>
                </a:cubicBezTo>
                <a:cubicBezTo>
                  <a:pt x="4844465" y="5831582"/>
                  <a:pt x="4844465" y="5831582"/>
                  <a:pt x="4844465" y="5831582"/>
                </a:cubicBezTo>
                <a:cubicBezTo>
                  <a:pt x="4844465" y="5831582"/>
                  <a:pt x="4855325" y="5831582"/>
                  <a:pt x="4855325" y="5844762"/>
                </a:cubicBezTo>
                <a:cubicBezTo>
                  <a:pt x="4855325" y="5844762"/>
                  <a:pt x="4855325" y="5857940"/>
                  <a:pt x="4855325" y="5857940"/>
                </a:cubicBezTo>
                <a:cubicBezTo>
                  <a:pt x="4866178" y="5871121"/>
                  <a:pt x="4866178" y="5884303"/>
                  <a:pt x="4866178" y="5884303"/>
                </a:cubicBezTo>
                <a:cubicBezTo>
                  <a:pt x="4855325" y="5884303"/>
                  <a:pt x="4855325" y="5923845"/>
                  <a:pt x="4844465" y="5923845"/>
                </a:cubicBezTo>
                <a:cubicBezTo>
                  <a:pt x="4844465" y="5937022"/>
                  <a:pt x="4833610" y="5937022"/>
                  <a:pt x="4833610" y="5937022"/>
                </a:cubicBezTo>
                <a:cubicBezTo>
                  <a:pt x="4833610" y="5937022"/>
                  <a:pt x="4833610" y="5937022"/>
                  <a:pt x="4822753" y="5937022"/>
                </a:cubicBezTo>
                <a:cubicBezTo>
                  <a:pt x="4811895" y="5937022"/>
                  <a:pt x="4811895" y="5923845"/>
                  <a:pt x="4801039" y="5923845"/>
                </a:cubicBezTo>
                <a:cubicBezTo>
                  <a:pt x="4801039" y="5910662"/>
                  <a:pt x="4811895" y="5871121"/>
                  <a:pt x="4811895" y="5871121"/>
                </a:cubicBezTo>
                <a:cubicBezTo>
                  <a:pt x="4811895" y="5857940"/>
                  <a:pt x="4822753" y="5844762"/>
                  <a:pt x="4822753" y="5831582"/>
                </a:cubicBezTo>
                <a:close/>
                <a:moveTo>
                  <a:pt x="5166868" y="5821965"/>
                </a:moveTo>
                <a:cubicBezTo>
                  <a:pt x="5182792" y="5821965"/>
                  <a:pt x="5182792" y="5839384"/>
                  <a:pt x="5182792" y="5839384"/>
                </a:cubicBezTo>
                <a:cubicBezTo>
                  <a:pt x="5182792" y="5839384"/>
                  <a:pt x="5166868" y="5856804"/>
                  <a:pt x="5166868" y="5856804"/>
                </a:cubicBezTo>
                <a:cubicBezTo>
                  <a:pt x="5166868" y="5839384"/>
                  <a:pt x="5166868" y="5839384"/>
                  <a:pt x="5166868" y="5839384"/>
                </a:cubicBezTo>
                <a:cubicBezTo>
                  <a:pt x="5166868" y="5839384"/>
                  <a:pt x="5166868" y="5839384"/>
                  <a:pt x="5166868" y="5821965"/>
                </a:cubicBezTo>
                <a:close/>
                <a:moveTo>
                  <a:pt x="5064707" y="5810354"/>
                </a:moveTo>
                <a:cubicBezTo>
                  <a:pt x="5064707" y="5810354"/>
                  <a:pt x="5079302" y="5810354"/>
                  <a:pt x="5079302" y="5810354"/>
                </a:cubicBezTo>
                <a:cubicBezTo>
                  <a:pt x="5079302" y="5825448"/>
                  <a:pt x="5093895" y="5840546"/>
                  <a:pt x="5093895" y="5855644"/>
                </a:cubicBezTo>
                <a:cubicBezTo>
                  <a:pt x="5093895" y="5855644"/>
                  <a:pt x="5108492" y="5855644"/>
                  <a:pt x="5079302" y="5885834"/>
                </a:cubicBezTo>
                <a:cubicBezTo>
                  <a:pt x="5079302" y="5885834"/>
                  <a:pt x="5079302" y="5885834"/>
                  <a:pt x="5064707" y="5885834"/>
                </a:cubicBezTo>
                <a:cubicBezTo>
                  <a:pt x="5064707" y="5885834"/>
                  <a:pt x="5050112" y="5855644"/>
                  <a:pt x="5050112" y="5840546"/>
                </a:cubicBezTo>
                <a:cubicBezTo>
                  <a:pt x="5050112" y="5840546"/>
                  <a:pt x="5050112" y="5825448"/>
                  <a:pt x="5050112" y="5825448"/>
                </a:cubicBezTo>
                <a:cubicBezTo>
                  <a:pt x="5050112" y="5810354"/>
                  <a:pt x="5064707" y="5810354"/>
                  <a:pt x="5064707" y="5810354"/>
                </a:cubicBezTo>
                <a:close/>
                <a:moveTo>
                  <a:pt x="4581541" y="5808617"/>
                </a:moveTo>
                <a:cubicBezTo>
                  <a:pt x="4582461" y="5808617"/>
                  <a:pt x="4583209" y="5809335"/>
                  <a:pt x="4583209" y="5810222"/>
                </a:cubicBezTo>
                <a:cubicBezTo>
                  <a:pt x="4583209" y="5811107"/>
                  <a:pt x="4582461" y="5811825"/>
                  <a:pt x="4581541" y="5811825"/>
                </a:cubicBezTo>
                <a:cubicBezTo>
                  <a:pt x="4580622" y="5811825"/>
                  <a:pt x="4579875" y="5811107"/>
                  <a:pt x="4579875" y="5810222"/>
                </a:cubicBezTo>
                <a:cubicBezTo>
                  <a:pt x="4579875" y="5809335"/>
                  <a:pt x="4580622" y="5808617"/>
                  <a:pt x="4581541" y="5808617"/>
                </a:cubicBezTo>
                <a:close/>
                <a:moveTo>
                  <a:pt x="4589607" y="5808197"/>
                </a:moveTo>
                <a:cubicBezTo>
                  <a:pt x="4593777" y="5817754"/>
                  <a:pt x="4593777" y="5817754"/>
                  <a:pt x="4591546" y="5825459"/>
                </a:cubicBezTo>
                <a:cubicBezTo>
                  <a:pt x="4585148" y="5823606"/>
                  <a:pt x="4585148" y="5823606"/>
                  <a:pt x="4587378" y="5815901"/>
                </a:cubicBezTo>
                <a:cubicBezTo>
                  <a:pt x="4587378" y="5815901"/>
                  <a:pt x="4589607" y="5808197"/>
                  <a:pt x="4589607" y="5808197"/>
                </a:cubicBezTo>
                <a:close/>
                <a:moveTo>
                  <a:pt x="4550658" y="5807959"/>
                </a:moveTo>
                <a:lnTo>
                  <a:pt x="4534862" y="5829084"/>
                </a:lnTo>
                <a:lnTo>
                  <a:pt x="4538602" y="5830167"/>
                </a:lnTo>
                <a:cubicBezTo>
                  <a:pt x="4540802" y="5830804"/>
                  <a:pt x="4543001" y="5831440"/>
                  <a:pt x="4543001" y="5831440"/>
                </a:cubicBezTo>
                <a:cubicBezTo>
                  <a:pt x="4540681" y="5839454"/>
                  <a:pt x="4547159" y="5850013"/>
                  <a:pt x="4544837" y="5858027"/>
                </a:cubicBezTo>
                <a:cubicBezTo>
                  <a:pt x="4544837" y="5858027"/>
                  <a:pt x="4553637" y="5860575"/>
                  <a:pt x="4531401" y="5871504"/>
                </a:cubicBezTo>
                <a:cubicBezTo>
                  <a:pt x="4531401" y="5871504"/>
                  <a:pt x="4531401" y="5871504"/>
                  <a:pt x="4522602" y="5868955"/>
                </a:cubicBezTo>
                <a:cubicBezTo>
                  <a:pt x="4522602" y="5868955"/>
                  <a:pt x="4521562" y="5864313"/>
                  <a:pt x="4520812" y="5858668"/>
                </a:cubicBezTo>
                <a:lnTo>
                  <a:pt x="4520779" y="5847917"/>
                </a:lnTo>
                <a:lnTo>
                  <a:pt x="4500625" y="5874867"/>
                </a:lnTo>
                <a:lnTo>
                  <a:pt x="4503832" y="5878975"/>
                </a:lnTo>
                <a:cubicBezTo>
                  <a:pt x="4503832" y="5878975"/>
                  <a:pt x="4510917" y="5878975"/>
                  <a:pt x="4510917" y="5878975"/>
                </a:cubicBezTo>
                <a:cubicBezTo>
                  <a:pt x="4510917" y="5878975"/>
                  <a:pt x="4510917" y="5893095"/>
                  <a:pt x="4503832" y="5893095"/>
                </a:cubicBezTo>
                <a:cubicBezTo>
                  <a:pt x="4503832" y="5900155"/>
                  <a:pt x="4482574" y="5900155"/>
                  <a:pt x="4482574" y="5900155"/>
                </a:cubicBezTo>
                <a:cubicBezTo>
                  <a:pt x="4482574" y="5900155"/>
                  <a:pt x="4482574" y="5900155"/>
                  <a:pt x="4481689" y="5900155"/>
                </a:cubicBezTo>
                <a:lnTo>
                  <a:pt x="4477923" y="5900155"/>
                </a:lnTo>
                <a:lnTo>
                  <a:pt x="4472486" y="5906137"/>
                </a:lnTo>
                <a:lnTo>
                  <a:pt x="4471945" y="5907216"/>
                </a:lnTo>
                <a:cubicBezTo>
                  <a:pt x="4470173" y="5908981"/>
                  <a:pt x="4468401" y="5910746"/>
                  <a:pt x="4468401" y="5914275"/>
                </a:cubicBezTo>
                <a:lnTo>
                  <a:pt x="4468401" y="5910632"/>
                </a:lnTo>
                <a:lnTo>
                  <a:pt x="4424934" y="5958458"/>
                </a:lnTo>
                <a:lnTo>
                  <a:pt x="4347908" y="6028465"/>
                </a:lnTo>
                <a:lnTo>
                  <a:pt x="4347372" y="6030311"/>
                </a:lnTo>
                <a:lnTo>
                  <a:pt x="4347475" y="6030268"/>
                </a:lnTo>
                <a:cubicBezTo>
                  <a:pt x="4347475" y="6030268"/>
                  <a:pt x="4347475" y="6030268"/>
                  <a:pt x="4347475" y="6031916"/>
                </a:cubicBezTo>
                <a:lnTo>
                  <a:pt x="4347475" y="6037311"/>
                </a:lnTo>
                <a:lnTo>
                  <a:pt x="4350678" y="6053047"/>
                </a:lnTo>
                <a:cubicBezTo>
                  <a:pt x="4350606" y="6058173"/>
                  <a:pt x="4349688" y="6061337"/>
                  <a:pt x="4349688" y="6061337"/>
                </a:cubicBezTo>
                <a:lnTo>
                  <a:pt x="4344222" y="6064201"/>
                </a:lnTo>
                <a:lnTo>
                  <a:pt x="4339004" y="6076369"/>
                </a:lnTo>
                <a:cubicBezTo>
                  <a:pt x="4339004" y="6082954"/>
                  <a:pt x="4341827" y="6089542"/>
                  <a:pt x="4347475" y="6096127"/>
                </a:cubicBezTo>
                <a:lnTo>
                  <a:pt x="4353041" y="6097751"/>
                </a:lnTo>
                <a:lnTo>
                  <a:pt x="4354330" y="6096440"/>
                </a:lnTo>
                <a:cubicBezTo>
                  <a:pt x="4357804" y="6091145"/>
                  <a:pt x="4361277" y="6085849"/>
                  <a:pt x="4364751" y="6085849"/>
                </a:cubicBezTo>
                <a:cubicBezTo>
                  <a:pt x="4364751" y="6085849"/>
                  <a:pt x="4371700" y="6078787"/>
                  <a:pt x="4378645" y="6071727"/>
                </a:cubicBezTo>
                <a:cubicBezTo>
                  <a:pt x="4385593" y="6064667"/>
                  <a:pt x="4392540" y="6057608"/>
                  <a:pt x="4392540" y="6050546"/>
                </a:cubicBezTo>
                <a:cubicBezTo>
                  <a:pt x="4392540" y="6043483"/>
                  <a:pt x="4392540" y="6036425"/>
                  <a:pt x="4399488" y="6029364"/>
                </a:cubicBezTo>
                <a:cubicBezTo>
                  <a:pt x="4399488" y="6029364"/>
                  <a:pt x="4399488" y="6022302"/>
                  <a:pt x="4406433" y="6022302"/>
                </a:cubicBezTo>
                <a:cubicBezTo>
                  <a:pt x="4406433" y="6022302"/>
                  <a:pt x="4406433" y="6022302"/>
                  <a:pt x="4406433" y="6029364"/>
                </a:cubicBezTo>
                <a:cubicBezTo>
                  <a:pt x="4406433" y="6036425"/>
                  <a:pt x="4406433" y="6036425"/>
                  <a:pt x="4406433" y="6036425"/>
                </a:cubicBezTo>
                <a:cubicBezTo>
                  <a:pt x="4406433" y="6036425"/>
                  <a:pt x="4406433" y="6043483"/>
                  <a:pt x="4406433" y="6050546"/>
                </a:cubicBezTo>
                <a:cubicBezTo>
                  <a:pt x="4406433" y="6050546"/>
                  <a:pt x="4399488" y="6064667"/>
                  <a:pt x="4399488" y="6071727"/>
                </a:cubicBezTo>
                <a:cubicBezTo>
                  <a:pt x="4396014" y="6071727"/>
                  <a:pt x="4392540" y="6075258"/>
                  <a:pt x="4389065" y="6080554"/>
                </a:cubicBezTo>
                <a:lnTo>
                  <a:pt x="4379585" y="6098220"/>
                </a:lnTo>
                <a:lnTo>
                  <a:pt x="4387050" y="6093039"/>
                </a:lnTo>
                <a:cubicBezTo>
                  <a:pt x="4387050" y="6093039"/>
                  <a:pt x="4396291" y="6084223"/>
                  <a:pt x="4396291" y="6075406"/>
                </a:cubicBezTo>
                <a:cubicBezTo>
                  <a:pt x="4396291" y="6075406"/>
                  <a:pt x="4405532" y="6075406"/>
                  <a:pt x="4405532" y="6075406"/>
                </a:cubicBezTo>
                <a:cubicBezTo>
                  <a:pt x="4405532" y="6075406"/>
                  <a:pt x="4405532" y="6066589"/>
                  <a:pt x="4405532" y="6066589"/>
                </a:cubicBezTo>
                <a:cubicBezTo>
                  <a:pt x="4414772" y="6066589"/>
                  <a:pt x="4424010" y="6057772"/>
                  <a:pt x="4424010" y="6048957"/>
                </a:cubicBezTo>
                <a:cubicBezTo>
                  <a:pt x="4424010" y="6048957"/>
                  <a:pt x="4451733" y="6022505"/>
                  <a:pt x="4451733" y="6022505"/>
                </a:cubicBezTo>
                <a:cubicBezTo>
                  <a:pt x="4451733" y="6013690"/>
                  <a:pt x="4460973" y="6013690"/>
                  <a:pt x="4460973" y="6013690"/>
                </a:cubicBezTo>
                <a:cubicBezTo>
                  <a:pt x="4460973" y="6009282"/>
                  <a:pt x="4463283" y="6004873"/>
                  <a:pt x="4466748" y="6000465"/>
                </a:cubicBezTo>
                <a:lnTo>
                  <a:pt x="4467295" y="5999897"/>
                </a:lnTo>
                <a:lnTo>
                  <a:pt x="4466008" y="5999526"/>
                </a:lnTo>
                <a:cubicBezTo>
                  <a:pt x="4457476" y="5997055"/>
                  <a:pt x="4459930" y="5988582"/>
                  <a:pt x="4451397" y="5986112"/>
                </a:cubicBezTo>
                <a:cubicBezTo>
                  <a:pt x="4453852" y="5977634"/>
                  <a:pt x="4469745" y="5954682"/>
                  <a:pt x="4469745" y="5954682"/>
                </a:cubicBezTo>
                <a:cubicBezTo>
                  <a:pt x="4472200" y="5946208"/>
                  <a:pt x="4483184" y="5940207"/>
                  <a:pt x="4485639" y="5931731"/>
                </a:cubicBezTo>
                <a:cubicBezTo>
                  <a:pt x="4485639" y="5931731"/>
                  <a:pt x="4485639" y="5931731"/>
                  <a:pt x="4494170" y="5934200"/>
                </a:cubicBezTo>
                <a:cubicBezTo>
                  <a:pt x="4502703" y="5936670"/>
                  <a:pt x="4502703" y="5936670"/>
                  <a:pt x="4502703" y="5936670"/>
                </a:cubicBezTo>
                <a:lnTo>
                  <a:pt x="4503300" y="5937017"/>
                </a:lnTo>
                <a:lnTo>
                  <a:pt x="4503712" y="5936545"/>
                </a:lnTo>
                <a:cubicBezTo>
                  <a:pt x="4507177" y="5932136"/>
                  <a:pt x="4511797" y="5925524"/>
                  <a:pt x="4516417" y="5916707"/>
                </a:cubicBezTo>
                <a:cubicBezTo>
                  <a:pt x="4516417" y="5916707"/>
                  <a:pt x="4525658" y="5907893"/>
                  <a:pt x="4525658" y="5907893"/>
                </a:cubicBezTo>
                <a:cubicBezTo>
                  <a:pt x="4525658" y="5907893"/>
                  <a:pt x="4525658" y="5899074"/>
                  <a:pt x="4525658" y="5899074"/>
                </a:cubicBezTo>
                <a:cubicBezTo>
                  <a:pt x="4534899" y="5890259"/>
                  <a:pt x="4534899" y="5890259"/>
                  <a:pt x="4534899" y="5890259"/>
                </a:cubicBezTo>
                <a:cubicBezTo>
                  <a:pt x="4544137" y="5881440"/>
                  <a:pt x="4544137" y="5881440"/>
                  <a:pt x="4544137" y="5872626"/>
                </a:cubicBezTo>
                <a:cubicBezTo>
                  <a:pt x="4544137" y="5872626"/>
                  <a:pt x="4544137" y="5870421"/>
                  <a:pt x="4545290" y="5868217"/>
                </a:cubicBezTo>
                <a:lnTo>
                  <a:pt x="4550658" y="5865289"/>
                </a:lnTo>
                <a:lnTo>
                  <a:pt x="4550658" y="5860336"/>
                </a:lnTo>
                <a:cubicBezTo>
                  <a:pt x="4550658" y="5860336"/>
                  <a:pt x="4550658" y="5846917"/>
                  <a:pt x="4550658" y="5833498"/>
                </a:cubicBezTo>
                <a:cubicBezTo>
                  <a:pt x="4550658" y="5826788"/>
                  <a:pt x="4550658" y="5823433"/>
                  <a:pt x="4550658" y="5820077"/>
                </a:cubicBezTo>
                <a:close/>
                <a:moveTo>
                  <a:pt x="7351650" y="5799484"/>
                </a:moveTo>
                <a:cubicBezTo>
                  <a:pt x="7351650" y="5799484"/>
                  <a:pt x="7365756" y="5803567"/>
                  <a:pt x="7365756" y="5803567"/>
                </a:cubicBezTo>
                <a:cubicBezTo>
                  <a:pt x="7365756" y="5803567"/>
                  <a:pt x="7365756" y="5803567"/>
                  <a:pt x="7359334" y="5825746"/>
                </a:cubicBezTo>
                <a:cubicBezTo>
                  <a:pt x="7359334" y="5825746"/>
                  <a:pt x="7351650" y="5799484"/>
                  <a:pt x="7351650" y="5799484"/>
                </a:cubicBezTo>
                <a:close/>
                <a:moveTo>
                  <a:pt x="8345462" y="5789580"/>
                </a:moveTo>
                <a:cubicBezTo>
                  <a:pt x="8345462" y="5789580"/>
                  <a:pt x="8361710" y="5794286"/>
                  <a:pt x="8361710" y="5794286"/>
                </a:cubicBezTo>
                <a:cubicBezTo>
                  <a:pt x="8361710" y="5794286"/>
                  <a:pt x="8361710" y="5794286"/>
                  <a:pt x="8354876" y="5817885"/>
                </a:cubicBezTo>
                <a:cubicBezTo>
                  <a:pt x="8354876" y="5817885"/>
                  <a:pt x="8345462" y="5789580"/>
                  <a:pt x="8345462" y="5789580"/>
                </a:cubicBezTo>
                <a:close/>
                <a:moveTo>
                  <a:pt x="5219421" y="5776535"/>
                </a:moveTo>
                <a:cubicBezTo>
                  <a:pt x="5219421" y="5776535"/>
                  <a:pt x="5219421" y="5786160"/>
                  <a:pt x="5219421" y="5786160"/>
                </a:cubicBezTo>
                <a:cubicBezTo>
                  <a:pt x="5219421" y="5786160"/>
                  <a:pt x="5209425" y="5786160"/>
                  <a:pt x="5209425" y="5786160"/>
                </a:cubicBezTo>
                <a:cubicBezTo>
                  <a:pt x="5209425" y="5776535"/>
                  <a:pt x="5219421" y="5776535"/>
                  <a:pt x="5219421" y="5776535"/>
                </a:cubicBezTo>
                <a:close/>
                <a:moveTo>
                  <a:pt x="4783897" y="5757286"/>
                </a:moveTo>
                <a:cubicBezTo>
                  <a:pt x="4783897" y="5757286"/>
                  <a:pt x="4783897" y="5757286"/>
                  <a:pt x="4793060" y="5766269"/>
                </a:cubicBezTo>
                <a:cubicBezTo>
                  <a:pt x="4793060" y="5775252"/>
                  <a:pt x="4793060" y="5775252"/>
                  <a:pt x="4793060" y="5775252"/>
                </a:cubicBezTo>
                <a:cubicBezTo>
                  <a:pt x="4793060" y="5775252"/>
                  <a:pt x="4783897" y="5784234"/>
                  <a:pt x="4783897" y="5793217"/>
                </a:cubicBezTo>
                <a:cubicBezTo>
                  <a:pt x="4783897" y="5793217"/>
                  <a:pt x="4781608" y="5795463"/>
                  <a:pt x="4778174" y="5796585"/>
                </a:cubicBezTo>
                <a:cubicBezTo>
                  <a:pt x="4774738" y="5797709"/>
                  <a:pt x="4770159" y="5797709"/>
                  <a:pt x="4765578" y="5793217"/>
                </a:cubicBezTo>
                <a:cubicBezTo>
                  <a:pt x="4756417" y="5784234"/>
                  <a:pt x="4756417" y="5784234"/>
                  <a:pt x="4756417" y="5784234"/>
                </a:cubicBezTo>
                <a:cubicBezTo>
                  <a:pt x="4765578" y="5775252"/>
                  <a:pt x="4774738" y="5766269"/>
                  <a:pt x="4783897" y="5766269"/>
                </a:cubicBezTo>
                <a:cubicBezTo>
                  <a:pt x="4783897" y="5766269"/>
                  <a:pt x="4783897" y="5766269"/>
                  <a:pt x="4783897" y="5757286"/>
                </a:cubicBezTo>
                <a:close/>
                <a:moveTo>
                  <a:pt x="4776402" y="5750869"/>
                </a:moveTo>
                <a:cubicBezTo>
                  <a:pt x="4776402" y="5750869"/>
                  <a:pt x="4786395" y="5750869"/>
                  <a:pt x="4786395" y="5750869"/>
                </a:cubicBezTo>
                <a:cubicBezTo>
                  <a:pt x="4786395" y="5757286"/>
                  <a:pt x="4786395" y="5757286"/>
                  <a:pt x="4786395" y="5757286"/>
                </a:cubicBezTo>
                <a:lnTo>
                  <a:pt x="4783897" y="5757286"/>
                </a:lnTo>
                <a:lnTo>
                  <a:pt x="4776402" y="5757286"/>
                </a:lnTo>
                <a:cubicBezTo>
                  <a:pt x="4776402" y="5750869"/>
                  <a:pt x="4776402" y="5750869"/>
                  <a:pt x="4776402" y="5750869"/>
                </a:cubicBezTo>
                <a:close/>
                <a:moveTo>
                  <a:pt x="5140331" y="5746485"/>
                </a:moveTo>
                <a:cubicBezTo>
                  <a:pt x="5150946" y="5761001"/>
                  <a:pt x="5150946" y="5761001"/>
                  <a:pt x="5150946" y="5775517"/>
                </a:cubicBezTo>
                <a:cubicBezTo>
                  <a:pt x="5140331" y="5775517"/>
                  <a:pt x="5140331" y="5775517"/>
                  <a:pt x="5140331" y="5761001"/>
                </a:cubicBezTo>
                <a:cubicBezTo>
                  <a:pt x="5140331" y="5761001"/>
                  <a:pt x="5140331" y="5746485"/>
                  <a:pt x="5140331" y="5746485"/>
                </a:cubicBezTo>
                <a:close/>
                <a:moveTo>
                  <a:pt x="9147138" y="5732948"/>
                </a:moveTo>
                <a:cubicBezTo>
                  <a:pt x="9151290" y="5733655"/>
                  <a:pt x="9156650" y="5735206"/>
                  <a:pt x="9163795" y="5737275"/>
                </a:cubicBezTo>
                <a:cubicBezTo>
                  <a:pt x="9183882" y="5774859"/>
                  <a:pt x="9244156" y="5887647"/>
                  <a:pt x="9255754" y="5954551"/>
                </a:cubicBezTo>
                <a:cubicBezTo>
                  <a:pt x="9255754" y="5954551"/>
                  <a:pt x="9247266" y="5983866"/>
                  <a:pt x="9267356" y="6021461"/>
                </a:cubicBezTo>
                <a:cubicBezTo>
                  <a:pt x="9287450" y="6059049"/>
                  <a:pt x="9299046" y="6125962"/>
                  <a:pt x="9319139" y="6163555"/>
                </a:cubicBezTo>
                <a:cubicBezTo>
                  <a:pt x="9322252" y="6259779"/>
                  <a:pt x="9342344" y="6297375"/>
                  <a:pt x="9342344" y="6297375"/>
                </a:cubicBezTo>
                <a:cubicBezTo>
                  <a:pt x="9353941" y="6364279"/>
                  <a:pt x="9357055" y="6460506"/>
                  <a:pt x="9377148" y="6498097"/>
                </a:cubicBezTo>
                <a:cubicBezTo>
                  <a:pt x="9368658" y="6527419"/>
                  <a:pt x="9371771" y="6623643"/>
                  <a:pt x="9371771" y="6623643"/>
                </a:cubicBezTo>
                <a:cubicBezTo>
                  <a:pt x="9363282" y="6652962"/>
                  <a:pt x="9343192" y="6615366"/>
                  <a:pt x="9314610" y="6607090"/>
                </a:cubicBezTo>
                <a:cubicBezTo>
                  <a:pt x="9314610" y="6607090"/>
                  <a:pt x="9286029" y="6598814"/>
                  <a:pt x="9289144" y="6695038"/>
                </a:cubicBezTo>
                <a:cubicBezTo>
                  <a:pt x="9303860" y="6858177"/>
                  <a:pt x="9303860" y="6858177"/>
                  <a:pt x="9303860" y="6858177"/>
                </a:cubicBezTo>
                <a:cubicBezTo>
                  <a:pt x="9315456" y="6925082"/>
                  <a:pt x="9327059" y="6991995"/>
                  <a:pt x="9335549" y="6962673"/>
                </a:cubicBezTo>
                <a:lnTo>
                  <a:pt x="9318173" y="7022682"/>
                </a:lnTo>
                <a:cubicBezTo>
                  <a:pt x="9293103" y="7109262"/>
                  <a:pt x="9293103" y="7109262"/>
                  <a:pt x="9293103" y="7109262"/>
                </a:cubicBezTo>
                <a:cubicBezTo>
                  <a:pt x="9293103" y="7109262"/>
                  <a:pt x="9264521" y="7100986"/>
                  <a:pt x="9264521" y="7100986"/>
                </a:cubicBezTo>
                <a:cubicBezTo>
                  <a:pt x="9264521" y="7100986"/>
                  <a:pt x="9264521" y="7100986"/>
                  <a:pt x="9252926" y="7034075"/>
                </a:cubicBezTo>
                <a:cubicBezTo>
                  <a:pt x="9261413" y="7004764"/>
                  <a:pt x="9261413" y="7004764"/>
                  <a:pt x="9261413" y="7004764"/>
                </a:cubicBezTo>
                <a:cubicBezTo>
                  <a:pt x="9269903" y="6975445"/>
                  <a:pt x="9269903" y="6975445"/>
                  <a:pt x="9269903" y="6975445"/>
                </a:cubicBezTo>
                <a:cubicBezTo>
                  <a:pt x="9249813" y="6937848"/>
                  <a:pt x="9246698" y="6841624"/>
                  <a:pt x="9235095" y="6774712"/>
                </a:cubicBezTo>
                <a:cubicBezTo>
                  <a:pt x="9243583" y="6745400"/>
                  <a:pt x="9223499" y="6707807"/>
                  <a:pt x="9203407" y="6670211"/>
                </a:cubicBezTo>
                <a:cubicBezTo>
                  <a:pt x="9191803" y="6603307"/>
                  <a:pt x="9171711" y="6565712"/>
                  <a:pt x="9171711" y="6565712"/>
                </a:cubicBezTo>
                <a:cubicBezTo>
                  <a:pt x="9180201" y="6536394"/>
                  <a:pt x="9148511" y="6431892"/>
                  <a:pt x="9156999" y="6402577"/>
                </a:cubicBezTo>
                <a:cubicBezTo>
                  <a:pt x="9165487" y="6373265"/>
                  <a:pt x="9179353" y="6218401"/>
                  <a:pt x="9196332" y="6159764"/>
                </a:cubicBezTo>
                <a:cubicBezTo>
                  <a:pt x="9204820" y="6130452"/>
                  <a:pt x="9184734" y="6092860"/>
                  <a:pt x="9201713" y="6034223"/>
                </a:cubicBezTo>
                <a:cubicBezTo>
                  <a:pt x="9190110" y="5967316"/>
                  <a:pt x="9198598" y="5938001"/>
                  <a:pt x="9198598" y="5938001"/>
                </a:cubicBezTo>
                <a:cubicBezTo>
                  <a:pt x="9178507" y="5900404"/>
                  <a:pt x="9146818" y="5795905"/>
                  <a:pt x="9126726" y="5758309"/>
                </a:cubicBezTo>
                <a:cubicBezTo>
                  <a:pt x="9133091" y="5736327"/>
                  <a:pt x="9134683" y="5730830"/>
                  <a:pt x="9147138" y="5732948"/>
                </a:cubicBezTo>
                <a:close/>
                <a:moveTo>
                  <a:pt x="4746425" y="5696332"/>
                </a:moveTo>
                <a:cubicBezTo>
                  <a:pt x="4746425" y="5696332"/>
                  <a:pt x="4746425" y="5705315"/>
                  <a:pt x="4746425" y="5705315"/>
                </a:cubicBezTo>
                <a:cubicBezTo>
                  <a:pt x="4746425" y="5714297"/>
                  <a:pt x="4746425" y="5723280"/>
                  <a:pt x="4746425" y="5732265"/>
                </a:cubicBezTo>
                <a:cubicBezTo>
                  <a:pt x="4746425" y="5732265"/>
                  <a:pt x="4746425" y="5732265"/>
                  <a:pt x="4746425" y="5741247"/>
                </a:cubicBezTo>
                <a:cubicBezTo>
                  <a:pt x="4746425" y="5741247"/>
                  <a:pt x="4746425" y="5750229"/>
                  <a:pt x="4746425" y="5750229"/>
                </a:cubicBezTo>
                <a:cubicBezTo>
                  <a:pt x="4746425" y="5750229"/>
                  <a:pt x="4746425" y="5750229"/>
                  <a:pt x="4746425" y="5759211"/>
                </a:cubicBezTo>
                <a:cubicBezTo>
                  <a:pt x="4746425" y="5768194"/>
                  <a:pt x="4746425" y="5777177"/>
                  <a:pt x="4746425" y="5777177"/>
                </a:cubicBezTo>
                <a:cubicBezTo>
                  <a:pt x="4738096" y="5786160"/>
                  <a:pt x="4729769" y="5786160"/>
                  <a:pt x="4729769" y="5786160"/>
                </a:cubicBezTo>
                <a:cubicBezTo>
                  <a:pt x="4729769" y="5777177"/>
                  <a:pt x="4729769" y="5759211"/>
                  <a:pt x="4738096" y="5750229"/>
                </a:cubicBezTo>
                <a:cubicBezTo>
                  <a:pt x="4738096" y="5750229"/>
                  <a:pt x="4738096" y="5750229"/>
                  <a:pt x="4738096" y="5741247"/>
                </a:cubicBezTo>
                <a:cubicBezTo>
                  <a:pt x="4738096" y="5741247"/>
                  <a:pt x="4738096" y="5732265"/>
                  <a:pt x="4738096" y="5723280"/>
                </a:cubicBezTo>
                <a:cubicBezTo>
                  <a:pt x="4738096" y="5714297"/>
                  <a:pt x="4738096" y="5714297"/>
                  <a:pt x="4738096" y="5705315"/>
                </a:cubicBezTo>
                <a:cubicBezTo>
                  <a:pt x="4746425" y="5696332"/>
                  <a:pt x="4746425" y="5696332"/>
                  <a:pt x="4746425" y="5696332"/>
                </a:cubicBezTo>
                <a:close/>
                <a:moveTo>
                  <a:pt x="4733502" y="5673510"/>
                </a:moveTo>
                <a:cubicBezTo>
                  <a:pt x="4733502" y="5673510"/>
                  <a:pt x="4733502" y="5681278"/>
                  <a:pt x="4733502" y="5681278"/>
                </a:cubicBezTo>
                <a:cubicBezTo>
                  <a:pt x="4733502" y="5681278"/>
                  <a:pt x="4725997" y="5681278"/>
                  <a:pt x="4725997" y="5681278"/>
                </a:cubicBezTo>
                <a:cubicBezTo>
                  <a:pt x="4725997" y="5673510"/>
                  <a:pt x="4733502" y="5673510"/>
                  <a:pt x="4733502" y="5673510"/>
                </a:cubicBezTo>
                <a:close/>
                <a:moveTo>
                  <a:pt x="4923177" y="5673416"/>
                </a:moveTo>
                <a:cubicBezTo>
                  <a:pt x="4935392" y="5673416"/>
                  <a:pt x="4935392" y="5687791"/>
                  <a:pt x="4935392" y="5687791"/>
                </a:cubicBezTo>
                <a:cubicBezTo>
                  <a:pt x="4935392" y="5687791"/>
                  <a:pt x="4923177" y="5702173"/>
                  <a:pt x="4923177" y="5702173"/>
                </a:cubicBezTo>
                <a:cubicBezTo>
                  <a:pt x="4923177" y="5687791"/>
                  <a:pt x="4923177" y="5687791"/>
                  <a:pt x="4923177" y="5687791"/>
                </a:cubicBezTo>
                <a:cubicBezTo>
                  <a:pt x="4923177" y="5687791"/>
                  <a:pt x="4923177" y="5687791"/>
                  <a:pt x="4923177" y="5673416"/>
                </a:cubicBezTo>
                <a:close/>
                <a:moveTo>
                  <a:pt x="4844806" y="5663829"/>
                </a:moveTo>
                <a:cubicBezTo>
                  <a:pt x="4844806" y="5663829"/>
                  <a:pt x="4856003" y="5663829"/>
                  <a:pt x="4856003" y="5663829"/>
                </a:cubicBezTo>
                <a:cubicBezTo>
                  <a:pt x="4856003" y="5676290"/>
                  <a:pt x="4867197" y="5688751"/>
                  <a:pt x="4867197" y="5701212"/>
                </a:cubicBezTo>
                <a:cubicBezTo>
                  <a:pt x="4867197" y="5701212"/>
                  <a:pt x="4878394" y="5701212"/>
                  <a:pt x="4856003" y="5726137"/>
                </a:cubicBezTo>
                <a:cubicBezTo>
                  <a:pt x="4856003" y="5726137"/>
                  <a:pt x="4856003" y="5726137"/>
                  <a:pt x="4844806" y="5726137"/>
                </a:cubicBezTo>
                <a:cubicBezTo>
                  <a:pt x="4844806" y="5726137"/>
                  <a:pt x="4833610" y="5701212"/>
                  <a:pt x="4833610" y="5688751"/>
                </a:cubicBezTo>
                <a:cubicBezTo>
                  <a:pt x="4833610" y="5688751"/>
                  <a:pt x="4833610" y="5676290"/>
                  <a:pt x="4833610" y="5676290"/>
                </a:cubicBezTo>
                <a:cubicBezTo>
                  <a:pt x="4833610" y="5663829"/>
                  <a:pt x="4844806" y="5663829"/>
                  <a:pt x="4844806" y="5663829"/>
                </a:cubicBezTo>
                <a:close/>
                <a:moveTo>
                  <a:pt x="7190131" y="5627261"/>
                </a:moveTo>
                <a:cubicBezTo>
                  <a:pt x="7193312" y="5625442"/>
                  <a:pt x="7198210" y="5626859"/>
                  <a:pt x="7208006" y="5629696"/>
                </a:cubicBezTo>
                <a:cubicBezTo>
                  <a:pt x="7221734" y="5655605"/>
                  <a:pt x="7262929" y="5733352"/>
                  <a:pt x="7270797" y="5779505"/>
                </a:cubicBezTo>
                <a:cubicBezTo>
                  <a:pt x="7270797" y="5779505"/>
                  <a:pt x="7264936" y="5799747"/>
                  <a:pt x="7278668" y="5825661"/>
                </a:cubicBezTo>
                <a:cubicBezTo>
                  <a:pt x="7292401" y="5851570"/>
                  <a:pt x="7300264" y="5897730"/>
                  <a:pt x="7313999" y="5923643"/>
                </a:cubicBezTo>
                <a:cubicBezTo>
                  <a:pt x="7316007" y="5990040"/>
                  <a:pt x="7329740" y="6015953"/>
                  <a:pt x="7329740" y="6015953"/>
                </a:cubicBezTo>
                <a:cubicBezTo>
                  <a:pt x="7337607" y="6062106"/>
                  <a:pt x="7339619" y="6128500"/>
                  <a:pt x="7353349" y="6154414"/>
                </a:cubicBezTo>
                <a:cubicBezTo>
                  <a:pt x="7347487" y="6174659"/>
                  <a:pt x="7349498" y="6241053"/>
                  <a:pt x="7349498" y="6241053"/>
                </a:cubicBezTo>
                <a:cubicBezTo>
                  <a:pt x="7343637" y="6261292"/>
                  <a:pt x="7329904" y="6235379"/>
                  <a:pt x="7310312" y="6229706"/>
                </a:cubicBezTo>
                <a:cubicBezTo>
                  <a:pt x="7310312" y="6229706"/>
                  <a:pt x="7290719" y="6224034"/>
                  <a:pt x="7292730" y="6290426"/>
                </a:cubicBezTo>
                <a:cubicBezTo>
                  <a:pt x="7302610" y="6402981"/>
                  <a:pt x="7302610" y="6402981"/>
                  <a:pt x="7302610" y="6402981"/>
                </a:cubicBezTo>
                <a:cubicBezTo>
                  <a:pt x="7310479" y="6449130"/>
                  <a:pt x="7318348" y="6495289"/>
                  <a:pt x="7324209" y="6475047"/>
                </a:cubicBezTo>
                <a:lnTo>
                  <a:pt x="7312213" y="6516476"/>
                </a:lnTo>
                <a:cubicBezTo>
                  <a:pt x="7294903" y="6576253"/>
                  <a:pt x="7294903" y="6576253"/>
                  <a:pt x="7294903" y="6576253"/>
                </a:cubicBezTo>
                <a:cubicBezTo>
                  <a:pt x="7294903" y="6576253"/>
                  <a:pt x="7275311" y="6570579"/>
                  <a:pt x="7275311" y="6570579"/>
                </a:cubicBezTo>
                <a:cubicBezTo>
                  <a:pt x="7275311" y="6570579"/>
                  <a:pt x="7275311" y="6570579"/>
                  <a:pt x="7267446" y="6524420"/>
                </a:cubicBezTo>
                <a:cubicBezTo>
                  <a:pt x="7273306" y="6504184"/>
                  <a:pt x="7273306" y="6504184"/>
                  <a:pt x="7273306" y="6504184"/>
                </a:cubicBezTo>
                <a:cubicBezTo>
                  <a:pt x="7279166" y="6483943"/>
                  <a:pt x="7279166" y="6483943"/>
                  <a:pt x="7279166" y="6483943"/>
                </a:cubicBezTo>
                <a:cubicBezTo>
                  <a:pt x="7265435" y="6458028"/>
                  <a:pt x="7263425" y="6391634"/>
                  <a:pt x="7255553" y="6345477"/>
                </a:cubicBezTo>
                <a:cubicBezTo>
                  <a:pt x="7261412" y="6325238"/>
                  <a:pt x="7247687" y="6299325"/>
                  <a:pt x="7233954" y="6273408"/>
                </a:cubicBezTo>
                <a:cubicBezTo>
                  <a:pt x="7226083" y="6227255"/>
                  <a:pt x="7212350" y="6201340"/>
                  <a:pt x="7212350" y="6201340"/>
                </a:cubicBezTo>
                <a:cubicBezTo>
                  <a:pt x="7218211" y="6181097"/>
                  <a:pt x="7196616" y="6109030"/>
                  <a:pt x="7202477" y="6088789"/>
                </a:cubicBezTo>
                <a:cubicBezTo>
                  <a:pt x="7208337" y="6068551"/>
                  <a:pt x="7218047" y="5961674"/>
                  <a:pt x="7229771" y="5921189"/>
                </a:cubicBezTo>
                <a:cubicBezTo>
                  <a:pt x="7235630" y="5900951"/>
                  <a:pt x="7221902" y="5875039"/>
                  <a:pt x="7233626" y="5834552"/>
                </a:cubicBezTo>
                <a:cubicBezTo>
                  <a:pt x="7225753" y="5788401"/>
                  <a:pt x="7231614" y="5768161"/>
                  <a:pt x="7231614" y="5768161"/>
                </a:cubicBezTo>
                <a:cubicBezTo>
                  <a:pt x="7217884" y="5742242"/>
                  <a:pt x="7196283" y="5670176"/>
                  <a:pt x="7182555" y="5644260"/>
                </a:cubicBezTo>
                <a:cubicBezTo>
                  <a:pt x="7185483" y="5634141"/>
                  <a:pt x="7186949" y="5629083"/>
                  <a:pt x="7190131" y="5627261"/>
                </a:cubicBezTo>
                <a:close/>
                <a:moveTo>
                  <a:pt x="5696645" y="5626701"/>
                </a:moveTo>
                <a:lnTo>
                  <a:pt x="5699599" y="5645487"/>
                </a:lnTo>
                <a:cubicBezTo>
                  <a:pt x="5701294" y="5656265"/>
                  <a:pt x="5703294" y="5665991"/>
                  <a:pt x="5706516" y="5671495"/>
                </a:cubicBezTo>
                <a:cubicBezTo>
                  <a:pt x="5705294" y="5675714"/>
                  <a:pt x="5705074" y="5684796"/>
                  <a:pt x="5705158" y="5692822"/>
                </a:cubicBezTo>
                <a:lnTo>
                  <a:pt x="5705273" y="5697323"/>
                </a:lnTo>
                <a:lnTo>
                  <a:pt x="5708863" y="5694970"/>
                </a:lnTo>
                <a:cubicBezTo>
                  <a:pt x="5712492" y="5692593"/>
                  <a:pt x="5716121" y="5690214"/>
                  <a:pt x="5716121" y="5690214"/>
                </a:cubicBezTo>
                <a:cubicBezTo>
                  <a:pt x="5719784" y="5677562"/>
                  <a:pt x="5712599" y="5661766"/>
                  <a:pt x="5705413" y="5645975"/>
                </a:cubicBezTo>
                <a:cubicBezTo>
                  <a:pt x="5705413" y="5645975"/>
                  <a:pt x="5701820" y="5638076"/>
                  <a:pt x="5697329" y="5628207"/>
                </a:cubicBezTo>
                <a:close/>
                <a:moveTo>
                  <a:pt x="5042879" y="5616128"/>
                </a:moveTo>
                <a:cubicBezTo>
                  <a:pt x="5052873" y="5616128"/>
                  <a:pt x="5052873" y="5625751"/>
                  <a:pt x="5052873" y="5625751"/>
                </a:cubicBezTo>
                <a:cubicBezTo>
                  <a:pt x="5052873" y="5625751"/>
                  <a:pt x="5042879" y="5635376"/>
                  <a:pt x="5042879" y="5635376"/>
                </a:cubicBezTo>
                <a:cubicBezTo>
                  <a:pt x="5042879" y="5625751"/>
                  <a:pt x="5042879" y="5625751"/>
                  <a:pt x="5042879" y="5625751"/>
                </a:cubicBezTo>
                <a:cubicBezTo>
                  <a:pt x="5042879" y="5625751"/>
                  <a:pt x="5042879" y="5625751"/>
                  <a:pt x="5042879" y="5616128"/>
                </a:cubicBezTo>
                <a:close/>
                <a:moveTo>
                  <a:pt x="4902819" y="5611108"/>
                </a:moveTo>
                <a:cubicBezTo>
                  <a:pt x="4910961" y="5623089"/>
                  <a:pt x="4910961" y="5623089"/>
                  <a:pt x="4910961" y="5635072"/>
                </a:cubicBezTo>
                <a:cubicBezTo>
                  <a:pt x="4902819" y="5635072"/>
                  <a:pt x="4902819" y="5635072"/>
                  <a:pt x="4902819" y="5623089"/>
                </a:cubicBezTo>
                <a:cubicBezTo>
                  <a:pt x="4902819" y="5623089"/>
                  <a:pt x="4902819" y="5611108"/>
                  <a:pt x="4902819" y="5611108"/>
                </a:cubicBezTo>
                <a:close/>
                <a:moveTo>
                  <a:pt x="8163863" y="5600954"/>
                </a:moveTo>
                <a:cubicBezTo>
                  <a:pt x="8167133" y="5601536"/>
                  <a:pt x="8171365" y="5602761"/>
                  <a:pt x="8177007" y="5604396"/>
                </a:cubicBezTo>
                <a:cubicBezTo>
                  <a:pt x="8193333" y="5632463"/>
                  <a:pt x="8242325" y="5716684"/>
                  <a:pt x="8252416" y="5766291"/>
                </a:cubicBezTo>
                <a:cubicBezTo>
                  <a:pt x="8252416" y="5766291"/>
                  <a:pt x="8246179" y="5787828"/>
                  <a:pt x="8262509" y="5815901"/>
                </a:cubicBezTo>
                <a:cubicBezTo>
                  <a:pt x="8278842" y="5843970"/>
                  <a:pt x="8288931" y="5893581"/>
                  <a:pt x="8305261" y="5921656"/>
                </a:cubicBezTo>
                <a:cubicBezTo>
                  <a:pt x="8309119" y="5992800"/>
                  <a:pt x="8325451" y="6020872"/>
                  <a:pt x="8325451" y="6020872"/>
                </a:cubicBezTo>
                <a:cubicBezTo>
                  <a:pt x="8335540" y="6070478"/>
                  <a:pt x="8339400" y="6141625"/>
                  <a:pt x="8355731" y="6169697"/>
                </a:cubicBezTo>
                <a:cubicBezTo>
                  <a:pt x="8349493" y="6191237"/>
                  <a:pt x="8353351" y="6262380"/>
                  <a:pt x="8353351" y="6262380"/>
                </a:cubicBezTo>
                <a:cubicBezTo>
                  <a:pt x="8347114" y="6283921"/>
                  <a:pt x="8330785" y="6255846"/>
                  <a:pt x="8308218" y="6249311"/>
                </a:cubicBezTo>
                <a:cubicBezTo>
                  <a:pt x="8308218" y="6249311"/>
                  <a:pt x="8285649" y="6242776"/>
                  <a:pt x="8289508" y="6313925"/>
                </a:cubicBezTo>
                <a:cubicBezTo>
                  <a:pt x="8303460" y="6434681"/>
                  <a:pt x="8303460" y="6434681"/>
                  <a:pt x="8303460" y="6434681"/>
                </a:cubicBezTo>
                <a:cubicBezTo>
                  <a:pt x="8313551" y="6484287"/>
                  <a:pt x="8323645" y="6533899"/>
                  <a:pt x="8329881" y="6512362"/>
                </a:cubicBezTo>
                <a:lnTo>
                  <a:pt x="8317117" y="6556444"/>
                </a:lnTo>
                <a:cubicBezTo>
                  <a:pt x="8298699" y="6620051"/>
                  <a:pt x="8298699" y="6620051"/>
                  <a:pt x="8298699" y="6620051"/>
                </a:cubicBezTo>
                <a:cubicBezTo>
                  <a:pt x="8298699" y="6620051"/>
                  <a:pt x="8276131" y="6613516"/>
                  <a:pt x="8276131" y="6613516"/>
                </a:cubicBezTo>
                <a:cubicBezTo>
                  <a:pt x="8276131" y="6613516"/>
                  <a:pt x="8276131" y="6613516"/>
                  <a:pt x="8266042" y="6563904"/>
                </a:cubicBezTo>
                <a:cubicBezTo>
                  <a:pt x="8272277" y="6542372"/>
                  <a:pt x="8272277" y="6542372"/>
                  <a:pt x="8272277" y="6542372"/>
                </a:cubicBezTo>
                <a:cubicBezTo>
                  <a:pt x="8278514" y="6520830"/>
                  <a:pt x="8278514" y="6520830"/>
                  <a:pt x="8278514" y="6520830"/>
                </a:cubicBezTo>
                <a:cubicBezTo>
                  <a:pt x="8262184" y="6492760"/>
                  <a:pt x="8258326" y="6421611"/>
                  <a:pt x="8248231" y="6371999"/>
                </a:cubicBezTo>
                <a:cubicBezTo>
                  <a:pt x="8254464" y="6350468"/>
                  <a:pt x="8238141" y="6322395"/>
                  <a:pt x="8221810" y="6294323"/>
                </a:cubicBezTo>
                <a:cubicBezTo>
                  <a:pt x="8211716" y="6244715"/>
                  <a:pt x="8195386" y="6216640"/>
                  <a:pt x="8195386" y="6216640"/>
                </a:cubicBezTo>
                <a:cubicBezTo>
                  <a:pt x="8201623" y="6195100"/>
                  <a:pt x="8175200" y="6117423"/>
                  <a:pt x="8181438" y="6095884"/>
                </a:cubicBezTo>
                <a:cubicBezTo>
                  <a:pt x="8187673" y="6074349"/>
                  <a:pt x="8196287" y="5960128"/>
                  <a:pt x="8208761" y="5917051"/>
                </a:cubicBezTo>
                <a:cubicBezTo>
                  <a:pt x="8214995" y="5895519"/>
                  <a:pt x="8198670" y="5867443"/>
                  <a:pt x="8211144" y="5824367"/>
                </a:cubicBezTo>
                <a:cubicBezTo>
                  <a:pt x="8201049" y="5774761"/>
                  <a:pt x="8207285" y="5753222"/>
                  <a:pt x="8207285" y="5753222"/>
                </a:cubicBezTo>
                <a:cubicBezTo>
                  <a:pt x="8190955" y="5725149"/>
                  <a:pt x="8164534" y="5647471"/>
                  <a:pt x="8148203" y="5619396"/>
                </a:cubicBezTo>
                <a:cubicBezTo>
                  <a:pt x="8152880" y="5603244"/>
                  <a:pt x="8154049" y="5599207"/>
                  <a:pt x="8163863" y="5600954"/>
                </a:cubicBezTo>
                <a:close/>
                <a:moveTo>
                  <a:pt x="5026223" y="5574421"/>
                </a:moveTo>
                <a:cubicBezTo>
                  <a:pt x="5032886" y="5582441"/>
                  <a:pt x="5032886" y="5582441"/>
                  <a:pt x="5032886" y="5590461"/>
                </a:cubicBezTo>
                <a:cubicBezTo>
                  <a:pt x="5026223" y="5590461"/>
                  <a:pt x="5026223" y="5590461"/>
                  <a:pt x="5026223" y="5582441"/>
                </a:cubicBezTo>
                <a:cubicBezTo>
                  <a:pt x="5026223" y="5582441"/>
                  <a:pt x="5026223" y="5574421"/>
                  <a:pt x="5026223" y="5574421"/>
                </a:cubicBezTo>
                <a:close/>
                <a:moveTo>
                  <a:pt x="6459298" y="5428581"/>
                </a:moveTo>
                <a:cubicBezTo>
                  <a:pt x="6459298" y="5428581"/>
                  <a:pt x="6469492" y="5431533"/>
                  <a:pt x="6469492" y="5431533"/>
                </a:cubicBezTo>
                <a:cubicBezTo>
                  <a:pt x="6469492" y="5431533"/>
                  <a:pt x="6469492" y="5431533"/>
                  <a:pt x="6464647" y="5448269"/>
                </a:cubicBezTo>
                <a:cubicBezTo>
                  <a:pt x="6464647" y="5448269"/>
                  <a:pt x="6459298" y="5428581"/>
                  <a:pt x="6459298" y="5428581"/>
                </a:cubicBezTo>
                <a:close/>
                <a:moveTo>
                  <a:pt x="5031428" y="5378960"/>
                </a:moveTo>
                <a:cubicBezTo>
                  <a:pt x="5031428" y="5378960"/>
                  <a:pt x="5036233" y="5380350"/>
                  <a:pt x="5036233" y="5380350"/>
                </a:cubicBezTo>
                <a:cubicBezTo>
                  <a:pt x="5036233" y="5380350"/>
                  <a:pt x="5036233" y="5380350"/>
                  <a:pt x="5034071" y="5387812"/>
                </a:cubicBezTo>
                <a:cubicBezTo>
                  <a:pt x="5034071" y="5387812"/>
                  <a:pt x="5031428" y="5378960"/>
                  <a:pt x="5031428" y="5378960"/>
                </a:cubicBezTo>
                <a:close/>
                <a:moveTo>
                  <a:pt x="4976274" y="5320788"/>
                </a:moveTo>
                <a:cubicBezTo>
                  <a:pt x="4977355" y="5320179"/>
                  <a:pt x="4979022" y="5320662"/>
                  <a:pt x="4982358" y="5321628"/>
                </a:cubicBezTo>
                <a:cubicBezTo>
                  <a:pt x="4987060" y="5330367"/>
                  <a:pt x="5001164" y="5356593"/>
                  <a:pt x="5003893" y="5372141"/>
                </a:cubicBezTo>
                <a:cubicBezTo>
                  <a:pt x="5003893" y="5372141"/>
                  <a:pt x="5001923" y="5378949"/>
                  <a:pt x="5006624" y="5387692"/>
                </a:cubicBezTo>
                <a:cubicBezTo>
                  <a:pt x="5011325" y="5396433"/>
                  <a:pt x="5014054" y="5411982"/>
                  <a:pt x="5018756" y="5420724"/>
                </a:cubicBezTo>
                <a:cubicBezTo>
                  <a:pt x="5019514" y="5443084"/>
                  <a:pt x="5024217" y="5451823"/>
                  <a:pt x="5024217" y="5451823"/>
                </a:cubicBezTo>
                <a:cubicBezTo>
                  <a:pt x="5026945" y="5467374"/>
                  <a:pt x="5027701" y="5489733"/>
                  <a:pt x="5032405" y="5498473"/>
                </a:cubicBezTo>
                <a:cubicBezTo>
                  <a:pt x="5030433" y="5505284"/>
                  <a:pt x="5031189" y="5527641"/>
                  <a:pt x="5031189" y="5527641"/>
                </a:cubicBezTo>
                <a:cubicBezTo>
                  <a:pt x="5029219" y="5534449"/>
                  <a:pt x="5024518" y="5525710"/>
                  <a:pt x="5017844" y="5523778"/>
                </a:cubicBezTo>
                <a:cubicBezTo>
                  <a:pt x="5017844" y="5523778"/>
                  <a:pt x="5011172" y="5521845"/>
                  <a:pt x="5011930" y="5544204"/>
                </a:cubicBezTo>
                <a:cubicBezTo>
                  <a:pt x="5015418" y="5582114"/>
                  <a:pt x="5015418" y="5582114"/>
                  <a:pt x="5015418" y="5582114"/>
                </a:cubicBezTo>
                <a:cubicBezTo>
                  <a:pt x="5018146" y="5597660"/>
                  <a:pt x="5020878" y="5613213"/>
                  <a:pt x="5022849" y="5606403"/>
                </a:cubicBezTo>
                <a:lnTo>
                  <a:pt x="5018814" y="5620340"/>
                </a:lnTo>
                <a:cubicBezTo>
                  <a:pt x="5012991" y="5640450"/>
                  <a:pt x="5012991" y="5640450"/>
                  <a:pt x="5012991" y="5640450"/>
                </a:cubicBezTo>
                <a:cubicBezTo>
                  <a:pt x="5012991" y="5640450"/>
                  <a:pt x="5006316" y="5638517"/>
                  <a:pt x="5006316" y="5638517"/>
                </a:cubicBezTo>
                <a:cubicBezTo>
                  <a:pt x="5006316" y="5638517"/>
                  <a:pt x="5006316" y="5638517"/>
                  <a:pt x="5003588" y="5622967"/>
                </a:cubicBezTo>
                <a:cubicBezTo>
                  <a:pt x="5005560" y="5616158"/>
                  <a:pt x="5005560" y="5616158"/>
                  <a:pt x="5005560" y="5616158"/>
                </a:cubicBezTo>
                <a:cubicBezTo>
                  <a:pt x="5007531" y="5609348"/>
                  <a:pt x="5007531" y="5609348"/>
                  <a:pt x="5007531" y="5609348"/>
                </a:cubicBezTo>
                <a:cubicBezTo>
                  <a:pt x="5002830" y="5600607"/>
                  <a:pt x="5002072" y="5578248"/>
                  <a:pt x="4999342" y="5562697"/>
                </a:cubicBezTo>
                <a:cubicBezTo>
                  <a:pt x="5001314" y="5555890"/>
                  <a:pt x="4996613" y="5547150"/>
                  <a:pt x="4991912" y="5538407"/>
                </a:cubicBezTo>
                <a:cubicBezTo>
                  <a:pt x="4989182" y="5522855"/>
                  <a:pt x="4984478" y="5514117"/>
                  <a:pt x="4984478" y="5514117"/>
                </a:cubicBezTo>
                <a:cubicBezTo>
                  <a:pt x="4986451" y="5507305"/>
                  <a:pt x="4979021" y="5483015"/>
                  <a:pt x="4980991" y="5476207"/>
                </a:cubicBezTo>
                <a:cubicBezTo>
                  <a:pt x="4982964" y="5469400"/>
                  <a:pt x="4986149" y="5433423"/>
                  <a:pt x="4990093" y="5419804"/>
                </a:cubicBezTo>
                <a:cubicBezTo>
                  <a:pt x="4992065" y="5412994"/>
                  <a:pt x="4987364" y="5404254"/>
                  <a:pt x="4991307" y="5390637"/>
                </a:cubicBezTo>
                <a:cubicBezTo>
                  <a:pt x="4988577" y="5375084"/>
                  <a:pt x="4990548" y="5368276"/>
                  <a:pt x="4990548" y="5368276"/>
                </a:cubicBezTo>
                <a:cubicBezTo>
                  <a:pt x="4985846" y="5359533"/>
                  <a:pt x="4978416" y="5335244"/>
                  <a:pt x="4973715" y="5326504"/>
                </a:cubicBezTo>
                <a:cubicBezTo>
                  <a:pt x="4974701" y="5323100"/>
                  <a:pt x="4975194" y="5321399"/>
                  <a:pt x="4976274" y="5320788"/>
                </a:cubicBezTo>
                <a:close/>
                <a:moveTo>
                  <a:pt x="4788584" y="5308640"/>
                </a:moveTo>
                <a:cubicBezTo>
                  <a:pt x="4788584" y="5308640"/>
                  <a:pt x="4792973" y="5309911"/>
                  <a:pt x="4792973" y="5309911"/>
                </a:cubicBezTo>
                <a:cubicBezTo>
                  <a:pt x="4792973" y="5309911"/>
                  <a:pt x="4792973" y="5309911"/>
                  <a:pt x="4790811" y="5317373"/>
                </a:cubicBezTo>
                <a:cubicBezTo>
                  <a:pt x="4790811" y="5317373"/>
                  <a:pt x="4788584" y="5308640"/>
                  <a:pt x="4788584" y="5308640"/>
                </a:cubicBezTo>
                <a:close/>
                <a:moveTo>
                  <a:pt x="5864931" y="5307544"/>
                </a:moveTo>
                <a:cubicBezTo>
                  <a:pt x="5864931" y="5307544"/>
                  <a:pt x="5872753" y="5309809"/>
                  <a:pt x="5872753" y="5309809"/>
                </a:cubicBezTo>
                <a:cubicBezTo>
                  <a:pt x="5872753" y="5309809"/>
                  <a:pt x="5872753" y="5309809"/>
                  <a:pt x="5868754" y="5323621"/>
                </a:cubicBezTo>
                <a:cubicBezTo>
                  <a:pt x="5868754" y="5323621"/>
                  <a:pt x="5864931" y="5307544"/>
                  <a:pt x="5864931" y="5307544"/>
                </a:cubicBezTo>
                <a:close/>
                <a:moveTo>
                  <a:pt x="6343618" y="5300441"/>
                </a:moveTo>
                <a:cubicBezTo>
                  <a:pt x="6345940" y="5299044"/>
                  <a:pt x="6349481" y="5300069"/>
                  <a:pt x="6356562" y="5302120"/>
                </a:cubicBezTo>
                <a:cubicBezTo>
                  <a:pt x="6366299" y="5321487"/>
                  <a:pt x="6395516" y="5379604"/>
                  <a:pt x="6400830" y="5414241"/>
                </a:cubicBezTo>
                <a:cubicBezTo>
                  <a:pt x="6400830" y="5414241"/>
                  <a:pt x="6396408" y="5429514"/>
                  <a:pt x="6406148" y="5448887"/>
                </a:cubicBezTo>
                <a:cubicBezTo>
                  <a:pt x="6415889" y="5468253"/>
                  <a:pt x="6421202" y="5502896"/>
                  <a:pt x="6430940" y="5522268"/>
                </a:cubicBezTo>
                <a:cubicBezTo>
                  <a:pt x="6431838" y="5572181"/>
                  <a:pt x="6441578" y="5591553"/>
                  <a:pt x="6441578" y="5591553"/>
                </a:cubicBezTo>
                <a:cubicBezTo>
                  <a:pt x="6446893" y="5626193"/>
                  <a:pt x="6447788" y="5676103"/>
                  <a:pt x="6457527" y="5695477"/>
                </a:cubicBezTo>
                <a:cubicBezTo>
                  <a:pt x="6453104" y="5710748"/>
                  <a:pt x="6454001" y="5760659"/>
                  <a:pt x="6454001" y="5760659"/>
                </a:cubicBezTo>
                <a:cubicBezTo>
                  <a:pt x="6449580" y="5775932"/>
                  <a:pt x="6439840" y="5756559"/>
                  <a:pt x="6425679" y="5752459"/>
                </a:cubicBezTo>
                <a:cubicBezTo>
                  <a:pt x="6425679" y="5752459"/>
                  <a:pt x="6411518" y="5748358"/>
                  <a:pt x="6412413" y="5798267"/>
                </a:cubicBezTo>
                <a:cubicBezTo>
                  <a:pt x="6418627" y="5882826"/>
                  <a:pt x="6418627" y="5882826"/>
                  <a:pt x="6418627" y="5882826"/>
                </a:cubicBezTo>
                <a:cubicBezTo>
                  <a:pt x="6423942" y="5917466"/>
                  <a:pt x="6429258" y="5952108"/>
                  <a:pt x="6433680" y="5936837"/>
                </a:cubicBezTo>
                <a:lnTo>
                  <a:pt x="6424629" y="5968093"/>
                </a:lnTo>
                <a:cubicBezTo>
                  <a:pt x="6411570" y="6013193"/>
                  <a:pt x="6411570" y="6013193"/>
                  <a:pt x="6411570" y="6013193"/>
                </a:cubicBezTo>
                <a:cubicBezTo>
                  <a:pt x="6411570" y="6013193"/>
                  <a:pt x="6397410" y="6009093"/>
                  <a:pt x="6397410" y="6009093"/>
                </a:cubicBezTo>
                <a:cubicBezTo>
                  <a:pt x="6397410" y="6009093"/>
                  <a:pt x="6397410" y="6009093"/>
                  <a:pt x="6392097" y="5974446"/>
                </a:cubicBezTo>
                <a:cubicBezTo>
                  <a:pt x="6396518" y="5959181"/>
                  <a:pt x="6396518" y="5959181"/>
                  <a:pt x="6396518" y="5959181"/>
                </a:cubicBezTo>
                <a:cubicBezTo>
                  <a:pt x="6400940" y="5943908"/>
                  <a:pt x="6400940" y="5943908"/>
                  <a:pt x="6400940" y="5943908"/>
                </a:cubicBezTo>
                <a:cubicBezTo>
                  <a:pt x="6391199" y="5924536"/>
                  <a:pt x="6390303" y="5874626"/>
                  <a:pt x="6384988" y="5839981"/>
                </a:cubicBezTo>
                <a:cubicBezTo>
                  <a:pt x="6389409" y="5824714"/>
                  <a:pt x="6379672" y="5805342"/>
                  <a:pt x="6369934" y="5785967"/>
                </a:cubicBezTo>
                <a:cubicBezTo>
                  <a:pt x="6364612" y="5751329"/>
                  <a:pt x="6354875" y="5731957"/>
                  <a:pt x="6354875" y="5731957"/>
                </a:cubicBezTo>
                <a:cubicBezTo>
                  <a:pt x="6359297" y="5716684"/>
                  <a:pt x="6344244" y="5662673"/>
                  <a:pt x="6348666" y="5647402"/>
                </a:cubicBezTo>
                <a:cubicBezTo>
                  <a:pt x="6353086" y="5632135"/>
                  <a:pt x="6361033" y="5551680"/>
                  <a:pt x="6369878" y="5521135"/>
                </a:cubicBezTo>
                <a:cubicBezTo>
                  <a:pt x="6374299" y="5505868"/>
                  <a:pt x="6364564" y="5486496"/>
                  <a:pt x="6373408" y="5455953"/>
                </a:cubicBezTo>
                <a:cubicBezTo>
                  <a:pt x="6368090" y="5421314"/>
                  <a:pt x="6372513" y="5406042"/>
                  <a:pt x="6372513" y="5406042"/>
                </a:cubicBezTo>
                <a:cubicBezTo>
                  <a:pt x="6362774" y="5386669"/>
                  <a:pt x="6347719" y="5332659"/>
                  <a:pt x="6337980" y="5313287"/>
                </a:cubicBezTo>
                <a:cubicBezTo>
                  <a:pt x="6340190" y="5305654"/>
                  <a:pt x="6341295" y="5301836"/>
                  <a:pt x="6343618" y="5300441"/>
                </a:cubicBezTo>
                <a:close/>
                <a:moveTo>
                  <a:pt x="5777667" y="5204146"/>
                </a:moveTo>
                <a:cubicBezTo>
                  <a:pt x="5779482" y="5202964"/>
                  <a:pt x="5782197" y="5203750"/>
                  <a:pt x="5787629" y="5205322"/>
                </a:cubicBezTo>
                <a:cubicBezTo>
                  <a:pt x="5794841" y="5221072"/>
                  <a:pt x="5816478" y="5268329"/>
                  <a:pt x="5820040" y="5296682"/>
                </a:cubicBezTo>
                <a:cubicBezTo>
                  <a:pt x="5820040" y="5296682"/>
                  <a:pt x="5816390" y="5309288"/>
                  <a:pt x="5823604" y="5325040"/>
                </a:cubicBezTo>
                <a:cubicBezTo>
                  <a:pt x="5830817" y="5340788"/>
                  <a:pt x="5834378" y="5369147"/>
                  <a:pt x="5841592" y="5384897"/>
                </a:cubicBezTo>
                <a:cubicBezTo>
                  <a:pt x="5841504" y="5425859"/>
                  <a:pt x="5848718" y="5441611"/>
                  <a:pt x="5848718" y="5441611"/>
                </a:cubicBezTo>
                <a:cubicBezTo>
                  <a:pt x="5852280" y="5469965"/>
                  <a:pt x="5852192" y="5510929"/>
                  <a:pt x="5859405" y="5526679"/>
                </a:cubicBezTo>
                <a:cubicBezTo>
                  <a:pt x="5855754" y="5539285"/>
                  <a:pt x="5855669" y="5580247"/>
                  <a:pt x="5855669" y="5580247"/>
                </a:cubicBezTo>
                <a:cubicBezTo>
                  <a:pt x="5852018" y="5592852"/>
                  <a:pt x="5844804" y="5577102"/>
                  <a:pt x="5833943" y="5573955"/>
                </a:cubicBezTo>
                <a:cubicBezTo>
                  <a:pt x="5833943" y="5573955"/>
                  <a:pt x="5823079" y="5570810"/>
                  <a:pt x="5822993" y="5611772"/>
                </a:cubicBezTo>
                <a:cubicBezTo>
                  <a:pt x="5826468" y="5681092"/>
                  <a:pt x="5826468" y="5681092"/>
                  <a:pt x="5826468" y="5681092"/>
                </a:cubicBezTo>
                <a:cubicBezTo>
                  <a:pt x="5830030" y="5709448"/>
                  <a:pt x="5833591" y="5737804"/>
                  <a:pt x="5837241" y="5725198"/>
                </a:cubicBezTo>
                <a:lnTo>
                  <a:pt x="5829771" y="5750997"/>
                </a:lnTo>
                <a:cubicBezTo>
                  <a:pt x="5818992" y="5788225"/>
                  <a:pt x="5818992" y="5788225"/>
                  <a:pt x="5818992" y="5788225"/>
                </a:cubicBezTo>
                <a:cubicBezTo>
                  <a:pt x="5818992" y="5788225"/>
                  <a:pt x="5808130" y="5785080"/>
                  <a:pt x="5808130" y="5785080"/>
                </a:cubicBezTo>
                <a:cubicBezTo>
                  <a:pt x="5808130" y="5785080"/>
                  <a:pt x="5808130" y="5785080"/>
                  <a:pt x="5804568" y="5756723"/>
                </a:cubicBezTo>
                <a:cubicBezTo>
                  <a:pt x="5808217" y="5744120"/>
                  <a:pt x="5808217" y="5744120"/>
                  <a:pt x="5808217" y="5744120"/>
                </a:cubicBezTo>
                <a:cubicBezTo>
                  <a:pt x="5811867" y="5731515"/>
                  <a:pt x="5811867" y="5731515"/>
                  <a:pt x="5811867" y="5731515"/>
                </a:cubicBezTo>
                <a:cubicBezTo>
                  <a:pt x="5804654" y="5715762"/>
                  <a:pt x="5804742" y="5674800"/>
                  <a:pt x="5801178" y="5646444"/>
                </a:cubicBezTo>
                <a:cubicBezTo>
                  <a:pt x="5804828" y="5633841"/>
                  <a:pt x="5797617" y="5618088"/>
                  <a:pt x="5790403" y="5602335"/>
                </a:cubicBezTo>
                <a:cubicBezTo>
                  <a:pt x="5786840" y="5573979"/>
                  <a:pt x="5779627" y="5558229"/>
                  <a:pt x="5779627" y="5558229"/>
                </a:cubicBezTo>
                <a:cubicBezTo>
                  <a:pt x="5783277" y="5545623"/>
                  <a:pt x="5772502" y="5501517"/>
                  <a:pt x="5776153" y="5488911"/>
                </a:cubicBezTo>
                <a:cubicBezTo>
                  <a:pt x="5779803" y="5476306"/>
                  <a:pt x="5787188" y="5410131"/>
                  <a:pt x="5794489" y="5384920"/>
                </a:cubicBezTo>
                <a:cubicBezTo>
                  <a:pt x="5798140" y="5372314"/>
                  <a:pt x="5790929" y="5356565"/>
                  <a:pt x="5798229" y="5331352"/>
                </a:cubicBezTo>
                <a:cubicBezTo>
                  <a:pt x="5794666" y="5302998"/>
                  <a:pt x="5798317" y="5290391"/>
                  <a:pt x="5798317" y="5290391"/>
                </a:cubicBezTo>
                <a:cubicBezTo>
                  <a:pt x="5791103" y="5274638"/>
                  <a:pt x="5780330" y="5230533"/>
                  <a:pt x="5773116" y="5214781"/>
                </a:cubicBezTo>
                <a:cubicBezTo>
                  <a:pt x="5774940" y="5208480"/>
                  <a:pt x="5775853" y="5205328"/>
                  <a:pt x="5777667" y="5204146"/>
                </a:cubicBezTo>
                <a:close/>
                <a:moveTo>
                  <a:pt x="6039098" y="5092179"/>
                </a:moveTo>
                <a:lnTo>
                  <a:pt x="6047160" y="5109402"/>
                </a:lnTo>
                <a:cubicBezTo>
                  <a:pt x="6051785" y="5119283"/>
                  <a:pt x="6056412" y="5128069"/>
                  <a:pt x="6061038" y="5132461"/>
                </a:cubicBezTo>
                <a:cubicBezTo>
                  <a:pt x="6061038" y="5136853"/>
                  <a:pt x="6063351" y="5145638"/>
                  <a:pt x="6065665" y="5153324"/>
                </a:cubicBezTo>
                <a:lnTo>
                  <a:pt x="6067027" y="5157615"/>
                </a:lnTo>
                <a:lnTo>
                  <a:pt x="6069822" y="5154354"/>
                </a:lnTo>
                <a:cubicBezTo>
                  <a:pt x="6072646" y="5151064"/>
                  <a:pt x="6075470" y="5147769"/>
                  <a:pt x="6075470" y="5147769"/>
                </a:cubicBezTo>
                <a:cubicBezTo>
                  <a:pt x="6075470" y="5134597"/>
                  <a:pt x="6064174" y="5121423"/>
                  <a:pt x="6052880" y="5108253"/>
                </a:cubicBezTo>
                <a:cubicBezTo>
                  <a:pt x="6052880" y="5108253"/>
                  <a:pt x="6047232" y="5101666"/>
                  <a:pt x="6040174" y="5093435"/>
                </a:cubicBezTo>
                <a:close/>
                <a:moveTo>
                  <a:pt x="5331223" y="5039233"/>
                </a:moveTo>
                <a:cubicBezTo>
                  <a:pt x="5331223" y="5039233"/>
                  <a:pt x="5336223" y="5039233"/>
                  <a:pt x="5336223" y="5039233"/>
                </a:cubicBezTo>
                <a:cubicBezTo>
                  <a:pt x="5336223" y="5039233"/>
                  <a:pt x="5336223" y="5039233"/>
                  <a:pt x="5336223" y="5047001"/>
                </a:cubicBezTo>
                <a:cubicBezTo>
                  <a:pt x="5336223" y="5047001"/>
                  <a:pt x="5331223" y="5039233"/>
                  <a:pt x="5331223" y="5039233"/>
                </a:cubicBezTo>
                <a:close/>
                <a:moveTo>
                  <a:pt x="5078403" y="5039233"/>
                </a:moveTo>
                <a:cubicBezTo>
                  <a:pt x="5078403" y="5039233"/>
                  <a:pt x="5082971" y="5039233"/>
                  <a:pt x="5082971" y="5039233"/>
                </a:cubicBezTo>
                <a:cubicBezTo>
                  <a:pt x="5082971" y="5039233"/>
                  <a:pt x="5082971" y="5039233"/>
                  <a:pt x="5082971" y="5047001"/>
                </a:cubicBezTo>
                <a:cubicBezTo>
                  <a:pt x="5082971" y="5047001"/>
                  <a:pt x="5078403" y="5039233"/>
                  <a:pt x="5078403" y="5039233"/>
                </a:cubicBezTo>
                <a:close/>
                <a:moveTo>
                  <a:pt x="5019314" y="5011673"/>
                </a:moveTo>
                <a:lnTo>
                  <a:pt x="5019688" y="5013243"/>
                </a:lnTo>
                <a:cubicBezTo>
                  <a:pt x="5022070" y="5017687"/>
                  <a:pt x="5029716" y="5029288"/>
                  <a:pt x="5037114" y="5041754"/>
                </a:cubicBezTo>
                <a:lnTo>
                  <a:pt x="5042977" y="5052409"/>
                </a:lnTo>
                <a:lnTo>
                  <a:pt x="5040630" y="5045660"/>
                </a:lnTo>
                <a:cubicBezTo>
                  <a:pt x="5039836" y="5042114"/>
                  <a:pt x="5039836" y="5040343"/>
                  <a:pt x="5039836" y="5040343"/>
                </a:cubicBezTo>
                <a:cubicBezTo>
                  <a:pt x="5036665" y="5036797"/>
                  <a:pt x="5031908" y="5029708"/>
                  <a:pt x="5027150" y="5022620"/>
                </a:cubicBezTo>
                <a:close/>
                <a:moveTo>
                  <a:pt x="6774342" y="5010204"/>
                </a:moveTo>
                <a:cubicBezTo>
                  <a:pt x="6774342" y="5010204"/>
                  <a:pt x="6759600" y="5010204"/>
                  <a:pt x="6774342" y="5057895"/>
                </a:cubicBezTo>
                <a:cubicBezTo>
                  <a:pt x="6781714" y="5077768"/>
                  <a:pt x="6787243" y="5092674"/>
                  <a:pt x="6791389" y="5103852"/>
                </a:cubicBezTo>
                <a:lnTo>
                  <a:pt x="6799553" y="5125859"/>
                </a:lnTo>
                <a:lnTo>
                  <a:pt x="6803192" y="5113291"/>
                </a:lnTo>
                <a:cubicBezTo>
                  <a:pt x="6806132" y="5103134"/>
                  <a:pt x="6809075" y="5092975"/>
                  <a:pt x="6809075" y="5092975"/>
                </a:cubicBezTo>
                <a:cubicBezTo>
                  <a:pt x="6809075" y="5092975"/>
                  <a:pt x="6814957" y="5072662"/>
                  <a:pt x="6820838" y="5052346"/>
                </a:cubicBezTo>
                <a:cubicBezTo>
                  <a:pt x="6811056" y="5049513"/>
                  <a:pt x="6804215" y="5036522"/>
                  <a:pt x="6799819" y="5024240"/>
                </a:cubicBezTo>
                <a:lnTo>
                  <a:pt x="6797560" y="5016494"/>
                </a:lnTo>
                <a:lnTo>
                  <a:pt x="6794614" y="5016166"/>
                </a:lnTo>
                <a:cubicBezTo>
                  <a:pt x="6789086" y="5014179"/>
                  <a:pt x="6781714" y="5010204"/>
                  <a:pt x="6774342" y="5010204"/>
                </a:cubicBezTo>
                <a:close/>
                <a:moveTo>
                  <a:pt x="5268144" y="4997812"/>
                </a:moveTo>
                <a:cubicBezTo>
                  <a:pt x="5275090" y="5004899"/>
                  <a:pt x="5295933" y="5026166"/>
                  <a:pt x="5302879" y="5040343"/>
                </a:cubicBezTo>
                <a:cubicBezTo>
                  <a:pt x="5302879" y="5040343"/>
                  <a:pt x="5302879" y="5047430"/>
                  <a:pt x="5309825" y="5054521"/>
                </a:cubicBezTo>
                <a:cubicBezTo>
                  <a:pt x="5316773" y="5061610"/>
                  <a:pt x="5323718" y="5075786"/>
                  <a:pt x="5330666" y="5082874"/>
                </a:cubicBezTo>
                <a:cubicBezTo>
                  <a:pt x="5337614" y="5104142"/>
                  <a:pt x="5344561" y="5111228"/>
                  <a:pt x="5344561" y="5111228"/>
                </a:cubicBezTo>
                <a:cubicBezTo>
                  <a:pt x="5351507" y="5125406"/>
                  <a:pt x="5358454" y="5146672"/>
                  <a:pt x="5365400" y="5153761"/>
                </a:cubicBezTo>
                <a:cubicBezTo>
                  <a:pt x="5365400" y="5160850"/>
                  <a:pt x="5372348" y="5182115"/>
                  <a:pt x="5372348" y="5182115"/>
                </a:cubicBezTo>
                <a:cubicBezTo>
                  <a:pt x="5372348" y="5189203"/>
                  <a:pt x="5365400" y="5182115"/>
                  <a:pt x="5358454" y="5182115"/>
                </a:cubicBezTo>
                <a:cubicBezTo>
                  <a:pt x="5358454" y="5182115"/>
                  <a:pt x="5351507" y="5182115"/>
                  <a:pt x="5358454" y="5203381"/>
                </a:cubicBezTo>
                <a:cubicBezTo>
                  <a:pt x="5372348" y="5238824"/>
                  <a:pt x="5372348" y="5238824"/>
                  <a:pt x="5372348" y="5238824"/>
                </a:cubicBezTo>
                <a:cubicBezTo>
                  <a:pt x="5379294" y="5252999"/>
                  <a:pt x="5386242" y="5267179"/>
                  <a:pt x="5386242" y="5260090"/>
                </a:cubicBezTo>
                <a:lnTo>
                  <a:pt x="5386242" y="5274597"/>
                </a:lnTo>
                <a:cubicBezTo>
                  <a:pt x="5386242" y="5295533"/>
                  <a:pt x="5386242" y="5295533"/>
                  <a:pt x="5386242" y="5295533"/>
                </a:cubicBezTo>
                <a:cubicBezTo>
                  <a:pt x="5386242" y="5295533"/>
                  <a:pt x="5379294" y="5295533"/>
                  <a:pt x="5379294" y="5295533"/>
                </a:cubicBezTo>
                <a:cubicBezTo>
                  <a:pt x="5379294" y="5295533"/>
                  <a:pt x="5379294" y="5295533"/>
                  <a:pt x="5372348" y="5281357"/>
                </a:cubicBezTo>
                <a:cubicBezTo>
                  <a:pt x="5372348" y="5274268"/>
                  <a:pt x="5372348" y="5274268"/>
                  <a:pt x="5372348" y="5274268"/>
                </a:cubicBezTo>
                <a:cubicBezTo>
                  <a:pt x="5372348" y="5267179"/>
                  <a:pt x="5372348" y="5267179"/>
                  <a:pt x="5372348" y="5267179"/>
                </a:cubicBezTo>
                <a:cubicBezTo>
                  <a:pt x="5365400" y="5260090"/>
                  <a:pt x="5358454" y="5238824"/>
                  <a:pt x="5351507" y="5224645"/>
                </a:cubicBezTo>
                <a:cubicBezTo>
                  <a:pt x="5351507" y="5217559"/>
                  <a:pt x="5344561" y="5210471"/>
                  <a:pt x="5337614" y="5203381"/>
                </a:cubicBezTo>
                <a:cubicBezTo>
                  <a:pt x="5330666" y="5189203"/>
                  <a:pt x="5323718" y="5182115"/>
                  <a:pt x="5323718" y="5182115"/>
                </a:cubicBezTo>
                <a:cubicBezTo>
                  <a:pt x="5323718" y="5175025"/>
                  <a:pt x="5309825" y="5153761"/>
                  <a:pt x="5309825" y="5146672"/>
                </a:cubicBezTo>
                <a:cubicBezTo>
                  <a:pt x="5309825" y="5139584"/>
                  <a:pt x="5302879" y="5104142"/>
                  <a:pt x="5302879" y="5089963"/>
                </a:cubicBezTo>
                <a:cubicBezTo>
                  <a:pt x="5302879" y="5082874"/>
                  <a:pt x="5295933" y="5075786"/>
                  <a:pt x="5295933" y="5061610"/>
                </a:cubicBezTo>
                <a:cubicBezTo>
                  <a:pt x="5288984" y="5047430"/>
                  <a:pt x="5288984" y="5040343"/>
                  <a:pt x="5288984" y="5040343"/>
                </a:cubicBezTo>
                <a:cubicBezTo>
                  <a:pt x="5282038" y="5033251"/>
                  <a:pt x="5268144" y="5011987"/>
                  <a:pt x="5261198" y="5004899"/>
                </a:cubicBezTo>
                <a:cubicBezTo>
                  <a:pt x="5261198" y="4997812"/>
                  <a:pt x="5261198" y="4997812"/>
                  <a:pt x="5268144" y="4997812"/>
                </a:cubicBezTo>
                <a:close/>
                <a:moveTo>
                  <a:pt x="5020807" y="4997812"/>
                </a:moveTo>
                <a:cubicBezTo>
                  <a:pt x="5027150" y="5004899"/>
                  <a:pt x="5046179" y="5026166"/>
                  <a:pt x="5052523" y="5040343"/>
                </a:cubicBezTo>
                <a:cubicBezTo>
                  <a:pt x="5052523" y="5040343"/>
                  <a:pt x="5052523" y="5047430"/>
                  <a:pt x="5058866" y="5054521"/>
                </a:cubicBezTo>
                <a:cubicBezTo>
                  <a:pt x="5065209" y="5061610"/>
                  <a:pt x="5071552" y="5075786"/>
                  <a:pt x="5077895" y="5082874"/>
                </a:cubicBezTo>
                <a:cubicBezTo>
                  <a:pt x="5084239" y="5104142"/>
                  <a:pt x="5090584" y="5111228"/>
                  <a:pt x="5090584" y="5111228"/>
                </a:cubicBezTo>
                <a:cubicBezTo>
                  <a:pt x="5096925" y="5125406"/>
                  <a:pt x="5103268" y="5146672"/>
                  <a:pt x="5109613" y="5153761"/>
                </a:cubicBezTo>
                <a:cubicBezTo>
                  <a:pt x="5109613" y="5160850"/>
                  <a:pt x="5115957" y="5182115"/>
                  <a:pt x="5115957" y="5182115"/>
                </a:cubicBezTo>
                <a:cubicBezTo>
                  <a:pt x="5115957" y="5189203"/>
                  <a:pt x="5109613" y="5182115"/>
                  <a:pt x="5103268" y="5182115"/>
                </a:cubicBezTo>
                <a:cubicBezTo>
                  <a:pt x="5103268" y="5182115"/>
                  <a:pt x="5096925" y="5182115"/>
                  <a:pt x="5103268" y="5203381"/>
                </a:cubicBezTo>
                <a:cubicBezTo>
                  <a:pt x="5115957" y="5238824"/>
                  <a:pt x="5115957" y="5238824"/>
                  <a:pt x="5115957" y="5238824"/>
                </a:cubicBezTo>
                <a:cubicBezTo>
                  <a:pt x="5122298" y="5252999"/>
                  <a:pt x="5128640" y="5267179"/>
                  <a:pt x="5128640" y="5260090"/>
                </a:cubicBezTo>
                <a:lnTo>
                  <a:pt x="5128640" y="5274597"/>
                </a:lnTo>
                <a:cubicBezTo>
                  <a:pt x="5128640" y="5295533"/>
                  <a:pt x="5128640" y="5295533"/>
                  <a:pt x="5128640" y="5295533"/>
                </a:cubicBezTo>
                <a:cubicBezTo>
                  <a:pt x="5128640" y="5295533"/>
                  <a:pt x="5122298" y="5295533"/>
                  <a:pt x="5122298" y="5295533"/>
                </a:cubicBezTo>
                <a:cubicBezTo>
                  <a:pt x="5122298" y="5295533"/>
                  <a:pt x="5122298" y="5295533"/>
                  <a:pt x="5115957" y="5281357"/>
                </a:cubicBezTo>
                <a:cubicBezTo>
                  <a:pt x="5115957" y="5274268"/>
                  <a:pt x="5115957" y="5274268"/>
                  <a:pt x="5115957" y="5274268"/>
                </a:cubicBezTo>
                <a:cubicBezTo>
                  <a:pt x="5115957" y="5267179"/>
                  <a:pt x="5115957" y="5267179"/>
                  <a:pt x="5115957" y="5267179"/>
                </a:cubicBezTo>
                <a:cubicBezTo>
                  <a:pt x="5109613" y="5260090"/>
                  <a:pt x="5103268" y="5238824"/>
                  <a:pt x="5096925" y="5224645"/>
                </a:cubicBezTo>
                <a:cubicBezTo>
                  <a:pt x="5096925" y="5217559"/>
                  <a:pt x="5090584" y="5210471"/>
                  <a:pt x="5084239" y="5203381"/>
                </a:cubicBezTo>
                <a:cubicBezTo>
                  <a:pt x="5077895" y="5189203"/>
                  <a:pt x="5071552" y="5182115"/>
                  <a:pt x="5071552" y="5182115"/>
                </a:cubicBezTo>
                <a:cubicBezTo>
                  <a:pt x="5071552" y="5175025"/>
                  <a:pt x="5058866" y="5153761"/>
                  <a:pt x="5058866" y="5146672"/>
                </a:cubicBezTo>
                <a:cubicBezTo>
                  <a:pt x="5058866" y="5141357"/>
                  <a:pt x="5055297" y="5120091"/>
                  <a:pt x="5053513" y="5103809"/>
                </a:cubicBezTo>
                <a:lnTo>
                  <a:pt x="5053232" y="5099858"/>
                </a:lnTo>
                <a:lnTo>
                  <a:pt x="5050654" y="5096354"/>
                </a:lnTo>
                <a:cubicBezTo>
                  <a:pt x="5048522" y="5091044"/>
                  <a:pt x="5046642" y="5084869"/>
                  <a:pt x="5044260" y="5080424"/>
                </a:cubicBezTo>
                <a:cubicBezTo>
                  <a:pt x="5041500" y="5064608"/>
                  <a:pt x="5031974" y="5046834"/>
                  <a:pt x="5033981" y="5039906"/>
                </a:cubicBezTo>
                <a:cubicBezTo>
                  <a:pt x="5033981" y="5039906"/>
                  <a:pt x="5033981" y="5039906"/>
                  <a:pt x="5027210" y="5037946"/>
                </a:cubicBezTo>
                <a:cubicBezTo>
                  <a:pt x="5017681" y="5020173"/>
                  <a:pt x="5017681" y="5020173"/>
                  <a:pt x="5017681" y="5020173"/>
                </a:cubicBezTo>
                <a:lnTo>
                  <a:pt x="5016849" y="5008234"/>
                </a:lnTo>
                <a:lnTo>
                  <a:pt x="5014463" y="5004899"/>
                </a:lnTo>
                <a:cubicBezTo>
                  <a:pt x="5014463" y="4997812"/>
                  <a:pt x="5014463" y="4997812"/>
                  <a:pt x="5020807" y="4997812"/>
                </a:cubicBezTo>
                <a:close/>
                <a:moveTo>
                  <a:pt x="5556488" y="4996011"/>
                </a:moveTo>
                <a:cubicBezTo>
                  <a:pt x="5562889" y="4997864"/>
                  <a:pt x="5562889" y="4997864"/>
                  <a:pt x="5562889" y="4997864"/>
                </a:cubicBezTo>
                <a:cubicBezTo>
                  <a:pt x="5560211" y="5007110"/>
                  <a:pt x="5560211" y="5007110"/>
                  <a:pt x="5560211" y="5007110"/>
                </a:cubicBezTo>
                <a:cubicBezTo>
                  <a:pt x="5553812" y="5005258"/>
                  <a:pt x="5556488" y="4996011"/>
                  <a:pt x="5556488" y="4996011"/>
                </a:cubicBezTo>
                <a:close/>
                <a:moveTo>
                  <a:pt x="5589223" y="4978772"/>
                </a:moveTo>
                <a:cubicBezTo>
                  <a:pt x="5589223" y="4978772"/>
                  <a:pt x="5589223" y="4978772"/>
                  <a:pt x="5597222" y="4981088"/>
                </a:cubicBezTo>
                <a:cubicBezTo>
                  <a:pt x="5597222" y="4981088"/>
                  <a:pt x="5603437" y="4989568"/>
                  <a:pt x="5603437" y="4989568"/>
                </a:cubicBezTo>
                <a:cubicBezTo>
                  <a:pt x="5603437" y="4989568"/>
                  <a:pt x="5595437" y="4987251"/>
                  <a:pt x="5595437" y="4987251"/>
                </a:cubicBezTo>
                <a:cubicBezTo>
                  <a:pt x="5595437" y="4987251"/>
                  <a:pt x="5589223" y="4978772"/>
                  <a:pt x="5589223" y="4978772"/>
                </a:cubicBezTo>
                <a:close/>
                <a:moveTo>
                  <a:pt x="4954221" y="4944233"/>
                </a:moveTo>
                <a:cubicBezTo>
                  <a:pt x="4954221" y="4944233"/>
                  <a:pt x="4954221" y="4944233"/>
                  <a:pt x="4960227" y="4945973"/>
                </a:cubicBezTo>
                <a:cubicBezTo>
                  <a:pt x="4960227" y="4945973"/>
                  <a:pt x="4964794" y="4952685"/>
                  <a:pt x="4964794" y="4952685"/>
                </a:cubicBezTo>
                <a:cubicBezTo>
                  <a:pt x="4964794" y="4952685"/>
                  <a:pt x="4958789" y="4950946"/>
                  <a:pt x="4958789" y="4950946"/>
                </a:cubicBezTo>
                <a:cubicBezTo>
                  <a:pt x="4958789" y="4950946"/>
                  <a:pt x="4954221" y="4944233"/>
                  <a:pt x="4954221" y="4944233"/>
                </a:cubicBezTo>
                <a:close/>
                <a:moveTo>
                  <a:pt x="7664411" y="4914063"/>
                </a:moveTo>
                <a:lnTo>
                  <a:pt x="7675222" y="4927559"/>
                </a:lnTo>
                <a:cubicBezTo>
                  <a:pt x="7685421" y="4959168"/>
                  <a:pt x="7695619" y="4980241"/>
                  <a:pt x="7703269" y="4993411"/>
                </a:cubicBezTo>
                <a:lnTo>
                  <a:pt x="7711689" y="5006306"/>
                </a:lnTo>
                <a:lnTo>
                  <a:pt x="7720155" y="4977067"/>
                </a:lnTo>
                <a:cubicBezTo>
                  <a:pt x="7697618" y="4970542"/>
                  <a:pt x="7687600" y="4920777"/>
                  <a:pt x="7687600" y="4920777"/>
                </a:cubicBezTo>
                <a:cubicBezTo>
                  <a:pt x="7687600" y="4920777"/>
                  <a:pt x="7681965" y="4919146"/>
                  <a:pt x="7673516" y="4916699"/>
                </a:cubicBezTo>
                <a:close/>
                <a:moveTo>
                  <a:pt x="5539831" y="4815731"/>
                </a:moveTo>
                <a:cubicBezTo>
                  <a:pt x="5530917" y="4813151"/>
                  <a:pt x="5534953" y="4832577"/>
                  <a:pt x="5532513" y="4841000"/>
                </a:cubicBezTo>
                <a:cubicBezTo>
                  <a:pt x="5532513" y="4841000"/>
                  <a:pt x="5532513" y="4841000"/>
                  <a:pt x="5538987" y="4852003"/>
                </a:cubicBezTo>
                <a:cubicBezTo>
                  <a:pt x="5545462" y="4863006"/>
                  <a:pt x="5554377" y="4865586"/>
                  <a:pt x="5551936" y="4874015"/>
                </a:cubicBezTo>
                <a:cubicBezTo>
                  <a:pt x="5560848" y="4876595"/>
                  <a:pt x="5558409" y="4885016"/>
                  <a:pt x="5558409" y="4885016"/>
                </a:cubicBezTo>
                <a:lnTo>
                  <a:pt x="5569373" y="4897602"/>
                </a:lnTo>
                <a:lnTo>
                  <a:pt x="5570463" y="4893838"/>
                </a:lnTo>
                <a:cubicBezTo>
                  <a:pt x="5572295" y="4887511"/>
                  <a:pt x="5574126" y="4881186"/>
                  <a:pt x="5574126" y="4881186"/>
                </a:cubicBezTo>
                <a:cubicBezTo>
                  <a:pt x="5574126" y="4881186"/>
                  <a:pt x="5577789" y="4868535"/>
                  <a:pt x="5581453" y="4855883"/>
                </a:cubicBezTo>
                <a:cubicBezTo>
                  <a:pt x="5578741" y="4855098"/>
                  <a:pt x="5576487" y="4852729"/>
                  <a:pt x="5574631" y="4849623"/>
                </a:cubicBezTo>
                <a:lnTo>
                  <a:pt x="5572435" y="4844311"/>
                </a:lnTo>
                <a:lnTo>
                  <a:pt x="5570604" y="4842900"/>
                </a:lnTo>
                <a:cubicBezTo>
                  <a:pt x="5570604" y="4842900"/>
                  <a:pt x="5570604" y="4842900"/>
                  <a:pt x="5555217" y="4829315"/>
                </a:cubicBezTo>
                <a:cubicBezTo>
                  <a:pt x="5551980" y="4823812"/>
                  <a:pt x="5550360" y="4821065"/>
                  <a:pt x="5549552" y="4819687"/>
                </a:cubicBezTo>
                <a:lnTo>
                  <a:pt x="5549218" y="4819124"/>
                </a:lnTo>
                <a:lnTo>
                  <a:pt x="5545388" y="4818014"/>
                </a:lnTo>
                <a:lnTo>
                  <a:pt x="5544401" y="4817055"/>
                </a:lnTo>
                <a:lnTo>
                  <a:pt x="5544287" y="4817022"/>
                </a:lnTo>
                <a:cubicBezTo>
                  <a:pt x="5542061" y="4816378"/>
                  <a:pt x="5539831" y="4815731"/>
                  <a:pt x="5539831" y="4815731"/>
                </a:cubicBezTo>
                <a:close/>
                <a:moveTo>
                  <a:pt x="5113314" y="4746624"/>
                </a:moveTo>
                <a:lnTo>
                  <a:pt x="5115857" y="4749231"/>
                </a:lnTo>
                <a:lnTo>
                  <a:pt x="5116357" y="4747505"/>
                </a:lnTo>
                <a:close/>
                <a:moveTo>
                  <a:pt x="4835093" y="4689592"/>
                </a:moveTo>
                <a:lnTo>
                  <a:pt x="4835078" y="4689847"/>
                </a:lnTo>
                <a:lnTo>
                  <a:pt x="4835490" y="4690327"/>
                </a:lnTo>
                <a:close/>
                <a:moveTo>
                  <a:pt x="4795744" y="4646047"/>
                </a:moveTo>
                <a:lnTo>
                  <a:pt x="4804534" y="4662500"/>
                </a:lnTo>
                <a:cubicBezTo>
                  <a:pt x="4804534" y="4662500"/>
                  <a:pt x="4804534" y="4662500"/>
                  <a:pt x="4810869" y="4662500"/>
                </a:cubicBezTo>
                <a:cubicBezTo>
                  <a:pt x="4810869" y="4669614"/>
                  <a:pt x="4810869" y="4669614"/>
                  <a:pt x="4810869" y="4669614"/>
                </a:cubicBezTo>
                <a:cubicBezTo>
                  <a:pt x="4814036" y="4669614"/>
                  <a:pt x="4817204" y="4671394"/>
                  <a:pt x="4820372" y="4674061"/>
                </a:cubicBezTo>
                <a:lnTo>
                  <a:pt x="4827175" y="4681066"/>
                </a:lnTo>
                <a:lnTo>
                  <a:pt x="4824849" y="4676138"/>
                </a:lnTo>
                <a:cubicBezTo>
                  <a:pt x="4824849" y="4676138"/>
                  <a:pt x="4816639" y="4658742"/>
                  <a:pt x="4810530" y="4656975"/>
                </a:cubicBezTo>
                <a:cubicBezTo>
                  <a:pt x="4808476" y="4652627"/>
                  <a:pt x="4802866" y="4649126"/>
                  <a:pt x="4797008" y="4646491"/>
                </a:cubicBezTo>
                <a:close/>
                <a:moveTo>
                  <a:pt x="5013715" y="4632474"/>
                </a:moveTo>
                <a:lnTo>
                  <a:pt x="5020875" y="4644714"/>
                </a:lnTo>
                <a:cubicBezTo>
                  <a:pt x="5024344" y="4651828"/>
                  <a:pt x="5027812" y="4658943"/>
                  <a:pt x="5031280" y="4662500"/>
                </a:cubicBezTo>
                <a:cubicBezTo>
                  <a:pt x="5031280" y="4662500"/>
                  <a:pt x="5031280" y="4662500"/>
                  <a:pt x="5038220" y="4662500"/>
                </a:cubicBezTo>
                <a:cubicBezTo>
                  <a:pt x="5038220" y="4669614"/>
                  <a:pt x="5038220" y="4669614"/>
                  <a:pt x="5038220" y="4669614"/>
                </a:cubicBezTo>
                <a:cubicBezTo>
                  <a:pt x="5045157" y="4669614"/>
                  <a:pt x="5052095" y="4676728"/>
                  <a:pt x="5059034" y="4683844"/>
                </a:cubicBezTo>
                <a:cubicBezTo>
                  <a:pt x="5059034" y="4690960"/>
                  <a:pt x="5079848" y="4705187"/>
                  <a:pt x="5086786" y="4712303"/>
                </a:cubicBezTo>
                <a:cubicBezTo>
                  <a:pt x="5086786" y="4712303"/>
                  <a:pt x="5100659" y="4726533"/>
                  <a:pt x="5100659" y="4733645"/>
                </a:cubicBezTo>
                <a:lnTo>
                  <a:pt x="5101023" y="4734018"/>
                </a:lnTo>
                <a:lnTo>
                  <a:pt x="5101977" y="4730719"/>
                </a:lnTo>
                <a:cubicBezTo>
                  <a:pt x="5102898" y="4727543"/>
                  <a:pt x="5103511" y="4725426"/>
                  <a:pt x="5103511" y="4725426"/>
                </a:cubicBezTo>
                <a:cubicBezTo>
                  <a:pt x="5103511" y="4725426"/>
                  <a:pt x="5090662" y="4703350"/>
                  <a:pt x="5084239" y="4692309"/>
                </a:cubicBezTo>
                <a:cubicBezTo>
                  <a:pt x="5068943" y="4678701"/>
                  <a:pt x="5029466" y="4648915"/>
                  <a:pt x="5023042" y="4637873"/>
                </a:cubicBezTo>
                <a:close/>
                <a:moveTo>
                  <a:pt x="5817727" y="4620766"/>
                </a:moveTo>
                <a:cubicBezTo>
                  <a:pt x="5826260" y="4623237"/>
                  <a:pt x="5826260" y="4623237"/>
                  <a:pt x="5826260" y="4623237"/>
                </a:cubicBezTo>
                <a:cubicBezTo>
                  <a:pt x="5826260" y="4623237"/>
                  <a:pt x="5834792" y="4625707"/>
                  <a:pt x="5832115" y="4634952"/>
                </a:cubicBezTo>
                <a:cubicBezTo>
                  <a:pt x="5832115" y="4634952"/>
                  <a:pt x="5837971" y="4646668"/>
                  <a:pt x="5829439" y="4644196"/>
                </a:cubicBezTo>
                <a:cubicBezTo>
                  <a:pt x="5829439" y="4644196"/>
                  <a:pt x="5826260" y="4623237"/>
                  <a:pt x="5817727" y="4620766"/>
                </a:cubicBezTo>
                <a:close/>
                <a:moveTo>
                  <a:pt x="5412000" y="4596802"/>
                </a:moveTo>
                <a:cubicBezTo>
                  <a:pt x="5412000" y="4596802"/>
                  <a:pt x="5420000" y="4599117"/>
                  <a:pt x="5425619" y="4609651"/>
                </a:cubicBezTo>
                <a:cubicBezTo>
                  <a:pt x="5423240" y="4617867"/>
                  <a:pt x="5412861" y="4623772"/>
                  <a:pt x="5412861" y="4623772"/>
                </a:cubicBezTo>
                <a:cubicBezTo>
                  <a:pt x="5412861" y="4623772"/>
                  <a:pt x="5404861" y="4621454"/>
                  <a:pt x="5407241" y="4613235"/>
                </a:cubicBezTo>
                <a:cubicBezTo>
                  <a:pt x="5409620" y="4605019"/>
                  <a:pt x="5412000" y="4596802"/>
                  <a:pt x="5412000" y="4596802"/>
                </a:cubicBezTo>
                <a:close/>
                <a:moveTo>
                  <a:pt x="4747519" y="4577124"/>
                </a:moveTo>
                <a:cubicBezTo>
                  <a:pt x="4753855" y="4584236"/>
                  <a:pt x="4766526" y="4591351"/>
                  <a:pt x="4766526" y="4591351"/>
                </a:cubicBezTo>
                <a:lnTo>
                  <a:pt x="4774324" y="4601276"/>
                </a:lnTo>
                <a:lnTo>
                  <a:pt x="4775686" y="4594329"/>
                </a:lnTo>
                <a:cubicBezTo>
                  <a:pt x="4776691" y="4590865"/>
                  <a:pt x="4775139" y="4584786"/>
                  <a:pt x="4774102" y="4579792"/>
                </a:cubicBezTo>
                <a:lnTo>
                  <a:pt x="4774599" y="4577124"/>
                </a:lnTo>
                <a:lnTo>
                  <a:pt x="4767642" y="4577124"/>
                </a:lnTo>
                <a:cubicBezTo>
                  <a:pt x="4767642" y="4577124"/>
                  <a:pt x="4764173" y="4577124"/>
                  <a:pt x="4759838" y="4577124"/>
                </a:cubicBezTo>
                <a:close/>
                <a:moveTo>
                  <a:pt x="4734851" y="4570008"/>
                </a:moveTo>
                <a:cubicBezTo>
                  <a:pt x="4734851" y="4570008"/>
                  <a:pt x="4736434" y="4571787"/>
                  <a:pt x="4738810" y="4573567"/>
                </a:cubicBezTo>
                <a:lnTo>
                  <a:pt x="4746829" y="4576843"/>
                </a:lnTo>
                <a:lnTo>
                  <a:pt x="4746829" y="4576234"/>
                </a:lnTo>
                <a:cubicBezTo>
                  <a:pt x="4746829" y="4575342"/>
                  <a:pt x="4746829" y="4573567"/>
                  <a:pt x="4746829" y="4570008"/>
                </a:cubicBezTo>
                <a:close/>
                <a:moveTo>
                  <a:pt x="5316707" y="4567371"/>
                </a:moveTo>
                <a:cubicBezTo>
                  <a:pt x="5316510" y="4563807"/>
                  <a:pt x="5318777" y="4564464"/>
                  <a:pt x="5322061" y="4570090"/>
                </a:cubicBezTo>
                <a:cubicBezTo>
                  <a:pt x="5323702" y="4572904"/>
                  <a:pt x="5326731" y="4577288"/>
                  <a:pt x="5330211" y="4582239"/>
                </a:cubicBezTo>
                <a:lnTo>
                  <a:pt x="5333659" y="4587186"/>
                </a:lnTo>
                <a:lnTo>
                  <a:pt x="5351507" y="4599496"/>
                </a:lnTo>
                <a:cubicBezTo>
                  <a:pt x="5351507" y="4606523"/>
                  <a:pt x="5365400" y="4620575"/>
                  <a:pt x="5372348" y="4634630"/>
                </a:cubicBezTo>
                <a:cubicBezTo>
                  <a:pt x="5379294" y="4634630"/>
                  <a:pt x="5379294" y="4641657"/>
                  <a:pt x="5386242" y="4641657"/>
                </a:cubicBezTo>
                <a:cubicBezTo>
                  <a:pt x="5386242" y="4648685"/>
                  <a:pt x="5386242" y="4648685"/>
                  <a:pt x="5386242" y="4648685"/>
                </a:cubicBezTo>
                <a:lnTo>
                  <a:pt x="5386242" y="4669765"/>
                </a:lnTo>
                <a:cubicBezTo>
                  <a:pt x="5372348" y="4655712"/>
                  <a:pt x="5358454" y="4641657"/>
                  <a:pt x="5344558" y="4627601"/>
                </a:cubicBezTo>
                <a:cubicBezTo>
                  <a:pt x="5344558" y="4627601"/>
                  <a:pt x="5337614" y="4613549"/>
                  <a:pt x="5330666" y="4599496"/>
                </a:cubicBezTo>
                <a:cubicBezTo>
                  <a:pt x="5323718" y="4592470"/>
                  <a:pt x="5323718" y="4585441"/>
                  <a:pt x="5323718" y="4585441"/>
                </a:cubicBezTo>
                <a:lnTo>
                  <a:pt x="5323718" y="4584188"/>
                </a:lnTo>
                <a:close/>
                <a:moveTo>
                  <a:pt x="7055464" y="4551970"/>
                </a:moveTo>
                <a:cubicBezTo>
                  <a:pt x="7069571" y="4556054"/>
                  <a:pt x="7069571" y="4556054"/>
                  <a:pt x="7069571" y="4556054"/>
                </a:cubicBezTo>
                <a:cubicBezTo>
                  <a:pt x="7063148" y="4578235"/>
                  <a:pt x="7063148" y="4578235"/>
                  <a:pt x="7063148" y="4578235"/>
                </a:cubicBezTo>
                <a:cubicBezTo>
                  <a:pt x="7049043" y="4574151"/>
                  <a:pt x="7055464" y="4551970"/>
                  <a:pt x="7055464" y="4551970"/>
                </a:cubicBezTo>
                <a:close/>
                <a:moveTo>
                  <a:pt x="5877013" y="4547753"/>
                </a:moveTo>
                <a:cubicBezTo>
                  <a:pt x="5877013" y="4547753"/>
                  <a:pt x="5886613" y="4550534"/>
                  <a:pt x="5884828" y="4556698"/>
                </a:cubicBezTo>
                <a:cubicBezTo>
                  <a:pt x="5884828" y="4556698"/>
                  <a:pt x="5884828" y="4556698"/>
                  <a:pt x="5875228" y="4553917"/>
                </a:cubicBezTo>
                <a:cubicBezTo>
                  <a:pt x="5875228" y="4553917"/>
                  <a:pt x="5875228" y="4553917"/>
                  <a:pt x="5877013" y="4547753"/>
                </a:cubicBezTo>
                <a:close/>
                <a:moveTo>
                  <a:pt x="5721917" y="4542621"/>
                </a:moveTo>
                <a:cubicBezTo>
                  <a:pt x="5729738" y="4544886"/>
                  <a:pt x="5729738" y="4544886"/>
                  <a:pt x="5729738" y="4544886"/>
                </a:cubicBezTo>
                <a:cubicBezTo>
                  <a:pt x="5725739" y="4558699"/>
                  <a:pt x="5725739" y="4558699"/>
                  <a:pt x="5725739" y="4558699"/>
                </a:cubicBezTo>
                <a:cubicBezTo>
                  <a:pt x="5717917" y="4556434"/>
                  <a:pt x="5721917" y="4542621"/>
                  <a:pt x="5721917" y="4542621"/>
                </a:cubicBezTo>
                <a:close/>
                <a:moveTo>
                  <a:pt x="5729054" y="4525358"/>
                </a:moveTo>
                <a:cubicBezTo>
                  <a:pt x="5735716" y="4525358"/>
                  <a:pt x="5735716" y="4525358"/>
                  <a:pt x="5735716" y="4525358"/>
                </a:cubicBezTo>
                <a:cubicBezTo>
                  <a:pt x="5735716" y="4534983"/>
                  <a:pt x="5735716" y="4534983"/>
                  <a:pt x="5735716" y="4534983"/>
                </a:cubicBezTo>
                <a:cubicBezTo>
                  <a:pt x="5729054" y="4534983"/>
                  <a:pt x="5729054" y="4525358"/>
                  <a:pt x="5729054" y="4525358"/>
                </a:cubicBezTo>
                <a:close/>
                <a:moveTo>
                  <a:pt x="5763864" y="4514850"/>
                </a:moveTo>
                <a:cubicBezTo>
                  <a:pt x="5763864" y="4514850"/>
                  <a:pt x="5763864" y="4514850"/>
                  <a:pt x="5773643" y="4517681"/>
                </a:cubicBezTo>
                <a:cubicBezTo>
                  <a:pt x="5773643" y="4517681"/>
                  <a:pt x="5780752" y="4529720"/>
                  <a:pt x="5780752" y="4529720"/>
                </a:cubicBezTo>
                <a:cubicBezTo>
                  <a:pt x="5780752" y="4529720"/>
                  <a:pt x="5770977" y="4526890"/>
                  <a:pt x="5770977" y="4526890"/>
                </a:cubicBezTo>
                <a:cubicBezTo>
                  <a:pt x="5770977" y="4526890"/>
                  <a:pt x="5763864" y="4514850"/>
                  <a:pt x="5763864" y="4514850"/>
                </a:cubicBezTo>
                <a:close/>
                <a:moveTo>
                  <a:pt x="4666544" y="4512554"/>
                </a:moveTo>
                <a:lnTo>
                  <a:pt x="4669573" y="4515829"/>
                </a:lnTo>
                <a:cubicBezTo>
                  <a:pt x="4677759" y="4524621"/>
                  <a:pt x="4685428" y="4532344"/>
                  <a:pt x="4688475" y="4533226"/>
                </a:cubicBezTo>
                <a:lnTo>
                  <a:pt x="4689783" y="4537910"/>
                </a:lnTo>
                <a:lnTo>
                  <a:pt x="4692884" y="4540661"/>
                </a:lnTo>
                <a:cubicBezTo>
                  <a:pt x="4698424" y="4545108"/>
                  <a:pt x="4703175" y="4548664"/>
                  <a:pt x="4703175" y="4548664"/>
                </a:cubicBezTo>
                <a:cubicBezTo>
                  <a:pt x="4706345" y="4548664"/>
                  <a:pt x="4711097" y="4552221"/>
                  <a:pt x="4716638" y="4556668"/>
                </a:cubicBezTo>
                <a:lnTo>
                  <a:pt x="4732953" y="4568616"/>
                </a:lnTo>
                <a:lnTo>
                  <a:pt x="4732953" y="4560223"/>
                </a:lnTo>
                <a:cubicBezTo>
                  <a:pt x="4732953" y="4557558"/>
                  <a:pt x="4732953" y="4555776"/>
                  <a:pt x="4732953" y="4555776"/>
                </a:cubicBezTo>
                <a:cubicBezTo>
                  <a:pt x="4732953" y="4555776"/>
                  <a:pt x="4719075" y="4541549"/>
                  <a:pt x="4712139" y="4534434"/>
                </a:cubicBezTo>
                <a:cubicBezTo>
                  <a:pt x="4705202" y="4530876"/>
                  <a:pt x="4693059" y="4525541"/>
                  <a:pt x="4681787" y="4520205"/>
                </a:cubicBezTo>
                <a:close/>
                <a:moveTo>
                  <a:pt x="5755701" y="4499694"/>
                </a:moveTo>
                <a:cubicBezTo>
                  <a:pt x="5755701" y="4499694"/>
                  <a:pt x="5755701" y="4499694"/>
                  <a:pt x="5764030" y="4499694"/>
                </a:cubicBezTo>
                <a:cubicBezTo>
                  <a:pt x="5764030" y="4499694"/>
                  <a:pt x="5772357" y="4506111"/>
                  <a:pt x="5772357" y="4506111"/>
                </a:cubicBezTo>
                <a:cubicBezTo>
                  <a:pt x="5772357" y="4506111"/>
                  <a:pt x="5764030" y="4506111"/>
                  <a:pt x="5764030" y="4506111"/>
                </a:cubicBezTo>
                <a:cubicBezTo>
                  <a:pt x="5764030" y="4506111"/>
                  <a:pt x="5755701" y="4499694"/>
                  <a:pt x="5755701" y="4499694"/>
                </a:cubicBezTo>
                <a:close/>
                <a:moveTo>
                  <a:pt x="6255056" y="4492962"/>
                </a:moveTo>
                <a:cubicBezTo>
                  <a:pt x="6265250" y="4495916"/>
                  <a:pt x="6265250" y="4495916"/>
                  <a:pt x="6265250" y="4495916"/>
                </a:cubicBezTo>
                <a:cubicBezTo>
                  <a:pt x="6260405" y="4512646"/>
                  <a:pt x="6260405" y="4512646"/>
                  <a:pt x="6260405" y="4512646"/>
                </a:cubicBezTo>
                <a:cubicBezTo>
                  <a:pt x="6250211" y="4509695"/>
                  <a:pt x="6255056" y="4492962"/>
                  <a:pt x="6255056" y="4492962"/>
                </a:cubicBezTo>
                <a:close/>
                <a:moveTo>
                  <a:pt x="4854285" y="4478905"/>
                </a:moveTo>
                <a:lnTo>
                  <a:pt x="4847010" y="4481850"/>
                </a:lnTo>
                <a:cubicBezTo>
                  <a:pt x="4844626" y="4483619"/>
                  <a:pt x="4843035" y="4485388"/>
                  <a:pt x="4843035" y="4485388"/>
                </a:cubicBezTo>
                <a:cubicBezTo>
                  <a:pt x="4843035" y="4485388"/>
                  <a:pt x="4844626" y="4487157"/>
                  <a:pt x="4846215" y="4489810"/>
                </a:cubicBezTo>
                <a:lnTo>
                  <a:pt x="4847884" y="4494914"/>
                </a:lnTo>
                <a:lnTo>
                  <a:pt x="4848296" y="4495305"/>
                </a:lnTo>
                <a:cubicBezTo>
                  <a:pt x="4852632" y="4498861"/>
                  <a:pt x="4857835" y="4502418"/>
                  <a:pt x="4864771" y="4505975"/>
                </a:cubicBezTo>
                <a:cubicBezTo>
                  <a:pt x="4864771" y="4513091"/>
                  <a:pt x="4864771" y="4513091"/>
                  <a:pt x="4864771" y="4513091"/>
                </a:cubicBezTo>
                <a:cubicBezTo>
                  <a:pt x="4871712" y="4520205"/>
                  <a:pt x="4885585" y="4527318"/>
                  <a:pt x="4892525" y="4527318"/>
                </a:cubicBezTo>
                <a:cubicBezTo>
                  <a:pt x="4899462" y="4534434"/>
                  <a:pt x="4920276" y="4548664"/>
                  <a:pt x="4920276" y="4548664"/>
                </a:cubicBezTo>
                <a:lnTo>
                  <a:pt x="4922581" y="4549915"/>
                </a:lnTo>
                <a:lnTo>
                  <a:pt x="4918966" y="4544635"/>
                </a:lnTo>
                <a:cubicBezTo>
                  <a:pt x="4912733" y="4537091"/>
                  <a:pt x="4905083" y="4530288"/>
                  <a:pt x="4900645" y="4529002"/>
                </a:cubicBezTo>
                <a:cubicBezTo>
                  <a:pt x="4891772" y="4526434"/>
                  <a:pt x="4872501" y="4493317"/>
                  <a:pt x="4863623" y="4490747"/>
                </a:cubicBezTo>
                <a:close/>
                <a:moveTo>
                  <a:pt x="5246191" y="4477448"/>
                </a:moveTo>
                <a:cubicBezTo>
                  <a:pt x="5246191" y="4477448"/>
                  <a:pt x="5246191" y="4477448"/>
                  <a:pt x="5253068" y="4484697"/>
                </a:cubicBezTo>
                <a:cubicBezTo>
                  <a:pt x="5259947" y="4491945"/>
                  <a:pt x="5259947" y="4491945"/>
                  <a:pt x="5259947" y="4491945"/>
                </a:cubicBezTo>
                <a:cubicBezTo>
                  <a:pt x="5273701" y="4506444"/>
                  <a:pt x="5273701" y="4513692"/>
                  <a:pt x="5273701" y="4513692"/>
                </a:cubicBezTo>
                <a:cubicBezTo>
                  <a:pt x="5273701" y="4513692"/>
                  <a:pt x="5259947" y="4506444"/>
                  <a:pt x="5253068" y="4506444"/>
                </a:cubicBezTo>
                <a:cubicBezTo>
                  <a:pt x="5253068" y="4499194"/>
                  <a:pt x="5246191" y="4484697"/>
                  <a:pt x="5246191" y="4484697"/>
                </a:cubicBezTo>
                <a:cubicBezTo>
                  <a:pt x="5246191" y="4484697"/>
                  <a:pt x="5246191" y="4477448"/>
                  <a:pt x="5246191" y="4477448"/>
                </a:cubicBezTo>
                <a:close/>
                <a:moveTo>
                  <a:pt x="4824292" y="4451288"/>
                </a:moveTo>
                <a:lnTo>
                  <a:pt x="4827132" y="4453546"/>
                </a:lnTo>
                <a:lnTo>
                  <a:pt x="4846287" y="4468765"/>
                </a:lnTo>
                <a:lnTo>
                  <a:pt x="4846033" y="4468442"/>
                </a:lnTo>
                <a:cubicBezTo>
                  <a:pt x="4838689" y="4460580"/>
                  <a:pt x="4831039" y="4453775"/>
                  <a:pt x="4826601" y="4452490"/>
                </a:cubicBezTo>
                <a:close/>
                <a:moveTo>
                  <a:pt x="7977075" y="4446741"/>
                </a:moveTo>
                <a:cubicBezTo>
                  <a:pt x="7993321" y="4451445"/>
                  <a:pt x="7993321" y="4451445"/>
                  <a:pt x="7993321" y="4451445"/>
                </a:cubicBezTo>
                <a:cubicBezTo>
                  <a:pt x="7986488" y="4475045"/>
                  <a:pt x="7986488" y="4475045"/>
                  <a:pt x="7986488" y="4475045"/>
                </a:cubicBezTo>
                <a:cubicBezTo>
                  <a:pt x="7970241" y="4470342"/>
                  <a:pt x="7977075" y="4446741"/>
                  <a:pt x="7977075" y="4446741"/>
                </a:cubicBezTo>
                <a:close/>
                <a:moveTo>
                  <a:pt x="5156158" y="4436027"/>
                </a:moveTo>
                <a:cubicBezTo>
                  <a:pt x="5156158" y="4436027"/>
                  <a:pt x="5163037" y="4436027"/>
                  <a:pt x="5169913" y="4436027"/>
                </a:cubicBezTo>
                <a:cubicBezTo>
                  <a:pt x="5176789" y="4443146"/>
                  <a:pt x="5183670" y="4450263"/>
                  <a:pt x="5183670" y="4450263"/>
                </a:cubicBezTo>
                <a:lnTo>
                  <a:pt x="5183670" y="4457384"/>
                </a:lnTo>
                <a:cubicBezTo>
                  <a:pt x="5169913" y="4457384"/>
                  <a:pt x="5169913" y="4457384"/>
                  <a:pt x="5169913" y="4457384"/>
                </a:cubicBezTo>
                <a:cubicBezTo>
                  <a:pt x="5163037" y="4450263"/>
                  <a:pt x="5156158" y="4436027"/>
                  <a:pt x="5156158" y="4436027"/>
                </a:cubicBezTo>
                <a:close/>
                <a:moveTo>
                  <a:pt x="5820541" y="4428602"/>
                </a:moveTo>
                <a:lnTo>
                  <a:pt x="5823823" y="4432541"/>
                </a:lnTo>
                <a:cubicBezTo>
                  <a:pt x="5830286" y="4441151"/>
                  <a:pt x="5838608" y="4453666"/>
                  <a:pt x="5846030" y="4469288"/>
                </a:cubicBezTo>
                <a:cubicBezTo>
                  <a:pt x="5883137" y="4547392"/>
                  <a:pt x="5883137" y="4547392"/>
                  <a:pt x="5883137" y="4547392"/>
                </a:cubicBezTo>
                <a:cubicBezTo>
                  <a:pt x="5872961" y="4530973"/>
                  <a:pt x="5865327" y="4518658"/>
                  <a:pt x="5859604" y="4509423"/>
                </a:cubicBezTo>
                <a:lnTo>
                  <a:pt x="5849351" y="4492879"/>
                </a:lnTo>
                <a:lnTo>
                  <a:pt x="5833508" y="4481185"/>
                </a:lnTo>
                <a:lnTo>
                  <a:pt x="5838292" y="4490833"/>
                </a:lnTo>
                <a:cubicBezTo>
                  <a:pt x="5846764" y="4508943"/>
                  <a:pt x="5855234" y="4528702"/>
                  <a:pt x="5860881" y="4541874"/>
                </a:cubicBezTo>
                <a:cubicBezTo>
                  <a:pt x="5860881" y="4541874"/>
                  <a:pt x="5863704" y="4545166"/>
                  <a:pt x="5866528" y="4550106"/>
                </a:cubicBezTo>
                <a:lnTo>
                  <a:pt x="5870972" y="4564361"/>
                </a:lnTo>
                <a:lnTo>
                  <a:pt x="5877925" y="4570303"/>
                </a:lnTo>
                <a:cubicBezTo>
                  <a:pt x="5895525" y="4584966"/>
                  <a:pt x="5923688" y="4608425"/>
                  <a:pt x="5930728" y="4621831"/>
                </a:cubicBezTo>
                <a:cubicBezTo>
                  <a:pt x="5930728" y="4630768"/>
                  <a:pt x="5937768" y="4641940"/>
                  <a:pt x="5943636" y="4649759"/>
                </a:cubicBezTo>
                <a:lnTo>
                  <a:pt x="5946028" y="4652717"/>
                </a:lnTo>
                <a:lnTo>
                  <a:pt x="5945641" y="4649401"/>
                </a:lnTo>
                <a:cubicBezTo>
                  <a:pt x="5945641" y="4649401"/>
                  <a:pt x="5926233" y="4610555"/>
                  <a:pt x="5916529" y="4591131"/>
                </a:cubicBezTo>
                <a:cubicBezTo>
                  <a:pt x="5897123" y="4552290"/>
                  <a:pt x="5882152" y="4498119"/>
                  <a:pt x="5872449" y="4478697"/>
                </a:cubicBezTo>
                <a:cubicBezTo>
                  <a:pt x="5872449" y="4478697"/>
                  <a:pt x="5848607" y="4455181"/>
                  <a:pt x="5824759" y="4431666"/>
                </a:cubicBezTo>
                <a:close/>
                <a:moveTo>
                  <a:pt x="8271252" y="4422804"/>
                </a:moveTo>
                <a:lnTo>
                  <a:pt x="8271317" y="4422974"/>
                </a:lnTo>
                <a:lnTo>
                  <a:pt x="8271424" y="4423029"/>
                </a:lnTo>
                <a:close/>
                <a:moveTo>
                  <a:pt x="5805539" y="4412920"/>
                </a:moveTo>
                <a:lnTo>
                  <a:pt x="5806176" y="4414479"/>
                </a:lnTo>
                <a:cubicBezTo>
                  <a:pt x="5809353" y="4422507"/>
                  <a:pt x="5815706" y="4439794"/>
                  <a:pt x="5815706" y="4449672"/>
                </a:cubicBezTo>
                <a:cubicBezTo>
                  <a:pt x="5818528" y="4452964"/>
                  <a:pt x="5822059" y="4458727"/>
                  <a:pt x="5825941" y="4465930"/>
                </a:cubicBezTo>
                <a:lnTo>
                  <a:pt x="5829570" y="4473246"/>
                </a:lnTo>
                <a:lnTo>
                  <a:pt x="5837041" y="4480136"/>
                </a:lnTo>
                <a:lnTo>
                  <a:pt x="5847347" y="4489649"/>
                </a:lnTo>
                <a:lnTo>
                  <a:pt x="5843067" y="4482743"/>
                </a:lnTo>
                <a:cubicBezTo>
                  <a:pt x="5842431" y="4481716"/>
                  <a:pt x="5842431" y="4481716"/>
                  <a:pt x="5842431" y="4481716"/>
                </a:cubicBezTo>
                <a:cubicBezTo>
                  <a:pt x="5827589" y="4450470"/>
                  <a:pt x="5820167" y="4434850"/>
                  <a:pt x="5820167" y="4434850"/>
                </a:cubicBezTo>
                <a:cubicBezTo>
                  <a:pt x="5820167" y="4434850"/>
                  <a:pt x="5818310" y="4430945"/>
                  <a:pt x="5816456" y="4427041"/>
                </a:cubicBezTo>
                <a:lnTo>
                  <a:pt x="5815432" y="4424887"/>
                </a:lnTo>
                <a:lnTo>
                  <a:pt x="5815263" y="4424764"/>
                </a:lnTo>
                <a:close/>
                <a:moveTo>
                  <a:pt x="9670353" y="4412399"/>
                </a:moveTo>
                <a:cubicBezTo>
                  <a:pt x="9670353" y="4412399"/>
                  <a:pt x="9691775" y="4412399"/>
                  <a:pt x="9691775" y="4412399"/>
                </a:cubicBezTo>
                <a:cubicBezTo>
                  <a:pt x="9691775" y="4412399"/>
                  <a:pt x="9691775" y="4412399"/>
                  <a:pt x="9691775" y="4445840"/>
                </a:cubicBezTo>
                <a:cubicBezTo>
                  <a:pt x="9691775" y="4445840"/>
                  <a:pt x="9670353" y="4412399"/>
                  <a:pt x="9670353" y="4412399"/>
                </a:cubicBezTo>
                <a:close/>
                <a:moveTo>
                  <a:pt x="4747550" y="4408409"/>
                </a:moveTo>
                <a:lnTo>
                  <a:pt x="4755191" y="4419592"/>
                </a:lnTo>
                <a:lnTo>
                  <a:pt x="4760337" y="4421701"/>
                </a:lnTo>
                <a:cubicBezTo>
                  <a:pt x="4760337" y="4421701"/>
                  <a:pt x="4765110" y="4423470"/>
                  <a:pt x="4770676" y="4425239"/>
                </a:cubicBezTo>
                <a:lnTo>
                  <a:pt x="4782572" y="4428026"/>
                </a:lnTo>
                <a:lnTo>
                  <a:pt x="4773696" y="4423403"/>
                </a:lnTo>
                <a:cubicBezTo>
                  <a:pt x="4766541" y="4419037"/>
                  <a:pt x="4760498" y="4414992"/>
                  <a:pt x="4760498" y="4414992"/>
                </a:cubicBezTo>
                <a:close/>
                <a:moveTo>
                  <a:pt x="5689454" y="4407481"/>
                </a:moveTo>
                <a:lnTo>
                  <a:pt x="5690749" y="4409440"/>
                </a:lnTo>
                <a:cubicBezTo>
                  <a:pt x="5700027" y="4409440"/>
                  <a:pt x="5700027" y="4418208"/>
                  <a:pt x="5700027" y="4418208"/>
                </a:cubicBezTo>
                <a:lnTo>
                  <a:pt x="5714058" y="4427248"/>
                </a:lnTo>
                <a:lnTo>
                  <a:pt x="5714058" y="4423328"/>
                </a:lnTo>
                <a:lnTo>
                  <a:pt x="5714058" y="4414605"/>
                </a:lnTo>
                <a:lnTo>
                  <a:pt x="5706451" y="4412404"/>
                </a:lnTo>
                <a:cubicBezTo>
                  <a:pt x="5701684" y="4411023"/>
                  <a:pt x="5697258" y="4409741"/>
                  <a:pt x="5694024" y="4408806"/>
                </a:cubicBezTo>
                <a:close/>
                <a:moveTo>
                  <a:pt x="5205771" y="4406825"/>
                </a:moveTo>
                <a:cubicBezTo>
                  <a:pt x="5211923" y="4417514"/>
                  <a:pt x="5218075" y="4428202"/>
                  <a:pt x="5218075" y="4428202"/>
                </a:cubicBezTo>
                <a:cubicBezTo>
                  <a:pt x="5215695" y="4436420"/>
                  <a:pt x="5215695" y="4436420"/>
                  <a:pt x="5215695" y="4436420"/>
                </a:cubicBezTo>
                <a:cubicBezTo>
                  <a:pt x="5215695" y="4436420"/>
                  <a:pt x="5209545" y="4425731"/>
                  <a:pt x="5209545" y="4425731"/>
                </a:cubicBezTo>
                <a:cubicBezTo>
                  <a:pt x="5209545" y="4425731"/>
                  <a:pt x="5203392" y="4415044"/>
                  <a:pt x="5203392" y="4415044"/>
                </a:cubicBezTo>
                <a:cubicBezTo>
                  <a:pt x="5197239" y="4404354"/>
                  <a:pt x="5205771" y="4406825"/>
                  <a:pt x="5205771" y="4406825"/>
                </a:cubicBezTo>
                <a:close/>
                <a:moveTo>
                  <a:pt x="8060285" y="4402633"/>
                </a:moveTo>
                <a:cubicBezTo>
                  <a:pt x="8060285" y="4402633"/>
                  <a:pt x="8060285" y="4402633"/>
                  <a:pt x="8080597" y="4408514"/>
                </a:cubicBezTo>
                <a:cubicBezTo>
                  <a:pt x="8080597" y="4408514"/>
                  <a:pt x="8096352" y="4430128"/>
                  <a:pt x="8096352" y="4430128"/>
                </a:cubicBezTo>
                <a:cubicBezTo>
                  <a:pt x="8096352" y="4430128"/>
                  <a:pt x="8076041" y="4424248"/>
                  <a:pt x="8076041" y="4424248"/>
                </a:cubicBezTo>
                <a:cubicBezTo>
                  <a:pt x="8076041" y="4424248"/>
                  <a:pt x="8060285" y="4402633"/>
                  <a:pt x="8060285" y="4402633"/>
                </a:cubicBezTo>
                <a:close/>
                <a:moveTo>
                  <a:pt x="9314630" y="4371391"/>
                </a:moveTo>
                <a:cubicBezTo>
                  <a:pt x="9317248" y="4372527"/>
                  <a:pt x="9321210" y="4384280"/>
                  <a:pt x="9325607" y="4409795"/>
                </a:cubicBezTo>
                <a:cubicBezTo>
                  <a:pt x="9345963" y="4448024"/>
                  <a:pt x="9456393" y="4609307"/>
                  <a:pt x="9468113" y="4677358"/>
                </a:cubicBezTo>
                <a:cubicBezTo>
                  <a:pt x="9455157" y="4722100"/>
                  <a:pt x="9486276" y="4797786"/>
                  <a:pt x="9494055" y="4816706"/>
                </a:cubicBezTo>
                <a:cubicBezTo>
                  <a:pt x="9495351" y="4819859"/>
                  <a:pt x="9496000" y="4821436"/>
                  <a:pt x="9495688" y="4821029"/>
                </a:cubicBezTo>
                <a:cubicBezTo>
                  <a:pt x="9495376" y="4820623"/>
                  <a:pt x="9494104" y="4818234"/>
                  <a:pt x="9491561" y="4813455"/>
                </a:cubicBezTo>
                <a:cubicBezTo>
                  <a:pt x="9462565" y="4805059"/>
                  <a:pt x="9450839" y="4737013"/>
                  <a:pt x="9430483" y="4698786"/>
                </a:cubicBezTo>
                <a:cubicBezTo>
                  <a:pt x="9418758" y="4630740"/>
                  <a:pt x="9378048" y="4554296"/>
                  <a:pt x="9386683" y="4524472"/>
                </a:cubicBezTo>
                <a:cubicBezTo>
                  <a:pt x="9386683" y="4524472"/>
                  <a:pt x="9386683" y="4524472"/>
                  <a:pt x="9357687" y="4516077"/>
                </a:cubicBezTo>
                <a:cubicBezTo>
                  <a:pt x="9316969" y="4439628"/>
                  <a:pt x="9316969" y="4439628"/>
                  <a:pt x="9316969" y="4439628"/>
                </a:cubicBezTo>
                <a:cubicBezTo>
                  <a:pt x="9311108" y="4405602"/>
                  <a:pt x="9310336" y="4381134"/>
                  <a:pt x="9312495" y="4373678"/>
                </a:cubicBezTo>
                <a:cubicBezTo>
                  <a:pt x="9313035" y="4371814"/>
                  <a:pt x="9313758" y="4371012"/>
                  <a:pt x="9314630" y="4371391"/>
                </a:cubicBezTo>
                <a:close/>
                <a:moveTo>
                  <a:pt x="7211367" y="4356751"/>
                </a:moveTo>
                <a:cubicBezTo>
                  <a:pt x="7211367" y="4356751"/>
                  <a:pt x="7245342" y="4388219"/>
                  <a:pt x="7273537" y="4439652"/>
                </a:cubicBezTo>
                <a:cubicBezTo>
                  <a:pt x="7344024" y="4568223"/>
                  <a:pt x="7344024" y="4568223"/>
                  <a:pt x="7344024" y="4568223"/>
                </a:cubicBezTo>
                <a:cubicBezTo>
                  <a:pt x="7267759" y="4459609"/>
                  <a:pt x="7267759" y="4459609"/>
                  <a:pt x="7267759" y="4459609"/>
                </a:cubicBezTo>
                <a:cubicBezTo>
                  <a:pt x="7239562" y="4408177"/>
                  <a:pt x="7225464" y="4382463"/>
                  <a:pt x="7225464" y="4382463"/>
                </a:cubicBezTo>
                <a:cubicBezTo>
                  <a:pt x="7225464" y="4382463"/>
                  <a:pt x="7211367" y="4356751"/>
                  <a:pt x="7211367" y="4356751"/>
                </a:cubicBezTo>
                <a:close/>
                <a:moveTo>
                  <a:pt x="5557084" y="4351382"/>
                </a:moveTo>
                <a:lnTo>
                  <a:pt x="5561462" y="4356433"/>
                </a:lnTo>
                <a:lnTo>
                  <a:pt x="5566810" y="4370397"/>
                </a:lnTo>
                <a:lnTo>
                  <a:pt x="5579400" y="4374363"/>
                </a:lnTo>
                <a:cubicBezTo>
                  <a:pt x="5579400" y="4374363"/>
                  <a:pt x="5597959" y="4383131"/>
                  <a:pt x="5607235" y="4374363"/>
                </a:cubicBezTo>
                <a:cubicBezTo>
                  <a:pt x="5607235" y="4374363"/>
                  <a:pt x="5597959" y="4365593"/>
                  <a:pt x="5579400" y="4356825"/>
                </a:cubicBezTo>
                <a:close/>
                <a:moveTo>
                  <a:pt x="4644555" y="4346665"/>
                </a:moveTo>
                <a:lnTo>
                  <a:pt x="4654903" y="4355677"/>
                </a:lnTo>
                <a:cubicBezTo>
                  <a:pt x="4663575" y="4363682"/>
                  <a:pt x="4670511" y="4370798"/>
                  <a:pt x="4670511" y="4370798"/>
                </a:cubicBezTo>
                <a:lnTo>
                  <a:pt x="4677966" y="4372325"/>
                </a:lnTo>
                <a:lnTo>
                  <a:pt x="4677810" y="4371104"/>
                </a:lnTo>
                <a:lnTo>
                  <a:pt x="4672325" y="4366513"/>
                </a:lnTo>
                <a:cubicBezTo>
                  <a:pt x="4666032" y="4361250"/>
                  <a:pt x="4659463" y="4355905"/>
                  <a:pt x="4653357" y="4351554"/>
                </a:cubicBezTo>
                <a:close/>
                <a:moveTo>
                  <a:pt x="6369771" y="4344837"/>
                </a:moveTo>
                <a:cubicBezTo>
                  <a:pt x="6369771" y="4344837"/>
                  <a:pt x="6394145" y="4368213"/>
                  <a:pt x="6414156" y="4406653"/>
                </a:cubicBezTo>
                <a:cubicBezTo>
                  <a:pt x="6464187" y="4502743"/>
                  <a:pt x="6464187" y="4502743"/>
                  <a:pt x="6464187" y="4502743"/>
                </a:cubicBezTo>
                <a:cubicBezTo>
                  <a:pt x="6409796" y="4421710"/>
                  <a:pt x="6409796" y="4421710"/>
                  <a:pt x="6409796" y="4421710"/>
                </a:cubicBezTo>
                <a:cubicBezTo>
                  <a:pt x="6389785" y="4383271"/>
                  <a:pt x="6379777" y="4364053"/>
                  <a:pt x="6379777" y="4364053"/>
                </a:cubicBezTo>
                <a:cubicBezTo>
                  <a:pt x="6379777" y="4364053"/>
                  <a:pt x="6369771" y="4344837"/>
                  <a:pt x="6369771" y="4344837"/>
                </a:cubicBezTo>
                <a:close/>
                <a:moveTo>
                  <a:pt x="8200929" y="4324419"/>
                </a:moveTo>
                <a:lnTo>
                  <a:pt x="8200929" y="4330142"/>
                </a:lnTo>
                <a:cubicBezTo>
                  <a:pt x="8200929" y="4332955"/>
                  <a:pt x="8200929" y="4332955"/>
                  <a:pt x="8200929" y="4332955"/>
                </a:cubicBezTo>
                <a:lnTo>
                  <a:pt x="8213331" y="4345060"/>
                </a:lnTo>
                <a:close/>
                <a:moveTo>
                  <a:pt x="4979907" y="4264032"/>
                </a:moveTo>
                <a:lnTo>
                  <a:pt x="4991279" y="4274148"/>
                </a:lnTo>
                <a:lnTo>
                  <a:pt x="4994434" y="4276955"/>
                </a:lnTo>
                <a:lnTo>
                  <a:pt x="4997735" y="4274536"/>
                </a:lnTo>
                <a:lnTo>
                  <a:pt x="4991144" y="4269110"/>
                </a:lnTo>
                <a:close/>
                <a:moveTo>
                  <a:pt x="9400194" y="4234049"/>
                </a:moveTo>
                <a:cubicBezTo>
                  <a:pt x="9429942" y="4264563"/>
                  <a:pt x="9519208" y="4356137"/>
                  <a:pt x="9548957" y="4417174"/>
                </a:cubicBezTo>
                <a:cubicBezTo>
                  <a:pt x="9548957" y="4417174"/>
                  <a:pt x="9548957" y="4447694"/>
                  <a:pt x="9578711" y="4478217"/>
                </a:cubicBezTo>
                <a:cubicBezTo>
                  <a:pt x="9608467" y="4508735"/>
                  <a:pt x="9638216" y="4569781"/>
                  <a:pt x="9667972" y="4600302"/>
                </a:cubicBezTo>
                <a:cubicBezTo>
                  <a:pt x="9697726" y="4691864"/>
                  <a:pt x="9727482" y="4722387"/>
                  <a:pt x="9727482" y="4722387"/>
                </a:cubicBezTo>
                <a:cubicBezTo>
                  <a:pt x="9757230" y="4783426"/>
                  <a:pt x="9786985" y="4874990"/>
                  <a:pt x="9816741" y="4905510"/>
                </a:cubicBezTo>
                <a:cubicBezTo>
                  <a:pt x="9816741" y="4936036"/>
                  <a:pt x="9846495" y="5027596"/>
                  <a:pt x="9846495" y="5027596"/>
                </a:cubicBezTo>
                <a:cubicBezTo>
                  <a:pt x="9846495" y="5058119"/>
                  <a:pt x="9816741" y="5027596"/>
                  <a:pt x="9786985" y="5027596"/>
                </a:cubicBezTo>
                <a:cubicBezTo>
                  <a:pt x="9786985" y="5027596"/>
                  <a:pt x="9757230" y="5027596"/>
                  <a:pt x="9786985" y="5119157"/>
                </a:cubicBezTo>
                <a:cubicBezTo>
                  <a:pt x="9846495" y="5271765"/>
                  <a:pt x="9846495" y="5271765"/>
                  <a:pt x="9846495" y="5271765"/>
                </a:cubicBezTo>
                <a:cubicBezTo>
                  <a:pt x="9876243" y="5332804"/>
                  <a:pt x="9905999" y="5393851"/>
                  <a:pt x="9905999" y="5363324"/>
                </a:cubicBezTo>
                <a:lnTo>
                  <a:pt x="9905999" y="5425798"/>
                </a:lnTo>
                <a:cubicBezTo>
                  <a:pt x="9905999" y="5515935"/>
                  <a:pt x="9905999" y="5515935"/>
                  <a:pt x="9905999" y="5515935"/>
                </a:cubicBezTo>
                <a:cubicBezTo>
                  <a:pt x="9905999" y="5515935"/>
                  <a:pt x="9876243" y="5515935"/>
                  <a:pt x="9876243" y="5515935"/>
                </a:cubicBezTo>
                <a:cubicBezTo>
                  <a:pt x="9876243" y="5515935"/>
                  <a:pt x="9876243" y="5515935"/>
                  <a:pt x="9846495" y="5454889"/>
                </a:cubicBezTo>
                <a:cubicBezTo>
                  <a:pt x="9846495" y="5424374"/>
                  <a:pt x="9846495" y="5424374"/>
                  <a:pt x="9846495" y="5424374"/>
                </a:cubicBezTo>
                <a:cubicBezTo>
                  <a:pt x="9846495" y="5393851"/>
                  <a:pt x="9846495" y="5393851"/>
                  <a:pt x="9846495" y="5393851"/>
                </a:cubicBezTo>
                <a:cubicBezTo>
                  <a:pt x="9816741" y="5363324"/>
                  <a:pt x="9786985" y="5271765"/>
                  <a:pt x="9757230" y="5210721"/>
                </a:cubicBezTo>
                <a:cubicBezTo>
                  <a:pt x="9757230" y="5180202"/>
                  <a:pt x="9727482" y="5149680"/>
                  <a:pt x="9697726" y="5119157"/>
                </a:cubicBezTo>
                <a:cubicBezTo>
                  <a:pt x="9667972" y="5058119"/>
                  <a:pt x="9638216" y="5027596"/>
                  <a:pt x="9638216" y="5027596"/>
                </a:cubicBezTo>
                <a:cubicBezTo>
                  <a:pt x="9638216" y="4997072"/>
                  <a:pt x="9578711" y="4905510"/>
                  <a:pt x="9578711" y="4874990"/>
                </a:cubicBezTo>
                <a:cubicBezTo>
                  <a:pt x="9578711" y="4844474"/>
                  <a:pt x="9548957" y="4691864"/>
                  <a:pt x="9548957" y="4630818"/>
                </a:cubicBezTo>
                <a:cubicBezTo>
                  <a:pt x="9548957" y="4600302"/>
                  <a:pt x="9519208" y="4569781"/>
                  <a:pt x="9519208" y="4508735"/>
                </a:cubicBezTo>
                <a:cubicBezTo>
                  <a:pt x="9489453" y="4447694"/>
                  <a:pt x="9489453" y="4417174"/>
                  <a:pt x="9489453" y="4417174"/>
                </a:cubicBezTo>
                <a:cubicBezTo>
                  <a:pt x="9459698" y="4386650"/>
                  <a:pt x="9400194" y="4295088"/>
                  <a:pt x="9370438" y="4264563"/>
                </a:cubicBezTo>
                <a:cubicBezTo>
                  <a:pt x="9370438" y="4234049"/>
                  <a:pt x="9370438" y="4234049"/>
                  <a:pt x="9400194" y="4234049"/>
                </a:cubicBezTo>
                <a:close/>
                <a:moveTo>
                  <a:pt x="7203622" y="4206657"/>
                </a:moveTo>
                <a:cubicBezTo>
                  <a:pt x="7203622" y="4206657"/>
                  <a:pt x="7203622" y="4248959"/>
                  <a:pt x="7223992" y="4248959"/>
                </a:cubicBezTo>
                <a:cubicBezTo>
                  <a:pt x="7223992" y="4248959"/>
                  <a:pt x="7235447" y="4272752"/>
                  <a:pt x="7249770" y="4293571"/>
                </a:cubicBezTo>
                <a:lnTo>
                  <a:pt x="7259596" y="4305947"/>
                </a:lnTo>
                <a:lnTo>
                  <a:pt x="7239361" y="4275547"/>
                </a:lnTo>
                <a:cubicBezTo>
                  <a:pt x="7229342" y="4225789"/>
                  <a:pt x="7229342" y="4225789"/>
                  <a:pt x="7229342" y="4225789"/>
                </a:cubicBezTo>
                <a:lnTo>
                  <a:pt x="7218209" y="4210129"/>
                </a:lnTo>
                <a:close/>
                <a:moveTo>
                  <a:pt x="4868482" y="4204622"/>
                </a:moveTo>
                <a:lnTo>
                  <a:pt x="4874548" y="4212668"/>
                </a:lnTo>
                <a:cubicBezTo>
                  <a:pt x="4878444" y="4217382"/>
                  <a:pt x="4881716" y="4220623"/>
                  <a:pt x="4883934" y="4221266"/>
                </a:cubicBezTo>
                <a:cubicBezTo>
                  <a:pt x="4888753" y="4229545"/>
                  <a:pt x="4899943" y="4234505"/>
                  <a:pt x="4902526" y="4231811"/>
                </a:cubicBezTo>
                <a:lnTo>
                  <a:pt x="4902426" y="4231172"/>
                </a:lnTo>
                <a:lnTo>
                  <a:pt x="4901000" y="4230760"/>
                </a:lnTo>
                <a:lnTo>
                  <a:pt x="4901886" y="4227698"/>
                </a:lnTo>
                <a:lnTo>
                  <a:pt x="4901686" y="4226406"/>
                </a:lnTo>
                <a:cubicBezTo>
                  <a:pt x="4901686" y="4226406"/>
                  <a:pt x="4895262" y="4215367"/>
                  <a:pt x="4895262" y="4215367"/>
                </a:cubicBezTo>
                <a:lnTo>
                  <a:pt x="4902996" y="4218430"/>
                </a:lnTo>
                <a:lnTo>
                  <a:pt x="4899894" y="4216211"/>
                </a:lnTo>
                <a:cubicBezTo>
                  <a:pt x="4890653" y="4210700"/>
                  <a:pt x="4881414" y="4206291"/>
                  <a:pt x="4876793" y="4206291"/>
                </a:cubicBezTo>
                <a:close/>
                <a:moveTo>
                  <a:pt x="5479231" y="4182087"/>
                </a:moveTo>
                <a:cubicBezTo>
                  <a:pt x="5479231" y="4182087"/>
                  <a:pt x="5487560" y="4182087"/>
                  <a:pt x="5495887" y="4190642"/>
                </a:cubicBezTo>
                <a:cubicBezTo>
                  <a:pt x="5495887" y="4199197"/>
                  <a:pt x="5487560" y="4207754"/>
                  <a:pt x="5487560" y="4207754"/>
                </a:cubicBezTo>
                <a:cubicBezTo>
                  <a:pt x="5487560" y="4207754"/>
                  <a:pt x="5479231" y="4207754"/>
                  <a:pt x="5479231" y="4199197"/>
                </a:cubicBezTo>
                <a:cubicBezTo>
                  <a:pt x="5479231" y="4190642"/>
                  <a:pt x="5479231" y="4182087"/>
                  <a:pt x="5479231" y="4182087"/>
                </a:cubicBezTo>
                <a:close/>
                <a:moveTo>
                  <a:pt x="8938418" y="4175011"/>
                </a:moveTo>
                <a:cubicBezTo>
                  <a:pt x="8958995" y="4180969"/>
                  <a:pt x="8958995" y="4180969"/>
                  <a:pt x="8958995" y="4180969"/>
                </a:cubicBezTo>
                <a:cubicBezTo>
                  <a:pt x="8949693" y="4213094"/>
                  <a:pt x="8949693" y="4213094"/>
                  <a:pt x="8949693" y="4213094"/>
                </a:cubicBezTo>
                <a:cubicBezTo>
                  <a:pt x="8929116" y="4207135"/>
                  <a:pt x="8938418" y="4175011"/>
                  <a:pt x="8938418" y="4175011"/>
                </a:cubicBezTo>
                <a:close/>
                <a:moveTo>
                  <a:pt x="5136741" y="4131784"/>
                </a:moveTo>
                <a:lnTo>
                  <a:pt x="5133211" y="4132817"/>
                </a:lnTo>
                <a:cubicBezTo>
                  <a:pt x="5132598" y="4134934"/>
                  <a:pt x="5134204" y="4137694"/>
                  <a:pt x="5138641" y="4138979"/>
                </a:cubicBezTo>
                <a:cubicBezTo>
                  <a:pt x="5137415" y="4143214"/>
                  <a:pt x="5140628" y="4148734"/>
                  <a:pt x="5144949" y="4154575"/>
                </a:cubicBezTo>
                <a:lnTo>
                  <a:pt x="5153076" y="4165557"/>
                </a:lnTo>
                <a:lnTo>
                  <a:pt x="5158628" y="4166616"/>
                </a:lnTo>
                <a:lnTo>
                  <a:pt x="5175119" y="4169763"/>
                </a:lnTo>
                <a:lnTo>
                  <a:pt x="5174291" y="4167945"/>
                </a:lnTo>
                <a:lnTo>
                  <a:pt x="5173679" y="4167483"/>
                </a:lnTo>
                <a:cubicBezTo>
                  <a:pt x="5166031" y="4160678"/>
                  <a:pt x="5158379" y="4153874"/>
                  <a:pt x="5153942" y="4152589"/>
                </a:cubicBezTo>
                <a:cubicBezTo>
                  <a:pt x="5155168" y="4148354"/>
                  <a:pt x="5151955" y="4142834"/>
                  <a:pt x="5148437" y="4138374"/>
                </a:cubicBezTo>
                <a:lnTo>
                  <a:pt x="5145065" y="4134763"/>
                </a:lnTo>
                <a:close/>
                <a:moveTo>
                  <a:pt x="5901012" y="4092136"/>
                </a:moveTo>
                <a:lnTo>
                  <a:pt x="5909677" y="4105324"/>
                </a:lnTo>
                <a:cubicBezTo>
                  <a:pt x="5919277" y="4118488"/>
                  <a:pt x="5927664" y="4129223"/>
                  <a:pt x="5927664" y="4129223"/>
                </a:cubicBezTo>
                <a:lnTo>
                  <a:pt x="5944815" y="4146981"/>
                </a:lnTo>
                <a:lnTo>
                  <a:pt x="5941347" y="4139262"/>
                </a:lnTo>
                <a:cubicBezTo>
                  <a:pt x="5941347" y="4139262"/>
                  <a:pt x="5926986" y="4107303"/>
                  <a:pt x="5916093" y="4104148"/>
                </a:cubicBezTo>
                <a:close/>
                <a:moveTo>
                  <a:pt x="9894676" y="4068956"/>
                </a:moveTo>
                <a:cubicBezTo>
                  <a:pt x="9894676" y="4068956"/>
                  <a:pt x="9935007" y="4143632"/>
                  <a:pt x="9983748" y="4189245"/>
                </a:cubicBezTo>
                <a:cubicBezTo>
                  <a:pt x="9975335" y="4218302"/>
                  <a:pt x="10015667" y="4292976"/>
                  <a:pt x="10027410" y="4359375"/>
                </a:cubicBezTo>
                <a:cubicBezTo>
                  <a:pt x="10055991" y="4367651"/>
                  <a:pt x="10047575" y="4396714"/>
                  <a:pt x="10076157" y="4404990"/>
                </a:cubicBezTo>
                <a:cubicBezTo>
                  <a:pt x="10067742" y="4434051"/>
                  <a:pt x="10067742" y="4434051"/>
                  <a:pt x="10067742" y="4434051"/>
                </a:cubicBezTo>
                <a:lnTo>
                  <a:pt x="10042496" y="4521239"/>
                </a:lnTo>
                <a:cubicBezTo>
                  <a:pt x="10002164" y="4446561"/>
                  <a:pt x="9961839" y="4371888"/>
                  <a:pt x="9921507" y="4297210"/>
                </a:cubicBezTo>
                <a:cubicBezTo>
                  <a:pt x="9921507" y="4297210"/>
                  <a:pt x="9909763" y="4230812"/>
                  <a:pt x="9898012" y="4164419"/>
                </a:cubicBezTo>
                <a:cubicBezTo>
                  <a:pt x="9877846" y="4127081"/>
                  <a:pt x="9886261" y="4098018"/>
                  <a:pt x="9886261" y="4098018"/>
                </a:cubicBezTo>
                <a:cubicBezTo>
                  <a:pt x="9894676" y="4068956"/>
                  <a:pt x="9894676" y="4068956"/>
                  <a:pt x="9894676" y="4068956"/>
                </a:cubicBezTo>
                <a:close/>
                <a:moveTo>
                  <a:pt x="5912254" y="4005637"/>
                </a:moveTo>
                <a:cubicBezTo>
                  <a:pt x="5912254" y="4005637"/>
                  <a:pt x="5922249" y="4005637"/>
                  <a:pt x="5922249" y="4012055"/>
                </a:cubicBezTo>
                <a:cubicBezTo>
                  <a:pt x="5922249" y="4012055"/>
                  <a:pt x="5922249" y="4012055"/>
                  <a:pt x="5912254" y="4012055"/>
                </a:cubicBezTo>
                <a:cubicBezTo>
                  <a:pt x="5912254" y="4012055"/>
                  <a:pt x="5912254" y="4012055"/>
                  <a:pt x="5912254" y="4005637"/>
                </a:cubicBezTo>
                <a:close/>
                <a:moveTo>
                  <a:pt x="5326500" y="3990286"/>
                </a:moveTo>
                <a:lnTo>
                  <a:pt x="5325621" y="3993323"/>
                </a:lnTo>
                <a:cubicBezTo>
                  <a:pt x="5324706" y="3996486"/>
                  <a:pt x="5323790" y="3999649"/>
                  <a:pt x="5323790" y="3999649"/>
                </a:cubicBezTo>
                <a:cubicBezTo>
                  <a:pt x="5323790" y="3999649"/>
                  <a:pt x="5330977" y="4015440"/>
                  <a:pt x="5330977" y="4015440"/>
                </a:cubicBezTo>
                <a:cubicBezTo>
                  <a:pt x="5327313" y="4028092"/>
                  <a:pt x="5327313" y="4028092"/>
                  <a:pt x="5327313" y="4028092"/>
                </a:cubicBezTo>
                <a:cubicBezTo>
                  <a:pt x="5338161" y="4031233"/>
                  <a:pt x="5345345" y="4047027"/>
                  <a:pt x="5359715" y="4078613"/>
                </a:cubicBezTo>
                <a:cubicBezTo>
                  <a:pt x="5359715" y="4078613"/>
                  <a:pt x="5370564" y="4081754"/>
                  <a:pt x="5377750" y="4097549"/>
                </a:cubicBezTo>
                <a:cubicBezTo>
                  <a:pt x="5384933" y="4113343"/>
                  <a:pt x="5392120" y="4129134"/>
                  <a:pt x="5410151" y="4148069"/>
                </a:cubicBezTo>
                <a:cubicBezTo>
                  <a:pt x="5406488" y="4160722"/>
                  <a:pt x="5406488" y="4160722"/>
                  <a:pt x="5406488" y="4160722"/>
                </a:cubicBezTo>
                <a:cubicBezTo>
                  <a:pt x="5413670" y="4176514"/>
                  <a:pt x="5431707" y="4195449"/>
                  <a:pt x="5442555" y="4198589"/>
                </a:cubicBezTo>
                <a:cubicBezTo>
                  <a:pt x="5449740" y="4214382"/>
                  <a:pt x="5474959" y="4249112"/>
                  <a:pt x="5474959" y="4249112"/>
                </a:cubicBezTo>
                <a:cubicBezTo>
                  <a:pt x="5480383" y="4250684"/>
                  <a:pt x="5486687" y="4259364"/>
                  <a:pt x="5493889" y="4270021"/>
                </a:cubicBezTo>
                <a:lnTo>
                  <a:pt x="5497357" y="4274690"/>
                </a:lnTo>
                <a:lnTo>
                  <a:pt x="5495887" y="4269134"/>
                </a:lnTo>
                <a:cubicBezTo>
                  <a:pt x="5495887" y="4269134"/>
                  <a:pt x="5495887" y="4269134"/>
                  <a:pt x="5514446" y="4277904"/>
                </a:cubicBezTo>
                <a:cubicBezTo>
                  <a:pt x="5523725" y="4286672"/>
                  <a:pt x="5523725" y="4286672"/>
                  <a:pt x="5523725" y="4286672"/>
                </a:cubicBezTo>
                <a:cubicBezTo>
                  <a:pt x="5533002" y="4286672"/>
                  <a:pt x="5542283" y="4295441"/>
                  <a:pt x="5551562" y="4295441"/>
                </a:cubicBezTo>
                <a:cubicBezTo>
                  <a:pt x="5551562" y="4295441"/>
                  <a:pt x="5560841" y="4295441"/>
                  <a:pt x="5560841" y="4295441"/>
                </a:cubicBezTo>
                <a:cubicBezTo>
                  <a:pt x="5551562" y="4286672"/>
                  <a:pt x="5533002" y="4269134"/>
                  <a:pt x="5533002" y="4260366"/>
                </a:cubicBezTo>
                <a:cubicBezTo>
                  <a:pt x="5523725" y="4251597"/>
                  <a:pt x="5505166" y="4234058"/>
                  <a:pt x="5505166" y="4234058"/>
                </a:cubicBezTo>
                <a:cubicBezTo>
                  <a:pt x="5505166" y="4234058"/>
                  <a:pt x="5505166" y="4225290"/>
                  <a:pt x="5514446" y="4216522"/>
                </a:cubicBezTo>
                <a:cubicBezTo>
                  <a:pt x="5514446" y="4207754"/>
                  <a:pt x="5542283" y="4225290"/>
                  <a:pt x="5551562" y="4225290"/>
                </a:cubicBezTo>
                <a:cubicBezTo>
                  <a:pt x="5551562" y="4225290"/>
                  <a:pt x="5553301" y="4225837"/>
                  <a:pt x="5556056" y="4226660"/>
                </a:cubicBezTo>
                <a:lnTo>
                  <a:pt x="5556930" y="4226909"/>
                </a:lnTo>
                <a:lnTo>
                  <a:pt x="5554529" y="4224108"/>
                </a:lnTo>
                <a:cubicBezTo>
                  <a:pt x="5547471" y="4215876"/>
                  <a:pt x="5538998" y="4205996"/>
                  <a:pt x="5533353" y="4199410"/>
                </a:cubicBezTo>
                <a:lnTo>
                  <a:pt x="5524953" y="4187910"/>
                </a:lnTo>
                <a:lnTo>
                  <a:pt x="5514392" y="4180660"/>
                </a:lnTo>
                <a:cubicBezTo>
                  <a:pt x="5505139" y="4171926"/>
                  <a:pt x="5486634" y="4145726"/>
                  <a:pt x="5468128" y="4128259"/>
                </a:cubicBezTo>
                <a:cubicBezTo>
                  <a:pt x="5468128" y="4128259"/>
                  <a:pt x="5468128" y="4128259"/>
                  <a:pt x="5449623" y="4128259"/>
                </a:cubicBezTo>
                <a:cubicBezTo>
                  <a:pt x="5449623" y="4119527"/>
                  <a:pt x="5449623" y="4119527"/>
                  <a:pt x="5449623" y="4119527"/>
                </a:cubicBezTo>
                <a:cubicBezTo>
                  <a:pt x="5449623" y="4119527"/>
                  <a:pt x="5431117" y="4110791"/>
                  <a:pt x="5421866" y="4102061"/>
                </a:cubicBezTo>
                <a:cubicBezTo>
                  <a:pt x="5417238" y="4102061"/>
                  <a:pt x="5414925" y="4095509"/>
                  <a:pt x="5413769" y="4088959"/>
                </a:cubicBezTo>
                <a:lnTo>
                  <a:pt x="5413130" y="4083283"/>
                </a:lnTo>
                <a:lnTo>
                  <a:pt x="5412647" y="4082925"/>
                </a:lnTo>
                <a:cubicBezTo>
                  <a:pt x="5408411" y="4079219"/>
                  <a:pt x="5403471" y="4074281"/>
                  <a:pt x="5397824" y="4067694"/>
                </a:cubicBezTo>
                <a:cubicBezTo>
                  <a:pt x="5386530" y="4041352"/>
                  <a:pt x="5386530" y="4041352"/>
                  <a:pt x="5386530" y="4041352"/>
                </a:cubicBezTo>
                <a:cubicBezTo>
                  <a:pt x="5375235" y="4028180"/>
                  <a:pt x="5352648" y="4015008"/>
                  <a:pt x="5341355" y="4001836"/>
                </a:cubicBezTo>
                <a:cubicBezTo>
                  <a:pt x="5341355" y="4001836"/>
                  <a:pt x="5339238" y="4000190"/>
                  <a:pt x="5336061" y="3997720"/>
                </a:cubicBezTo>
                <a:close/>
                <a:moveTo>
                  <a:pt x="5311979" y="3978996"/>
                </a:moveTo>
                <a:lnTo>
                  <a:pt x="5316606" y="3983855"/>
                </a:lnTo>
                <a:lnTo>
                  <a:pt x="5319192" y="3984604"/>
                </a:lnTo>
                <a:lnTo>
                  <a:pt x="5312766" y="3979610"/>
                </a:lnTo>
                <a:close/>
                <a:moveTo>
                  <a:pt x="9007748" y="3950318"/>
                </a:moveTo>
                <a:lnTo>
                  <a:pt x="9009738" y="3954386"/>
                </a:lnTo>
                <a:cubicBezTo>
                  <a:pt x="9009738" y="3954386"/>
                  <a:pt x="9011595" y="3956301"/>
                  <a:pt x="9014380" y="3959652"/>
                </a:cubicBezTo>
                <a:lnTo>
                  <a:pt x="9018200" y="3964844"/>
                </a:lnTo>
                <a:close/>
                <a:moveTo>
                  <a:pt x="7450101" y="3901899"/>
                </a:moveTo>
                <a:lnTo>
                  <a:pt x="7446200" y="3915370"/>
                </a:lnTo>
                <a:lnTo>
                  <a:pt x="7460896" y="3925659"/>
                </a:lnTo>
                <a:lnTo>
                  <a:pt x="7478592" y="3946268"/>
                </a:lnTo>
                <a:lnTo>
                  <a:pt x="7469255" y="3934781"/>
                </a:lnTo>
                <a:cubicBezTo>
                  <a:pt x="7464082" y="3924063"/>
                  <a:pt x="7457616" y="3913344"/>
                  <a:pt x="7450826" y="3902960"/>
                </a:cubicBezTo>
                <a:close/>
                <a:moveTo>
                  <a:pt x="6329130" y="3673674"/>
                </a:moveTo>
                <a:cubicBezTo>
                  <a:pt x="6329130" y="3673674"/>
                  <a:pt x="6359043" y="3689349"/>
                  <a:pt x="6388956" y="3720706"/>
                </a:cubicBezTo>
                <a:cubicBezTo>
                  <a:pt x="6463740" y="3799088"/>
                  <a:pt x="6463740" y="3799088"/>
                  <a:pt x="6463740" y="3799088"/>
                </a:cubicBezTo>
                <a:cubicBezTo>
                  <a:pt x="6388956" y="3736381"/>
                  <a:pt x="6388956" y="3736381"/>
                  <a:pt x="6388956" y="3736381"/>
                </a:cubicBezTo>
                <a:cubicBezTo>
                  <a:pt x="6359043" y="3705025"/>
                  <a:pt x="6344087" y="3689349"/>
                  <a:pt x="6344087" y="3689349"/>
                </a:cubicBezTo>
                <a:cubicBezTo>
                  <a:pt x="6344087" y="3689349"/>
                  <a:pt x="6329130" y="3673674"/>
                  <a:pt x="6329130" y="3673674"/>
                </a:cubicBezTo>
                <a:close/>
                <a:moveTo>
                  <a:pt x="9696647" y="3559026"/>
                </a:moveTo>
                <a:cubicBezTo>
                  <a:pt x="9696647" y="3559026"/>
                  <a:pt x="9696647" y="3559026"/>
                  <a:pt x="9716261" y="3597201"/>
                </a:cubicBezTo>
                <a:cubicBezTo>
                  <a:pt x="9735877" y="3635372"/>
                  <a:pt x="9735877" y="3635372"/>
                  <a:pt x="9735877" y="3635372"/>
                </a:cubicBezTo>
                <a:cubicBezTo>
                  <a:pt x="9775101" y="3711717"/>
                  <a:pt x="9766420" y="3741696"/>
                  <a:pt x="9766420" y="3741696"/>
                </a:cubicBezTo>
                <a:cubicBezTo>
                  <a:pt x="9766420" y="3741696"/>
                  <a:pt x="9718515" y="3695332"/>
                  <a:pt x="9690219" y="3687138"/>
                </a:cubicBezTo>
                <a:cubicBezTo>
                  <a:pt x="9698900" y="3657160"/>
                  <a:pt x="9687966" y="3589008"/>
                  <a:pt x="9687966" y="3589008"/>
                </a:cubicBezTo>
                <a:cubicBezTo>
                  <a:pt x="9687966" y="3589008"/>
                  <a:pt x="9696647" y="3559026"/>
                  <a:pt x="9696647" y="3559026"/>
                </a:cubicBezTo>
                <a:close/>
                <a:moveTo>
                  <a:pt x="7140832" y="3451039"/>
                </a:moveTo>
                <a:cubicBezTo>
                  <a:pt x="7140832" y="3451039"/>
                  <a:pt x="7182218" y="3471816"/>
                  <a:pt x="7223606" y="3513378"/>
                </a:cubicBezTo>
                <a:cubicBezTo>
                  <a:pt x="7327072" y="3617271"/>
                  <a:pt x="7327072" y="3617271"/>
                  <a:pt x="7327072" y="3617271"/>
                </a:cubicBezTo>
                <a:cubicBezTo>
                  <a:pt x="7223606" y="3534155"/>
                  <a:pt x="7223606" y="3534155"/>
                  <a:pt x="7223606" y="3534155"/>
                </a:cubicBezTo>
                <a:cubicBezTo>
                  <a:pt x="7182218" y="3492595"/>
                  <a:pt x="7161524" y="3471816"/>
                  <a:pt x="7161524" y="3471816"/>
                </a:cubicBezTo>
                <a:cubicBezTo>
                  <a:pt x="7161524" y="3471816"/>
                  <a:pt x="7140832" y="3451039"/>
                  <a:pt x="7140832" y="3451039"/>
                </a:cubicBezTo>
                <a:close/>
                <a:moveTo>
                  <a:pt x="9375864" y="3280465"/>
                </a:moveTo>
                <a:cubicBezTo>
                  <a:pt x="9375864" y="3280465"/>
                  <a:pt x="9404159" y="3288658"/>
                  <a:pt x="9432457" y="3296852"/>
                </a:cubicBezTo>
                <a:cubicBezTo>
                  <a:pt x="9452219" y="3334490"/>
                  <a:pt x="9471990" y="3372124"/>
                  <a:pt x="9471990" y="3372124"/>
                </a:cubicBezTo>
                <a:lnTo>
                  <a:pt x="9463463" y="3401570"/>
                </a:lnTo>
                <a:cubicBezTo>
                  <a:pt x="9406879" y="3385185"/>
                  <a:pt x="9406879" y="3385185"/>
                  <a:pt x="9406879" y="3385185"/>
                </a:cubicBezTo>
                <a:cubicBezTo>
                  <a:pt x="9387108" y="3347545"/>
                  <a:pt x="9375864" y="3280465"/>
                  <a:pt x="9375864" y="3280465"/>
                </a:cubicBezTo>
                <a:close/>
                <a:moveTo>
                  <a:pt x="6999092" y="3279756"/>
                </a:moveTo>
                <a:lnTo>
                  <a:pt x="6996731" y="3280256"/>
                </a:lnTo>
                <a:cubicBezTo>
                  <a:pt x="6991618" y="3282885"/>
                  <a:pt x="6991618" y="3288144"/>
                  <a:pt x="7001845" y="3298662"/>
                </a:cubicBezTo>
                <a:cubicBezTo>
                  <a:pt x="7022302" y="3298662"/>
                  <a:pt x="7022302" y="3319696"/>
                  <a:pt x="7042755" y="3340731"/>
                </a:cubicBezTo>
                <a:lnTo>
                  <a:pt x="7044058" y="3342434"/>
                </a:lnTo>
                <a:lnTo>
                  <a:pt x="7047183" y="3342248"/>
                </a:lnTo>
                <a:lnTo>
                  <a:pt x="7074383" y="3348286"/>
                </a:lnTo>
                <a:lnTo>
                  <a:pt x="7072032" y="3345575"/>
                </a:lnTo>
                <a:cubicBezTo>
                  <a:pt x="7060295" y="3333388"/>
                  <a:pt x="7040889" y="3316055"/>
                  <a:pt x="7010213" y="3295457"/>
                </a:cubicBezTo>
                <a:close/>
                <a:moveTo>
                  <a:pt x="8011300" y="3078840"/>
                </a:moveTo>
                <a:cubicBezTo>
                  <a:pt x="8011300" y="3078840"/>
                  <a:pt x="8058969" y="3100948"/>
                  <a:pt x="8106642" y="3145171"/>
                </a:cubicBezTo>
                <a:cubicBezTo>
                  <a:pt x="8225814" y="3255720"/>
                  <a:pt x="8225814" y="3255720"/>
                  <a:pt x="8225814" y="3255720"/>
                </a:cubicBezTo>
                <a:cubicBezTo>
                  <a:pt x="8106642" y="3167280"/>
                  <a:pt x="8106642" y="3167280"/>
                  <a:pt x="8106642" y="3167280"/>
                </a:cubicBezTo>
                <a:cubicBezTo>
                  <a:pt x="8058969" y="3123058"/>
                  <a:pt x="8035134" y="3100948"/>
                  <a:pt x="8035134" y="3100948"/>
                </a:cubicBezTo>
                <a:cubicBezTo>
                  <a:pt x="8035134" y="3100948"/>
                  <a:pt x="8011300" y="3078840"/>
                  <a:pt x="8011300" y="3078840"/>
                </a:cubicBezTo>
                <a:close/>
                <a:moveTo>
                  <a:pt x="6103655" y="3052921"/>
                </a:moveTo>
                <a:lnTo>
                  <a:pt x="6103655" y="3055641"/>
                </a:lnTo>
                <a:cubicBezTo>
                  <a:pt x="6103655" y="3064564"/>
                  <a:pt x="6103655" y="3064564"/>
                  <a:pt x="6103655" y="3064564"/>
                </a:cubicBezTo>
                <a:cubicBezTo>
                  <a:pt x="6124025" y="3064564"/>
                  <a:pt x="6144395" y="3085714"/>
                  <a:pt x="6185136" y="3128013"/>
                </a:cubicBezTo>
                <a:lnTo>
                  <a:pt x="6197816" y="3130646"/>
                </a:lnTo>
                <a:lnTo>
                  <a:pt x="6174337" y="3103206"/>
                </a:lnTo>
                <a:cubicBezTo>
                  <a:pt x="6155712" y="3083170"/>
                  <a:pt x="6136305" y="3065836"/>
                  <a:pt x="6125036" y="3062573"/>
                </a:cubicBezTo>
                <a:close/>
                <a:moveTo>
                  <a:pt x="9809659" y="2860659"/>
                </a:moveTo>
                <a:cubicBezTo>
                  <a:pt x="9837094" y="2868603"/>
                  <a:pt x="9837094" y="2868603"/>
                  <a:pt x="9837094" y="2868603"/>
                </a:cubicBezTo>
                <a:cubicBezTo>
                  <a:pt x="9837094" y="2868603"/>
                  <a:pt x="9864532" y="2876549"/>
                  <a:pt x="9855233" y="2908665"/>
                </a:cubicBezTo>
                <a:cubicBezTo>
                  <a:pt x="9855233" y="2908665"/>
                  <a:pt x="9873365" y="2948734"/>
                  <a:pt x="9845931" y="2940790"/>
                </a:cubicBezTo>
                <a:cubicBezTo>
                  <a:pt x="9845931" y="2940790"/>
                  <a:pt x="9837094" y="2868603"/>
                  <a:pt x="9809659" y="2860659"/>
                </a:cubicBezTo>
                <a:close/>
                <a:moveTo>
                  <a:pt x="8749188" y="2796115"/>
                </a:moveTo>
                <a:cubicBezTo>
                  <a:pt x="8770610" y="2796115"/>
                  <a:pt x="8770610" y="2796115"/>
                  <a:pt x="8770610" y="2796115"/>
                </a:cubicBezTo>
                <a:cubicBezTo>
                  <a:pt x="8770610" y="2829559"/>
                  <a:pt x="8770610" y="2829559"/>
                  <a:pt x="8770610" y="2829559"/>
                </a:cubicBezTo>
                <a:cubicBezTo>
                  <a:pt x="8749188" y="2829559"/>
                  <a:pt x="8749188" y="2796115"/>
                  <a:pt x="8749188" y="2796115"/>
                </a:cubicBezTo>
                <a:close/>
                <a:moveTo>
                  <a:pt x="9237358" y="2787772"/>
                </a:moveTo>
                <a:cubicBezTo>
                  <a:pt x="9266023" y="2796072"/>
                  <a:pt x="9297429" y="2902149"/>
                  <a:pt x="9346118" y="2948573"/>
                </a:cubicBezTo>
                <a:cubicBezTo>
                  <a:pt x="9366139" y="2986702"/>
                  <a:pt x="9474901" y="3147503"/>
                  <a:pt x="9514951" y="3223758"/>
                </a:cubicBezTo>
                <a:cubicBezTo>
                  <a:pt x="9514951" y="3223758"/>
                  <a:pt x="9514951" y="3223758"/>
                  <a:pt x="9512793" y="3231209"/>
                </a:cubicBezTo>
                <a:lnTo>
                  <a:pt x="9498343" y="3281113"/>
                </a:lnTo>
                <a:lnTo>
                  <a:pt x="9527488" y="3289552"/>
                </a:lnTo>
                <a:cubicBezTo>
                  <a:pt x="9527488" y="3289552"/>
                  <a:pt x="9518703" y="3319891"/>
                  <a:pt x="9547856" y="3328332"/>
                </a:cubicBezTo>
                <a:cubicBezTo>
                  <a:pt x="9547856" y="3328332"/>
                  <a:pt x="9617741" y="3414328"/>
                  <a:pt x="9608957" y="3444664"/>
                </a:cubicBezTo>
                <a:cubicBezTo>
                  <a:pt x="9638109" y="3453105"/>
                  <a:pt x="9629324" y="3483444"/>
                  <a:pt x="9620540" y="3513780"/>
                </a:cubicBezTo>
                <a:cubicBezTo>
                  <a:pt x="9620540" y="3513780"/>
                  <a:pt x="9591387" y="3505339"/>
                  <a:pt x="9571020" y="3466561"/>
                </a:cubicBezTo>
                <a:cubicBezTo>
                  <a:pt x="9571020" y="3466561"/>
                  <a:pt x="9530287" y="3389005"/>
                  <a:pt x="9539072" y="3358668"/>
                </a:cubicBezTo>
                <a:cubicBezTo>
                  <a:pt x="9524495" y="3354447"/>
                  <a:pt x="9514311" y="3335058"/>
                  <a:pt x="9507770" y="3316725"/>
                </a:cubicBezTo>
                <a:lnTo>
                  <a:pt x="9498341" y="3281120"/>
                </a:lnTo>
                <a:lnTo>
                  <a:pt x="9497679" y="3283407"/>
                </a:lnTo>
                <a:cubicBezTo>
                  <a:pt x="9497679" y="3283407"/>
                  <a:pt x="9497679" y="3283407"/>
                  <a:pt x="9477657" y="3245283"/>
                </a:cubicBezTo>
                <a:cubicBezTo>
                  <a:pt x="9477657" y="3245283"/>
                  <a:pt x="9437605" y="3169029"/>
                  <a:pt x="9408947" y="3160730"/>
                </a:cubicBezTo>
                <a:lnTo>
                  <a:pt x="9402770" y="3154408"/>
                </a:lnTo>
                <a:lnTo>
                  <a:pt x="9405862" y="3168499"/>
                </a:lnTo>
                <a:cubicBezTo>
                  <a:pt x="9420786" y="3206913"/>
                  <a:pt x="9451828" y="3245940"/>
                  <a:pt x="9461379" y="3257947"/>
                </a:cubicBezTo>
                <a:cubicBezTo>
                  <a:pt x="9463501" y="3260615"/>
                  <a:pt x="9464563" y="3261949"/>
                  <a:pt x="9464150" y="3261645"/>
                </a:cubicBezTo>
                <a:cubicBezTo>
                  <a:pt x="9463737" y="3261342"/>
                  <a:pt x="9461851" y="3259400"/>
                  <a:pt x="9458079" y="3255518"/>
                </a:cubicBezTo>
                <a:cubicBezTo>
                  <a:pt x="9427892" y="3255518"/>
                  <a:pt x="9397703" y="3193419"/>
                  <a:pt x="9367518" y="3162362"/>
                </a:cubicBezTo>
                <a:cubicBezTo>
                  <a:pt x="9359971" y="3146837"/>
                  <a:pt x="9350537" y="3131312"/>
                  <a:pt x="9340633" y="3116271"/>
                </a:cubicBezTo>
                <a:lnTo>
                  <a:pt x="9336937" y="3110900"/>
                </a:lnTo>
                <a:lnTo>
                  <a:pt x="9304591" y="3098693"/>
                </a:lnTo>
                <a:cubicBezTo>
                  <a:pt x="9292187" y="3094596"/>
                  <a:pt x="9281439" y="3091484"/>
                  <a:pt x="9274274" y="3089410"/>
                </a:cubicBezTo>
                <a:cubicBezTo>
                  <a:pt x="9274274" y="3089410"/>
                  <a:pt x="9274274" y="3089410"/>
                  <a:pt x="9285660" y="3157364"/>
                </a:cubicBezTo>
                <a:cubicBezTo>
                  <a:pt x="9305683" y="3195486"/>
                  <a:pt x="9305683" y="3195486"/>
                  <a:pt x="9305683" y="3195486"/>
                </a:cubicBezTo>
                <a:cubicBezTo>
                  <a:pt x="9305683" y="3195486"/>
                  <a:pt x="9297047" y="3225312"/>
                  <a:pt x="9268388" y="3217013"/>
                </a:cubicBezTo>
                <a:cubicBezTo>
                  <a:pt x="9268388" y="3217013"/>
                  <a:pt x="9211063" y="3200414"/>
                  <a:pt x="9211063" y="3200414"/>
                </a:cubicBezTo>
                <a:cubicBezTo>
                  <a:pt x="9211063" y="3200414"/>
                  <a:pt x="9182406" y="3192116"/>
                  <a:pt x="9182406" y="3192116"/>
                </a:cubicBezTo>
                <a:cubicBezTo>
                  <a:pt x="9145109" y="3213647"/>
                  <a:pt x="9105058" y="3137392"/>
                  <a:pt x="9105058" y="3137392"/>
                </a:cubicBezTo>
                <a:cubicBezTo>
                  <a:pt x="9113694" y="3107569"/>
                  <a:pt x="9159628" y="3056212"/>
                  <a:pt x="9168264" y="3026386"/>
                </a:cubicBezTo>
                <a:cubicBezTo>
                  <a:pt x="9177590" y="3021004"/>
                  <a:pt x="9187994" y="3011894"/>
                  <a:pt x="9198043" y="3000660"/>
                </a:cubicBezTo>
                <a:lnTo>
                  <a:pt x="9216091" y="2975544"/>
                </a:lnTo>
                <a:lnTo>
                  <a:pt x="9211872" y="2971203"/>
                </a:lnTo>
                <a:cubicBezTo>
                  <a:pt x="9186401" y="2945002"/>
                  <a:pt x="9186401" y="2945002"/>
                  <a:pt x="9186401" y="2945002"/>
                </a:cubicBezTo>
                <a:cubicBezTo>
                  <a:pt x="9171308" y="2913949"/>
                  <a:pt x="9163761" y="2890661"/>
                  <a:pt x="9163761" y="2882898"/>
                </a:cubicBezTo>
                <a:cubicBezTo>
                  <a:pt x="9163761" y="2875135"/>
                  <a:pt x="9171308" y="2882896"/>
                  <a:pt x="9186401" y="2913944"/>
                </a:cubicBezTo>
                <a:cubicBezTo>
                  <a:pt x="9193948" y="2921709"/>
                  <a:pt x="9209041" y="2935295"/>
                  <a:pt x="9227907" y="2952277"/>
                </a:cubicBezTo>
                <a:lnTo>
                  <a:pt x="9229224" y="2953483"/>
                </a:lnTo>
                <a:lnTo>
                  <a:pt x="9242579" y="2920613"/>
                </a:lnTo>
                <a:cubicBezTo>
                  <a:pt x="9245463" y="2907305"/>
                  <a:pt x="9245119" y="2895083"/>
                  <a:pt x="9240113" y="2885552"/>
                </a:cubicBezTo>
                <a:cubicBezTo>
                  <a:pt x="9248750" y="2855721"/>
                  <a:pt x="9208698" y="2779473"/>
                  <a:pt x="9237358" y="2787772"/>
                </a:cubicBezTo>
                <a:close/>
                <a:moveTo>
                  <a:pt x="10006539" y="2604338"/>
                </a:moveTo>
                <a:cubicBezTo>
                  <a:pt x="10006539" y="2604338"/>
                  <a:pt x="10037407" y="2613276"/>
                  <a:pt x="10031207" y="2634689"/>
                </a:cubicBezTo>
                <a:cubicBezTo>
                  <a:pt x="10031207" y="2634689"/>
                  <a:pt x="10031207" y="2634689"/>
                  <a:pt x="10000339" y="2625750"/>
                </a:cubicBezTo>
                <a:cubicBezTo>
                  <a:pt x="10000339" y="2625750"/>
                  <a:pt x="10000339" y="2625750"/>
                  <a:pt x="10006539" y="2604338"/>
                </a:cubicBezTo>
                <a:close/>
                <a:moveTo>
                  <a:pt x="6748406" y="2534182"/>
                </a:moveTo>
                <a:lnTo>
                  <a:pt x="6756490" y="2546283"/>
                </a:lnTo>
                <a:cubicBezTo>
                  <a:pt x="6759013" y="2553498"/>
                  <a:pt x="6759013" y="2558309"/>
                  <a:pt x="6759013" y="2558309"/>
                </a:cubicBezTo>
                <a:cubicBezTo>
                  <a:pt x="6759013" y="2558309"/>
                  <a:pt x="6718625" y="2558309"/>
                  <a:pt x="6718625" y="2558309"/>
                </a:cubicBezTo>
                <a:cubicBezTo>
                  <a:pt x="6718625" y="2558309"/>
                  <a:pt x="6713578" y="2553499"/>
                  <a:pt x="6706005" y="2548689"/>
                </a:cubicBezTo>
                <a:lnTo>
                  <a:pt x="6679591" y="2539537"/>
                </a:lnTo>
                <a:lnTo>
                  <a:pt x="6679974" y="2548748"/>
                </a:lnTo>
                <a:lnTo>
                  <a:pt x="6675622" y="2554824"/>
                </a:lnTo>
                <a:lnTo>
                  <a:pt x="6675894" y="2555083"/>
                </a:lnTo>
                <a:cubicBezTo>
                  <a:pt x="6675894" y="2555083"/>
                  <a:pt x="6722819" y="2577591"/>
                  <a:pt x="6769739" y="2600096"/>
                </a:cubicBezTo>
                <a:cubicBezTo>
                  <a:pt x="6793201" y="2600096"/>
                  <a:pt x="6793201" y="2600096"/>
                  <a:pt x="6793201" y="2600096"/>
                </a:cubicBezTo>
                <a:cubicBezTo>
                  <a:pt x="6793201" y="2600096"/>
                  <a:pt x="6793201" y="2622602"/>
                  <a:pt x="6793201" y="2622602"/>
                </a:cubicBezTo>
                <a:cubicBezTo>
                  <a:pt x="6793201" y="2622602"/>
                  <a:pt x="6816663" y="2645103"/>
                  <a:pt x="6816663" y="2645103"/>
                </a:cubicBezTo>
                <a:cubicBezTo>
                  <a:pt x="6816663" y="2667608"/>
                  <a:pt x="6816663" y="2667608"/>
                  <a:pt x="6816663" y="2667608"/>
                </a:cubicBezTo>
                <a:cubicBezTo>
                  <a:pt x="6834261" y="2667608"/>
                  <a:pt x="6851859" y="2680268"/>
                  <a:pt x="6879353" y="2705585"/>
                </a:cubicBezTo>
                <a:lnTo>
                  <a:pt x="6890346" y="2716005"/>
                </a:lnTo>
                <a:lnTo>
                  <a:pt x="6889168" y="2714258"/>
                </a:lnTo>
                <a:cubicBezTo>
                  <a:pt x="6887845" y="2710277"/>
                  <a:pt x="6887603" y="2705411"/>
                  <a:pt x="6889311" y="2699511"/>
                </a:cubicBezTo>
                <a:cubicBezTo>
                  <a:pt x="6913685" y="2706568"/>
                  <a:pt x="6913685" y="2706568"/>
                  <a:pt x="6913685" y="2706568"/>
                </a:cubicBezTo>
                <a:cubicBezTo>
                  <a:pt x="6906851" y="2730169"/>
                  <a:pt x="6906851" y="2730169"/>
                  <a:pt x="6906851" y="2730169"/>
                </a:cubicBezTo>
                <a:lnTo>
                  <a:pt x="6904159" y="2729099"/>
                </a:lnTo>
                <a:lnTo>
                  <a:pt x="6910513" y="2735122"/>
                </a:lnTo>
                <a:cubicBezTo>
                  <a:pt x="6910513" y="2735122"/>
                  <a:pt x="6933977" y="2735122"/>
                  <a:pt x="6957441" y="2757628"/>
                </a:cubicBezTo>
                <a:lnTo>
                  <a:pt x="6985176" y="2782186"/>
                </a:lnTo>
                <a:lnTo>
                  <a:pt x="6963104" y="2750866"/>
                </a:lnTo>
                <a:cubicBezTo>
                  <a:pt x="6953459" y="2739104"/>
                  <a:pt x="6944352" y="2730487"/>
                  <a:pt x="6937217" y="2728421"/>
                </a:cubicBezTo>
                <a:cubicBezTo>
                  <a:pt x="6945738" y="2698996"/>
                  <a:pt x="6877154" y="2615349"/>
                  <a:pt x="6848609" y="2607084"/>
                </a:cubicBezTo>
                <a:cubicBezTo>
                  <a:pt x="6845043" y="2606051"/>
                  <a:pt x="6840982" y="2603380"/>
                  <a:pt x="6836554" y="2599482"/>
                </a:cubicBezTo>
                <a:lnTo>
                  <a:pt x="6826512" y="2588949"/>
                </a:lnTo>
                <a:lnTo>
                  <a:pt x="6813731" y="2583217"/>
                </a:lnTo>
                <a:close/>
                <a:moveTo>
                  <a:pt x="6669666" y="2493993"/>
                </a:moveTo>
                <a:lnTo>
                  <a:pt x="6672057" y="2502752"/>
                </a:lnTo>
                <a:cubicBezTo>
                  <a:pt x="6674766" y="2511731"/>
                  <a:pt x="6677475" y="2520710"/>
                  <a:pt x="6679141" y="2528704"/>
                </a:cubicBezTo>
                <a:lnTo>
                  <a:pt x="6679486" y="2536976"/>
                </a:lnTo>
                <a:lnTo>
                  <a:pt x="6684866" y="2527945"/>
                </a:lnTo>
                <a:cubicBezTo>
                  <a:pt x="6688968" y="2525239"/>
                  <a:pt x="6694647" y="2523436"/>
                  <a:pt x="6700956" y="2522233"/>
                </a:cubicBezTo>
                <a:lnTo>
                  <a:pt x="6728763" y="2520467"/>
                </a:lnTo>
                <a:lnTo>
                  <a:pt x="6725749" y="2518517"/>
                </a:lnTo>
                <a:cubicBezTo>
                  <a:pt x="6718419" y="2514297"/>
                  <a:pt x="6708887" y="2509374"/>
                  <a:pt x="6696790" y="2504099"/>
                </a:cubicBezTo>
                <a:close/>
                <a:moveTo>
                  <a:pt x="8888430" y="2461712"/>
                </a:moveTo>
                <a:cubicBezTo>
                  <a:pt x="8888430" y="2461712"/>
                  <a:pt x="8948805" y="2491806"/>
                  <a:pt x="9009180" y="2552003"/>
                </a:cubicBezTo>
                <a:cubicBezTo>
                  <a:pt x="9160108" y="2702483"/>
                  <a:pt x="9160108" y="2702483"/>
                  <a:pt x="9160108" y="2702483"/>
                </a:cubicBezTo>
                <a:cubicBezTo>
                  <a:pt x="9009180" y="2582096"/>
                  <a:pt x="9009180" y="2582096"/>
                  <a:pt x="9009180" y="2582096"/>
                </a:cubicBezTo>
                <a:cubicBezTo>
                  <a:pt x="8948805" y="2521900"/>
                  <a:pt x="8918616" y="2491806"/>
                  <a:pt x="8918616" y="2491806"/>
                </a:cubicBezTo>
                <a:cubicBezTo>
                  <a:pt x="8918616" y="2491806"/>
                  <a:pt x="8888430" y="2461712"/>
                  <a:pt x="8888430" y="2461712"/>
                </a:cubicBezTo>
                <a:close/>
                <a:moveTo>
                  <a:pt x="9638216" y="2428275"/>
                </a:moveTo>
                <a:cubicBezTo>
                  <a:pt x="9638216" y="2428275"/>
                  <a:pt x="9697726" y="2488787"/>
                  <a:pt x="9757230" y="2519043"/>
                </a:cubicBezTo>
                <a:cubicBezTo>
                  <a:pt x="9757230" y="2549293"/>
                  <a:pt x="9816741" y="2609803"/>
                  <a:pt x="9846488" y="2670316"/>
                </a:cubicBezTo>
                <a:cubicBezTo>
                  <a:pt x="9876243" y="2670316"/>
                  <a:pt x="9876243" y="2700573"/>
                  <a:pt x="9905999" y="2700573"/>
                </a:cubicBezTo>
                <a:cubicBezTo>
                  <a:pt x="9905999" y="2730828"/>
                  <a:pt x="9905999" y="2730828"/>
                  <a:pt x="9905999" y="2730828"/>
                </a:cubicBezTo>
                <a:lnTo>
                  <a:pt x="9905999" y="2821597"/>
                </a:lnTo>
                <a:cubicBezTo>
                  <a:pt x="9846488" y="2761084"/>
                  <a:pt x="9786985" y="2700573"/>
                  <a:pt x="9727474" y="2640060"/>
                </a:cubicBezTo>
                <a:cubicBezTo>
                  <a:pt x="9727474" y="2640060"/>
                  <a:pt x="9697726" y="2579548"/>
                  <a:pt x="9667972" y="2519043"/>
                </a:cubicBezTo>
                <a:cubicBezTo>
                  <a:pt x="9638216" y="2488787"/>
                  <a:pt x="9638216" y="2458531"/>
                  <a:pt x="9638216" y="2458531"/>
                </a:cubicBezTo>
                <a:cubicBezTo>
                  <a:pt x="9638216" y="2428275"/>
                  <a:pt x="9638216" y="2428275"/>
                  <a:pt x="9638216" y="2428275"/>
                </a:cubicBezTo>
                <a:close/>
                <a:moveTo>
                  <a:pt x="8923002" y="2421860"/>
                </a:moveTo>
                <a:cubicBezTo>
                  <a:pt x="8941654" y="2423634"/>
                  <a:pt x="8962874" y="2429779"/>
                  <a:pt x="8977022" y="2433876"/>
                </a:cubicBezTo>
                <a:cubicBezTo>
                  <a:pt x="8997566" y="2468838"/>
                  <a:pt x="8989815" y="2495609"/>
                  <a:pt x="8989815" y="2495609"/>
                </a:cubicBezTo>
                <a:cubicBezTo>
                  <a:pt x="8989815" y="2495609"/>
                  <a:pt x="8933222" y="2479222"/>
                  <a:pt x="8933222" y="2479222"/>
                </a:cubicBezTo>
                <a:cubicBezTo>
                  <a:pt x="8933222" y="2479222"/>
                  <a:pt x="8912685" y="2444260"/>
                  <a:pt x="8884390" y="2436067"/>
                </a:cubicBezTo>
                <a:cubicBezTo>
                  <a:pt x="8888266" y="2422682"/>
                  <a:pt x="8904350" y="2420086"/>
                  <a:pt x="8923002" y="2421860"/>
                </a:cubicBezTo>
                <a:close/>
                <a:moveTo>
                  <a:pt x="8606004" y="2335547"/>
                </a:moveTo>
                <a:cubicBezTo>
                  <a:pt x="8606004" y="2335547"/>
                  <a:pt x="8630378" y="2342605"/>
                  <a:pt x="8630378" y="2342605"/>
                </a:cubicBezTo>
                <a:cubicBezTo>
                  <a:pt x="8625823" y="2358336"/>
                  <a:pt x="8625823" y="2358336"/>
                  <a:pt x="8625823" y="2358336"/>
                </a:cubicBezTo>
                <a:cubicBezTo>
                  <a:pt x="8625823" y="2358336"/>
                  <a:pt x="8625823" y="2358336"/>
                  <a:pt x="8601449" y="2351278"/>
                </a:cubicBezTo>
                <a:cubicBezTo>
                  <a:pt x="8606004" y="2335547"/>
                  <a:pt x="8606004" y="2335547"/>
                  <a:pt x="8606004" y="2335547"/>
                </a:cubicBezTo>
                <a:close/>
                <a:moveTo>
                  <a:pt x="6308387" y="2322548"/>
                </a:moveTo>
                <a:lnTo>
                  <a:pt x="6313374" y="2326549"/>
                </a:lnTo>
                <a:lnTo>
                  <a:pt x="6312137" y="2324366"/>
                </a:lnTo>
                <a:close/>
                <a:moveTo>
                  <a:pt x="6560733" y="2319548"/>
                </a:moveTo>
                <a:lnTo>
                  <a:pt x="6571812" y="2327596"/>
                </a:lnTo>
                <a:lnTo>
                  <a:pt x="6577960" y="2335894"/>
                </a:lnTo>
                <a:lnTo>
                  <a:pt x="6596041" y="2339412"/>
                </a:lnTo>
                <a:lnTo>
                  <a:pt x="6585766" y="2334643"/>
                </a:lnTo>
                <a:close/>
                <a:moveTo>
                  <a:pt x="6375469" y="2312296"/>
                </a:moveTo>
                <a:lnTo>
                  <a:pt x="6380638" y="2326671"/>
                </a:lnTo>
                <a:cubicBezTo>
                  <a:pt x="6381611" y="2332548"/>
                  <a:pt x="6381427" y="2338462"/>
                  <a:pt x="6379833" y="2343968"/>
                </a:cubicBezTo>
                <a:cubicBezTo>
                  <a:pt x="6402400" y="2350503"/>
                  <a:pt x="6418591" y="2379062"/>
                  <a:pt x="6418591" y="2379062"/>
                </a:cubicBezTo>
                <a:cubicBezTo>
                  <a:pt x="6418591" y="2379062"/>
                  <a:pt x="6416997" y="2384568"/>
                  <a:pt x="6414605" y="2392827"/>
                </a:cubicBezTo>
                <a:lnTo>
                  <a:pt x="6412495" y="2400111"/>
                </a:lnTo>
                <a:lnTo>
                  <a:pt x="6419277" y="2401068"/>
                </a:lnTo>
                <a:cubicBezTo>
                  <a:pt x="6429543" y="2403178"/>
                  <a:pt x="6441273" y="2405991"/>
                  <a:pt x="6453005" y="2408805"/>
                </a:cubicBezTo>
                <a:lnTo>
                  <a:pt x="6462191" y="2410912"/>
                </a:lnTo>
                <a:lnTo>
                  <a:pt x="6463115" y="2407726"/>
                </a:lnTo>
                <a:cubicBezTo>
                  <a:pt x="6464822" y="2401827"/>
                  <a:pt x="6468238" y="2390029"/>
                  <a:pt x="6468238" y="2390029"/>
                </a:cubicBezTo>
                <a:cubicBezTo>
                  <a:pt x="6468238" y="2390029"/>
                  <a:pt x="6480424" y="2393557"/>
                  <a:pt x="6493093" y="2406816"/>
                </a:cubicBezTo>
                <a:lnTo>
                  <a:pt x="6501886" y="2418680"/>
                </a:lnTo>
                <a:lnTo>
                  <a:pt x="6511656" y="2420058"/>
                </a:lnTo>
                <a:cubicBezTo>
                  <a:pt x="6523388" y="2420058"/>
                  <a:pt x="6552716" y="2442563"/>
                  <a:pt x="6584978" y="2470693"/>
                </a:cubicBezTo>
                <a:lnTo>
                  <a:pt x="6616410" y="2499255"/>
                </a:lnTo>
                <a:lnTo>
                  <a:pt x="6613281" y="2485736"/>
                </a:lnTo>
                <a:cubicBezTo>
                  <a:pt x="6593689" y="2480063"/>
                  <a:pt x="6546592" y="2422718"/>
                  <a:pt x="6532835" y="2396888"/>
                </a:cubicBezTo>
                <a:lnTo>
                  <a:pt x="6533181" y="2395693"/>
                </a:lnTo>
                <a:lnTo>
                  <a:pt x="6531087" y="2393683"/>
                </a:lnTo>
                <a:cubicBezTo>
                  <a:pt x="6523388" y="2386299"/>
                  <a:pt x="6505792" y="2369421"/>
                  <a:pt x="6488198" y="2352546"/>
                </a:cubicBezTo>
                <a:cubicBezTo>
                  <a:pt x="6464737" y="2346920"/>
                  <a:pt x="6442741" y="2339886"/>
                  <a:pt x="6422944" y="2332501"/>
                </a:cubicBezTo>
                <a:close/>
                <a:moveTo>
                  <a:pt x="6206647" y="2240021"/>
                </a:moveTo>
                <a:cubicBezTo>
                  <a:pt x="6189054" y="2240021"/>
                  <a:pt x="6197851" y="2252680"/>
                  <a:pt x="6223145" y="2268502"/>
                </a:cubicBezTo>
                <a:lnTo>
                  <a:pt x="6253222" y="2284836"/>
                </a:lnTo>
                <a:lnTo>
                  <a:pt x="6250816" y="2282739"/>
                </a:lnTo>
                <a:cubicBezTo>
                  <a:pt x="6234627" y="2254180"/>
                  <a:pt x="6257193" y="2260715"/>
                  <a:pt x="6257193" y="2260715"/>
                </a:cubicBezTo>
                <a:cubicBezTo>
                  <a:pt x="6262836" y="2262349"/>
                  <a:pt x="6269888" y="2264391"/>
                  <a:pt x="6277645" y="2266637"/>
                </a:cubicBezTo>
                <a:lnTo>
                  <a:pt x="6289353" y="2270027"/>
                </a:lnTo>
                <a:lnTo>
                  <a:pt x="6285834" y="2268502"/>
                </a:lnTo>
                <a:cubicBezTo>
                  <a:pt x="6246240" y="2252680"/>
                  <a:pt x="6206647" y="2240021"/>
                  <a:pt x="6206647" y="2240021"/>
                </a:cubicBezTo>
                <a:close/>
                <a:moveTo>
                  <a:pt x="6415832" y="2231731"/>
                </a:moveTo>
                <a:lnTo>
                  <a:pt x="6417812" y="2240021"/>
                </a:lnTo>
                <a:cubicBezTo>
                  <a:pt x="6417812" y="2251273"/>
                  <a:pt x="6441272" y="2268152"/>
                  <a:pt x="6467667" y="2285030"/>
                </a:cubicBezTo>
                <a:lnTo>
                  <a:pt x="6495449" y="2302464"/>
                </a:lnTo>
                <a:lnTo>
                  <a:pt x="6512107" y="2303412"/>
                </a:lnTo>
                <a:cubicBezTo>
                  <a:pt x="6518533" y="2308373"/>
                  <a:pt x="6525263" y="2316971"/>
                  <a:pt x="6531382" y="2326229"/>
                </a:cubicBezTo>
                <a:lnTo>
                  <a:pt x="6532498" y="2328146"/>
                </a:lnTo>
                <a:lnTo>
                  <a:pt x="6535119" y="2330039"/>
                </a:lnTo>
                <a:cubicBezTo>
                  <a:pt x="6538052" y="2330039"/>
                  <a:pt x="6542451" y="2330391"/>
                  <a:pt x="6547996" y="2331050"/>
                </a:cubicBezTo>
                <a:lnTo>
                  <a:pt x="6551743" y="2331592"/>
                </a:lnTo>
                <a:lnTo>
                  <a:pt x="6554180" y="2323174"/>
                </a:lnTo>
                <a:lnTo>
                  <a:pt x="6556047" y="2316723"/>
                </a:lnTo>
                <a:lnTo>
                  <a:pt x="6550790" y="2313552"/>
                </a:lnTo>
                <a:cubicBezTo>
                  <a:pt x="6527947" y="2298963"/>
                  <a:pt x="6508674" y="2285408"/>
                  <a:pt x="6508674" y="2285408"/>
                </a:cubicBezTo>
                <a:cubicBezTo>
                  <a:pt x="6494402" y="2281275"/>
                  <a:pt x="6467990" y="2265654"/>
                  <a:pt x="6445146" y="2251066"/>
                </a:cubicBezTo>
                <a:close/>
                <a:moveTo>
                  <a:pt x="9508878" y="2204930"/>
                </a:moveTo>
                <a:cubicBezTo>
                  <a:pt x="9508878" y="2204930"/>
                  <a:pt x="9529455" y="2210889"/>
                  <a:pt x="9529455" y="2210889"/>
                </a:cubicBezTo>
                <a:cubicBezTo>
                  <a:pt x="9529455" y="2210889"/>
                  <a:pt x="9529455" y="2210889"/>
                  <a:pt x="9523254" y="2232303"/>
                </a:cubicBezTo>
                <a:cubicBezTo>
                  <a:pt x="9529455" y="2210889"/>
                  <a:pt x="9508878" y="2204930"/>
                  <a:pt x="9508878" y="2204930"/>
                </a:cubicBezTo>
                <a:close/>
                <a:moveTo>
                  <a:pt x="7840361" y="2163254"/>
                </a:moveTo>
                <a:cubicBezTo>
                  <a:pt x="7842633" y="2163428"/>
                  <a:pt x="7844348" y="2163925"/>
                  <a:pt x="7844348" y="2163925"/>
                </a:cubicBezTo>
                <a:cubicBezTo>
                  <a:pt x="7863521" y="2200419"/>
                  <a:pt x="7882686" y="2236912"/>
                  <a:pt x="7882686" y="2236912"/>
                </a:cubicBezTo>
                <a:cubicBezTo>
                  <a:pt x="7874417" y="2265469"/>
                  <a:pt x="7874417" y="2265469"/>
                  <a:pt x="7874417" y="2265469"/>
                </a:cubicBezTo>
                <a:cubicBezTo>
                  <a:pt x="7874417" y="2265469"/>
                  <a:pt x="7855254" y="2228969"/>
                  <a:pt x="7855254" y="2228969"/>
                </a:cubicBezTo>
                <a:cubicBezTo>
                  <a:pt x="7855254" y="2228969"/>
                  <a:pt x="7836081" y="2192473"/>
                  <a:pt x="7836081" y="2192473"/>
                </a:cubicBezTo>
                <a:cubicBezTo>
                  <a:pt x="7821704" y="2165104"/>
                  <a:pt x="7833543" y="2162730"/>
                  <a:pt x="7840361" y="2163254"/>
                </a:cubicBezTo>
                <a:close/>
                <a:moveTo>
                  <a:pt x="9670528" y="2147299"/>
                </a:moveTo>
                <a:cubicBezTo>
                  <a:pt x="9670528" y="2147299"/>
                  <a:pt x="9692097" y="2188356"/>
                  <a:pt x="9692097" y="2188356"/>
                </a:cubicBezTo>
                <a:cubicBezTo>
                  <a:pt x="9661228" y="2179418"/>
                  <a:pt x="9661228" y="2179418"/>
                  <a:pt x="9661228" y="2179418"/>
                </a:cubicBezTo>
                <a:cubicBezTo>
                  <a:pt x="9661228" y="2179418"/>
                  <a:pt x="9670528" y="2147299"/>
                  <a:pt x="9670528" y="2147299"/>
                </a:cubicBezTo>
                <a:close/>
                <a:moveTo>
                  <a:pt x="8779238" y="2144511"/>
                </a:moveTo>
                <a:cubicBezTo>
                  <a:pt x="8769938" y="2176628"/>
                  <a:pt x="8797372" y="2184572"/>
                  <a:pt x="8797372" y="2184572"/>
                </a:cubicBezTo>
                <a:cubicBezTo>
                  <a:pt x="8797372" y="2184572"/>
                  <a:pt x="8797372" y="2184572"/>
                  <a:pt x="8815510" y="2224642"/>
                </a:cubicBezTo>
                <a:cubicBezTo>
                  <a:pt x="8842945" y="2232586"/>
                  <a:pt x="8833642" y="2264711"/>
                  <a:pt x="8833642" y="2264711"/>
                </a:cubicBezTo>
                <a:cubicBezTo>
                  <a:pt x="8833642" y="2264711"/>
                  <a:pt x="8806208" y="2256768"/>
                  <a:pt x="8806208" y="2256768"/>
                </a:cubicBezTo>
                <a:cubicBezTo>
                  <a:pt x="8806208" y="2256768"/>
                  <a:pt x="8788070" y="2216697"/>
                  <a:pt x="8788070" y="2216697"/>
                </a:cubicBezTo>
                <a:cubicBezTo>
                  <a:pt x="8769938" y="2176628"/>
                  <a:pt x="8779238" y="2144511"/>
                  <a:pt x="8779238" y="2144511"/>
                </a:cubicBezTo>
                <a:close/>
                <a:moveTo>
                  <a:pt x="9521498" y="2064008"/>
                </a:moveTo>
                <a:cubicBezTo>
                  <a:pt x="9531945" y="2062681"/>
                  <a:pt x="9548515" y="2084885"/>
                  <a:pt x="9569732" y="2091029"/>
                </a:cubicBezTo>
                <a:cubicBezTo>
                  <a:pt x="9561465" y="2119578"/>
                  <a:pt x="9609788" y="2164523"/>
                  <a:pt x="9609788" y="2164523"/>
                </a:cubicBezTo>
                <a:cubicBezTo>
                  <a:pt x="9581492" y="2156329"/>
                  <a:pt x="9581492" y="2156329"/>
                  <a:pt x="9581492" y="2156329"/>
                </a:cubicBezTo>
                <a:cubicBezTo>
                  <a:pt x="9561465" y="2119578"/>
                  <a:pt x="9513146" y="2074643"/>
                  <a:pt x="9513146" y="2074643"/>
                </a:cubicBezTo>
                <a:cubicBezTo>
                  <a:pt x="9515213" y="2067507"/>
                  <a:pt x="9518016" y="2064450"/>
                  <a:pt x="9521498" y="2064008"/>
                </a:cubicBezTo>
                <a:close/>
                <a:moveTo>
                  <a:pt x="8735266" y="2030999"/>
                </a:moveTo>
                <a:cubicBezTo>
                  <a:pt x="8763334" y="2042178"/>
                  <a:pt x="8779236" y="2144517"/>
                  <a:pt x="8779236" y="2144517"/>
                </a:cubicBezTo>
                <a:cubicBezTo>
                  <a:pt x="8779236" y="2144517"/>
                  <a:pt x="8779236" y="2144517"/>
                  <a:pt x="8751803" y="2136573"/>
                </a:cubicBezTo>
                <a:cubicBezTo>
                  <a:pt x="8779236" y="2144517"/>
                  <a:pt x="8751803" y="2136573"/>
                  <a:pt x="8760329" y="2107128"/>
                </a:cubicBezTo>
                <a:cubicBezTo>
                  <a:pt x="8741415" y="2069735"/>
                  <a:pt x="8722505" y="2032352"/>
                  <a:pt x="8722505" y="2032352"/>
                </a:cubicBezTo>
                <a:cubicBezTo>
                  <a:pt x="8727000" y="2029665"/>
                  <a:pt x="8731258" y="2029402"/>
                  <a:pt x="8735266" y="2030999"/>
                </a:cubicBezTo>
                <a:close/>
                <a:moveTo>
                  <a:pt x="9306171" y="1993545"/>
                </a:moveTo>
                <a:cubicBezTo>
                  <a:pt x="9306171" y="1993545"/>
                  <a:pt x="9306171" y="1993545"/>
                  <a:pt x="9335629" y="2024758"/>
                </a:cubicBezTo>
                <a:cubicBezTo>
                  <a:pt x="9365087" y="2055967"/>
                  <a:pt x="9365087" y="2055967"/>
                  <a:pt x="9365087" y="2055967"/>
                </a:cubicBezTo>
                <a:cubicBezTo>
                  <a:pt x="9423998" y="2118390"/>
                  <a:pt x="9423998" y="2149601"/>
                  <a:pt x="9423998" y="2149601"/>
                </a:cubicBezTo>
                <a:cubicBezTo>
                  <a:pt x="9423998" y="2149601"/>
                  <a:pt x="9365087" y="2118390"/>
                  <a:pt x="9335629" y="2118390"/>
                </a:cubicBezTo>
                <a:cubicBezTo>
                  <a:pt x="9335629" y="2087180"/>
                  <a:pt x="9306171" y="2024758"/>
                  <a:pt x="9306171" y="2024758"/>
                </a:cubicBezTo>
                <a:cubicBezTo>
                  <a:pt x="9306171" y="2024758"/>
                  <a:pt x="9306171" y="1993545"/>
                  <a:pt x="9306171" y="1993545"/>
                </a:cubicBezTo>
                <a:close/>
                <a:moveTo>
                  <a:pt x="8080176" y="1879376"/>
                </a:moveTo>
                <a:cubicBezTo>
                  <a:pt x="8080176" y="1879376"/>
                  <a:pt x="8071655" y="1908801"/>
                  <a:pt x="8091678" y="1946489"/>
                </a:cubicBezTo>
                <a:cubicBezTo>
                  <a:pt x="8091678" y="1946489"/>
                  <a:pt x="8092397" y="1950683"/>
                  <a:pt x="8093029" y="1956845"/>
                </a:cubicBezTo>
                <a:lnTo>
                  <a:pt x="8093438" y="1967755"/>
                </a:lnTo>
                <a:lnTo>
                  <a:pt x="8111297" y="1971554"/>
                </a:lnTo>
                <a:cubicBezTo>
                  <a:pt x="8133677" y="1980123"/>
                  <a:pt x="8156058" y="1997260"/>
                  <a:pt x="8178434" y="1997260"/>
                </a:cubicBezTo>
                <a:cubicBezTo>
                  <a:pt x="8178434" y="1997260"/>
                  <a:pt x="8208272" y="1997260"/>
                  <a:pt x="8208272" y="1997260"/>
                </a:cubicBezTo>
                <a:cubicBezTo>
                  <a:pt x="8200813" y="1989644"/>
                  <a:pt x="8191488" y="1980123"/>
                  <a:pt x="8181697" y="1969650"/>
                </a:cubicBezTo>
                <a:lnTo>
                  <a:pt x="8181042" y="1968906"/>
                </a:lnTo>
                <a:lnTo>
                  <a:pt x="8177304" y="1971282"/>
                </a:lnTo>
                <a:cubicBezTo>
                  <a:pt x="8177304" y="1971282"/>
                  <a:pt x="8157281" y="1933595"/>
                  <a:pt x="8128737" y="1925330"/>
                </a:cubicBezTo>
                <a:cubicBezTo>
                  <a:pt x="8128737" y="1925330"/>
                  <a:pt x="8080176" y="1879376"/>
                  <a:pt x="8080176" y="1879376"/>
                </a:cubicBezTo>
                <a:close/>
                <a:moveTo>
                  <a:pt x="8920567" y="1815197"/>
                </a:moveTo>
                <a:cubicBezTo>
                  <a:pt x="8920567" y="1815197"/>
                  <a:pt x="8950025" y="1815197"/>
                  <a:pt x="8979485" y="1815197"/>
                </a:cubicBezTo>
                <a:cubicBezTo>
                  <a:pt x="9008936" y="1845853"/>
                  <a:pt x="9038394" y="1876503"/>
                  <a:pt x="9038394" y="1876503"/>
                </a:cubicBezTo>
                <a:lnTo>
                  <a:pt x="9038394" y="1907159"/>
                </a:lnTo>
                <a:cubicBezTo>
                  <a:pt x="8979485" y="1907159"/>
                  <a:pt x="8979485" y="1907159"/>
                  <a:pt x="8979485" y="1907159"/>
                </a:cubicBezTo>
                <a:cubicBezTo>
                  <a:pt x="8950025" y="1876503"/>
                  <a:pt x="8920567" y="1815197"/>
                  <a:pt x="8920567" y="1815197"/>
                </a:cubicBezTo>
                <a:close/>
                <a:moveTo>
                  <a:pt x="8091258" y="1627450"/>
                </a:moveTo>
                <a:cubicBezTo>
                  <a:pt x="8069852" y="1621252"/>
                  <a:pt x="8087025" y="1662104"/>
                  <a:pt x="8101799" y="1711230"/>
                </a:cubicBezTo>
                <a:lnTo>
                  <a:pt x="8105470" y="1726095"/>
                </a:lnTo>
                <a:lnTo>
                  <a:pt x="8127560" y="1735847"/>
                </a:lnTo>
                <a:cubicBezTo>
                  <a:pt x="8147665" y="1744951"/>
                  <a:pt x="8167246" y="1753520"/>
                  <a:pt x="8178434" y="1753520"/>
                </a:cubicBezTo>
                <a:cubicBezTo>
                  <a:pt x="8178434" y="1753520"/>
                  <a:pt x="8267950" y="1783986"/>
                  <a:pt x="8297786" y="1783986"/>
                </a:cubicBezTo>
                <a:cubicBezTo>
                  <a:pt x="8297786" y="1783986"/>
                  <a:pt x="8327630" y="1783986"/>
                  <a:pt x="8327630" y="1783986"/>
                </a:cubicBezTo>
                <a:cubicBezTo>
                  <a:pt x="8327630" y="1783986"/>
                  <a:pt x="8344413" y="1801125"/>
                  <a:pt x="8365391" y="1809694"/>
                </a:cubicBezTo>
                <a:lnTo>
                  <a:pt x="8365799" y="1809782"/>
                </a:lnTo>
                <a:lnTo>
                  <a:pt x="8331079" y="1784098"/>
                </a:lnTo>
                <a:cubicBezTo>
                  <a:pt x="8317913" y="1772811"/>
                  <a:pt x="8307555" y="1761840"/>
                  <a:pt x="8302549" y="1752419"/>
                </a:cubicBezTo>
                <a:cubicBezTo>
                  <a:pt x="8272197" y="1723697"/>
                  <a:pt x="8197249" y="1682062"/>
                  <a:pt x="8145307" y="1654874"/>
                </a:cubicBezTo>
                <a:lnTo>
                  <a:pt x="8142647" y="1653504"/>
                </a:lnTo>
                <a:lnTo>
                  <a:pt x="8140728" y="1654401"/>
                </a:lnTo>
                <a:cubicBezTo>
                  <a:pt x="8133289" y="1657246"/>
                  <a:pt x="8125850" y="1659143"/>
                  <a:pt x="8118411" y="1659143"/>
                </a:cubicBezTo>
                <a:cubicBezTo>
                  <a:pt x="8118411" y="1659143"/>
                  <a:pt x="8116552" y="1655350"/>
                  <a:pt x="8113297" y="1649661"/>
                </a:cubicBezTo>
                <a:lnTo>
                  <a:pt x="8102566" y="1633052"/>
                </a:lnTo>
                <a:lnTo>
                  <a:pt x="8098345" y="1630935"/>
                </a:lnTo>
                <a:cubicBezTo>
                  <a:pt x="8093801" y="1628685"/>
                  <a:pt x="8091258" y="1627450"/>
                  <a:pt x="8091258" y="1627450"/>
                </a:cubicBezTo>
                <a:close/>
                <a:moveTo>
                  <a:pt x="9668413" y="1475411"/>
                </a:moveTo>
                <a:lnTo>
                  <a:pt x="9726379" y="1492196"/>
                </a:lnTo>
                <a:lnTo>
                  <a:pt x="9742687" y="1519629"/>
                </a:lnTo>
                <a:cubicBezTo>
                  <a:pt x="9765212" y="1562028"/>
                  <a:pt x="9773093" y="1588228"/>
                  <a:pt x="9748811" y="1565250"/>
                </a:cubicBezTo>
                <a:cubicBezTo>
                  <a:pt x="9748811" y="1565250"/>
                  <a:pt x="9728789" y="1527566"/>
                  <a:pt x="9680224" y="1481611"/>
                </a:cubicBezTo>
                <a:close/>
                <a:moveTo>
                  <a:pt x="6928777" y="1467832"/>
                </a:moveTo>
                <a:cubicBezTo>
                  <a:pt x="6922517" y="1489451"/>
                  <a:pt x="6899979" y="1482925"/>
                  <a:pt x="6899979" y="1482925"/>
                </a:cubicBezTo>
                <a:cubicBezTo>
                  <a:pt x="6899979" y="1482925"/>
                  <a:pt x="6893722" y="1504537"/>
                  <a:pt x="6887462" y="1526155"/>
                </a:cubicBezTo>
                <a:cubicBezTo>
                  <a:pt x="6887462" y="1526155"/>
                  <a:pt x="6887462" y="1526155"/>
                  <a:pt x="6848647" y="1491485"/>
                </a:cubicBezTo>
                <a:cubicBezTo>
                  <a:pt x="6826110" y="1484959"/>
                  <a:pt x="6826110" y="1484959"/>
                  <a:pt x="6826110" y="1484959"/>
                </a:cubicBezTo>
                <a:cubicBezTo>
                  <a:pt x="6809212" y="1480066"/>
                  <a:pt x="6804987" y="1478843"/>
                  <a:pt x="6801291" y="1487657"/>
                </a:cubicBezTo>
                <a:lnTo>
                  <a:pt x="6799409" y="1493532"/>
                </a:lnTo>
                <a:lnTo>
                  <a:pt x="6799860" y="1493954"/>
                </a:lnTo>
                <a:cubicBezTo>
                  <a:pt x="6823887" y="1517109"/>
                  <a:pt x="6840602" y="1534340"/>
                  <a:pt x="6840602" y="1534340"/>
                </a:cubicBezTo>
                <a:lnTo>
                  <a:pt x="6859933" y="1537271"/>
                </a:lnTo>
                <a:lnTo>
                  <a:pt x="6856011" y="1529888"/>
                </a:lnTo>
                <a:cubicBezTo>
                  <a:pt x="6854134" y="1526355"/>
                  <a:pt x="6852882" y="1523999"/>
                  <a:pt x="6852882" y="1523999"/>
                </a:cubicBezTo>
                <a:cubicBezTo>
                  <a:pt x="6852882" y="1523999"/>
                  <a:pt x="6867154" y="1528131"/>
                  <a:pt x="6887495" y="1538008"/>
                </a:cubicBezTo>
                <a:lnTo>
                  <a:pt x="6902740" y="1546662"/>
                </a:lnTo>
                <a:lnTo>
                  <a:pt x="6914888" y="1549657"/>
                </a:lnTo>
                <a:cubicBezTo>
                  <a:pt x="6929746" y="1553486"/>
                  <a:pt x="6944602" y="1557316"/>
                  <a:pt x="6957601" y="1560188"/>
                </a:cubicBezTo>
                <a:lnTo>
                  <a:pt x="6982838" y="1564014"/>
                </a:lnTo>
                <a:lnTo>
                  <a:pt x="6977609" y="1552258"/>
                </a:lnTo>
                <a:cubicBezTo>
                  <a:pt x="6977609" y="1552258"/>
                  <a:pt x="6967590" y="1502502"/>
                  <a:pt x="6967590" y="1502502"/>
                </a:cubicBezTo>
                <a:cubicBezTo>
                  <a:pt x="6967590" y="1502502"/>
                  <a:pt x="6967590" y="1502502"/>
                  <a:pt x="6945052" y="1495976"/>
                </a:cubicBezTo>
                <a:cubicBezTo>
                  <a:pt x="6928777" y="1467832"/>
                  <a:pt x="6928777" y="1467832"/>
                  <a:pt x="6928777" y="1467832"/>
                </a:cubicBezTo>
                <a:close/>
                <a:moveTo>
                  <a:pt x="8650491" y="1380468"/>
                </a:moveTo>
                <a:cubicBezTo>
                  <a:pt x="8680333" y="1380468"/>
                  <a:pt x="8740004" y="1473624"/>
                  <a:pt x="8799684" y="1504674"/>
                </a:cubicBezTo>
                <a:cubicBezTo>
                  <a:pt x="8829520" y="1535730"/>
                  <a:pt x="8978715" y="1659936"/>
                  <a:pt x="9038394" y="1722042"/>
                </a:cubicBezTo>
                <a:cubicBezTo>
                  <a:pt x="9038394" y="1722042"/>
                  <a:pt x="9038394" y="1722042"/>
                  <a:pt x="9038394" y="1729800"/>
                </a:cubicBezTo>
                <a:lnTo>
                  <a:pt x="9038394" y="1781753"/>
                </a:lnTo>
                <a:lnTo>
                  <a:pt x="9068736" y="1781753"/>
                </a:lnTo>
                <a:cubicBezTo>
                  <a:pt x="9068736" y="1781753"/>
                  <a:pt x="9068736" y="1813338"/>
                  <a:pt x="9099086" y="1813338"/>
                </a:cubicBezTo>
                <a:cubicBezTo>
                  <a:pt x="9099086" y="1813338"/>
                  <a:pt x="9190132" y="1876503"/>
                  <a:pt x="9190132" y="1908085"/>
                </a:cubicBezTo>
                <a:cubicBezTo>
                  <a:pt x="9220482" y="1908085"/>
                  <a:pt x="9220482" y="1939670"/>
                  <a:pt x="9220482" y="1971253"/>
                </a:cubicBezTo>
                <a:cubicBezTo>
                  <a:pt x="9220482" y="1971253"/>
                  <a:pt x="9190132" y="1971253"/>
                  <a:pt x="9159783" y="1939670"/>
                </a:cubicBezTo>
                <a:cubicBezTo>
                  <a:pt x="9159783" y="1939670"/>
                  <a:pt x="9099086" y="1876503"/>
                  <a:pt x="9099086" y="1844920"/>
                </a:cubicBezTo>
                <a:cubicBezTo>
                  <a:pt x="9083911" y="1844920"/>
                  <a:pt x="9068736" y="1829128"/>
                  <a:pt x="9057354" y="1813338"/>
                </a:cubicBezTo>
                <a:lnTo>
                  <a:pt x="9038394" y="1781761"/>
                </a:lnTo>
                <a:lnTo>
                  <a:pt x="9038394" y="1784142"/>
                </a:lnTo>
                <a:cubicBezTo>
                  <a:pt x="9038394" y="1784142"/>
                  <a:pt x="9038394" y="1784142"/>
                  <a:pt x="9008558" y="1753091"/>
                </a:cubicBezTo>
                <a:cubicBezTo>
                  <a:pt x="9008558" y="1753091"/>
                  <a:pt x="8948878" y="1690985"/>
                  <a:pt x="8919042" y="1690985"/>
                </a:cubicBezTo>
                <a:cubicBezTo>
                  <a:pt x="8889199" y="1659936"/>
                  <a:pt x="8799684" y="1659936"/>
                  <a:pt x="8769847" y="1659936"/>
                </a:cubicBezTo>
                <a:cubicBezTo>
                  <a:pt x="8769847" y="1659936"/>
                  <a:pt x="8769847" y="1659936"/>
                  <a:pt x="8799684" y="1722042"/>
                </a:cubicBezTo>
                <a:cubicBezTo>
                  <a:pt x="8829520" y="1753091"/>
                  <a:pt x="8829520" y="1753091"/>
                  <a:pt x="8829520" y="1753091"/>
                </a:cubicBezTo>
                <a:cubicBezTo>
                  <a:pt x="8829520" y="1753091"/>
                  <a:pt x="8829520" y="1784142"/>
                  <a:pt x="8799684" y="1784142"/>
                </a:cubicBezTo>
                <a:cubicBezTo>
                  <a:pt x="8799684" y="1784142"/>
                  <a:pt x="8740004" y="1784142"/>
                  <a:pt x="8740004" y="1784142"/>
                </a:cubicBezTo>
                <a:cubicBezTo>
                  <a:pt x="8740004" y="1784142"/>
                  <a:pt x="8710170" y="1784142"/>
                  <a:pt x="8710170" y="1784142"/>
                </a:cubicBezTo>
                <a:cubicBezTo>
                  <a:pt x="8680333" y="1815197"/>
                  <a:pt x="8620653" y="1753091"/>
                  <a:pt x="8620653" y="1753091"/>
                </a:cubicBezTo>
                <a:cubicBezTo>
                  <a:pt x="8620653" y="1722042"/>
                  <a:pt x="8650491" y="1659936"/>
                  <a:pt x="8650491" y="1628885"/>
                </a:cubicBezTo>
                <a:cubicBezTo>
                  <a:pt x="8680333" y="1597830"/>
                  <a:pt x="8710170" y="1504674"/>
                  <a:pt x="8680333" y="1473624"/>
                </a:cubicBezTo>
                <a:cubicBezTo>
                  <a:pt x="8680333" y="1442568"/>
                  <a:pt x="8620653" y="1380468"/>
                  <a:pt x="8650491" y="1380468"/>
                </a:cubicBezTo>
                <a:close/>
                <a:moveTo>
                  <a:pt x="7511879" y="1327558"/>
                </a:moveTo>
                <a:lnTo>
                  <a:pt x="7514632" y="1330696"/>
                </a:lnTo>
                <a:lnTo>
                  <a:pt x="7526611" y="1342123"/>
                </a:lnTo>
                <a:lnTo>
                  <a:pt x="7525958" y="1336193"/>
                </a:lnTo>
                <a:close/>
                <a:moveTo>
                  <a:pt x="9220482" y="1291302"/>
                </a:moveTo>
                <a:cubicBezTo>
                  <a:pt x="9249044" y="1291302"/>
                  <a:pt x="9249044" y="1291302"/>
                  <a:pt x="9249044" y="1291302"/>
                </a:cubicBezTo>
                <a:cubicBezTo>
                  <a:pt x="9249044" y="1291302"/>
                  <a:pt x="9277610" y="1291302"/>
                  <a:pt x="9277610" y="1324738"/>
                </a:cubicBezTo>
                <a:cubicBezTo>
                  <a:pt x="9277610" y="1324738"/>
                  <a:pt x="9306171" y="1358182"/>
                  <a:pt x="9277610" y="1358182"/>
                </a:cubicBezTo>
                <a:cubicBezTo>
                  <a:pt x="9277610" y="1358182"/>
                  <a:pt x="9249044" y="1291302"/>
                  <a:pt x="9220482" y="1291302"/>
                </a:cubicBezTo>
                <a:close/>
                <a:moveTo>
                  <a:pt x="7636802" y="1213811"/>
                </a:moveTo>
                <a:cubicBezTo>
                  <a:pt x="7623701" y="1218988"/>
                  <a:pt x="7624261" y="1237090"/>
                  <a:pt x="7645667" y="1243289"/>
                </a:cubicBezTo>
                <a:cubicBezTo>
                  <a:pt x="7637147" y="1272716"/>
                  <a:pt x="7685709" y="1318670"/>
                  <a:pt x="7705733" y="1356354"/>
                </a:cubicBezTo>
                <a:cubicBezTo>
                  <a:pt x="7705733" y="1356354"/>
                  <a:pt x="7765798" y="1469429"/>
                  <a:pt x="7785822" y="1507114"/>
                </a:cubicBezTo>
                <a:cubicBezTo>
                  <a:pt x="7800837" y="1535382"/>
                  <a:pt x="7735578" y="1540405"/>
                  <a:pt x="7689969" y="1537663"/>
                </a:cubicBezTo>
                <a:lnTo>
                  <a:pt x="7681121" y="1536472"/>
                </a:lnTo>
                <a:lnTo>
                  <a:pt x="7687492" y="1546949"/>
                </a:lnTo>
                <a:cubicBezTo>
                  <a:pt x="7687492" y="1546949"/>
                  <a:pt x="7687492" y="1546949"/>
                  <a:pt x="7726306" y="1581620"/>
                </a:cubicBezTo>
                <a:cubicBezTo>
                  <a:pt x="7765120" y="1616289"/>
                  <a:pt x="7765120" y="1616289"/>
                  <a:pt x="7765120" y="1616289"/>
                </a:cubicBezTo>
                <a:cubicBezTo>
                  <a:pt x="7781398" y="1644433"/>
                  <a:pt x="7797679" y="1672571"/>
                  <a:pt x="7813953" y="1700715"/>
                </a:cubicBezTo>
                <a:cubicBezTo>
                  <a:pt x="7813953" y="1700715"/>
                  <a:pt x="7907856" y="1798191"/>
                  <a:pt x="7962947" y="1861005"/>
                </a:cubicBezTo>
                <a:cubicBezTo>
                  <a:pt x="7962947" y="1861005"/>
                  <a:pt x="7962947" y="1861005"/>
                  <a:pt x="7979222" y="1889148"/>
                </a:cubicBezTo>
                <a:lnTo>
                  <a:pt x="7997208" y="1899378"/>
                </a:lnTo>
                <a:lnTo>
                  <a:pt x="7997111" y="1899175"/>
                </a:lnTo>
                <a:cubicBezTo>
                  <a:pt x="7988164" y="1876653"/>
                  <a:pt x="7980284" y="1850451"/>
                  <a:pt x="7974533" y="1816894"/>
                </a:cubicBezTo>
                <a:cubicBezTo>
                  <a:pt x="7950250" y="1793919"/>
                  <a:pt x="7913826" y="1759454"/>
                  <a:pt x="7883474" y="1730732"/>
                </a:cubicBezTo>
                <a:lnTo>
                  <a:pt x="7878825" y="1726334"/>
                </a:lnTo>
                <a:lnTo>
                  <a:pt x="7875979" y="1724934"/>
                </a:lnTo>
                <a:lnTo>
                  <a:pt x="7876377" y="1724017"/>
                </a:lnTo>
                <a:lnTo>
                  <a:pt x="7844774" y="1694111"/>
                </a:lnTo>
                <a:cubicBezTo>
                  <a:pt x="7834909" y="1684777"/>
                  <a:pt x="7828839" y="1679032"/>
                  <a:pt x="7828839" y="1679032"/>
                </a:cubicBezTo>
                <a:cubicBezTo>
                  <a:pt x="7828839" y="1679032"/>
                  <a:pt x="7837360" y="1649604"/>
                  <a:pt x="7865902" y="1657869"/>
                </a:cubicBezTo>
                <a:cubicBezTo>
                  <a:pt x="7865902" y="1657869"/>
                  <a:pt x="7854399" y="1590759"/>
                  <a:pt x="7862921" y="1561332"/>
                </a:cubicBezTo>
                <a:cubicBezTo>
                  <a:pt x="7842906" y="1523643"/>
                  <a:pt x="7839924" y="1427106"/>
                  <a:pt x="7819903" y="1389414"/>
                </a:cubicBezTo>
                <a:cubicBezTo>
                  <a:pt x="7791360" y="1381149"/>
                  <a:pt x="7722772" y="1297510"/>
                  <a:pt x="7694230" y="1289245"/>
                </a:cubicBezTo>
                <a:cubicBezTo>
                  <a:pt x="7702751" y="1259818"/>
                  <a:pt x="7654188" y="1213863"/>
                  <a:pt x="7654188" y="1213863"/>
                </a:cubicBezTo>
                <a:cubicBezTo>
                  <a:pt x="7647053" y="1211796"/>
                  <a:pt x="7641168" y="1212086"/>
                  <a:pt x="7636802" y="1213811"/>
                </a:cubicBezTo>
                <a:close/>
                <a:moveTo>
                  <a:pt x="8149813" y="1155552"/>
                </a:moveTo>
                <a:cubicBezTo>
                  <a:pt x="8167260" y="1157884"/>
                  <a:pt x="8197457" y="1188386"/>
                  <a:pt x="8212219" y="1214421"/>
                </a:cubicBezTo>
                <a:cubicBezTo>
                  <a:pt x="8212219" y="1214421"/>
                  <a:pt x="8212219" y="1214421"/>
                  <a:pt x="8184785" y="1206477"/>
                </a:cubicBezTo>
                <a:cubicBezTo>
                  <a:pt x="8184785" y="1206477"/>
                  <a:pt x="8157343" y="1198531"/>
                  <a:pt x="8129910" y="1190588"/>
                </a:cubicBezTo>
                <a:cubicBezTo>
                  <a:pt x="8137661" y="1163820"/>
                  <a:pt x="8137661" y="1163820"/>
                  <a:pt x="8137661" y="1163820"/>
                </a:cubicBezTo>
                <a:cubicBezTo>
                  <a:pt x="8139599" y="1157127"/>
                  <a:pt x="8143999" y="1154774"/>
                  <a:pt x="8149813" y="1155552"/>
                </a:cubicBezTo>
                <a:close/>
                <a:moveTo>
                  <a:pt x="7918270" y="1121690"/>
                </a:moveTo>
                <a:cubicBezTo>
                  <a:pt x="7918270" y="1121690"/>
                  <a:pt x="7943645" y="1121690"/>
                  <a:pt x="7943645" y="1121690"/>
                </a:cubicBezTo>
                <a:cubicBezTo>
                  <a:pt x="7943645" y="1138067"/>
                  <a:pt x="7943645" y="1138067"/>
                  <a:pt x="7943645" y="1138067"/>
                </a:cubicBezTo>
                <a:cubicBezTo>
                  <a:pt x="7943645" y="1138067"/>
                  <a:pt x="7943645" y="1138067"/>
                  <a:pt x="7918270" y="1138067"/>
                </a:cubicBezTo>
                <a:cubicBezTo>
                  <a:pt x="7918270" y="1121690"/>
                  <a:pt x="7918270" y="1121690"/>
                  <a:pt x="7918270" y="1121690"/>
                </a:cubicBezTo>
                <a:close/>
                <a:moveTo>
                  <a:pt x="8172835" y="1042348"/>
                </a:moveTo>
                <a:lnTo>
                  <a:pt x="8325051" y="1086424"/>
                </a:lnTo>
                <a:lnTo>
                  <a:pt x="8342541" y="1108150"/>
                </a:lnTo>
                <a:cubicBezTo>
                  <a:pt x="8350251" y="1118295"/>
                  <a:pt x="8357068" y="1128180"/>
                  <a:pt x="8362097" y="1137548"/>
                </a:cubicBezTo>
                <a:cubicBezTo>
                  <a:pt x="8353642" y="1166752"/>
                  <a:pt x="8393893" y="1241705"/>
                  <a:pt x="8385437" y="1270910"/>
                </a:cubicBezTo>
                <a:cubicBezTo>
                  <a:pt x="8376983" y="1300106"/>
                  <a:pt x="8339945" y="1321033"/>
                  <a:pt x="8339945" y="1321033"/>
                </a:cubicBezTo>
                <a:cubicBezTo>
                  <a:pt x="8339945" y="1321033"/>
                  <a:pt x="8282789" y="1304483"/>
                  <a:pt x="8254207" y="1296207"/>
                </a:cubicBezTo>
                <a:cubicBezTo>
                  <a:pt x="8262663" y="1267004"/>
                  <a:pt x="8262663" y="1267004"/>
                  <a:pt x="8271118" y="1237807"/>
                </a:cubicBezTo>
                <a:cubicBezTo>
                  <a:pt x="8271118" y="1237807"/>
                  <a:pt x="8308156" y="1216879"/>
                  <a:pt x="8288029" y="1179406"/>
                </a:cubicBezTo>
                <a:cubicBezTo>
                  <a:pt x="8280884" y="1177337"/>
                  <a:pt x="8271224" y="1170583"/>
                  <a:pt x="8260438" y="1161031"/>
                </a:cubicBezTo>
                <a:lnTo>
                  <a:pt x="8254708" y="1155165"/>
                </a:lnTo>
                <a:lnTo>
                  <a:pt x="8254131" y="1154749"/>
                </a:lnTo>
                <a:cubicBezTo>
                  <a:pt x="8243085" y="1147782"/>
                  <a:pt x="8228358" y="1140814"/>
                  <a:pt x="8213628" y="1140814"/>
                </a:cubicBezTo>
                <a:cubicBezTo>
                  <a:pt x="8213628" y="1133847"/>
                  <a:pt x="8217310" y="1128622"/>
                  <a:pt x="8223294" y="1124703"/>
                </a:cubicBezTo>
                <a:lnTo>
                  <a:pt x="8224744" y="1124191"/>
                </a:lnTo>
                <a:lnTo>
                  <a:pt x="8193333" y="1085222"/>
                </a:lnTo>
                <a:cubicBezTo>
                  <a:pt x="8183604" y="1072020"/>
                  <a:pt x="8175528" y="1059792"/>
                  <a:pt x="8170497" y="1050424"/>
                </a:cubicBezTo>
                <a:close/>
                <a:moveTo>
                  <a:pt x="9338302" y="990335"/>
                </a:moveTo>
                <a:cubicBezTo>
                  <a:pt x="9338302" y="990335"/>
                  <a:pt x="9370438" y="990335"/>
                  <a:pt x="9370438" y="1012627"/>
                </a:cubicBezTo>
                <a:cubicBezTo>
                  <a:pt x="9370438" y="1012627"/>
                  <a:pt x="9370438" y="1012627"/>
                  <a:pt x="9338302" y="1012627"/>
                </a:cubicBezTo>
                <a:cubicBezTo>
                  <a:pt x="9338302" y="1012627"/>
                  <a:pt x="9338302" y="1012627"/>
                  <a:pt x="9338302" y="990335"/>
                </a:cubicBezTo>
                <a:close/>
                <a:moveTo>
                  <a:pt x="8031534" y="890009"/>
                </a:moveTo>
                <a:cubicBezTo>
                  <a:pt x="8031534" y="923446"/>
                  <a:pt x="8060095" y="923446"/>
                  <a:pt x="8060095" y="923446"/>
                </a:cubicBezTo>
                <a:cubicBezTo>
                  <a:pt x="8060095" y="923446"/>
                  <a:pt x="8060095" y="923446"/>
                  <a:pt x="8088663" y="956890"/>
                </a:cubicBezTo>
                <a:cubicBezTo>
                  <a:pt x="8117223" y="956890"/>
                  <a:pt x="8117223" y="990335"/>
                  <a:pt x="8117223" y="990335"/>
                </a:cubicBezTo>
                <a:cubicBezTo>
                  <a:pt x="8117223" y="990335"/>
                  <a:pt x="8088663" y="990335"/>
                  <a:pt x="8088663" y="990335"/>
                </a:cubicBezTo>
                <a:cubicBezTo>
                  <a:pt x="8088663" y="990335"/>
                  <a:pt x="8060095" y="956890"/>
                  <a:pt x="8060095" y="956890"/>
                </a:cubicBezTo>
                <a:cubicBezTo>
                  <a:pt x="8031534" y="923446"/>
                  <a:pt x="8031534" y="890009"/>
                  <a:pt x="8031534" y="890009"/>
                </a:cubicBezTo>
                <a:close/>
                <a:moveTo>
                  <a:pt x="7957726" y="793206"/>
                </a:moveTo>
                <a:cubicBezTo>
                  <a:pt x="7987794" y="796138"/>
                  <a:pt x="8031534" y="890015"/>
                  <a:pt x="8031534" y="890015"/>
                </a:cubicBezTo>
                <a:cubicBezTo>
                  <a:pt x="8031534" y="890015"/>
                  <a:pt x="8031534" y="890015"/>
                  <a:pt x="8002974" y="890015"/>
                </a:cubicBezTo>
                <a:cubicBezTo>
                  <a:pt x="8031534" y="890015"/>
                  <a:pt x="8002974" y="890015"/>
                  <a:pt x="8002974" y="859360"/>
                </a:cubicBezTo>
                <a:cubicBezTo>
                  <a:pt x="7974405" y="828703"/>
                  <a:pt x="7945844" y="798055"/>
                  <a:pt x="7945844" y="798055"/>
                </a:cubicBezTo>
                <a:cubicBezTo>
                  <a:pt x="7949415" y="794224"/>
                  <a:pt x="7953431" y="792787"/>
                  <a:pt x="7957726" y="793206"/>
                </a:cubicBezTo>
                <a:close/>
                <a:moveTo>
                  <a:pt x="8749188" y="745105"/>
                </a:moveTo>
                <a:cubicBezTo>
                  <a:pt x="8749188" y="745105"/>
                  <a:pt x="8770610" y="745105"/>
                  <a:pt x="8770610" y="745105"/>
                </a:cubicBezTo>
                <a:cubicBezTo>
                  <a:pt x="8770610" y="745105"/>
                  <a:pt x="8770610" y="745105"/>
                  <a:pt x="8770610" y="767399"/>
                </a:cubicBezTo>
                <a:cubicBezTo>
                  <a:pt x="8770610" y="745105"/>
                  <a:pt x="8749188" y="745105"/>
                  <a:pt x="8749188" y="745105"/>
                </a:cubicBezTo>
                <a:close/>
                <a:moveTo>
                  <a:pt x="8888430" y="644787"/>
                </a:moveTo>
                <a:cubicBezTo>
                  <a:pt x="8888430" y="644787"/>
                  <a:pt x="8920567" y="678225"/>
                  <a:pt x="8920567" y="678225"/>
                </a:cubicBezTo>
                <a:cubicBezTo>
                  <a:pt x="8888430" y="678225"/>
                  <a:pt x="8888430" y="678225"/>
                  <a:pt x="8888430" y="678225"/>
                </a:cubicBezTo>
                <a:cubicBezTo>
                  <a:pt x="8888430" y="678225"/>
                  <a:pt x="8888430" y="644787"/>
                  <a:pt x="8888430" y="644787"/>
                </a:cubicBezTo>
                <a:close/>
                <a:moveTo>
                  <a:pt x="8722114" y="606233"/>
                </a:moveTo>
                <a:cubicBezTo>
                  <a:pt x="8731780" y="602053"/>
                  <a:pt x="8753872" y="618772"/>
                  <a:pt x="8775960" y="618772"/>
                </a:cubicBezTo>
                <a:cubicBezTo>
                  <a:pt x="8775960" y="648494"/>
                  <a:pt x="8834877" y="678225"/>
                  <a:pt x="8834877" y="678225"/>
                </a:cubicBezTo>
                <a:cubicBezTo>
                  <a:pt x="8805419" y="678225"/>
                  <a:pt x="8805419" y="678225"/>
                  <a:pt x="8805419" y="678225"/>
                </a:cubicBezTo>
                <a:cubicBezTo>
                  <a:pt x="8775960" y="648494"/>
                  <a:pt x="8717050" y="618772"/>
                  <a:pt x="8717050" y="618772"/>
                </a:cubicBezTo>
                <a:cubicBezTo>
                  <a:pt x="8717050" y="611342"/>
                  <a:pt x="8718892" y="607626"/>
                  <a:pt x="8722114" y="606233"/>
                </a:cubicBezTo>
                <a:close/>
                <a:moveTo>
                  <a:pt x="6586958" y="457791"/>
                </a:moveTo>
                <a:lnTo>
                  <a:pt x="6590475" y="460039"/>
                </a:lnTo>
                <a:lnTo>
                  <a:pt x="6605159" y="467683"/>
                </a:lnTo>
                <a:lnTo>
                  <a:pt x="6602884" y="462169"/>
                </a:lnTo>
                <a:close/>
                <a:moveTo>
                  <a:pt x="6692029" y="309000"/>
                </a:moveTo>
                <a:cubicBezTo>
                  <a:pt x="6662314" y="309000"/>
                  <a:pt x="6662314" y="339635"/>
                  <a:pt x="6692029" y="339635"/>
                </a:cubicBezTo>
                <a:cubicBezTo>
                  <a:pt x="6692029" y="370271"/>
                  <a:pt x="6751457" y="400905"/>
                  <a:pt x="6781172" y="431533"/>
                </a:cubicBezTo>
                <a:cubicBezTo>
                  <a:pt x="6781172" y="431533"/>
                  <a:pt x="6870317" y="523440"/>
                  <a:pt x="6900031" y="554068"/>
                </a:cubicBezTo>
                <a:cubicBezTo>
                  <a:pt x="6922318" y="577044"/>
                  <a:pt x="6861030" y="600020"/>
                  <a:pt x="6816459" y="610072"/>
                </a:cubicBezTo>
                <a:lnTo>
                  <a:pt x="6807628" y="611389"/>
                </a:lnTo>
                <a:lnTo>
                  <a:pt x="6816663" y="619680"/>
                </a:lnTo>
                <a:cubicBezTo>
                  <a:pt x="6816663" y="619680"/>
                  <a:pt x="6816663" y="619680"/>
                  <a:pt x="6863589" y="642187"/>
                </a:cubicBezTo>
                <a:cubicBezTo>
                  <a:pt x="6910513" y="664693"/>
                  <a:pt x="6910513" y="664693"/>
                  <a:pt x="6910513" y="664693"/>
                </a:cubicBezTo>
                <a:lnTo>
                  <a:pt x="6928636" y="682076"/>
                </a:lnTo>
                <a:lnTo>
                  <a:pt x="6990402" y="699961"/>
                </a:lnTo>
                <a:lnTo>
                  <a:pt x="6992883" y="691920"/>
                </a:lnTo>
                <a:cubicBezTo>
                  <a:pt x="6996598" y="684260"/>
                  <a:pt x="7004026" y="676601"/>
                  <a:pt x="7018882" y="676601"/>
                </a:cubicBezTo>
                <a:cubicBezTo>
                  <a:pt x="7018882" y="676601"/>
                  <a:pt x="6989169" y="615339"/>
                  <a:pt x="6989169" y="584703"/>
                </a:cubicBezTo>
                <a:cubicBezTo>
                  <a:pt x="6959462" y="554068"/>
                  <a:pt x="6929747" y="462169"/>
                  <a:pt x="6900031" y="431533"/>
                </a:cubicBezTo>
                <a:cubicBezTo>
                  <a:pt x="6870317" y="431533"/>
                  <a:pt x="6781172" y="370271"/>
                  <a:pt x="6751457" y="370271"/>
                </a:cubicBezTo>
                <a:cubicBezTo>
                  <a:pt x="6751457" y="339635"/>
                  <a:pt x="6692029" y="309000"/>
                  <a:pt x="6692029" y="309000"/>
                </a:cubicBezTo>
                <a:close/>
                <a:moveTo>
                  <a:pt x="7151879" y="115139"/>
                </a:moveTo>
                <a:cubicBezTo>
                  <a:pt x="7169286" y="112526"/>
                  <a:pt x="7206775" y="133426"/>
                  <a:pt x="7228195" y="154328"/>
                </a:cubicBezTo>
                <a:cubicBezTo>
                  <a:pt x="7228195" y="154328"/>
                  <a:pt x="7228195" y="154328"/>
                  <a:pt x="7199635" y="154328"/>
                </a:cubicBezTo>
                <a:cubicBezTo>
                  <a:pt x="7199635" y="154328"/>
                  <a:pt x="7171067" y="154328"/>
                  <a:pt x="7142507" y="154328"/>
                </a:cubicBezTo>
                <a:cubicBezTo>
                  <a:pt x="7142507" y="126460"/>
                  <a:pt x="7142507" y="126460"/>
                  <a:pt x="7142507" y="126460"/>
                </a:cubicBezTo>
                <a:cubicBezTo>
                  <a:pt x="7142507" y="119493"/>
                  <a:pt x="7146077" y="116009"/>
                  <a:pt x="7151879" y="115139"/>
                </a:cubicBezTo>
                <a:close/>
                <a:moveTo>
                  <a:pt x="5260783" y="89014"/>
                </a:moveTo>
                <a:lnTo>
                  <a:pt x="5250570" y="102075"/>
                </a:lnTo>
                <a:cubicBezTo>
                  <a:pt x="5250570" y="107700"/>
                  <a:pt x="5256435" y="113327"/>
                  <a:pt x="5268167" y="124580"/>
                </a:cubicBezTo>
                <a:cubicBezTo>
                  <a:pt x="5291631" y="124580"/>
                  <a:pt x="5362018" y="147085"/>
                  <a:pt x="5385479" y="169592"/>
                </a:cubicBezTo>
                <a:cubicBezTo>
                  <a:pt x="5408943" y="169592"/>
                  <a:pt x="5502786" y="192092"/>
                  <a:pt x="5502786" y="192092"/>
                </a:cubicBezTo>
                <a:cubicBezTo>
                  <a:pt x="5502786" y="180843"/>
                  <a:pt x="5508653" y="169589"/>
                  <a:pt x="5517450" y="158339"/>
                </a:cubicBezTo>
                <a:lnTo>
                  <a:pt x="5518688" y="157045"/>
                </a:lnTo>
                <a:lnTo>
                  <a:pt x="5503465" y="155838"/>
                </a:lnTo>
                <a:cubicBezTo>
                  <a:pt x="5473749" y="125202"/>
                  <a:pt x="5325178" y="94568"/>
                  <a:pt x="5295461" y="94568"/>
                </a:cubicBezTo>
                <a:cubicBezTo>
                  <a:pt x="5288033" y="94568"/>
                  <a:pt x="5276890" y="92653"/>
                  <a:pt x="5263892" y="89780"/>
                </a:cubicBezTo>
                <a:close/>
                <a:moveTo>
                  <a:pt x="8699527" y="0"/>
                </a:moveTo>
                <a:lnTo>
                  <a:pt x="8759870" y="0"/>
                </a:lnTo>
                <a:lnTo>
                  <a:pt x="8783164" y="21814"/>
                </a:lnTo>
                <a:cubicBezTo>
                  <a:pt x="8816593" y="56275"/>
                  <a:pt x="8831450" y="79249"/>
                  <a:pt x="8801735" y="63931"/>
                </a:cubicBezTo>
                <a:cubicBezTo>
                  <a:pt x="8801735" y="63931"/>
                  <a:pt x="8772022" y="33303"/>
                  <a:pt x="8712591" y="2669"/>
                </a:cubicBezTo>
                <a:close/>
                <a:moveTo>
                  <a:pt x="7142507" y="0"/>
                </a:moveTo>
                <a:lnTo>
                  <a:pt x="7300976" y="0"/>
                </a:lnTo>
                <a:lnTo>
                  <a:pt x="7323818" y="16003"/>
                </a:lnTo>
                <a:cubicBezTo>
                  <a:pt x="7334044" y="23603"/>
                  <a:pt x="7343343" y="31202"/>
                  <a:pt x="7350780" y="38801"/>
                </a:cubicBezTo>
                <a:cubicBezTo>
                  <a:pt x="7350780" y="69205"/>
                  <a:pt x="7410291" y="130005"/>
                  <a:pt x="7410291" y="160409"/>
                </a:cubicBezTo>
                <a:cubicBezTo>
                  <a:pt x="7410291" y="190805"/>
                  <a:pt x="7380535" y="221208"/>
                  <a:pt x="7380535" y="221208"/>
                </a:cubicBezTo>
                <a:cubicBezTo>
                  <a:pt x="7380535" y="221208"/>
                  <a:pt x="7321031" y="221208"/>
                  <a:pt x="7291276" y="221208"/>
                </a:cubicBezTo>
                <a:cubicBezTo>
                  <a:pt x="7291276" y="190805"/>
                  <a:pt x="7291276" y="190805"/>
                  <a:pt x="7291276" y="160409"/>
                </a:cubicBezTo>
                <a:cubicBezTo>
                  <a:pt x="7291276" y="160409"/>
                  <a:pt x="7321031" y="130005"/>
                  <a:pt x="7291276" y="99609"/>
                </a:cubicBezTo>
                <a:cubicBezTo>
                  <a:pt x="7261522" y="99609"/>
                  <a:pt x="7172262" y="38801"/>
                  <a:pt x="7142507" y="8406"/>
                </a:cubicBezTo>
                <a:close/>
                <a:moveTo>
                  <a:pt x="0" y="0"/>
                </a:moveTo>
                <a:lnTo>
                  <a:pt x="6454997" y="0"/>
                </a:lnTo>
                <a:lnTo>
                  <a:pt x="6454317" y="2669"/>
                </a:lnTo>
                <a:cubicBezTo>
                  <a:pt x="6454317" y="2669"/>
                  <a:pt x="6573176" y="63931"/>
                  <a:pt x="6632600" y="94568"/>
                </a:cubicBezTo>
                <a:cubicBezTo>
                  <a:pt x="6692029" y="125202"/>
                  <a:pt x="6840602" y="247736"/>
                  <a:pt x="6840602" y="247736"/>
                </a:cubicBezTo>
                <a:cubicBezTo>
                  <a:pt x="6870317" y="247736"/>
                  <a:pt x="6929747" y="278372"/>
                  <a:pt x="6989169" y="309000"/>
                </a:cubicBezTo>
                <a:cubicBezTo>
                  <a:pt x="7048599" y="339635"/>
                  <a:pt x="7197172" y="431533"/>
                  <a:pt x="7226887" y="462169"/>
                </a:cubicBezTo>
                <a:cubicBezTo>
                  <a:pt x="7256602" y="462169"/>
                  <a:pt x="7345739" y="492804"/>
                  <a:pt x="7375454" y="492804"/>
                </a:cubicBezTo>
                <a:cubicBezTo>
                  <a:pt x="7375454" y="492804"/>
                  <a:pt x="7464599" y="492804"/>
                  <a:pt x="7494312" y="492804"/>
                </a:cubicBezTo>
                <a:cubicBezTo>
                  <a:pt x="7494312" y="523440"/>
                  <a:pt x="7583457" y="554068"/>
                  <a:pt x="7553743" y="554068"/>
                </a:cubicBezTo>
                <a:cubicBezTo>
                  <a:pt x="7553743" y="554068"/>
                  <a:pt x="7553743" y="584703"/>
                  <a:pt x="7583457" y="615339"/>
                </a:cubicBezTo>
                <a:cubicBezTo>
                  <a:pt x="7613172" y="615339"/>
                  <a:pt x="7642888" y="707238"/>
                  <a:pt x="7642888" y="707238"/>
                </a:cubicBezTo>
                <a:cubicBezTo>
                  <a:pt x="7613172" y="707238"/>
                  <a:pt x="7494312" y="676601"/>
                  <a:pt x="7464599" y="645973"/>
                </a:cubicBezTo>
                <a:cubicBezTo>
                  <a:pt x="7405168" y="615339"/>
                  <a:pt x="7226887" y="584703"/>
                  <a:pt x="7226887" y="584703"/>
                </a:cubicBezTo>
                <a:cubicBezTo>
                  <a:pt x="7197172" y="584703"/>
                  <a:pt x="7256602" y="645973"/>
                  <a:pt x="7286311" y="707238"/>
                </a:cubicBezTo>
                <a:cubicBezTo>
                  <a:pt x="7286311" y="707238"/>
                  <a:pt x="7286311" y="707238"/>
                  <a:pt x="7345739" y="737872"/>
                </a:cubicBezTo>
                <a:cubicBezTo>
                  <a:pt x="7434884" y="806796"/>
                  <a:pt x="7440455" y="824028"/>
                  <a:pt x="7437670" y="828335"/>
                </a:cubicBezTo>
                <a:lnTo>
                  <a:pt x="7436257" y="829064"/>
                </a:lnTo>
                <a:lnTo>
                  <a:pt x="7512455" y="851127"/>
                </a:lnTo>
                <a:lnTo>
                  <a:pt x="7511058" y="853503"/>
                </a:lnTo>
                <a:cubicBezTo>
                  <a:pt x="7511058" y="853503"/>
                  <a:pt x="7608188" y="945406"/>
                  <a:pt x="7656746" y="991362"/>
                </a:cubicBezTo>
                <a:cubicBezTo>
                  <a:pt x="7687098" y="1020084"/>
                  <a:pt x="7740912" y="1092973"/>
                  <a:pt x="7777007" y="1143600"/>
                </a:cubicBezTo>
                <a:lnTo>
                  <a:pt x="7787456" y="1158391"/>
                </a:lnTo>
                <a:lnTo>
                  <a:pt x="7820879" y="1112945"/>
                </a:lnTo>
                <a:cubicBezTo>
                  <a:pt x="7820879" y="1112945"/>
                  <a:pt x="7820879" y="1112945"/>
                  <a:pt x="7880390" y="1143285"/>
                </a:cubicBezTo>
                <a:cubicBezTo>
                  <a:pt x="7939892" y="1173634"/>
                  <a:pt x="7969648" y="1203974"/>
                  <a:pt x="7969648" y="1203974"/>
                </a:cubicBezTo>
                <a:cubicBezTo>
                  <a:pt x="8029153" y="1234321"/>
                  <a:pt x="8177922" y="1325356"/>
                  <a:pt x="8207678" y="1325356"/>
                </a:cubicBezTo>
                <a:cubicBezTo>
                  <a:pt x="8237425" y="1355697"/>
                  <a:pt x="8267180" y="1416384"/>
                  <a:pt x="8267180" y="1446731"/>
                </a:cubicBezTo>
                <a:cubicBezTo>
                  <a:pt x="8267180" y="1477071"/>
                  <a:pt x="8207678" y="1507420"/>
                  <a:pt x="8148166" y="1477071"/>
                </a:cubicBezTo>
                <a:cubicBezTo>
                  <a:pt x="8148166" y="1477071"/>
                  <a:pt x="8148166" y="1477071"/>
                  <a:pt x="8088663" y="1446731"/>
                </a:cubicBezTo>
                <a:cubicBezTo>
                  <a:pt x="8058908" y="1416384"/>
                  <a:pt x="8058908" y="1416384"/>
                  <a:pt x="8058908" y="1416384"/>
                </a:cubicBezTo>
                <a:lnTo>
                  <a:pt x="8014870" y="1375218"/>
                </a:lnTo>
                <a:lnTo>
                  <a:pt x="8043175" y="1406229"/>
                </a:lnTo>
                <a:cubicBezTo>
                  <a:pt x="8081036" y="1449083"/>
                  <a:pt x="8115329" y="1490905"/>
                  <a:pt x="8125340" y="1509751"/>
                </a:cubicBezTo>
                <a:cubicBezTo>
                  <a:pt x="8153882" y="1518016"/>
                  <a:pt x="8230981" y="1572234"/>
                  <a:pt x="8259524" y="1580499"/>
                </a:cubicBezTo>
                <a:cubicBezTo>
                  <a:pt x="8259524" y="1580499"/>
                  <a:pt x="8345151" y="1605294"/>
                  <a:pt x="8373692" y="1613558"/>
                </a:cubicBezTo>
                <a:cubicBezTo>
                  <a:pt x="8365172" y="1642985"/>
                  <a:pt x="8442278" y="1697199"/>
                  <a:pt x="8413737" y="1688935"/>
                </a:cubicBezTo>
                <a:cubicBezTo>
                  <a:pt x="8413737" y="1688935"/>
                  <a:pt x="8405216" y="1718361"/>
                  <a:pt x="8425237" y="1756052"/>
                </a:cubicBezTo>
                <a:cubicBezTo>
                  <a:pt x="8453779" y="1764317"/>
                  <a:pt x="8456762" y="1860855"/>
                  <a:pt x="8456762" y="1860855"/>
                </a:cubicBezTo>
                <a:lnTo>
                  <a:pt x="8426993" y="1847338"/>
                </a:lnTo>
                <a:lnTo>
                  <a:pt x="8436722" y="1855398"/>
                </a:lnTo>
                <a:cubicBezTo>
                  <a:pt x="8489873" y="1892531"/>
                  <a:pt x="8551414" y="1921094"/>
                  <a:pt x="8596168" y="1966794"/>
                </a:cubicBezTo>
                <a:cubicBezTo>
                  <a:pt x="8626012" y="1997260"/>
                  <a:pt x="8626012" y="1997260"/>
                  <a:pt x="8626012" y="1997260"/>
                </a:cubicBezTo>
                <a:cubicBezTo>
                  <a:pt x="8596168" y="1997260"/>
                  <a:pt x="8566332" y="2027735"/>
                  <a:pt x="8566332" y="2027735"/>
                </a:cubicBezTo>
                <a:cubicBezTo>
                  <a:pt x="8566332" y="2027735"/>
                  <a:pt x="8596168" y="2058201"/>
                  <a:pt x="8596168" y="2088669"/>
                </a:cubicBezTo>
                <a:cubicBezTo>
                  <a:pt x="8596168" y="2088669"/>
                  <a:pt x="8626012" y="2119135"/>
                  <a:pt x="8655848" y="2149601"/>
                </a:cubicBezTo>
                <a:cubicBezTo>
                  <a:pt x="8655848" y="2149601"/>
                  <a:pt x="8715525" y="2180069"/>
                  <a:pt x="8715525" y="2210541"/>
                </a:cubicBezTo>
                <a:cubicBezTo>
                  <a:pt x="8685683" y="2210541"/>
                  <a:pt x="8655848" y="2210541"/>
                  <a:pt x="8685683" y="2241009"/>
                </a:cubicBezTo>
                <a:cubicBezTo>
                  <a:pt x="8715525" y="2241009"/>
                  <a:pt x="8715525" y="2271475"/>
                  <a:pt x="8745362" y="2301941"/>
                </a:cubicBezTo>
                <a:cubicBezTo>
                  <a:pt x="8775200" y="2332409"/>
                  <a:pt x="8775200" y="2362875"/>
                  <a:pt x="8775200" y="2362875"/>
                </a:cubicBezTo>
                <a:cubicBezTo>
                  <a:pt x="8775200" y="2362875"/>
                  <a:pt x="8745362" y="2332409"/>
                  <a:pt x="8745362" y="2332409"/>
                </a:cubicBezTo>
                <a:cubicBezTo>
                  <a:pt x="8715525" y="2301941"/>
                  <a:pt x="8685683" y="2271475"/>
                  <a:pt x="8655848" y="2271475"/>
                </a:cubicBezTo>
                <a:cubicBezTo>
                  <a:pt x="8655848" y="2271475"/>
                  <a:pt x="8655848" y="2271475"/>
                  <a:pt x="8596168" y="2241009"/>
                </a:cubicBezTo>
                <a:cubicBezTo>
                  <a:pt x="8566332" y="2210541"/>
                  <a:pt x="8566332" y="2210541"/>
                  <a:pt x="8566332" y="2210541"/>
                </a:cubicBezTo>
                <a:cubicBezTo>
                  <a:pt x="8566332" y="2210541"/>
                  <a:pt x="8536496" y="2210541"/>
                  <a:pt x="8536496" y="2210541"/>
                </a:cubicBezTo>
                <a:cubicBezTo>
                  <a:pt x="8506653" y="2210541"/>
                  <a:pt x="8536496" y="2271475"/>
                  <a:pt x="8536496" y="2301941"/>
                </a:cubicBezTo>
                <a:cubicBezTo>
                  <a:pt x="8536496" y="2301941"/>
                  <a:pt x="8536496" y="2301941"/>
                  <a:pt x="8566332" y="2332409"/>
                </a:cubicBezTo>
                <a:cubicBezTo>
                  <a:pt x="8596168" y="2362875"/>
                  <a:pt x="8626012" y="2362875"/>
                  <a:pt x="8626012" y="2393350"/>
                </a:cubicBezTo>
                <a:cubicBezTo>
                  <a:pt x="8655848" y="2393350"/>
                  <a:pt x="8655848" y="2423816"/>
                  <a:pt x="8655848" y="2423816"/>
                </a:cubicBezTo>
                <a:cubicBezTo>
                  <a:pt x="8715525" y="2454284"/>
                  <a:pt x="8775200" y="2515216"/>
                  <a:pt x="8775200" y="2515216"/>
                </a:cubicBezTo>
                <a:cubicBezTo>
                  <a:pt x="8805042" y="2545684"/>
                  <a:pt x="8834877" y="2576156"/>
                  <a:pt x="8834877" y="2576156"/>
                </a:cubicBezTo>
                <a:cubicBezTo>
                  <a:pt x="8834877" y="2606623"/>
                  <a:pt x="8834877" y="2606623"/>
                  <a:pt x="8834877" y="2606623"/>
                </a:cubicBezTo>
                <a:cubicBezTo>
                  <a:pt x="8834877" y="2606623"/>
                  <a:pt x="8827418" y="2606623"/>
                  <a:pt x="8819960" y="2606623"/>
                </a:cubicBezTo>
                <a:lnTo>
                  <a:pt x="8818537" y="2606623"/>
                </a:lnTo>
                <a:lnTo>
                  <a:pt x="8827346" y="2611672"/>
                </a:lnTo>
                <a:cubicBezTo>
                  <a:pt x="8837413" y="2630381"/>
                  <a:pt x="8845372" y="2656377"/>
                  <a:pt x="8849760" y="2681340"/>
                </a:cubicBezTo>
                <a:lnTo>
                  <a:pt x="8852432" y="2706940"/>
                </a:lnTo>
                <a:lnTo>
                  <a:pt x="8861658" y="2706940"/>
                </a:lnTo>
                <a:cubicBezTo>
                  <a:pt x="8861658" y="2706940"/>
                  <a:pt x="8888438" y="2729235"/>
                  <a:pt x="8888438" y="2729235"/>
                </a:cubicBezTo>
                <a:cubicBezTo>
                  <a:pt x="8888438" y="2729235"/>
                  <a:pt x="8861658" y="2729235"/>
                  <a:pt x="8861658" y="2729235"/>
                </a:cubicBezTo>
                <a:cubicBezTo>
                  <a:pt x="8861658" y="2729235"/>
                  <a:pt x="8859984" y="2727842"/>
                  <a:pt x="8857473" y="2725752"/>
                </a:cubicBezTo>
                <a:lnTo>
                  <a:pt x="8852983" y="2722013"/>
                </a:lnTo>
                <a:lnTo>
                  <a:pt x="8850742" y="2744808"/>
                </a:lnTo>
                <a:cubicBezTo>
                  <a:pt x="8842303" y="2773950"/>
                  <a:pt x="8776707" y="2786552"/>
                  <a:pt x="8727986" y="2740848"/>
                </a:cubicBezTo>
                <a:cubicBezTo>
                  <a:pt x="8727986" y="2740848"/>
                  <a:pt x="8727986" y="2740848"/>
                  <a:pt x="8679268" y="2695155"/>
                </a:cubicBezTo>
                <a:cubicBezTo>
                  <a:pt x="8659129" y="2657730"/>
                  <a:pt x="8659129" y="2657730"/>
                  <a:pt x="8659129" y="2657730"/>
                </a:cubicBezTo>
                <a:cubicBezTo>
                  <a:pt x="8638985" y="2620311"/>
                  <a:pt x="8618845" y="2582885"/>
                  <a:pt x="8590269" y="2574611"/>
                </a:cubicBezTo>
                <a:cubicBezTo>
                  <a:pt x="8590269" y="2574611"/>
                  <a:pt x="8590269" y="2574611"/>
                  <a:pt x="8581828" y="2603760"/>
                </a:cubicBezTo>
                <a:cubicBezTo>
                  <a:pt x="8581828" y="2603760"/>
                  <a:pt x="8601966" y="2641178"/>
                  <a:pt x="8601966" y="2641178"/>
                </a:cubicBezTo>
                <a:cubicBezTo>
                  <a:pt x="8622106" y="2678603"/>
                  <a:pt x="8670829" y="2724298"/>
                  <a:pt x="8690962" y="2761723"/>
                </a:cubicBezTo>
                <a:cubicBezTo>
                  <a:pt x="8711104" y="2799148"/>
                  <a:pt x="8779960" y="2882267"/>
                  <a:pt x="8779960" y="2882267"/>
                </a:cubicBezTo>
                <a:cubicBezTo>
                  <a:pt x="8771522" y="2911410"/>
                  <a:pt x="8742949" y="2903137"/>
                  <a:pt x="8742949" y="2903137"/>
                </a:cubicBezTo>
                <a:cubicBezTo>
                  <a:pt x="8714367" y="2894860"/>
                  <a:pt x="8677345" y="2915736"/>
                  <a:pt x="8648763" y="2907460"/>
                </a:cubicBezTo>
                <a:cubicBezTo>
                  <a:pt x="8648763" y="2907460"/>
                  <a:pt x="8637068" y="2840891"/>
                  <a:pt x="8608488" y="2832616"/>
                </a:cubicBezTo>
                <a:cubicBezTo>
                  <a:pt x="8588347" y="2795190"/>
                  <a:pt x="8556510" y="2691195"/>
                  <a:pt x="8516227" y="2616351"/>
                </a:cubicBezTo>
                <a:cubicBezTo>
                  <a:pt x="8516227" y="2616351"/>
                  <a:pt x="8516227" y="2616351"/>
                  <a:pt x="8459074" y="2599801"/>
                </a:cubicBezTo>
                <a:cubicBezTo>
                  <a:pt x="8467511" y="2570659"/>
                  <a:pt x="8467511" y="2570659"/>
                  <a:pt x="8467511" y="2570659"/>
                </a:cubicBezTo>
                <a:cubicBezTo>
                  <a:pt x="8467511" y="2570659"/>
                  <a:pt x="8418790" y="2524957"/>
                  <a:pt x="8398653" y="2487539"/>
                </a:cubicBezTo>
                <a:cubicBezTo>
                  <a:pt x="8384364" y="2483401"/>
                  <a:pt x="8383549" y="2459471"/>
                  <a:pt x="8386307" y="2436576"/>
                </a:cubicBezTo>
                <a:lnTo>
                  <a:pt x="8388419" y="2424851"/>
                </a:lnTo>
                <a:lnTo>
                  <a:pt x="8387302" y="2423816"/>
                </a:lnTo>
                <a:cubicBezTo>
                  <a:pt x="8327630" y="2423816"/>
                  <a:pt x="8208272" y="2332409"/>
                  <a:pt x="8178434" y="2301941"/>
                </a:cubicBezTo>
                <a:cubicBezTo>
                  <a:pt x="8178434" y="2301941"/>
                  <a:pt x="8178434" y="2301941"/>
                  <a:pt x="8178434" y="2271475"/>
                </a:cubicBezTo>
                <a:cubicBezTo>
                  <a:pt x="8178434" y="2241009"/>
                  <a:pt x="8178434" y="2241009"/>
                  <a:pt x="8178434" y="2241009"/>
                </a:cubicBezTo>
                <a:cubicBezTo>
                  <a:pt x="8200813" y="2241009"/>
                  <a:pt x="8223194" y="2258146"/>
                  <a:pt x="8245573" y="2266715"/>
                </a:cubicBezTo>
                <a:lnTo>
                  <a:pt x="8254864" y="2268692"/>
                </a:lnTo>
                <a:lnTo>
                  <a:pt x="8252605" y="2267028"/>
                </a:lnTo>
                <a:cubicBezTo>
                  <a:pt x="8240437" y="2257647"/>
                  <a:pt x="8229325" y="2248571"/>
                  <a:pt x="8219622" y="2239903"/>
                </a:cubicBezTo>
                <a:cubicBezTo>
                  <a:pt x="8174548" y="2226851"/>
                  <a:pt x="8158270" y="2198714"/>
                  <a:pt x="8158270" y="2198714"/>
                </a:cubicBezTo>
                <a:cubicBezTo>
                  <a:pt x="8142932" y="2188415"/>
                  <a:pt x="8129002" y="2178524"/>
                  <a:pt x="8116287" y="2169716"/>
                </a:cubicBezTo>
                <a:lnTo>
                  <a:pt x="8105352" y="2162628"/>
                </a:lnTo>
                <a:lnTo>
                  <a:pt x="8095914" y="2159123"/>
                </a:lnTo>
                <a:cubicBezTo>
                  <a:pt x="8079596" y="2153410"/>
                  <a:pt x="8066543" y="2149601"/>
                  <a:pt x="8059082" y="2149601"/>
                </a:cubicBezTo>
                <a:cubicBezTo>
                  <a:pt x="8029240" y="2149601"/>
                  <a:pt x="8029240" y="2149601"/>
                  <a:pt x="8029240" y="2149601"/>
                </a:cubicBezTo>
                <a:lnTo>
                  <a:pt x="8026644" y="2137137"/>
                </a:lnTo>
                <a:lnTo>
                  <a:pt x="8025403" y="2136763"/>
                </a:lnTo>
                <a:cubicBezTo>
                  <a:pt x="8007926" y="2131382"/>
                  <a:pt x="7937133" y="2108320"/>
                  <a:pt x="7922889" y="2083695"/>
                </a:cubicBezTo>
                <a:cubicBezTo>
                  <a:pt x="7900353" y="2077170"/>
                  <a:pt x="7812706" y="1958072"/>
                  <a:pt x="7790174" y="1951548"/>
                </a:cubicBezTo>
                <a:cubicBezTo>
                  <a:pt x="7790174" y="1951548"/>
                  <a:pt x="7773897" y="1923410"/>
                  <a:pt x="7757619" y="1895268"/>
                </a:cubicBezTo>
                <a:cubicBezTo>
                  <a:pt x="7757619" y="1895268"/>
                  <a:pt x="7696268" y="1854071"/>
                  <a:pt x="7673732" y="1847546"/>
                </a:cubicBezTo>
                <a:lnTo>
                  <a:pt x="7627733" y="1846558"/>
                </a:lnTo>
                <a:lnTo>
                  <a:pt x="7622532" y="1864521"/>
                </a:lnTo>
                <a:cubicBezTo>
                  <a:pt x="7618607" y="1878073"/>
                  <a:pt x="7618607" y="1878073"/>
                  <a:pt x="7618607" y="1878073"/>
                </a:cubicBezTo>
                <a:cubicBezTo>
                  <a:pt x="7618607" y="1878073"/>
                  <a:pt x="7610890" y="1875838"/>
                  <a:pt x="7604336" y="1869587"/>
                </a:cubicBezTo>
                <a:lnTo>
                  <a:pt x="7600913" y="1864090"/>
                </a:lnTo>
                <a:lnTo>
                  <a:pt x="7593601" y="1871204"/>
                </a:lnTo>
                <a:cubicBezTo>
                  <a:pt x="7593601" y="1871204"/>
                  <a:pt x="7548528" y="1858152"/>
                  <a:pt x="7532251" y="1830010"/>
                </a:cubicBezTo>
                <a:cubicBezTo>
                  <a:pt x="7509718" y="1823485"/>
                  <a:pt x="7477479" y="1808292"/>
                  <a:pt x="7448056" y="1793914"/>
                </a:cubicBezTo>
                <a:lnTo>
                  <a:pt x="7434884" y="1787478"/>
                </a:lnTo>
                <a:lnTo>
                  <a:pt x="7434884" y="1794726"/>
                </a:lnTo>
                <a:cubicBezTo>
                  <a:pt x="7434884" y="1802384"/>
                  <a:pt x="7434884" y="1810043"/>
                  <a:pt x="7434884" y="1810043"/>
                </a:cubicBezTo>
                <a:cubicBezTo>
                  <a:pt x="7405168" y="1810043"/>
                  <a:pt x="7345739" y="1779408"/>
                  <a:pt x="7286311" y="1718144"/>
                </a:cubicBezTo>
                <a:cubicBezTo>
                  <a:pt x="7286311" y="1718144"/>
                  <a:pt x="7256602" y="1687510"/>
                  <a:pt x="7167458" y="1656873"/>
                </a:cubicBezTo>
                <a:cubicBezTo>
                  <a:pt x="7160028" y="1649215"/>
                  <a:pt x="7150744" y="1641557"/>
                  <a:pt x="7140065" y="1633420"/>
                </a:cubicBezTo>
                <a:lnTo>
                  <a:pt x="7116135" y="1615801"/>
                </a:lnTo>
                <a:lnTo>
                  <a:pt x="7106564" y="1613029"/>
                </a:lnTo>
                <a:cubicBezTo>
                  <a:pt x="7100929" y="1611398"/>
                  <a:pt x="7096313" y="1611525"/>
                  <a:pt x="7092107" y="1612870"/>
                </a:cubicBezTo>
                <a:lnTo>
                  <a:pt x="7082095" y="1618833"/>
                </a:lnTo>
                <a:lnTo>
                  <a:pt x="7082095" y="1625179"/>
                </a:lnTo>
                <a:cubicBezTo>
                  <a:pt x="7082095" y="1627103"/>
                  <a:pt x="7082095" y="1627103"/>
                  <a:pt x="7082095" y="1627103"/>
                </a:cubicBezTo>
                <a:cubicBezTo>
                  <a:pt x="7082095" y="1627103"/>
                  <a:pt x="7082095" y="1627103"/>
                  <a:pt x="7079341" y="1627103"/>
                </a:cubicBezTo>
                <a:lnTo>
                  <a:pt x="7074205" y="1627103"/>
                </a:lnTo>
                <a:lnTo>
                  <a:pt x="7082027" y="1633900"/>
                </a:lnTo>
                <a:cubicBezTo>
                  <a:pt x="7122886" y="1672192"/>
                  <a:pt x="7167458" y="1718142"/>
                  <a:pt x="7197172" y="1748774"/>
                </a:cubicBezTo>
                <a:cubicBezTo>
                  <a:pt x="7197172" y="1748774"/>
                  <a:pt x="7256602" y="1779408"/>
                  <a:pt x="7316025" y="1810043"/>
                </a:cubicBezTo>
                <a:cubicBezTo>
                  <a:pt x="7345739" y="1810043"/>
                  <a:pt x="7345739" y="1810043"/>
                  <a:pt x="7345739" y="1810043"/>
                </a:cubicBezTo>
                <a:cubicBezTo>
                  <a:pt x="7345739" y="1810043"/>
                  <a:pt x="7345739" y="1840679"/>
                  <a:pt x="7345739" y="1840679"/>
                </a:cubicBezTo>
                <a:cubicBezTo>
                  <a:pt x="7345739" y="1840679"/>
                  <a:pt x="7375454" y="1871307"/>
                  <a:pt x="7375454" y="1871307"/>
                </a:cubicBezTo>
                <a:cubicBezTo>
                  <a:pt x="7375454" y="1901943"/>
                  <a:pt x="7375454" y="1901943"/>
                  <a:pt x="7375454" y="1901943"/>
                </a:cubicBezTo>
                <a:cubicBezTo>
                  <a:pt x="7405168" y="1901943"/>
                  <a:pt x="7434884" y="1932578"/>
                  <a:pt x="7494312" y="1993843"/>
                </a:cubicBezTo>
                <a:cubicBezTo>
                  <a:pt x="7494312" y="1993843"/>
                  <a:pt x="7524028" y="1993843"/>
                  <a:pt x="7553743" y="2024477"/>
                </a:cubicBezTo>
                <a:cubicBezTo>
                  <a:pt x="7583457" y="2055111"/>
                  <a:pt x="7613172" y="2085739"/>
                  <a:pt x="7672596" y="2116376"/>
                </a:cubicBezTo>
                <a:cubicBezTo>
                  <a:pt x="7672596" y="2147010"/>
                  <a:pt x="7672596" y="2147010"/>
                  <a:pt x="7672596" y="2147010"/>
                </a:cubicBezTo>
                <a:cubicBezTo>
                  <a:pt x="7702309" y="2177645"/>
                  <a:pt x="7761739" y="2208275"/>
                  <a:pt x="7791454" y="2208275"/>
                </a:cubicBezTo>
                <a:cubicBezTo>
                  <a:pt x="7821171" y="2238909"/>
                  <a:pt x="7910314" y="2300180"/>
                  <a:pt x="7910314" y="2300180"/>
                </a:cubicBezTo>
                <a:cubicBezTo>
                  <a:pt x="7940029" y="2300180"/>
                  <a:pt x="7999451" y="2361443"/>
                  <a:pt x="8058882" y="2392079"/>
                </a:cubicBezTo>
                <a:cubicBezTo>
                  <a:pt x="8058882" y="2392079"/>
                  <a:pt x="8088595" y="2422714"/>
                  <a:pt x="8118311" y="2422714"/>
                </a:cubicBezTo>
                <a:cubicBezTo>
                  <a:pt x="8148026" y="2453342"/>
                  <a:pt x="8207454" y="2483977"/>
                  <a:pt x="8207454" y="2483977"/>
                </a:cubicBezTo>
                <a:cubicBezTo>
                  <a:pt x="8237169" y="2514613"/>
                  <a:pt x="8296598" y="2575876"/>
                  <a:pt x="8296598" y="2637147"/>
                </a:cubicBezTo>
                <a:cubicBezTo>
                  <a:pt x="8311455" y="2652464"/>
                  <a:pt x="8326311" y="2683097"/>
                  <a:pt x="8341168" y="2713730"/>
                </a:cubicBezTo>
                <a:lnTo>
                  <a:pt x="8362570" y="2756024"/>
                </a:lnTo>
                <a:lnTo>
                  <a:pt x="8364405" y="2757834"/>
                </a:lnTo>
                <a:cubicBezTo>
                  <a:pt x="8387664" y="2780763"/>
                  <a:pt x="8387664" y="2780763"/>
                  <a:pt x="8387664" y="2780763"/>
                </a:cubicBezTo>
                <a:lnTo>
                  <a:pt x="8396199" y="2790317"/>
                </a:lnTo>
                <a:lnTo>
                  <a:pt x="8415451" y="2790317"/>
                </a:lnTo>
                <a:lnTo>
                  <a:pt x="8415451" y="2812250"/>
                </a:lnTo>
                <a:lnTo>
                  <a:pt x="8423163" y="2824258"/>
                </a:lnTo>
                <a:lnTo>
                  <a:pt x="8460022" y="2840092"/>
                </a:lnTo>
                <a:lnTo>
                  <a:pt x="8482471" y="2861307"/>
                </a:lnTo>
                <a:lnTo>
                  <a:pt x="8493339" y="2823774"/>
                </a:lnTo>
                <a:cubicBezTo>
                  <a:pt x="8496438" y="2813069"/>
                  <a:pt x="8498505" y="2805932"/>
                  <a:pt x="8498505" y="2805932"/>
                </a:cubicBezTo>
                <a:cubicBezTo>
                  <a:pt x="8498505" y="2805932"/>
                  <a:pt x="8524230" y="2813380"/>
                  <a:pt x="8541686" y="2849377"/>
                </a:cubicBezTo>
                <a:cubicBezTo>
                  <a:pt x="8537553" y="2863652"/>
                  <a:pt x="8526988" y="2876066"/>
                  <a:pt x="8517456" y="2884912"/>
                </a:cubicBezTo>
                <a:lnTo>
                  <a:pt x="8507825" y="2892853"/>
                </a:lnTo>
                <a:lnTo>
                  <a:pt x="8508482" y="2895019"/>
                </a:lnTo>
                <a:cubicBezTo>
                  <a:pt x="8515969" y="2909020"/>
                  <a:pt x="8533380" y="2926251"/>
                  <a:pt x="8552881" y="2943482"/>
                </a:cubicBezTo>
                <a:lnTo>
                  <a:pt x="8568268" y="2956545"/>
                </a:lnTo>
                <a:lnTo>
                  <a:pt x="8574000" y="2952348"/>
                </a:lnTo>
                <a:cubicBezTo>
                  <a:pt x="8576118" y="2945032"/>
                  <a:pt x="8582022" y="2944759"/>
                  <a:pt x="8590134" y="2948594"/>
                </a:cubicBezTo>
                <a:cubicBezTo>
                  <a:pt x="8614469" y="2960101"/>
                  <a:pt x="8658675" y="3008584"/>
                  <a:pt x="8680169" y="3014807"/>
                </a:cubicBezTo>
                <a:cubicBezTo>
                  <a:pt x="8680169" y="3014807"/>
                  <a:pt x="8757678" y="3068969"/>
                  <a:pt x="8786337" y="3077268"/>
                </a:cubicBezTo>
                <a:cubicBezTo>
                  <a:pt x="8786337" y="3077268"/>
                  <a:pt x="8815003" y="3085568"/>
                  <a:pt x="8815003" y="3085568"/>
                </a:cubicBezTo>
                <a:cubicBezTo>
                  <a:pt x="8815003" y="3085568"/>
                  <a:pt x="8835187" y="3123132"/>
                  <a:pt x="8863846" y="3131431"/>
                </a:cubicBezTo>
                <a:cubicBezTo>
                  <a:pt x="8904221" y="3206565"/>
                  <a:pt x="8981731" y="3260727"/>
                  <a:pt x="9022100" y="3335853"/>
                </a:cubicBezTo>
                <a:cubicBezTo>
                  <a:pt x="9042292" y="3373417"/>
                  <a:pt x="9042292" y="3373417"/>
                  <a:pt x="9042292" y="3373417"/>
                </a:cubicBezTo>
                <a:cubicBezTo>
                  <a:pt x="9013627" y="3365117"/>
                  <a:pt x="8976492" y="3386091"/>
                  <a:pt x="8976492" y="3386091"/>
                </a:cubicBezTo>
                <a:cubicBezTo>
                  <a:pt x="8976492" y="3386091"/>
                  <a:pt x="8987846" y="3407220"/>
                  <a:pt x="8989948" y="3430131"/>
                </a:cubicBezTo>
                <a:lnTo>
                  <a:pt x="8989286" y="3438772"/>
                </a:lnTo>
                <a:lnTo>
                  <a:pt x="9009738" y="3464249"/>
                </a:lnTo>
                <a:cubicBezTo>
                  <a:pt x="9009738" y="3464249"/>
                  <a:pt x="9069162" y="3525514"/>
                  <a:pt x="9098877" y="3586783"/>
                </a:cubicBezTo>
                <a:cubicBezTo>
                  <a:pt x="9158305" y="3648047"/>
                  <a:pt x="9217735" y="3709318"/>
                  <a:pt x="9217735" y="3709318"/>
                </a:cubicBezTo>
                <a:cubicBezTo>
                  <a:pt x="9247449" y="3770581"/>
                  <a:pt x="9306879" y="3831852"/>
                  <a:pt x="9336588" y="3862485"/>
                </a:cubicBezTo>
                <a:cubicBezTo>
                  <a:pt x="9336588" y="3893115"/>
                  <a:pt x="9336588" y="3985022"/>
                  <a:pt x="9336588" y="4015649"/>
                </a:cubicBezTo>
                <a:cubicBezTo>
                  <a:pt x="9336588" y="4015649"/>
                  <a:pt x="9306879" y="3985022"/>
                  <a:pt x="9306879" y="3954386"/>
                </a:cubicBezTo>
                <a:cubicBezTo>
                  <a:pt x="9306879" y="3954386"/>
                  <a:pt x="9277164" y="3923751"/>
                  <a:pt x="9247449" y="3893115"/>
                </a:cubicBezTo>
                <a:cubicBezTo>
                  <a:pt x="9247449" y="3862485"/>
                  <a:pt x="9217735" y="3801217"/>
                  <a:pt x="9188020" y="3770581"/>
                </a:cubicBezTo>
                <a:cubicBezTo>
                  <a:pt x="9069162" y="3617419"/>
                  <a:pt x="9069162" y="3617419"/>
                  <a:pt x="9069162" y="3617419"/>
                </a:cubicBezTo>
                <a:lnTo>
                  <a:pt x="9048287" y="3597690"/>
                </a:lnTo>
                <a:lnTo>
                  <a:pt x="9048218" y="3597671"/>
                </a:lnTo>
                <a:cubicBezTo>
                  <a:pt x="9029011" y="3593597"/>
                  <a:pt x="9016677" y="3595972"/>
                  <a:pt x="9031813" y="3624145"/>
                </a:cubicBezTo>
                <a:cubicBezTo>
                  <a:pt x="9060478" y="3632446"/>
                  <a:pt x="9052005" y="3661709"/>
                  <a:pt x="9072191" y="3699272"/>
                </a:cubicBezTo>
                <a:cubicBezTo>
                  <a:pt x="9077237" y="3708663"/>
                  <a:pt x="9080493" y="3717536"/>
                  <a:pt x="9082537" y="3725562"/>
                </a:cubicBezTo>
                <a:lnTo>
                  <a:pt x="9084541" y="3739364"/>
                </a:lnTo>
                <a:lnTo>
                  <a:pt x="9100270" y="3768669"/>
                </a:lnTo>
                <a:cubicBezTo>
                  <a:pt x="9125341" y="3814618"/>
                  <a:pt x="9155984" y="3868227"/>
                  <a:pt x="9173627" y="3898861"/>
                </a:cubicBezTo>
                <a:lnTo>
                  <a:pt x="9176885" y="3904503"/>
                </a:lnTo>
                <a:lnTo>
                  <a:pt x="9195143" y="3924707"/>
                </a:lnTo>
                <a:cubicBezTo>
                  <a:pt x="9212705" y="3945459"/>
                  <a:pt x="9235423" y="3975537"/>
                  <a:pt x="9256048" y="4012844"/>
                </a:cubicBezTo>
                <a:cubicBezTo>
                  <a:pt x="9359166" y="4199366"/>
                  <a:pt x="9359166" y="4199366"/>
                  <a:pt x="9359166" y="4199366"/>
                </a:cubicBezTo>
                <a:cubicBezTo>
                  <a:pt x="9247678" y="4041750"/>
                  <a:pt x="9247678" y="4041750"/>
                  <a:pt x="9247678" y="4041750"/>
                </a:cubicBezTo>
                <a:cubicBezTo>
                  <a:pt x="9227053" y="4004443"/>
                  <a:pt x="9211584" y="3976464"/>
                  <a:pt x="9201270" y="3957812"/>
                </a:cubicBezTo>
                <a:lnTo>
                  <a:pt x="9189741" y="3936961"/>
                </a:lnTo>
                <a:lnTo>
                  <a:pt x="9192199" y="3955821"/>
                </a:lnTo>
                <a:cubicBezTo>
                  <a:pt x="9199163" y="3994592"/>
                  <a:pt x="9210306" y="4046285"/>
                  <a:pt x="9188020" y="4046285"/>
                </a:cubicBezTo>
                <a:cubicBezTo>
                  <a:pt x="9188020" y="4046285"/>
                  <a:pt x="9188020" y="4046285"/>
                  <a:pt x="9188020" y="4015649"/>
                </a:cubicBezTo>
                <a:cubicBezTo>
                  <a:pt x="9158305" y="3985022"/>
                  <a:pt x="9158305" y="3985022"/>
                  <a:pt x="9158305" y="3985022"/>
                </a:cubicBezTo>
                <a:cubicBezTo>
                  <a:pt x="9158305" y="3954386"/>
                  <a:pt x="9128590" y="3923751"/>
                  <a:pt x="9128590" y="3893115"/>
                </a:cubicBezTo>
                <a:cubicBezTo>
                  <a:pt x="9128590" y="3862485"/>
                  <a:pt x="9069162" y="3831852"/>
                  <a:pt x="9039447" y="3801217"/>
                </a:cubicBezTo>
                <a:cubicBezTo>
                  <a:pt x="9009738" y="3770581"/>
                  <a:pt x="8920594" y="3678682"/>
                  <a:pt x="8920594" y="3678682"/>
                </a:cubicBezTo>
                <a:cubicBezTo>
                  <a:pt x="8905737" y="3663365"/>
                  <a:pt x="8890880" y="3655706"/>
                  <a:pt x="8879737" y="3651877"/>
                </a:cubicBezTo>
                <a:lnTo>
                  <a:pt x="8876941" y="3651181"/>
                </a:lnTo>
                <a:lnTo>
                  <a:pt x="8880082" y="3657026"/>
                </a:lnTo>
                <a:cubicBezTo>
                  <a:pt x="8882920" y="3662309"/>
                  <a:pt x="8886705" y="3669352"/>
                  <a:pt x="8891751" y="3678743"/>
                </a:cubicBezTo>
                <a:cubicBezTo>
                  <a:pt x="8911936" y="3716305"/>
                  <a:pt x="8940601" y="3724606"/>
                  <a:pt x="8932125" y="3753878"/>
                </a:cubicBezTo>
                <a:cubicBezTo>
                  <a:pt x="8960785" y="3762177"/>
                  <a:pt x="8952311" y="3791441"/>
                  <a:pt x="8952311" y="3791441"/>
                </a:cubicBezTo>
                <a:cubicBezTo>
                  <a:pt x="9001159" y="3837305"/>
                  <a:pt x="9041532" y="3912430"/>
                  <a:pt x="9041532" y="3912430"/>
                </a:cubicBezTo>
                <a:cubicBezTo>
                  <a:pt x="9061722" y="3949997"/>
                  <a:pt x="9081905" y="3987564"/>
                  <a:pt x="9081905" y="3987564"/>
                </a:cubicBezTo>
                <a:cubicBezTo>
                  <a:pt x="9073431" y="4016829"/>
                  <a:pt x="9073431" y="4016829"/>
                  <a:pt x="9073431" y="4016829"/>
                </a:cubicBezTo>
                <a:cubicBezTo>
                  <a:pt x="9073431" y="4016829"/>
                  <a:pt x="9044773" y="4008531"/>
                  <a:pt x="9044773" y="4008531"/>
                </a:cubicBezTo>
                <a:cubicBezTo>
                  <a:pt x="9044773" y="4008531"/>
                  <a:pt x="9042250" y="4003835"/>
                  <a:pt x="9037701" y="3996075"/>
                </a:cubicBezTo>
                <a:lnTo>
                  <a:pt x="9029352" y="3982679"/>
                </a:lnTo>
                <a:lnTo>
                  <a:pt x="9034805" y="3993156"/>
                </a:lnTo>
                <a:cubicBezTo>
                  <a:pt x="9037590" y="4000335"/>
                  <a:pt x="9039447" y="4007993"/>
                  <a:pt x="9039447" y="4015649"/>
                </a:cubicBezTo>
                <a:cubicBezTo>
                  <a:pt x="9069162" y="4046285"/>
                  <a:pt x="9098877" y="4076919"/>
                  <a:pt x="9128590" y="4138182"/>
                </a:cubicBezTo>
                <a:cubicBezTo>
                  <a:pt x="9128590" y="4168818"/>
                  <a:pt x="9128590" y="4168818"/>
                  <a:pt x="9128590" y="4168818"/>
                </a:cubicBezTo>
                <a:cubicBezTo>
                  <a:pt x="9158305" y="4199456"/>
                  <a:pt x="9217735" y="4260716"/>
                  <a:pt x="9217735" y="4291354"/>
                </a:cubicBezTo>
                <a:cubicBezTo>
                  <a:pt x="9247449" y="4291354"/>
                  <a:pt x="9247449" y="4413889"/>
                  <a:pt x="9247449" y="4475151"/>
                </a:cubicBezTo>
                <a:cubicBezTo>
                  <a:pt x="9247449" y="4475151"/>
                  <a:pt x="9247449" y="4505784"/>
                  <a:pt x="9277164" y="4567055"/>
                </a:cubicBezTo>
                <a:cubicBezTo>
                  <a:pt x="9306879" y="4597684"/>
                  <a:pt x="9306879" y="4628317"/>
                  <a:pt x="9336588" y="4658954"/>
                </a:cubicBezTo>
                <a:cubicBezTo>
                  <a:pt x="9336588" y="4658954"/>
                  <a:pt x="9366302" y="4720217"/>
                  <a:pt x="9366302" y="4750852"/>
                </a:cubicBezTo>
                <a:cubicBezTo>
                  <a:pt x="9396017" y="4781488"/>
                  <a:pt x="9425732" y="4842752"/>
                  <a:pt x="9425732" y="4842752"/>
                </a:cubicBezTo>
                <a:cubicBezTo>
                  <a:pt x="9425732" y="4842752"/>
                  <a:pt x="9455447" y="4904023"/>
                  <a:pt x="9485160" y="4965287"/>
                </a:cubicBezTo>
                <a:cubicBezTo>
                  <a:pt x="9485160" y="4965287"/>
                  <a:pt x="9514875" y="5026556"/>
                  <a:pt x="9544592" y="5087820"/>
                </a:cubicBezTo>
                <a:cubicBezTo>
                  <a:pt x="9574307" y="5149091"/>
                  <a:pt x="9574307" y="5179726"/>
                  <a:pt x="9604022" y="5210353"/>
                </a:cubicBezTo>
                <a:cubicBezTo>
                  <a:pt x="9604022" y="5240991"/>
                  <a:pt x="9604022" y="5240991"/>
                  <a:pt x="9604022" y="5240991"/>
                </a:cubicBezTo>
                <a:cubicBezTo>
                  <a:pt x="9633735" y="5302253"/>
                  <a:pt x="9663450" y="5394159"/>
                  <a:pt x="9693158" y="5455424"/>
                </a:cubicBezTo>
                <a:cubicBezTo>
                  <a:pt x="9722874" y="5486059"/>
                  <a:pt x="9752588" y="5669857"/>
                  <a:pt x="9722874" y="5700489"/>
                </a:cubicBezTo>
                <a:cubicBezTo>
                  <a:pt x="9722874" y="5700489"/>
                  <a:pt x="9722874" y="5700489"/>
                  <a:pt x="9752588" y="5761762"/>
                </a:cubicBezTo>
                <a:cubicBezTo>
                  <a:pt x="9782303" y="5853660"/>
                  <a:pt x="9782303" y="5976193"/>
                  <a:pt x="9812018" y="6068093"/>
                </a:cubicBezTo>
                <a:cubicBezTo>
                  <a:pt x="9812018" y="6129361"/>
                  <a:pt x="9812018" y="6129361"/>
                  <a:pt x="9812018" y="6129361"/>
                </a:cubicBezTo>
                <a:cubicBezTo>
                  <a:pt x="9812018" y="6190626"/>
                  <a:pt x="9841733" y="6282525"/>
                  <a:pt x="9841733" y="6282525"/>
                </a:cubicBezTo>
                <a:cubicBezTo>
                  <a:pt x="9841733" y="6313159"/>
                  <a:pt x="9841733" y="6405059"/>
                  <a:pt x="9841733" y="6435696"/>
                </a:cubicBezTo>
                <a:cubicBezTo>
                  <a:pt x="9812018" y="6435696"/>
                  <a:pt x="9812018" y="6374431"/>
                  <a:pt x="9812018" y="6313159"/>
                </a:cubicBezTo>
                <a:cubicBezTo>
                  <a:pt x="9782303" y="6251898"/>
                  <a:pt x="9722874" y="6068093"/>
                  <a:pt x="9722874" y="6006828"/>
                </a:cubicBezTo>
                <a:cubicBezTo>
                  <a:pt x="9693158" y="5976193"/>
                  <a:pt x="9663450" y="5823024"/>
                  <a:pt x="9633735" y="5731125"/>
                </a:cubicBezTo>
                <a:cubicBezTo>
                  <a:pt x="9604022" y="5608592"/>
                  <a:pt x="9604022" y="5608592"/>
                  <a:pt x="9604022" y="5608592"/>
                </a:cubicBezTo>
                <a:cubicBezTo>
                  <a:pt x="9574307" y="5547321"/>
                  <a:pt x="9544592" y="5486059"/>
                  <a:pt x="9544592" y="5455424"/>
                </a:cubicBezTo>
                <a:cubicBezTo>
                  <a:pt x="9544592" y="5455424"/>
                  <a:pt x="9544592" y="5394159"/>
                  <a:pt x="9544592" y="5394159"/>
                </a:cubicBezTo>
                <a:cubicBezTo>
                  <a:pt x="9544592" y="5394159"/>
                  <a:pt x="9574307" y="5363523"/>
                  <a:pt x="9574307" y="5363523"/>
                </a:cubicBezTo>
                <a:cubicBezTo>
                  <a:pt x="9574307" y="5332888"/>
                  <a:pt x="9544592" y="5302253"/>
                  <a:pt x="9514875" y="5271623"/>
                </a:cubicBezTo>
                <a:cubicBezTo>
                  <a:pt x="9514875" y="5271623"/>
                  <a:pt x="9455447" y="5210353"/>
                  <a:pt x="9425732" y="5179726"/>
                </a:cubicBezTo>
                <a:cubicBezTo>
                  <a:pt x="9425732" y="5179726"/>
                  <a:pt x="9425732" y="5179726"/>
                  <a:pt x="9396017" y="5118453"/>
                </a:cubicBezTo>
                <a:cubicBezTo>
                  <a:pt x="9396017" y="5026556"/>
                  <a:pt x="9366302" y="4965287"/>
                  <a:pt x="9366302" y="4965287"/>
                </a:cubicBezTo>
                <a:cubicBezTo>
                  <a:pt x="9366302" y="4934656"/>
                  <a:pt x="9336588" y="4904023"/>
                  <a:pt x="9306879" y="4873387"/>
                </a:cubicBezTo>
                <a:cubicBezTo>
                  <a:pt x="9306879" y="4812123"/>
                  <a:pt x="9277164" y="4781488"/>
                  <a:pt x="9247449" y="4750852"/>
                </a:cubicBezTo>
                <a:cubicBezTo>
                  <a:pt x="9188020" y="4628317"/>
                  <a:pt x="9188020" y="4628317"/>
                  <a:pt x="9188020" y="4628317"/>
                </a:cubicBezTo>
                <a:cubicBezTo>
                  <a:pt x="9158305" y="4567055"/>
                  <a:pt x="9098877" y="4475151"/>
                  <a:pt x="9069162" y="4413889"/>
                </a:cubicBezTo>
                <a:cubicBezTo>
                  <a:pt x="9069162" y="4413889"/>
                  <a:pt x="9039447" y="4352616"/>
                  <a:pt x="9039447" y="4321989"/>
                </a:cubicBezTo>
                <a:cubicBezTo>
                  <a:pt x="9009738" y="4260716"/>
                  <a:pt x="9009738" y="4230083"/>
                  <a:pt x="9009738" y="4230083"/>
                </a:cubicBezTo>
                <a:cubicBezTo>
                  <a:pt x="8980024" y="4168818"/>
                  <a:pt x="8950309" y="4107556"/>
                  <a:pt x="8950309" y="4107556"/>
                </a:cubicBezTo>
                <a:cubicBezTo>
                  <a:pt x="8950309" y="4076919"/>
                  <a:pt x="8920594" y="4046285"/>
                  <a:pt x="8920594" y="4076919"/>
                </a:cubicBezTo>
                <a:cubicBezTo>
                  <a:pt x="8920594" y="4076919"/>
                  <a:pt x="8890880" y="4076919"/>
                  <a:pt x="8861165" y="4046285"/>
                </a:cubicBezTo>
                <a:cubicBezTo>
                  <a:pt x="8831450" y="4015649"/>
                  <a:pt x="8801735" y="3923751"/>
                  <a:pt x="8801735" y="3923751"/>
                </a:cubicBezTo>
                <a:cubicBezTo>
                  <a:pt x="8831450" y="3923751"/>
                  <a:pt x="8831450" y="3893115"/>
                  <a:pt x="8801735" y="3862485"/>
                </a:cubicBezTo>
                <a:cubicBezTo>
                  <a:pt x="8801735" y="3862485"/>
                  <a:pt x="8772022" y="3801217"/>
                  <a:pt x="8742306" y="3801217"/>
                </a:cubicBezTo>
                <a:cubicBezTo>
                  <a:pt x="8742306" y="3801217"/>
                  <a:pt x="8682876" y="3770581"/>
                  <a:pt x="8682876" y="3770581"/>
                </a:cubicBezTo>
                <a:cubicBezTo>
                  <a:pt x="8682876" y="3770581"/>
                  <a:pt x="8623454" y="3739953"/>
                  <a:pt x="8623454" y="3709318"/>
                </a:cubicBezTo>
                <a:cubicBezTo>
                  <a:pt x="8623454" y="3709318"/>
                  <a:pt x="8623454" y="3694001"/>
                  <a:pt x="8623454" y="3678683"/>
                </a:cubicBezTo>
                <a:lnTo>
                  <a:pt x="8623454" y="3663802"/>
                </a:lnTo>
                <a:lnTo>
                  <a:pt x="8597072" y="3637031"/>
                </a:lnTo>
                <a:cubicBezTo>
                  <a:pt x="8565078" y="3600012"/>
                  <a:pt x="8537726" y="3560371"/>
                  <a:pt x="8527633" y="3541589"/>
                </a:cubicBezTo>
                <a:cubicBezTo>
                  <a:pt x="8527633" y="3541589"/>
                  <a:pt x="8527633" y="3541589"/>
                  <a:pt x="8531208" y="3529243"/>
                </a:cubicBezTo>
                <a:lnTo>
                  <a:pt x="8532288" y="3525514"/>
                </a:lnTo>
                <a:lnTo>
                  <a:pt x="8504594" y="3525514"/>
                </a:lnTo>
                <a:cubicBezTo>
                  <a:pt x="8474879" y="3525514"/>
                  <a:pt x="8385737" y="3433615"/>
                  <a:pt x="8356022" y="3402978"/>
                </a:cubicBezTo>
                <a:cubicBezTo>
                  <a:pt x="8326312" y="3372350"/>
                  <a:pt x="8237169" y="3280445"/>
                  <a:pt x="8237169" y="3249817"/>
                </a:cubicBezTo>
                <a:cubicBezTo>
                  <a:pt x="8237169" y="3249817"/>
                  <a:pt x="8177739" y="3188546"/>
                  <a:pt x="8148026" y="3157911"/>
                </a:cubicBezTo>
                <a:cubicBezTo>
                  <a:pt x="8088595" y="3096648"/>
                  <a:pt x="8029167" y="3004749"/>
                  <a:pt x="7999451" y="2974113"/>
                </a:cubicBezTo>
                <a:cubicBezTo>
                  <a:pt x="7999451" y="2974113"/>
                  <a:pt x="7940029" y="2943478"/>
                  <a:pt x="7880598" y="2912850"/>
                </a:cubicBezTo>
                <a:cubicBezTo>
                  <a:pt x="7880598" y="2912850"/>
                  <a:pt x="7878742" y="2912850"/>
                  <a:pt x="7875028" y="2911893"/>
                </a:cubicBezTo>
                <a:lnTo>
                  <a:pt x="7874110" y="2911525"/>
                </a:lnTo>
                <a:lnTo>
                  <a:pt x="7871185" y="2921621"/>
                </a:lnTo>
                <a:lnTo>
                  <a:pt x="7870019" y="2925651"/>
                </a:lnTo>
                <a:lnTo>
                  <a:pt x="7874775" y="2930691"/>
                </a:lnTo>
                <a:lnTo>
                  <a:pt x="7883039" y="2943070"/>
                </a:lnTo>
                <a:lnTo>
                  <a:pt x="7887847" y="2945881"/>
                </a:lnTo>
                <a:cubicBezTo>
                  <a:pt x="7907396" y="2963502"/>
                  <a:pt x="7926166" y="2998836"/>
                  <a:pt x="7956199" y="3055369"/>
                </a:cubicBezTo>
                <a:cubicBezTo>
                  <a:pt x="7956199" y="3055369"/>
                  <a:pt x="7984742" y="3063633"/>
                  <a:pt x="8004764" y="3101323"/>
                </a:cubicBezTo>
                <a:cubicBezTo>
                  <a:pt x="8024784" y="3139013"/>
                  <a:pt x="8044809" y="3176698"/>
                  <a:pt x="8093367" y="3222654"/>
                </a:cubicBezTo>
                <a:cubicBezTo>
                  <a:pt x="8084847" y="3252079"/>
                  <a:pt x="8084847" y="3252079"/>
                  <a:pt x="8084847" y="3252079"/>
                </a:cubicBezTo>
                <a:cubicBezTo>
                  <a:pt x="8104866" y="3289770"/>
                  <a:pt x="8153432" y="3335721"/>
                  <a:pt x="8181975" y="3343985"/>
                </a:cubicBezTo>
                <a:cubicBezTo>
                  <a:pt x="8201999" y="3381676"/>
                  <a:pt x="8270582" y="3465323"/>
                  <a:pt x="8270582" y="3465323"/>
                </a:cubicBezTo>
                <a:cubicBezTo>
                  <a:pt x="8299125" y="3473588"/>
                  <a:pt x="8339164" y="3548961"/>
                  <a:pt x="8387727" y="3594918"/>
                </a:cubicBezTo>
                <a:cubicBezTo>
                  <a:pt x="8387727" y="3594918"/>
                  <a:pt x="8398988" y="3616119"/>
                  <a:pt x="8416660" y="3630206"/>
                </a:cubicBezTo>
                <a:lnTo>
                  <a:pt x="8423340" y="3633836"/>
                </a:lnTo>
                <a:lnTo>
                  <a:pt x="8407459" y="3613887"/>
                </a:lnTo>
                <a:cubicBezTo>
                  <a:pt x="8401500" y="3606402"/>
                  <a:pt x="8395541" y="3599272"/>
                  <a:pt x="8389582" y="3593568"/>
                </a:cubicBezTo>
                <a:cubicBezTo>
                  <a:pt x="8365748" y="3547947"/>
                  <a:pt x="8318082" y="3502323"/>
                  <a:pt x="8318082" y="3479511"/>
                </a:cubicBezTo>
                <a:cubicBezTo>
                  <a:pt x="8318082" y="3479511"/>
                  <a:pt x="8318082" y="3479511"/>
                  <a:pt x="8294246" y="3479511"/>
                </a:cubicBezTo>
                <a:cubicBezTo>
                  <a:pt x="8246576" y="3433885"/>
                  <a:pt x="8246576" y="3433885"/>
                  <a:pt x="8246576" y="3433885"/>
                </a:cubicBezTo>
                <a:cubicBezTo>
                  <a:pt x="8234657" y="3411073"/>
                  <a:pt x="8228699" y="3393965"/>
                  <a:pt x="8228699" y="3388262"/>
                </a:cubicBezTo>
                <a:cubicBezTo>
                  <a:pt x="8228699" y="3382557"/>
                  <a:pt x="8234657" y="3388261"/>
                  <a:pt x="8246576" y="3411070"/>
                </a:cubicBezTo>
                <a:cubicBezTo>
                  <a:pt x="8270411" y="3433885"/>
                  <a:pt x="8389582" y="3525132"/>
                  <a:pt x="8413417" y="3570757"/>
                </a:cubicBezTo>
                <a:cubicBezTo>
                  <a:pt x="8413417" y="3604977"/>
                  <a:pt x="8453639" y="3652027"/>
                  <a:pt x="8463695" y="3663788"/>
                </a:cubicBezTo>
                <a:cubicBezTo>
                  <a:pt x="8467046" y="3667709"/>
                  <a:pt x="8467046" y="3667709"/>
                  <a:pt x="8461088" y="3662004"/>
                </a:cubicBezTo>
                <a:lnTo>
                  <a:pt x="8446125" y="3655739"/>
                </a:lnTo>
                <a:lnTo>
                  <a:pt x="8455454" y="3669840"/>
                </a:lnTo>
                <a:cubicBezTo>
                  <a:pt x="8477560" y="3698663"/>
                  <a:pt x="8504876" y="3724513"/>
                  <a:pt x="8504876" y="3724513"/>
                </a:cubicBezTo>
                <a:cubicBezTo>
                  <a:pt x="8524897" y="3762205"/>
                  <a:pt x="8564942" y="3837580"/>
                  <a:pt x="8547900" y="3896434"/>
                </a:cubicBezTo>
                <a:cubicBezTo>
                  <a:pt x="8557911" y="3915279"/>
                  <a:pt x="8563662" y="3948835"/>
                  <a:pt x="8569411" y="3982391"/>
                </a:cubicBezTo>
                <a:lnTo>
                  <a:pt x="8578205" y="4028969"/>
                </a:lnTo>
                <a:lnTo>
                  <a:pt x="8579464" y="4031218"/>
                </a:lnTo>
                <a:cubicBezTo>
                  <a:pt x="8595428" y="4059712"/>
                  <a:pt x="8595428" y="4059712"/>
                  <a:pt x="8595428" y="4059712"/>
                </a:cubicBezTo>
                <a:lnTo>
                  <a:pt x="8600970" y="4071263"/>
                </a:lnTo>
                <a:lnTo>
                  <a:pt x="8619462" y="4076617"/>
                </a:lnTo>
                <a:lnTo>
                  <a:pt x="8613362" y="4097685"/>
                </a:lnTo>
                <a:lnTo>
                  <a:pt x="8617430" y="4111364"/>
                </a:lnTo>
                <a:lnTo>
                  <a:pt x="8648431" y="4136825"/>
                </a:lnTo>
                <a:cubicBezTo>
                  <a:pt x="8659506" y="4151991"/>
                  <a:pt x="8669517" y="4170838"/>
                  <a:pt x="8679528" y="4189682"/>
                </a:cubicBezTo>
                <a:cubicBezTo>
                  <a:pt x="8671007" y="4219110"/>
                  <a:pt x="8739595" y="4302750"/>
                  <a:pt x="8759617" y="4340441"/>
                </a:cubicBezTo>
                <a:cubicBezTo>
                  <a:pt x="8759617" y="4340441"/>
                  <a:pt x="8799655" y="4415814"/>
                  <a:pt x="8791134" y="4445242"/>
                </a:cubicBezTo>
                <a:cubicBezTo>
                  <a:pt x="8811155" y="4482934"/>
                  <a:pt x="8871221" y="4596000"/>
                  <a:pt x="8891243" y="4633691"/>
                </a:cubicBezTo>
                <a:cubicBezTo>
                  <a:pt x="8882724" y="4663110"/>
                  <a:pt x="8902746" y="4700803"/>
                  <a:pt x="8951309" y="4746758"/>
                </a:cubicBezTo>
                <a:cubicBezTo>
                  <a:pt x="8971331" y="4784449"/>
                  <a:pt x="8982834" y="4851561"/>
                  <a:pt x="9002855" y="4889250"/>
                </a:cubicBezTo>
                <a:cubicBezTo>
                  <a:pt x="9002855" y="4889250"/>
                  <a:pt x="9042894" y="4964625"/>
                  <a:pt x="9054396" y="5031742"/>
                </a:cubicBezTo>
                <a:cubicBezTo>
                  <a:pt x="9094439" y="5107117"/>
                  <a:pt x="9134482" y="5182500"/>
                  <a:pt x="9134482" y="5182500"/>
                </a:cubicBezTo>
                <a:cubicBezTo>
                  <a:pt x="9145984" y="5249611"/>
                  <a:pt x="9186028" y="5324994"/>
                  <a:pt x="9206044" y="5362681"/>
                </a:cubicBezTo>
                <a:cubicBezTo>
                  <a:pt x="9197525" y="5392103"/>
                  <a:pt x="9171962" y="5480384"/>
                  <a:pt x="9163444" y="5509802"/>
                </a:cubicBezTo>
                <a:cubicBezTo>
                  <a:pt x="9163444" y="5509802"/>
                  <a:pt x="9143425" y="5472121"/>
                  <a:pt x="9151946" y="5442692"/>
                </a:cubicBezTo>
                <a:cubicBezTo>
                  <a:pt x="9151946" y="5442692"/>
                  <a:pt x="9131925" y="5405001"/>
                  <a:pt x="9111903" y="5367310"/>
                </a:cubicBezTo>
                <a:cubicBezTo>
                  <a:pt x="9120422" y="5337889"/>
                  <a:pt x="9108922" y="5270774"/>
                  <a:pt x="9088900" y="5233081"/>
                </a:cubicBezTo>
                <a:cubicBezTo>
                  <a:pt x="9017332" y="5052905"/>
                  <a:pt x="9017332" y="5052905"/>
                  <a:pt x="9017332" y="5052905"/>
                </a:cubicBezTo>
                <a:cubicBezTo>
                  <a:pt x="8997311" y="5015213"/>
                  <a:pt x="8977295" y="4977523"/>
                  <a:pt x="8948753" y="4969259"/>
                </a:cubicBezTo>
                <a:cubicBezTo>
                  <a:pt x="8948753" y="4969259"/>
                  <a:pt x="8931711" y="5028111"/>
                  <a:pt x="8960253" y="5036377"/>
                </a:cubicBezTo>
                <a:cubicBezTo>
                  <a:pt x="8960253" y="5036377"/>
                  <a:pt x="8971750" y="5103486"/>
                  <a:pt x="8991772" y="5141177"/>
                </a:cubicBezTo>
                <a:cubicBezTo>
                  <a:pt x="9003275" y="5208287"/>
                  <a:pt x="9046298" y="5380207"/>
                  <a:pt x="9046298" y="5380207"/>
                </a:cubicBezTo>
                <a:cubicBezTo>
                  <a:pt x="9037777" y="5409633"/>
                  <a:pt x="9040759" y="5506171"/>
                  <a:pt x="9012217" y="5497906"/>
                </a:cubicBezTo>
                <a:cubicBezTo>
                  <a:pt x="9012217" y="5497906"/>
                  <a:pt x="9012217" y="5497906"/>
                  <a:pt x="9020738" y="5468480"/>
                </a:cubicBezTo>
                <a:cubicBezTo>
                  <a:pt x="9000714" y="5430796"/>
                  <a:pt x="9000714" y="5430796"/>
                  <a:pt x="9000714" y="5430796"/>
                </a:cubicBezTo>
                <a:cubicBezTo>
                  <a:pt x="9009235" y="5401369"/>
                  <a:pt x="8989213" y="5363679"/>
                  <a:pt x="8997734" y="5334250"/>
                </a:cubicBezTo>
                <a:cubicBezTo>
                  <a:pt x="9006253" y="5304830"/>
                  <a:pt x="8957690" y="5258876"/>
                  <a:pt x="8937669" y="5221185"/>
                </a:cubicBezTo>
                <a:cubicBezTo>
                  <a:pt x="8917653" y="5183494"/>
                  <a:pt x="8857587" y="5070427"/>
                  <a:pt x="8857587" y="5070427"/>
                </a:cubicBezTo>
                <a:cubicBezTo>
                  <a:pt x="8837566" y="5032738"/>
                  <a:pt x="8809024" y="5024472"/>
                  <a:pt x="8809024" y="5024472"/>
                </a:cubicBezTo>
                <a:cubicBezTo>
                  <a:pt x="8809024" y="5024472"/>
                  <a:pt x="8820524" y="5091590"/>
                  <a:pt x="8812004" y="5121016"/>
                </a:cubicBezTo>
                <a:cubicBezTo>
                  <a:pt x="8832026" y="5158700"/>
                  <a:pt x="8855030" y="5292929"/>
                  <a:pt x="8866530" y="5360047"/>
                </a:cubicBezTo>
                <a:cubicBezTo>
                  <a:pt x="8866530" y="5360047"/>
                  <a:pt x="8886546" y="5397737"/>
                  <a:pt x="8878027" y="5427156"/>
                </a:cubicBezTo>
                <a:cubicBezTo>
                  <a:pt x="8898049" y="5464849"/>
                  <a:pt x="8918071" y="5502538"/>
                  <a:pt x="8929572" y="5569648"/>
                </a:cubicBezTo>
                <a:cubicBezTo>
                  <a:pt x="8921051" y="5599076"/>
                  <a:pt x="8921051" y="5599076"/>
                  <a:pt x="8921051" y="5599076"/>
                </a:cubicBezTo>
                <a:cubicBezTo>
                  <a:pt x="8941072" y="5636768"/>
                  <a:pt x="8981119" y="5712140"/>
                  <a:pt x="8972597" y="5741571"/>
                </a:cubicBezTo>
                <a:cubicBezTo>
                  <a:pt x="9001138" y="5749836"/>
                  <a:pt x="8967057" y="5867535"/>
                  <a:pt x="8950018" y="5926379"/>
                </a:cubicBezTo>
                <a:cubicBezTo>
                  <a:pt x="8950018" y="5926379"/>
                  <a:pt x="8941498" y="5955804"/>
                  <a:pt x="8952998" y="6022922"/>
                </a:cubicBezTo>
                <a:cubicBezTo>
                  <a:pt x="8973022" y="6060608"/>
                  <a:pt x="8964502" y="6090031"/>
                  <a:pt x="8984517" y="6127722"/>
                </a:cubicBezTo>
                <a:cubicBezTo>
                  <a:pt x="8984517" y="6127722"/>
                  <a:pt x="8996019" y="6194834"/>
                  <a:pt x="8987499" y="6224260"/>
                </a:cubicBezTo>
                <a:cubicBezTo>
                  <a:pt x="9007520" y="6261952"/>
                  <a:pt x="9019023" y="6329061"/>
                  <a:pt x="9019023" y="6329061"/>
                </a:cubicBezTo>
                <a:cubicBezTo>
                  <a:pt x="9019023" y="6329061"/>
                  <a:pt x="9030524" y="6396181"/>
                  <a:pt x="9042025" y="6463291"/>
                </a:cubicBezTo>
                <a:cubicBezTo>
                  <a:pt x="9042025" y="6463291"/>
                  <a:pt x="9053526" y="6530408"/>
                  <a:pt x="9065031" y="6597520"/>
                </a:cubicBezTo>
                <a:cubicBezTo>
                  <a:pt x="9076532" y="6664637"/>
                  <a:pt x="9068011" y="6694064"/>
                  <a:pt x="9088035" y="6731747"/>
                </a:cubicBezTo>
                <a:cubicBezTo>
                  <a:pt x="9079513" y="6761175"/>
                  <a:pt x="9079513" y="6761175"/>
                  <a:pt x="9079513" y="6761175"/>
                </a:cubicBezTo>
                <a:cubicBezTo>
                  <a:pt x="9091015" y="6828285"/>
                  <a:pt x="9093995" y="6924830"/>
                  <a:pt x="9105491" y="6991940"/>
                </a:cubicBezTo>
                <a:cubicBezTo>
                  <a:pt x="9125513" y="7029631"/>
                  <a:pt x="9102934" y="7214441"/>
                  <a:pt x="9065872" y="7235600"/>
                </a:cubicBezTo>
                <a:cubicBezTo>
                  <a:pt x="9065872" y="7235600"/>
                  <a:pt x="9065872" y="7235600"/>
                  <a:pt x="9077372" y="7302720"/>
                </a:cubicBezTo>
                <a:cubicBezTo>
                  <a:pt x="9080354" y="7399257"/>
                  <a:pt x="9046273" y="7516955"/>
                  <a:pt x="9049255" y="7613493"/>
                </a:cubicBezTo>
                <a:cubicBezTo>
                  <a:pt x="9032214" y="7672344"/>
                  <a:pt x="9032214" y="7672344"/>
                  <a:pt x="9032214" y="7672344"/>
                </a:cubicBezTo>
                <a:cubicBezTo>
                  <a:pt x="9015174" y="7731192"/>
                  <a:pt x="9018156" y="7827729"/>
                  <a:pt x="9018156" y="7827729"/>
                </a:cubicBezTo>
                <a:cubicBezTo>
                  <a:pt x="9009636" y="7857154"/>
                  <a:pt x="8984075" y="7945428"/>
                  <a:pt x="8975554" y="7974855"/>
                </a:cubicBezTo>
                <a:cubicBezTo>
                  <a:pt x="8947012" y="7966590"/>
                  <a:pt x="8964051" y="7907744"/>
                  <a:pt x="8981093" y="7848890"/>
                </a:cubicBezTo>
                <a:cubicBezTo>
                  <a:pt x="8969590" y="7781781"/>
                  <a:pt x="8963629" y="7588698"/>
                  <a:pt x="8980668" y="7529852"/>
                </a:cubicBezTo>
                <a:cubicBezTo>
                  <a:pt x="8960646" y="7492160"/>
                  <a:pt x="8974712" y="7336771"/>
                  <a:pt x="8971730" y="7240235"/>
                </a:cubicBezTo>
                <a:cubicBezTo>
                  <a:pt x="8977270" y="7114273"/>
                  <a:pt x="8977270" y="7114273"/>
                  <a:pt x="8977270" y="7114273"/>
                </a:cubicBezTo>
                <a:cubicBezTo>
                  <a:pt x="8965770" y="7047153"/>
                  <a:pt x="8954266" y="6980045"/>
                  <a:pt x="8962787" y="6950618"/>
                </a:cubicBezTo>
                <a:cubicBezTo>
                  <a:pt x="8962787" y="6950618"/>
                  <a:pt x="8979827" y="6891771"/>
                  <a:pt x="8979827" y="6891771"/>
                </a:cubicBezTo>
                <a:cubicBezTo>
                  <a:pt x="8979827" y="6891771"/>
                  <a:pt x="9016890" y="6870609"/>
                  <a:pt x="9016890" y="6870609"/>
                </a:cubicBezTo>
                <a:cubicBezTo>
                  <a:pt x="9025411" y="6841182"/>
                  <a:pt x="9005389" y="6803491"/>
                  <a:pt x="8985364" y="6765805"/>
                </a:cubicBezTo>
                <a:cubicBezTo>
                  <a:pt x="8985364" y="6765805"/>
                  <a:pt x="8945322" y="6690423"/>
                  <a:pt x="8925298" y="6652741"/>
                </a:cubicBezTo>
                <a:cubicBezTo>
                  <a:pt x="8925298" y="6652741"/>
                  <a:pt x="8925298" y="6652741"/>
                  <a:pt x="8913798" y="6585621"/>
                </a:cubicBezTo>
                <a:cubicBezTo>
                  <a:pt x="8939358" y="6497349"/>
                  <a:pt x="8927857" y="6430234"/>
                  <a:pt x="8927857" y="6430234"/>
                </a:cubicBezTo>
                <a:cubicBezTo>
                  <a:pt x="8936376" y="6400811"/>
                  <a:pt x="8916355" y="6363122"/>
                  <a:pt x="8896339" y="6325431"/>
                </a:cubicBezTo>
                <a:cubicBezTo>
                  <a:pt x="8913379" y="6266585"/>
                  <a:pt x="8893357" y="6228895"/>
                  <a:pt x="8873335" y="6191202"/>
                </a:cubicBezTo>
                <a:cubicBezTo>
                  <a:pt x="8850333" y="6056972"/>
                  <a:pt x="8850333" y="6056972"/>
                  <a:pt x="8850333" y="6056972"/>
                </a:cubicBezTo>
                <a:cubicBezTo>
                  <a:pt x="8838829" y="5989863"/>
                  <a:pt x="8807308" y="5885056"/>
                  <a:pt x="8795805" y="5817947"/>
                </a:cubicBezTo>
                <a:cubicBezTo>
                  <a:pt x="8795805" y="5817947"/>
                  <a:pt x="8784305" y="5750827"/>
                  <a:pt x="8792823" y="5721407"/>
                </a:cubicBezTo>
                <a:cubicBezTo>
                  <a:pt x="8781329" y="5654289"/>
                  <a:pt x="8789849" y="5624864"/>
                  <a:pt x="8789849" y="5624864"/>
                </a:cubicBezTo>
                <a:cubicBezTo>
                  <a:pt x="8778347" y="5557754"/>
                  <a:pt x="8766844" y="5490645"/>
                  <a:pt x="8766844" y="5490645"/>
                </a:cubicBezTo>
                <a:cubicBezTo>
                  <a:pt x="8775365" y="5461216"/>
                  <a:pt x="8755343" y="5423525"/>
                  <a:pt x="8746823" y="5452951"/>
                </a:cubicBezTo>
                <a:cubicBezTo>
                  <a:pt x="8746823" y="5452951"/>
                  <a:pt x="8718281" y="5444686"/>
                  <a:pt x="8698259" y="5406996"/>
                </a:cubicBezTo>
                <a:cubicBezTo>
                  <a:pt x="8678238" y="5369305"/>
                  <a:pt x="8675255" y="5272767"/>
                  <a:pt x="8675255" y="5272767"/>
                </a:cubicBezTo>
                <a:cubicBezTo>
                  <a:pt x="8703798" y="5281032"/>
                  <a:pt x="8712319" y="5251605"/>
                  <a:pt x="8692296" y="5213919"/>
                </a:cubicBezTo>
                <a:cubicBezTo>
                  <a:pt x="8692296" y="5213919"/>
                  <a:pt x="8680796" y="5146804"/>
                  <a:pt x="8652252" y="5138540"/>
                </a:cubicBezTo>
                <a:cubicBezTo>
                  <a:pt x="8652252" y="5138540"/>
                  <a:pt x="8603688" y="5092582"/>
                  <a:pt x="8603688" y="5092582"/>
                </a:cubicBezTo>
                <a:cubicBezTo>
                  <a:pt x="8603688" y="5092582"/>
                  <a:pt x="8555130" y="5046635"/>
                  <a:pt x="8563651" y="5017209"/>
                </a:cubicBezTo>
                <a:cubicBezTo>
                  <a:pt x="8563651" y="5017209"/>
                  <a:pt x="8580692" y="4958357"/>
                  <a:pt x="8580692" y="4958357"/>
                </a:cubicBezTo>
                <a:cubicBezTo>
                  <a:pt x="8580692" y="4958357"/>
                  <a:pt x="8582822" y="4951001"/>
                  <a:pt x="8586017" y="4939968"/>
                </a:cubicBezTo>
                <a:lnTo>
                  <a:pt x="8589656" y="4927399"/>
                </a:lnTo>
                <a:lnTo>
                  <a:pt x="8579832" y="4907793"/>
                </a:lnTo>
                <a:cubicBezTo>
                  <a:pt x="8568086" y="4885371"/>
                  <a:pt x="8556340" y="4862949"/>
                  <a:pt x="8556340" y="4851738"/>
                </a:cubicBezTo>
                <a:cubicBezTo>
                  <a:pt x="8556340" y="4848936"/>
                  <a:pt x="8555973" y="4844732"/>
                  <a:pt x="8555330" y="4839433"/>
                </a:cubicBezTo>
                <a:lnTo>
                  <a:pt x="8552981" y="4822765"/>
                </a:lnTo>
                <a:lnTo>
                  <a:pt x="8552781" y="4822708"/>
                </a:lnTo>
                <a:cubicBezTo>
                  <a:pt x="8543416" y="4819995"/>
                  <a:pt x="8522009" y="4813798"/>
                  <a:pt x="8500603" y="4807599"/>
                </a:cubicBezTo>
                <a:cubicBezTo>
                  <a:pt x="8472061" y="4799334"/>
                  <a:pt x="8411996" y="4686268"/>
                  <a:pt x="8391974" y="4648574"/>
                </a:cubicBezTo>
                <a:cubicBezTo>
                  <a:pt x="8371958" y="4610891"/>
                  <a:pt x="8311893" y="4497819"/>
                  <a:pt x="8320412" y="4468399"/>
                </a:cubicBezTo>
                <a:cubicBezTo>
                  <a:pt x="8320412" y="4468399"/>
                  <a:pt x="8280368" y="4393016"/>
                  <a:pt x="8260348" y="4355326"/>
                </a:cubicBezTo>
                <a:cubicBezTo>
                  <a:pt x="8220303" y="4279950"/>
                  <a:pt x="8188780" y="4175148"/>
                  <a:pt x="8168758" y="4137456"/>
                </a:cubicBezTo>
                <a:cubicBezTo>
                  <a:pt x="8168758" y="4137456"/>
                  <a:pt x="8120200" y="4091503"/>
                  <a:pt x="8071634" y="4045553"/>
                </a:cubicBezTo>
                <a:cubicBezTo>
                  <a:pt x="8071634" y="4045553"/>
                  <a:pt x="8064498" y="4043487"/>
                  <a:pt x="8052358" y="4031997"/>
                </a:cubicBezTo>
                <a:lnTo>
                  <a:pt x="8042662" y="4020732"/>
                </a:lnTo>
                <a:lnTo>
                  <a:pt x="8042127" y="4020631"/>
                </a:lnTo>
                <a:cubicBezTo>
                  <a:pt x="8035689" y="4021679"/>
                  <a:pt x="8034133" y="4027055"/>
                  <a:pt x="8042335" y="4041079"/>
                </a:cubicBezTo>
                <a:cubicBezTo>
                  <a:pt x="8064970" y="4047633"/>
                  <a:pt x="8058744" y="4069133"/>
                  <a:pt x="8075149" y="4097184"/>
                </a:cubicBezTo>
                <a:cubicBezTo>
                  <a:pt x="8083350" y="4111210"/>
                  <a:pt x="8085894" y="4123597"/>
                  <a:pt x="8086389" y="4132478"/>
                </a:cubicBezTo>
                <a:lnTo>
                  <a:pt x="8086277" y="4135851"/>
                </a:lnTo>
                <a:lnTo>
                  <a:pt x="8107083" y="4175422"/>
                </a:lnTo>
                <a:cubicBezTo>
                  <a:pt x="8107083" y="4175422"/>
                  <a:pt x="8130541" y="4197930"/>
                  <a:pt x="8130541" y="4220431"/>
                </a:cubicBezTo>
                <a:lnTo>
                  <a:pt x="8151577" y="4242290"/>
                </a:lnTo>
                <a:lnTo>
                  <a:pt x="8151010" y="4241346"/>
                </a:lnTo>
                <a:cubicBezTo>
                  <a:pt x="8151010" y="4241346"/>
                  <a:pt x="8190650" y="4275841"/>
                  <a:pt x="8224141" y="4331578"/>
                </a:cubicBezTo>
                <a:cubicBezTo>
                  <a:pt x="8307862" y="4470912"/>
                  <a:pt x="8307862" y="4470912"/>
                  <a:pt x="8307862" y="4470912"/>
                </a:cubicBezTo>
                <a:lnTo>
                  <a:pt x="8285655" y="4441729"/>
                </a:lnTo>
                <a:lnTo>
                  <a:pt x="8291847" y="4473609"/>
                </a:lnTo>
                <a:cubicBezTo>
                  <a:pt x="8294778" y="4501741"/>
                  <a:pt x="8294778" y="4535496"/>
                  <a:pt x="8294778" y="4558000"/>
                </a:cubicBezTo>
                <a:cubicBezTo>
                  <a:pt x="8294778" y="4558000"/>
                  <a:pt x="8294778" y="4580506"/>
                  <a:pt x="8318243" y="4625516"/>
                </a:cubicBezTo>
                <a:cubicBezTo>
                  <a:pt x="8341704" y="4648019"/>
                  <a:pt x="8341704" y="4670524"/>
                  <a:pt x="8365162" y="4693032"/>
                </a:cubicBezTo>
                <a:cubicBezTo>
                  <a:pt x="8365162" y="4693032"/>
                  <a:pt x="8388623" y="4738037"/>
                  <a:pt x="8388623" y="4760545"/>
                </a:cubicBezTo>
                <a:cubicBezTo>
                  <a:pt x="8412085" y="4783049"/>
                  <a:pt x="8435549" y="4828055"/>
                  <a:pt x="8435549" y="4828055"/>
                </a:cubicBezTo>
                <a:cubicBezTo>
                  <a:pt x="8435549" y="4828055"/>
                  <a:pt x="8459010" y="4873069"/>
                  <a:pt x="8482474" y="4918075"/>
                </a:cubicBezTo>
                <a:cubicBezTo>
                  <a:pt x="8482474" y="4918075"/>
                  <a:pt x="8505935" y="4963087"/>
                  <a:pt x="8529398" y="5008094"/>
                </a:cubicBezTo>
                <a:cubicBezTo>
                  <a:pt x="8552861" y="5053105"/>
                  <a:pt x="8552861" y="5075613"/>
                  <a:pt x="8576325" y="5098114"/>
                </a:cubicBezTo>
                <a:cubicBezTo>
                  <a:pt x="8576325" y="5120617"/>
                  <a:pt x="8576325" y="5120617"/>
                  <a:pt x="8576325" y="5120617"/>
                </a:cubicBezTo>
                <a:cubicBezTo>
                  <a:pt x="8599786" y="5165625"/>
                  <a:pt x="8623249" y="5233143"/>
                  <a:pt x="8646707" y="5278150"/>
                </a:cubicBezTo>
                <a:cubicBezTo>
                  <a:pt x="8670168" y="5300656"/>
                  <a:pt x="8693631" y="5435683"/>
                  <a:pt x="8670168" y="5458187"/>
                </a:cubicBezTo>
                <a:cubicBezTo>
                  <a:pt x="8670168" y="5458187"/>
                  <a:pt x="8670168" y="5458187"/>
                  <a:pt x="8693631" y="5503199"/>
                </a:cubicBezTo>
                <a:cubicBezTo>
                  <a:pt x="8717094" y="5570712"/>
                  <a:pt x="8717094" y="5660731"/>
                  <a:pt x="8740556" y="5728245"/>
                </a:cubicBezTo>
                <a:cubicBezTo>
                  <a:pt x="8740556" y="5773257"/>
                  <a:pt x="8740556" y="5773257"/>
                  <a:pt x="8740556" y="5773257"/>
                </a:cubicBezTo>
                <a:cubicBezTo>
                  <a:pt x="8740556" y="5818264"/>
                  <a:pt x="8764018" y="5885777"/>
                  <a:pt x="8764018" y="5885777"/>
                </a:cubicBezTo>
                <a:cubicBezTo>
                  <a:pt x="8764018" y="5908283"/>
                  <a:pt x="8764018" y="5975794"/>
                  <a:pt x="8764018" y="5998301"/>
                </a:cubicBezTo>
                <a:cubicBezTo>
                  <a:pt x="8740556" y="5998301"/>
                  <a:pt x="8740556" y="5953293"/>
                  <a:pt x="8740556" y="5908283"/>
                </a:cubicBezTo>
                <a:cubicBezTo>
                  <a:pt x="8717094" y="5863276"/>
                  <a:pt x="8670168" y="5728245"/>
                  <a:pt x="8670168" y="5683237"/>
                </a:cubicBezTo>
                <a:cubicBezTo>
                  <a:pt x="8646707" y="5660731"/>
                  <a:pt x="8623249" y="5548208"/>
                  <a:pt x="8599786" y="5480695"/>
                </a:cubicBezTo>
                <a:cubicBezTo>
                  <a:pt x="8576325" y="5390676"/>
                  <a:pt x="8576325" y="5390676"/>
                  <a:pt x="8576325" y="5390676"/>
                </a:cubicBezTo>
                <a:cubicBezTo>
                  <a:pt x="8552861" y="5345664"/>
                  <a:pt x="8529398" y="5300656"/>
                  <a:pt x="8529398" y="5278150"/>
                </a:cubicBezTo>
                <a:cubicBezTo>
                  <a:pt x="8529398" y="5278150"/>
                  <a:pt x="8529398" y="5233143"/>
                  <a:pt x="8529398" y="5233143"/>
                </a:cubicBezTo>
                <a:cubicBezTo>
                  <a:pt x="8529398" y="5233143"/>
                  <a:pt x="8552861" y="5210637"/>
                  <a:pt x="8552861" y="5210637"/>
                </a:cubicBezTo>
                <a:cubicBezTo>
                  <a:pt x="8552861" y="5188129"/>
                  <a:pt x="8529398" y="5165625"/>
                  <a:pt x="8505935" y="5143126"/>
                </a:cubicBezTo>
                <a:cubicBezTo>
                  <a:pt x="8505935" y="5143126"/>
                  <a:pt x="8459010" y="5098114"/>
                  <a:pt x="8435549" y="5075613"/>
                </a:cubicBezTo>
                <a:cubicBezTo>
                  <a:pt x="8435549" y="5075613"/>
                  <a:pt x="8435549" y="5075613"/>
                  <a:pt x="8412085" y="5030601"/>
                </a:cubicBezTo>
                <a:cubicBezTo>
                  <a:pt x="8412085" y="4963087"/>
                  <a:pt x="8388623" y="4918075"/>
                  <a:pt x="8388623" y="4918075"/>
                </a:cubicBezTo>
                <a:cubicBezTo>
                  <a:pt x="8388623" y="4895574"/>
                  <a:pt x="8365162" y="4873069"/>
                  <a:pt x="8341704" y="4850562"/>
                </a:cubicBezTo>
                <a:cubicBezTo>
                  <a:pt x="8341704" y="4805555"/>
                  <a:pt x="8318243" y="4783049"/>
                  <a:pt x="8294778" y="4760545"/>
                </a:cubicBezTo>
                <a:cubicBezTo>
                  <a:pt x="8247854" y="4670524"/>
                  <a:pt x="8247854" y="4670524"/>
                  <a:pt x="8247854" y="4670524"/>
                </a:cubicBezTo>
                <a:cubicBezTo>
                  <a:pt x="8224392" y="4625516"/>
                  <a:pt x="8177464" y="4558000"/>
                  <a:pt x="8154004" y="4512993"/>
                </a:cubicBezTo>
                <a:cubicBezTo>
                  <a:pt x="8154004" y="4512993"/>
                  <a:pt x="8130541" y="4467981"/>
                  <a:pt x="8130541" y="4445480"/>
                </a:cubicBezTo>
                <a:cubicBezTo>
                  <a:pt x="8107083" y="4400468"/>
                  <a:pt x="8107083" y="4377964"/>
                  <a:pt x="8107083" y="4377964"/>
                </a:cubicBezTo>
                <a:cubicBezTo>
                  <a:pt x="8101218" y="4366712"/>
                  <a:pt x="8095353" y="4355460"/>
                  <a:pt x="8089854" y="4344910"/>
                </a:cubicBezTo>
                <a:lnTo>
                  <a:pt x="8081589" y="4329059"/>
                </a:lnTo>
                <a:lnTo>
                  <a:pt x="8081562" y="4329157"/>
                </a:lnTo>
                <a:cubicBezTo>
                  <a:pt x="8080783" y="4331843"/>
                  <a:pt x="8080783" y="4331843"/>
                  <a:pt x="8080783" y="4331843"/>
                </a:cubicBezTo>
                <a:cubicBezTo>
                  <a:pt x="8080783" y="4331843"/>
                  <a:pt x="8058154" y="4325290"/>
                  <a:pt x="8058154" y="4325290"/>
                </a:cubicBezTo>
                <a:cubicBezTo>
                  <a:pt x="8058154" y="4325290"/>
                  <a:pt x="8039699" y="4293729"/>
                  <a:pt x="8014002" y="4263350"/>
                </a:cubicBezTo>
                <a:lnTo>
                  <a:pt x="8006550" y="4255608"/>
                </a:lnTo>
                <a:lnTo>
                  <a:pt x="7989771" y="4242935"/>
                </a:lnTo>
                <a:lnTo>
                  <a:pt x="7982945" y="4233602"/>
                </a:lnTo>
                <a:lnTo>
                  <a:pt x="7962615" y="4227715"/>
                </a:lnTo>
                <a:cubicBezTo>
                  <a:pt x="7933975" y="4219422"/>
                  <a:pt x="7895784" y="4208364"/>
                  <a:pt x="7895784" y="4208364"/>
                </a:cubicBezTo>
                <a:cubicBezTo>
                  <a:pt x="7866932" y="4223311"/>
                  <a:pt x="7795085" y="4132603"/>
                  <a:pt x="7778678" y="4104549"/>
                </a:cubicBezTo>
                <a:cubicBezTo>
                  <a:pt x="7733421" y="4091444"/>
                  <a:pt x="7661571" y="4000729"/>
                  <a:pt x="7645167" y="3972678"/>
                </a:cubicBezTo>
                <a:cubicBezTo>
                  <a:pt x="7645167" y="3972678"/>
                  <a:pt x="7645167" y="3972678"/>
                  <a:pt x="7651393" y="3951179"/>
                </a:cubicBezTo>
                <a:cubicBezTo>
                  <a:pt x="7657619" y="3929680"/>
                  <a:pt x="7657619" y="3929680"/>
                  <a:pt x="7657619" y="3929680"/>
                </a:cubicBezTo>
                <a:cubicBezTo>
                  <a:pt x="7680247" y="3936232"/>
                  <a:pt x="7696656" y="3964286"/>
                  <a:pt x="7719285" y="3970838"/>
                </a:cubicBezTo>
                <a:cubicBezTo>
                  <a:pt x="7719285" y="3970838"/>
                  <a:pt x="7758324" y="4005444"/>
                  <a:pt x="7787176" y="3990497"/>
                </a:cubicBezTo>
                <a:cubicBezTo>
                  <a:pt x="7787176" y="3990497"/>
                  <a:pt x="7770773" y="3962445"/>
                  <a:pt x="7731736" y="3927841"/>
                </a:cubicBezTo>
                <a:cubicBezTo>
                  <a:pt x="7686471" y="3914734"/>
                  <a:pt x="7608403" y="3845519"/>
                  <a:pt x="7585775" y="3838967"/>
                </a:cubicBezTo>
                <a:cubicBezTo>
                  <a:pt x="7563141" y="3832413"/>
                  <a:pt x="7563141" y="3832413"/>
                  <a:pt x="7563141" y="3832413"/>
                </a:cubicBezTo>
                <a:cubicBezTo>
                  <a:pt x="7569368" y="3810913"/>
                  <a:pt x="7552963" y="3782861"/>
                  <a:pt x="7552963" y="3782861"/>
                </a:cubicBezTo>
                <a:cubicBezTo>
                  <a:pt x="7552963" y="3782861"/>
                  <a:pt x="7559189" y="3761363"/>
                  <a:pt x="7581818" y="3767915"/>
                </a:cubicBezTo>
                <a:lnTo>
                  <a:pt x="7585941" y="3765497"/>
                </a:lnTo>
                <a:lnTo>
                  <a:pt x="7566354" y="3746427"/>
                </a:lnTo>
                <a:cubicBezTo>
                  <a:pt x="7536662" y="3716890"/>
                  <a:pt x="7497067" y="3674692"/>
                  <a:pt x="7497067" y="3657817"/>
                </a:cubicBezTo>
                <a:cubicBezTo>
                  <a:pt x="7497067" y="3657817"/>
                  <a:pt x="7450143" y="3612805"/>
                  <a:pt x="7426680" y="3590297"/>
                </a:cubicBezTo>
                <a:cubicBezTo>
                  <a:pt x="7379755" y="3545291"/>
                  <a:pt x="7332830" y="3477779"/>
                  <a:pt x="7309365" y="3455272"/>
                </a:cubicBezTo>
                <a:cubicBezTo>
                  <a:pt x="7309365" y="3455272"/>
                  <a:pt x="7262448" y="3432766"/>
                  <a:pt x="7215523" y="3410266"/>
                </a:cubicBezTo>
                <a:cubicBezTo>
                  <a:pt x="7215523" y="3410266"/>
                  <a:pt x="7202325" y="3410266"/>
                  <a:pt x="7175928" y="3391277"/>
                </a:cubicBezTo>
                <a:lnTo>
                  <a:pt x="7169559" y="3385894"/>
                </a:lnTo>
                <a:lnTo>
                  <a:pt x="7170707" y="3390985"/>
                </a:lnTo>
                <a:cubicBezTo>
                  <a:pt x="7172429" y="3399537"/>
                  <a:pt x="7173291" y="3407108"/>
                  <a:pt x="7171726" y="3412511"/>
                </a:cubicBezTo>
                <a:cubicBezTo>
                  <a:pt x="7171726" y="3412511"/>
                  <a:pt x="7188001" y="3440656"/>
                  <a:pt x="7188001" y="3440656"/>
                </a:cubicBezTo>
                <a:cubicBezTo>
                  <a:pt x="7188001" y="3440656"/>
                  <a:pt x="7181741" y="3462273"/>
                  <a:pt x="7181741" y="3462273"/>
                </a:cubicBezTo>
                <a:cubicBezTo>
                  <a:pt x="7170473" y="3459010"/>
                  <a:pt x="7155137" y="3448711"/>
                  <a:pt x="7138547" y="3432193"/>
                </a:cubicBezTo>
                <a:lnTo>
                  <a:pt x="7089436" y="3366923"/>
                </a:lnTo>
                <a:lnTo>
                  <a:pt x="7093836" y="3380795"/>
                </a:lnTo>
                <a:cubicBezTo>
                  <a:pt x="7094253" y="3388427"/>
                  <a:pt x="7092915" y="3393048"/>
                  <a:pt x="7092915" y="3393048"/>
                </a:cubicBezTo>
                <a:cubicBezTo>
                  <a:pt x="7092915" y="3393048"/>
                  <a:pt x="7054121" y="3381815"/>
                  <a:pt x="7054121" y="3381815"/>
                </a:cubicBezTo>
                <a:cubicBezTo>
                  <a:pt x="7054121" y="3381815"/>
                  <a:pt x="7040079" y="3357718"/>
                  <a:pt x="7020680" y="3352100"/>
                </a:cubicBezTo>
                <a:lnTo>
                  <a:pt x="7026616" y="3346552"/>
                </a:lnTo>
                <a:lnTo>
                  <a:pt x="7012074" y="3332843"/>
                </a:lnTo>
                <a:cubicBezTo>
                  <a:pt x="7006960" y="3328899"/>
                  <a:pt x="7001846" y="3325612"/>
                  <a:pt x="6996731" y="3323312"/>
                </a:cubicBezTo>
                <a:lnTo>
                  <a:pt x="6987240" y="3321075"/>
                </a:lnTo>
                <a:lnTo>
                  <a:pt x="7013973" y="3366831"/>
                </a:lnTo>
                <a:cubicBezTo>
                  <a:pt x="7013973" y="3366831"/>
                  <a:pt x="7052786" y="3401503"/>
                  <a:pt x="7091595" y="3436170"/>
                </a:cubicBezTo>
                <a:cubicBezTo>
                  <a:pt x="7114132" y="3442696"/>
                  <a:pt x="7114132" y="3442696"/>
                  <a:pt x="7114132" y="3442696"/>
                </a:cubicBezTo>
                <a:cubicBezTo>
                  <a:pt x="7114132" y="3442696"/>
                  <a:pt x="7107873" y="3464314"/>
                  <a:pt x="7107873" y="3464314"/>
                </a:cubicBezTo>
                <a:cubicBezTo>
                  <a:pt x="7107873" y="3464314"/>
                  <a:pt x="7124150" y="3492452"/>
                  <a:pt x="7124150" y="3492452"/>
                </a:cubicBezTo>
                <a:cubicBezTo>
                  <a:pt x="7117889" y="3514069"/>
                  <a:pt x="7117889" y="3514069"/>
                  <a:pt x="7117889" y="3514069"/>
                </a:cubicBezTo>
                <a:cubicBezTo>
                  <a:pt x="7140428" y="3520596"/>
                  <a:pt x="7156704" y="3548739"/>
                  <a:pt x="7189258" y="3605022"/>
                </a:cubicBezTo>
                <a:cubicBezTo>
                  <a:pt x="7189258" y="3605022"/>
                  <a:pt x="7211796" y="3611548"/>
                  <a:pt x="7228075" y="3639693"/>
                </a:cubicBezTo>
                <a:cubicBezTo>
                  <a:pt x="7236212" y="3653764"/>
                  <a:pt x="7244352" y="3667834"/>
                  <a:pt x="7255308" y="3682722"/>
                </a:cubicBezTo>
                <a:lnTo>
                  <a:pt x="7263462" y="3691576"/>
                </a:lnTo>
                <a:lnTo>
                  <a:pt x="7265728" y="3685988"/>
                </a:lnTo>
                <a:cubicBezTo>
                  <a:pt x="7267723" y="3676800"/>
                  <a:pt x="7267504" y="3668367"/>
                  <a:pt x="7264082" y="3661798"/>
                </a:cubicBezTo>
                <a:cubicBezTo>
                  <a:pt x="7270046" y="3641203"/>
                  <a:pt x="7242675" y="3588640"/>
                  <a:pt x="7262320" y="3594329"/>
                </a:cubicBezTo>
                <a:cubicBezTo>
                  <a:pt x="7281971" y="3600018"/>
                  <a:pt x="7303376" y="3673175"/>
                  <a:pt x="7336711" y="3705146"/>
                </a:cubicBezTo>
                <a:cubicBezTo>
                  <a:pt x="7343552" y="3718288"/>
                  <a:pt x="7365569" y="3752563"/>
                  <a:pt x="7389299" y="3790123"/>
                </a:cubicBezTo>
                <a:lnTo>
                  <a:pt x="7409900" y="3823242"/>
                </a:lnTo>
                <a:lnTo>
                  <a:pt x="7417523" y="3830268"/>
                </a:lnTo>
                <a:cubicBezTo>
                  <a:pt x="7448562" y="3859746"/>
                  <a:pt x="7479602" y="3891903"/>
                  <a:pt x="7489948" y="3913342"/>
                </a:cubicBezTo>
                <a:cubicBezTo>
                  <a:pt x="7489948" y="3945503"/>
                  <a:pt x="7524868" y="3989721"/>
                  <a:pt x="7533601" y="4000774"/>
                </a:cubicBezTo>
                <a:cubicBezTo>
                  <a:pt x="7536512" y="4004458"/>
                  <a:pt x="7536512" y="4004457"/>
                  <a:pt x="7531338" y="3999096"/>
                </a:cubicBezTo>
                <a:lnTo>
                  <a:pt x="7522206" y="3994958"/>
                </a:lnTo>
                <a:lnTo>
                  <a:pt x="7536075" y="4010028"/>
                </a:lnTo>
                <a:cubicBezTo>
                  <a:pt x="7536075" y="4010028"/>
                  <a:pt x="7552355" y="4038171"/>
                  <a:pt x="7574890" y="4044696"/>
                </a:cubicBezTo>
                <a:cubicBezTo>
                  <a:pt x="7591168" y="4072836"/>
                  <a:pt x="7629982" y="4107505"/>
                  <a:pt x="7629982" y="4107505"/>
                </a:cubicBezTo>
                <a:cubicBezTo>
                  <a:pt x="7646259" y="4135650"/>
                  <a:pt x="7678813" y="4191931"/>
                  <a:pt x="7666295" y="4235167"/>
                </a:cubicBezTo>
                <a:cubicBezTo>
                  <a:pt x="7682573" y="4263314"/>
                  <a:pt x="7686327" y="4334685"/>
                  <a:pt x="7702603" y="4362828"/>
                </a:cubicBezTo>
                <a:cubicBezTo>
                  <a:pt x="7702603" y="4362828"/>
                  <a:pt x="7702603" y="4362828"/>
                  <a:pt x="7725141" y="4369354"/>
                </a:cubicBezTo>
                <a:cubicBezTo>
                  <a:pt x="7718882" y="4390968"/>
                  <a:pt x="7718882" y="4390968"/>
                  <a:pt x="7718882" y="4390968"/>
                </a:cubicBezTo>
                <a:cubicBezTo>
                  <a:pt x="7741418" y="4397492"/>
                  <a:pt x="7757696" y="4425638"/>
                  <a:pt x="7773972" y="4453781"/>
                </a:cubicBezTo>
                <a:cubicBezTo>
                  <a:pt x="7767712" y="4475400"/>
                  <a:pt x="7822804" y="4538207"/>
                  <a:pt x="7839081" y="4566351"/>
                </a:cubicBezTo>
                <a:cubicBezTo>
                  <a:pt x="7839081" y="4566351"/>
                  <a:pt x="7871633" y="4622631"/>
                  <a:pt x="7865373" y="4644250"/>
                </a:cubicBezTo>
                <a:cubicBezTo>
                  <a:pt x="7881649" y="4672393"/>
                  <a:pt x="7930483" y="4756819"/>
                  <a:pt x="7946759" y="4784965"/>
                </a:cubicBezTo>
                <a:cubicBezTo>
                  <a:pt x="7940501" y="4806576"/>
                  <a:pt x="7956779" y="4834719"/>
                  <a:pt x="7995592" y="4869389"/>
                </a:cubicBezTo>
                <a:cubicBezTo>
                  <a:pt x="8011869" y="4897534"/>
                  <a:pt x="8021888" y="4947291"/>
                  <a:pt x="8038164" y="4975434"/>
                </a:cubicBezTo>
                <a:cubicBezTo>
                  <a:pt x="8038164" y="4975434"/>
                  <a:pt x="8070716" y="5031714"/>
                  <a:pt x="8080732" y="5081476"/>
                </a:cubicBezTo>
                <a:cubicBezTo>
                  <a:pt x="8113289" y="5137758"/>
                  <a:pt x="8145843" y="5194046"/>
                  <a:pt x="8145843" y="5194046"/>
                </a:cubicBezTo>
                <a:cubicBezTo>
                  <a:pt x="8155861" y="5243803"/>
                  <a:pt x="8188415" y="5300089"/>
                  <a:pt x="8204688" y="5328234"/>
                </a:cubicBezTo>
                <a:cubicBezTo>
                  <a:pt x="8198429" y="5349846"/>
                  <a:pt x="8179650" y="5414700"/>
                  <a:pt x="8173392" y="5436313"/>
                </a:cubicBezTo>
                <a:cubicBezTo>
                  <a:pt x="8173392" y="5436313"/>
                  <a:pt x="8157118" y="5408176"/>
                  <a:pt x="8163378" y="5386557"/>
                </a:cubicBezTo>
                <a:cubicBezTo>
                  <a:pt x="8163378" y="5386557"/>
                  <a:pt x="8147102" y="5358416"/>
                  <a:pt x="8130824" y="5330270"/>
                </a:cubicBezTo>
                <a:cubicBezTo>
                  <a:pt x="8137082" y="5308657"/>
                  <a:pt x="8127064" y="5258896"/>
                  <a:pt x="8110787" y="5230752"/>
                </a:cubicBezTo>
                <a:cubicBezTo>
                  <a:pt x="8051937" y="5096567"/>
                  <a:pt x="8051937" y="5096567"/>
                  <a:pt x="8051937" y="5096567"/>
                </a:cubicBezTo>
                <a:cubicBezTo>
                  <a:pt x="8035659" y="5068426"/>
                  <a:pt x="8019387" y="5040283"/>
                  <a:pt x="7996850" y="5033756"/>
                </a:cubicBezTo>
                <a:cubicBezTo>
                  <a:pt x="7996850" y="5033756"/>
                  <a:pt x="7984332" y="5076991"/>
                  <a:pt x="8006866" y="5083518"/>
                </a:cubicBezTo>
                <a:cubicBezTo>
                  <a:pt x="8006866" y="5083518"/>
                  <a:pt x="8016881" y="5133273"/>
                  <a:pt x="8033158" y="5161418"/>
                </a:cubicBezTo>
                <a:cubicBezTo>
                  <a:pt x="8043176" y="5211174"/>
                  <a:pt x="8079489" y="5338837"/>
                  <a:pt x="8079489" y="5338837"/>
                </a:cubicBezTo>
                <a:cubicBezTo>
                  <a:pt x="8073231" y="5360453"/>
                  <a:pt x="8076989" y="5431828"/>
                  <a:pt x="8054452" y="5425302"/>
                </a:cubicBezTo>
                <a:cubicBezTo>
                  <a:pt x="8054452" y="5425302"/>
                  <a:pt x="8054452" y="5425302"/>
                  <a:pt x="8060713" y="5403685"/>
                </a:cubicBezTo>
                <a:cubicBezTo>
                  <a:pt x="8044435" y="5375546"/>
                  <a:pt x="8044435" y="5375546"/>
                  <a:pt x="8044435" y="5375546"/>
                </a:cubicBezTo>
                <a:cubicBezTo>
                  <a:pt x="8050695" y="5353929"/>
                  <a:pt x="8034417" y="5325786"/>
                  <a:pt x="8040677" y="5304167"/>
                </a:cubicBezTo>
                <a:cubicBezTo>
                  <a:pt x="8046935" y="5282554"/>
                  <a:pt x="8008121" y="5247883"/>
                  <a:pt x="7991843" y="5219741"/>
                </a:cubicBezTo>
                <a:cubicBezTo>
                  <a:pt x="7975571" y="5191598"/>
                  <a:pt x="7926739" y="5107172"/>
                  <a:pt x="7926739" y="5107172"/>
                </a:cubicBezTo>
                <a:cubicBezTo>
                  <a:pt x="7910460" y="5079026"/>
                  <a:pt x="7887926" y="5072501"/>
                  <a:pt x="7887926" y="5072501"/>
                </a:cubicBezTo>
                <a:cubicBezTo>
                  <a:pt x="7887926" y="5072501"/>
                  <a:pt x="7897942" y="5122263"/>
                  <a:pt x="7891682" y="5143882"/>
                </a:cubicBezTo>
                <a:cubicBezTo>
                  <a:pt x="7907961" y="5172021"/>
                  <a:pt x="7927999" y="5271539"/>
                  <a:pt x="7938015" y="5321301"/>
                </a:cubicBezTo>
                <a:cubicBezTo>
                  <a:pt x="7938015" y="5321301"/>
                  <a:pt x="7954287" y="5349444"/>
                  <a:pt x="7948029" y="5371057"/>
                </a:cubicBezTo>
                <a:cubicBezTo>
                  <a:pt x="7964306" y="5399200"/>
                  <a:pt x="7980581" y="5427344"/>
                  <a:pt x="7990600" y="5477103"/>
                </a:cubicBezTo>
                <a:cubicBezTo>
                  <a:pt x="7984342" y="5498719"/>
                  <a:pt x="7984342" y="5498719"/>
                  <a:pt x="7984342" y="5498719"/>
                </a:cubicBezTo>
                <a:cubicBezTo>
                  <a:pt x="8000620" y="5526862"/>
                  <a:pt x="8033175" y="5583145"/>
                  <a:pt x="8026915" y="5604763"/>
                </a:cubicBezTo>
                <a:cubicBezTo>
                  <a:pt x="8049451" y="5611289"/>
                  <a:pt x="8024414" y="5697755"/>
                  <a:pt x="8011896" y="5740987"/>
                </a:cubicBezTo>
                <a:cubicBezTo>
                  <a:pt x="8011896" y="5740987"/>
                  <a:pt x="8005636" y="5762604"/>
                  <a:pt x="8015655" y="5812365"/>
                </a:cubicBezTo>
                <a:cubicBezTo>
                  <a:pt x="8031931" y="5840505"/>
                  <a:pt x="8025671" y="5862122"/>
                  <a:pt x="8041944" y="5890267"/>
                </a:cubicBezTo>
                <a:cubicBezTo>
                  <a:pt x="8041944" y="5890267"/>
                  <a:pt x="8051962" y="5940022"/>
                  <a:pt x="8045702" y="5961641"/>
                </a:cubicBezTo>
                <a:cubicBezTo>
                  <a:pt x="8061979" y="5989783"/>
                  <a:pt x="8072000" y="6039540"/>
                  <a:pt x="8072000" y="6039540"/>
                </a:cubicBezTo>
                <a:cubicBezTo>
                  <a:pt x="8072000" y="6039540"/>
                  <a:pt x="8082015" y="6089303"/>
                  <a:pt x="8092036" y="6139059"/>
                </a:cubicBezTo>
                <a:cubicBezTo>
                  <a:pt x="8092036" y="6139059"/>
                  <a:pt x="8102052" y="6188819"/>
                  <a:pt x="8112071" y="6238576"/>
                </a:cubicBezTo>
                <a:cubicBezTo>
                  <a:pt x="8122087" y="6288338"/>
                  <a:pt x="8115828" y="6309959"/>
                  <a:pt x="8132107" y="6338097"/>
                </a:cubicBezTo>
                <a:cubicBezTo>
                  <a:pt x="8125848" y="6359713"/>
                  <a:pt x="8125848" y="6359713"/>
                  <a:pt x="8125848" y="6359713"/>
                </a:cubicBezTo>
                <a:cubicBezTo>
                  <a:pt x="8135865" y="6409470"/>
                  <a:pt x="8139624" y="6480850"/>
                  <a:pt x="8149639" y="6530604"/>
                </a:cubicBezTo>
                <a:cubicBezTo>
                  <a:pt x="8165914" y="6558748"/>
                  <a:pt x="8150895" y="6694972"/>
                  <a:pt x="8122098" y="6710065"/>
                </a:cubicBezTo>
                <a:cubicBezTo>
                  <a:pt x="8122098" y="6710065"/>
                  <a:pt x="8122098" y="6710065"/>
                  <a:pt x="8132116" y="6759825"/>
                </a:cubicBezTo>
                <a:cubicBezTo>
                  <a:pt x="8135875" y="6831200"/>
                  <a:pt x="8110838" y="6917668"/>
                  <a:pt x="8114596" y="6989043"/>
                </a:cubicBezTo>
                <a:cubicBezTo>
                  <a:pt x="8102077" y="7032279"/>
                  <a:pt x="8102077" y="7032279"/>
                  <a:pt x="8102077" y="7032279"/>
                </a:cubicBezTo>
                <a:cubicBezTo>
                  <a:pt x="8089559" y="7075509"/>
                  <a:pt x="8093317" y="7146885"/>
                  <a:pt x="8093317" y="7146885"/>
                </a:cubicBezTo>
                <a:cubicBezTo>
                  <a:pt x="8087057" y="7168502"/>
                  <a:pt x="8068280" y="7233350"/>
                  <a:pt x="8062019" y="7254969"/>
                </a:cubicBezTo>
                <a:cubicBezTo>
                  <a:pt x="8039484" y="7248443"/>
                  <a:pt x="8052002" y="7205212"/>
                  <a:pt x="8064522" y="7161977"/>
                </a:cubicBezTo>
                <a:cubicBezTo>
                  <a:pt x="8054502" y="7112220"/>
                  <a:pt x="8046986" y="6969466"/>
                  <a:pt x="8059504" y="6926233"/>
                </a:cubicBezTo>
                <a:cubicBezTo>
                  <a:pt x="8043229" y="6898090"/>
                  <a:pt x="8051993" y="6783482"/>
                  <a:pt x="8048234" y="6712109"/>
                </a:cubicBezTo>
                <a:cubicBezTo>
                  <a:pt x="8050735" y="6619114"/>
                  <a:pt x="8050735" y="6619114"/>
                  <a:pt x="8050735" y="6619114"/>
                </a:cubicBezTo>
                <a:cubicBezTo>
                  <a:pt x="8040717" y="6569353"/>
                  <a:pt x="8030698" y="6519596"/>
                  <a:pt x="8036958" y="6497976"/>
                </a:cubicBezTo>
                <a:cubicBezTo>
                  <a:pt x="8036958" y="6497976"/>
                  <a:pt x="8049475" y="6454746"/>
                  <a:pt x="8049475" y="6454746"/>
                </a:cubicBezTo>
                <a:cubicBezTo>
                  <a:pt x="8049475" y="6454746"/>
                  <a:pt x="8078273" y="6439654"/>
                  <a:pt x="8078273" y="6439654"/>
                </a:cubicBezTo>
                <a:cubicBezTo>
                  <a:pt x="8084533" y="6418035"/>
                  <a:pt x="8068255" y="6389892"/>
                  <a:pt x="8051976" y="6361754"/>
                </a:cubicBezTo>
                <a:cubicBezTo>
                  <a:pt x="8051976" y="6361754"/>
                  <a:pt x="8019421" y="6305468"/>
                  <a:pt x="8003144" y="6277329"/>
                </a:cubicBezTo>
                <a:cubicBezTo>
                  <a:pt x="8003144" y="6277329"/>
                  <a:pt x="8003144" y="6277329"/>
                  <a:pt x="7993127" y="6227566"/>
                </a:cubicBezTo>
                <a:cubicBezTo>
                  <a:pt x="8011904" y="6162717"/>
                  <a:pt x="8001888" y="6112956"/>
                  <a:pt x="8001888" y="6112956"/>
                </a:cubicBezTo>
                <a:cubicBezTo>
                  <a:pt x="8008146" y="6091341"/>
                  <a:pt x="7991869" y="6063201"/>
                  <a:pt x="7975597" y="6035056"/>
                </a:cubicBezTo>
                <a:cubicBezTo>
                  <a:pt x="7988115" y="5991825"/>
                  <a:pt x="7971839" y="5963682"/>
                  <a:pt x="7955561" y="5935539"/>
                </a:cubicBezTo>
                <a:cubicBezTo>
                  <a:pt x="7935525" y="5836019"/>
                  <a:pt x="7935525" y="5836019"/>
                  <a:pt x="7935525" y="5836019"/>
                </a:cubicBezTo>
                <a:cubicBezTo>
                  <a:pt x="7925507" y="5786262"/>
                  <a:pt x="7899210" y="5708357"/>
                  <a:pt x="7889194" y="5658600"/>
                </a:cubicBezTo>
                <a:cubicBezTo>
                  <a:pt x="7889194" y="5658600"/>
                  <a:pt x="7879176" y="5608840"/>
                  <a:pt x="7885433" y="5587226"/>
                </a:cubicBezTo>
                <a:cubicBezTo>
                  <a:pt x="7875421" y="5537467"/>
                  <a:pt x="7881680" y="5515849"/>
                  <a:pt x="7881680" y="5515849"/>
                </a:cubicBezTo>
                <a:cubicBezTo>
                  <a:pt x="7871664" y="5466091"/>
                  <a:pt x="7861644" y="5416335"/>
                  <a:pt x="7861644" y="5416335"/>
                </a:cubicBezTo>
                <a:cubicBezTo>
                  <a:pt x="7867902" y="5394718"/>
                  <a:pt x="7851626" y="5366573"/>
                  <a:pt x="7845367" y="5388192"/>
                </a:cubicBezTo>
                <a:cubicBezTo>
                  <a:pt x="7845367" y="5388192"/>
                  <a:pt x="7822829" y="5381665"/>
                  <a:pt x="7806554" y="5353520"/>
                </a:cubicBezTo>
                <a:cubicBezTo>
                  <a:pt x="7790276" y="5325377"/>
                  <a:pt x="7786517" y="5254003"/>
                  <a:pt x="7786517" y="5254003"/>
                </a:cubicBezTo>
                <a:cubicBezTo>
                  <a:pt x="7809054" y="5260530"/>
                  <a:pt x="7815314" y="5238911"/>
                  <a:pt x="7799036" y="5210771"/>
                </a:cubicBezTo>
                <a:cubicBezTo>
                  <a:pt x="7799036" y="5210771"/>
                  <a:pt x="7796531" y="5198331"/>
                  <a:pt x="7791209" y="5185076"/>
                </a:cubicBezTo>
                <a:lnTo>
                  <a:pt x="7782483" y="5168677"/>
                </a:lnTo>
                <a:lnTo>
                  <a:pt x="7787405" y="5188330"/>
                </a:lnTo>
                <a:cubicBezTo>
                  <a:pt x="7792505" y="5206767"/>
                  <a:pt x="7797604" y="5222571"/>
                  <a:pt x="7797604" y="5222571"/>
                </a:cubicBezTo>
                <a:cubicBezTo>
                  <a:pt x="7797604" y="5243642"/>
                  <a:pt x="7777206" y="5222571"/>
                  <a:pt x="7756810" y="5222571"/>
                </a:cubicBezTo>
                <a:cubicBezTo>
                  <a:pt x="7756810" y="5222571"/>
                  <a:pt x="7736411" y="5222571"/>
                  <a:pt x="7756810" y="5285785"/>
                </a:cubicBezTo>
                <a:cubicBezTo>
                  <a:pt x="7797604" y="5391151"/>
                  <a:pt x="7797604" y="5391151"/>
                  <a:pt x="7797604" y="5391151"/>
                </a:cubicBezTo>
                <a:cubicBezTo>
                  <a:pt x="7817999" y="5433291"/>
                  <a:pt x="7838396" y="5475440"/>
                  <a:pt x="7838396" y="5454365"/>
                </a:cubicBezTo>
                <a:lnTo>
                  <a:pt x="7838396" y="5497497"/>
                </a:lnTo>
                <a:cubicBezTo>
                  <a:pt x="7838396" y="5559728"/>
                  <a:pt x="7838396" y="5559728"/>
                  <a:pt x="7838396" y="5559728"/>
                </a:cubicBezTo>
                <a:cubicBezTo>
                  <a:pt x="7838396" y="5559728"/>
                  <a:pt x="7817999" y="5559728"/>
                  <a:pt x="7817999" y="5559728"/>
                </a:cubicBezTo>
                <a:cubicBezTo>
                  <a:pt x="7817999" y="5559728"/>
                  <a:pt x="7817999" y="5559728"/>
                  <a:pt x="7797604" y="5517579"/>
                </a:cubicBezTo>
                <a:cubicBezTo>
                  <a:pt x="7797604" y="5496511"/>
                  <a:pt x="7797604" y="5496511"/>
                  <a:pt x="7797604" y="5496511"/>
                </a:cubicBezTo>
                <a:cubicBezTo>
                  <a:pt x="7797604" y="5475440"/>
                  <a:pt x="7797604" y="5475440"/>
                  <a:pt x="7797604" y="5475440"/>
                </a:cubicBezTo>
                <a:cubicBezTo>
                  <a:pt x="7777206" y="5454365"/>
                  <a:pt x="7756810" y="5391151"/>
                  <a:pt x="7736411" y="5349004"/>
                </a:cubicBezTo>
                <a:cubicBezTo>
                  <a:pt x="7736411" y="5327934"/>
                  <a:pt x="7716019" y="5306861"/>
                  <a:pt x="7695619" y="5285785"/>
                </a:cubicBezTo>
                <a:cubicBezTo>
                  <a:pt x="7675222" y="5243642"/>
                  <a:pt x="7654823" y="5222571"/>
                  <a:pt x="7654823" y="5222571"/>
                </a:cubicBezTo>
                <a:cubicBezTo>
                  <a:pt x="7654823" y="5201496"/>
                  <a:pt x="7614035" y="5138281"/>
                  <a:pt x="7614035" y="5117206"/>
                </a:cubicBezTo>
                <a:cubicBezTo>
                  <a:pt x="7614035" y="5096137"/>
                  <a:pt x="7593635" y="4990777"/>
                  <a:pt x="7593635" y="4948628"/>
                </a:cubicBezTo>
                <a:cubicBezTo>
                  <a:pt x="7593635" y="4927559"/>
                  <a:pt x="7573242" y="4906488"/>
                  <a:pt x="7573242" y="4864338"/>
                </a:cubicBezTo>
                <a:cubicBezTo>
                  <a:pt x="7552844" y="4822198"/>
                  <a:pt x="7552844" y="4801125"/>
                  <a:pt x="7552844" y="4801125"/>
                </a:cubicBezTo>
                <a:cubicBezTo>
                  <a:pt x="7532448" y="4780049"/>
                  <a:pt x="7491655" y="4716835"/>
                  <a:pt x="7471259" y="4695759"/>
                </a:cubicBezTo>
                <a:cubicBezTo>
                  <a:pt x="7471259" y="4674691"/>
                  <a:pt x="7471259" y="4674691"/>
                  <a:pt x="7491655" y="4674691"/>
                </a:cubicBezTo>
                <a:lnTo>
                  <a:pt x="7502828" y="4686404"/>
                </a:lnTo>
                <a:lnTo>
                  <a:pt x="7500300" y="4680579"/>
                </a:lnTo>
                <a:cubicBezTo>
                  <a:pt x="7496348" y="4669185"/>
                  <a:pt x="7494470" y="4659855"/>
                  <a:pt x="7496034" y="4654451"/>
                </a:cubicBezTo>
                <a:cubicBezTo>
                  <a:pt x="7496034" y="4654451"/>
                  <a:pt x="7463481" y="4598164"/>
                  <a:pt x="7447204" y="4570019"/>
                </a:cubicBezTo>
                <a:cubicBezTo>
                  <a:pt x="7430926" y="4541878"/>
                  <a:pt x="7416213" y="4508333"/>
                  <a:pt x="7403535" y="4478304"/>
                </a:cubicBezTo>
                <a:lnTo>
                  <a:pt x="7387165" y="4439532"/>
                </a:lnTo>
                <a:lnTo>
                  <a:pt x="7386947" y="4439305"/>
                </a:lnTo>
                <a:lnTo>
                  <a:pt x="7386853" y="4438797"/>
                </a:lnTo>
                <a:lnTo>
                  <a:pt x="7386102" y="4437015"/>
                </a:lnTo>
                <a:cubicBezTo>
                  <a:pt x="7380839" y="4424874"/>
                  <a:pt x="7376143" y="4414728"/>
                  <a:pt x="7372074" y="4407693"/>
                </a:cubicBezTo>
                <a:cubicBezTo>
                  <a:pt x="7372074" y="4407693"/>
                  <a:pt x="7333267" y="4373024"/>
                  <a:pt x="7294452" y="4338360"/>
                </a:cubicBezTo>
                <a:cubicBezTo>
                  <a:pt x="7294452" y="4338360"/>
                  <a:pt x="7288817" y="4336729"/>
                  <a:pt x="7279114" y="4328062"/>
                </a:cubicBezTo>
                <a:lnTo>
                  <a:pt x="7264698" y="4312369"/>
                </a:lnTo>
                <a:lnTo>
                  <a:pt x="7264728" y="4312408"/>
                </a:lnTo>
                <a:cubicBezTo>
                  <a:pt x="7285097" y="4354708"/>
                  <a:pt x="7346208" y="4460455"/>
                  <a:pt x="7346208" y="4460455"/>
                </a:cubicBezTo>
                <a:cubicBezTo>
                  <a:pt x="7346208" y="4481607"/>
                  <a:pt x="7366577" y="4545056"/>
                  <a:pt x="7346208" y="4545056"/>
                </a:cubicBezTo>
                <a:cubicBezTo>
                  <a:pt x="7346208" y="4545056"/>
                  <a:pt x="7346208" y="4545056"/>
                  <a:pt x="7346208" y="4523907"/>
                </a:cubicBezTo>
                <a:cubicBezTo>
                  <a:pt x="7325837" y="4502759"/>
                  <a:pt x="7325837" y="4502759"/>
                  <a:pt x="7325837" y="4502759"/>
                </a:cubicBezTo>
                <a:cubicBezTo>
                  <a:pt x="7325837" y="4481607"/>
                  <a:pt x="7305467" y="4460455"/>
                  <a:pt x="7305467" y="4439305"/>
                </a:cubicBezTo>
                <a:cubicBezTo>
                  <a:pt x="7305467" y="4418159"/>
                  <a:pt x="7264728" y="4397009"/>
                  <a:pt x="7244358" y="4375857"/>
                </a:cubicBezTo>
                <a:cubicBezTo>
                  <a:pt x="7223992" y="4354708"/>
                  <a:pt x="7162880" y="4291258"/>
                  <a:pt x="7162880" y="4291258"/>
                </a:cubicBezTo>
                <a:cubicBezTo>
                  <a:pt x="7142510" y="4270106"/>
                  <a:pt x="7122139" y="4270106"/>
                  <a:pt x="7122139" y="4270106"/>
                </a:cubicBezTo>
                <a:cubicBezTo>
                  <a:pt x="7122139" y="4270106"/>
                  <a:pt x="7142510" y="4312408"/>
                  <a:pt x="7142510" y="4333560"/>
                </a:cubicBezTo>
                <a:cubicBezTo>
                  <a:pt x="7162880" y="4354708"/>
                  <a:pt x="7203622" y="4439305"/>
                  <a:pt x="7223992" y="4481607"/>
                </a:cubicBezTo>
                <a:cubicBezTo>
                  <a:pt x="7223992" y="4481607"/>
                  <a:pt x="7244358" y="4502759"/>
                  <a:pt x="7244358" y="4523907"/>
                </a:cubicBezTo>
                <a:cubicBezTo>
                  <a:pt x="7264728" y="4545056"/>
                  <a:pt x="7285097" y="4566208"/>
                  <a:pt x="7305467" y="4608504"/>
                </a:cubicBezTo>
                <a:cubicBezTo>
                  <a:pt x="7305467" y="4629657"/>
                  <a:pt x="7305467" y="4629657"/>
                  <a:pt x="7305467" y="4629657"/>
                </a:cubicBezTo>
                <a:cubicBezTo>
                  <a:pt x="7325837" y="4650806"/>
                  <a:pt x="7366577" y="4693103"/>
                  <a:pt x="7366577" y="4714255"/>
                </a:cubicBezTo>
                <a:cubicBezTo>
                  <a:pt x="7381854" y="4714255"/>
                  <a:pt x="7385674" y="4761844"/>
                  <a:pt x="7386628" y="4803480"/>
                </a:cubicBezTo>
                <a:lnTo>
                  <a:pt x="7386819" y="4825913"/>
                </a:lnTo>
                <a:lnTo>
                  <a:pt x="7401510" y="4852997"/>
                </a:lnTo>
                <a:cubicBezTo>
                  <a:pt x="7409926" y="4870431"/>
                  <a:pt x="7416138" y="4886179"/>
                  <a:pt x="7418126" y="4897914"/>
                </a:cubicBezTo>
                <a:lnTo>
                  <a:pt x="7416689" y="4919200"/>
                </a:lnTo>
                <a:lnTo>
                  <a:pt x="7427687" y="4936328"/>
                </a:lnTo>
                <a:cubicBezTo>
                  <a:pt x="7432780" y="4946903"/>
                  <a:pt x="7437871" y="4957478"/>
                  <a:pt x="7448052" y="4968053"/>
                </a:cubicBezTo>
                <a:cubicBezTo>
                  <a:pt x="7448052" y="4968053"/>
                  <a:pt x="7468422" y="5010352"/>
                  <a:pt x="7468422" y="5031504"/>
                </a:cubicBezTo>
                <a:cubicBezTo>
                  <a:pt x="7488793" y="5052654"/>
                  <a:pt x="7509162" y="5094951"/>
                  <a:pt x="7509162" y="5094951"/>
                </a:cubicBezTo>
                <a:cubicBezTo>
                  <a:pt x="7509162" y="5094951"/>
                  <a:pt x="7529533" y="5137252"/>
                  <a:pt x="7549903" y="5179551"/>
                </a:cubicBezTo>
                <a:cubicBezTo>
                  <a:pt x="7549903" y="5179551"/>
                  <a:pt x="7570274" y="5221853"/>
                  <a:pt x="7590643" y="5264152"/>
                </a:cubicBezTo>
                <a:cubicBezTo>
                  <a:pt x="7611013" y="5306452"/>
                  <a:pt x="7611013" y="5327604"/>
                  <a:pt x="7631383" y="5348750"/>
                </a:cubicBezTo>
                <a:cubicBezTo>
                  <a:pt x="7631383" y="5369901"/>
                  <a:pt x="7631383" y="5369901"/>
                  <a:pt x="7631383" y="5369901"/>
                </a:cubicBezTo>
                <a:cubicBezTo>
                  <a:pt x="7651754" y="5412196"/>
                  <a:pt x="7672123" y="5475653"/>
                  <a:pt x="7692489" y="5517950"/>
                </a:cubicBezTo>
                <a:cubicBezTo>
                  <a:pt x="7712859" y="5539099"/>
                  <a:pt x="7733229" y="5665998"/>
                  <a:pt x="7712859" y="5687147"/>
                </a:cubicBezTo>
                <a:cubicBezTo>
                  <a:pt x="7712859" y="5687147"/>
                  <a:pt x="7712859" y="5687147"/>
                  <a:pt x="7733229" y="5729451"/>
                </a:cubicBezTo>
                <a:cubicBezTo>
                  <a:pt x="7753598" y="5792900"/>
                  <a:pt x="7753598" y="5877501"/>
                  <a:pt x="7773969" y="5940949"/>
                </a:cubicBezTo>
                <a:cubicBezTo>
                  <a:pt x="7773969" y="5983249"/>
                  <a:pt x="7773969" y="5983249"/>
                  <a:pt x="7773969" y="5983249"/>
                </a:cubicBezTo>
                <a:cubicBezTo>
                  <a:pt x="7773969" y="6025548"/>
                  <a:pt x="7794340" y="6088994"/>
                  <a:pt x="7794340" y="6088994"/>
                </a:cubicBezTo>
                <a:cubicBezTo>
                  <a:pt x="7794340" y="6110146"/>
                  <a:pt x="7794340" y="6173595"/>
                  <a:pt x="7794340" y="6194747"/>
                </a:cubicBezTo>
                <a:cubicBezTo>
                  <a:pt x="7773969" y="6194747"/>
                  <a:pt x="7773969" y="6152449"/>
                  <a:pt x="7773969" y="6110146"/>
                </a:cubicBezTo>
                <a:cubicBezTo>
                  <a:pt x="7753598" y="6067850"/>
                  <a:pt x="7712859" y="5940949"/>
                  <a:pt x="7712859" y="5898650"/>
                </a:cubicBezTo>
                <a:cubicBezTo>
                  <a:pt x="7692489" y="5877501"/>
                  <a:pt x="7672123" y="5771747"/>
                  <a:pt x="7651754" y="5708301"/>
                </a:cubicBezTo>
                <a:cubicBezTo>
                  <a:pt x="7631383" y="5623700"/>
                  <a:pt x="7631383" y="5623700"/>
                  <a:pt x="7631383" y="5623700"/>
                </a:cubicBezTo>
                <a:cubicBezTo>
                  <a:pt x="7611013" y="5581398"/>
                  <a:pt x="7590643" y="5539099"/>
                  <a:pt x="7590643" y="5517950"/>
                </a:cubicBezTo>
                <a:cubicBezTo>
                  <a:pt x="7590643" y="5517950"/>
                  <a:pt x="7590643" y="5475653"/>
                  <a:pt x="7590643" y="5475653"/>
                </a:cubicBezTo>
                <a:cubicBezTo>
                  <a:pt x="7590643" y="5475653"/>
                  <a:pt x="7611013" y="5454502"/>
                  <a:pt x="7611013" y="5454502"/>
                </a:cubicBezTo>
                <a:cubicBezTo>
                  <a:pt x="7611013" y="5433351"/>
                  <a:pt x="7590643" y="5412196"/>
                  <a:pt x="7570274" y="5391050"/>
                </a:cubicBezTo>
                <a:cubicBezTo>
                  <a:pt x="7570274" y="5391050"/>
                  <a:pt x="7529533" y="5348750"/>
                  <a:pt x="7509162" y="5327604"/>
                </a:cubicBezTo>
                <a:cubicBezTo>
                  <a:pt x="7509162" y="5327604"/>
                  <a:pt x="7509162" y="5327604"/>
                  <a:pt x="7488793" y="5285302"/>
                </a:cubicBezTo>
                <a:cubicBezTo>
                  <a:pt x="7488793" y="5221853"/>
                  <a:pt x="7468422" y="5179551"/>
                  <a:pt x="7468422" y="5179551"/>
                </a:cubicBezTo>
                <a:cubicBezTo>
                  <a:pt x="7468422" y="5158402"/>
                  <a:pt x="7448052" y="5137252"/>
                  <a:pt x="7427687" y="5116102"/>
                </a:cubicBezTo>
                <a:cubicBezTo>
                  <a:pt x="7427687" y="5073806"/>
                  <a:pt x="7407317" y="5052654"/>
                  <a:pt x="7386947" y="5031504"/>
                </a:cubicBezTo>
                <a:cubicBezTo>
                  <a:pt x="7346208" y="4946903"/>
                  <a:pt x="7346208" y="4946903"/>
                  <a:pt x="7346208" y="4946903"/>
                </a:cubicBezTo>
                <a:cubicBezTo>
                  <a:pt x="7325837" y="4904604"/>
                  <a:pt x="7285097" y="4841150"/>
                  <a:pt x="7264728" y="4798856"/>
                </a:cubicBezTo>
                <a:cubicBezTo>
                  <a:pt x="7264728" y="4798856"/>
                  <a:pt x="7244358" y="4756552"/>
                  <a:pt x="7244358" y="4735405"/>
                </a:cubicBezTo>
                <a:cubicBezTo>
                  <a:pt x="7223992" y="4693103"/>
                  <a:pt x="7223992" y="4671953"/>
                  <a:pt x="7223992" y="4671953"/>
                </a:cubicBezTo>
                <a:cubicBezTo>
                  <a:pt x="7203622" y="4629657"/>
                  <a:pt x="7183250" y="4587355"/>
                  <a:pt x="7183250" y="4587355"/>
                </a:cubicBezTo>
                <a:cubicBezTo>
                  <a:pt x="7183250" y="4566208"/>
                  <a:pt x="7162880" y="4545056"/>
                  <a:pt x="7162880" y="4566208"/>
                </a:cubicBezTo>
                <a:cubicBezTo>
                  <a:pt x="7162880" y="4566208"/>
                  <a:pt x="7142510" y="4566208"/>
                  <a:pt x="7122139" y="4545056"/>
                </a:cubicBezTo>
                <a:cubicBezTo>
                  <a:pt x="7101770" y="4523907"/>
                  <a:pt x="7081399" y="4460455"/>
                  <a:pt x="7081399" y="4460455"/>
                </a:cubicBezTo>
                <a:cubicBezTo>
                  <a:pt x="7101770" y="4460455"/>
                  <a:pt x="7101770" y="4439305"/>
                  <a:pt x="7081399" y="4418159"/>
                </a:cubicBezTo>
                <a:cubicBezTo>
                  <a:pt x="7081399" y="4418159"/>
                  <a:pt x="7061030" y="4375857"/>
                  <a:pt x="7040660" y="4375857"/>
                </a:cubicBezTo>
                <a:cubicBezTo>
                  <a:pt x="7040660" y="4375857"/>
                  <a:pt x="6999920" y="4354708"/>
                  <a:pt x="6999920" y="4354708"/>
                </a:cubicBezTo>
                <a:cubicBezTo>
                  <a:pt x="6999920" y="4354708"/>
                  <a:pt x="6977006" y="4342812"/>
                  <a:pt x="6965549" y="4327942"/>
                </a:cubicBezTo>
                <a:lnTo>
                  <a:pt x="6964701" y="4325870"/>
                </a:lnTo>
                <a:lnTo>
                  <a:pt x="6964505" y="4325780"/>
                </a:lnTo>
                <a:cubicBezTo>
                  <a:pt x="6935936" y="4307243"/>
                  <a:pt x="6899015" y="4255491"/>
                  <a:pt x="6888665" y="4236069"/>
                </a:cubicBezTo>
                <a:cubicBezTo>
                  <a:pt x="6849372" y="4224692"/>
                  <a:pt x="6788332" y="4141315"/>
                  <a:pt x="6774536" y="4115421"/>
                </a:cubicBezTo>
                <a:cubicBezTo>
                  <a:pt x="6774536" y="4115421"/>
                  <a:pt x="6774536" y="4115421"/>
                  <a:pt x="6777004" y="4106897"/>
                </a:cubicBezTo>
                <a:lnTo>
                  <a:pt x="6778080" y="4103184"/>
                </a:lnTo>
                <a:lnTo>
                  <a:pt x="6775853" y="4100907"/>
                </a:lnTo>
                <a:cubicBezTo>
                  <a:pt x="6755490" y="4079761"/>
                  <a:pt x="6694378" y="4016307"/>
                  <a:pt x="6694378" y="3995160"/>
                </a:cubicBezTo>
                <a:cubicBezTo>
                  <a:pt x="6694378" y="3995160"/>
                  <a:pt x="6653638" y="3952859"/>
                  <a:pt x="6633269" y="3931707"/>
                </a:cubicBezTo>
                <a:cubicBezTo>
                  <a:pt x="6592529" y="3889409"/>
                  <a:pt x="6551788" y="3825962"/>
                  <a:pt x="6531418" y="3804810"/>
                </a:cubicBezTo>
                <a:cubicBezTo>
                  <a:pt x="6531418" y="3804810"/>
                  <a:pt x="6490683" y="3783659"/>
                  <a:pt x="6449942" y="3762514"/>
                </a:cubicBezTo>
                <a:cubicBezTo>
                  <a:pt x="6449942" y="3762514"/>
                  <a:pt x="6429572" y="3762514"/>
                  <a:pt x="6388833" y="3720210"/>
                </a:cubicBezTo>
                <a:cubicBezTo>
                  <a:pt x="6368462" y="3677914"/>
                  <a:pt x="6368462" y="3677914"/>
                  <a:pt x="6368462" y="3677914"/>
                </a:cubicBezTo>
                <a:cubicBezTo>
                  <a:pt x="6358277" y="3667338"/>
                  <a:pt x="6342999" y="3656762"/>
                  <a:pt x="6327722" y="3646186"/>
                </a:cubicBezTo>
                <a:lnTo>
                  <a:pt x="6318263" y="3638820"/>
                </a:lnTo>
                <a:lnTo>
                  <a:pt x="6317749" y="3640597"/>
                </a:lnTo>
                <a:cubicBezTo>
                  <a:pt x="6316278" y="3645676"/>
                  <a:pt x="6314807" y="3650755"/>
                  <a:pt x="6314807" y="3650755"/>
                </a:cubicBezTo>
                <a:cubicBezTo>
                  <a:pt x="6314807" y="3650755"/>
                  <a:pt x="6328492" y="3676732"/>
                  <a:pt x="6328492" y="3676732"/>
                </a:cubicBezTo>
                <a:cubicBezTo>
                  <a:pt x="6322609" y="3697049"/>
                  <a:pt x="6322609" y="3697049"/>
                  <a:pt x="6322609" y="3697049"/>
                </a:cubicBezTo>
                <a:cubicBezTo>
                  <a:pt x="6342175" y="3702714"/>
                  <a:pt x="6355858" y="3728695"/>
                  <a:pt x="6383227" y="3780657"/>
                </a:cubicBezTo>
                <a:cubicBezTo>
                  <a:pt x="6383227" y="3780657"/>
                  <a:pt x="6388119" y="3782073"/>
                  <a:pt x="6394721" y="3786736"/>
                </a:cubicBezTo>
                <a:lnTo>
                  <a:pt x="6412100" y="3807161"/>
                </a:lnTo>
                <a:lnTo>
                  <a:pt x="6409893" y="3789057"/>
                </a:lnTo>
                <a:cubicBezTo>
                  <a:pt x="6407379" y="3777805"/>
                  <a:pt x="6406077" y="3769011"/>
                  <a:pt x="6413176" y="3771066"/>
                </a:cubicBezTo>
                <a:cubicBezTo>
                  <a:pt x="6427381" y="3775179"/>
                  <a:pt x="6442283" y="3830010"/>
                  <a:pt x="6466188" y="3853770"/>
                </a:cubicBezTo>
                <a:cubicBezTo>
                  <a:pt x="6471038" y="3863596"/>
                  <a:pt x="6486715" y="3889184"/>
                  <a:pt x="6503606" y="3917229"/>
                </a:cubicBezTo>
                <a:lnTo>
                  <a:pt x="6528459" y="3959151"/>
                </a:lnTo>
                <a:lnTo>
                  <a:pt x="6529114" y="3959782"/>
                </a:lnTo>
                <a:cubicBezTo>
                  <a:pt x="6551549" y="3982022"/>
                  <a:pt x="6573985" y="4006284"/>
                  <a:pt x="6581462" y="4022458"/>
                </a:cubicBezTo>
                <a:cubicBezTo>
                  <a:pt x="6581462" y="4028524"/>
                  <a:pt x="6583041" y="4035159"/>
                  <a:pt x="6585506" y="4041829"/>
                </a:cubicBezTo>
                <a:lnTo>
                  <a:pt x="6591788" y="4054964"/>
                </a:lnTo>
                <a:lnTo>
                  <a:pt x="6593903" y="4057642"/>
                </a:lnTo>
                <a:cubicBezTo>
                  <a:pt x="6596675" y="4061105"/>
                  <a:pt x="6598325" y="4063131"/>
                  <a:pt x="6598325" y="4063131"/>
                </a:cubicBezTo>
                <a:cubicBezTo>
                  <a:pt x="6617890" y="4068797"/>
                  <a:pt x="6645255" y="4120755"/>
                  <a:pt x="6678504" y="4152403"/>
                </a:cubicBezTo>
                <a:cubicBezTo>
                  <a:pt x="6678504" y="4152403"/>
                  <a:pt x="6692189" y="4178384"/>
                  <a:pt x="6711755" y="4184050"/>
                </a:cubicBezTo>
                <a:cubicBezTo>
                  <a:pt x="6725439" y="4210028"/>
                  <a:pt x="6758688" y="4241676"/>
                  <a:pt x="6758688" y="4241676"/>
                </a:cubicBezTo>
                <a:cubicBezTo>
                  <a:pt x="6772372" y="4267660"/>
                  <a:pt x="6799739" y="4319618"/>
                  <a:pt x="6787975" y="4360251"/>
                </a:cubicBezTo>
                <a:cubicBezTo>
                  <a:pt x="6801659" y="4386235"/>
                  <a:pt x="6803572" y="4452842"/>
                  <a:pt x="6817255" y="4478825"/>
                </a:cubicBezTo>
                <a:cubicBezTo>
                  <a:pt x="6817255" y="4478825"/>
                  <a:pt x="6817255" y="4478825"/>
                  <a:pt x="6836820" y="4484492"/>
                </a:cubicBezTo>
                <a:cubicBezTo>
                  <a:pt x="6830940" y="4504802"/>
                  <a:pt x="6830940" y="4504802"/>
                  <a:pt x="6830940" y="4504802"/>
                </a:cubicBezTo>
                <a:cubicBezTo>
                  <a:pt x="6850506" y="4510468"/>
                  <a:pt x="6864191" y="4536449"/>
                  <a:pt x="6877873" y="4562431"/>
                </a:cubicBezTo>
                <a:cubicBezTo>
                  <a:pt x="6871990" y="4582750"/>
                  <a:pt x="6918924" y="4640374"/>
                  <a:pt x="6932607" y="4666357"/>
                </a:cubicBezTo>
                <a:cubicBezTo>
                  <a:pt x="6932607" y="4666357"/>
                  <a:pt x="6959972" y="4718315"/>
                  <a:pt x="6954089" y="4738631"/>
                </a:cubicBezTo>
                <a:cubicBezTo>
                  <a:pt x="6967771" y="4764612"/>
                  <a:pt x="7008823" y="4842556"/>
                  <a:pt x="7022507" y="4868537"/>
                </a:cubicBezTo>
                <a:cubicBezTo>
                  <a:pt x="7016625" y="4888849"/>
                  <a:pt x="7030308" y="4914830"/>
                  <a:pt x="7063558" y="4946478"/>
                </a:cubicBezTo>
                <a:cubicBezTo>
                  <a:pt x="7077242" y="4972462"/>
                  <a:pt x="7085045" y="5018755"/>
                  <a:pt x="7098729" y="5044738"/>
                </a:cubicBezTo>
                <a:cubicBezTo>
                  <a:pt x="7098729" y="5044738"/>
                  <a:pt x="7126093" y="5096695"/>
                  <a:pt x="7133891" y="5142995"/>
                </a:cubicBezTo>
                <a:cubicBezTo>
                  <a:pt x="7161260" y="5194955"/>
                  <a:pt x="7188626" y="5246918"/>
                  <a:pt x="7188626" y="5246918"/>
                </a:cubicBezTo>
                <a:cubicBezTo>
                  <a:pt x="7196427" y="5293215"/>
                  <a:pt x="7223796" y="5345178"/>
                  <a:pt x="7237475" y="5371159"/>
                </a:cubicBezTo>
                <a:cubicBezTo>
                  <a:pt x="7231592" y="5391470"/>
                  <a:pt x="7213945" y="5452421"/>
                  <a:pt x="7208063" y="5472735"/>
                </a:cubicBezTo>
                <a:cubicBezTo>
                  <a:pt x="7208063" y="5472735"/>
                  <a:pt x="7194383" y="5446757"/>
                  <a:pt x="7200266" y="5426440"/>
                </a:cubicBezTo>
                <a:cubicBezTo>
                  <a:pt x="7200266" y="5426440"/>
                  <a:pt x="7186582" y="5400456"/>
                  <a:pt x="7172898" y="5374475"/>
                </a:cubicBezTo>
                <a:cubicBezTo>
                  <a:pt x="7178780" y="5354163"/>
                  <a:pt x="7170980" y="5307865"/>
                  <a:pt x="7157296" y="5281884"/>
                </a:cubicBezTo>
                <a:cubicBezTo>
                  <a:pt x="7108444" y="5157645"/>
                  <a:pt x="7108444" y="5157645"/>
                  <a:pt x="7108444" y="5157645"/>
                </a:cubicBezTo>
                <a:cubicBezTo>
                  <a:pt x="7094761" y="5131664"/>
                  <a:pt x="7081081" y="5105683"/>
                  <a:pt x="7061515" y="5100017"/>
                </a:cubicBezTo>
                <a:cubicBezTo>
                  <a:pt x="7061515" y="5100017"/>
                  <a:pt x="7049750" y="5140650"/>
                  <a:pt x="7069316" y="5146315"/>
                </a:cubicBezTo>
                <a:cubicBezTo>
                  <a:pt x="7069316" y="5146315"/>
                  <a:pt x="7077113" y="5192610"/>
                  <a:pt x="7090797" y="5218591"/>
                </a:cubicBezTo>
                <a:cubicBezTo>
                  <a:pt x="7098597" y="5264886"/>
                  <a:pt x="7127883" y="5383459"/>
                  <a:pt x="7127883" y="5383459"/>
                </a:cubicBezTo>
                <a:cubicBezTo>
                  <a:pt x="7122001" y="5403776"/>
                  <a:pt x="7123919" y="5470386"/>
                  <a:pt x="7104354" y="5464721"/>
                </a:cubicBezTo>
                <a:cubicBezTo>
                  <a:pt x="7104354" y="5464721"/>
                  <a:pt x="7104354" y="5464721"/>
                  <a:pt x="7110236" y="5444407"/>
                </a:cubicBezTo>
                <a:cubicBezTo>
                  <a:pt x="7096551" y="5418428"/>
                  <a:pt x="7096551" y="5418428"/>
                  <a:pt x="7096551" y="5418428"/>
                </a:cubicBezTo>
                <a:cubicBezTo>
                  <a:pt x="7102434" y="5398111"/>
                  <a:pt x="7088751" y="5372127"/>
                  <a:pt x="7094634" y="5351813"/>
                </a:cubicBezTo>
                <a:cubicBezTo>
                  <a:pt x="7100515" y="5331500"/>
                  <a:pt x="7067266" y="5299854"/>
                  <a:pt x="7053583" y="5273871"/>
                </a:cubicBezTo>
                <a:cubicBezTo>
                  <a:pt x="7039902" y="5247891"/>
                  <a:pt x="6998850" y="5169948"/>
                  <a:pt x="6998850" y="5169948"/>
                </a:cubicBezTo>
                <a:cubicBezTo>
                  <a:pt x="6985166" y="5143965"/>
                  <a:pt x="6965600" y="5138300"/>
                  <a:pt x="6965600" y="5138300"/>
                </a:cubicBezTo>
                <a:cubicBezTo>
                  <a:pt x="6965600" y="5138300"/>
                  <a:pt x="6973402" y="5184598"/>
                  <a:pt x="6967518" y="5204915"/>
                </a:cubicBezTo>
                <a:cubicBezTo>
                  <a:pt x="6981203" y="5230894"/>
                  <a:pt x="6996807" y="5323485"/>
                  <a:pt x="7004608" y="5369785"/>
                </a:cubicBezTo>
                <a:cubicBezTo>
                  <a:pt x="7004608" y="5369785"/>
                  <a:pt x="7018287" y="5395765"/>
                  <a:pt x="7012405" y="5416079"/>
                </a:cubicBezTo>
                <a:cubicBezTo>
                  <a:pt x="7026089" y="5442059"/>
                  <a:pt x="7039771" y="5468043"/>
                  <a:pt x="7047574" y="5514334"/>
                </a:cubicBezTo>
                <a:cubicBezTo>
                  <a:pt x="7041690" y="5534653"/>
                  <a:pt x="7041690" y="5534653"/>
                  <a:pt x="7041690" y="5534653"/>
                </a:cubicBezTo>
                <a:cubicBezTo>
                  <a:pt x="7055373" y="5560634"/>
                  <a:pt x="7082742" y="5612593"/>
                  <a:pt x="7076859" y="5632910"/>
                </a:cubicBezTo>
                <a:cubicBezTo>
                  <a:pt x="7096425" y="5638575"/>
                  <a:pt x="7072894" y="5719837"/>
                  <a:pt x="7061131" y="5760463"/>
                </a:cubicBezTo>
                <a:cubicBezTo>
                  <a:pt x="7061131" y="5760463"/>
                  <a:pt x="7055247" y="5780783"/>
                  <a:pt x="7063048" y="5827079"/>
                </a:cubicBezTo>
                <a:cubicBezTo>
                  <a:pt x="7076734" y="5853059"/>
                  <a:pt x="7070851" y="5873376"/>
                  <a:pt x="7084529" y="5899355"/>
                </a:cubicBezTo>
                <a:cubicBezTo>
                  <a:pt x="7084529" y="5899355"/>
                  <a:pt x="7092330" y="5945650"/>
                  <a:pt x="7086446" y="5965967"/>
                </a:cubicBezTo>
                <a:cubicBezTo>
                  <a:pt x="7100131" y="5991949"/>
                  <a:pt x="7107933" y="6038242"/>
                  <a:pt x="7107933" y="6038242"/>
                </a:cubicBezTo>
                <a:cubicBezTo>
                  <a:pt x="7107933" y="6038242"/>
                  <a:pt x="7115734" y="6084540"/>
                  <a:pt x="7123535" y="6130835"/>
                </a:cubicBezTo>
                <a:cubicBezTo>
                  <a:pt x="7123535" y="6130835"/>
                  <a:pt x="7131337" y="6177133"/>
                  <a:pt x="7139137" y="6223429"/>
                </a:cubicBezTo>
                <a:cubicBezTo>
                  <a:pt x="7146938" y="6269726"/>
                  <a:pt x="7141055" y="6290043"/>
                  <a:pt x="7154740" y="6316021"/>
                </a:cubicBezTo>
                <a:cubicBezTo>
                  <a:pt x="7148857" y="6336338"/>
                  <a:pt x="7148857" y="6336338"/>
                  <a:pt x="7148857" y="6336338"/>
                </a:cubicBezTo>
                <a:cubicBezTo>
                  <a:pt x="7156660" y="6382629"/>
                  <a:pt x="7158577" y="6449247"/>
                  <a:pt x="7166375" y="6495540"/>
                </a:cubicBezTo>
                <a:cubicBezTo>
                  <a:pt x="7180058" y="6521520"/>
                  <a:pt x="7164329" y="6649078"/>
                  <a:pt x="7138881" y="6663728"/>
                </a:cubicBezTo>
                <a:cubicBezTo>
                  <a:pt x="7138881" y="6663728"/>
                  <a:pt x="7138881" y="6663728"/>
                  <a:pt x="7146679" y="6710027"/>
                </a:cubicBezTo>
                <a:cubicBezTo>
                  <a:pt x="7148600" y="6776637"/>
                  <a:pt x="7125068" y="6857901"/>
                  <a:pt x="7126988" y="6924511"/>
                </a:cubicBezTo>
                <a:cubicBezTo>
                  <a:pt x="7115223" y="6965142"/>
                  <a:pt x="7115223" y="6965142"/>
                  <a:pt x="7115223" y="6965142"/>
                </a:cubicBezTo>
                <a:cubicBezTo>
                  <a:pt x="7103457" y="7005772"/>
                  <a:pt x="7105378" y="7072381"/>
                  <a:pt x="7105378" y="7072381"/>
                </a:cubicBezTo>
                <a:cubicBezTo>
                  <a:pt x="7099495" y="7092698"/>
                  <a:pt x="7081847" y="7153643"/>
                  <a:pt x="7075964" y="7173960"/>
                </a:cubicBezTo>
                <a:cubicBezTo>
                  <a:pt x="7056398" y="7168293"/>
                  <a:pt x="7068161" y="7127665"/>
                  <a:pt x="7079928" y="7087031"/>
                </a:cubicBezTo>
                <a:cubicBezTo>
                  <a:pt x="7072126" y="7040738"/>
                  <a:pt x="7068289" y="6907513"/>
                  <a:pt x="7080053" y="6866883"/>
                </a:cubicBezTo>
                <a:cubicBezTo>
                  <a:pt x="7066371" y="6840904"/>
                  <a:pt x="7076223" y="6733658"/>
                  <a:pt x="7074303" y="6667050"/>
                </a:cubicBezTo>
                <a:cubicBezTo>
                  <a:pt x="7078266" y="6580122"/>
                  <a:pt x="7078266" y="6580122"/>
                  <a:pt x="7078266" y="6580122"/>
                </a:cubicBezTo>
                <a:cubicBezTo>
                  <a:pt x="7070465" y="6533823"/>
                  <a:pt x="7062664" y="6487528"/>
                  <a:pt x="7068547" y="6467213"/>
                </a:cubicBezTo>
                <a:cubicBezTo>
                  <a:pt x="7068547" y="6467213"/>
                  <a:pt x="7080311" y="6426584"/>
                  <a:pt x="7080311" y="6426584"/>
                </a:cubicBezTo>
                <a:cubicBezTo>
                  <a:pt x="7080311" y="6426584"/>
                  <a:pt x="7105760" y="6411934"/>
                  <a:pt x="7105760" y="6411934"/>
                </a:cubicBezTo>
                <a:cubicBezTo>
                  <a:pt x="7111643" y="6391618"/>
                  <a:pt x="7097960" y="6365633"/>
                  <a:pt x="7084277" y="6339655"/>
                </a:cubicBezTo>
                <a:cubicBezTo>
                  <a:pt x="7084277" y="6339655"/>
                  <a:pt x="7056909" y="6287693"/>
                  <a:pt x="7043224" y="6261715"/>
                </a:cubicBezTo>
                <a:cubicBezTo>
                  <a:pt x="7043224" y="6261715"/>
                  <a:pt x="7043224" y="6261715"/>
                  <a:pt x="7035423" y="6215417"/>
                </a:cubicBezTo>
                <a:cubicBezTo>
                  <a:pt x="7053071" y="6154471"/>
                  <a:pt x="7045269" y="6108173"/>
                  <a:pt x="7045269" y="6108173"/>
                </a:cubicBezTo>
                <a:cubicBezTo>
                  <a:pt x="7051151" y="6087858"/>
                  <a:pt x="7037469" y="6061877"/>
                  <a:pt x="7023789" y="6035897"/>
                </a:cubicBezTo>
                <a:cubicBezTo>
                  <a:pt x="7035555" y="5995270"/>
                  <a:pt x="7021870" y="5969287"/>
                  <a:pt x="7008187" y="5943305"/>
                </a:cubicBezTo>
                <a:cubicBezTo>
                  <a:pt x="6992586" y="5850712"/>
                  <a:pt x="6992586" y="5850712"/>
                  <a:pt x="6992586" y="5850712"/>
                </a:cubicBezTo>
                <a:cubicBezTo>
                  <a:pt x="6984783" y="5804417"/>
                  <a:pt x="6963300" y="5732135"/>
                  <a:pt x="6955498" y="5685844"/>
                </a:cubicBezTo>
                <a:cubicBezTo>
                  <a:pt x="6955498" y="5685844"/>
                  <a:pt x="6947697" y="5639544"/>
                  <a:pt x="6953580" y="5619232"/>
                </a:cubicBezTo>
                <a:cubicBezTo>
                  <a:pt x="6945783" y="5572934"/>
                  <a:pt x="6951665" y="5552619"/>
                  <a:pt x="6951665" y="5552619"/>
                </a:cubicBezTo>
                <a:cubicBezTo>
                  <a:pt x="6943863" y="5506325"/>
                  <a:pt x="6936061" y="5460027"/>
                  <a:pt x="6936061" y="5460027"/>
                </a:cubicBezTo>
                <a:cubicBezTo>
                  <a:pt x="6941944" y="5439715"/>
                  <a:pt x="6928259" y="5413731"/>
                  <a:pt x="6922377" y="5434050"/>
                </a:cubicBezTo>
                <a:cubicBezTo>
                  <a:pt x="6922377" y="5434050"/>
                  <a:pt x="6902810" y="5428383"/>
                  <a:pt x="6889127" y="5402400"/>
                </a:cubicBezTo>
                <a:cubicBezTo>
                  <a:pt x="6875442" y="5376421"/>
                  <a:pt x="6873524" y="5309806"/>
                  <a:pt x="6873524" y="5309806"/>
                </a:cubicBezTo>
                <a:cubicBezTo>
                  <a:pt x="6893092" y="5315473"/>
                  <a:pt x="6898974" y="5295156"/>
                  <a:pt x="6885289" y="5269180"/>
                </a:cubicBezTo>
                <a:cubicBezTo>
                  <a:pt x="6885289" y="5269180"/>
                  <a:pt x="6877489" y="5222882"/>
                  <a:pt x="6857923" y="5217215"/>
                </a:cubicBezTo>
                <a:cubicBezTo>
                  <a:pt x="6857923" y="5217215"/>
                  <a:pt x="6849609" y="5209303"/>
                  <a:pt x="6841297" y="5201392"/>
                </a:cubicBezTo>
                <a:lnTo>
                  <a:pt x="6833310" y="5193789"/>
                </a:lnTo>
                <a:lnTo>
                  <a:pt x="6833310" y="5217620"/>
                </a:lnTo>
                <a:cubicBezTo>
                  <a:pt x="6833310" y="5264573"/>
                  <a:pt x="6833310" y="5264573"/>
                  <a:pt x="6833310" y="5264573"/>
                </a:cubicBezTo>
                <a:cubicBezTo>
                  <a:pt x="6833310" y="5264573"/>
                  <a:pt x="6818568" y="5264573"/>
                  <a:pt x="6818568" y="5264573"/>
                </a:cubicBezTo>
                <a:cubicBezTo>
                  <a:pt x="6818568" y="5264573"/>
                  <a:pt x="6818568" y="5264573"/>
                  <a:pt x="6803828" y="5232772"/>
                </a:cubicBezTo>
                <a:cubicBezTo>
                  <a:pt x="6803828" y="5216879"/>
                  <a:pt x="6803828" y="5216879"/>
                  <a:pt x="6803828" y="5216879"/>
                </a:cubicBezTo>
                <a:cubicBezTo>
                  <a:pt x="6803828" y="5200979"/>
                  <a:pt x="6803828" y="5200979"/>
                  <a:pt x="6803828" y="5200979"/>
                </a:cubicBezTo>
                <a:cubicBezTo>
                  <a:pt x="6789085" y="5185081"/>
                  <a:pt x="6774342" y="5137388"/>
                  <a:pt x="6759600" y="5105590"/>
                </a:cubicBezTo>
                <a:cubicBezTo>
                  <a:pt x="6759600" y="5089695"/>
                  <a:pt x="6744860" y="5073796"/>
                  <a:pt x="6730117" y="5057895"/>
                </a:cubicBezTo>
                <a:cubicBezTo>
                  <a:pt x="6715372" y="5026102"/>
                  <a:pt x="6700630" y="5010204"/>
                  <a:pt x="6700630" y="5010204"/>
                </a:cubicBezTo>
                <a:cubicBezTo>
                  <a:pt x="6700630" y="4994304"/>
                  <a:pt x="6671147" y="4946611"/>
                  <a:pt x="6671147" y="4930711"/>
                </a:cubicBezTo>
                <a:cubicBezTo>
                  <a:pt x="6671147" y="4922765"/>
                  <a:pt x="6667462" y="4898918"/>
                  <a:pt x="6663776" y="4873084"/>
                </a:cubicBezTo>
                <a:lnTo>
                  <a:pt x="6659160" y="4838019"/>
                </a:lnTo>
                <a:lnTo>
                  <a:pt x="6648280" y="4815220"/>
                </a:lnTo>
                <a:cubicBezTo>
                  <a:pt x="6637042" y="4789947"/>
                  <a:pt x="6628250" y="4765383"/>
                  <a:pt x="6631190" y="4755226"/>
                </a:cubicBezTo>
                <a:cubicBezTo>
                  <a:pt x="6631190" y="4755226"/>
                  <a:pt x="6603823" y="4703263"/>
                  <a:pt x="6590140" y="4677280"/>
                </a:cubicBezTo>
                <a:cubicBezTo>
                  <a:pt x="6562773" y="4625320"/>
                  <a:pt x="6541286" y="4553045"/>
                  <a:pt x="6527603" y="4527062"/>
                </a:cubicBezTo>
                <a:cubicBezTo>
                  <a:pt x="6527603" y="4527062"/>
                  <a:pt x="6519292" y="4519151"/>
                  <a:pt x="6506825" y="4507285"/>
                </a:cubicBezTo>
                <a:lnTo>
                  <a:pt x="6483546" y="4485131"/>
                </a:lnTo>
                <a:lnTo>
                  <a:pt x="6483781" y="4491325"/>
                </a:lnTo>
                <a:cubicBezTo>
                  <a:pt x="6483091" y="4496063"/>
                  <a:pt x="6481251" y="4499053"/>
                  <a:pt x="6477569" y="4499053"/>
                </a:cubicBezTo>
                <a:cubicBezTo>
                  <a:pt x="6477569" y="4499053"/>
                  <a:pt x="6477569" y="4499053"/>
                  <a:pt x="6477569" y="4483095"/>
                </a:cubicBezTo>
                <a:cubicBezTo>
                  <a:pt x="6462846" y="4467142"/>
                  <a:pt x="6462846" y="4467142"/>
                  <a:pt x="6462846" y="4467142"/>
                </a:cubicBezTo>
                <a:lnTo>
                  <a:pt x="6462100" y="4464721"/>
                </a:lnTo>
                <a:lnTo>
                  <a:pt x="6461107" y="4463774"/>
                </a:lnTo>
                <a:cubicBezTo>
                  <a:pt x="6461107" y="4463774"/>
                  <a:pt x="6441539" y="4458108"/>
                  <a:pt x="6414175" y="4406142"/>
                </a:cubicBezTo>
                <a:cubicBezTo>
                  <a:pt x="6412224" y="4394569"/>
                  <a:pt x="6410760" y="4385889"/>
                  <a:pt x="6409664" y="4379380"/>
                </a:cubicBezTo>
                <a:lnTo>
                  <a:pt x="6409066" y="4375832"/>
                </a:lnTo>
                <a:lnTo>
                  <a:pt x="6403955" y="4371400"/>
                </a:lnTo>
                <a:cubicBezTo>
                  <a:pt x="6389235" y="4355444"/>
                  <a:pt x="6345067" y="4307576"/>
                  <a:pt x="6345067" y="4307576"/>
                </a:cubicBezTo>
                <a:cubicBezTo>
                  <a:pt x="6330343" y="4291618"/>
                  <a:pt x="6315620" y="4291618"/>
                  <a:pt x="6315620" y="4291618"/>
                </a:cubicBezTo>
                <a:cubicBezTo>
                  <a:pt x="6315620" y="4291618"/>
                  <a:pt x="6330343" y="4323532"/>
                  <a:pt x="6330343" y="4339492"/>
                </a:cubicBezTo>
                <a:cubicBezTo>
                  <a:pt x="6345067" y="4355444"/>
                  <a:pt x="6374512" y="4419272"/>
                  <a:pt x="6389235" y="4451187"/>
                </a:cubicBezTo>
                <a:cubicBezTo>
                  <a:pt x="6389235" y="4451187"/>
                  <a:pt x="6403955" y="4467142"/>
                  <a:pt x="6403955" y="4483095"/>
                </a:cubicBezTo>
                <a:cubicBezTo>
                  <a:pt x="6418678" y="4499053"/>
                  <a:pt x="6433401" y="4515011"/>
                  <a:pt x="6448124" y="4546923"/>
                </a:cubicBezTo>
                <a:cubicBezTo>
                  <a:pt x="6448124" y="4562878"/>
                  <a:pt x="6448124" y="4562878"/>
                  <a:pt x="6448124" y="4562878"/>
                </a:cubicBezTo>
                <a:cubicBezTo>
                  <a:pt x="6462846" y="4578839"/>
                  <a:pt x="6492293" y="4610748"/>
                  <a:pt x="6492293" y="4626706"/>
                </a:cubicBezTo>
                <a:cubicBezTo>
                  <a:pt x="6507016" y="4626706"/>
                  <a:pt x="6507016" y="4690531"/>
                  <a:pt x="6507016" y="4722444"/>
                </a:cubicBezTo>
                <a:lnTo>
                  <a:pt x="6508173" y="4729968"/>
                </a:lnTo>
                <a:lnTo>
                  <a:pt x="6515138" y="4750041"/>
                </a:lnTo>
                <a:lnTo>
                  <a:pt x="6515019" y="4751589"/>
                </a:lnTo>
                <a:lnTo>
                  <a:pt x="6521739" y="4770317"/>
                </a:lnTo>
                <a:cubicBezTo>
                  <a:pt x="6536463" y="4786269"/>
                  <a:pt x="6536463" y="4802225"/>
                  <a:pt x="6551181" y="4818185"/>
                </a:cubicBezTo>
                <a:cubicBezTo>
                  <a:pt x="6551181" y="4818185"/>
                  <a:pt x="6565905" y="4850095"/>
                  <a:pt x="6565905" y="4866050"/>
                </a:cubicBezTo>
                <a:cubicBezTo>
                  <a:pt x="6580626" y="4882011"/>
                  <a:pt x="6595350" y="4913920"/>
                  <a:pt x="6595350" y="4913920"/>
                </a:cubicBezTo>
                <a:cubicBezTo>
                  <a:pt x="6595350" y="4913920"/>
                  <a:pt x="6610073" y="4945836"/>
                  <a:pt x="6624794" y="4977746"/>
                </a:cubicBezTo>
                <a:cubicBezTo>
                  <a:pt x="6624794" y="4977746"/>
                  <a:pt x="6639519" y="5009661"/>
                  <a:pt x="6654242" y="5041572"/>
                </a:cubicBezTo>
                <a:cubicBezTo>
                  <a:pt x="6668965" y="5073489"/>
                  <a:pt x="6668965" y="5089445"/>
                  <a:pt x="6683688" y="5105399"/>
                </a:cubicBezTo>
                <a:cubicBezTo>
                  <a:pt x="6683688" y="5121355"/>
                  <a:pt x="6683688" y="5121355"/>
                  <a:pt x="6683688" y="5121355"/>
                </a:cubicBezTo>
                <a:cubicBezTo>
                  <a:pt x="6698411" y="5153267"/>
                  <a:pt x="6713132" y="5201140"/>
                  <a:pt x="6727853" y="5233051"/>
                </a:cubicBezTo>
                <a:cubicBezTo>
                  <a:pt x="6742576" y="5249011"/>
                  <a:pt x="6757299" y="5344746"/>
                  <a:pt x="6742576" y="5360701"/>
                </a:cubicBezTo>
                <a:cubicBezTo>
                  <a:pt x="6742576" y="5360701"/>
                  <a:pt x="6742576" y="5360701"/>
                  <a:pt x="6757299" y="5392619"/>
                </a:cubicBezTo>
                <a:cubicBezTo>
                  <a:pt x="6772022" y="5440487"/>
                  <a:pt x="6772022" y="5504312"/>
                  <a:pt x="6786744" y="5552183"/>
                </a:cubicBezTo>
                <a:cubicBezTo>
                  <a:pt x="6786744" y="5584098"/>
                  <a:pt x="6786744" y="5584098"/>
                  <a:pt x="6786744" y="5584098"/>
                </a:cubicBezTo>
                <a:cubicBezTo>
                  <a:pt x="6786744" y="5616008"/>
                  <a:pt x="6801467" y="5663876"/>
                  <a:pt x="6801467" y="5663876"/>
                </a:cubicBezTo>
                <a:cubicBezTo>
                  <a:pt x="6801467" y="5679834"/>
                  <a:pt x="6801467" y="5727704"/>
                  <a:pt x="6801467" y="5743659"/>
                </a:cubicBezTo>
                <a:cubicBezTo>
                  <a:pt x="6786744" y="5743659"/>
                  <a:pt x="6786744" y="5711747"/>
                  <a:pt x="6786744" y="5679834"/>
                </a:cubicBezTo>
                <a:cubicBezTo>
                  <a:pt x="6772022" y="5647921"/>
                  <a:pt x="6742576" y="5552183"/>
                  <a:pt x="6742576" y="5520270"/>
                </a:cubicBezTo>
                <a:cubicBezTo>
                  <a:pt x="6727853" y="5504312"/>
                  <a:pt x="6713132" y="5424529"/>
                  <a:pt x="6698411" y="5376662"/>
                </a:cubicBezTo>
                <a:cubicBezTo>
                  <a:pt x="6683688" y="5312834"/>
                  <a:pt x="6683688" y="5312834"/>
                  <a:pt x="6683688" y="5312834"/>
                </a:cubicBezTo>
                <a:cubicBezTo>
                  <a:pt x="6668965" y="5280919"/>
                  <a:pt x="6654242" y="5249011"/>
                  <a:pt x="6654242" y="5233051"/>
                </a:cubicBezTo>
                <a:cubicBezTo>
                  <a:pt x="6654242" y="5233051"/>
                  <a:pt x="6654242" y="5201140"/>
                  <a:pt x="6654242" y="5201140"/>
                </a:cubicBezTo>
                <a:cubicBezTo>
                  <a:pt x="6654242" y="5201140"/>
                  <a:pt x="6668965" y="5185183"/>
                  <a:pt x="6668965" y="5185183"/>
                </a:cubicBezTo>
                <a:cubicBezTo>
                  <a:pt x="6668965" y="5169223"/>
                  <a:pt x="6654242" y="5153267"/>
                  <a:pt x="6639519" y="5137315"/>
                </a:cubicBezTo>
                <a:cubicBezTo>
                  <a:pt x="6639519" y="5137315"/>
                  <a:pt x="6610073" y="5105399"/>
                  <a:pt x="6595350" y="5089445"/>
                </a:cubicBezTo>
                <a:cubicBezTo>
                  <a:pt x="6595350" y="5089445"/>
                  <a:pt x="6595350" y="5089445"/>
                  <a:pt x="6580626" y="5057529"/>
                </a:cubicBezTo>
                <a:cubicBezTo>
                  <a:pt x="6580626" y="5009661"/>
                  <a:pt x="6565905" y="4977746"/>
                  <a:pt x="6565905" y="4977746"/>
                </a:cubicBezTo>
                <a:cubicBezTo>
                  <a:pt x="6565905" y="4961793"/>
                  <a:pt x="6551181" y="4945836"/>
                  <a:pt x="6536463" y="4929878"/>
                </a:cubicBezTo>
                <a:cubicBezTo>
                  <a:pt x="6536463" y="4897966"/>
                  <a:pt x="6521739" y="4882011"/>
                  <a:pt x="6507016" y="4866050"/>
                </a:cubicBezTo>
                <a:cubicBezTo>
                  <a:pt x="6477569" y="4802225"/>
                  <a:pt x="6477569" y="4802225"/>
                  <a:pt x="6477569" y="4802225"/>
                </a:cubicBezTo>
                <a:cubicBezTo>
                  <a:pt x="6462846" y="4770317"/>
                  <a:pt x="6433401" y="4722444"/>
                  <a:pt x="6418678" y="4690531"/>
                </a:cubicBezTo>
                <a:cubicBezTo>
                  <a:pt x="6418678" y="4690531"/>
                  <a:pt x="6403955" y="4658617"/>
                  <a:pt x="6403955" y="4642664"/>
                </a:cubicBezTo>
                <a:cubicBezTo>
                  <a:pt x="6389235" y="4610748"/>
                  <a:pt x="6389235" y="4594791"/>
                  <a:pt x="6389235" y="4594791"/>
                </a:cubicBezTo>
                <a:cubicBezTo>
                  <a:pt x="6374512" y="4562878"/>
                  <a:pt x="6359791" y="4530969"/>
                  <a:pt x="6359791" y="4530969"/>
                </a:cubicBezTo>
                <a:cubicBezTo>
                  <a:pt x="6359791" y="4515011"/>
                  <a:pt x="6345067" y="4499053"/>
                  <a:pt x="6345067" y="4515011"/>
                </a:cubicBezTo>
                <a:cubicBezTo>
                  <a:pt x="6345067" y="4515011"/>
                  <a:pt x="6330343" y="4515011"/>
                  <a:pt x="6315620" y="4499053"/>
                </a:cubicBezTo>
                <a:cubicBezTo>
                  <a:pt x="6300898" y="4483095"/>
                  <a:pt x="6286174" y="4435228"/>
                  <a:pt x="6286174" y="4435228"/>
                </a:cubicBezTo>
                <a:cubicBezTo>
                  <a:pt x="6300898" y="4435228"/>
                  <a:pt x="6300898" y="4419272"/>
                  <a:pt x="6286174" y="4403317"/>
                </a:cubicBezTo>
                <a:cubicBezTo>
                  <a:pt x="6286174" y="4403317"/>
                  <a:pt x="6271453" y="4371400"/>
                  <a:pt x="6256730" y="4371400"/>
                </a:cubicBezTo>
                <a:cubicBezTo>
                  <a:pt x="6256730" y="4371400"/>
                  <a:pt x="6227281" y="4355444"/>
                  <a:pt x="6227281" y="4355444"/>
                </a:cubicBezTo>
                <a:cubicBezTo>
                  <a:pt x="6227281" y="4355444"/>
                  <a:pt x="6210722" y="4346471"/>
                  <a:pt x="6202442" y="4335252"/>
                </a:cubicBezTo>
                <a:lnTo>
                  <a:pt x="6198476" y="4325147"/>
                </a:lnTo>
                <a:lnTo>
                  <a:pt x="6191004" y="4323638"/>
                </a:lnTo>
                <a:cubicBezTo>
                  <a:pt x="6170442" y="4309940"/>
                  <a:pt x="6144102" y="4271334"/>
                  <a:pt x="6136760" y="4256815"/>
                </a:cubicBezTo>
                <a:cubicBezTo>
                  <a:pt x="6108362" y="4248593"/>
                  <a:pt x="6064798" y="4186410"/>
                  <a:pt x="6055015" y="4167056"/>
                </a:cubicBezTo>
                <a:cubicBezTo>
                  <a:pt x="6055015" y="4167056"/>
                  <a:pt x="6055015" y="4167056"/>
                  <a:pt x="6055567" y="4165150"/>
                </a:cubicBezTo>
                <a:lnTo>
                  <a:pt x="6058186" y="4156102"/>
                </a:lnTo>
                <a:lnTo>
                  <a:pt x="6049923" y="4147013"/>
                </a:lnTo>
                <a:cubicBezTo>
                  <a:pt x="6031291" y="4126071"/>
                  <a:pt x="6006446" y="4096152"/>
                  <a:pt x="6006446" y="4084185"/>
                </a:cubicBezTo>
                <a:cubicBezTo>
                  <a:pt x="6006446" y="4084185"/>
                  <a:pt x="5977000" y="4052271"/>
                  <a:pt x="5962275" y="4036313"/>
                </a:cubicBezTo>
                <a:cubicBezTo>
                  <a:pt x="5932831" y="4004402"/>
                  <a:pt x="5903385" y="3956532"/>
                  <a:pt x="5888662" y="3940576"/>
                </a:cubicBezTo>
                <a:cubicBezTo>
                  <a:pt x="5888662" y="3940576"/>
                  <a:pt x="5859220" y="3924618"/>
                  <a:pt x="5829774" y="3908664"/>
                </a:cubicBezTo>
                <a:lnTo>
                  <a:pt x="5824870" y="3906894"/>
                </a:lnTo>
                <a:lnTo>
                  <a:pt x="5829118" y="3909766"/>
                </a:lnTo>
                <a:cubicBezTo>
                  <a:pt x="5837721" y="3916238"/>
                  <a:pt x="5849196" y="3925943"/>
                  <a:pt x="5860668" y="3938885"/>
                </a:cubicBezTo>
                <a:cubicBezTo>
                  <a:pt x="5918036" y="4003587"/>
                  <a:pt x="5918036" y="4003587"/>
                  <a:pt x="5918036" y="4003587"/>
                </a:cubicBezTo>
                <a:cubicBezTo>
                  <a:pt x="5860668" y="3951824"/>
                  <a:pt x="5860668" y="3951824"/>
                  <a:pt x="5860668" y="3951824"/>
                </a:cubicBezTo>
                <a:cubicBezTo>
                  <a:pt x="5837721" y="3925940"/>
                  <a:pt x="5826247" y="3913000"/>
                  <a:pt x="5826247" y="3913000"/>
                </a:cubicBezTo>
                <a:cubicBezTo>
                  <a:pt x="5826247" y="3913000"/>
                  <a:pt x="5823379" y="3909766"/>
                  <a:pt x="5820511" y="3906530"/>
                </a:cubicBezTo>
                <a:lnTo>
                  <a:pt x="5818929" y="3904746"/>
                </a:lnTo>
                <a:lnTo>
                  <a:pt x="5818731" y="3904675"/>
                </a:lnTo>
                <a:cubicBezTo>
                  <a:pt x="5811370" y="3900687"/>
                  <a:pt x="5800328" y="3892707"/>
                  <a:pt x="5785605" y="3876749"/>
                </a:cubicBezTo>
                <a:cubicBezTo>
                  <a:pt x="5770883" y="3844838"/>
                  <a:pt x="5770883" y="3844838"/>
                  <a:pt x="5770883" y="3844838"/>
                </a:cubicBezTo>
                <a:lnTo>
                  <a:pt x="5765332" y="3840326"/>
                </a:lnTo>
                <a:lnTo>
                  <a:pt x="5770318" y="3849374"/>
                </a:lnTo>
                <a:cubicBezTo>
                  <a:pt x="5771736" y="3854290"/>
                  <a:pt x="5771736" y="3857564"/>
                  <a:pt x="5771736" y="3857564"/>
                </a:cubicBezTo>
                <a:cubicBezTo>
                  <a:pt x="5771736" y="3857564"/>
                  <a:pt x="5760395" y="3844462"/>
                  <a:pt x="5760395" y="3844462"/>
                </a:cubicBezTo>
                <a:cubicBezTo>
                  <a:pt x="5754725" y="3837914"/>
                  <a:pt x="5749055" y="3831364"/>
                  <a:pt x="5743384" y="3826451"/>
                </a:cubicBezTo>
                <a:lnTo>
                  <a:pt x="5726469" y="3818310"/>
                </a:lnTo>
                <a:lnTo>
                  <a:pt x="5725540" y="3821517"/>
                </a:lnTo>
                <a:cubicBezTo>
                  <a:pt x="5725540" y="3821517"/>
                  <a:pt x="5735245" y="3840935"/>
                  <a:pt x="5735245" y="3840935"/>
                </a:cubicBezTo>
                <a:cubicBezTo>
                  <a:pt x="5730806" y="3856265"/>
                  <a:pt x="5730806" y="3856265"/>
                  <a:pt x="5730806" y="3856265"/>
                </a:cubicBezTo>
                <a:cubicBezTo>
                  <a:pt x="5737877" y="3858313"/>
                  <a:pt x="5743839" y="3864192"/>
                  <a:pt x="5750459" y="3874414"/>
                </a:cubicBezTo>
                <a:lnTo>
                  <a:pt x="5772355" y="3915428"/>
                </a:lnTo>
                <a:lnTo>
                  <a:pt x="5772355" y="3910999"/>
                </a:lnTo>
                <a:cubicBezTo>
                  <a:pt x="5772355" y="3908593"/>
                  <a:pt x="5772355" y="3906187"/>
                  <a:pt x="5772355" y="3906187"/>
                </a:cubicBezTo>
                <a:cubicBezTo>
                  <a:pt x="5772355" y="3906187"/>
                  <a:pt x="5782350" y="3915810"/>
                  <a:pt x="5782350" y="3915810"/>
                </a:cubicBezTo>
                <a:cubicBezTo>
                  <a:pt x="5777353" y="3915810"/>
                  <a:pt x="5774854" y="3915810"/>
                  <a:pt x="5773604" y="3915810"/>
                </a:cubicBezTo>
                <a:lnTo>
                  <a:pt x="5772559" y="3915810"/>
                </a:lnTo>
                <a:lnTo>
                  <a:pt x="5774061" y="3918623"/>
                </a:lnTo>
                <a:cubicBezTo>
                  <a:pt x="5774061" y="3918623"/>
                  <a:pt x="5788202" y="3922717"/>
                  <a:pt x="5797905" y="3942143"/>
                </a:cubicBezTo>
                <a:cubicBezTo>
                  <a:pt x="5807610" y="3961564"/>
                  <a:pt x="5817313" y="3980982"/>
                  <a:pt x="5841156" y="4004499"/>
                </a:cubicBezTo>
                <a:cubicBezTo>
                  <a:pt x="5836717" y="4019828"/>
                  <a:pt x="5836717" y="4019828"/>
                  <a:pt x="5836717" y="4019828"/>
                </a:cubicBezTo>
                <a:lnTo>
                  <a:pt x="5843186" y="4028361"/>
                </a:lnTo>
                <a:lnTo>
                  <a:pt x="5848377" y="4021990"/>
                </a:lnTo>
                <a:cubicBezTo>
                  <a:pt x="5854813" y="4009953"/>
                  <a:pt x="5858526" y="3997130"/>
                  <a:pt x="5854936" y="3989141"/>
                </a:cubicBezTo>
                <a:cubicBezTo>
                  <a:pt x="5858651" y="3976315"/>
                  <a:pt x="5844288" y="3944358"/>
                  <a:pt x="5855181" y="3947512"/>
                </a:cubicBezTo>
                <a:cubicBezTo>
                  <a:pt x="5866078" y="3950667"/>
                  <a:pt x="5876723" y="3995449"/>
                  <a:pt x="5894797" y="4014582"/>
                </a:cubicBezTo>
                <a:cubicBezTo>
                  <a:pt x="5900181" y="4026567"/>
                  <a:pt x="5923812" y="4067291"/>
                  <a:pt x="5941349" y="4100387"/>
                </a:cubicBezTo>
                <a:lnTo>
                  <a:pt x="5949708" y="4117102"/>
                </a:lnTo>
                <a:lnTo>
                  <a:pt x="5968187" y="4136235"/>
                </a:lnTo>
                <a:cubicBezTo>
                  <a:pt x="5985398" y="4154593"/>
                  <a:pt x="6002608" y="4174620"/>
                  <a:pt x="6008344" y="4187972"/>
                </a:cubicBezTo>
                <a:cubicBezTo>
                  <a:pt x="6008344" y="4208001"/>
                  <a:pt x="6027706" y="4235537"/>
                  <a:pt x="6032546" y="4242424"/>
                </a:cubicBezTo>
                <a:cubicBezTo>
                  <a:pt x="6034161" y="4244717"/>
                  <a:pt x="6034161" y="4244717"/>
                  <a:pt x="6031292" y="4241379"/>
                </a:cubicBezTo>
                <a:cubicBezTo>
                  <a:pt x="6019817" y="4241379"/>
                  <a:pt x="6008344" y="4214677"/>
                  <a:pt x="5996871" y="4201324"/>
                </a:cubicBezTo>
                <a:cubicBezTo>
                  <a:pt x="5985397" y="4174621"/>
                  <a:pt x="5962452" y="4147916"/>
                  <a:pt x="5962452" y="4134568"/>
                </a:cubicBezTo>
                <a:cubicBezTo>
                  <a:pt x="5962452" y="4134568"/>
                  <a:pt x="5962452" y="4134568"/>
                  <a:pt x="5961018" y="4134568"/>
                </a:cubicBezTo>
                <a:lnTo>
                  <a:pt x="5954512" y="4134568"/>
                </a:lnTo>
                <a:lnTo>
                  <a:pt x="5949511" y="4151843"/>
                </a:lnTo>
                <a:lnTo>
                  <a:pt x="5952721" y="4155165"/>
                </a:lnTo>
                <a:lnTo>
                  <a:pt x="5952950" y="4155452"/>
                </a:lnTo>
                <a:lnTo>
                  <a:pt x="5959891" y="4157462"/>
                </a:lnTo>
                <a:lnTo>
                  <a:pt x="5959445" y="4163590"/>
                </a:lnTo>
                <a:lnTo>
                  <a:pt x="5985056" y="4195678"/>
                </a:lnTo>
                <a:cubicBezTo>
                  <a:pt x="5985056" y="4195678"/>
                  <a:pt x="5994760" y="4215100"/>
                  <a:pt x="6008901" y="4219194"/>
                </a:cubicBezTo>
                <a:cubicBezTo>
                  <a:pt x="6018605" y="4238613"/>
                  <a:pt x="6042453" y="4262132"/>
                  <a:pt x="6042453" y="4262132"/>
                </a:cubicBezTo>
                <a:cubicBezTo>
                  <a:pt x="6052156" y="4281554"/>
                  <a:pt x="6071565" y="4320397"/>
                  <a:pt x="6062687" y="4351052"/>
                </a:cubicBezTo>
                <a:cubicBezTo>
                  <a:pt x="6072390" y="4370474"/>
                  <a:pt x="6073216" y="4420549"/>
                  <a:pt x="6082919" y="4439971"/>
                </a:cubicBezTo>
                <a:cubicBezTo>
                  <a:pt x="6082919" y="4439971"/>
                  <a:pt x="6082919" y="4439971"/>
                  <a:pt x="6097062" y="4444066"/>
                </a:cubicBezTo>
                <a:cubicBezTo>
                  <a:pt x="6092624" y="4459391"/>
                  <a:pt x="6092624" y="4459391"/>
                  <a:pt x="6092624" y="4459391"/>
                </a:cubicBezTo>
                <a:cubicBezTo>
                  <a:pt x="6106766" y="4463487"/>
                  <a:pt x="6116470" y="4482909"/>
                  <a:pt x="6126172" y="4502331"/>
                </a:cubicBezTo>
                <a:cubicBezTo>
                  <a:pt x="6121735" y="4517658"/>
                  <a:pt x="6155285" y="4560596"/>
                  <a:pt x="6164989" y="4580018"/>
                </a:cubicBezTo>
                <a:cubicBezTo>
                  <a:pt x="6164989" y="4580018"/>
                  <a:pt x="6184393" y="4618861"/>
                  <a:pt x="6179954" y="4634188"/>
                </a:cubicBezTo>
                <a:cubicBezTo>
                  <a:pt x="6189658" y="4653610"/>
                  <a:pt x="6218770" y="4711875"/>
                  <a:pt x="6228474" y="4731297"/>
                </a:cubicBezTo>
                <a:cubicBezTo>
                  <a:pt x="6224036" y="4746624"/>
                  <a:pt x="6233741" y="4766045"/>
                  <a:pt x="6257587" y="4789562"/>
                </a:cubicBezTo>
                <a:cubicBezTo>
                  <a:pt x="6267292" y="4808986"/>
                  <a:pt x="6272556" y="4843732"/>
                  <a:pt x="6282259" y="4863156"/>
                </a:cubicBezTo>
                <a:cubicBezTo>
                  <a:pt x="6282259" y="4863156"/>
                  <a:pt x="6301666" y="4901997"/>
                  <a:pt x="6306931" y="4936747"/>
                </a:cubicBezTo>
                <a:cubicBezTo>
                  <a:pt x="6326337" y="4975589"/>
                  <a:pt x="6345746" y="5014435"/>
                  <a:pt x="6345746" y="5014435"/>
                </a:cubicBezTo>
                <a:cubicBezTo>
                  <a:pt x="6351013" y="5049182"/>
                  <a:pt x="6370421" y="5088028"/>
                  <a:pt x="6380120" y="5107450"/>
                </a:cubicBezTo>
                <a:cubicBezTo>
                  <a:pt x="6375683" y="5122774"/>
                  <a:pt x="6362368" y="5168756"/>
                  <a:pt x="6357931" y="5184080"/>
                </a:cubicBezTo>
                <a:cubicBezTo>
                  <a:pt x="6357931" y="5184080"/>
                  <a:pt x="6348231" y="5164663"/>
                  <a:pt x="6352668" y="5149337"/>
                </a:cubicBezTo>
                <a:cubicBezTo>
                  <a:pt x="6352668" y="5149337"/>
                  <a:pt x="6342964" y="5129913"/>
                  <a:pt x="6333260" y="5110490"/>
                </a:cubicBezTo>
                <a:cubicBezTo>
                  <a:pt x="6337698" y="5095166"/>
                  <a:pt x="6332433" y="5060414"/>
                  <a:pt x="6322728" y="5040992"/>
                </a:cubicBezTo>
                <a:cubicBezTo>
                  <a:pt x="6288349" y="4947981"/>
                  <a:pt x="6288349" y="4947981"/>
                  <a:pt x="6288349" y="4947981"/>
                </a:cubicBezTo>
                <a:cubicBezTo>
                  <a:pt x="6278647" y="4928557"/>
                  <a:pt x="6268946" y="4909135"/>
                  <a:pt x="6254804" y="4905041"/>
                </a:cubicBezTo>
                <a:cubicBezTo>
                  <a:pt x="6254804" y="4905041"/>
                  <a:pt x="6245927" y="4935698"/>
                  <a:pt x="6260068" y="4939792"/>
                </a:cubicBezTo>
                <a:cubicBezTo>
                  <a:pt x="6260068" y="4939792"/>
                  <a:pt x="6265331" y="4974538"/>
                  <a:pt x="6275037" y="4993960"/>
                </a:cubicBezTo>
                <a:cubicBezTo>
                  <a:pt x="6280303" y="5028707"/>
                  <a:pt x="6300538" y="5117628"/>
                  <a:pt x="6300538" y="5117628"/>
                </a:cubicBezTo>
                <a:cubicBezTo>
                  <a:pt x="6296099" y="5132958"/>
                  <a:pt x="6296928" y="5183029"/>
                  <a:pt x="6282786" y="5178934"/>
                </a:cubicBezTo>
                <a:cubicBezTo>
                  <a:pt x="6282786" y="5178934"/>
                  <a:pt x="6282786" y="5178934"/>
                  <a:pt x="6287224" y="5163607"/>
                </a:cubicBezTo>
                <a:cubicBezTo>
                  <a:pt x="6277518" y="5144188"/>
                  <a:pt x="6277518" y="5144188"/>
                  <a:pt x="6277518" y="5144188"/>
                </a:cubicBezTo>
                <a:cubicBezTo>
                  <a:pt x="6281955" y="5128862"/>
                  <a:pt x="6272254" y="5109439"/>
                  <a:pt x="6276691" y="5094110"/>
                </a:cubicBezTo>
                <a:cubicBezTo>
                  <a:pt x="6281129" y="5078786"/>
                  <a:pt x="6257283" y="5055267"/>
                  <a:pt x="6247581" y="5035844"/>
                </a:cubicBezTo>
                <a:cubicBezTo>
                  <a:pt x="6237879" y="5016423"/>
                  <a:pt x="6208768" y="4958160"/>
                  <a:pt x="6208768" y="4958160"/>
                </a:cubicBezTo>
                <a:cubicBezTo>
                  <a:pt x="6199064" y="4938736"/>
                  <a:pt x="6184922" y="4934641"/>
                  <a:pt x="6184922" y="4934641"/>
                </a:cubicBezTo>
                <a:cubicBezTo>
                  <a:pt x="6184922" y="4934641"/>
                  <a:pt x="6190187" y="4969390"/>
                  <a:pt x="6185748" y="4984720"/>
                </a:cubicBezTo>
                <a:cubicBezTo>
                  <a:pt x="6195454" y="5004139"/>
                  <a:pt x="6205985" y="5073637"/>
                  <a:pt x="6211249" y="5108388"/>
                </a:cubicBezTo>
                <a:cubicBezTo>
                  <a:pt x="6211249" y="5108388"/>
                  <a:pt x="6220951" y="5127807"/>
                  <a:pt x="6216514" y="5143132"/>
                </a:cubicBezTo>
                <a:cubicBezTo>
                  <a:pt x="6226218" y="5162554"/>
                  <a:pt x="6235922" y="5181978"/>
                  <a:pt x="6241188" y="5216725"/>
                </a:cubicBezTo>
                <a:cubicBezTo>
                  <a:pt x="6236750" y="5232051"/>
                  <a:pt x="6236750" y="5232051"/>
                  <a:pt x="6236750" y="5232051"/>
                </a:cubicBezTo>
                <a:cubicBezTo>
                  <a:pt x="6246452" y="5251478"/>
                  <a:pt x="6265861" y="5290317"/>
                  <a:pt x="6261423" y="5305644"/>
                </a:cubicBezTo>
                <a:cubicBezTo>
                  <a:pt x="6275565" y="5309739"/>
                  <a:pt x="6257813" y="5371046"/>
                  <a:pt x="6248937" y="5401701"/>
                </a:cubicBezTo>
                <a:cubicBezTo>
                  <a:pt x="6248937" y="5401701"/>
                  <a:pt x="6244499" y="5417028"/>
                  <a:pt x="6249764" y="5451780"/>
                </a:cubicBezTo>
                <a:cubicBezTo>
                  <a:pt x="6259470" y="5471197"/>
                  <a:pt x="6255031" y="5486524"/>
                  <a:pt x="6264730" y="5505947"/>
                </a:cubicBezTo>
                <a:cubicBezTo>
                  <a:pt x="6264730" y="5505947"/>
                  <a:pt x="6269998" y="5540694"/>
                  <a:pt x="6265560" y="5556019"/>
                </a:cubicBezTo>
                <a:cubicBezTo>
                  <a:pt x="6275262" y="5575445"/>
                  <a:pt x="6280529" y="5610189"/>
                  <a:pt x="6280529" y="5610189"/>
                </a:cubicBezTo>
                <a:cubicBezTo>
                  <a:pt x="6280529" y="5610189"/>
                  <a:pt x="6285794" y="5644943"/>
                  <a:pt x="6291060" y="5679687"/>
                </a:cubicBezTo>
                <a:cubicBezTo>
                  <a:pt x="6291060" y="5679687"/>
                  <a:pt x="6296326" y="5714438"/>
                  <a:pt x="6301593" y="5749185"/>
                </a:cubicBezTo>
                <a:cubicBezTo>
                  <a:pt x="6306858" y="5783938"/>
                  <a:pt x="6302420" y="5799265"/>
                  <a:pt x="6312124" y="5818684"/>
                </a:cubicBezTo>
                <a:cubicBezTo>
                  <a:pt x="6307685" y="5834011"/>
                  <a:pt x="6307685" y="5834011"/>
                  <a:pt x="6307685" y="5834011"/>
                </a:cubicBezTo>
                <a:cubicBezTo>
                  <a:pt x="6312952" y="5868758"/>
                  <a:pt x="6313778" y="5918836"/>
                  <a:pt x="6319042" y="5953583"/>
                </a:cubicBezTo>
                <a:cubicBezTo>
                  <a:pt x="6328745" y="5973007"/>
                  <a:pt x="6316259" y="6069060"/>
                  <a:pt x="6297680" y="6080291"/>
                </a:cubicBezTo>
                <a:cubicBezTo>
                  <a:pt x="6297680" y="6080291"/>
                  <a:pt x="6297680" y="6080291"/>
                  <a:pt x="6302945" y="6115043"/>
                </a:cubicBezTo>
                <a:cubicBezTo>
                  <a:pt x="6303773" y="6165119"/>
                  <a:pt x="6286020" y="6226425"/>
                  <a:pt x="6286847" y="6276501"/>
                </a:cubicBezTo>
                <a:cubicBezTo>
                  <a:pt x="6277970" y="6307158"/>
                  <a:pt x="6277970" y="6307158"/>
                  <a:pt x="6277970" y="6307158"/>
                </a:cubicBezTo>
                <a:cubicBezTo>
                  <a:pt x="6269094" y="6337807"/>
                  <a:pt x="6269923" y="6387883"/>
                  <a:pt x="6269923" y="6387883"/>
                </a:cubicBezTo>
                <a:cubicBezTo>
                  <a:pt x="6265484" y="6403211"/>
                  <a:pt x="6252170" y="6449192"/>
                  <a:pt x="6247733" y="6464519"/>
                </a:cubicBezTo>
                <a:cubicBezTo>
                  <a:pt x="6233590" y="6460424"/>
                  <a:pt x="6242465" y="6429770"/>
                  <a:pt x="6251343" y="6399116"/>
                </a:cubicBezTo>
                <a:cubicBezTo>
                  <a:pt x="6246077" y="6364367"/>
                  <a:pt x="6244423" y="6264217"/>
                  <a:pt x="6253299" y="6233564"/>
                </a:cubicBezTo>
                <a:cubicBezTo>
                  <a:pt x="6243594" y="6214141"/>
                  <a:pt x="6251644" y="6133411"/>
                  <a:pt x="6250818" y="6083338"/>
                </a:cubicBezTo>
                <a:cubicBezTo>
                  <a:pt x="6254428" y="6017935"/>
                  <a:pt x="6254428" y="6017935"/>
                  <a:pt x="6254428" y="6017935"/>
                </a:cubicBezTo>
                <a:cubicBezTo>
                  <a:pt x="6249165" y="5983183"/>
                  <a:pt x="6243897" y="5948438"/>
                  <a:pt x="6248335" y="5933110"/>
                </a:cubicBezTo>
                <a:cubicBezTo>
                  <a:pt x="6248335" y="5933110"/>
                  <a:pt x="6257211" y="5902456"/>
                  <a:pt x="6257211" y="5902456"/>
                </a:cubicBezTo>
                <a:cubicBezTo>
                  <a:pt x="6257211" y="5902456"/>
                  <a:pt x="6275792" y="5891226"/>
                  <a:pt x="6275792" y="5891226"/>
                </a:cubicBezTo>
                <a:cubicBezTo>
                  <a:pt x="6280230" y="5875896"/>
                  <a:pt x="6270526" y="5856474"/>
                  <a:pt x="6260821" y="5837055"/>
                </a:cubicBezTo>
                <a:cubicBezTo>
                  <a:pt x="6260821" y="5837055"/>
                  <a:pt x="6241414" y="5798209"/>
                  <a:pt x="6231709" y="5778790"/>
                </a:cubicBezTo>
                <a:cubicBezTo>
                  <a:pt x="6231709" y="5778790"/>
                  <a:pt x="6231709" y="5778790"/>
                  <a:pt x="6226443" y="5744038"/>
                </a:cubicBezTo>
                <a:cubicBezTo>
                  <a:pt x="6239758" y="5698058"/>
                  <a:pt x="6234494" y="5663308"/>
                  <a:pt x="6234494" y="5663308"/>
                </a:cubicBezTo>
                <a:cubicBezTo>
                  <a:pt x="6238931" y="5647984"/>
                  <a:pt x="6229226" y="5628562"/>
                  <a:pt x="6219527" y="5609140"/>
                </a:cubicBezTo>
                <a:cubicBezTo>
                  <a:pt x="6228402" y="5578487"/>
                  <a:pt x="6218698" y="5559067"/>
                  <a:pt x="6208994" y="5539640"/>
                </a:cubicBezTo>
                <a:cubicBezTo>
                  <a:pt x="6198463" y="5470145"/>
                  <a:pt x="6198463" y="5470145"/>
                  <a:pt x="6198463" y="5470145"/>
                </a:cubicBezTo>
                <a:cubicBezTo>
                  <a:pt x="6193195" y="5435399"/>
                  <a:pt x="6178228" y="5381225"/>
                  <a:pt x="6172961" y="5346477"/>
                </a:cubicBezTo>
                <a:cubicBezTo>
                  <a:pt x="6172961" y="5346477"/>
                  <a:pt x="6167695" y="5311728"/>
                  <a:pt x="6172132" y="5296404"/>
                </a:cubicBezTo>
                <a:cubicBezTo>
                  <a:pt x="6166870" y="5261653"/>
                  <a:pt x="6171308" y="5246325"/>
                  <a:pt x="6171308" y="5246325"/>
                </a:cubicBezTo>
                <a:cubicBezTo>
                  <a:pt x="6166042" y="5211577"/>
                  <a:pt x="6160776" y="5176832"/>
                  <a:pt x="6160776" y="5176832"/>
                </a:cubicBezTo>
                <a:cubicBezTo>
                  <a:pt x="6165216" y="5161505"/>
                  <a:pt x="6155511" y="5142081"/>
                  <a:pt x="6151073" y="5157409"/>
                </a:cubicBezTo>
                <a:cubicBezTo>
                  <a:pt x="6151073" y="5157409"/>
                  <a:pt x="6136930" y="5153313"/>
                  <a:pt x="6127227" y="5133890"/>
                </a:cubicBezTo>
                <a:cubicBezTo>
                  <a:pt x="6117524" y="5114467"/>
                  <a:pt x="6116694" y="5064394"/>
                  <a:pt x="6116694" y="5064394"/>
                </a:cubicBezTo>
                <a:cubicBezTo>
                  <a:pt x="6123766" y="5066441"/>
                  <a:pt x="6128411" y="5063633"/>
                  <a:pt x="6130075" y="5057886"/>
                </a:cubicBezTo>
                <a:lnTo>
                  <a:pt x="6128743" y="5050755"/>
                </a:lnTo>
                <a:lnTo>
                  <a:pt x="6122379" y="5042696"/>
                </a:lnTo>
                <a:cubicBezTo>
                  <a:pt x="6111069" y="5016450"/>
                  <a:pt x="6099759" y="5003328"/>
                  <a:pt x="6099759" y="5003328"/>
                </a:cubicBezTo>
                <a:cubicBezTo>
                  <a:pt x="6099759" y="5000047"/>
                  <a:pt x="6098347" y="4995126"/>
                  <a:pt x="6096227" y="4989385"/>
                </a:cubicBezTo>
                <a:lnTo>
                  <a:pt x="6093249" y="4982158"/>
                </a:lnTo>
                <a:lnTo>
                  <a:pt x="6086042" y="4975052"/>
                </a:lnTo>
                <a:cubicBezTo>
                  <a:pt x="6083807" y="4972849"/>
                  <a:pt x="6082317" y="4971378"/>
                  <a:pt x="6082317" y="4971378"/>
                </a:cubicBezTo>
                <a:cubicBezTo>
                  <a:pt x="6082317" y="4971378"/>
                  <a:pt x="6058475" y="4947867"/>
                  <a:pt x="6062913" y="4932537"/>
                </a:cubicBezTo>
                <a:cubicBezTo>
                  <a:pt x="6062913" y="4932537"/>
                  <a:pt x="6071791" y="4901882"/>
                  <a:pt x="6071791" y="4901882"/>
                </a:cubicBezTo>
                <a:lnTo>
                  <a:pt x="6072651" y="4898910"/>
                </a:lnTo>
                <a:lnTo>
                  <a:pt x="6071488" y="4890139"/>
                </a:lnTo>
                <a:cubicBezTo>
                  <a:pt x="6070075" y="4879477"/>
                  <a:pt x="6068661" y="4868404"/>
                  <a:pt x="6067601" y="4858356"/>
                </a:cubicBezTo>
                <a:lnTo>
                  <a:pt x="6067288" y="4853843"/>
                </a:lnTo>
                <a:lnTo>
                  <a:pt x="6065658" y="4850270"/>
                </a:lnTo>
                <a:cubicBezTo>
                  <a:pt x="6062574" y="4841071"/>
                  <a:pt x="6061257" y="4832383"/>
                  <a:pt x="6061257" y="4832383"/>
                </a:cubicBezTo>
                <a:cubicBezTo>
                  <a:pt x="6061257" y="4832383"/>
                  <a:pt x="6047114" y="4828288"/>
                  <a:pt x="6032974" y="4824193"/>
                </a:cubicBezTo>
                <a:cubicBezTo>
                  <a:pt x="6018832" y="4820098"/>
                  <a:pt x="5989719" y="4761833"/>
                  <a:pt x="5980017" y="4742412"/>
                </a:cubicBezTo>
                <a:cubicBezTo>
                  <a:pt x="5972740" y="4727847"/>
                  <a:pt x="5954546" y="4691432"/>
                  <a:pt x="5947776" y="4667668"/>
                </a:cubicBezTo>
                <a:lnTo>
                  <a:pt x="5946333" y="4655316"/>
                </a:lnTo>
                <a:lnTo>
                  <a:pt x="5935421" y="4647525"/>
                </a:lnTo>
                <a:cubicBezTo>
                  <a:pt x="5930729" y="4641940"/>
                  <a:pt x="5926035" y="4635237"/>
                  <a:pt x="5921341" y="4630768"/>
                </a:cubicBezTo>
                <a:cubicBezTo>
                  <a:pt x="5911953" y="4612894"/>
                  <a:pt x="5893179" y="4595018"/>
                  <a:pt x="5893179" y="4586083"/>
                </a:cubicBezTo>
                <a:cubicBezTo>
                  <a:pt x="5893179" y="4586083"/>
                  <a:pt x="5893179" y="4586083"/>
                  <a:pt x="5892006" y="4586083"/>
                </a:cubicBezTo>
                <a:lnTo>
                  <a:pt x="5886315" y="4586083"/>
                </a:lnTo>
                <a:lnTo>
                  <a:pt x="5889116" y="4589620"/>
                </a:lnTo>
                <a:cubicBezTo>
                  <a:pt x="5894763" y="4597853"/>
                  <a:pt x="5900409" y="4607732"/>
                  <a:pt x="5906057" y="4620901"/>
                </a:cubicBezTo>
                <a:cubicBezTo>
                  <a:pt x="5906057" y="4634076"/>
                  <a:pt x="5906057" y="4634076"/>
                  <a:pt x="5906057" y="4634076"/>
                </a:cubicBezTo>
                <a:cubicBezTo>
                  <a:pt x="5917349" y="4647248"/>
                  <a:pt x="5939939" y="4673591"/>
                  <a:pt x="5939939" y="4686759"/>
                </a:cubicBezTo>
                <a:cubicBezTo>
                  <a:pt x="5951235" y="4686759"/>
                  <a:pt x="5951235" y="4739447"/>
                  <a:pt x="5951235" y="4765789"/>
                </a:cubicBezTo>
                <a:cubicBezTo>
                  <a:pt x="5951235" y="4765789"/>
                  <a:pt x="5951235" y="4778962"/>
                  <a:pt x="5962528" y="4805306"/>
                </a:cubicBezTo>
                <a:cubicBezTo>
                  <a:pt x="5973823" y="4818477"/>
                  <a:pt x="5973823" y="4831650"/>
                  <a:pt x="5985115" y="4844821"/>
                </a:cubicBezTo>
                <a:cubicBezTo>
                  <a:pt x="5985115" y="4844821"/>
                  <a:pt x="5996407" y="4871163"/>
                  <a:pt x="5996407" y="4884334"/>
                </a:cubicBezTo>
                <a:cubicBezTo>
                  <a:pt x="6007703" y="4897508"/>
                  <a:pt x="6018997" y="4923849"/>
                  <a:pt x="6018997" y="4923849"/>
                </a:cubicBezTo>
                <a:cubicBezTo>
                  <a:pt x="6018997" y="4923849"/>
                  <a:pt x="6030291" y="4950196"/>
                  <a:pt x="6041586" y="4976536"/>
                </a:cubicBezTo>
                <a:cubicBezTo>
                  <a:pt x="6041586" y="4976536"/>
                  <a:pt x="6052880" y="5002879"/>
                  <a:pt x="6064174" y="5029223"/>
                </a:cubicBezTo>
                <a:cubicBezTo>
                  <a:pt x="6075470" y="5055567"/>
                  <a:pt x="6075470" y="5068740"/>
                  <a:pt x="6086762" y="5081906"/>
                </a:cubicBezTo>
                <a:cubicBezTo>
                  <a:pt x="6086762" y="5095084"/>
                  <a:pt x="6086762" y="5095084"/>
                  <a:pt x="6086762" y="5095084"/>
                </a:cubicBezTo>
                <a:cubicBezTo>
                  <a:pt x="6098057" y="5121423"/>
                  <a:pt x="6109352" y="5160940"/>
                  <a:pt x="6120644" y="5187284"/>
                </a:cubicBezTo>
                <a:cubicBezTo>
                  <a:pt x="6131936" y="5200455"/>
                  <a:pt x="6143232" y="5279483"/>
                  <a:pt x="6131936" y="5292658"/>
                </a:cubicBezTo>
                <a:cubicBezTo>
                  <a:pt x="6131936" y="5292658"/>
                  <a:pt x="6131936" y="5292658"/>
                  <a:pt x="6143232" y="5319000"/>
                </a:cubicBezTo>
                <a:cubicBezTo>
                  <a:pt x="6154527" y="5358514"/>
                  <a:pt x="6154527" y="5411203"/>
                  <a:pt x="6165820" y="5450713"/>
                </a:cubicBezTo>
                <a:cubicBezTo>
                  <a:pt x="6165820" y="5477060"/>
                  <a:pt x="6165820" y="5477060"/>
                  <a:pt x="6165820" y="5477060"/>
                </a:cubicBezTo>
                <a:cubicBezTo>
                  <a:pt x="6165820" y="5503401"/>
                  <a:pt x="6177114" y="5542916"/>
                  <a:pt x="6177114" y="5542916"/>
                </a:cubicBezTo>
                <a:cubicBezTo>
                  <a:pt x="6177114" y="5556090"/>
                  <a:pt x="6177114" y="5595604"/>
                  <a:pt x="6177114" y="5608774"/>
                </a:cubicBezTo>
                <a:cubicBezTo>
                  <a:pt x="6165820" y="5608774"/>
                  <a:pt x="6165820" y="5582433"/>
                  <a:pt x="6165820" y="5556090"/>
                </a:cubicBezTo>
                <a:cubicBezTo>
                  <a:pt x="6154527" y="5529747"/>
                  <a:pt x="6131936" y="5450713"/>
                  <a:pt x="6131936" y="5424374"/>
                </a:cubicBezTo>
                <a:cubicBezTo>
                  <a:pt x="6120644" y="5411203"/>
                  <a:pt x="6109352" y="5345341"/>
                  <a:pt x="6098057" y="5305827"/>
                </a:cubicBezTo>
                <a:cubicBezTo>
                  <a:pt x="6086762" y="5253141"/>
                  <a:pt x="6086762" y="5253141"/>
                  <a:pt x="6086762" y="5253141"/>
                </a:cubicBezTo>
                <a:cubicBezTo>
                  <a:pt x="6075470" y="5226797"/>
                  <a:pt x="6064174" y="5200455"/>
                  <a:pt x="6064174" y="5187284"/>
                </a:cubicBezTo>
                <a:cubicBezTo>
                  <a:pt x="6064174" y="5187284"/>
                  <a:pt x="6064174" y="5180698"/>
                  <a:pt x="6064174" y="5174111"/>
                </a:cubicBezTo>
                <a:lnTo>
                  <a:pt x="6064174" y="5170805"/>
                </a:lnTo>
                <a:lnTo>
                  <a:pt x="6051785" y="5167596"/>
                </a:lnTo>
                <a:cubicBezTo>
                  <a:pt x="6051785" y="5167596"/>
                  <a:pt x="6042533" y="5167596"/>
                  <a:pt x="6051785" y="5193950"/>
                </a:cubicBezTo>
                <a:cubicBezTo>
                  <a:pt x="6070292" y="5237872"/>
                  <a:pt x="6070292" y="5237872"/>
                  <a:pt x="6070292" y="5237872"/>
                </a:cubicBezTo>
                <a:cubicBezTo>
                  <a:pt x="6079544" y="5255439"/>
                  <a:pt x="6088795" y="5273010"/>
                  <a:pt x="6088795" y="5264224"/>
                </a:cubicBezTo>
                <a:lnTo>
                  <a:pt x="6088795" y="5282204"/>
                </a:lnTo>
                <a:cubicBezTo>
                  <a:pt x="6088795" y="5308146"/>
                  <a:pt x="6088795" y="5308146"/>
                  <a:pt x="6088795" y="5308146"/>
                </a:cubicBezTo>
                <a:cubicBezTo>
                  <a:pt x="6088795" y="5308146"/>
                  <a:pt x="6079544" y="5308146"/>
                  <a:pt x="6079544" y="5308146"/>
                </a:cubicBezTo>
                <a:cubicBezTo>
                  <a:pt x="6079544" y="5308146"/>
                  <a:pt x="6079544" y="5308146"/>
                  <a:pt x="6070292" y="5290575"/>
                </a:cubicBezTo>
                <a:cubicBezTo>
                  <a:pt x="6070292" y="5281794"/>
                  <a:pt x="6070292" y="5281794"/>
                  <a:pt x="6070292" y="5281794"/>
                </a:cubicBezTo>
                <a:cubicBezTo>
                  <a:pt x="6070292" y="5273010"/>
                  <a:pt x="6070292" y="5273010"/>
                  <a:pt x="6070292" y="5273010"/>
                </a:cubicBezTo>
                <a:cubicBezTo>
                  <a:pt x="6061038" y="5264224"/>
                  <a:pt x="6051785" y="5237872"/>
                  <a:pt x="6042533" y="5220303"/>
                </a:cubicBezTo>
                <a:cubicBezTo>
                  <a:pt x="6042533" y="5211521"/>
                  <a:pt x="6033282" y="5202734"/>
                  <a:pt x="6024026" y="5193950"/>
                </a:cubicBezTo>
                <a:cubicBezTo>
                  <a:pt x="6014775" y="5176382"/>
                  <a:pt x="6005522" y="5167596"/>
                  <a:pt x="6005522" y="5167596"/>
                </a:cubicBezTo>
                <a:cubicBezTo>
                  <a:pt x="6005522" y="5158812"/>
                  <a:pt x="5987018" y="5132461"/>
                  <a:pt x="5987018" y="5123677"/>
                </a:cubicBezTo>
                <a:cubicBezTo>
                  <a:pt x="5987018" y="5114894"/>
                  <a:pt x="5977764" y="5070973"/>
                  <a:pt x="5977764" y="5053402"/>
                </a:cubicBezTo>
                <a:cubicBezTo>
                  <a:pt x="5977764" y="5044620"/>
                  <a:pt x="5968513" y="5035834"/>
                  <a:pt x="5968513" y="5018265"/>
                </a:cubicBezTo>
                <a:cubicBezTo>
                  <a:pt x="5959260" y="5000698"/>
                  <a:pt x="5959260" y="4991913"/>
                  <a:pt x="5959260" y="4991913"/>
                </a:cubicBezTo>
                <a:cubicBezTo>
                  <a:pt x="5950006" y="4983126"/>
                  <a:pt x="5931502" y="4956777"/>
                  <a:pt x="5922249" y="4947990"/>
                </a:cubicBezTo>
                <a:cubicBezTo>
                  <a:pt x="5922249" y="4939208"/>
                  <a:pt x="5922249" y="4939208"/>
                  <a:pt x="5931502" y="4939208"/>
                </a:cubicBezTo>
                <a:cubicBezTo>
                  <a:pt x="5940754" y="4947990"/>
                  <a:pt x="5968513" y="4974345"/>
                  <a:pt x="5977764" y="4991913"/>
                </a:cubicBezTo>
                <a:cubicBezTo>
                  <a:pt x="5977764" y="4991913"/>
                  <a:pt x="5977764" y="5000698"/>
                  <a:pt x="5987018" y="5009481"/>
                </a:cubicBezTo>
                <a:cubicBezTo>
                  <a:pt x="5991644" y="5013873"/>
                  <a:pt x="5996270" y="5020461"/>
                  <a:pt x="6000895" y="5027050"/>
                </a:cubicBezTo>
                <a:lnTo>
                  <a:pt x="6006767" y="5034482"/>
                </a:lnTo>
                <a:lnTo>
                  <a:pt x="6002055" y="4994648"/>
                </a:lnTo>
                <a:cubicBezTo>
                  <a:pt x="5999231" y="4983123"/>
                  <a:pt x="5996407" y="4976536"/>
                  <a:pt x="5996407" y="4976536"/>
                </a:cubicBezTo>
                <a:cubicBezTo>
                  <a:pt x="5996407" y="4963366"/>
                  <a:pt x="5985115" y="4950196"/>
                  <a:pt x="5973823" y="4937022"/>
                </a:cubicBezTo>
                <a:cubicBezTo>
                  <a:pt x="5973823" y="4910680"/>
                  <a:pt x="5962528" y="4897508"/>
                  <a:pt x="5951235" y="4884334"/>
                </a:cubicBezTo>
                <a:cubicBezTo>
                  <a:pt x="5928645" y="4831650"/>
                  <a:pt x="5928645" y="4831650"/>
                  <a:pt x="5928645" y="4831650"/>
                </a:cubicBezTo>
                <a:cubicBezTo>
                  <a:pt x="5917349" y="4805306"/>
                  <a:pt x="5894763" y="4765789"/>
                  <a:pt x="5883468" y="4739447"/>
                </a:cubicBezTo>
                <a:cubicBezTo>
                  <a:pt x="5883468" y="4739447"/>
                  <a:pt x="5872174" y="4713103"/>
                  <a:pt x="5872174" y="4699933"/>
                </a:cubicBezTo>
                <a:cubicBezTo>
                  <a:pt x="5860881" y="4673591"/>
                  <a:pt x="5860881" y="4660416"/>
                  <a:pt x="5860881" y="4660416"/>
                </a:cubicBezTo>
                <a:cubicBezTo>
                  <a:pt x="5849588" y="4634076"/>
                  <a:pt x="5838292" y="4607732"/>
                  <a:pt x="5838292" y="4607732"/>
                </a:cubicBezTo>
                <a:cubicBezTo>
                  <a:pt x="5838292" y="4594558"/>
                  <a:pt x="5826999" y="4581388"/>
                  <a:pt x="5826999" y="4594558"/>
                </a:cubicBezTo>
                <a:cubicBezTo>
                  <a:pt x="5826999" y="4594558"/>
                  <a:pt x="5815706" y="4594558"/>
                  <a:pt x="5804411" y="4581388"/>
                </a:cubicBezTo>
                <a:cubicBezTo>
                  <a:pt x="5793116" y="4568215"/>
                  <a:pt x="5781822" y="4528702"/>
                  <a:pt x="5781822" y="4528702"/>
                </a:cubicBezTo>
                <a:cubicBezTo>
                  <a:pt x="5793116" y="4528702"/>
                  <a:pt x="5793116" y="4515529"/>
                  <a:pt x="5781822" y="4502358"/>
                </a:cubicBezTo>
                <a:cubicBezTo>
                  <a:pt x="5781822" y="4502358"/>
                  <a:pt x="5770527" y="4476015"/>
                  <a:pt x="5759233" y="4476015"/>
                </a:cubicBezTo>
                <a:lnTo>
                  <a:pt x="5750326" y="4470822"/>
                </a:lnTo>
                <a:lnTo>
                  <a:pt x="5746422" y="4470822"/>
                </a:lnTo>
                <a:lnTo>
                  <a:pt x="5737906" y="4463577"/>
                </a:lnTo>
                <a:lnTo>
                  <a:pt x="5736644" y="4462843"/>
                </a:lnTo>
                <a:lnTo>
                  <a:pt x="5728214" y="4456694"/>
                </a:lnTo>
                <a:lnTo>
                  <a:pt x="5709306" y="4444513"/>
                </a:lnTo>
                <a:cubicBezTo>
                  <a:pt x="5700027" y="4444513"/>
                  <a:pt x="5672189" y="4444513"/>
                  <a:pt x="5672189" y="4444513"/>
                </a:cubicBezTo>
                <a:cubicBezTo>
                  <a:pt x="5662910" y="4453282"/>
                  <a:pt x="5625796" y="4426975"/>
                  <a:pt x="5616515" y="4418208"/>
                </a:cubicBezTo>
                <a:cubicBezTo>
                  <a:pt x="5607236" y="4418208"/>
                  <a:pt x="5593319" y="4411632"/>
                  <a:pt x="5580560" y="4403958"/>
                </a:cubicBezTo>
                <a:lnTo>
                  <a:pt x="5576100" y="4400997"/>
                </a:lnTo>
                <a:lnTo>
                  <a:pt x="5577568" y="4409309"/>
                </a:lnTo>
                <a:cubicBezTo>
                  <a:pt x="5577996" y="4416075"/>
                  <a:pt x="5577522" y="4422793"/>
                  <a:pt x="5575690" y="4429121"/>
                </a:cubicBezTo>
                <a:cubicBezTo>
                  <a:pt x="5579282" y="4437018"/>
                  <a:pt x="5581043" y="4451239"/>
                  <a:pt x="5582803" y="4465461"/>
                </a:cubicBezTo>
                <a:lnTo>
                  <a:pt x="5582954" y="4466550"/>
                </a:lnTo>
                <a:lnTo>
                  <a:pt x="5588308" y="4479606"/>
                </a:lnTo>
                <a:cubicBezTo>
                  <a:pt x="5597548" y="4488421"/>
                  <a:pt x="5606787" y="4514871"/>
                  <a:pt x="5616027" y="4523689"/>
                </a:cubicBezTo>
                <a:cubicBezTo>
                  <a:pt x="5616027" y="4523689"/>
                  <a:pt x="5616027" y="4523689"/>
                  <a:pt x="5625268" y="4523689"/>
                </a:cubicBezTo>
                <a:cubicBezTo>
                  <a:pt x="5625268" y="4532503"/>
                  <a:pt x="5625268" y="4532503"/>
                  <a:pt x="5625268" y="4532503"/>
                </a:cubicBezTo>
                <a:cubicBezTo>
                  <a:pt x="5634509" y="4532503"/>
                  <a:pt x="5643751" y="4541319"/>
                  <a:pt x="5652991" y="4550138"/>
                </a:cubicBezTo>
                <a:cubicBezTo>
                  <a:pt x="5652991" y="4558955"/>
                  <a:pt x="5680712" y="4576589"/>
                  <a:pt x="5689953" y="4585406"/>
                </a:cubicBezTo>
                <a:cubicBezTo>
                  <a:pt x="5689953" y="4585406"/>
                  <a:pt x="5708433" y="4603037"/>
                  <a:pt x="5708433" y="4611855"/>
                </a:cubicBezTo>
                <a:cubicBezTo>
                  <a:pt x="5717673" y="4620671"/>
                  <a:pt x="5745394" y="4647121"/>
                  <a:pt x="5754635" y="4655938"/>
                </a:cubicBezTo>
                <a:cubicBezTo>
                  <a:pt x="5754635" y="4664753"/>
                  <a:pt x="5763877" y="4673569"/>
                  <a:pt x="5782357" y="4682387"/>
                </a:cubicBezTo>
                <a:cubicBezTo>
                  <a:pt x="5791599" y="4691203"/>
                  <a:pt x="5800839" y="4708837"/>
                  <a:pt x="5810079" y="4717653"/>
                </a:cubicBezTo>
                <a:cubicBezTo>
                  <a:pt x="5810079" y="4717653"/>
                  <a:pt x="5828560" y="4735287"/>
                  <a:pt x="5837799" y="4752921"/>
                </a:cubicBezTo>
                <a:cubicBezTo>
                  <a:pt x="5856281" y="4770550"/>
                  <a:pt x="5874761" y="4788186"/>
                  <a:pt x="5874761" y="4788186"/>
                </a:cubicBezTo>
                <a:cubicBezTo>
                  <a:pt x="5884002" y="4805818"/>
                  <a:pt x="5902483" y="4823453"/>
                  <a:pt x="5911723" y="4832268"/>
                </a:cubicBezTo>
                <a:cubicBezTo>
                  <a:pt x="5911723" y="4841084"/>
                  <a:pt x="5911723" y="4867536"/>
                  <a:pt x="5911723" y="4876352"/>
                </a:cubicBezTo>
                <a:cubicBezTo>
                  <a:pt x="5911723" y="4876352"/>
                  <a:pt x="5902483" y="4867536"/>
                  <a:pt x="5902483" y="4858718"/>
                </a:cubicBezTo>
                <a:cubicBezTo>
                  <a:pt x="5902483" y="4858718"/>
                  <a:pt x="5893243" y="4849901"/>
                  <a:pt x="5884002" y="4841084"/>
                </a:cubicBezTo>
                <a:cubicBezTo>
                  <a:pt x="5884002" y="4832268"/>
                  <a:pt x="5874761" y="4814634"/>
                  <a:pt x="5865521" y="4805818"/>
                </a:cubicBezTo>
                <a:cubicBezTo>
                  <a:pt x="5828560" y="4761738"/>
                  <a:pt x="5828560" y="4761738"/>
                  <a:pt x="5828560" y="4761738"/>
                </a:cubicBezTo>
                <a:cubicBezTo>
                  <a:pt x="5819318" y="4752921"/>
                  <a:pt x="5810079" y="4744101"/>
                  <a:pt x="5800839" y="4744101"/>
                </a:cubicBezTo>
                <a:cubicBezTo>
                  <a:pt x="5800839" y="4744101"/>
                  <a:pt x="5800839" y="4761738"/>
                  <a:pt x="5810079" y="4761738"/>
                </a:cubicBezTo>
                <a:cubicBezTo>
                  <a:pt x="5810079" y="4761738"/>
                  <a:pt x="5819318" y="4779369"/>
                  <a:pt x="5828560" y="4788186"/>
                </a:cubicBezTo>
                <a:cubicBezTo>
                  <a:pt x="5837799" y="4805818"/>
                  <a:pt x="5865521" y="4849901"/>
                  <a:pt x="5865521" y="4849901"/>
                </a:cubicBezTo>
                <a:cubicBezTo>
                  <a:pt x="5865521" y="4858718"/>
                  <a:pt x="5874761" y="4885169"/>
                  <a:pt x="5865521" y="4885169"/>
                </a:cubicBezTo>
                <a:cubicBezTo>
                  <a:pt x="5865521" y="4885169"/>
                  <a:pt x="5865521" y="4885169"/>
                  <a:pt x="5865521" y="4876352"/>
                </a:cubicBezTo>
                <a:cubicBezTo>
                  <a:pt x="5856281" y="4867536"/>
                  <a:pt x="5856281" y="4867536"/>
                  <a:pt x="5856281" y="4867536"/>
                </a:cubicBezTo>
                <a:cubicBezTo>
                  <a:pt x="5856281" y="4858718"/>
                  <a:pt x="5847039" y="4849901"/>
                  <a:pt x="5847039" y="4841084"/>
                </a:cubicBezTo>
                <a:cubicBezTo>
                  <a:pt x="5847039" y="4832268"/>
                  <a:pt x="5828560" y="4823453"/>
                  <a:pt x="5819318" y="4814634"/>
                </a:cubicBezTo>
                <a:cubicBezTo>
                  <a:pt x="5810079" y="4805818"/>
                  <a:pt x="5782357" y="4779369"/>
                  <a:pt x="5782357" y="4779369"/>
                </a:cubicBezTo>
                <a:cubicBezTo>
                  <a:pt x="5773117" y="4770550"/>
                  <a:pt x="5763877" y="4770550"/>
                  <a:pt x="5763877" y="4770550"/>
                </a:cubicBezTo>
                <a:cubicBezTo>
                  <a:pt x="5763877" y="4770550"/>
                  <a:pt x="5773117" y="4788186"/>
                  <a:pt x="5773117" y="4797003"/>
                </a:cubicBezTo>
                <a:cubicBezTo>
                  <a:pt x="5782357" y="4805818"/>
                  <a:pt x="5800839" y="4841084"/>
                  <a:pt x="5810079" y="4858718"/>
                </a:cubicBezTo>
                <a:cubicBezTo>
                  <a:pt x="5810079" y="4858718"/>
                  <a:pt x="5819318" y="4867536"/>
                  <a:pt x="5819318" y="4876352"/>
                </a:cubicBezTo>
                <a:cubicBezTo>
                  <a:pt x="5828560" y="4885169"/>
                  <a:pt x="5837799" y="4893985"/>
                  <a:pt x="5847039" y="4911617"/>
                </a:cubicBezTo>
                <a:cubicBezTo>
                  <a:pt x="5847039" y="4920433"/>
                  <a:pt x="5847039" y="4920433"/>
                  <a:pt x="5847039" y="4920433"/>
                </a:cubicBezTo>
                <a:cubicBezTo>
                  <a:pt x="5856281" y="4929250"/>
                  <a:pt x="5874761" y="4946884"/>
                  <a:pt x="5874761" y="4955701"/>
                </a:cubicBezTo>
                <a:cubicBezTo>
                  <a:pt x="5884002" y="4955701"/>
                  <a:pt x="5884002" y="4990968"/>
                  <a:pt x="5884002" y="5008600"/>
                </a:cubicBezTo>
                <a:cubicBezTo>
                  <a:pt x="5884002" y="5008600"/>
                  <a:pt x="5884002" y="5017416"/>
                  <a:pt x="5893243" y="5035050"/>
                </a:cubicBezTo>
                <a:cubicBezTo>
                  <a:pt x="5902483" y="5043864"/>
                  <a:pt x="5902483" y="5052684"/>
                  <a:pt x="5911723" y="5061501"/>
                </a:cubicBezTo>
                <a:cubicBezTo>
                  <a:pt x="5911723" y="5061501"/>
                  <a:pt x="5920963" y="5079132"/>
                  <a:pt x="5920963" y="5087947"/>
                </a:cubicBezTo>
                <a:cubicBezTo>
                  <a:pt x="5930204" y="5096766"/>
                  <a:pt x="5939444" y="5114396"/>
                  <a:pt x="5939444" y="5114396"/>
                </a:cubicBezTo>
                <a:cubicBezTo>
                  <a:pt x="5939444" y="5114396"/>
                  <a:pt x="5948685" y="5132033"/>
                  <a:pt x="5957925" y="5149665"/>
                </a:cubicBezTo>
                <a:cubicBezTo>
                  <a:pt x="5957925" y="5149665"/>
                  <a:pt x="5967165" y="5167300"/>
                  <a:pt x="5976407" y="5184932"/>
                </a:cubicBezTo>
                <a:cubicBezTo>
                  <a:pt x="5985647" y="5202565"/>
                  <a:pt x="5985647" y="5211382"/>
                  <a:pt x="5994888" y="5220197"/>
                </a:cubicBezTo>
                <a:cubicBezTo>
                  <a:pt x="5994888" y="5229013"/>
                  <a:pt x="5994888" y="5229013"/>
                  <a:pt x="5994888" y="5229013"/>
                </a:cubicBezTo>
                <a:cubicBezTo>
                  <a:pt x="6004128" y="5246647"/>
                  <a:pt x="6013368" y="5273098"/>
                  <a:pt x="6022607" y="5290731"/>
                </a:cubicBezTo>
                <a:cubicBezTo>
                  <a:pt x="6031848" y="5299548"/>
                  <a:pt x="6041090" y="5352446"/>
                  <a:pt x="6031848" y="5361263"/>
                </a:cubicBezTo>
                <a:cubicBezTo>
                  <a:pt x="6031848" y="5361263"/>
                  <a:pt x="6031848" y="5361263"/>
                  <a:pt x="6041090" y="5378897"/>
                </a:cubicBezTo>
                <a:cubicBezTo>
                  <a:pt x="6050330" y="5405345"/>
                  <a:pt x="6050330" y="5440613"/>
                  <a:pt x="6059570" y="5467063"/>
                </a:cubicBezTo>
                <a:cubicBezTo>
                  <a:pt x="6059570" y="5484695"/>
                  <a:pt x="6059570" y="5484695"/>
                  <a:pt x="6059570" y="5484695"/>
                </a:cubicBezTo>
                <a:cubicBezTo>
                  <a:pt x="6059570" y="5502328"/>
                  <a:pt x="6068811" y="5528776"/>
                  <a:pt x="6068811" y="5528776"/>
                </a:cubicBezTo>
                <a:cubicBezTo>
                  <a:pt x="6068811" y="5537595"/>
                  <a:pt x="6068811" y="5564044"/>
                  <a:pt x="6068811" y="5572861"/>
                </a:cubicBezTo>
                <a:cubicBezTo>
                  <a:pt x="6059570" y="5572861"/>
                  <a:pt x="6059570" y="5555229"/>
                  <a:pt x="6059570" y="5537595"/>
                </a:cubicBezTo>
                <a:cubicBezTo>
                  <a:pt x="6050330" y="5519962"/>
                  <a:pt x="6031848" y="5467063"/>
                  <a:pt x="6031848" y="5449429"/>
                </a:cubicBezTo>
                <a:cubicBezTo>
                  <a:pt x="6022607" y="5440613"/>
                  <a:pt x="6013368" y="5396528"/>
                  <a:pt x="6004128" y="5370080"/>
                </a:cubicBezTo>
                <a:cubicBezTo>
                  <a:pt x="5994888" y="5334813"/>
                  <a:pt x="5994888" y="5334813"/>
                  <a:pt x="5994888" y="5334813"/>
                </a:cubicBezTo>
                <a:cubicBezTo>
                  <a:pt x="5985647" y="5317179"/>
                  <a:pt x="5976407" y="5299548"/>
                  <a:pt x="5976407" y="5290731"/>
                </a:cubicBezTo>
                <a:cubicBezTo>
                  <a:pt x="5976407" y="5290731"/>
                  <a:pt x="5976407" y="5273098"/>
                  <a:pt x="5976407" y="5273098"/>
                </a:cubicBezTo>
                <a:cubicBezTo>
                  <a:pt x="5976407" y="5273098"/>
                  <a:pt x="5985647" y="5264280"/>
                  <a:pt x="5985647" y="5264280"/>
                </a:cubicBezTo>
                <a:cubicBezTo>
                  <a:pt x="5985647" y="5255464"/>
                  <a:pt x="5976407" y="5246647"/>
                  <a:pt x="5967165" y="5237831"/>
                </a:cubicBezTo>
                <a:cubicBezTo>
                  <a:pt x="5967165" y="5237831"/>
                  <a:pt x="5948685" y="5220197"/>
                  <a:pt x="5939444" y="5211382"/>
                </a:cubicBezTo>
                <a:cubicBezTo>
                  <a:pt x="5939444" y="5211382"/>
                  <a:pt x="5939444" y="5211382"/>
                  <a:pt x="5930204" y="5193748"/>
                </a:cubicBezTo>
                <a:cubicBezTo>
                  <a:pt x="5930204" y="5167300"/>
                  <a:pt x="5920963" y="5149665"/>
                  <a:pt x="5920963" y="5149665"/>
                </a:cubicBezTo>
                <a:cubicBezTo>
                  <a:pt x="5920963" y="5140850"/>
                  <a:pt x="5911723" y="5132033"/>
                  <a:pt x="5902483" y="5123216"/>
                </a:cubicBezTo>
                <a:cubicBezTo>
                  <a:pt x="5902483" y="5105582"/>
                  <a:pt x="5893243" y="5096766"/>
                  <a:pt x="5884002" y="5087947"/>
                </a:cubicBezTo>
                <a:cubicBezTo>
                  <a:pt x="5865521" y="5052684"/>
                  <a:pt x="5865521" y="5052684"/>
                  <a:pt x="5865521" y="5052684"/>
                </a:cubicBezTo>
                <a:cubicBezTo>
                  <a:pt x="5856281" y="5035050"/>
                  <a:pt x="5837799" y="5008600"/>
                  <a:pt x="5828560" y="4990968"/>
                </a:cubicBezTo>
                <a:cubicBezTo>
                  <a:pt x="5828560" y="4990968"/>
                  <a:pt x="5819318" y="4973332"/>
                  <a:pt x="5819318" y="4964518"/>
                </a:cubicBezTo>
                <a:cubicBezTo>
                  <a:pt x="5810079" y="4946884"/>
                  <a:pt x="5810079" y="4938068"/>
                  <a:pt x="5810079" y="4938068"/>
                </a:cubicBezTo>
                <a:cubicBezTo>
                  <a:pt x="5800839" y="4920433"/>
                  <a:pt x="5791599" y="4902800"/>
                  <a:pt x="5791599" y="4902800"/>
                </a:cubicBezTo>
                <a:cubicBezTo>
                  <a:pt x="5791599" y="4893985"/>
                  <a:pt x="5782357" y="4885169"/>
                  <a:pt x="5782357" y="4893985"/>
                </a:cubicBezTo>
                <a:cubicBezTo>
                  <a:pt x="5782357" y="4893985"/>
                  <a:pt x="5773117" y="4893985"/>
                  <a:pt x="5763877" y="4885169"/>
                </a:cubicBezTo>
                <a:cubicBezTo>
                  <a:pt x="5754635" y="4876352"/>
                  <a:pt x="5745394" y="4849901"/>
                  <a:pt x="5745394" y="4849901"/>
                </a:cubicBezTo>
                <a:cubicBezTo>
                  <a:pt x="5754635" y="4849901"/>
                  <a:pt x="5754635" y="4841084"/>
                  <a:pt x="5745394" y="4832268"/>
                </a:cubicBezTo>
                <a:cubicBezTo>
                  <a:pt x="5745394" y="4832268"/>
                  <a:pt x="5743085" y="4827859"/>
                  <a:pt x="5739620" y="4823451"/>
                </a:cubicBezTo>
                <a:lnTo>
                  <a:pt x="5727975" y="4815371"/>
                </a:lnTo>
                <a:lnTo>
                  <a:pt x="5728192" y="4816097"/>
                </a:lnTo>
                <a:cubicBezTo>
                  <a:pt x="5730868" y="4827157"/>
                  <a:pt x="5733544" y="4838215"/>
                  <a:pt x="5737138" y="4846112"/>
                </a:cubicBezTo>
                <a:cubicBezTo>
                  <a:pt x="5737138" y="4846112"/>
                  <a:pt x="5751504" y="4877697"/>
                  <a:pt x="5755027" y="4906144"/>
                </a:cubicBezTo>
                <a:cubicBezTo>
                  <a:pt x="5769397" y="4937729"/>
                  <a:pt x="5783768" y="4969315"/>
                  <a:pt x="5783768" y="4969315"/>
                </a:cubicBezTo>
                <a:cubicBezTo>
                  <a:pt x="5787290" y="4997760"/>
                  <a:pt x="5801659" y="5029346"/>
                  <a:pt x="5808843" y="5045139"/>
                </a:cubicBezTo>
                <a:cubicBezTo>
                  <a:pt x="5805180" y="5057791"/>
                  <a:pt x="5794189" y="5095747"/>
                  <a:pt x="5790526" y="5108399"/>
                </a:cubicBezTo>
                <a:cubicBezTo>
                  <a:pt x="5790526" y="5108399"/>
                  <a:pt x="5783342" y="5092608"/>
                  <a:pt x="5787006" y="5079956"/>
                </a:cubicBezTo>
                <a:cubicBezTo>
                  <a:pt x="5787006" y="5079956"/>
                  <a:pt x="5779821" y="5064160"/>
                  <a:pt x="5772637" y="5048368"/>
                </a:cubicBezTo>
                <a:cubicBezTo>
                  <a:pt x="5776300" y="5035716"/>
                  <a:pt x="5772777" y="5007271"/>
                  <a:pt x="5765592" y="4991476"/>
                </a:cubicBezTo>
                <a:cubicBezTo>
                  <a:pt x="5740515" y="4915654"/>
                  <a:pt x="5740515" y="4915654"/>
                  <a:pt x="5740515" y="4915654"/>
                </a:cubicBezTo>
                <a:cubicBezTo>
                  <a:pt x="5733329" y="4899861"/>
                  <a:pt x="5726147" y="4884069"/>
                  <a:pt x="5715298" y="4880927"/>
                </a:cubicBezTo>
                <a:cubicBezTo>
                  <a:pt x="5715298" y="4880927"/>
                  <a:pt x="5707971" y="4906231"/>
                  <a:pt x="5718820" y="4909373"/>
                </a:cubicBezTo>
                <a:cubicBezTo>
                  <a:pt x="5718820" y="4909373"/>
                  <a:pt x="5722340" y="4937816"/>
                  <a:pt x="5729525" y="4953608"/>
                </a:cubicBezTo>
                <a:cubicBezTo>
                  <a:pt x="5733047" y="4982053"/>
                  <a:pt x="5747274" y="5054736"/>
                  <a:pt x="5747274" y="5054736"/>
                </a:cubicBezTo>
                <a:cubicBezTo>
                  <a:pt x="5743610" y="5067391"/>
                  <a:pt x="5743470" y="5108487"/>
                  <a:pt x="5732620" y="5105345"/>
                </a:cubicBezTo>
                <a:cubicBezTo>
                  <a:pt x="5732620" y="5105345"/>
                  <a:pt x="5732620" y="5105345"/>
                  <a:pt x="5736284" y="5092691"/>
                </a:cubicBezTo>
                <a:cubicBezTo>
                  <a:pt x="5729097" y="5076899"/>
                  <a:pt x="5729097" y="5076899"/>
                  <a:pt x="5729097" y="5076899"/>
                </a:cubicBezTo>
                <a:cubicBezTo>
                  <a:pt x="5732761" y="5064249"/>
                  <a:pt x="5725578" y="5048455"/>
                  <a:pt x="5729240" y="5035803"/>
                </a:cubicBezTo>
                <a:cubicBezTo>
                  <a:pt x="5732905" y="5023151"/>
                  <a:pt x="5714870" y="5004215"/>
                  <a:pt x="5707686" y="4988424"/>
                </a:cubicBezTo>
                <a:cubicBezTo>
                  <a:pt x="5700503" y="4972630"/>
                  <a:pt x="5678947" y="4925251"/>
                  <a:pt x="5678947" y="4925251"/>
                </a:cubicBezTo>
                <a:cubicBezTo>
                  <a:pt x="5671762" y="4909458"/>
                  <a:pt x="5660914" y="4906316"/>
                  <a:pt x="5660914" y="4906316"/>
                </a:cubicBezTo>
                <a:cubicBezTo>
                  <a:pt x="5660914" y="4906316"/>
                  <a:pt x="5664436" y="4934761"/>
                  <a:pt x="5660773" y="4947412"/>
                </a:cubicBezTo>
                <a:cubicBezTo>
                  <a:pt x="5662569" y="4951361"/>
                  <a:pt x="5664357" y="4957877"/>
                  <a:pt x="5666081" y="4965877"/>
                </a:cubicBezTo>
                <a:lnTo>
                  <a:pt x="5667533" y="4973913"/>
                </a:lnTo>
                <a:lnTo>
                  <a:pt x="5672792" y="4982610"/>
                </a:lnTo>
                <a:cubicBezTo>
                  <a:pt x="5686729" y="5005668"/>
                  <a:pt x="5686729" y="5005668"/>
                  <a:pt x="5686729" y="5005668"/>
                </a:cubicBezTo>
                <a:lnTo>
                  <a:pt x="5669109" y="4982635"/>
                </a:lnTo>
                <a:lnTo>
                  <a:pt x="5671020" y="4993232"/>
                </a:lnTo>
                <a:cubicBezTo>
                  <a:pt x="5674120" y="5012984"/>
                  <a:pt x="5676759" y="5034318"/>
                  <a:pt x="5678521" y="5048543"/>
                </a:cubicBezTo>
                <a:cubicBezTo>
                  <a:pt x="5678521" y="5048543"/>
                  <a:pt x="5680316" y="5052490"/>
                  <a:pt x="5681654" y="5058020"/>
                </a:cubicBezTo>
                <a:lnTo>
                  <a:pt x="5681959" y="5072949"/>
                </a:lnTo>
                <a:lnTo>
                  <a:pt x="5686985" y="5080590"/>
                </a:lnTo>
                <a:cubicBezTo>
                  <a:pt x="5699813" y="5099569"/>
                  <a:pt x="5720339" y="5129936"/>
                  <a:pt x="5723372" y="5144772"/>
                </a:cubicBezTo>
                <a:cubicBezTo>
                  <a:pt x="5718400" y="5161940"/>
                  <a:pt x="5737996" y="5195526"/>
                  <a:pt x="5731463" y="5184329"/>
                </a:cubicBezTo>
                <a:cubicBezTo>
                  <a:pt x="5722447" y="5181719"/>
                  <a:pt x="5718400" y="5161940"/>
                  <a:pt x="5711870" y="5150745"/>
                </a:cubicBezTo>
                <a:cubicBezTo>
                  <a:pt x="5707823" y="5130965"/>
                  <a:pt x="5694764" y="5108574"/>
                  <a:pt x="5697248" y="5099990"/>
                </a:cubicBezTo>
                <a:cubicBezTo>
                  <a:pt x="5697248" y="5099990"/>
                  <a:pt x="5697248" y="5099990"/>
                  <a:pt x="5696121" y="5099664"/>
                </a:cubicBezTo>
                <a:lnTo>
                  <a:pt x="5690656" y="5098081"/>
                </a:lnTo>
                <a:lnTo>
                  <a:pt x="5692361" y="5102257"/>
                </a:lnTo>
                <a:cubicBezTo>
                  <a:pt x="5695496" y="5111735"/>
                  <a:pt x="5698172" y="5122796"/>
                  <a:pt x="5699934" y="5137017"/>
                </a:cubicBezTo>
                <a:cubicBezTo>
                  <a:pt x="5696268" y="5149672"/>
                  <a:pt x="5696268" y="5149672"/>
                  <a:pt x="5696268" y="5149672"/>
                </a:cubicBezTo>
                <a:cubicBezTo>
                  <a:pt x="5703453" y="5165464"/>
                  <a:pt x="5717825" y="5197051"/>
                  <a:pt x="5714162" y="5209699"/>
                </a:cubicBezTo>
                <a:cubicBezTo>
                  <a:pt x="5725011" y="5212842"/>
                  <a:pt x="5710357" y="5263449"/>
                  <a:pt x="5703029" y="5288752"/>
                </a:cubicBezTo>
                <a:cubicBezTo>
                  <a:pt x="5703029" y="5288752"/>
                  <a:pt x="5699366" y="5301407"/>
                  <a:pt x="5702886" y="5329851"/>
                </a:cubicBezTo>
                <a:cubicBezTo>
                  <a:pt x="5710073" y="5345644"/>
                  <a:pt x="5706409" y="5358297"/>
                  <a:pt x="5713592" y="5374088"/>
                </a:cubicBezTo>
                <a:cubicBezTo>
                  <a:pt x="5713592" y="5374088"/>
                  <a:pt x="5717112" y="5402533"/>
                  <a:pt x="5713448" y="5415185"/>
                </a:cubicBezTo>
                <a:cubicBezTo>
                  <a:pt x="5720633" y="5430980"/>
                  <a:pt x="5724157" y="5459423"/>
                  <a:pt x="5724157" y="5459423"/>
                </a:cubicBezTo>
                <a:cubicBezTo>
                  <a:pt x="5724157" y="5459423"/>
                  <a:pt x="5727677" y="5487871"/>
                  <a:pt x="5731199" y="5516315"/>
                </a:cubicBezTo>
                <a:cubicBezTo>
                  <a:pt x="5731199" y="5516315"/>
                  <a:pt x="5734721" y="5544758"/>
                  <a:pt x="5738242" y="5573204"/>
                </a:cubicBezTo>
                <a:cubicBezTo>
                  <a:pt x="5741764" y="5601650"/>
                  <a:pt x="5738102" y="5614303"/>
                  <a:pt x="5745286" y="5630091"/>
                </a:cubicBezTo>
                <a:cubicBezTo>
                  <a:pt x="5741620" y="5642748"/>
                  <a:pt x="5741620" y="5642748"/>
                  <a:pt x="5741620" y="5642748"/>
                </a:cubicBezTo>
                <a:cubicBezTo>
                  <a:pt x="5745146" y="5671189"/>
                  <a:pt x="5745003" y="5712289"/>
                  <a:pt x="5748522" y="5740734"/>
                </a:cubicBezTo>
                <a:cubicBezTo>
                  <a:pt x="5755705" y="5756527"/>
                  <a:pt x="5744575" y="5835578"/>
                  <a:pt x="5730061" y="5845092"/>
                </a:cubicBezTo>
                <a:cubicBezTo>
                  <a:pt x="5730061" y="5845092"/>
                  <a:pt x="5730061" y="5845092"/>
                  <a:pt x="5733584" y="5873535"/>
                </a:cubicBezTo>
                <a:cubicBezTo>
                  <a:pt x="5733442" y="5914633"/>
                  <a:pt x="5718787" y="5965241"/>
                  <a:pt x="5718646" y="6006334"/>
                </a:cubicBezTo>
                <a:cubicBezTo>
                  <a:pt x="5711318" y="6031643"/>
                  <a:pt x="5711318" y="6031643"/>
                  <a:pt x="5711318" y="6031643"/>
                </a:cubicBezTo>
                <a:cubicBezTo>
                  <a:pt x="5703992" y="6056942"/>
                  <a:pt x="5703850" y="6098041"/>
                  <a:pt x="5703850" y="6098041"/>
                </a:cubicBezTo>
                <a:cubicBezTo>
                  <a:pt x="5700185" y="6110695"/>
                  <a:pt x="5689196" y="6148649"/>
                  <a:pt x="5685533" y="6161300"/>
                </a:cubicBezTo>
                <a:cubicBezTo>
                  <a:pt x="5674684" y="6158158"/>
                  <a:pt x="5682010" y="6132857"/>
                  <a:pt x="5689337" y="6107553"/>
                </a:cubicBezTo>
                <a:cubicBezTo>
                  <a:pt x="5685815" y="6079110"/>
                  <a:pt x="5686100" y="5996911"/>
                  <a:pt x="5693426" y="5971610"/>
                </a:cubicBezTo>
                <a:cubicBezTo>
                  <a:pt x="5686242" y="5955818"/>
                  <a:pt x="5693714" y="5889413"/>
                  <a:pt x="5693856" y="5848318"/>
                </a:cubicBezTo>
                <a:cubicBezTo>
                  <a:pt x="5697660" y="5794568"/>
                  <a:pt x="5697660" y="5794568"/>
                  <a:pt x="5697660" y="5794568"/>
                </a:cubicBezTo>
                <a:cubicBezTo>
                  <a:pt x="5694140" y="5766124"/>
                  <a:pt x="5690617" y="5737681"/>
                  <a:pt x="5694279" y="5725027"/>
                </a:cubicBezTo>
                <a:cubicBezTo>
                  <a:pt x="5694279" y="5725027"/>
                  <a:pt x="5696112" y="5718701"/>
                  <a:pt x="5697944" y="5712375"/>
                </a:cubicBezTo>
                <a:lnTo>
                  <a:pt x="5698864" y="5709199"/>
                </a:lnTo>
                <a:lnTo>
                  <a:pt x="5687857" y="5702673"/>
                </a:lnTo>
                <a:cubicBezTo>
                  <a:pt x="5687857" y="5702673"/>
                  <a:pt x="5678969" y="5700099"/>
                  <a:pt x="5680527" y="5727986"/>
                </a:cubicBezTo>
                <a:cubicBezTo>
                  <a:pt x="5686086" y="5775323"/>
                  <a:pt x="5686086" y="5775323"/>
                  <a:pt x="5686086" y="5775323"/>
                </a:cubicBezTo>
                <a:cubicBezTo>
                  <a:pt x="5690087" y="5794769"/>
                  <a:pt x="5694086" y="5814221"/>
                  <a:pt x="5696531" y="5805781"/>
                </a:cubicBezTo>
                <a:lnTo>
                  <a:pt x="5691530" y="5823050"/>
                </a:lnTo>
                <a:cubicBezTo>
                  <a:pt x="5684314" y="5847971"/>
                  <a:pt x="5684314" y="5847971"/>
                  <a:pt x="5684314" y="5847971"/>
                </a:cubicBezTo>
                <a:cubicBezTo>
                  <a:pt x="5684314" y="5847971"/>
                  <a:pt x="5675427" y="5845397"/>
                  <a:pt x="5675427" y="5845397"/>
                </a:cubicBezTo>
                <a:cubicBezTo>
                  <a:pt x="5675427" y="5845397"/>
                  <a:pt x="5675427" y="5845397"/>
                  <a:pt x="5671428" y="5825945"/>
                </a:cubicBezTo>
                <a:cubicBezTo>
                  <a:pt x="5673870" y="5817510"/>
                  <a:pt x="5673870" y="5817510"/>
                  <a:pt x="5673870" y="5817510"/>
                </a:cubicBezTo>
                <a:cubicBezTo>
                  <a:pt x="5676313" y="5809073"/>
                  <a:pt x="5676313" y="5809073"/>
                  <a:pt x="5676313" y="5809073"/>
                </a:cubicBezTo>
                <a:cubicBezTo>
                  <a:pt x="5669868" y="5798060"/>
                  <a:pt x="5668310" y="5770175"/>
                  <a:pt x="5664309" y="5750724"/>
                </a:cubicBezTo>
                <a:cubicBezTo>
                  <a:pt x="5666752" y="5742289"/>
                  <a:pt x="5660309" y="5731277"/>
                  <a:pt x="5653863" y="5720266"/>
                </a:cubicBezTo>
                <a:cubicBezTo>
                  <a:pt x="5649862" y="5700817"/>
                  <a:pt x="5643418" y="5689805"/>
                  <a:pt x="5643418" y="5689805"/>
                </a:cubicBezTo>
                <a:cubicBezTo>
                  <a:pt x="5645861" y="5681368"/>
                  <a:pt x="5635417" y="5650908"/>
                  <a:pt x="5637860" y="5642470"/>
                </a:cubicBezTo>
                <a:cubicBezTo>
                  <a:pt x="5640303" y="5634035"/>
                  <a:pt x="5643630" y="5589272"/>
                  <a:pt x="5648517" y="5572394"/>
                </a:cubicBezTo>
                <a:cubicBezTo>
                  <a:pt x="5650960" y="5563961"/>
                  <a:pt x="5644517" y="5552947"/>
                  <a:pt x="5649404" y="5536072"/>
                </a:cubicBezTo>
                <a:cubicBezTo>
                  <a:pt x="5645402" y="5516624"/>
                  <a:pt x="5647846" y="5508186"/>
                  <a:pt x="5647846" y="5508186"/>
                </a:cubicBezTo>
                <a:cubicBezTo>
                  <a:pt x="5641401" y="5497172"/>
                  <a:pt x="5630955" y="5466716"/>
                  <a:pt x="5624511" y="5455702"/>
                </a:cubicBezTo>
                <a:cubicBezTo>
                  <a:pt x="5626954" y="5447267"/>
                  <a:pt x="5626954" y="5447267"/>
                  <a:pt x="5635842" y="5449839"/>
                </a:cubicBezTo>
                <a:cubicBezTo>
                  <a:pt x="5642286" y="5460850"/>
                  <a:pt x="5661620" y="5493885"/>
                  <a:pt x="5665620" y="5513332"/>
                </a:cubicBezTo>
                <a:cubicBezTo>
                  <a:pt x="5665620" y="5513332"/>
                  <a:pt x="5663175" y="5521771"/>
                  <a:pt x="5669622" y="5532781"/>
                </a:cubicBezTo>
                <a:cubicBezTo>
                  <a:pt x="5672843" y="5538286"/>
                  <a:pt x="5675454" y="5545902"/>
                  <a:pt x="5678065" y="5553517"/>
                </a:cubicBezTo>
                <a:lnTo>
                  <a:pt x="5681638" y="5562288"/>
                </a:lnTo>
                <a:lnTo>
                  <a:pt x="5688191" y="5522716"/>
                </a:lnTo>
                <a:cubicBezTo>
                  <a:pt x="5688684" y="5510859"/>
                  <a:pt x="5687803" y="5503748"/>
                  <a:pt x="5687803" y="5503748"/>
                </a:cubicBezTo>
                <a:cubicBezTo>
                  <a:pt x="5691466" y="5491096"/>
                  <a:pt x="5684283" y="5475307"/>
                  <a:pt x="5677101" y="5459511"/>
                </a:cubicBezTo>
                <a:cubicBezTo>
                  <a:pt x="5684427" y="5434209"/>
                  <a:pt x="5677242" y="5418415"/>
                  <a:pt x="5670058" y="5402621"/>
                </a:cubicBezTo>
                <a:cubicBezTo>
                  <a:pt x="5663012" y="5345732"/>
                  <a:pt x="5663012" y="5345732"/>
                  <a:pt x="5663012" y="5345732"/>
                </a:cubicBezTo>
                <a:cubicBezTo>
                  <a:pt x="5659491" y="5317285"/>
                  <a:pt x="5648787" y="5273045"/>
                  <a:pt x="5645264" y="5244600"/>
                </a:cubicBezTo>
                <a:cubicBezTo>
                  <a:pt x="5645264" y="5244600"/>
                  <a:pt x="5641743" y="5216156"/>
                  <a:pt x="5645406" y="5203505"/>
                </a:cubicBezTo>
                <a:cubicBezTo>
                  <a:pt x="5641886" y="5175061"/>
                  <a:pt x="5645551" y="5162407"/>
                  <a:pt x="5645551" y="5162407"/>
                </a:cubicBezTo>
                <a:cubicBezTo>
                  <a:pt x="5642028" y="5133965"/>
                  <a:pt x="5638507" y="5105519"/>
                  <a:pt x="5638507" y="5105519"/>
                </a:cubicBezTo>
                <a:cubicBezTo>
                  <a:pt x="5642170" y="5092865"/>
                  <a:pt x="5634985" y="5077073"/>
                  <a:pt x="5631322" y="5089723"/>
                </a:cubicBezTo>
                <a:cubicBezTo>
                  <a:pt x="5631322" y="5089723"/>
                  <a:pt x="5620474" y="5086582"/>
                  <a:pt x="5613288" y="5070790"/>
                </a:cubicBezTo>
                <a:cubicBezTo>
                  <a:pt x="5606103" y="5054996"/>
                  <a:pt x="5606246" y="5013900"/>
                  <a:pt x="5606246" y="5013900"/>
                </a:cubicBezTo>
                <a:cubicBezTo>
                  <a:pt x="5617093" y="5017042"/>
                  <a:pt x="5620757" y="5004390"/>
                  <a:pt x="5613573" y="4988596"/>
                </a:cubicBezTo>
                <a:cubicBezTo>
                  <a:pt x="5613573" y="4988596"/>
                  <a:pt x="5610049" y="4960151"/>
                  <a:pt x="5599200" y="4957011"/>
                </a:cubicBezTo>
                <a:lnTo>
                  <a:pt x="5592090" y="4949543"/>
                </a:lnTo>
                <a:lnTo>
                  <a:pt x="5588339" y="4948457"/>
                </a:lnTo>
                <a:lnTo>
                  <a:pt x="5582175" y="4939130"/>
                </a:lnTo>
                <a:lnTo>
                  <a:pt x="5581168" y="4938075"/>
                </a:lnTo>
                <a:lnTo>
                  <a:pt x="5574780" y="4929824"/>
                </a:lnTo>
                <a:lnTo>
                  <a:pt x="5560006" y="4912864"/>
                </a:lnTo>
                <a:cubicBezTo>
                  <a:pt x="5551093" y="4910282"/>
                  <a:pt x="5524354" y="4902540"/>
                  <a:pt x="5524354" y="4902540"/>
                </a:cubicBezTo>
                <a:cubicBezTo>
                  <a:pt x="5513002" y="4908383"/>
                  <a:pt x="5484669" y="4872792"/>
                  <a:pt x="5478193" y="4861789"/>
                </a:cubicBezTo>
                <a:cubicBezTo>
                  <a:pt x="5460368" y="4856628"/>
                  <a:pt x="5432033" y="4821033"/>
                  <a:pt x="5425559" y="4810031"/>
                </a:cubicBezTo>
                <a:cubicBezTo>
                  <a:pt x="5425559" y="4810031"/>
                  <a:pt x="5425559" y="4810031"/>
                  <a:pt x="5427998" y="4801608"/>
                </a:cubicBezTo>
                <a:cubicBezTo>
                  <a:pt x="5430436" y="4793184"/>
                  <a:pt x="5430436" y="4793184"/>
                  <a:pt x="5430436" y="4793184"/>
                </a:cubicBezTo>
                <a:cubicBezTo>
                  <a:pt x="5439349" y="4795764"/>
                  <a:pt x="5445825" y="4806769"/>
                  <a:pt x="5454737" y="4809350"/>
                </a:cubicBezTo>
                <a:cubicBezTo>
                  <a:pt x="5454737" y="4809350"/>
                  <a:pt x="5470125" y="4822935"/>
                  <a:pt x="5481475" y="4817093"/>
                </a:cubicBezTo>
                <a:cubicBezTo>
                  <a:pt x="5481475" y="4817093"/>
                  <a:pt x="5475003" y="4806088"/>
                  <a:pt x="5459614" y="4792504"/>
                </a:cubicBezTo>
                <a:cubicBezTo>
                  <a:pt x="5441788" y="4787342"/>
                  <a:pt x="5411016" y="4760171"/>
                  <a:pt x="5402103" y="4757590"/>
                </a:cubicBezTo>
                <a:cubicBezTo>
                  <a:pt x="5393189" y="4755009"/>
                  <a:pt x="5393189" y="4755009"/>
                  <a:pt x="5393189" y="4755009"/>
                </a:cubicBezTo>
                <a:cubicBezTo>
                  <a:pt x="5395628" y="4746586"/>
                  <a:pt x="5389153" y="4735585"/>
                  <a:pt x="5389153" y="4735585"/>
                </a:cubicBezTo>
                <a:cubicBezTo>
                  <a:pt x="5389153" y="4735585"/>
                  <a:pt x="5391591" y="4727162"/>
                  <a:pt x="5400504" y="4729743"/>
                </a:cubicBezTo>
                <a:cubicBezTo>
                  <a:pt x="5400504" y="4729743"/>
                  <a:pt x="5411858" y="4723902"/>
                  <a:pt x="5402944" y="4721320"/>
                </a:cubicBezTo>
                <a:cubicBezTo>
                  <a:pt x="5405383" y="4712896"/>
                  <a:pt x="5401348" y="4693471"/>
                  <a:pt x="5403787" y="4685045"/>
                </a:cubicBezTo>
                <a:cubicBezTo>
                  <a:pt x="5403787" y="4685045"/>
                  <a:pt x="5403787" y="4685045"/>
                  <a:pt x="5419175" y="4698633"/>
                </a:cubicBezTo>
                <a:cubicBezTo>
                  <a:pt x="5425649" y="4709636"/>
                  <a:pt x="5425649" y="4709636"/>
                  <a:pt x="5425649" y="4709636"/>
                </a:cubicBezTo>
                <a:cubicBezTo>
                  <a:pt x="5434561" y="4712216"/>
                  <a:pt x="5441037" y="4723219"/>
                  <a:pt x="5449949" y="4725800"/>
                </a:cubicBezTo>
                <a:cubicBezTo>
                  <a:pt x="5449949" y="4725800"/>
                  <a:pt x="5458860" y="4728381"/>
                  <a:pt x="5458860" y="4728381"/>
                </a:cubicBezTo>
                <a:cubicBezTo>
                  <a:pt x="5452388" y="4717378"/>
                  <a:pt x="5439439" y="4695368"/>
                  <a:pt x="5441878" y="4686948"/>
                </a:cubicBezTo>
                <a:cubicBezTo>
                  <a:pt x="5435405" y="4675944"/>
                  <a:pt x="5422456" y="4653935"/>
                  <a:pt x="5422456" y="4653935"/>
                </a:cubicBezTo>
                <a:cubicBezTo>
                  <a:pt x="5422456" y="4653935"/>
                  <a:pt x="5424895" y="4645513"/>
                  <a:pt x="5436248" y="4639672"/>
                </a:cubicBezTo>
                <a:cubicBezTo>
                  <a:pt x="5438686" y="4631249"/>
                  <a:pt x="5460548" y="4655837"/>
                  <a:pt x="5469460" y="4658417"/>
                </a:cubicBezTo>
                <a:cubicBezTo>
                  <a:pt x="5469460" y="4658417"/>
                  <a:pt x="5470978" y="4659427"/>
                  <a:pt x="5473396" y="4660983"/>
                </a:cubicBezTo>
                <a:lnTo>
                  <a:pt x="5474166" y="4661466"/>
                </a:lnTo>
                <a:lnTo>
                  <a:pt x="5472638" y="4658108"/>
                </a:lnTo>
                <a:cubicBezTo>
                  <a:pt x="5468149" y="4648238"/>
                  <a:pt x="5462759" y="4636391"/>
                  <a:pt x="5459168" y="4628494"/>
                </a:cubicBezTo>
                <a:lnTo>
                  <a:pt x="5454298" y="4615111"/>
                </a:lnTo>
                <a:lnTo>
                  <a:pt x="5446170" y="4605210"/>
                </a:lnTo>
                <a:cubicBezTo>
                  <a:pt x="5439711" y="4594247"/>
                  <a:pt x="5429223" y="4563934"/>
                  <a:pt x="5416306" y="4542009"/>
                </a:cubicBezTo>
                <a:cubicBezTo>
                  <a:pt x="5416306" y="4542009"/>
                  <a:pt x="5416306" y="4542009"/>
                  <a:pt x="5398531" y="4536862"/>
                </a:cubicBezTo>
                <a:cubicBezTo>
                  <a:pt x="5400960" y="4528474"/>
                  <a:pt x="5400960" y="4528474"/>
                  <a:pt x="5400960" y="4528474"/>
                </a:cubicBezTo>
                <a:cubicBezTo>
                  <a:pt x="5400960" y="4528474"/>
                  <a:pt x="5385613" y="4514936"/>
                  <a:pt x="5379156" y="4503977"/>
                </a:cubicBezTo>
                <a:cubicBezTo>
                  <a:pt x="5376933" y="4503335"/>
                  <a:pt x="5375721" y="4501278"/>
                  <a:pt x="5375156" y="4498556"/>
                </a:cubicBezTo>
                <a:lnTo>
                  <a:pt x="5375048" y="4490896"/>
                </a:lnTo>
                <a:lnTo>
                  <a:pt x="5371158" y="4488423"/>
                </a:lnTo>
                <a:cubicBezTo>
                  <a:pt x="5364227" y="4484015"/>
                  <a:pt x="5357297" y="4479606"/>
                  <a:pt x="5357297" y="4479606"/>
                </a:cubicBezTo>
                <a:cubicBezTo>
                  <a:pt x="5348056" y="4470787"/>
                  <a:pt x="5329575" y="4461972"/>
                  <a:pt x="5320334" y="4453158"/>
                </a:cubicBezTo>
                <a:cubicBezTo>
                  <a:pt x="5320334" y="4453158"/>
                  <a:pt x="5292613" y="4417891"/>
                  <a:pt x="5292613" y="4417891"/>
                </a:cubicBezTo>
                <a:cubicBezTo>
                  <a:pt x="5283373" y="4417891"/>
                  <a:pt x="5274132" y="4417891"/>
                  <a:pt x="5264894" y="4417891"/>
                </a:cubicBezTo>
                <a:cubicBezTo>
                  <a:pt x="5264894" y="4417891"/>
                  <a:pt x="5246413" y="4417891"/>
                  <a:pt x="5237171" y="4417891"/>
                </a:cubicBezTo>
                <a:cubicBezTo>
                  <a:pt x="5237171" y="4417891"/>
                  <a:pt x="5237171" y="4417891"/>
                  <a:pt x="5237171" y="4409074"/>
                </a:cubicBezTo>
                <a:cubicBezTo>
                  <a:pt x="5218689" y="4409074"/>
                  <a:pt x="5218689" y="4409074"/>
                  <a:pt x="5218689" y="4409074"/>
                </a:cubicBezTo>
                <a:cubicBezTo>
                  <a:pt x="5218689" y="4400254"/>
                  <a:pt x="5218689" y="4391440"/>
                  <a:pt x="5218689" y="4391440"/>
                </a:cubicBezTo>
                <a:cubicBezTo>
                  <a:pt x="5218689" y="4391440"/>
                  <a:pt x="5200207" y="4373806"/>
                  <a:pt x="5190968" y="4364990"/>
                </a:cubicBezTo>
                <a:cubicBezTo>
                  <a:pt x="5172488" y="4356173"/>
                  <a:pt x="5126286" y="4338540"/>
                  <a:pt x="5117045" y="4329722"/>
                </a:cubicBezTo>
                <a:lnTo>
                  <a:pt x="5106285" y="4327056"/>
                </a:lnTo>
                <a:lnTo>
                  <a:pt x="5116077" y="4341854"/>
                </a:lnTo>
                <a:cubicBezTo>
                  <a:pt x="5121349" y="4351713"/>
                  <a:pt x="5123197" y="4357803"/>
                  <a:pt x="5117522" y="4352455"/>
                </a:cubicBezTo>
                <a:cubicBezTo>
                  <a:pt x="5117522" y="4352455"/>
                  <a:pt x="5112837" y="4343691"/>
                  <a:pt x="5101486" y="4333000"/>
                </a:cubicBezTo>
                <a:cubicBezTo>
                  <a:pt x="5094823" y="4331070"/>
                  <a:pt x="5087482" y="4325241"/>
                  <a:pt x="5080389" y="4318558"/>
                </a:cubicBezTo>
                <a:lnTo>
                  <a:pt x="5076589" y="4314767"/>
                </a:lnTo>
                <a:lnTo>
                  <a:pt x="5070843" y="4312092"/>
                </a:lnTo>
                <a:cubicBezTo>
                  <a:pt x="5070843" y="4312092"/>
                  <a:pt x="5052364" y="4312092"/>
                  <a:pt x="5043120" y="4312092"/>
                </a:cubicBezTo>
                <a:cubicBezTo>
                  <a:pt x="5043120" y="4312092"/>
                  <a:pt x="5027527" y="4297214"/>
                  <a:pt x="5015834" y="4289773"/>
                </a:cubicBezTo>
                <a:lnTo>
                  <a:pt x="5006695" y="4285870"/>
                </a:lnTo>
                <a:lnTo>
                  <a:pt x="5004851" y="4285870"/>
                </a:lnTo>
                <a:lnTo>
                  <a:pt x="5001321" y="4283214"/>
                </a:lnTo>
                <a:lnTo>
                  <a:pt x="5015221" y="4299437"/>
                </a:lnTo>
                <a:cubicBezTo>
                  <a:pt x="5020957" y="4304541"/>
                  <a:pt x="5027003" y="4308584"/>
                  <a:pt x="5031442" y="4309869"/>
                </a:cubicBezTo>
                <a:cubicBezTo>
                  <a:pt x="5031442" y="4309869"/>
                  <a:pt x="5037863" y="4320909"/>
                  <a:pt x="5037863" y="4320909"/>
                </a:cubicBezTo>
                <a:cubicBezTo>
                  <a:pt x="5028988" y="4318340"/>
                  <a:pt x="5004812" y="4302158"/>
                  <a:pt x="4989511" y="4288553"/>
                </a:cubicBezTo>
                <a:cubicBezTo>
                  <a:pt x="4989511" y="4288553"/>
                  <a:pt x="4989511" y="4288553"/>
                  <a:pt x="4971759" y="4283413"/>
                </a:cubicBezTo>
                <a:cubicBezTo>
                  <a:pt x="4962886" y="4280844"/>
                  <a:pt x="4962886" y="4280844"/>
                  <a:pt x="4962886" y="4280844"/>
                </a:cubicBezTo>
                <a:cubicBezTo>
                  <a:pt x="4962886" y="4280844"/>
                  <a:pt x="4962886" y="4280844"/>
                  <a:pt x="4969308" y="4291878"/>
                </a:cubicBezTo>
                <a:cubicBezTo>
                  <a:pt x="4969308" y="4291878"/>
                  <a:pt x="4999907" y="4319098"/>
                  <a:pt x="5015207" y="4332708"/>
                </a:cubicBezTo>
                <a:cubicBezTo>
                  <a:pt x="5015207" y="4332708"/>
                  <a:pt x="5015207" y="4332708"/>
                  <a:pt x="5024083" y="4335278"/>
                </a:cubicBezTo>
                <a:cubicBezTo>
                  <a:pt x="5032957" y="4337848"/>
                  <a:pt x="5030506" y="4346316"/>
                  <a:pt x="5039384" y="4348885"/>
                </a:cubicBezTo>
                <a:cubicBezTo>
                  <a:pt x="5047033" y="4355689"/>
                  <a:pt x="5056900" y="4363136"/>
                  <a:pt x="5066769" y="4370583"/>
                </a:cubicBezTo>
                <a:lnTo>
                  <a:pt x="5093557" y="4391809"/>
                </a:lnTo>
                <a:lnTo>
                  <a:pt x="5101807" y="4374724"/>
                </a:lnTo>
                <a:cubicBezTo>
                  <a:pt x="5103549" y="4367512"/>
                  <a:pt x="5103549" y="4360300"/>
                  <a:pt x="5100065" y="4356694"/>
                </a:cubicBezTo>
                <a:cubicBezTo>
                  <a:pt x="5100065" y="4349482"/>
                  <a:pt x="5086131" y="4335059"/>
                  <a:pt x="5093098" y="4335059"/>
                </a:cubicBezTo>
                <a:cubicBezTo>
                  <a:pt x="5100065" y="4335059"/>
                  <a:pt x="5113999" y="4356694"/>
                  <a:pt x="5127934" y="4363906"/>
                </a:cubicBezTo>
                <a:cubicBezTo>
                  <a:pt x="5134899" y="4371120"/>
                  <a:pt x="5169734" y="4399968"/>
                  <a:pt x="5183670" y="4414389"/>
                </a:cubicBezTo>
                <a:cubicBezTo>
                  <a:pt x="5183670" y="4414389"/>
                  <a:pt x="5183670" y="4414389"/>
                  <a:pt x="5183670" y="4416191"/>
                </a:cubicBezTo>
                <a:lnTo>
                  <a:pt x="5183670" y="4428258"/>
                </a:lnTo>
                <a:lnTo>
                  <a:pt x="5190753" y="4428258"/>
                </a:lnTo>
                <a:cubicBezTo>
                  <a:pt x="5190753" y="4428258"/>
                  <a:pt x="5190753" y="4435593"/>
                  <a:pt x="5197840" y="4435593"/>
                </a:cubicBezTo>
                <a:cubicBezTo>
                  <a:pt x="5197840" y="4435593"/>
                  <a:pt x="5219098" y="4450263"/>
                  <a:pt x="5219098" y="4457600"/>
                </a:cubicBezTo>
                <a:cubicBezTo>
                  <a:pt x="5226183" y="4457600"/>
                  <a:pt x="5226183" y="4464935"/>
                  <a:pt x="5226183" y="4472270"/>
                </a:cubicBezTo>
                <a:cubicBezTo>
                  <a:pt x="5226183" y="4472270"/>
                  <a:pt x="5219098" y="4472270"/>
                  <a:pt x="5212011" y="4464935"/>
                </a:cubicBezTo>
                <a:cubicBezTo>
                  <a:pt x="5212011" y="4464935"/>
                  <a:pt x="5197840" y="4450263"/>
                  <a:pt x="5197840" y="4442930"/>
                </a:cubicBezTo>
                <a:cubicBezTo>
                  <a:pt x="5194296" y="4442930"/>
                  <a:pt x="5190753" y="4439261"/>
                  <a:pt x="5188095" y="4435593"/>
                </a:cubicBezTo>
                <a:lnTo>
                  <a:pt x="5183670" y="4428259"/>
                </a:lnTo>
                <a:lnTo>
                  <a:pt x="5183670" y="4428812"/>
                </a:lnTo>
                <a:cubicBezTo>
                  <a:pt x="5183670" y="4428812"/>
                  <a:pt x="5183670" y="4428812"/>
                  <a:pt x="5176703" y="4421601"/>
                </a:cubicBezTo>
                <a:cubicBezTo>
                  <a:pt x="5176703" y="4421601"/>
                  <a:pt x="5162768" y="4407177"/>
                  <a:pt x="5155801" y="4407177"/>
                </a:cubicBezTo>
                <a:lnTo>
                  <a:pt x="5143215" y="4402618"/>
                </a:lnTo>
                <a:lnTo>
                  <a:pt x="5148179" y="4408518"/>
                </a:lnTo>
                <a:cubicBezTo>
                  <a:pt x="5147063" y="4412372"/>
                  <a:pt x="5146506" y="4414297"/>
                  <a:pt x="5145387" y="4413974"/>
                </a:cubicBezTo>
                <a:cubicBezTo>
                  <a:pt x="5144266" y="4413649"/>
                  <a:pt x="5142583" y="4411075"/>
                  <a:pt x="5139219" y="4405924"/>
                </a:cubicBezTo>
                <a:lnTo>
                  <a:pt x="5129276" y="4400397"/>
                </a:lnTo>
                <a:lnTo>
                  <a:pt x="5120966" y="4399968"/>
                </a:lnTo>
                <a:cubicBezTo>
                  <a:pt x="5120966" y="4399968"/>
                  <a:pt x="5120966" y="4399968"/>
                  <a:pt x="5127934" y="4414389"/>
                </a:cubicBezTo>
                <a:cubicBezTo>
                  <a:pt x="5134899" y="4421601"/>
                  <a:pt x="5134899" y="4421601"/>
                  <a:pt x="5134899" y="4421601"/>
                </a:cubicBezTo>
                <a:cubicBezTo>
                  <a:pt x="5134899" y="4421601"/>
                  <a:pt x="5134899" y="4428812"/>
                  <a:pt x="5127934" y="4428812"/>
                </a:cubicBezTo>
                <a:cubicBezTo>
                  <a:pt x="5127934" y="4428812"/>
                  <a:pt x="5124451" y="4428812"/>
                  <a:pt x="5120966" y="4428812"/>
                </a:cubicBezTo>
                <a:lnTo>
                  <a:pt x="5114697" y="4428812"/>
                </a:lnTo>
                <a:lnTo>
                  <a:pt x="5116891" y="4434720"/>
                </a:lnTo>
                <a:cubicBezTo>
                  <a:pt x="5124764" y="4446465"/>
                  <a:pt x="5143179" y="4463845"/>
                  <a:pt x="5147997" y="4472125"/>
                </a:cubicBezTo>
                <a:cubicBezTo>
                  <a:pt x="5156873" y="4474695"/>
                  <a:pt x="5198801" y="4496014"/>
                  <a:pt x="5214100" y="4509622"/>
                </a:cubicBezTo>
                <a:cubicBezTo>
                  <a:pt x="5214100" y="4509622"/>
                  <a:pt x="5222975" y="4512191"/>
                  <a:pt x="5244700" y="4536839"/>
                </a:cubicBezTo>
                <a:cubicBezTo>
                  <a:pt x="5242246" y="4545310"/>
                  <a:pt x="5242246" y="4545310"/>
                  <a:pt x="5242246" y="4545310"/>
                </a:cubicBezTo>
                <a:cubicBezTo>
                  <a:pt x="5251122" y="4547881"/>
                  <a:pt x="5248670" y="4556348"/>
                  <a:pt x="5248670" y="4556348"/>
                </a:cubicBezTo>
                <a:cubicBezTo>
                  <a:pt x="5248670" y="4556348"/>
                  <a:pt x="5239795" y="4553778"/>
                  <a:pt x="5239795" y="4553778"/>
                </a:cubicBezTo>
                <a:cubicBezTo>
                  <a:pt x="5228465" y="4559676"/>
                  <a:pt x="5241314" y="4581754"/>
                  <a:pt x="5238862" y="4590221"/>
                </a:cubicBezTo>
                <a:cubicBezTo>
                  <a:pt x="5238862" y="4590221"/>
                  <a:pt x="5245284" y="4601261"/>
                  <a:pt x="5245284" y="4601261"/>
                </a:cubicBezTo>
                <a:cubicBezTo>
                  <a:pt x="5245284" y="4601261"/>
                  <a:pt x="5242833" y="4609728"/>
                  <a:pt x="5242833" y="4609728"/>
                </a:cubicBezTo>
                <a:cubicBezTo>
                  <a:pt x="5233957" y="4607159"/>
                  <a:pt x="5218655" y="4593551"/>
                  <a:pt x="5205809" y="4571474"/>
                </a:cubicBezTo>
                <a:cubicBezTo>
                  <a:pt x="5205809" y="4571474"/>
                  <a:pt x="5199387" y="4560435"/>
                  <a:pt x="5175209" y="4544256"/>
                </a:cubicBezTo>
                <a:cubicBezTo>
                  <a:pt x="5168787" y="4533217"/>
                  <a:pt x="5153488" y="4519610"/>
                  <a:pt x="5140641" y="4497530"/>
                </a:cubicBezTo>
                <a:cubicBezTo>
                  <a:pt x="5140641" y="4497530"/>
                  <a:pt x="5134217" y="4486491"/>
                  <a:pt x="5127796" y="4475454"/>
                </a:cubicBezTo>
                <a:cubicBezTo>
                  <a:pt x="5094743" y="4456704"/>
                  <a:pt x="5073020" y="4432055"/>
                  <a:pt x="5073020" y="4432055"/>
                </a:cubicBezTo>
                <a:cubicBezTo>
                  <a:pt x="5057718" y="4418448"/>
                  <a:pt x="5033543" y="4402267"/>
                  <a:pt x="5033543" y="4402267"/>
                </a:cubicBezTo>
                <a:cubicBezTo>
                  <a:pt x="5024671" y="4399697"/>
                  <a:pt x="5031092" y="4410737"/>
                  <a:pt x="5046391" y="4424344"/>
                </a:cubicBezTo>
                <a:cubicBezTo>
                  <a:pt x="5054041" y="4431149"/>
                  <a:pt x="5064290" y="4445590"/>
                  <a:pt x="5072626" y="4458331"/>
                </a:cubicBezTo>
                <a:lnTo>
                  <a:pt x="5081375" y="4472212"/>
                </a:lnTo>
                <a:lnTo>
                  <a:pt x="5086511" y="4477425"/>
                </a:lnTo>
                <a:cubicBezTo>
                  <a:pt x="5087382" y="4478308"/>
                  <a:pt x="5087382" y="4478308"/>
                  <a:pt x="5087382" y="4478308"/>
                </a:cubicBezTo>
                <a:lnTo>
                  <a:pt x="5085524" y="4478995"/>
                </a:lnTo>
                <a:lnTo>
                  <a:pt x="5087387" y="4482109"/>
                </a:lnTo>
                <a:lnTo>
                  <a:pt x="5099299" y="4488167"/>
                </a:lnTo>
                <a:lnTo>
                  <a:pt x="5099443" y="4487668"/>
                </a:lnTo>
                <a:lnTo>
                  <a:pt x="5099856" y="4488451"/>
                </a:lnTo>
                <a:lnTo>
                  <a:pt x="5108350" y="4492769"/>
                </a:lnTo>
                <a:cubicBezTo>
                  <a:pt x="5116613" y="4497456"/>
                  <a:pt x="5124875" y="4502143"/>
                  <a:pt x="5129314" y="4503428"/>
                </a:cubicBezTo>
                <a:cubicBezTo>
                  <a:pt x="5138189" y="4505999"/>
                  <a:pt x="5163882" y="4550155"/>
                  <a:pt x="5176731" y="4572232"/>
                </a:cubicBezTo>
                <a:cubicBezTo>
                  <a:pt x="5176731" y="4572232"/>
                  <a:pt x="5192030" y="4585841"/>
                  <a:pt x="5207329" y="4599448"/>
                </a:cubicBezTo>
                <a:cubicBezTo>
                  <a:pt x="5216204" y="4602019"/>
                  <a:pt x="5216204" y="4602019"/>
                  <a:pt x="5216204" y="4602019"/>
                </a:cubicBezTo>
                <a:cubicBezTo>
                  <a:pt x="5216204" y="4602019"/>
                  <a:pt x="5213751" y="4610489"/>
                  <a:pt x="5213751" y="4610489"/>
                </a:cubicBezTo>
                <a:cubicBezTo>
                  <a:pt x="5213751" y="4610489"/>
                  <a:pt x="5220176" y="4621528"/>
                  <a:pt x="5220176" y="4621528"/>
                </a:cubicBezTo>
                <a:cubicBezTo>
                  <a:pt x="5217725" y="4629996"/>
                  <a:pt x="5217725" y="4629996"/>
                  <a:pt x="5217725" y="4629996"/>
                </a:cubicBezTo>
                <a:cubicBezTo>
                  <a:pt x="5226600" y="4632567"/>
                  <a:pt x="5233024" y="4643605"/>
                  <a:pt x="5245870" y="4665681"/>
                </a:cubicBezTo>
                <a:cubicBezTo>
                  <a:pt x="5245870" y="4665681"/>
                  <a:pt x="5254748" y="4668252"/>
                  <a:pt x="5261171" y="4679293"/>
                </a:cubicBezTo>
                <a:cubicBezTo>
                  <a:pt x="5267595" y="4690332"/>
                  <a:pt x="5274020" y="4701371"/>
                  <a:pt x="5289316" y="4714976"/>
                </a:cubicBezTo>
                <a:cubicBezTo>
                  <a:pt x="5286863" y="4723446"/>
                  <a:pt x="5286863" y="4723446"/>
                  <a:pt x="5286863" y="4723446"/>
                </a:cubicBezTo>
                <a:cubicBezTo>
                  <a:pt x="5293288" y="4734485"/>
                  <a:pt x="5308588" y="4748093"/>
                  <a:pt x="5317466" y="4750664"/>
                </a:cubicBezTo>
                <a:cubicBezTo>
                  <a:pt x="5323887" y="4761702"/>
                  <a:pt x="5345610" y="4786352"/>
                  <a:pt x="5345610" y="4786352"/>
                </a:cubicBezTo>
                <a:cubicBezTo>
                  <a:pt x="5354486" y="4788923"/>
                  <a:pt x="5367333" y="4810996"/>
                  <a:pt x="5382631" y="4824608"/>
                </a:cubicBezTo>
                <a:cubicBezTo>
                  <a:pt x="5382631" y="4824608"/>
                  <a:pt x="5389056" y="4835647"/>
                  <a:pt x="5397932" y="4838218"/>
                </a:cubicBezTo>
                <a:cubicBezTo>
                  <a:pt x="5404357" y="4849254"/>
                  <a:pt x="5419655" y="4862864"/>
                  <a:pt x="5419655" y="4862864"/>
                </a:cubicBezTo>
                <a:cubicBezTo>
                  <a:pt x="5426079" y="4873903"/>
                  <a:pt x="5438928" y="4895981"/>
                  <a:pt x="5434023" y="4912919"/>
                </a:cubicBezTo>
                <a:cubicBezTo>
                  <a:pt x="5440446" y="4923957"/>
                  <a:pt x="5441963" y="4951931"/>
                  <a:pt x="5448386" y="4962973"/>
                </a:cubicBezTo>
                <a:cubicBezTo>
                  <a:pt x="5448386" y="4962973"/>
                  <a:pt x="5448386" y="4962973"/>
                  <a:pt x="5457263" y="4965542"/>
                </a:cubicBezTo>
                <a:cubicBezTo>
                  <a:pt x="5454811" y="4974009"/>
                  <a:pt x="5454811" y="4974009"/>
                  <a:pt x="5454811" y="4974009"/>
                </a:cubicBezTo>
                <a:cubicBezTo>
                  <a:pt x="5463687" y="4976578"/>
                  <a:pt x="5470112" y="4987617"/>
                  <a:pt x="5476534" y="4998658"/>
                </a:cubicBezTo>
                <a:cubicBezTo>
                  <a:pt x="5474083" y="5007128"/>
                  <a:pt x="5495805" y="5031775"/>
                  <a:pt x="5502229" y="5042814"/>
                </a:cubicBezTo>
                <a:cubicBezTo>
                  <a:pt x="5502229" y="5042814"/>
                  <a:pt x="5515076" y="5064891"/>
                  <a:pt x="5512624" y="5073361"/>
                </a:cubicBezTo>
                <a:cubicBezTo>
                  <a:pt x="5519047" y="5084397"/>
                  <a:pt x="5538318" y="5117516"/>
                  <a:pt x="5544743" y="5128555"/>
                </a:cubicBezTo>
                <a:cubicBezTo>
                  <a:pt x="5542291" y="5137023"/>
                  <a:pt x="5548715" y="5148060"/>
                  <a:pt x="5564013" y="5161670"/>
                </a:cubicBezTo>
                <a:cubicBezTo>
                  <a:pt x="5570438" y="5172709"/>
                  <a:pt x="5574408" y="5192217"/>
                  <a:pt x="5580832" y="5203256"/>
                </a:cubicBezTo>
                <a:cubicBezTo>
                  <a:pt x="5580832" y="5203256"/>
                  <a:pt x="5593680" y="5225333"/>
                  <a:pt x="5597649" y="5244842"/>
                </a:cubicBezTo>
                <a:cubicBezTo>
                  <a:pt x="5610499" y="5266915"/>
                  <a:pt x="5623346" y="5288995"/>
                  <a:pt x="5623346" y="5288995"/>
                </a:cubicBezTo>
                <a:cubicBezTo>
                  <a:pt x="5627317" y="5308502"/>
                  <a:pt x="5640164" y="5330580"/>
                  <a:pt x="5646587" y="5341619"/>
                </a:cubicBezTo>
                <a:cubicBezTo>
                  <a:pt x="5644134" y="5350088"/>
                  <a:pt x="5636778" y="5375496"/>
                  <a:pt x="5634326" y="5383963"/>
                </a:cubicBezTo>
                <a:cubicBezTo>
                  <a:pt x="5634326" y="5383963"/>
                  <a:pt x="5627903" y="5372925"/>
                  <a:pt x="5630355" y="5364454"/>
                </a:cubicBezTo>
                <a:cubicBezTo>
                  <a:pt x="5630355" y="5364454"/>
                  <a:pt x="5623931" y="5353416"/>
                  <a:pt x="5617509" y="5342377"/>
                </a:cubicBezTo>
                <a:cubicBezTo>
                  <a:pt x="5619961" y="5333909"/>
                  <a:pt x="5615990" y="5314400"/>
                  <a:pt x="5609565" y="5303362"/>
                </a:cubicBezTo>
                <a:cubicBezTo>
                  <a:pt x="5586323" y="5250741"/>
                  <a:pt x="5586323" y="5250741"/>
                  <a:pt x="5586323" y="5250741"/>
                </a:cubicBezTo>
                <a:cubicBezTo>
                  <a:pt x="5579898" y="5239700"/>
                  <a:pt x="5573476" y="5228661"/>
                  <a:pt x="5564601" y="5226090"/>
                </a:cubicBezTo>
                <a:cubicBezTo>
                  <a:pt x="5564601" y="5226090"/>
                  <a:pt x="5559696" y="5243030"/>
                  <a:pt x="5568571" y="5245601"/>
                </a:cubicBezTo>
                <a:cubicBezTo>
                  <a:pt x="5568571" y="5245601"/>
                  <a:pt x="5572541" y="5265105"/>
                  <a:pt x="5578966" y="5276144"/>
                </a:cubicBezTo>
                <a:cubicBezTo>
                  <a:pt x="5582937" y="5295651"/>
                  <a:pt x="5597303" y="5345705"/>
                  <a:pt x="5597303" y="5345705"/>
                </a:cubicBezTo>
                <a:cubicBezTo>
                  <a:pt x="5594852" y="5354174"/>
                  <a:pt x="5596371" y="5382152"/>
                  <a:pt x="5587495" y="5379582"/>
                </a:cubicBezTo>
                <a:cubicBezTo>
                  <a:pt x="5587495" y="5379582"/>
                  <a:pt x="5587495" y="5379582"/>
                  <a:pt x="5589947" y="5371112"/>
                </a:cubicBezTo>
                <a:cubicBezTo>
                  <a:pt x="5583524" y="5360074"/>
                  <a:pt x="5583524" y="5360074"/>
                  <a:pt x="5583524" y="5360074"/>
                </a:cubicBezTo>
                <a:cubicBezTo>
                  <a:pt x="5585976" y="5351603"/>
                  <a:pt x="5579551" y="5340565"/>
                  <a:pt x="5582004" y="5332097"/>
                </a:cubicBezTo>
                <a:cubicBezTo>
                  <a:pt x="5584456" y="5323629"/>
                  <a:pt x="5569158" y="5310020"/>
                  <a:pt x="5562733" y="5298978"/>
                </a:cubicBezTo>
                <a:cubicBezTo>
                  <a:pt x="5556311" y="5287941"/>
                  <a:pt x="5537039" y="5254825"/>
                  <a:pt x="5537039" y="5254825"/>
                </a:cubicBezTo>
                <a:cubicBezTo>
                  <a:pt x="5530615" y="5243784"/>
                  <a:pt x="5521741" y="5241215"/>
                  <a:pt x="5521741" y="5241215"/>
                </a:cubicBezTo>
                <a:cubicBezTo>
                  <a:pt x="5521741" y="5241215"/>
                  <a:pt x="5525710" y="5260724"/>
                  <a:pt x="5523259" y="5269194"/>
                </a:cubicBezTo>
                <a:cubicBezTo>
                  <a:pt x="5529683" y="5280231"/>
                  <a:pt x="5537626" y="5319246"/>
                  <a:pt x="5541598" y="5338754"/>
                </a:cubicBezTo>
                <a:cubicBezTo>
                  <a:pt x="5541598" y="5338754"/>
                  <a:pt x="5548019" y="5349794"/>
                  <a:pt x="5545566" y="5358261"/>
                </a:cubicBezTo>
                <a:cubicBezTo>
                  <a:pt x="5551991" y="5369302"/>
                  <a:pt x="5558414" y="5380339"/>
                  <a:pt x="5562386" y="5399847"/>
                </a:cubicBezTo>
                <a:cubicBezTo>
                  <a:pt x="5559934" y="5408315"/>
                  <a:pt x="5559934" y="5408315"/>
                  <a:pt x="5559934" y="5408315"/>
                </a:cubicBezTo>
                <a:cubicBezTo>
                  <a:pt x="5566359" y="5419354"/>
                  <a:pt x="5579206" y="5441431"/>
                  <a:pt x="5576752" y="5449902"/>
                </a:cubicBezTo>
                <a:cubicBezTo>
                  <a:pt x="5585630" y="5452471"/>
                  <a:pt x="5575821" y="5486348"/>
                  <a:pt x="5570917" y="5503283"/>
                </a:cubicBezTo>
                <a:cubicBezTo>
                  <a:pt x="5570917" y="5503283"/>
                  <a:pt x="5568465" y="5511751"/>
                  <a:pt x="5572436" y="5531258"/>
                </a:cubicBezTo>
                <a:cubicBezTo>
                  <a:pt x="5578859" y="5542296"/>
                  <a:pt x="5576406" y="5550766"/>
                  <a:pt x="5582830" y="5561805"/>
                </a:cubicBezTo>
                <a:cubicBezTo>
                  <a:pt x="5582830" y="5561805"/>
                  <a:pt x="5586801" y="5581311"/>
                  <a:pt x="5584349" y="5589779"/>
                </a:cubicBezTo>
                <a:cubicBezTo>
                  <a:pt x="5590773" y="5600820"/>
                  <a:pt x="5594743" y="5620324"/>
                  <a:pt x="5594743" y="5620324"/>
                </a:cubicBezTo>
                <a:cubicBezTo>
                  <a:pt x="5594743" y="5620324"/>
                  <a:pt x="5598716" y="5639835"/>
                  <a:pt x="5602687" y="5659342"/>
                </a:cubicBezTo>
                <a:cubicBezTo>
                  <a:pt x="5602687" y="5659342"/>
                  <a:pt x="5606657" y="5678851"/>
                  <a:pt x="5610630" y="5698358"/>
                </a:cubicBezTo>
                <a:cubicBezTo>
                  <a:pt x="5614602" y="5717864"/>
                  <a:pt x="5612149" y="5726334"/>
                  <a:pt x="5618574" y="5737372"/>
                </a:cubicBezTo>
                <a:cubicBezTo>
                  <a:pt x="5616122" y="5745840"/>
                  <a:pt x="5616122" y="5745840"/>
                  <a:pt x="5616122" y="5745840"/>
                </a:cubicBezTo>
                <a:cubicBezTo>
                  <a:pt x="5620094" y="5765347"/>
                  <a:pt x="5621612" y="5793326"/>
                  <a:pt x="5625582" y="5812832"/>
                </a:cubicBezTo>
                <a:cubicBezTo>
                  <a:pt x="5632006" y="5823873"/>
                  <a:pt x="5626169" y="5877253"/>
                  <a:pt x="5614841" y="5883151"/>
                </a:cubicBezTo>
                <a:cubicBezTo>
                  <a:pt x="5614841" y="5883151"/>
                  <a:pt x="5614841" y="5883151"/>
                  <a:pt x="5618812" y="5902660"/>
                </a:cubicBezTo>
                <a:cubicBezTo>
                  <a:pt x="5620331" y="5930634"/>
                  <a:pt x="5610521" y="5964512"/>
                  <a:pt x="5612040" y="5992486"/>
                </a:cubicBezTo>
                <a:cubicBezTo>
                  <a:pt x="5607137" y="6009423"/>
                  <a:pt x="5607137" y="6009423"/>
                  <a:pt x="5607137" y="6009423"/>
                </a:cubicBezTo>
                <a:cubicBezTo>
                  <a:pt x="5602233" y="6026361"/>
                  <a:pt x="5603753" y="6054335"/>
                  <a:pt x="5603753" y="6054335"/>
                </a:cubicBezTo>
                <a:cubicBezTo>
                  <a:pt x="5601300" y="6062805"/>
                  <a:pt x="5593943" y="6088213"/>
                  <a:pt x="5591490" y="6096681"/>
                </a:cubicBezTo>
                <a:cubicBezTo>
                  <a:pt x="5582615" y="6094112"/>
                  <a:pt x="5587519" y="6077174"/>
                  <a:pt x="5592424" y="6060235"/>
                </a:cubicBezTo>
                <a:cubicBezTo>
                  <a:pt x="5588453" y="6040728"/>
                  <a:pt x="5585414" y="5984777"/>
                  <a:pt x="5590319" y="5967838"/>
                </a:cubicBezTo>
                <a:cubicBezTo>
                  <a:pt x="5583894" y="5956801"/>
                  <a:pt x="5587281" y="5911885"/>
                  <a:pt x="5585762" y="5883910"/>
                </a:cubicBezTo>
                <a:cubicBezTo>
                  <a:pt x="5586695" y="5847464"/>
                  <a:pt x="5586695" y="5847464"/>
                  <a:pt x="5586695" y="5847464"/>
                </a:cubicBezTo>
                <a:cubicBezTo>
                  <a:pt x="5582723" y="5827957"/>
                  <a:pt x="5578751" y="5808451"/>
                  <a:pt x="5581204" y="5799981"/>
                </a:cubicBezTo>
                <a:cubicBezTo>
                  <a:pt x="5581204" y="5799981"/>
                  <a:pt x="5586108" y="5783046"/>
                  <a:pt x="5586108" y="5783046"/>
                </a:cubicBezTo>
                <a:cubicBezTo>
                  <a:pt x="5586108" y="5783046"/>
                  <a:pt x="5597435" y="5777145"/>
                  <a:pt x="5597435" y="5777145"/>
                </a:cubicBezTo>
                <a:cubicBezTo>
                  <a:pt x="5599888" y="5768677"/>
                  <a:pt x="5593465" y="5757638"/>
                  <a:pt x="5587040" y="5746599"/>
                </a:cubicBezTo>
                <a:cubicBezTo>
                  <a:pt x="5587040" y="5746599"/>
                  <a:pt x="5574193" y="5724521"/>
                  <a:pt x="5567768" y="5713483"/>
                </a:cubicBezTo>
                <a:cubicBezTo>
                  <a:pt x="5567768" y="5713483"/>
                  <a:pt x="5567768" y="5713483"/>
                  <a:pt x="5563798" y="5693976"/>
                </a:cubicBezTo>
                <a:cubicBezTo>
                  <a:pt x="5571154" y="5668571"/>
                  <a:pt x="5567183" y="5649062"/>
                  <a:pt x="5567183" y="5649062"/>
                </a:cubicBezTo>
                <a:cubicBezTo>
                  <a:pt x="5569634" y="5640594"/>
                  <a:pt x="5563212" y="5629554"/>
                  <a:pt x="5556789" y="5618515"/>
                </a:cubicBezTo>
                <a:cubicBezTo>
                  <a:pt x="5561694" y="5601577"/>
                  <a:pt x="5555270" y="5590540"/>
                  <a:pt x="5548847" y="5579499"/>
                </a:cubicBezTo>
                <a:cubicBezTo>
                  <a:pt x="5540903" y="5540486"/>
                  <a:pt x="5540903" y="5540486"/>
                  <a:pt x="5540903" y="5540486"/>
                </a:cubicBezTo>
                <a:cubicBezTo>
                  <a:pt x="5536932" y="5520978"/>
                  <a:pt x="5526535" y="5490432"/>
                  <a:pt x="5522565" y="5470926"/>
                </a:cubicBezTo>
                <a:cubicBezTo>
                  <a:pt x="5522565" y="5470926"/>
                  <a:pt x="5518592" y="5451415"/>
                  <a:pt x="5521045" y="5442949"/>
                </a:cubicBezTo>
                <a:cubicBezTo>
                  <a:pt x="5517075" y="5423440"/>
                  <a:pt x="5519527" y="5414973"/>
                  <a:pt x="5519527" y="5414973"/>
                </a:cubicBezTo>
                <a:cubicBezTo>
                  <a:pt x="5515557" y="5395464"/>
                  <a:pt x="5511585" y="5375957"/>
                  <a:pt x="5511585" y="5375957"/>
                </a:cubicBezTo>
                <a:cubicBezTo>
                  <a:pt x="5514037" y="5367490"/>
                  <a:pt x="5507612" y="5356451"/>
                  <a:pt x="5505159" y="5364919"/>
                </a:cubicBezTo>
                <a:cubicBezTo>
                  <a:pt x="5505159" y="5364919"/>
                  <a:pt x="5496285" y="5362350"/>
                  <a:pt x="5489861" y="5351311"/>
                </a:cubicBezTo>
                <a:cubicBezTo>
                  <a:pt x="5483437" y="5340270"/>
                  <a:pt x="5481917" y="5312294"/>
                  <a:pt x="5481917" y="5312294"/>
                </a:cubicBezTo>
                <a:cubicBezTo>
                  <a:pt x="5490794" y="5314864"/>
                  <a:pt x="5493247" y="5306395"/>
                  <a:pt x="5486822" y="5295358"/>
                </a:cubicBezTo>
                <a:cubicBezTo>
                  <a:pt x="5486822" y="5295358"/>
                  <a:pt x="5482851" y="5275847"/>
                  <a:pt x="5473973" y="5273277"/>
                </a:cubicBezTo>
                <a:cubicBezTo>
                  <a:pt x="5473973" y="5273277"/>
                  <a:pt x="5458675" y="5259670"/>
                  <a:pt x="5458675" y="5259670"/>
                </a:cubicBezTo>
                <a:cubicBezTo>
                  <a:pt x="5458675" y="5259670"/>
                  <a:pt x="5443377" y="5246063"/>
                  <a:pt x="5445829" y="5237593"/>
                </a:cubicBezTo>
                <a:cubicBezTo>
                  <a:pt x="5445829" y="5237593"/>
                  <a:pt x="5450734" y="5220655"/>
                  <a:pt x="5450734" y="5220655"/>
                </a:cubicBezTo>
                <a:cubicBezTo>
                  <a:pt x="5450734" y="5220655"/>
                  <a:pt x="5453185" y="5212188"/>
                  <a:pt x="5455636" y="5203720"/>
                </a:cubicBezTo>
                <a:cubicBezTo>
                  <a:pt x="5446761" y="5201149"/>
                  <a:pt x="5442791" y="5181642"/>
                  <a:pt x="5442791" y="5181642"/>
                </a:cubicBezTo>
                <a:cubicBezTo>
                  <a:pt x="5442791" y="5181642"/>
                  <a:pt x="5433913" y="5179071"/>
                  <a:pt x="5425039" y="5176502"/>
                </a:cubicBezTo>
                <a:cubicBezTo>
                  <a:pt x="5416163" y="5173931"/>
                  <a:pt x="5396891" y="5140814"/>
                  <a:pt x="5390467" y="5129773"/>
                </a:cubicBezTo>
                <a:cubicBezTo>
                  <a:pt x="5384044" y="5118737"/>
                  <a:pt x="5364774" y="5085620"/>
                  <a:pt x="5367226" y="5077153"/>
                </a:cubicBezTo>
                <a:cubicBezTo>
                  <a:pt x="5367226" y="5077153"/>
                  <a:pt x="5354380" y="5055073"/>
                  <a:pt x="5347956" y="5044033"/>
                </a:cubicBezTo>
                <a:cubicBezTo>
                  <a:pt x="5335108" y="5021958"/>
                  <a:pt x="5324712" y="4991413"/>
                  <a:pt x="5318288" y="4980372"/>
                </a:cubicBezTo>
                <a:cubicBezTo>
                  <a:pt x="5318288" y="4980372"/>
                  <a:pt x="5302991" y="4966764"/>
                  <a:pt x="5287690" y="4953155"/>
                </a:cubicBezTo>
                <a:cubicBezTo>
                  <a:pt x="5287690" y="4953155"/>
                  <a:pt x="5278815" y="4950585"/>
                  <a:pt x="5265970" y="4928505"/>
                </a:cubicBezTo>
                <a:cubicBezTo>
                  <a:pt x="5261997" y="4909001"/>
                  <a:pt x="5261997" y="4909001"/>
                  <a:pt x="5261997" y="4909001"/>
                </a:cubicBezTo>
                <a:cubicBezTo>
                  <a:pt x="5255573" y="4897960"/>
                  <a:pt x="5240273" y="4884350"/>
                  <a:pt x="5233850" y="4873314"/>
                </a:cubicBezTo>
                <a:cubicBezTo>
                  <a:pt x="5233850" y="4873314"/>
                  <a:pt x="5212127" y="4848665"/>
                  <a:pt x="5212127" y="4848665"/>
                </a:cubicBezTo>
                <a:cubicBezTo>
                  <a:pt x="5205703" y="4837626"/>
                  <a:pt x="5190403" y="4824016"/>
                  <a:pt x="5183979" y="4812980"/>
                </a:cubicBezTo>
                <a:cubicBezTo>
                  <a:pt x="5183979" y="4812980"/>
                  <a:pt x="5167160" y="4771394"/>
                  <a:pt x="5167160" y="4771394"/>
                </a:cubicBezTo>
                <a:cubicBezTo>
                  <a:pt x="5158283" y="4768824"/>
                  <a:pt x="5149408" y="4766254"/>
                  <a:pt x="5140535" y="4763684"/>
                </a:cubicBezTo>
                <a:cubicBezTo>
                  <a:pt x="5140535" y="4763684"/>
                  <a:pt x="5136097" y="4762399"/>
                  <a:pt x="5130548" y="4760793"/>
                </a:cubicBezTo>
                <a:lnTo>
                  <a:pt x="5125789" y="4759415"/>
                </a:lnTo>
                <a:lnTo>
                  <a:pt x="5135350" y="4769220"/>
                </a:lnTo>
                <a:cubicBezTo>
                  <a:pt x="5135350" y="4776336"/>
                  <a:pt x="5142287" y="4783448"/>
                  <a:pt x="5156164" y="4790566"/>
                </a:cubicBezTo>
                <a:cubicBezTo>
                  <a:pt x="5163102" y="4797680"/>
                  <a:pt x="5170040" y="4811909"/>
                  <a:pt x="5176979" y="4819023"/>
                </a:cubicBezTo>
                <a:cubicBezTo>
                  <a:pt x="5176979" y="4819023"/>
                  <a:pt x="5190853" y="4833253"/>
                  <a:pt x="5197790" y="4847481"/>
                </a:cubicBezTo>
                <a:cubicBezTo>
                  <a:pt x="5211667" y="4861712"/>
                  <a:pt x="5225541" y="4875940"/>
                  <a:pt x="5225541" y="4875940"/>
                </a:cubicBezTo>
                <a:cubicBezTo>
                  <a:pt x="5232480" y="4890169"/>
                  <a:pt x="5246355" y="4904400"/>
                  <a:pt x="5253292" y="4911513"/>
                </a:cubicBezTo>
                <a:cubicBezTo>
                  <a:pt x="5253292" y="4918629"/>
                  <a:pt x="5253292" y="4939975"/>
                  <a:pt x="5253292" y="4947087"/>
                </a:cubicBezTo>
                <a:cubicBezTo>
                  <a:pt x="5253292" y="4947087"/>
                  <a:pt x="5246355" y="4939975"/>
                  <a:pt x="5246355" y="4932859"/>
                </a:cubicBezTo>
                <a:cubicBezTo>
                  <a:pt x="5246355" y="4932859"/>
                  <a:pt x="5239418" y="4925745"/>
                  <a:pt x="5232480" y="4918629"/>
                </a:cubicBezTo>
                <a:cubicBezTo>
                  <a:pt x="5232480" y="4911513"/>
                  <a:pt x="5225541" y="4897286"/>
                  <a:pt x="5218604" y="4890169"/>
                </a:cubicBezTo>
                <a:cubicBezTo>
                  <a:pt x="5190853" y="4854597"/>
                  <a:pt x="5190853" y="4854597"/>
                  <a:pt x="5190853" y="4854597"/>
                </a:cubicBezTo>
                <a:cubicBezTo>
                  <a:pt x="5183916" y="4847481"/>
                  <a:pt x="5176979" y="4840366"/>
                  <a:pt x="5170040" y="4840366"/>
                </a:cubicBezTo>
                <a:cubicBezTo>
                  <a:pt x="5170040" y="4840366"/>
                  <a:pt x="5170040" y="4854597"/>
                  <a:pt x="5176979" y="4854597"/>
                </a:cubicBezTo>
                <a:cubicBezTo>
                  <a:pt x="5176979" y="4854597"/>
                  <a:pt x="5183916" y="4868826"/>
                  <a:pt x="5190853" y="4875940"/>
                </a:cubicBezTo>
                <a:cubicBezTo>
                  <a:pt x="5197790" y="4890169"/>
                  <a:pt x="5218604" y="4925745"/>
                  <a:pt x="5218604" y="4925745"/>
                </a:cubicBezTo>
                <a:cubicBezTo>
                  <a:pt x="5218604" y="4932859"/>
                  <a:pt x="5225541" y="4954203"/>
                  <a:pt x="5218604" y="4954203"/>
                </a:cubicBezTo>
                <a:cubicBezTo>
                  <a:pt x="5218604" y="4954203"/>
                  <a:pt x="5218604" y="4954203"/>
                  <a:pt x="5218604" y="4947087"/>
                </a:cubicBezTo>
                <a:cubicBezTo>
                  <a:pt x="5211667" y="4939975"/>
                  <a:pt x="5211667" y="4939975"/>
                  <a:pt x="5211667" y="4939975"/>
                </a:cubicBezTo>
                <a:cubicBezTo>
                  <a:pt x="5211667" y="4932859"/>
                  <a:pt x="5204728" y="4925745"/>
                  <a:pt x="5204728" y="4918629"/>
                </a:cubicBezTo>
                <a:cubicBezTo>
                  <a:pt x="5204728" y="4911513"/>
                  <a:pt x="5190853" y="4904400"/>
                  <a:pt x="5183916" y="4897286"/>
                </a:cubicBezTo>
                <a:cubicBezTo>
                  <a:pt x="5176979" y="4890169"/>
                  <a:pt x="5156164" y="4868826"/>
                  <a:pt x="5156164" y="4868826"/>
                </a:cubicBezTo>
                <a:cubicBezTo>
                  <a:pt x="5149226" y="4861712"/>
                  <a:pt x="5142287" y="4861712"/>
                  <a:pt x="5142287" y="4861712"/>
                </a:cubicBezTo>
                <a:cubicBezTo>
                  <a:pt x="5142287" y="4861712"/>
                  <a:pt x="5149226" y="4875940"/>
                  <a:pt x="5149226" y="4883054"/>
                </a:cubicBezTo>
                <a:cubicBezTo>
                  <a:pt x="5156164" y="4890169"/>
                  <a:pt x="5170040" y="4918629"/>
                  <a:pt x="5176979" y="4932859"/>
                </a:cubicBezTo>
                <a:cubicBezTo>
                  <a:pt x="5176979" y="4932859"/>
                  <a:pt x="5183916" y="4939975"/>
                  <a:pt x="5183916" y="4947087"/>
                </a:cubicBezTo>
                <a:cubicBezTo>
                  <a:pt x="5190853" y="4954203"/>
                  <a:pt x="5197790" y="4961319"/>
                  <a:pt x="5204728" y="4975546"/>
                </a:cubicBezTo>
                <a:cubicBezTo>
                  <a:pt x="5204728" y="4982662"/>
                  <a:pt x="5204728" y="4982662"/>
                  <a:pt x="5204728" y="4982662"/>
                </a:cubicBezTo>
                <a:cubicBezTo>
                  <a:pt x="5211667" y="4989776"/>
                  <a:pt x="5225541" y="5004005"/>
                  <a:pt x="5225541" y="5011120"/>
                </a:cubicBezTo>
                <a:cubicBezTo>
                  <a:pt x="5232480" y="5011120"/>
                  <a:pt x="5232480" y="5039579"/>
                  <a:pt x="5232480" y="5053808"/>
                </a:cubicBezTo>
                <a:cubicBezTo>
                  <a:pt x="5232480" y="5053808"/>
                  <a:pt x="5232480" y="5060923"/>
                  <a:pt x="5239418" y="5075154"/>
                </a:cubicBezTo>
                <a:cubicBezTo>
                  <a:pt x="5246355" y="5082266"/>
                  <a:pt x="5246355" y="5089382"/>
                  <a:pt x="5253292" y="5096496"/>
                </a:cubicBezTo>
                <a:cubicBezTo>
                  <a:pt x="5253292" y="5096496"/>
                  <a:pt x="5260231" y="5110725"/>
                  <a:pt x="5260231" y="5117841"/>
                </a:cubicBezTo>
                <a:cubicBezTo>
                  <a:pt x="5267169" y="5124956"/>
                  <a:pt x="5274108" y="5139185"/>
                  <a:pt x="5274108" y="5139185"/>
                </a:cubicBezTo>
                <a:cubicBezTo>
                  <a:pt x="5274108" y="5139185"/>
                  <a:pt x="5281046" y="5153415"/>
                  <a:pt x="5287982" y="5167644"/>
                </a:cubicBezTo>
                <a:cubicBezTo>
                  <a:pt x="5287982" y="5167644"/>
                  <a:pt x="5294919" y="5181874"/>
                  <a:pt x="5301859" y="5196101"/>
                </a:cubicBezTo>
                <a:cubicBezTo>
                  <a:pt x="5308796" y="5210332"/>
                  <a:pt x="5308796" y="5217448"/>
                  <a:pt x="5315733" y="5224562"/>
                </a:cubicBezTo>
                <a:cubicBezTo>
                  <a:pt x="5315733" y="5231677"/>
                  <a:pt x="5315733" y="5231677"/>
                  <a:pt x="5315733" y="5231677"/>
                </a:cubicBezTo>
                <a:cubicBezTo>
                  <a:pt x="5322673" y="5245905"/>
                  <a:pt x="5329610" y="5267251"/>
                  <a:pt x="5336546" y="5281480"/>
                </a:cubicBezTo>
                <a:cubicBezTo>
                  <a:pt x="5343484" y="5288596"/>
                  <a:pt x="5350423" y="5331283"/>
                  <a:pt x="5343484" y="5338397"/>
                </a:cubicBezTo>
                <a:cubicBezTo>
                  <a:pt x="5343484" y="5338397"/>
                  <a:pt x="5343484" y="5338397"/>
                  <a:pt x="5350423" y="5352627"/>
                </a:cubicBezTo>
                <a:cubicBezTo>
                  <a:pt x="5357361" y="5373970"/>
                  <a:pt x="5357361" y="5402430"/>
                  <a:pt x="5364299" y="5423774"/>
                </a:cubicBezTo>
                <a:cubicBezTo>
                  <a:pt x="5364299" y="5438003"/>
                  <a:pt x="5364299" y="5438003"/>
                  <a:pt x="5364299" y="5438003"/>
                </a:cubicBezTo>
                <a:cubicBezTo>
                  <a:pt x="5364299" y="5452233"/>
                  <a:pt x="5371237" y="5473576"/>
                  <a:pt x="5371237" y="5473576"/>
                </a:cubicBezTo>
                <a:cubicBezTo>
                  <a:pt x="5371237" y="5480690"/>
                  <a:pt x="5371237" y="5502036"/>
                  <a:pt x="5371237" y="5509150"/>
                </a:cubicBezTo>
                <a:cubicBezTo>
                  <a:pt x="5364299" y="5509150"/>
                  <a:pt x="5364299" y="5494922"/>
                  <a:pt x="5364299" y="5480690"/>
                </a:cubicBezTo>
                <a:cubicBezTo>
                  <a:pt x="5357361" y="5466463"/>
                  <a:pt x="5343484" y="5423774"/>
                  <a:pt x="5343484" y="5409543"/>
                </a:cubicBezTo>
                <a:cubicBezTo>
                  <a:pt x="5336546" y="5402430"/>
                  <a:pt x="5329610" y="5366856"/>
                  <a:pt x="5322673" y="5345510"/>
                </a:cubicBezTo>
                <a:cubicBezTo>
                  <a:pt x="5315733" y="5317056"/>
                  <a:pt x="5315733" y="5317056"/>
                  <a:pt x="5315733" y="5317056"/>
                </a:cubicBezTo>
                <a:cubicBezTo>
                  <a:pt x="5308796" y="5302822"/>
                  <a:pt x="5301859" y="5288596"/>
                  <a:pt x="5301859" y="5281480"/>
                </a:cubicBezTo>
                <a:cubicBezTo>
                  <a:pt x="5301859" y="5281480"/>
                  <a:pt x="5301859" y="5267251"/>
                  <a:pt x="5301859" y="5267251"/>
                </a:cubicBezTo>
                <a:cubicBezTo>
                  <a:pt x="5301859" y="5267251"/>
                  <a:pt x="5308796" y="5260135"/>
                  <a:pt x="5308796" y="5260135"/>
                </a:cubicBezTo>
                <a:cubicBezTo>
                  <a:pt x="5308796" y="5253019"/>
                  <a:pt x="5301859" y="5245905"/>
                  <a:pt x="5294919" y="5238791"/>
                </a:cubicBezTo>
                <a:cubicBezTo>
                  <a:pt x="5294919" y="5238791"/>
                  <a:pt x="5281046" y="5224562"/>
                  <a:pt x="5274108" y="5217448"/>
                </a:cubicBezTo>
                <a:cubicBezTo>
                  <a:pt x="5274108" y="5217448"/>
                  <a:pt x="5274108" y="5217448"/>
                  <a:pt x="5267169" y="5203216"/>
                </a:cubicBezTo>
                <a:cubicBezTo>
                  <a:pt x="5267169" y="5181874"/>
                  <a:pt x="5260231" y="5167644"/>
                  <a:pt x="5260231" y="5167644"/>
                </a:cubicBezTo>
                <a:cubicBezTo>
                  <a:pt x="5260231" y="5160531"/>
                  <a:pt x="5253292" y="5153415"/>
                  <a:pt x="5246355" y="5146299"/>
                </a:cubicBezTo>
                <a:cubicBezTo>
                  <a:pt x="5246355" y="5132071"/>
                  <a:pt x="5239418" y="5124956"/>
                  <a:pt x="5232480" y="5117841"/>
                </a:cubicBezTo>
                <a:cubicBezTo>
                  <a:pt x="5218604" y="5089382"/>
                  <a:pt x="5218604" y="5089382"/>
                  <a:pt x="5218604" y="5089382"/>
                </a:cubicBezTo>
                <a:cubicBezTo>
                  <a:pt x="5211667" y="5075154"/>
                  <a:pt x="5197790" y="5053808"/>
                  <a:pt x="5190853" y="5039579"/>
                </a:cubicBezTo>
                <a:lnTo>
                  <a:pt x="5188530" y="5034221"/>
                </a:lnTo>
                <a:lnTo>
                  <a:pt x="5187039" y="5039372"/>
                </a:lnTo>
                <a:cubicBezTo>
                  <a:pt x="5177602" y="5022010"/>
                  <a:pt x="5168164" y="5004645"/>
                  <a:pt x="5158728" y="4987278"/>
                </a:cubicBezTo>
                <a:cubicBezTo>
                  <a:pt x="5158728" y="4987278"/>
                  <a:pt x="5158036" y="4983421"/>
                  <a:pt x="5157000" y="4977635"/>
                </a:cubicBezTo>
                <a:lnTo>
                  <a:pt x="5153998" y="4960874"/>
                </a:lnTo>
                <a:lnTo>
                  <a:pt x="5151828" y="4960429"/>
                </a:lnTo>
                <a:cubicBezTo>
                  <a:pt x="5149226" y="4959539"/>
                  <a:pt x="5145757" y="4957762"/>
                  <a:pt x="5142287" y="4954203"/>
                </a:cubicBezTo>
                <a:cubicBezTo>
                  <a:pt x="5135350" y="4947087"/>
                  <a:pt x="5128411" y="4925745"/>
                  <a:pt x="5128411" y="4925745"/>
                </a:cubicBezTo>
                <a:cubicBezTo>
                  <a:pt x="5135350" y="4925745"/>
                  <a:pt x="5135350" y="4918629"/>
                  <a:pt x="5128411" y="4911513"/>
                </a:cubicBezTo>
                <a:cubicBezTo>
                  <a:pt x="5128411" y="4911513"/>
                  <a:pt x="5121473" y="4897286"/>
                  <a:pt x="5114536" y="4897286"/>
                </a:cubicBezTo>
                <a:cubicBezTo>
                  <a:pt x="5114536" y="4897286"/>
                  <a:pt x="5100659" y="4890169"/>
                  <a:pt x="5100659" y="4890169"/>
                </a:cubicBezTo>
                <a:cubicBezTo>
                  <a:pt x="5100659" y="4890169"/>
                  <a:pt x="5086786" y="4883054"/>
                  <a:pt x="5086786" y="4875940"/>
                </a:cubicBezTo>
                <a:cubicBezTo>
                  <a:pt x="5086786" y="4875940"/>
                  <a:pt x="5086786" y="4861712"/>
                  <a:pt x="5086786" y="4861712"/>
                </a:cubicBezTo>
                <a:cubicBezTo>
                  <a:pt x="5086786" y="4861712"/>
                  <a:pt x="5086786" y="4854597"/>
                  <a:pt x="5086786" y="4847481"/>
                </a:cubicBezTo>
                <a:cubicBezTo>
                  <a:pt x="5079848" y="4847481"/>
                  <a:pt x="5072909" y="4833253"/>
                  <a:pt x="5072909" y="4833253"/>
                </a:cubicBezTo>
                <a:cubicBezTo>
                  <a:pt x="5072909" y="4833253"/>
                  <a:pt x="5065971" y="4833253"/>
                  <a:pt x="5059034" y="4833253"/>
                </a:cubicBezTo>
                <a:cubicBezTo>
                  <a:pt x="5052095" y="4833253"/>
                  <a:pt x="5031280" y="4811909"/>
                  <a:pt x="5024343" y="4804793"/>
                </a:cubicBezTo>
                <a:cubicBezTo>
                  <a:pt x="5017407" y="4797680"/>
                  <a:pt x="4996594" y="4776336"/>
                  <a:pt x="4996594" y="4769220"/>
                </a:cubicBezTo>
                <a:cubicBezTo>
                  <a:pt x="4996594" y="4769220"/>
                  <a:pt x="4982716" y="4754990"/>
                  <a:pt x="4975779" y="4747877"/>
                </a:cubicBezTo>
                <a:cubicBezTo>
                  <a:pt x="4961903" y="4733645"/>
                  <a:pt x="4948026" y="4712303"/>
                  <a:pt x="4941089" y="4705187"/>
                </a:cubicBezTo>
                <a:cubicBezTo>
                  <a:pt x="4941089" y="4705187"/>
                  <a:pt x="4927215" y="4698072"/>
                  <a:pt x="4913339" y="4690960"/>
                </a:cubicBezTo>
                <a:cubicBezTo>
                  <a:pt x="4913339" y="4690960"/>
                  <a:pt x="4906399" y="4690960"/>
                  <a:pt x="4892525" y="4676728"/>
                </a:cubicBezTo>
                <a:lnTo>
                  <a:pt x="4886585" y="4664550"/>
                </a:lnTo>
                <a:lnTo>
                  <a:pt x="4886585" y="4670641"/>
                </a:lnTo>
                <a:cubicBezTo>
                  <a:pt x="4886585" y="4671615"/>
                  <a:pt x="4886585" y="4671615"/>
                  <a:pt x="4886585" y="4671615"/>
                </a:cubicBezTo>
                <a:cubicBezTo>
                  <a:pt x="4882019" y="4671615"/>
                  <a:pt x="4882019" y="4663846"/>
                  <a:pt x="4882019" y="4663846"/>
                </a:cubicBezTo>
                <a:lnTo>
                  <a:pt x="4886243" y="4663846"/>
                </a:lnTo>
                <a:lnTo>
                  <a:pt x="4885865" y="4663071"/>
                </a:lnTo>
                <a:lnTo>
                  <a:pt x="4883203" y="4662981"/>
                </a:lnTo>
                <a:cubicBezTo>
                  <a:pt x="4876529" y="4661048"/>
                  <a:pt x="4867896" y="4665886"/>
                  <a:pt x="4861222" y="4663953"/>
                </a:cubicBezTo>
                <a:cubicBezTo>
                  <a:pt x="4861222" y="4663953"/>
                  <a:pt x="4858471" y="4648483"/>
                  <a:pt x="4851798" y="4646551"/>
                </a:cubicBezTo>
                <a:lnTo>
                  <a:pt x="4846318" y="4633280"/>
                </a:lnTo>
                <a:lnTo>
                  <a:pt x="4840273" y="4629149"/>
                </a:lnTo>
                <a:cubicBezTo>
                  <a:pt x="4838323" y="4627815"/>
                  <a:pt x="4837021" y="4626925"/>
                  <a:pt x="4837021" y="4626925"/>
                </a:cubicBezTo>
                <a:cubicBezTo>
                  <a:pt x="4830084" y="4619811"/>
                  <a:pt x="4816207" y="4612695"/>
                  <a:pt x="4809270" y="4605582"/>
                </a:cubicBezTo>
                <a:cubicBezTo>
                  <a:pt x="4809270" y="4605582"/>
                  <a:pt x="4788455" y="4577124"/>
                  <a:pt x="4788455" y="4577124"/>
                </a:cubicBezTo>
                <a:lnTo>
                  <a:pt x="4780437" y="4577124"/>
                </a:lnTo>
                <a:lnTo>
                  <a:pt x="4785319" y="4586795"/>
                </a:lnTo>
                <a:cubicBezTo>
                  <a:pt x="4788911" y="4594404"/>
                  <a:pt x="4793014" y="4603100"/>
                  <a:pt x="4798122" y="4608333"/>
                </a:cubicBezTo>
                <a:cubicBezTo>
                  <a:pt x="4800172" y="4612681"/>
                  <a:pt x="4806833" y="4623995"/>
                  <a:pt x="4814002" y="4636394"/>
                </a:cubicBezTo>
                <a:lnTo>
                  <a:pt x="4822674" y="4652212"/>
                </a:lnTo>
                <a:lnTo>
                  <a:pt x="4824920" y="4644460"/>
                </a:lnTo>
                <a:cubicBezTo>
                  <a:pt x="4825639" y="4641971"/>
                  <a:pt x="4826119" y="4640314"/>
                  <a:pt x="4826119" y="4640314"/>
                </a:cubicBezTo>
                <a:cubicBezTo>
                  <a:pt x="4826119" y="4640314"/>
                  <a:pt x="4832126" y="4642055"/>
                  <a:pt x="4836212" y="4650424"/>
                </a:cubicBezTo>
                <a:cubicBezTo>
                  <a:pt x="4835252" y="4653738"/>
                  <a:pt x="4832789" y="4656619"/>
                  <a:pt x="4830570" y="4658671"/>
                </a:cubicBezTo>
                <a:lnTo>
                  <a:pt x="4827518" y="4661049"/>
                </a:lnTo>
                <a:lnTo>
                  <a:pt x="4832965" y="4670981"/>
                </a:lnTo>
                <a:cubicBezTo>
                  <a:pt x="4832965" y="4670981"/>
                  <a:pt x="4832965" y="4670981"/>
                  <a:pt x="4832462" y="4672710"/>
                </a:cubicBezTo>
                <a:lnTo>
                  <a:pt x="4829386" y="4683341"/>
                </a:lnTo>
                <a:lnTo>
                  <a:pt x="4829872" y="4683844"/>
                </a:lnTo>
                <a:lnTo>
                  <a:pt x="4830493" y="4684703"/>
                </a:lnTo>
                <a:lnTo>
                  <a:pt x="4833401" y="4685544"/>
                </a:lnTo>
                <a:lnTo>
                  <a:pt x="4835225" y="4682009"/>
                </a:lnTo>
                <a:cubicBezTo>
                  <a:pt x="4836800" y="4679703"/>
                  <a:pt x="4839457" y="4676788"/>
                  <a:pt x="4843788" y="4674358"/>
                </a:cubicBezTo>
                <a:cubicBezTo>
                  <a:pt x="4845757" y="4667561"/>
                  <a:pt x="4861895" y="4686969"/>
                  <a:pt x="4868587" y="4688907"/>
                </a:cubicBezTo>
                <a:cubicBezTo>
                  <a:pt x="4868587" y="4688907"/>
                  <a:pt x="4886695" y="4701516"/>
                  <a:pt x="4893387" y="4703454"/>
                </a:cubicBezTo>
                <a:cubicBezTo>
                  <a:pt x="4893387" y="4703454"/>
                  <a:pt x="4900081" y="4705392"/>
                  <a:pt x="4900081" y="4705392"/>
                </a:cubicBezTo>
                <a:cubicBezTo>
                  <a:pt x="4900081" y="4705392"/>
                  <a:pt x="4904803" y="4714127"/>
                  <a:pt x="4911496" y="4716063"/>
                </a:cubicBezTo>
                <a:cubicBezTo>
                  <a:pt x="4920943" y="4733535"/>
                  <a:pt x="4939051" y="4746146"/>
                  <a:pt x="4948497" y="4763614"/>
                </a:cubicBezTo>
                <a:cubicBezTo>
                  <a:pt x="4953221" y="4772346"/>
                  <a:pt x="4953221" y="4772346"/>
                  <a:pt x="4953221" y="4772346"/>
                </a:cubicBezTo>
                <a:cubicBezTo>
                  <a:pt x="4946530" y="4770408"/>
                  <a:pt x="4937870" y="4775272"/>
                  <a:pt x="4937870" y="4775272"/>
                </a:cubicBezTo>
                <a:cubicBezTo>
                  <a:pt x="4937870" y="4775272"/>
                  <a:pt x="4942592" y="4784005"/>
                  <a:pt x="4940625" y="4790801"/>
                </a:cubicBezTo>
                <a:cubicBezTo>
                  <a:pt x="4940625" y="4790801"/>
                  <a:pt x="4945348" y="4799537"/>
                  <a:pt x="4950072" y="4808271"/>
                </a:cubicBezTo>
                <a:cubicBezTo>
                  <a:pt x="4950072" y="4808271"/>
                  <a:pt x="4961489" y="4818944"/>
                  <a:pt x="4959520" y="4825743"/>
                </a:cubicBezTo>
                <a:cubicBezTo>
                  <a:pt x="4952827" y="4823805"/>
                  <a:pt x="4946134" y="4821868"/>
                  <a:pt x="4950859" y="4830602"/>
                </a:cubicBezTo>
                <a:cubicBezTo>
                  <a:pt x="4957552" y="4832540"/>
                  <a:pt x="4955585" y="4839334"/>
                  <a:pt x="4960308" y="4848069"/>
                </a:cubicBezTo>
                <a:lnTo>
                  <a:pt x="4961823" y="4853382"/>
                </a:lnTo>
                <a:lnTo>
                  <a:pt x="4973991" y="4867047"/>
                </a:lnTo>
                <a:cubicBezTo>
                  <a:pt x="4978743" y="4872383"/>
                  <a:pt x="4981908" y="4875940"/>
                  <a:pt x="4981908" y="4875940"/>
                </a:cubicBezTo>
                <a:cubicBezTo>
                  <a:pt x="4988243" y="4890169"/>
                  <a:pt x="5000914" y="4904400"/>
                  <a:pt x="5007248" y="4911513"/>
                </a:cubicBezTo>
                <a:lnTo>
                  <a:pt x="5007248" y="4928046"/>
                </a:lnTo>
                <a:lnTo>
                  <a:pt x="5017272" y="4946062"/>
                </a:lnTo>
                <a:cubicBezTo>
                  <a:pt x="5027451" y="4964359"/>
                  <a:pt x="5027451" y="4964359"/>
                  <a:pt x="5027451" y="4964359"/>
                </a:cubicBezTo>
                <a:cubicBezTo>
                  <a:pt x="5020933" y="4955194"/>
                  <a:pt x="5016044" y="4948321"/>
                  <a:pt x="5012378" y="4943166"/>
                </a:cubicBezTo>
                <a:lnTo>
                  <a:pt x="5007248" y="4935955"/>
                </a:lnTo>
                <a:lnTo>
                  <a:pt x="5007248" y="4947087"/>
                </a:lnTo>
                <a:cubicBezTo>
                  <a:pt x="5007248" y="4947087"/>
                  <a:pt x="5000914" y="4939975"/>
                  <a:pt x="5000914" y="4932859"/>
                </a:cubicBezTo>
                <a:cubicBezTo>
                  <a:pt x="5000914" y="4932859"/>
                  <a:pt x="4994579" y="4925745"/>
                  <a:pt x="4988243" y="4918629"/>
                </a:cubicBezTo>
                <a:cubicBezTo>
                  <a:pt x="4988243" y="4911513"/>
                  <a:pt x="4981908" y="4897286"/>
                  <a:pt x="4975575" y="4890169"/>
                </a:cubicBezTo>
                <a:cubicBezTo>
                  <a:pt x="4950234" y="4854597"/>
                  <a:pt x="4950234" y="4854597"/>
                  <a:pt x="4950234" y="4854597"/>
                </a:cubicBezTo>
                <a:cubicBezTo>
                  <a:pt x="4943899" y="4847481"/>
                  <a:pt x="4937566" y="4840366"/>
                  <a:pt x="4931231" y="4840366"/>
                </a:cubicBezTo>
                <a:cubicBezTo>
                  <a:pt x="4931231" y="4840366"/>
                  <a:pt x="4931231" y="4854597"/>
                  <a:pt x="4937566" y="4854597"/>
                </a:cubicBezTo>
                <a:cubicBezTo>
                  <a:pt x="4937566" y="4854597"/>
                  <a:pt x="4943899" y="4868826"/>
                  <a:pt x="4950234" y="4875940"/>
                </a:cubicBezTo>
                <a:cubicBezTo>
                  <a:pt x="4956568" y="4890169"/>
                  <a:pt x="4975575" y="4925745"/>
                  <a:pt x="4975575" y="4925745"/>
                </a:cubicBezTo>
                <a:cubicBezTo>
                  <a:pt x="4975575" y="4932859"/>
                  <a:pt x="4981908" y="4954203"/>
                  <a:pt x="4975575" y="4954203"/>
                </a:cubicBezTo>
                <a:cubicBezTo>
                  <a:pt x="4975575" y="4954203"/>
                  <a:pt x="4975575" y="4954203"/>
                  <a:pt x="4975575" y="4947087"/>
                </a:cubicBezTo>
                <a:cubicBezTo>
                  <a:pt x="4969240" y="4939975"/>
                  <a:pt x="4969240" y="4939975"/>
                  <a:pt x="4969240" y="4939975"/>
                </a:cubicBezTo>
                <a:cubicBezTo>
                  <a:pt x="4969240" y="4932859"/>
                  <a:pt x="4962904" y="4925745"/>
                  <a:pt x="4962904" y="4918629"/>
                </a:cubicBezTo>
                <a:lnTo>
                  <a:pt x="4962019" y="4917305"/>
                </a:lnTo>
                <a:lnTo>
                  <a:pt x="4960948" y="4921004"/>
                </a:lnTo>
                <a:cubicBezTo>
                  <a:pt x="4960701" y="4921854"/>
                  <a:pt x="4960701" y="4921854"/>
                  <a:pt x="4960701" y="4921854"/>
                </a:cubicBezTo>
                <a:cubicBezTo>
                  <a:pt x="4960701" y="4921854"/>
                  <a:pt x="4954011" y="4919917"/>
                  <a:pt x="4954011" y="4919917"/>
                </a:cubicBezTo>
                <a:cubicBezTo>
                  <a:pt x="4954011" y="4919917"/>
                  <a:pt x="4944562" y="4902446"/>
                  <a:pt x="4933147" y="4891772"/>
                </a:cubicBezTo>
                <a:lnTo>
                  <a:pt x="4927800" y="4890224"/>
                </a:lnTo>
                <a:lnTo>
                  <a:pt x="4928683" y="4891406"/>
                </a:lnTo>
                <a:cubicBezTo>
                  <a:pt x="4926729" y="4898156"/>
                  <a:pt x="4935007" y="4915182"/>
                  <a:pt x="4937188" y="4930447"/>
                </a:cubicBezTo>
                <a:cubicBezTo>
                  <a:pt x="4943282" y="4932212"/>
                  <a:pt x="4941328" y="4938962"/>
                  <a:pt x="4947418" y="4940726"/>
                </a:cubicBezTo>
                <a:cubicBezTo>
                  <a:pt x="4945466" y="4947476"/>
                  <a:pt x="4945466" y="4947476"/>
                  <a:pt x="4945466" y="4947476"/>
                </a:cubicBezTo>
                <a:lnTo>
                  <a:pt x="4945140" y="4948596"/>
                </a:lnTo>
                <a:lnTo>
                  <a:pt x="4953402" y="4958650"/>
                </a:lnTo>
                <a:cubicBezTo>
                  <a:pt x="4956570" y="4963096"/>
                  <a:pt x="4959737" y="4968432"/>
                  <a:pt x="4962904" y="4975546"/>
                </a:cubicBezTo>
                <a:cubicBezTo>
                  <a:pt x="4962904" y="4982662"/>
                  <a:pt x="4962904" y="4982662"/>
                  <a:pt x="4962904" y="4982662"/>
                </a:cubicBezTo>
                <a:cubicBezTo>
                  <a:pt x="4969240" y="4989776"/>
                  <a:pt x="4981908" y="5004005"/>
                  <a:pt x="4981908" y="5011120"/>
                </a:cubicBezTo>
                <a:cubicBezTo>
                  <a:pt x="4988243" y="5011120"/>
                  <a:pt x="4988243" y="5039579"/>
                  <a:pt x="4988243" y="5053808"/>
                </a:cubicBezTo>
                <a:cubicBezTo>
                  <a:pt x="4988243" y="5053808"/>
                  <a:pt x="4988243" y="5060923"/>
                  <a:pt x="4994579" y="5075154"/>
                </a:cubicBezTo>
                <a:cubicBezTo>
                  <a:pt x="5000914" y="5082266"/>
                  <a:pt x="5000914" y="5089382"/>
                  <a:pt x="5007248" y="5096496"/>
                </a:cubicBezTo>
                <a:cubicBezTo>
                  <a:pt x="5007248" y="5096496"/>
                  <a:pt x="5013583" y="5110725"/>
                  <a:pt x="5013583" y="5117841"/>
                </a:cubicBezTo>
                <a:cubicBezTo>
                  <a:pt x="5019917" y="5124956"/>
                  <a:pt x="5026252" y="5139185"/>
                  <a:pt x="5026252" y="5139185"/>
                </a:cubicBezTo>
                <a:cubicBezTo>
                  <a:pt x="5026252" y="5139185"/>
                  <a:pt x="5032587" y="5153415"/>
                  <a:pt x="5038923" y="5167644"/>
                </a:cubicBezTo>
                <a:cubicBezTo>
                  <a:pt x="5038923" y="5167644"/>
                  <a:pt x="5045257" y="5181874"/>
                  <a:pt x="5051592" y="5196101"/>
                </a:cubicBezTo>
                <a:cubicBezTo>
                  <a:pt x="5057928" y="5210332"/>
                  <a:pt x="5057928" y="5217448"/>
                  <a:pt x="5064261" y="5224562"/>
                </a:cubicBezTo>
                <a:cubicBezTo>
                  <a:pt x="5064261" y="5231677"/>
                  <a:pt x="5064261" y="5231677"/>
                  <a:pt x="5064261" y="5231677"/>
                </a:cubicBezTo>
                <a:cubicBezTo>
                  <a:pt x="5070596" y="5245905"/>
                  <a:pt x="5076932" y="5267251"/>
                  <a:pt x="5083267" y="5281480"/>
                </a:cubicBezTo>
                <a:cubicBezTo>
                  <a:pt x="5089599" y="5288596"/>
                  <a:pt x="5095934" y="5331283"/>
                  <a:pt x="5089599" y="5338397"/>
                </a:cubicBezTo>
                <a:cubicBezTo>
                  <a:pt x="5089599" y="5338397"/>
                  <a:pt x="5089599" y="5338397"/>
                  <a:pt x="5095934" y="5352627"/>
                </a:cubicBezTo>
                <a:cubicBezTo>
                  <a:pt x="5102270" y="5373970"/>
                  <a:pt x="5102270" y="5402430"/>
                  <a:pt x="5108605" y="5423774"/>
                </a:cubicBezTo>
                <a:cubicBezTo>
                  <a:pt x="5108605" y="5438003"/>
                  <a:pt x="5108605" y="5438003"/>
                  <a:pt x="5108605" y="5438003"/>
                </a:cubicBezTo>
                <a:cubicBezTo>
                  <a:pt x="5108605" y="5452233"/>
                  <a:pt x="5114941" y="5473576"/>
                  <a:pt x="5114941" y="5473576"/>
                </a:cubicBezTo>
                <a:cubicBezTo>
                  <a:pt x="5114941" y="5480690"/>
                  <a:pt x="5114941" y="5502036"/>
                  <a:pt x="5114941" y="5509150"/>
                </a:cubicBezTo>
                <a:cubicBezTo>
                  <a:pt x="5108605" y="5509150"/>
                  <a:pt x="5108605" y="5494922"/>
                  <a:pt x="5108605" y="5480690"/>
                </a:cubicBezTo>
                <a:cubicBezTo>
                  <a:pt x="5102270" y="5466463"/>
                  <a:pt x="5089599" y="5423774"/>
                  <a:pt x="5089599" y="5409543"/>
                </a:cubicBezTo>
                <a:cubicBezTo>
                  <a:pt x="5083267" y="5402430"/>
                  <a:pt x="5076932" y="5366856"/>
                  <a:pt x="5070596" y="5345510"/>
                </a:cubicBezTo>
                <a:cubicBezTo>
                  <a:pt x="5064261" y="5317056"/>
                  <a:pt x="5064261" y="5317056"/>
                  <a:pt x="5064261" y="5317056"/>
                </a:cubicBezTo>
                <a:cubicBezTo>
                  <a:pt x="5057928" y="5302822"/>
                  <a:pt x="5051592" y="5288596"/>
                  <a:pt x="5051592" y="5281480"/>
                </a:cubicBezTo>
                <a:cubicBezTo>
                  <a:pt x="5051592" y="5281480"/>
                  <a:pt x="5051592" y="5267251"/>
                  <a:pt x="5051592" y="5267251"/>
                </a:cubicBezTo>
                <a:cubicBezTo>
                  <a:pt x="5051592" y="5267251"/>
                  <a:pt x="5057928" y="5260135"/>
                  <a:pt x="5057928" y="5260135"/>
                </a:cubicBezTo>
                <a:cubicBezTo>
                  <a:pt x="5057928" y="5253019"/>
                  <a:pt x="5051592" y="5245905"/>
                  <a:pt x="5045257" y="5238791"/>
                </a:cubicBezTo>
                <a:cubicBezTo>
                  <a:pt x="5045257" y="5238791"/>
                  <a:pt x="5032587" y="5224562"/>
                  <a:pt x="5026252" y="5217448"/>
                </a:cubicBezTo>
                <a:cubicBezTo>
                  <a:pt x="5026252" y="5217448"/>
                  <a:pt x="5026252" y="5217448"/>
                  <a:pt x="5019917" y="5203216"/>
                </a:cubicBezTo>
                <a:cubicBezTo>
                  <a:pt x="5019917" y="5181874"/>
                  <a:pt x="5013583" y="5167644"/>
                  <a:pt x="5013583" y="5167644"/>
                </a:cubicBezTo>
                <a:cubicBezTo>
                  <a:pt x="5013583" y="5160531"/>
                  <a:pt x="5007248" y="5153415"/>
                  <a:pt x="5000914" y="5146299"/>
                </a:cubicBezTo>
                <a:cubicBezTo>
                  <a:pt x="5000914" y="5132071"/>
                  <a:pt x="4994579" y="5124956"/>
                  <a:pt x="4988243" y="5117841"/>
                </a:cubicBezTo>
                <a:cubicBezTo>
                  <a:pt x="4975575" y="5089382"/>
                  <a:pt x="4975575" y="5089382"/>
                  <a:pt x="4975575" y="5089382"/>
                </a:cubicBezTo>
                <a:cubicBezTo>
                  <a:pt x="4969240" y="5075154"/>
                  <a:pt x="4956568" y="5053808"/>
                  <a:pt x="4950234" y="5039579"/>
                </a:cubicBezTo>
                <a:cubicBezTo>
                  <a:pt x="4950234" y="5039579"/>
                  <a:pt x="4943899" y="5025349"/>
                  <a:pt x="4943899" y="5018238"/>
                </a:cubicBezTo>
                <a:cubicBezTo>
                  <a:pt x="4937566" y="5004005"/>
                  <a:pt x="4937566" y="4996892"/>
                  <a:pt x="4937566" y="4996892"/>
                </a:cubicBezTo>
                <a:cubicBezTo>
                  <a:pt x="4931231" y="4982662"/>
                  <a:pt x="4924896" y="4968433"/>
                  <a:pt x="4924896" y="4968433"/>
                </a:cubicBezTo>
                <a:cubicBezTo>
                  <a:pt x="4924896" y="4961319"/>
                  <a:pt x="4918561" y="4954203"/>
                  <a:pt x="4918561" y="4961319"/>
                </a:cubicBezTo>
                <a:cubicBezTo>
                  <a:pt x="4918561" y="4961319"/>
                  <a:pt x="4912226" y="4961319"/>
                  <a:pt x="4905890" y="4954203"/>
                </a:cubicBezTo>
                <a:cubicBezTo>
                  <a:pt x="4899557" y="4947087"/>
                  <a:pt x="4893222" y="4925745"/>
                  <a:pt x="4893222" y="4925745"/>
                </a:cubicBezTo>
                <a:cubicBezTo>
                  <a:pt x="4899557" y="4925745"/>
                  <a:pt x="4899557" y="4918629"/>
                  <a:pt x="4893222" y="4911513"/>
                </a:cubicBezTo>
                <a:cubicBezTo>
                  <a:pt x="4893222" y="4911513"/>
                  <a:pt x="4886887" y="4897286"/>
                  <a:pt x="4880552" y="4897286"/>
                </a:cubicBezTo>
                <a:cubicBezTo>
                  <a:pt x="4880552" y="4897286"/>
                  <a:pt x="4867881" y="4890169"/>
                  <a:pt x="4867881" y="4890169"/>
                </a:cubicBezTo>
                <a:cubicBezTo>
                  <a:pt x="4867881" y="4890169"/>
                  <a:pt x="4855214" y="4883054"/>
                  <a:pt x="4855214" y="4875940"/>
                </a:cubicBezTo>
                <a:cubicBezTo>
                  <a:pt x="4855214" y="4875940"/>
                  <a:pt x="4855214" y="4861712"/>
                  <a:pt x="4855214" y="4861712"/>
                </a:cubicBezTo>
                <a:cubicBezTo>
                  <a:pt x="4855214" y="4861712"/>
                  <a:pt x="4855214" y="4854597"/>
                  <a:pt x="4855214" y="4847481"/>
                </a:cubicBezTo>
                <a:cubicBezTo>
                  <a:pt x="4848878" y="4847481"/>
                  <a:pt x="4842543" y="4833253"/>
                  <a:pt x="4842543" y="4833253"/>
                </a:cubicBezTo>
                <a:cubicBezTo>
                  <a:pt x="4842543" y="4833253"/>
                  <a:pt x="4836208" y="4833253"/>
                  <a:pt x="4829872" y="4833253"/>
                </a:cubicBezTo>
                <a:cubicBezTo>
                  <a:pt x="4823539" y="4833253"/>
                  <a:pt x="4804534" y="4811909"/>
                  <a:pt x="4798199" y="4804793"/>
                </a:cubicBezTo>
                <a:cubicBezTo>
                  <a:pt x="4791864" y="4797680"/>
                  <a:pt x="4772861" y="4776336"/>
                  <a:pt x="4772861" y="4769220"/>
                </a:cubicBezTo>
                <a:cubicBezTo>
                  <a:pt x="4772861" y="4769220"/>
                  <a:pt x="4760190" y="4754990"/>
                  <a:pt x="4753855" y="4747877"/>
                </a:cubicBezTo>
                <a:cubicBezTo>
                  <a:pt x="4747519" y="4740761"/>
                  <a:pt x="4741186" y="4731867"/>
                  <a:pt x="4735642" y="4723863"/>
                </a:cubicBezTo>
                <a:lnTo>
                  <a:pt x="4724609" y="4708555"/>
                </a:lnTo>
                <a:lnTo>
                  <a:pt x="4721349" y="4708891"/>
                </a:lnTo>
                <a:cubicBezTo>
                  <a:pt x="4718567" y="4709927"/>
                  <a:pt x="4716547" y="4711185"/>
                  <a:pt x="4716547" y="4711185"/>
                </a:cubicBezTo>
                <a:cubicBezTo>
                  <a:pt x="4716547" y="4711185"/>
                  <a:pt x="4717584" y="4713327"/>
                  <a:pt x="4718372" y="4716317"/>
                </a:cubicBezTo>
                <a:lnTo>
                  <a:pt x="4718555" y="4721683"/>
                </a:lnTo>
                <a:lnTo>
                  <a:pt x="4718842" y="4722174"/>
                </a:lnTo>
                <a:cubicBezTo>
                  <a:pt x="4722019" y="4726795"/>
                  <a:pt x="4726027" y="4731658"/>
                  <a:pt x="4731700" y="4737005"/>
                </a:cubicBezTo>
                <a:cubicBezTo>
                  <a:pt x="4729723" y="4743842"/>
                  <a:pt x="4729723" y="4743842"/>
                  <a:pt x="4729723" y="4743842"/>
                </a:cubicBezTo>
                <a:cubicBezTo>
                  <a:pt x="4734409" y="4752602"/>
                  <a:pt x="4745758" y="4763295"/>
                  <a:pt x="4752423" y="4765226"/>
                </a:cubicBezTo>
                <a:cubicBezTo>
                  <a:pt x="4757107" y="4773991"/>
                  <a:pt x="4773142" y="4793449"/>
                  <a:pt x="4773142" y="4793449"/>
                </a:cubicBezTo>
                <a:cubicBezTo>
                  <a:pt x="4779806" y="4795378"/>
                  <a:pt x="4789176" y="4812903"/>
                  <a:pt x="4800525" y="4823598"/>
                </a:cubicBezTo>
                <a:cubicBezTo>
                  <a:pt x="4800525" y="4823598"/>
                  <a:pt x="4805209" y="4832363"/>
                  <a:pt x="4811874" y="4834293"/>
                </a:cubicBezTo>
                <a:cubicBezTo>
                  <a:pt x="4816561" y="4843053"/>
                  <a:pt x="4827911" y="4853747"/>
                  <a:pt x="4827911" y="4853747"/>
                </a:cubicBezTo>
                <a:cubicBezTo>
                  <a:pt x="4832597" y="4862512"/>
                  <a:pt x="4841965" y="4880038"/>
                  <a:pt x="4838008" y="4893707"/>
                </a:cubicBezTo>
                <a:cubicBezTo>
                  <a:pt x="4842694" y="4902470"/>
                  <a:pt x="4843418" y="4924902"/>
                  <a:pt x="4848104" y="4933667"/>
                </a:cubicBezTo>
                <a:cubicBezTo>
                  <a:pt x="4848104" y="4933667"/>
                  <a:pt x="4848104" y="4933667"/>
                  <a:pt x="4854770" y="4935597"/>
                </a:cubicBezTo>
                <a:cubicBezTo>
                  <a:pt x="4852790" y="4942429"/>
                  <a:pt x="4852790" y="4942429"/>
                  <a:pt x="4852790" y="4942429"/>
                </a:cubicBezTo>
                <a:cubicBezTo>
                  <a:pt x="4859455" y="4944359"/>
                  <a:pt x="4864141" y="4953122"/>
                  <a:pt x="4868825" y="4961887"/>
                </a:cubicBezTo>
                <a:cubicBezTo>
                  <a:pt x="4866847" y="4968722"/>
                  <a:pt x="4882883" y="4988177"/>
                  <a:pt x="4887568" y="4996941"/>
                </a:cubicBezTo>
                <a:cubicBezTo>
                  <a:pt x="4887568" y="4996941"/>
                  <a:pt x="4896936" y="5014468"/>
                  <a:pt x="4894957" y="5021301"/>
                </a:cubicBezTo>
                <a:cubicBezTo>
                  <a:pt x="4899643" y="5030066"/>
                  <a:pt x="4913698" y="5056358"/>
                  <a:pt x="4918384" y="5065120"/>
                </a:cubicBezTo>
                <a:cubicBezTo>
                  <a:pt x="4916405" y="5071955"/>
                  <a:pt x="4921092" y="5080718"/>
                  <a:pt x="4932441" y="5091413"/>
                </a:cubicBezTo>
                <a:cubicBezTo>
                  <a:pt x="4937126" y="5100177"/>
                  <a:pt x="4939830" y="5115775"/>
                  <a:pt x="4944519" y="5124537"/>
                </a:cubicBezTo>
                <a:cubicBezTo>
                  <a:pt x="4944519" y="5124537"/>
                  <a:pt x="4953888" y="5142064"/>
                  <a:pt x="4956595" y="5157662"/>
                </a:cubicBezTo>
                <a:cubicBezTo>
                  <a:pt x="4965965" y="5175189"/>
                  <a:pt x="4975334" y="5192714"/>
                  <a:pt x="4975334" y="5192714"/>
                </a:cubicBezTo>
                <a:cubicBezTo>
                  <a:pt x="4978042" y="5208312"/>
                  <a:pt x="4987413" y="5225842"/>
                  <a:pt x="4992097" y="5234603"/>
                </a:cubicBezTo>
                <a:cubicBezTo>
                  <a:pt x="4990118" y="5241438"/>
                  <a:pt x="4984181" y="5261941"/>
                  <a:pt x="4982203" y="5268773"/>
                </a:cubicBezTo>
                <a:cubicBezTo>
                  <a:pt x="4982203" y="5268773"/>
                  <a:pt x="4977518" y="5260012"/>
                  <a:pt x="4979498" y="5253179"/>
                </a:cubicBezTo>
                <a:cubicBezTo>
                  <a:pt x="4979498" y="5253179"/>
                  <a:pt x="4974811" y="5244415"/>
                  <a:pt x="4970126" y="5235649"/>
                </a:cubicBezTo>
                <a:cubicBezTo>
                  <a:pt x="4972104" y="5228814"/>
                  <a:pt x="4969397" y="5213219"/>
                  <a:pt x="4964713" y="5204454"/>
                </a:cubicBezTo>
                <a:cubicBezTo>
                  <a:pt x="4947949" y="5162567"/>
                  <a:pt x="4947949" y="5162567"/>
                  <a:pt x="4947949" y="5162567"/>
                </a:cubicBezTo>
                <a:cubicBezTo>
                  <a:pt x="4943267" y="5153802"/>
                  <a:pt x="4938583" y="5145037"/>
                  <a:pt x="4931917" y="5143107"/>
                </a:cubicBezTo>
                <a:cubicBezTo>
                  <a:pt x="4931917" y="5143107"/>
                  <a:pt x="4927959" y="5156777"/>
                  <a:pt x="4934625" y="5158707"/>
                </a:cubicBezTo>
                <a:cubicBezTo>
                  <a:pt x="4934625" y="5158707"/>
                  <a:pt x="4937329" y="5174305"/>
                  <a:pt x="4942014" y="5183067"/>
                </a:cubicBezTo>
                <a:cubicBezTo>
                  <a:pt x="4944720" y="5198664"/>
                  <a:pt x="4954817" y="5238625"/>
                  <a:pt x="4954817" y="5238625"/>
                </a:cubicBezTo>
                <a:cubicBezTo>
                  <a:pt x="4952839" y="5245459"/>
                  <a:pt x="4953567" y="5267890"/>
                  <a:pt x="4946903" y="5265960"/>
                </a:cubicBezTo>
                <a:cubicBezTo>
                  <a:pt x="4946903" y="5265960"/>
                  <a:pt x="4946903" y="5265960"/>
                  <a:pt x="4948882" y="5259125"/>
                </a:cubicBezTo>
                <a:cubicBezTo>
                  <a:pt x="4944196" y="5250363"/>
                  <a:pt x="4944196" y="5250363"/>
                  <a:pt x="4944196" y="5250363"/>
                </a:cubicBezTo>
                <a:cubicBezTo>
                  <a:pt x="4946175" y="5243529"/>
                  <a:pt x="4941490" y="5234767"/>
                  <a:pt x="4943470" y="5227932"/>
                </a:cubicBezTo>
                <a:cubicBezTo>
                  <a:pt x="4945448" y="5221097"/>
                  <a:pt x="4934099" y="5210405"/>
                  <a:pt x="4929415" y="5201640"/>
                </a:cubicBezTo>
                <a:cubicBezTo>
                  <a:pt x="4924731" y="5192877"/>
                  <a:pt x="4910672" y="5166586"/>
                  <a:pt x="4910672" y="5166586"/>
                </a:cubicBezTo>
                <a:cubicBezTo>
                  <a:pt x="4905989" y="5157823"/>
                  <a:pt x="4899323" y="5155893"/>
                  <a:pt x="4899323" y="5155893"/>
                </a:cubicBezTo>
                <a:cubicBezTo>
                  <a:pt x="4899323" y="5155893"/>
                  <a:pt x="4902032" y="5171488"/>
                  <a:pt x="4900052" y="5178323"/>
                </a:cubicBezTo>
                <a:cubicBezTo>
                  <a:pt x="4904738" y="5187088"/>
                  <a:pt x="4910149" y="5218283"/>
                  <a:pt x="4912856" y="5233881"/>
                </a:cubicBezTo>
                <a:cubicBezTo>
                  <a:pt x="4912856" y="5233881"/>
                  <a:pt x="4917540" y="5242645"/>
                  <a:pt x="4915563" y="5249477"/>
                </a:cubicBezTo>
                <a:cubicBezTo>
                  <a:pt x="4920247" y="5258242"/>
                  <a:pt x="4924931" y="5267007"/>
                  <a:pt x="4927639" y="5282602"/>
                </a:cubicBezTo>
                <a:cubicBezTo>
                  <a:pt x="4925659" y="5289437"/>
                  <a:pt x="4925659" y="5289437"/>
                  <a:pt x="4925659" y="5289437"/>
                </a:cubicBezTo>
                <a:cubicBezTo>
                  <a:pt x="4930345" y="5298200"/>
                  <a:pt x="4939716" y="5315727"/>
                  <a:pt x="4937737" y="5322562"/>
                </a:cubicBezTo>
                <a:cubicBezTo>
                  <a:pt x="4944400" y="5324492"/>
                  <a:pt x="4936484" y="5351827"/>
                  <a:pt x="4932527" y="5365494"/>
                </a:cubicBezTo>
                <a:cubicBezTo>
                  <a:pt x="4932527" y="5365494"/>
                  <a:pt x="4930549" y="5372329"/>
                  <a:pt x="4933255" y="5387927"/>
                </a:cubicBezTo>
                <a:cubicBezTo>
                  <a:pt x="4937941" y="5396689"/>
                  <a:pt x="4935963" y="5403525"/>
                  <a:pt x="4940646" y="5412287"/>
                </a:cubicBezTo>
                <a:cubicBezTo>
                  <a:pt x="4940646" y="5412287"/>
                  <a:pt x="4943352" y="5427884"/>
                  <a:pt x="4941374" y="5434719"/>
                </a:cubicBezTo>
                <a:cubicBezTo>
                  <a:pt x="4946060" y="5443484"/>
                  <a:pt x="4948766" y="5459081"/>
                  <a:pt x="4948766" y="5459081"/>
                </a:cubicBezTo>
                <a:cubicBezTo>
                  <a:pt x="4948766" y="5459081"/>
                  <a:pt x="4951472" y="5474679"/>
                  <a:pt x="4954179" y="5490276"/>
                </a:cubicBezTo>
                <a:cubicBezTo>
                  <a:pt x="4954179" y="5490276"/>
                  <a:pt x="4956884" y="5505874"/>
                  <a:pt x="4959591" y="5521471"/>
                </a:cubicBezTo>
                <a:cubicBezTo>
                  <a:pt x="4962297" y="5537069"/>
                  <a:pt x="4960319" y="5543904"/>
                  <a:pt x="4965004" y="5552667"/>
                </a:cubicBezTo>
                <a:cubicBezTo>
                  <a:pt x="4963025" y="5559501"/>
                  <a:pt x="4963025" y="5559501"/>
                  <a:pt x="4963025" y="5559501"/>
                </a:cubicBezTo>
                <a:cubicBezTo>
                  <a:pt x="4965733" y="5575098"/>
                  <a:pt x="4966458" y="5597531"/>
                  <a:pt x="4969164" y="5613128"/>
                </a:cubicBezTo>
                <a:lnTo>
                  <a:pt x="4969838" y="5617669"/>
                </a:lnTo>
                <a:lnTo>
                  <a:pt x="4974179" y="5610752"/>
                </a:lnTo>
                <a:cubicBezTo>
                  <a:pt x="4976470" y="5609709"/>
                  <a:pt x="4978759" y="5609709"/>
                  <a:pt x="4978759" y="5609709"/>
                </a:cubicBezTo>
                <a:cubicBezTo>
                  <a:pt x="4978759" y="5609709"/>
                  <a:pt x="4987920" y="5609709"/>
                  <a:pt x="4987920" y="5609709"/>
                </a:cubicBezTo>
                <a:cubicBezTo>
                  <a:pt x="4987920" y="5618053"/>
                  <a:pt x="4997079" y="5626393"/>
                  <a:pt x="4997079" y="5634736"/>
                </a:cubicBezTo>
                <a:cubicBezTo>
                  <a:pt x="4997079" y="5634736"/>
                  <a:pt x="5006240" y="5634736"/>
                  <a:pt x="4987920" y="5651418"/>
                </a:cubicBezTo>
                <a:cubicBezTo>
                  <a:pt x="4987920" y="5651418"/>
                  <a:pt x="4987920" y="5651418"/>
                  <a:pt x="4978759" y="5651418"/>
                </a:cubicBezTo>
                <a:cubicBezTo>
                  <a:pt x="4978759" y="5651418"/>
                  <a:pt x="4976470" y="5647249"/>
                  <a:pt x="4974179" y="5642034"/>
                </a:cubicBezTo>
                <a:lnTo>
                  <a:pt x="4970569" y="5629708"/>
                </a:lnTo>
                <a:lnTo>
                  <a:pt x="4969580" y="5642876"/>
                </a:lnTo>
                <a:cubicBezTo>
                  <a:pt x="4967783" y="5655318"/>
                  <a:pt x="4964320" y="5667277"/>
                  <a:pt x="4959998" y="5669728"/>
                </a:cubicBezTo>
                <a:cubicBezTo>
                  <a:pt x="4959998" y="5669728"/>
                  <a:pt x="4959998" y="5669728"/>
                  <a:pt x="4962705" y="5685328"/>
                </a:cubicBezTo>
                <a:cubicBezTo>
                  <a:pt x="4963069" y="5696543"/>
                  <a:pt x="4961271" y="5708984"/>
                  <a:pt x="4959475" y="5721426"/>
                </a:cubicBezTo>
                <a:lnTo>
                  <a:pt x="4958954" y="5727245"/>
                </a:lnTo>
                <a:lnTo>
                  <a:pt x="4960716" y="5721996"/>
                </a:lnTo>
                <a:cubicBezTo>
                  <a:pt x="4960716" y="5721996"/>
                  <a:pt x="4960716" y="5721996"/>
                  <a:pt x="4969598" y="5721996"/>
                </a:cubicBezTo>
                <a:cubicBezTo>
                  <a:pt x="4978480" y="5721996"/>
                  <a:pt x="4978480" y="5721996"/>
                  <a:pt x="4978480" y="5721996"/>
                </a:cubicBezTo>
                <a:cubicBezTo>
                  <a:pt x="4978480" y="5721996"/>
                  <a:pt x="4987364" y="5721996"/>
                  <a:pt x="4987364" y="5730821"/>
                </a:cubicBezTo>
                <a:cubicBezTo>
                  <a:pt x="4987364" y="5730821"/>
                  <a:pt x="4987364" y="5739641"/>
                  <a:pt x="4987364" y="5739641"/>
                </a:cubicBezTo>
                <a:cubicBezTo>
                  <a:pt x="4996246" y="5748464"/>
                  <a:pt x="4996246" y="5757288"/>
                  <a:pt x="4996246" y="5757288"/>
                </a:cubicBezTo>
                <a:cubicBezTo>
                  <a:pt x="4987364" y="5757288"/>
                  <a:pt x="4987364" y="5783756"/>
                  <a:pt x="4978480" y="5783756"/>
                </a:cubicBezTo>
                <a:cubicBezTo>
                  <a:pt x="4978480" y="5792576"/>
                  <a:pt x="4969598" y="5792576"/>
                  <a:pt x="4969598" y="5792576"/>
                </a:cubicBezTo>
                <a:cubicBezTo>
                  <a:pt x="4969598" y="5792576"/>
                  <a:pt x="4969598" y="5792576"/>
                  <a:pt x="4960716" y="5792576"/>
                </a:cubicBezTo>
                <a:cubicBezTo>
                  <a:pt x="4956275" y="5792576"/>
                  <a:pt x="4954053" y="5790372"/>
                  <a:pt x="4951833" y="5788166"/>
                </a:cubicBezTo>
                <a:lnTo>
                  <a:pt x="4950130" y="5787321"/>
                </a:lnTo>
                <a:lnTo>
                  <a:pt x="4949189" y="5794369"/>
                </a:lnTo>
                <a:cubicBezTo>
                  <a:pt x="4948876" y="5801685"/>
                  <a:pt x="4949058" y="5807293"/>
                  <a:pt x="4949058" y="5807293"/>
                </a:cubicBezTo>
                <a:cubicBezTo>
                  <a:pt x="4947078" y="5814126"/>
                  <a:pt x="4941142" y="5834631"/>
                  <a:pt x="4939163" y="5841463"/>
                </a:cubicBezTo>
                <a:cubicBezTo>
                  <a:pt x="4932498" y="5839534"/>
                  <a:pt x="4936456" y="5825867"/>
                  <a:pt x="4940415" y="5812196"/>
                </a:cubicBezTo>
                <a:cubicBezTo>
                  <a:pt x="4937708" y="5796601"/>
                  <a:pt x="4936250" y="5751737"/>
                  <a:pt x="4940209" y="5738067"/>
                </a:cubicBezTo>
                <a:cubicBezTo>
                  <a:pt x="4935524" y="5729306"/>
                  <a:pt x="4938756" y="5693206"/>
                  <a:pt x="4938029" y="5670772"/>
                </a:cubicBezTo>
                <a:cubicBezTo>
                  <a:pt x="4939278" y="5641510"/>
                  <a:pt x="4939278" y="5641510"/>
                  <a:pt x="4939278" y="5641510"/>
                </a:cubicBezTo>
                <a:cubicBezTo>
                  <a:pt x="4936573" y="5625909"/>
                  <a:pt x="4933864" y="5610315"/>
                  <a:pt x="4935844" y="5603480"/>
                </a:cubicBezTo>
                <a:cubicBezTo>
                  <a:pt x="4935844" y="5603480"/>
                  <a:pt x="4939802" y="5589812"/>
                  <a:pt x="4939802" y="5589812"/>
                </a:cubicBezTo>
                <a:cubicBezTo>
                  <a:pt x="4939802" y="5589812"/>
                  <a:pt x="4948446" y="5584907"/>
                  <a:pt x="4948446" y="5584907"/>
                </a:cubicBezTo>
                <a:cubicBezTo>
                  <a:pt x="4950426" y="5578072"/>
                  <a:pt x="4945740" y="5569309"/>
                  <a:pt x="4941055" y="5560546"/>
                </a:cubicBezTo>
                <a:cubicBezTo>
                  <a:pt x="4941055" y="5560546"/>
                  <a:pt x="4931685" y="5543019"/>
                  <a:pt x="4926999" y="5534257"/>
                </a:cubicBezTo>
                <a:cubicBezTo>
                  <a:pt x="4926999" y="5534257"/>
                  <a:pt x="4926999" y="5534257"/>
                  <a:pt x="4924292" y="5518657"/>
                </a:cubicBezTo>
                <a:cubicBezTo>
                  <a:pt x="4930229" y="5498155"/>
                  <a:pt x="4927521" y="5482557"/>
                  <a:pt x="4927521" y="5482557"/>
                </a:cubicBezTo>
                <a:cubicBezTo>
                  <a:pt x="4929500" y="5475725"/>
                  <a:pt x="4924815" y="5466960"/>
                  <a:pt x="4920132" y="5458197"/>
                </a:cubicBezTo>
                <a:cubicBezTo>
                  <a:pt x="4924090" y="5444528"/>
                  <a:pt x="4919403" y="5435765"/>
                  <a:pt x="4914718" y="5427000"/>
                </a:cubicBezTo>
                <a:cubicBezTo>
                  <a:pt x="4909304" y="5395805"/>
                  <a:pt x="4909304" y="5395805"/>
                  <a:pt x="4909304" y="5395805"/>
                </a:cubicBezTo>
                <a:cubicBezTo>
                  <a:pt x="4906599" y="5380208"/>
                  <a:pt x="4899208" y="5355845"/>
                  <a:pt x="4896501" y="5340250"/>
                </a:cubicBezTo>
                <a:cubicBezTo>
                  <a:pt x="4896501" y="5340250"/>
                  <a:pt x="4893794" y="5324651"/>
                  <a:pt x="4895773" y="5317820"/>
                </a:cubicBezTo>
                <a:cubicBezTo>
                  <a:pt x="4893069" y="5302220"/>
                  <a:pt x="4895046" y="5295388"/>
                  <a:pt x="4895046" y="5295388"/>
                </a:cubicBezTo>
                <a:cubicBezTo>
                  <a:pt x="4892340" y="5279788"/>
                  <a:pt x="4889632" y="5264193"/>
                  <a:pt x="4889632" y="5264193"/>
                </a:cubicBezTo>
                <a:cubicBezTo>
                  <a:pt x="4891612" y="5257358"/>
                  <a:pt x="4886928" y="5248594"/>
                  <a:pt x="4884949" y="5255428"/>
                </a:cubicBezTo>
                <a:cubicBezTo>
                  <a:pt x="4884949" y="5255428"/>
                  <a:pt x="4878284" y="5253498"/>
                  <a:pt x="4873598" y="5244734"/>
                </a:cubicBezTo>
                <a:cubicBezTo>
                  <a:pt x="4868912" y="5235969"/>
                  <a:pt x="4868185" y="5213541"/>
                  <a:pt x="4868185" y="5213541"/>
                </a:cubicBezTo>
                <a:cubicBezTo>
                  <a:pt x="4874848" y="5215469"/>
                  <a:pt x="4876829" y="5208634"/>
                  <a:pt x="4872143" y="5199869"/>
                </a:cubicBezTo>
                <a:cubicBezTo>
                  <a:pt x="4872143" y="5199869"/>
                  <a:pt x="4869437" y="5184273"/>
                  <a:pt x="4862771" y="5182344"/>
                </a:cubicBezTo>
                <a:cubicBezTo>
                  <a:pt x="4862771" y="5182344"/>
                  <a:pt x="4851422" y="5171649"/>
                  <a:pt x="4851422" y="5171649"/>
                </a:cubicBezTo>
                <a:cubicBezTo>
                  <a:pt x="4851422" y="5171649"/>
                  <a:pt x="4840076" y="5160955"/>
                  <a:pt x="4842054" y="5154121"/>
                </a:cubicBezTo>
                <a:cubicBezTo>
                  <a:pt x="4842054" y="5154121"/>
                  <a:pt x="4846012" y="5140455"/>
                  <a:pt x="4846012" y="5140455"/>
                </a:cubicBezTo>
                <a:cubicBezTo>
                  <a:pt x="4846012" y="5140455"/>
                  <a:pt x="4847989" y="5133621"/>
                  <a:pt x="4849969" y="5126786"/>
                </a:cubicBezTo>
                <a:cubicBezTo>
                  <a:pt x="4843303" y="5124856"/>
                  <a:pt x="4840599" y="5109259"/>
                  <a:pt x="4840599" y="5109259"/>
                </a:cubicBezTo>
                <a:cubicBezTo>
                  <a:pt x="4840599" y="5109259"/>
                  <a:pt x="4833934" y="5107329"/>
                  <a:pt x="4827270" y="5105400"/>
                </a:cubicBezTo>
                <a:cubicBezTo>
                  <a:pt x="4820606" y="5103470"/>
                  <a:pt x="4806548" y="5077180"/>
                  <a:pt x="4801864" y="5068415"/>
                </a:cubicBezTo>
                <a:cubicBezTo>
                  <a:pt x="4797180" y="5059653"/>
                  <a:pt x="4783124" y="5033363"/>
                  <a:pt x="4785104" y="5026528"/>
                </a:cubicBezTo>
                <a:cubicBezTo>
                  <a:pt x="4785104" y="5026528"/>
                  <a:pt x="4775732" y="5008998"/>
                  <a:pt x="4771046" y="5000236"/>
                </a:cubicBezTo>
                <a:cubicBezTo>
                  <a:pt x="4761674" y="4982708"/>
                  <a:pt x="4754283" y="4958347"/>
                  <a:pt x="4749599" y="4949584"/>
                </a:cubicBezTo>
                <a:lnTo>
                  <a:pt x="4744157" y="4944456"/>
                </a:lnTo>
                <a:lnTo>
                  <a:pt x="4756550" y="5025661"/>
                </a:lnTo>
                <a:cubicBezTo>
                  <a:pt x="4760485" y="5064406"/>
                  <a:pt x="4762500" y="5103718"/>
                  <a:pt x="4762500" y="5143500"/>
                </a:cubicBezTo>
                <a:cubicBezTo>
                  <a:pt x="4762500" y="5183283"/>
                  <a:pt x="4760485" y="5222595"/>
                  <a:pt x="4756550" y="5261339"/>
                </a:cubicBezTo>
                <a:lnTo>
                  <a:pt x="4754546" y="5274469"/>
                </a:lnTo>
                <a:lnTo>
                  <a:pt x="4754839" y="5275118"/>
                </a:lnTo>
                <a:cubicBezTo>
                  <a:pt x="4758714" y="5284543"/>
                  <a:pt x="4762343" y="5294818"/>
                  <a:pt x="4763418" y="5302508"/>
                </a:cubicBezTo>
                <a:cubicBezTo>
                  <a:pt x="4763418" y="5302508"/>
                  <a:pt x="4761446" y="5309316"/>
                  <a:pt x="4765566" y="5317891"/>
                </a:cubicBezTo>
                <a:cubicBezTo>
                  <a:pt x="4769688" y="5326465"/>
                  <a:pt x="4771838" y="5341847"/>
                  <a:pt x="4775958" y="5350418"/>
                </a:cubicBezTo>
                <a:cubicBezTo>
                  <a:pt x="4776136" y="5372613"/>
                  <a:pt x="4780260" y="5381182"/>
                  <a:pt x="4780260" y="5381182"/>
                </a:cubicBezTo>
                <a:cubicBezTo>
                  <a:pt x="4782407" y="5396566"/>
                  <a:pt x="4782584" y="5418756"/>
                  <a:pt x="4786709" y="5427330"/>
                </a:cubicBezTo>
                <a:cubicBezTo>
                  <a:pt x="4784737" y="5434140"/>
                  <a:pt x="4784915" y="5456330"/>
                  <a:pt x="4784915" y="5456330"/>
                </a:cubicBezTo>
                <a:cubicBezTo>
                  <a:pt x="4782945" y="5463138"/>
                  <a:pt x="4778822" y="5454565"/>
                  <a:pt x="4772726" y="5452800"/>
                </a:cubicBezTo>
                <a:cubicBezTo>
                  <a:pt x="4772726" y="5452800"/>
                  <a:pt x="4766636" y="5451037"/>
                  <a:pt x="4766813" y="5473227"/>
                </a:cubicBezTo>
                <a:cubicBezTo>
                  <a:pt x="4769142" y="5510801"/>
                  <a:pt x="4769142" y="5510801"/>
                  <a:pt x="4769142" y="5510801"/>
                </a:cubicBezTo>
                <a:cubicBezTo>
                  <a:pt x="4771291" y="5526180"/>
                  <a:pt x="4773439" y="5541564"/>
                  <a:pt x="4775412" y="5534756"/>
                </a:cubicBezTo>
                <a:lnTo>
                  <a:pt x="4771377" y="5548691"/>
                </a:lnTo>
                <a:cubicBezTo>
                  <a:pt x="4765554" y="5568801"/>
                  <a:pt x="4765554" y="5568801"/>
                  <a:pt x="4765554" y="5568801"/>
                </a:cubicBezTo>
                <a:cubicBezTo>
                  <a:pt x="4765554" y="5568801"/>
                  <a:pt x="4759461" y="5567036"/>
                  <a:pt x="4759461" y="5567036"/>
                </a:cubicBezTo>
                <a:cubicBezTo>
                  <a:pt x="4759461" y="5567036"/>
                  <a:pt x="4759461" y="5567036"/>
                  <a:pt x="4757312" y="5551656"/>
                </a:cubicBezTo>
                <a:cubicBezTo>
                  <a:pt x="4759284" y="5544846"/>
                  <a:pt x="4759284" y="5544846"/>
                  <a:pt x="4759284" y="5544846"/>
                </a:cubicBezTo>
                <a:cubicBezTo>
                  <a:pt x="4761256" y="5538036"/>
                  <a:pt x="4761256" y="5538036"/>
                  <a:pt x="4761256" y="5538036"/>
                </a:cubicBezTo>
                <a:cubicBezTo>
                  <a:pt x="4757134" y="5529462"/>
                  <a:pt x="4756953" y="5507272"/>
                  <a:pt x="4754807" y="5491888"/>
                </a:cubicBezTo>
                <a:cubicBezTo>
                  <a:pt x="4756778" y="5485082"/>
                  <a:pt x="4752656" y="5476509"/>
                  <a:pt x="4748535" y="5467935"/>
                </a:cubicBezTo>
                <a:cubicBezTo>
                  <a:pt x="4746383" y="5452550"/>
                  <a:pt x="4742263" y="5443979"/>
                  <a:pt x="4742263" y="5443979"/>
                </a:cubicBezTo>
                <a:cubicBezTo>
                  <a:pt x="4744235" y="5437170"/>
                  <a:pt x="4737964" y="5413215"/>
                  <a:pt x="4739935" y="5406407"/>
                </a:cubicBezTo>
                <a:cubicBezTo>
                  <a:pt x="4741908" y="5399599"/>
                  <a:pt x="4745673" y="5363791"/>
                  <a:pt x="4749616" y="5350171"/>
                </a:cubicBezTo>
                <a:cubicBezTo>
                  <a:pt x="4751588" y="5343362"/>
                  <a:pt x="4747467" y="5334789"/>
                  <a:pt x="4751410" y="5321171"/>
                </a:cubicBezTo>
                <a:cubicBezTo>
                  <a:pt x="4749260" y="5305788"/>
                  <a:pt x="4751230" y="5298980"/>
                  <a:pt x="4751230" y="5298980"/>
                </a:cubicBezTo>
                <a:lnTo>
                  <a:pt x="4750934" y="5298140"/>
                </a:lnTo>
                <a:lnTo>
                  <a:pt x="4739085" y="5375774"/>
                </a:lnTo>
                <a:lnTo>
                  <a:pt x="4719274" y="5452824"/>
                </a:lnTo>
                <a:lnTo>
                  <a:pt x="4720586" y="5469856"/>
                </a:lnTo>
                <a:cubicBezTo>
                  <a:pt x="4720871" y="5474568"/>
                  <a:pt x="4721402" y="5478426"/>
                  <a:pt x="4723455" y="5482723"/>
                </a:cubicBezTo>
                <a:cubicBezTo>
                  <a:pt x="4721476" y="5489558"/>
                  <a:pt x="4721476" y="5489558"/>
                  <a:pt x="4721476" y="5489558"/>
                </a:cubicBezTo>
                <a:cubicBezTo>
                  <a:pt x="4723603" y="5504986"/>
                  <a:pt x="4723750" y="5527252"/>
                  <a:pt x="4725877" y="5542681"/>
                </a:cubicBezTo>
                <a:cubicBezTo>
                  <a:pt x="4729983" y="5551279"/>
                  <a:pt x="4724195" y="5594043"/>
                  <a:pt x="4716131" y="5599114"/>
                </a:cubicBezTo>
                <a:cubicBezTo>
                  <a:pt x="4716131" y="5599114"/>
                  <a:pt x="4716131" y="5599114"/>
                  <a:pt x="4718258" y="5614545"/>
                </a:cubicBezTo>
                <a:cubicBezTo>
                  <a:pt x="4718407" y="5636808"/>
                  <a:pt x="4710489" y="5664144"/>
                  <a:pt x="4710639" y="5686409"/>
                </a:cubicBezTo>
                <a:cubicBezTo>
                  <a:pt x="4706682" y="5700077"/>
                  <a:pt x="4706682" y="5700077"/>
                  <a:pt x="4706682" y="5700077"/>
                </a:cubicBezTo>
                <a:cubicBezTo>
                  <a:pt x="4702724" y="5713744"/>
                  <a:pt x="4702874" y="5736008"/>
                  <a:pt x="4702874" y="5736008"/>
                </a:cubicBezTo>
                <a:cubicBezTo>
                  <a:pt x="4700894" y="5742841"/>
                  <a:pt x="4694957" y="5763345"/>
                  <a:pt x="4692978" y="5770178"/>
                </a:cubicBezTo>
                <a:cubicBezTo>
                  <a:pt x="4686893" y="5768415"/>
                  <a:pt x="4690851" y="5754750"/>
                  <a:pt x="4694809" y="5741079"/>
                </a:cubicBezTo>
                <a:cubicBezTo>
                  <a:pt x="4692681" y="5725651"/>
                  <a:pt x="4692385" y="5681122"/>
                  <a:pt x="4696342" y="5667454"/>
                </a:cubicBezTo>
                <a:cubicBezTo>
                  <a:pt x="4692238" y="5658859"/>
                  <a:pt x="4696046" y="5622928"/>
                  <a:pt x="4695899" y="5600662"/>
                </a:cubicBezTo>
                <a:cubicBezTo>
                  <a:pt x="4697729" y="5571567"/>
                  <a:pt x="4697729" y="5571567"/>
                  <a:pt x="4697729" y="5571567"/>
                </a:cubicBezTo>
                <a:cubicBezTo>
                  <a:pt x="4695603" y="5556135"/>
                  <a:pt x="4693474" y="5540707"/>
                  <a:pt x="4695452" y="5533872"/>
                </a:cubicBezTo>
                <a:cubicBezTo>
                  <a:pt x="4695452" y="5533872"/>
                  <a:pt x="4699410" y="5520204"/>
                  <a:pt x="4699410" y="5520204"/>
                </a:cubicBezTo>
                <a:cubicBezTo>
                  <a:pt x="4699410" y="5520204"/>
                  <a:pt x="4707476" y="5515131"/>
                  <a:pt x="4707476" y="5515131"/>
                </a:cubicBezTo>
                <a:cubicBezTo>
                  <a:pt x="4708466" y="5511714"/>
                  <a:pt x="4707934" y="5507856"/>
                  <a:pt x="4706642" y="5503778"/>
                </a:cubicBezTo>
                <a:lnTo>
                  <a:pt x="4705361" y="5500773"/>
                </a:lnTo>
                <a:lnTo>
                  <a:pt x="4671929" y="5592115"/>
                </a:lnTo>
                <a:cubicBezTo>
                  <a:pt x="4642769" y="5661058"/>
                  <a:pt x="4607091" y="5726573"/>
                  <a:pt x="4565667" y="5787888"/>
                </a:cubicBezTo>
                <a:lnTo>
                  <a:pt x="4560836" y="5794348"/>
                </a:lnTo>
                <a:lnTo>
                  <a:pt x="4560836" y="5799948"/>
                </a:lnTo>
                <a:cubicBezTo>
                  <a:pt x="4560836" y="5803302"/>
                  <a:pt x="4560836" y="5806657"/>
                  <a:pt x="4560836" y="5806657"/>
                </a:cubicBezTo>
                <a:cubicBezTo>
                  <a:pt x="4560836" y="5820077"/>
                  <a:pt x="4560836" y="5833498"/>
                  <a:pt x="4560836" y="5846917"/>
                </a:cubicBezTo>
                <a:cubicBezTo>
                  <a:pt x="4560836" y="5846917"/>
                  <a:pt x="4560836" y="5846917"/>
                  <a:pt x="4560836" y="5848594"/>
                </a:cubicBezTo>
                <a:lnTo>
                  <a:pt x="4560836" y="5858814"/>
                </a:lnTo>
                <a:lnTo>
                  <a:pt x="4571859" y="5854990"/>
                </a:lnTo>
                <a:cubicBezTo>
                  <a:pt x="4571859" y="5854990"/>
                  <a:pt x="4571859" y="5854990"/>
                  <a:pt x="4571859" y="5863809"/>
                </a:cubicBezTo>
                <a:cubicBezTo>
                  <a:pt x="4571859" y="5863809"/>
                  <a:pt x="4571859" y="5872626"/>
                  <a:pt x="4571859" y="5872626"/>
                </a:cubicBezTo>
                <a:cubicBezTo>
                  <a:pt x="4562619" y="5881440"/>
                  <a:pt x="4562619" y="5890259"/>
                  <a:pt x="4571859" y="5899074"/>
                </a:cubicBezTo>
                <a:cubicBezTo>
                  <a:pt x="4571859" y="5899074"/>
                  <a:pt x="4581098" y="5899074"/>
                  <a:pt x="4581098" y="5907893"/>
                </a:cubicBezTo>
                <a:cubicBezTo>
                  <a:pt x="4581098" y="5907893"/>
                  <a:pt x="4581098" y="5910094"/>
                  <a:pt x="4581098" y="5912299"/>
                </a:cubicBezTo>
                <a:lnTo>
                  <a:pt x="4581098" y="5915719"/>
                </a:lnTo>
                <a:lnTo>
                  <a:pt x="4589846" y="5906108"/>
                </a:lnTo>
                <a:cubicBezTo>
                  <a:pt x="4595444" y="5901075"/>
                  <a:pt x="4601041" y="5897720"/>
                  <a:pt x="4606637" y="5897720"/>
                </a:cubicBezTo>
                <a:cubicBezTo>
                  <a:pt x="4606637" y="5897720"/>
                  <a:pt x="4606637" y="5897720"/>
                  <a:pt x="4606637" y="5884300"/>
                </a:cubicBezTo>
                <a:cubicBezTo>
                  <a:pt x="4606637" y="5884300"/>
                  <a:pt x="4606637" y="5884300"/>
                  <a:pt x="4617835" y="5897720"/>
                </a:cubicBezTo>
                <a:cubicBezTo>
                  <a:pt x="4617835" y="5911141"/>
                  <a:pt x="4617835" y="5911141"/>
                  <a:pt x="4617835" y="5911141"/>
                </a:cubicBezTo>
                <a:cubicBezTo>
                  <a:pt x="4617835" y="5911141"/>
                  <a:pt x="4606637" y="5924560"/>
                  <a:pt x="4606637" y="5937980"/>
                </a:cubicBezTo>
                <a:cubicBezTo>
                  <a:pt x="4606637" y="5937980"/>
                  <a:pt x="4603841" y="5941334"/>
                  <a:pt x="4599642" y="5943013"/>
                </a:cubicBezTo>
                <a:cubicBezTo>
                  <a:pt x="4595445" y="5944692"/>
                  <a:pt x="4589846" y="5944692"/>
                  <a:pt x="4584246" y="5937980"/>
                </a:cubicBezTo>
                <a:cubicBezTo>
                  <a:pt x="4578649" y="5931271"/>
                  <a:pt x="4575849" y="5927915"/>
                  <a:pt x="4574450" y="5926237"/>
                </a:cubicBezTo>
                <a:lnTo>
                  <a:pt x="4573856" y="5925525"/>
                </a:lnTo>
                <a:lnTo>
                  <a:pt x="4571859" y="5925525"/>
                </a:lnTo>
                <a:cubicBezTo>
                  <a:pt x="4571859" y="5925525"/>
                  <a:pt x="4571859" y="5916707"/>
                  <a:pt x="4571859" y="5916707"/>
                </a:cubicBezTo>
                <a:cubicBezTo>
                  <a:pt x="4571859" y="5916707"/>
                  <a:pt x="4569549" y="5916707"/>
                  <a:pt x="4566084" y="5916707"/>
                </a:cubicBezTo>
                <a:lnTo>
                  <a:pt x="4557633" y="5916707"/>
                </a:lnTo>
                <a:lnTo>
                  <a:pt x="4546843" y="5925759"/>
                </a:lnTo>
                <a:lnTo>
                  <a:pt x="4544137" y="5926474"/>
                </a:lnTo>
                <a:lnTo>
                  <a:pt x="4544137" y="5934341"/>
                </a:lnTo>
                <a:cubicBezTo>
                  <a:pt x="4544137" y="5943158"/>
                  <a:pt x="4544137" y="5943158"/>
                  <a:pt x="4544137" y="5943158"/>
                </a:cubicBezTo>
                <a:cubicBezTo>
                  <a:pt x="4544137" y="5943158"/>
                  <a:pt x="4544137" y="5951973"/>
                  <a:pt x="4544137" y="5951973"/>
                </a:cubicBezTo>
                <a:cubicBezTo>
                  <a:pt x="4544137" y="5960791"/>
                  <a:pt x="4534899" y="5969606"/>
                  <a:pt x="4544137" y="5969606"/>
                </a:cubicBezTo>
                <a:cubicBezTo>
                  <a:pt x="4544137" y="5969606"/>
                  <a:pt x="4544137" y="5969606"/>
                  <a:pt x="4544137" y="5978425"/>
                </a:cubicBezTo>
                <a:cubicBezTo>
                  <a:pt x="4544137" y="5987239"/>
                  <a:pt x="4544137" y="5987239"/>
                  <a:pt x="4544137" y="5987239"/>
                </a:cubicBezTo>
                <a:cubicBezTo>
                  <a:pt x="4534899" y="5987239"/>
                  <a:pt x="4534899" y="5987239"/>
                  <a:pt x="4534899" y="5987239"/>
                </a:cubicBezTo>
                <a:cubicBezTo>
                  <a:pt x="4525658" y="5987239"/>
                  <a:pt x="4516417" y="5978425"/>
                  <a:pt x="4516417" y="5978425"/>
                </a:cubicBezTo>
                <a:cubicBezTo>
                  <a:pt x="4516417" y="5978425"/>
                  <a:pt x="4507177" y="5978425"/>
                  <a:pt x="4507177" y="5987239"/>
                </a:cubicBezTo>
                <a:cubicBezTo>
                  <a:pt x="4507177" y="5987239"/>
                  <a:pt x="4497936" y="5996057"/>
                  <a:pt x="4497936" y="5996057"/>
                </a:cubicBezTo>
                <a:cubicBezTo>
                  <a:pt x="4497936" y="6004873"/>
                  <a:pt x="4497936" y="6004873"/>
                  <a:pt x="4497936" y="6004873"/>
                </a:cubicBezTo>
                <a:cubicBezTo>
                  <a:pt x="4497936" y="6013690"/>
                  <a:pt x="4488694" y="6022505"/>
                  <a:pt x="4488694" y="6022505"/>
                </a:cubicBezTo>
                <a:cubicBezTo>
                  <a:pt x="4488694" y="6031324"/>
                  <a:pt x="4470212" y="6048957"/>
                  <a:pt x="4470212" y="6048957"/>
                </a:cubicBezTo>
                <a:cubicBezTo>
                  <a:pt x="4470212" y="6057772"/>
                  <a:pt x="4470212" y="6075406"/>
                  <a:pt x="4470212" y="6075406"/>
                </a:cubicBezTo>
                <a:cubicBezTo>
                  <a:pt x="4470212" y="6075406"/>
                  <a:pt x="4470212" y="6084223"/>
                  <a:pt x="4470212" y="6084223"/>
                </a:cubicBezTo>
                <a:cubicBezTo>
                  <a:pt x="4465592" y="6084223"/>
                  <a:pt x="4463283" y="6082019"/>
                  <a:pt x="4460973" y="6079815"/>
                </a:cubicBezTo>
                <a:lnTo>
                  <a:pt x="4451979" y="6075524"/>
                </a:lnTo>
                <a:lnTo>
                  <a:pt x="4449556" y="6088279"/>
                </a:lnTo>
                <a:cubicBezTo>
                  <a:pt x="4449556" y="6088279"/>
                  <a:pt x="4449556" y="6088279"/>
                  <a:pt x="4439956" y="6085500"/>
                </a:cubicBezTo>
                <a:lnTo>
                  <a:pt x="4440543" y="6083474"/>
                </a:lnTo>
                <a:lnTo>
                  <a:pt x="4433252" y="6093039"/>
                </a:lnTo>
                <a:cubicBezTo>
                  <a:pt x="4433252" y="6093039"/>
                  <a:pt x="4433252" y="6093039"/>
                  <a:pt x="4424010" y="6101856"/>
                </a:cubicBezTo>
                <a:cubicBezTo>
                  <a:pt x="4424010" y="6110673"/>
                  <a:pt x="4414772" y="6119490"/>
                  <a:pt x="4405532" y="6128304"/>
                </a:cubicBezTo>
                <a:cubicBezTo>
                  <a:pt x="4405532" y="6128304"/>
                  <a:pt x="4396291" y="6128304"/>
                  <a:pt x="4396291" y="6137122"/>
                </a:cubicBezTo>
                <a:cubicBezTo>
                  <a:pt x="4387050" y="6145940"/>
                  <a:pt x="4387050" y="6145940"/>
                  <a:pt x="4387050" y="6145940"/>
                </a:cubicBezTo>
                <a:cubicBezTo>
                  <a:pt x="4387050" y="6150349"/>
                  <a:pt x="4384740" y="6154755"/>
                  <a:pt x="4382429" y="6158061"/>
                </a:cubicBezTo>
                <a:lnTo>
                  <a:pt x="4380687" y="6160138"/>
                </a:lnTo>
                <a:lnTo>
                  <a:pt x="4380996" y="6166773"/>
                </a:lnTo>
                <a:lnTo>
                  <a:pt x="4379518" y="6168054"/>
                </a:lnTo>
                <a:lnTo>
                  <a:pt x="4382429" y="6175694"/>
                </a:lnTo>
                <a:cubicBezTo>
                  <a:pt x="4384740" y="6179002"/>
                  <a:pt x="4387050" y="6181206"/>
                  <a:pt x="4387050" y="6181206"/>
                </a:cubicBezTo>
                <a:cubicBezTo>
                  <a:pt x="4396291" y="6190022"/>
                  <a:pt x="4387050" y="6198837"/>
                  <a:pt x="4387050" y="6198837"/>
                </a:cubicBezTo>
                <a:cubicBezTo>
                  <a:pt x="4387050" y="6198837"/>
                  <a:pt x="4377809" y="6207656"/>
                  <a:pt x="4377809" y="6207656"/>
                </a:cubicBezTo>
                <a:cubicBezTo>
                  <a:pt x="4373188" y="6207656"/>
                  <a:pt x="4368568" y="6209861"/>
                  <a:pt x="4363947" y="6213165"/>
                </a:cubicBezTo>
                <a:lnTo>
                  <a:pt x="4363080" y="6213923"/>
                </a:lnTo>
                <a:lnTo>
                  <a:pt x="4362131" y="6214955"/>
                </a:lnTo>
                <a:lnTo>
                  <a:pt x="4360262" y="6217276"/>
                </a:lnTo>
                <a:lnTo>
                  <a:pt x="4363392" y="6218182"/>
                </a:lnTo>
                <a:cubicBezTo>
                  <a:pt x="4363392" y="6218182"/>
                  <a:pt x="4362175" y="6222385"/>
                  <a:pt x="4359826" y="6226258"/>
                </a:cubicBezTo>
                <a:lnTo>
                  <a:pt x="4355700" y="6228689"/>
                </a:lnTo>
                <a:lnTo>
                  <a:pt x="4355662" y="6229010"/>
                </a:lnTo>
                <a:cubicBezTo>
                  <a:pt x="4355662" y="6236036"/>
                  <a:pt x="4355662" y="6236036"/>
                  <a:pt x="4355662" y="6236036"/>
                </a:cubicBezTo>
                <a:lnTo>
                  <a:pt x="4350895" y="6237188"/>
                </a:lnTo>
                <a:lnTo>
                  <a:pt x="4351242" y="6238513"/>
                </a:lnTo>
                <a:cubicBezTo>
                  <a:pt x="4352397" y="6240716"/>
                  <a:pt x="4354706" y="6242921"/>
                  <a:pt x="4359326" y="6242921"/>
                </a:cubicBezTo>
                <a:cubicBezTo>
                  <a:pt x="4359326" y="6242921"/>
                  <a:pt x="4368568" y="6234106"/>
                  <a:pt x="4368568" y="6234106"/>
                </a:cubicBezTo>
                <a:cubicBezTo>
                  <a:pt x="4377809" y="6234106"/>
                  <a:pt x="4377809" y="6242921"/>
                  <a:pt x="4377809" y="6251737"/>
                </a:cubicBezTo>
                <a:cubicBezTo>
                  <a:pt x="4368568" y="6251737"/>
                  <a:pt x="4368568" y="6269369"/>
                  <a:pt x="4368568" y="6278188"/>
                </a:cubicBezTo>
                <a:cubicBezTo>
                  <a:pt x="4368568" y="6278188"/>
                  <a:pt x="4368568" y="6278188"/>
                  <a:pt x="4377809" y="6269369"/>
                </a:cubicBezTo>
                <a:cubicBezTo>
                  <a:pt x="4387050" y="6269369"/>
                  <a:pt x="4396291" y="6260554"/>
                  <a:pt x="4396291" y="6260554"/>
                </a:cubicBezTo>
                <a:cubicBezTo>
                  <a:pt x="4396291" y="6260554"/>
                  <a:pt x="4396291" y="6251737"/>
                  <a:pt x="4396291" y="6251737"/>
                </a:cubicBezTo>
                <a:cubicBezTo>
                  <a:pt x="4405532" y="6251737"/>
                  <a:pt x="4405532" y="6251737"/>
                  <a:pt x="4414772" y="6251737"/>
                </a:cubicBezTo>
                <a:cubicBezTo>
                  <a:pt x="4414772" y="6251737"/>
                  <a:pt x="4424010" y="6251737"/>
                  <a:pt x="4433252" y="6242921"/>
                </a:cubicBezTo>
                <a:cubicBezTo>
                  <a:pt x="4437871" y="6242921"/>
                  <a:pt x="4442493" y="6240716"/>
                  <a:pt x="4445957" y="6238513"/>
                </a:cubicBezTo>
                <a:lnTo>
                  <a:pt x="4450915" y="6234729"/>
                </a:lnTo>
                <a:lnTo>
                  <a:pt x="4450915" y="6232231"/>
                </a:lnTo>
                <a:cubicBezTo>
                  <a:pt x="4450915" y="6230585"/>
                  <a:pt x="4450915" y="6230585"/>
                  <a:pt x="4450915" y="6230585"/>
                </a:cubicBezTo>
                <a:cubicBezTo>
                  <a:pt x="4450915" y="6230585"/>
                  <a:pt x="4450915" y="6230585"/>
                  <a:pt x="4450915" y="6217406"/>
                </a:cubicBezTo>
                <a:lnTo>
                  <a:pt x="4459962" y="6211126"/>
                </a:lnTo>
                <a:lnTo>
                  <a:pt x="4459962" y="6210437"/>
                </a:lnTo>
                <a:cubicBezTo>
                  <a:pt x="4459962" y="6209635"/>
                  <a:pt x="4459962" y="6209635"/>
                  <a:pt x="4459962" y="6209635"/>
                </a:cubicBezTo>
                <a:lnTo>
                  <a:pt x="4460655" y="6209635"/>
                </a:lnTo>
                <a:lnTo>
                  <a:pt x="4461769" y="6204223"/>
                </a:lnTo>
                <a:cubicBezTo>
                  <a:pt x="4461769" y="6191043"/>
                  <a:pt x="4472628" y="6191043"/>
                  <a:pt x="4472628" y="6191043"/>
                </a:cubicBezTo>
                <a:cubicBezTo>
                  <a:pt x="4472628" y="6191043"/>
                  <a:pt x="4483483" y="6191043"/>
                  <a:pt x="4483483" y="6191043"/>
                </a:cubicBezTo>
                <a:cubicBezTo>
                  <a:pt x="4483483" y="6191043"/>
                  <a:pt x="4483483" y="6204223"/>
                  <a:pt x="4472628" y="6217406"/>
                </a:cubicBezTo>
                <a:cubicBezTo>
                  <a:pt x="4472628" y="6217406"/>
                  <a:pt x="4471950" y="6219052"/>
                  <a:pt x="4470763" y="6221525"/>
                </a:cubicBezTo>
                <a:lnTo>
                  <a:pt x="4467985" y="6226641"/>
                </a:lnTo>
                <a:lnTo>
                  <a:pt x="4470212" y="6225287"/>
                </a:lnTo>
                <a:cubicBezTo>
                  <a:pt x="4479453" y="6225287"/>
                  <a:pt x="4479453" y="6225287"/>
                  <a:pt x="4479453" y="6225287"/>
                </a:cubicBezTo>
                <a:cubicBezTo>
                  <a:pt x="4479453" y="6225287"/>
                  <a:pt x="4470212" y="6234106"/>
                  <a:pt x="4470212" y="6234106"/>
                </a:cubicBezTo>
                <a:cubicBezTo>
                  <a:pt x="4470212" y="6234106"/>
                  <a:pt x="4470212" y="6242921"/>
                  <a:pt x="4470212" y="6242921"/>
                </a:cubicBezTo>
                <a:lnTo>
                  <a:pt x="4470332" y="6242866"/>
                </a:lnTo>
                <a:lnTo>
                  <a:pt x="4476817" y="6232728"/>
                </a:lnTo>
                <a:cubicBezTo>
                  <a:pt x="4476817" y="6232728"/>
                  <a:pt x="4476817" y="6232728"/>
                  <a:pt x="4478515" y="6233220"/>
                </a:cubicBezTo>
                <a:lnTo>
                  <a:pt x="4486004" y="6235389"/>
                </a:lnTo>
                <a:lnTo>
                  <a:pt x="4488694" y="6234106"/>
                </a:lnTo>
                <a:lnTo>
                  <a:pt x="4499431" y="6228983"/>
                </a:lnTo>
                <a:lnTo>
                  <a:pt x="4504857" y="6216205"/>
                </a:lnTo>
                <a:cubicBezTo>
                  <a:pt x="4504857" y="6216205"/>
                  <a:pt x="4504857" y="6203026"/>
                  <a:pt x="4516051" y="6203026"/>
                </a:cubicBezTo>
                <a:cubicBezTo>
                  <a:pt x="4521650" y="6196435"/>
                  <a:pt x="4527247" y="6189847"/>
                  <a:pt x="4534245" y="6184902"/>
                </a:cubicBezTo>
                <a:lnTo>
                  <a:pt x="4547455" y="6180812"/>
                </a:lnTo>
                <a:lnTo>
                  <a:pt x="4543235" y="6172828"/>
                </a:lnTo>
                <a:cubicBezTo>
                  <a:pt x="4543235" y="6172828"/>
                  <a:pt x="4545556" y="6170633"/>
                  <a:pt x="4549035" y="6167338"/>
                </a:cubicBezTo>
                <a:lnTo>
                  <a:pt x="4551976" y="6164555"/>
                </a:lnTo>
                <a:lnTo>
                  <a:pt x="4551949" y="6164104"/>
                </a:lnTo>
                <a:lnTo>
                  <a:pt x="4562619" y="6153709"/>
                </a:lnTo>
                <a:lnTo>
                  <a:pt x="4569913" y="6139902"/>
                </a:lnTo>
                <a:cubicBezTo>
                  <a:pt x="4571074" y="6137708"/>
                  <a:pt x="4571074" y="6137708"/>
                  <a:pt x="4571074" y="6137708"/>
                </a:cubicBezTo>
                <a:cubicBezTo>
                  <a:pt x="4571074" y="6128926"/>
                  <a:pt x="4571074" y="6120145"/>
                  <a:pt x="4571074" y="6120145"/>
                </a:cubicBezTo>
                <a:lnTo>
                  <a:pt x="4568153" y="6112543"/>
                </a:lnTo>
                <a:lnTo>
                  <a:pt x="4553978" y="6122086"/>
                </a:lnTo>
                <a:cubicBezTo>
                  <a:pt x="4553978" y="6122086"/>
                  <a:pt x="4553978" y="6122086"/>
                  <a:pt x="4539958" y="6118027"/>
                </a:cubicBezTo>
                <a:cubicBezTo>
                  <a:pt x="4539958" y="6118027"/>
                  <a:pt x="4534336" y="6084967"/>
                  <a:pt x="4538534" y="6070467"/>
                </a:cubicBezTo>
                <a:cubicBezTo>
                  <a:pt x="4538534" y="6070467"/>
                  <a:pt x="4542734" y="6055963"/>
                  <a:pt x="4542734" y="6055963"/>
                </a:cubicBezTo>
                <a:cubicBezTo>
                  <a:pt x="4546932" y="6041465"/>
                  <a:pt x="4560951" y="6045526"/>
                  <a:pt x="4560951" y="6045526"/>
                </a:cubicBezTo>
                <a:cubicBezTo>
                  <a:pt x="4560951" y="6045526"/>
                  <a:pt x="4574971" y="6049585"/>
                  <a:pt x="4574971" y="6049585"/>
                </a:cubicBezTo>
                <a:cubicBezTo>
                  <a:pt x="4572871" y="6056833"/>
                  <a:pt x="4574277" y="6065098"/>
                  <a:pt x="4575682" y="6073364"/>
                </a:cubicBezTo>
                <a:lnTo>
                  <a:pt x="4576385" y="6096954"/>
                </a:lnTo>
                <a:lnTo>
                  <a:pt x="4580351" y="6102585"/>
                </a:lnTo>
                <a:cubicBezTo>
                  <a:pt x="4580351" y="6102585"/>
                  <a:pt x="4589633" y="6111366"/>
                  <a:pt x="4589633" y="6111366"/>
                </a:cubicBezTo>
                <a:cubicBezTo>
                  <a:pt x="4589633" y="6111366"/>
                  <a:pt x="4598912" y="6111366"/>
                  <a:pt x="4608189" y="6102585"/>
                </a:cubicBezTo>
                <a:cubicBezTo>
                  <a:pt x="4608189" y="6102585"/>
                  <a:pt x="4626748" y="6085025"/>
                  <a:pt x="4636029" y="6076244"/>
                </a:cubicBezTo>
                <a:cubicBezTo>
                  <a:pt x="4636029" y="6076244"/>
                  <a:pt x="4645307" y="6058683"/>
                  <a:pt x="4645307" y="6049902"/>
                </a:cubicBezTo>
                <a:cubicBezTo>
                  <a:pt x="4645307" y="6049902"/>
                  <a:pt x="4647626" y="6047708"/>
                  <a:pt x="4649947" y="6044416"/>
                </a:cubicBezTo>
                <a:lnTo>
                  <a:pt x="4653214" y="6035913"/>
                </a:lnTo>
                <a:lnTo>
                  <a:pt x="4645061" y="6031722"/>
                </a:lnTo>
                <a:cubicBezTo>
                  <a:pt x="4644290" y="6029609"/>
                  <a:pt x="4645300" y="6026124"/>
                  <a:pt x="4647319" y="6019152"/>
                </a:cubicBezTo>
                <a:cubicBezTo>
                  <a:pt x="4647319" y="6019152"/>
                  <a:pt x="4651355" y="6005210"/>
                  <a:pt x="4651355" y="6005210"/>
                </a:cubicBezTo>
                <a:cubicBezTo>
                  <a:pt x="4654436" y="6013657"/>
                  <a:pt x="4655975" y="6017881"/>
                  <a:pt x="4656241" y="6021735"/>
                </a:cubicBezTo>
                <a:lnTo>
                  <a:pt x="4655886" y="6023563"/>
                </a:lnTo>
                <a:lnTo>
                  <a:pt x="4673142" y="6023563"/>
                </a:lnTo>
                <a:cubicBezTo>
                  <a:pt x="4673142" y="6023563"/>
                  <a:pt x="4675432" y="6021358"/>
                  <a:pt x="4677721" y="6019152"/>
                </a:cubicBezTo>
                <a:lnTo>
                  <a:pt x="4681266" y="6015741"/>
                </a:lnTo>
                <a:lnTo>
                  <a:pt x="4681266" y="5999638"/>
                </a:lnTo>
                <a:cubicBezTo>
                  <a:pt x="4681266" y="5995573"/>
                  <a:pt x="4681266" y="5991507"/>
                  <a:pt x="4681266" y="5983378"/>
                </a:cubicBezTo>
                <a:cubicBezTo>
                  <a:pt x="4694535" y="5967124"/>
                  <a:pt x="4694535" y="5967124"/>
                  <a:pt x="4694535" y="5967124"/>
                </a:cubicBezTo>
                <a:cubicBezTo>
                  <a:pt x="4694535" y="5967124"/>
                  <a:pt x="4694535" y="5983378"/>
                  <a:pt x="4694535" y="5983378"/>
                </a:cubicBezTo>
                <a:lnTo>
                  <a:pt x="4694535" y="5991178"/>
                </a:lnTo>
                <a:lnTo>
                  <a:pt x="4700622" y="5979450"/>
                </a:lnTo>
                <a:cubicBezTo>
                  <a:pt x="4700622" y="5979450"/>
                  <a:pt x="4700622" y="5970627"/>
                  <a:pt x="4709783" y="5970627"/>
                </a:cubicBezTo>
                <a:cubicBezTo>
                  <a:pt x="4718943" y="5961807"/>
                  <a:pt x="4728104" y="5952985"/>
                  <a:pt x="4746423" y="5952985"/>
                </a:cubicBezTo>
                <a:cubicBezTo>
                  <a:pt x="4746423" y="5952985"/>
                  <a:pt x="4737263" y="5961807"/>
                  <a:pt x="4737263" y="5961807"/>
                </a:cubicBezTo>
                <a:cubicBezTo>
                  <a:pt x="4737263" y="5961807"/>
                  <a:pt x="4737263" y="5961807"/>
                  <a:pt x="4728104" y="5970627"/>
                </a:cubicBezTo>
                <a:cubicBezTo>
                  <a:pt x="4718943" y="5970627"/>
                  <a:pt x="4709783" y="5979450"/>
                  <a:pt x="4709783" y="5979450"/>
                </a:cubicBezTo>
                <a:cubicBezTo>
                  <a:pt x="4709783" y="5988274"/>
                  <a:pt x="4709783" y="5988274"/>
                  <a:pt x="4700622" y="5997096"/>
                </a:cubicBezTo>
                <a:cubicBezTo>
                  <a:pt x="4700622" y="5997096"/>
                  <a:pt x="4700622" y="5997096"/>
                  <a:pt x="4700622" y="6005917"/>
                </a:cubicBezTo>
                <a:lnTo>
                  <a:pt x="4694535" y="6011782"/>
                </a:lnTo>
                <a:lnTo>
                  <a:pt x="4694535" y="6032151"/>
                </a:lnTo>
                <a:cubicBezTo>
                  <a:pt x="4694535" y="6032151"/>
                  <a:pt x="4694535" y="6032151"/>
                  <a:pt x="4694535" y="6048409"/>
                </a:cubicBezTo>
                <a:cubicBezTo>
                  <a:pt x="4694535" y="6048409"/>
                  <a:pt x="4694535" y="6064665"/>
                  <a:pt x="4694535" y="6064665"/>
                </a:cubicBezTo>
                <a:cubicBezTo>
                  <a:pt x="4694535" y="6064665"/>
                  <a:pt x="4694535" y="6064665"/>
                  <a:pt x="4694535" y="6080923"/>
                </a:cubicBezTo>
                <a:cubicBezTo>
                  <a:pt x="4694535" y="6097181"/>
                  <a:pt x="4694535" y="6113438"/>
                  <a:pt x="4694535" y="6113438"/>
                </a:cubicBezTo>
                <a:cubicBezTo>
                  <a:pt x="4681266" y="6129696"/>
                  <a:pt x="4667995" y="6129696"/>
                  <a:pt x="4667995" y="6129696"/>
                </a:cubicBezTo>
                <a:cubicBezTo>
                  <a:pt x="4667995" y="6113438"/>
                  <a:pt x="4667995" y="6080923"/>
                  <a:pt x="4681266" y="6064665"/>
                </a:cubicBezTo>
                <a:cubicBezTo>
                  <a:pt x="4681266" y="6064665"/>
                  <a:pt x="4681266" y="6064665"/>
                  <a:pt x="4681266" y="6048409"/>
                </a:cubicBezTo>
                <a:cubicBezTo>
                  <a:pt x="4681266" y="6048409"/>
                  <a:pt x="4681266" y="6044345"/>
                  <a:pt x="4681266" y="6038249"/>
                </a:cubicBezTo>
                <a:lnTo>
                  <a:pt x="4681266" y="6023563"/>
                </a:lnTo>
                <a:lnTo>
                  <a:pt x="4673145" y="6023563"/>
                </a:lnTo>
                <a:cubicBezTo>
                  <a:pt x="4673145" y="6023563"/>
                  <a:pt x="4673145" y="6032345"/>
                  <a:pt x="4673145" y="6032345"/>
                </a:cubicBezTo>
                <a:cubicBezTo>
                  <a:pt x="4673145" y="6032345"/>
                  <a:pt x="4663866" y="6041124"/>
                  <a:pt x="4663866" y="6049902"/>
                </a:cubicBezTo>
                <a:cubicBezTo>
                  <a:pt x="4663866" y="6049902"/>
                  <a:pt x="4663866" y="6067465"/>
                  <a:pt x="4663866" y="6076244"/>
                </a:cubicBezTo>
                <a:cubicBezTo>
                  <a:pt x="4663866" y="6076244"/>
                  <a:pt x="4663866" y="6076244"/>
                  <a:pt x="4654586" y="6076244"/>
                </a:cubicBezTo>
                <a:cubicBezTo>
                  <a:pt x="4654586" y="6085025"/>
                  <a:pt x="4645307" y="6085025"/>
                  <a:pt x="4645307" y="6085025"/>
                </a:cubicBezTo>
                <a:cubicBezTo>
                  <a:pt x="4645307" y="6085025"/>
                  <a:pt x="4645307" y="6093804"/>
                  <a:pt x="4645307" y="6102585"/>
                </a:cubicBezTo>
                <a:cubicBezTo>
                  <a:pt x="4636029" y="6128926"/>
                  <a:pt x="4636029" y="6128926"/>
                  <a:pt x="4636029" y="6128926"/>
                </a:cubicBezTo>
                <a:cubicBezTo>
                  <a:pt x="4636029" y="6137708"/>
                  <a:pt x="4636029" y="6146486"/>
                  <a:pt x="4636029" y="6146486"/>
                </a:cubicBezTo>
                <a:cubicBezTo>
                  <a:pt x="4636029" y="6155265"/>
                  <a:pt x="4626748" y="6164046"/>
                  <a:pt x="4626748" y="6155265"/>
                </a:cubicBezTo>
                <a:cubicBezTo>
                  <a:pt x="4626748" y="6155265"/>
                  <a:pt x="4617469" y="6146486"/>
                  <a:pt x="4617469" y="6146486"/>
                </a:cubicBezTo>
                <a:cubicBezTo>
                  <a:pt x="4617469" y="6155265"/>
                  <a:pt x="4608189" y="6155265"/>
                  <a:pt x="4608189" y="6155265"/>
                </a:cubicBezTo>
                <a:cubicBezTo>
                  <a:pt x="4608189" y="6164046"/>
                  <a:pt x="4598912" y="6155265"/>
                  <a:pt x="4598912" y="6155265"/>
                </a:cubicBezTo>
                <a:cubicBezTo>
                  <a:pt x="4594272" y="6155265"/>
                  <a:pt x="4591952" y="6155265"/>
                  <a:pt x="4590790" y="6156363"/>
                </a:cubicBezTo>
                <a:lnTo>
                  <a:pt x="4590446" y="6158661"/>
                </a:lnTo>
                <a:lnTo>
                  <a:pt x="4593449" y="6164102"/>
                </a:lnTo>
                <a:cubicBezTo>
                  <a:pt x="4593449" y="6164102"/>
                  <a:pt x="4591885" y="6164102"/>
                  <a:pt x="4590324" y="6164912"/>
                </a:cubicBezTo>
                <a:lnTo>
                  <a:pt x="4588767" y="6167731"/>
                </a:lnTo>
                <a:lnTo>
                  <a:pt x="4584992" y="6183804"/>
                </a:lnTo>
                <a:cubicBezTo>
                  <a:pt x="4582671" y="6188193"/>
                  <a:pt x="4580351" y="6190386"/>
                  <a:pt x="4580351" y="6190386"/>
                </a:cubicBezTo>
                <a:cubicBezTo>
                  <a:pt x="4580351" y="6190386"/>
                  <a:pt x="4571074" y="6190386"/>
                  <a:pt x="4571074" y="6190386"/>
                </a:cubicBezTo>
                <a:cubicBezTo>
                  <a:pt x="4571074" y="6190386"/>
                  <a:pt x="4561795" y="6181609"/>
                  <a:pt x="4561795" y="6181609"/>
                </a:cubicBezTo>
                <a:lnTo>
                  <a:pt x="4555753" y="6182647"/>
                </a:lnTo>
                <a:lnTo>
                  <a:pt x="4555236" y="6183255"/>
                </a:lnTo>
                <a:cubicBezTo>
                  <a:pt x="4552438" y="6186550"/>
                  <a:pt x="4549639" y="6189847"/>
                  <a:pt x="4549639" y="6189847"/>
                </a:cubicBezTo>
                <a:cubicBezTo>
                  <a:pt x="4549639" y="6189847"/>
                  <a:pt x="4549639" y="6189847"/>
                  <a:pt x="4538444" y="6203026"/>
                </a:cubicBezTo>
                <a:cubicBezTo>
                  <a:pt x="4532846" y="6203026"/>
                  <a:pt x="4527247" y="6206321"/>
                  <a:pt x="4523048" y="6209616"/>
                </a:cubicBezTo>
                <a:lnTo>
                  <a:pt x="4520556" y="6211963"/>
                </a:lnTo>
                <a:lnTo>
                  <a:pt x="4528821" y="6220564"/>
                </a:lnTo>
                <a:lnTo>
                  <a:pt x="4532592" y="6214956"/>
                </a:lnTo>
                <a:cubicBezTo>
                  <a:pt x="4539679" y="6207927"/>
                  <a:pt x="4546764" y="6200900"/>
                  <a:pt x="4546764" y="6200900"/>
                </a:cubicBezTo>
                <a:cubicBezTo>
                  <a:pt x="4553851" y="6193874"/>
                  <a:pt x="4560936" y="6193874"/>
                  <a:pt x="4560936" y="6200900"/>
                </a:cubicBezTo>
                <a:cubicBezTo>
                  <a:pt x="4560936" y="6200900"/>
                  <a:pt x="4560936" y="6200900"/>
                  <a:pt x="4553851" y="6207927"/>
                </a:cubicBezTo>
                <a:cubicBezTo>
                  <a:pt x="4553851" y="6207927"/>
                  <a:pt x="4546764" y="6214956"/>
                  <a:pt x="4546764" y="6214956"/>
                </a:cubicBezTo>
                <a:cubicBezTo>
                  <a:pt x="4539679" y="6221984"/>
                  <a:pt x="4539679" y="6221984"/>
                  <a:pt x="4539679" y="6229010"/>
                </a:cubicBezTo>
                <a:cubicBezTo>
                  <a:pt x="4539679" y="6236036"/>
                  <a:pt x="4539679" y="6236036"/>
                  <a:pt x="4539679" y="6236036"/>
                </a:cubicBezTo>
                <a:lnTo>
                  <a:pt x="4530831" y="6237986"/>
                </a:lnTo>
                <a:lnTo>
                  <a:pt x="4525658" y="6242921"/>
                </a:lnTo>
                <a:cubicBezTo>
                  <a:pt x="4525658" y="6251737"/>
                  <a:pt x="4516417" y="6260554"/>
                  <a:pt x="4516417" y="6269369"/>
                </a:cubicBezTo>
                <a:lnTo>
                  <a:pt x="4509007" y="6276441"/>
                </a:lnTo>
                <a:lnTo>
                  <a:pt x="4514505" y="6299745"/>
                </a:lnTo>
                <a:cubicBezTo>
                  <a:pt x="4514539" y="6305990"/>
                  <a:pt x="4513428" y="6309825"/>
                  <a:pt x="4513428" y="6309825"/>
                </a:cubicBezTo>
                <a:cubicBezTo>
                  <a:pt x="4499835" y="6305887"/>
                  <a:pt x="4486510" y="6351900"/>
                  <a:pt x="4472914" y="6347962"/>
                </a:cubicBezTo>
                <a:cubicBezTo>
                  <a:pt x="4470693" y="6355629"/>
                  <a:pt x="4466185" y="6358479"/>
                  <a:pt x="4462234" y="6359410"/>
                </a:cubicBezTo>
                <a:lnTo>
                  <a:pt x="4459931" y="6359394"/>
                </a:lnTo>
                <a:lnTo>
                  <a:pt x="4459931" y="6360813"/>
                </a:lnTo>
                <a:cubicBezTo>
                  <a:pt x="4459931" y="6360813"/>
                  <a:pt x="4459931" y="6360813"/>
                  <a:pt x="4448588" y="6360813"/>
                </a:cubicBezTo>
                <a:cubicBezTo>
                  <a:pt x="4448588" y="6373929"/>
                  <a:pt x="4437247" y="6373929"/>
                  <a:pt x="4437247" y="6373929"/>
                </a:cubicBezTo>
                <a:cubicBezTo>
                  <a:pt x="4437247" y="6373929"/>
                  <a:pt x="4437247" y="6387046"/>
                  <a:pt x="4437247" y="6400165"/>
                </a:cubicBezTo>
                <a:lnTo>
                  <a:pt x="4434519" y="6409630"/>
                </a:lnTo>
                <a:lnTo>
                  <a:pt x="4447112" y="6401619"/>
                </a:lnTo>
                <a:cubicBezTo>
                  <a:pt x="4451733" y="6399416"/>
                  <a:pt x="4456353" y="6397211"/>
                  <a:pt x="4460973" y="6392803"/>
                </a:cubicBezTo>
                <a:cubicBezTo>
                  <a:pt x="4460973" y="6383985"/>
                  <a:pt x="4460973" y="6383985"/>
                  <a:pt x="4460973" y="6383985"/>
                </a:cubicBezTo>
                <a:cubicBezTo>
                  <a:pt x="4460973" y="6383985"/>
                  <a:pt x="4470212" y="6383985"/>
                  <a:pt x="4470212" y="6383985"/>
                </a:cubicBezTo>
                <a:cubicBezTo>
                  <a:pt x="4470212" y="6383985"/>
                  <a:pt x="4470212" y="6383985"/>
                  <a:pt x="4479453" y="6383985"/>
                </a:cubicBezTo>
                <a:cubicBezTo>
                  <a:pt x="4479453" y="6383985"/>
                  <a:pt x="4470212" y="6392803"/>
                  <a:pt x="4460973" y="6401619"/>
                </a:cubicBezTo>
                <a:cubicBezTo>
                  <a:pt x="4451733" y="6410436"/>
                  <a:pt x="4451733" y="6410436"/>
                  <a:pt x="4451733" y="6410436"/>
                </a:cubicBezTo>
                <a:cubicBezTo>
                  <a:pt x="4442493" y="6410436"/>
                  <a:pt x="4433252" y="6419252"/>
                  <a:pt x="4433252" y="6419252"/>
                </a:cubicBezTo>
                <a:cubicBezTo>
                  <a:pt x="4433252" y="6419252"/>
                  <a:pt x="4433252" y="6428070"/>
                  <a:pt x="4433252" y="6428070"/>
                </a:cubicBezTo>
                <a:cubicBezTo>
                  <a:pt x="4433252" y="6428070"/>
                  <a:pt x="4451733" y="6419252"/>
                  <a:pt x="4460973" y="6419252"/>
                </a:cubicBezTo>
                <a:cubicBezTo>
                  <a:pt x="4460973" y="6419252"/>
                  <a:pt x="4460973" y="6410436"/>
                  <a:pt x="4470212" y="6410436"/>
                </a:cubicBezTo>
                <a:cubicBezTo>
                  <a:pt x="4470212" y="6401619"/>
                  <a:pt x="4470212" y="6401619"/>
                  <a:pt x="4470212" y="6401619"/>
                </a:cubicBezTo>
                <a:cubicBezTo>
                  <a:pt x="4479453" y="6401619"/>
                  <a:pt x="4488694" y="6401619"/>
                  <a:pt x="4497936" y="6410436"/>
                </a:cubicBezTo>
                <a:cubicBezTo>
                  <a:pt x="4525658" y="6401619"/>
                  <a:pt x="4525658" y="6401619"/>
                  <a:pt x="4525658" y="6401619"/>
                </a:cubicBezTo>
                <a:cubicBezTo>
                  <a:pt x="4534899" y="6401619"/>
                  <a:pt x="4544137" y="6401619"/>
                  <a:pt x="4544137" y="6401619"/>
                </a:cubicBezTo>
                <a:cubicBezTo>
                  <a:pt x="4544137" y="6392803"/>
                  <a:pt x="4544137" y="6383985"/>
                  <a:pt x="4553378" y="6383985"/>
                </a:cubicBezTo>
                <a:cubicBezTo>
                  <a:pt x="4553378" y="6383985"/>
                  <a:pt x="4553378" y="6383985"/>
                  <a:pt x="4562619" y="6375168"/>
                </a:cubicBezTo>
                <a:cubicBezTo>
                  <a:pt x="4571859" y="6375168"/>
                  <a:pt x="4571859" y="6375168"/>
                  <a:pt x="4581098" y="6375168"/>
                </a:cubicBezTo>
                <a:cubicBezTo>
                  <a:pt x="4590339" y="6375168"/>
                  <a:pt x="4590339" y="6366352"/>
                  <a:pt x="4599580" y="6357537"/>
                </a:cubicBezTo>
                <a:cubicBezTo>
                  <a:pt x="4608820" y="6366352"/>
                  <a:pt x="4608820" y="6366352"/>
                  <a:pt x="4608820" y="6366352"/>
                </a:cubicBezTo>
                <a:cubicBezTo>
                  <a:pt x="4608820" y="6375168"/>
                  <a:pt x="4608820" y="6375168"/>
                  <a:pt x="4608820" y="6383985"/>
                </a:cubicBezTo>
                <a:cubicBezTo>
                  <a:pt x="4608820" y="6383985"/>
                  <a:pt x="4608820" y="6392803"/>
                  <a:pt x="4608820" y="6401619"/>
                </a:cubicBezTo>
                <a:cubicBezTo>
                  <a:pt x="4599580" y="6410436"/>
                  <a:pt x="4599580" y="6419252"/>
                  <a:pt x="4590339" y="6419252"/>
                </a:cubicBezTo>
                <a:cubicBezTo>
                  <a:pt x="4581098" y="6428070"/>
                  <a:pt x="4571859" y="6436884"/>
                  <a:pt x="4571859" y="6436884"/>
                </a:cubicBezTo>
                <a:cubicBezTo>
                  <a:pt x="4571859" y="6436884"/>
                  <a:pt x="4571859" y="6436884"/>
                  <a:pt x="4562619" y="6445703"/>
                </a:cubicBezTo>
                <a:cubicBezTo>
                  <a:pt x="4553378" y="6454520"/>
                  <a:pt x="4553378" y="6454520"/>
                  <a:pt x="4553378" y="6454520"/>
                </a:cubicBezTo>
                <a:cubicBezTo>
                  <a:pt x="4544137" y="6454520"/>
                  <a:pt x="4534899" y="6445703"/>
                  <a:pt x="4534899" y="6445703"/>
                </a:cubicBezTo>
                <a:cubicBezTo>
                  <a:pt x="4534899" y="6445703"/>
                  <a:pt x="4525658" y="6445703"/>
                  <a:pt x="4516417" y="6445703"/>
                </a:cubicBezTo>
                <a:cubicBezTo>
                  <a:pt x="4516417" y="6454520"/>
                  <a:pt x="4497936" y="6463337"/>
                  <a:pt x="4488694" y="6463337"/>
                </a:cubicBezTo>
                <a:cubicBezTo>
                  <a:pt x="4479453" y="6472151"/>
                  <a:pt x="4451733" y="6472151"/>
                  <a:pt x="4451733" y="6472151"/>
                </a:cubicBezTo>
                <a:cubicBezTo>
                  <a:pt x="4442493" y="6472151"/>
                  <a:pt x="4433252" y="6472151"/>
                  <a:pt x="4424010" y="6480969"/>
                </a:cubicBezTo>
                <a:cubicBezTo>
                  <a:pt x="4424010" y="6480969"/>
                  <a:pt x="4424010" y="6480969"/>
                  <a:pt x="4414772" y="6489785"/>
                </a:cubicBezTo>
                <a:cubicBezTo>
                  <a:pt x="4414772" y="6498604"/>
                  <a:pt x="4414772" y="6498604"/>
                  <a:pt x="4414772" y="6498604"/>
                </a:cubicBezTo>
                <a:lnTo>
                  <a:pt x="4412927" y="6499336"/>
                </a:lnTo>
                <a:lnTo>
                  <a:pt x="4409665" y="6515520"/>
                </a:lnTo>
                <a:cubicBezTo>
                  <a:pt x="4409665" y="6515520"/>
                  <a:pt x="4409665" y="6515520"/>
                  <a:pt x="4407752" y="6514966"/>
                </a:cubicBezTo>
                <a:lnTo>
                  <a:pt x="4400915" y="6512985"/>
                </a:lnTo>
                <a:lnTo>
                  <a:pt x="4380748" y="6541064"/>
                </a:lnTo>
                <a:cubicBezTo>
                  <a:pt x="4374776" y="6551225"/>
                  <a:pt x="4370797" y="6559353"/>
                  <a:pt x="4370797" y="6559353"/>
                </a:cubicBezTo>
                <a:cubicBezTo>
                  <a:pt x="4370797" y="6559353"/>
                  <a:pt x="4370797" y="6555289"/>
                  <a:pt x="4370797" y="6549192"/>
                </a:cubicBezTo>
                <a:lnTo>
                  <a:pt x="4370797" y="6531740"/>
                </a:lnTo>
                <a:lnTo>
                  <a:pt x="4368568" y="6533866"/>
                </a:lnTo>
                <a:cubicBezTo>
                  <a:pt x="4363949" y="6533866"/>
                  <a:pt x="4361638" y="6533866"/>
                  <a:pt x="4360483" y="6533866"/>
                </a:cubicBezTo>
                <a:lnTo>
                  <a:pt x="4359683" y="6533866"/>
                </a:lnTo>
                <a:lnTo>
                  <a:pt x="4360000" y="6534385"/>
                </a:lnTo>
                <a:lnTo>
                  <a:pt x="4358876" y="6534058"/>
                </a:lnTo>
                <a:lnTo>
                  <a:pt x="4348933" y="6538275"/>
                </a:lnTo>
                <a:lnTo>
                  <a:pt x="4341773" y="6540096"/>
                </a:lnTo>
                <a:lnTo>
                  <a:pt x="4341178" y="6542156"/>
                </a:lnTo>
                <a:cubicBezTo>
                  <a:pt x="4340673" y="6543899"/>
                  <a:pt x="4340673" y="6543899"/>
                  <a:pt x="4340673" y="6543899"/>
                </a:cubicBezTo>
                <a:cubicBezTo>
                  <a:pt x="4340673" y="6543899"/>
                  <a:pt x="4340673" y="6543899"/>
                  <a:pt x="4338760" y="6543346"/>
                </a:cubicBezTo>
                <a:lnTo>
                  <a:pt x="4334197" y="6542025"/>
                </a:lnTo>
                <a:lnTo>
                  <a:pt x="4331606" y="6542683"/>
                </a:lnTo>
                <a:cubicBezTo>
                  <a:pt x="4331606" y="6542683"/>
                  <a:pt x="4331606" y="6551501"/>
                  <a:pt x="4331606" y="6551501"/>
                </a:cubicBezTo>
                <a:cubicBezTo>
                  <a:pt x="4322366" y="6551501"/>
                  <a:pt x="4322366" y="6551501"/>
                  <a:pt x="4313127" y="6560317"/>
                </a:cubicBezTo>
                <a:cubicBezTo>
                  <a:pt x="4308506" y="6560317"/>
                  <a:pt x="4301575" y="6562523"/>
                  <a:pt x="4294645" y="6565828"/>
                </a:cubicBezTo>
                <a:lnTo>
                  <a:pt x="4289301" y="6569334"/>
                </a:lnTo>
                <a:lnTo>
                  <a:pt x="4295242" y="6576892"/>
                </a:lnTo>
                <a:cubicBezTo>
                  <a:pt x="4299475" y="6583478"/>
                  <a:pt x="4302300" y="6590063"/>
                  <a:pt x="4302300" y="6596649"/>
                </a:cubicBezTo>
                <a:cubicBezTo>
                  <a:pt x="4302300" y="6596649"/>
                  <a:pt x="4302300" y="6596649"/>
                  <a:pt x="4291005" y="6609820"/>
                </a:cubicBezTo>
                <a:lnTo>
                  <a:pt x="4289849" y="6613862"/>
                </a:lnTo>
                <a:lnTo>
                  <a:pt x="4294246" y="6613862"/>
                </a:lnTo>
                <a:lnTo>
                  <a:pt x="4297936" y="6614831"/>
                </a:lnTo>
                <a:lnTo>
                  <a:pt x="4298294" y="6614651"/>
                </a:lnTo>
                <a:cubicBezTo>
                  <a:pt x="4304038" y="6611782"/>
                  <a:pt x="4309177" y="6611004"/>
                  <a:pt x="4312576" y="6611987"/>
                </a:cubicBezTo>
                <a:cubicBezTo>
                  <a:pt x="4315976" y="6612972"/>
                  <a:pt x="4317636" y="6615719"/>
                  <a:pt x="4316426" y="6619901"/>
                </a:cubicBezTo>
                <a:cubicBezTo>
                  <a:pt x="4316426" y="6619901"/>
                  <a:pt x="4316426" y="6619901"/>
                  <a:pt x="4304938" y="6625641"/>
                </a:cubicBezTo>
                <a:cubicBezTo>
                  <a:pt x="4304938" y="6625641"/>
                  <a:pt x="4293450" y="6631381"/>
                  <a:pt x="4293450" y="6631381"/>
                </a:cubicBezTo>
                <a:lnTo>
                  <a:pt x="4283112" y="6637439"/>
                </a:lnTo>
                <a:lnTo>
                  <a:pt x="4279713" y="6649335"/>
                </a:lnTo>
                <a:lnTo>
                  <a:pt x="4277770" y="6651601"/>
                </a:lnTo>
                <a:lnTo>
                  <a:pt x="4277421" y="6652804"/>
                </a:lnTo>
                <a:cubicBezTo>
                  <a:pt x="4277120" y="6653848"/>
                  <a:pt x="4277120" y="6653848"/>
                  <a:pt x="4277120" y="6653848"/>
                </a:cubicBezTo>
                <a:lnTo>
                  <a:pt x="4275924" y="6653754"/>
                </a:lnTo>
                <a:lnTo>
                  <a:pt x="4269829" y="6660862"/>
                </a:lnTo>
                <a:cubicBezTo>
                  <a:pt x="4268417" y="6662508"/>
                  <a:pt x="4268417" y="6662508"/>
                  <a:pt x="4268417" y="6662508"/>
                </a:cubicBezTo>
                <a:cubicBezTo>
                  <a:pt x="4268417" y="6662508"/>
                  <a:pt x="4267006" y="6663332"/>
                  <a:pt x="4264711" y="6664772"/>
                </a:cubicBezTo>
                <a:lnTo>
                  <a:pt x="4256137" y="6670457"/>
                </a:lnTo>
                <a:lnTo>
                  <a:pt x="4253803" y="6678520"/>
                </a:lnTo>
                <a:lnTo>
                  <a:pt x="4249846" y="6692185"/>
                </a:lnTo>
                <a:lnTo>
                  <a:pt x="4264614" y="6688157"/>
                </a:lnTo>
                <a:cubicBezTo>
                  <a:pt x="4269234" y="6685953"/>
                  <a:pt x="4271544" y="6683748"/>
                  <a:pt x="4266925" y="6683748"/>
                </a:cubicBezTo>
                <a:cubicBezTo>
                  <a:pt x="4266925" y="6674934"/>
                  <a:pt x="4266925" y="6674934"/>
                  <a:pt x="4266925" y="6674934"/>
                </a:cubicBezTo>
                <a:cubicBezTo>
                  <a:pt x="4276164" y="6666117"/>
                  <a:pt x="4285405" y="6657300"/>
                  <a:pt x="4285405" y="6648483"/>
                </a:cubicBezTo>
                <a:cubicBezTo>
                  <a:pt x="4285405" y="6648483"/>
                  <a:pt x="4303886" y="6630850"/>
                  <a:pt x="4303886" y="6630850"/>
                </a:cubicBezTo>
                <a:cubicBezTo>
                  <a:pt x="4303886" y="6630850"/>
                  <a:pt x="4322366" y="6622035"/>
                  <a:pt x="4331606" y="6622035"/>
                </a:cubicBezTo>
                <a:cubicBezTo>
                  <a:pt x="4331606" y="6622035"/>
                  <a:pt x="4359326" y="6604401"/>
                  <a:pt x="4359326" y="6604401"/>
                </a:cubicBezTo>
                <a:cubicBezTo>
                  <a:pt x="4377809" y="6604401"/>
                  <a:pt x="4387050" y="6604401"/>
                  <a:pt x="4387050" y="6595584"/>
                </a:cubicBezTo>
                <a:lnTo>
                  <a:pt x="4393916" y="6593401"/>
                </a:lnTo>
                <a:lnTo>
                  <a:pt x="4393916" y="6584057"/>
                </a:lnTo>
                <a:lnTo>
                  <a:pt x="4403347" y="6590401"/>
                </a:lnTo>
                <a:lnTo>
                  <a:pt x="4414772" y="6586768"/>
                </a:lnTo>
                <a:cubicBezTo>
                  <a:pt x="4424010" y="6586768"/>
                  <a:pt x="4433252" y="6586768"/>
                  <a:pt x="4442493" y="6586768"/>
                </a:cubicBezTo>
                <a:cubicBezTo>
                  <a:pt x="4451733" y="6577951"/>
                  <a:pt x="4460973" y="6577951"/>
                  <a:pt x="4460973" y="6577951"/>
                </a:cubicBezTo>
                <a:cubicBezTo>
                  <a:pt x="4470212" y="6577951"/>
                  <a:pt x="4488694" y="6586768"/>
                  <a:pt x="4488694" y="6586768"/>
                </a:cubicBezTo>
                <a:cubicBezTo>
                  <a:pt x="4497936" y="6586768"/>
                  <a:pt x="4507177" y="6577951"/>
                  <a:pt x="4507177" y="6577951"/>
                </a:cubicBezTo>
                <a:cubicBezTo>
                  <a:pt x="4497936" y="6577951"/>
                  <a:pt x="4488694" y="6569132"/>
                  <a:pt x="4488694" y="6569132"/>
                </a:cubicBezTo>
                <a:cubicBezTo>
                  <a:pt x="4488694" y="6569132"/>
                  <a:pt x="4497936" y="6551501"/>
                  <a:pt x="4507177" y="6542683"/>
                </a:cubicBezTo>
                <a:cubicBezTo>
                  <a:pt x="4507177" y="6542683"/>
                  <a:pt x="4516417" y="6542683"/>
                  <a:pt x="4534899" y="6533866"/>
                </a:cubicBezTo>
                <a:cubicBezTo>
                  <a:pt x="4544137" y="6533866"/>
                  <a:pt x="4562619" y="6525052"/>
                  <a:pt x="4571859" y="6516235"/>
                </a:cubicBezTo>
                <a:cubicBezTo>
                  <a:pt x="4571859" y="6516235"/>
                  <a:pt x="4571859" y="6516235"/>
                  <a:pt x="4571859" y="6507418"/>
                </a:cubicBezTo>
                <a:lnTo>
                  <a:pt x="4573809" y="6507418"/>
                </a:lnTo>
                <a:lnTo>
                  <a:pt x="4582096" y="6499437"/>
                </a:lnTo>
                <a:cubicBezTo>
                  <a:pt x="4582096" y="6499437"/>
                  <a:pt x="4582096" y="6499437"/>
                  <a:pt x="4590979" y="6490882"/>
                </a:cubicBezTo>
                <a:cubicBezTo>
                  <a:pt x="4599862" y="6482327"/>
                  <a:pt x="4599862" y="6490882"/>
                  <a:pt x="4599862" y="6490882"/>
                </a:cubicBezTo>
                <a:cubicBezTo>
                  <a:pt x="4599862" y="6490882"/>
                  <a:pt x="4590979" y="6499437"/>
                  <a:pt x="4590979" y="6499437"/>
                </a:cubicBezTo>
                <a:lnTo>
                  <a:pt x="4574407" y="6507418"/>
                </a:lnTo>
                <a:lnTo>
                  <a:pt x="4599580" y="6507418"/>
                </a:lnTo>
                <a:cubicBezTo>
                  <a:pt x="4608820" y="6498604"/>
                  <a:pt x="4608820" y="6498604"/>
                  <a:pt x="4608820" y="6498604"/>
                </a:cubicBezTo>
                <a:lnTo>
                  <a:pt x="4616947" y="6494079"/>
                </a:lnTo>
                <a:lnTo>
                  <a:pt x="4616998" y="6493991"/>
                </a:lnTo>
                <a:cubicBezTo>
                  <a:pt x="4619734" y="6488500"/>
                  <a:pt x="4621558" y="6483512"/>
                  <a:pt x="4621558" y="6479519"/>
                </a:cubicBezTo>
                <a:cubicBezTo>
                  <a:pt x="4621558" y="6479519"/>
                  <a:pt x="4621558" y="6463553"/>
                  <a:pt x="4636152" y="6463553"/>
                </a:cubicBezTo>
                <a:cubicBezTo>
                  <a:pt x="4650746" y="6447587"/>
                  <a:pt x="4665343" y="6431618"/>
                  <a:pt x="4694531" y="6431618"/>
                </a:cubicBezTo>
                <a:cubicBezTo>
                  <a:pt x="4694531" y="6431618"/>
                  <a:pt x="4679934" y="6447587"/>
                  <a:pt x="4679934" y="6447587"/>
                </a:cubicBezTo>
                <a:cubicBezTo>
                  <a:pt x="4679934" y="6447587"/>
                  <a:pt x="4679934" y="6447587"/>
                  <a:pt x="4665343" y="6463553"/>
                </a:cubicBezTo>
                <a:cubicBezTo>
                  <a:pt x="4650746" y="6463553"/>
                  <a:pt x="4636152" y="6479519"/>
                  <a:pt x="4636152" y="6479519"/>
                </a:cubicBezTo>
                <a:lnTo>
                  <a:pt x="4634964" y="6489911"/>
                </a:lnTo>
                <a:lnTo>
                  <a:pt x="4636540" y="6489785"/>
                </a:lnTo>
                <a:cubicBezTo>
                  <a:pt x="4636540" y="6498604"/>
                  <a:pt x="4645781" y="6498604"/>
                  <a:pt x="4645781" y="6507418"/>
                </a:cubicBezTo>
                <a:cubicBezTo>
                  <a:pt x="4645781" y="6507418"/>
                  <a:pt x="4643472" y="6509622"/>
                  <a:pt x="4638851" y="6512927"/>
                </a:cubicBezTo>
                <a:lnTo>
                  <a:pt x="4621558" y="6523011"/>
                </a:lnTo>
                <a:lnTo>
                  <a:pt x="4621558" y="6527420"/>
                </a:lnTo>
                <a:lnTo>
                  <a:pt x="4614772" y="6531328"/>
                </a:lnTo>
                <a:lnTo>
                  <a:pt x="4608820" y="6542683"/>
                </a:lnTo>
                <a:lnTo>
                  <a:pt x="4606412" y="6544408"/>
                </a:lnTo>
                <a:lnTo>
                  <a:pt x="4601033" y="6554366"/>
                </a:lnTo>
                <a:cubicBezTo>
                  <a:pt x="4598754" y="6557358"/>
                  <a:pt x="4596018" y="6559353"/>
                  <a:pt x="4592370" y="6559353"/>
                </a:cubicBezTo>
                <a:lnTo>
                  <a:pt x="4585526" y="6559353"/>
                </a:lnTo>
                <a:lnTo>
                  <a:pt x="4577778" y="6564897"/>
                </a:lnTo>
                <a:lnTo>
                  <a:pt x="4577778" y="6567300"/>
                </a:lnTo>
                <a:cubicBezTo>
                  <a:pt x="4577778" y="6571272"/>
                  <a:pt x="4577778" y="6575246"/>
                  <a:pt x="4577778" y="6575246"/>
                </a:cubicBezTo>
                <a:cubicBezTo>
                  <a:pt x="4577778" y="6575246"/>
                  <a:pt x="4562994" y="6591136"/>
                  <a:pt x="4562994" y="6607025"/>
                </a:cubicBezTo>
                <a:cubicBezTo>
                  <a:pt x="4562994" y="6607025"/>
                  <a:pt x="4562994" y="6609013"/>
                  <a:pt x="4562994" y="6612241"/>
                </a:cubicBezTo>
                <a:lnTo>
                  <a:pt x="4562994" y="6613319"/>
                </a:lnTo>
                <a:lnTo>
                  <a:pt x="4578789" y="6617624"/>
                </a:lnTo>
                <a:lnTo>
                  <a:pt x="4581016" y="6619087"/>
                </a:lnTo>
                <a:lnTo>
                  <a:pt x="4583904" y="6611073"/>
                </a:lnTo>
                <a:cubicBezTo>
                  <a:pt x="4583904" y="6597996"/>
                  <a:pt x="4583904" y="6584929"/>
                  <a:pt x="4595216" y="6571855"/>
                </a:cubicBezTo>
                <a:cubicBezTo>
                  <a:pt x="4595216" y="6571855"/>
                  <a:pt x="4595216" y="6558786"/>
                  <a:pt x="4606524" y="6558786"/>
                </a:cubicBezTo>
                <a:cubicBezTo>
                  <a:pt x="4606524" y="6558786"/>
                  <a:pt x="4606524" y="6558786"/>
                  <a:pt x="4606524" y="6571855"/>
                </a:cubicBezTo>
                <a:cubicBezTo>
                  <a:pt x="4606524" y="6584929"/>
                  <a:pt x="4606524" y="6584929"/>
                  <a:pt x="4606524" y="6584929"/>
                </a:cubicBezTo>
                <a:cubicBezTo>
                  <a:pt x="4606524" y="6584929"/>
                  <a:pt x="4606524" y="6597996"/>
                  <a:pt x="4606524" y="6611073"/>
                </a:cubicBezTo>
                <a:cubicBezTo>
                  <a:pt x="4606524" y="6611073"/>
                  <a:pt x="4595216" y="6637212"/>
                  <a:pt x="4595216" y="6650285"/>
                </a:cubicBezTo>
                <a:cubicBezTo>
                  <a:pt x="4583904" y="6650285"/>
                  <a:pt x="4572595" y="6676429"/>
                  <a:pt x="4561286" y="6702570"/>
                </a:cubicBezTo>
                <a:lnTo>
                  <a:pt x="4548500" y="6717351"/>
                </a:lnTo>
                <a:lnTo>
                  <a:pt x="4567239" y="6710199"/>
                </a:lnTo>
                <a:cubicBezTo>
                  <a:pt x="4576478" y="6705793"/>
                  <a:pt x="4585719" y="6701384"/>
                  <a:pt x="4590339" y="6701384"/>
                </a:cubicBezTo>
                <a:cubicBezTo>
                  <a:pt x="4590339" y="6710199"/>
                  <a:pt x="4608820" y="6701384"/>
                  <a:pt x="4608820" y="6701384"/>
                </a:cubicBezTo>
                <a:cubicBezTo>
                  <a:pt x="4618061" y="6701384"/>
                  <a:pt x="4636540" y="6683748"/>
                  <a:pt x="4645781" y="6683748"/>
                </a:cubicBezTo>
                <a:cubicBezTo>
                  <a:pt x="4673504" y="6666117"/>
                  <a:pt x="4673504" y="6666117"/>
                  <a:pt x="4673504" y="6666117"/>
                </a:cubicBezTo>
                <a:cubicBezTo>
                  <a:pt x="4682745" y="6657300"/>
                  <a:pt x="4701225" y="6648483"/>
                  <a:pt x="4710466" y="6639666"/>
                </a:cubicBezTo>
                <a:lnTo>
                  <a:pt x="4711048" y="6639251"/>
                </a:lnTo>
                <a:lnTo>
                  <a:pt x="4712750" y="6623356"/>
                </a:lnTo>
                <a:cubicBezTo>
                  <a:pt x="4712750" y="6623356"/>
                  <a:pt x="4718316" y="6604135"/>
                  <a:pt x="4718316" y="6604135"/>
                </a:cubicBezTo>
                <a:cubicBezTo>
                  <a:pt x="4723880" y="6584917"/>
                  <a:pt x="4743277" y="6590533"/>
                  <a:pt x="4743277" y="6590533"/>
                </a:cubicBezTo>
                <a:cubicBezTo>
                  <a:pt x="4743277" y="6590533"/>
                  <a:pt x="4762674" y="6596149"/>
                  <a:pt x="4762674" y="6596149"/>
                </a:cubicBezTo>
                <a:lnTo>
                  <a:pt x="4763266" y="6610068"/>
                </a:lnTo>
                <a:lnTo>
                  <a:pt x="4765907" y="6608808"/>
                </a:lnTo>
                <a:cubicBezTo>
                  <a:pt x="4770528" y="6606604"/>
                  <a:pt x="4775148" y="6604401"/>
                  <a:pt x="4775148" y="6604401"/>
                </a:cubicBezTo>
                <a:cubicBezTo>
                  <a:pt x="4775148" y="6604401"/>
                  <a:pt x="4772838" y="6606604"/>
                  <a:pt x="4769373" y="6611013"/>
                </a:cubicBezTo>
                <a:lnTo>
                  <a:pt x="4763686" y="6619892"/>
                </a:lnTo>
                <a:lnTo>
                  <a:pt x="4764023" y="6627787"/>
                </a:lnTo>
                <a:cubicBezTo>
                  <a:pt x="4766089" y="6638802"/>
                  <a:pt x="4768154" y="6649816"/>
                  <a:pt x="4765370" y="6659429"/>
                </a:cubicBezTo>
                <a:cubicBezTo>
                  <a:pt x="4765370" y="6659429"/>
                  <a:pt x="4784769" y="6665044"/>
                  <a:pt x="4734848" y="6692251"/>
                </a:cubicBezTo>
                <a:cubicBezTo>
                  <a:pt x="4734848" y="6692251"/>
                  <a:pt x="4734848" y="6692251"/>
                  <a:pt x="4732424" y="6691549"/>
                </a:cubicBezTo>
                <a:lnTo>
                  <a:pt x="4729831" y="6690799"/>
                </a:lnTo>
                <a:lnTo>
                  <a:pt x="4726600" y="6701960"/>
                </a:lnTo>
                <a:lnTo>
                  <a:pt x="4732424" y="6699146"/>
                </a:lnTo>
                <a:cubicBezTo>
                  <a:pt x="4732894" y="6699413"/>
                  <a:pt x="4732269" y="6700483"/>
                  <a:pt x="4729769" y="6702621"/>
                </a:cubicBezTo>
                <a:lnTo>
                  <a:pt x="4724671" y="6708621"/>
                </a:lnTo>
                <a:lnTo>
                  <a:pt x="4723715" y="6711919"/>
                </a:lnTo>
                <a:cubicBezTo>
                  <a:pt x="4723715" y="6711919"/>
                  <a:pt x="4723715" y="6711919"/>
                  <a:pt x="4717339" y="6733942"/>
                </a:cubicBezTo>
                <a:cubicBezTo>
                  <a:pt x="4717339" y="6733942"/>
                  <a:pt x="4710960" y="6755968"/>
                  <a:pt x="4710960" y="6755968"/>
                </a:cubicBezTo>
                <a:cubicBezTo>
                  <a:pt x="4710960" y="6755968"/>
                  <a:pt x="4710960" y="6755968"/>
                  <a:pt x="4704582" y="6777993"/>
                </a:cubicBezTo>
                <a:cubicBezTo>
                  <a:pt x="4698206" y="6800017"/>
                  <a:pt x="4691829" y="6822039"/>
                  <a:pt x="4691829" y="6822039"/>
                </a:cubicBezTo>
                <a:cubicBezTo>
                  <a:pt x="4678484" y="6830111"/>
                  <a:pt x="4666735" y="6832677"/>
                  <a:pt x="4658321" y="6833225"/>
                </a:cubicBezTo>
                <a:lnTo>
                  <a:pt x="4647593" y="6832491"/>
                </a:lnTo>
                <a:lnTo>
                  <a:pt x="4646494" y="6833299"/>
                </a:lnTo>
                <a:lnTo>
                  <a:pt x="4635312" y="6839697"/>
                </a:lnTo>
                <a:lnTo>
                  <a:pt x="4648961" y="6843648"/>
                </a:lnTo>
                <a:cubicBezTo>
                  <a:pt x="4667767" y="6849095"/>
                  <a:pt x="4667767" y="6849095"/>
                  <a:pt x="4667767" y="6849095"/>
                </a:cubicBezTo>
                <a:cubicBezTo>
                  <a:pt x="4667767" y="6849095"/>
                  <a:pt x="4686577" y="6854541"/>
                  <a:pt x="4680689" y="6874872"/>
                </a:cubicBezTo>
                <a:cubicBezTo>
                  <a:pt x="4680689" y="6874872"/>
                  <a:pt x="4674804" y="6895197"/>
                  <a:pt x="4674804" y="6895197"/>
                </a:cubicBezTo>
                <a:cubicBezTo>
                  <a:pt x="4687725" y="6920974"/>
                  <a:pt x="4681839" y="6941307"/>
                  <a:pt x="4681839" y="6941307"/>
                </a:cubicBezTo>
                <a:cubicBezTo>
                  <a:pt x="4663031" y="6935861"/>
                  <a:pt x="4645370" y="6996848"/>
                  <a:pt x="4626562" y="6991400"/>
                </a:cubicBezTo>
                <a:cubicBezTo>
                  <a:pt x="4620675" y="7011725"/>
                  <a:pt x="4601869" y="7006279"/>
                  <a:pt x="4601869" y="7006279"/>
                </a:cubicBezTo>
                <a:lnTo>
                  <a:pt x="4599669" y="7005643"/>
                </a:lnTo>
                <a:lnTo>
                  <a:pt x="4599514" y="7005826"/>
                </a:lnTo>
                <a:lnTo>
                  <a:pt x="4599257" y="7005523"/>
                </a:lnTo>
                <a:lnTo>
                  <a:pt x="4583063" y="7000834"/>
                </a:lnTo>
                <a:cubicBezTo>
                  <a:pt x="4564252" y="6995387"/>
                  <a:pt x="4570138" y="6975062"/>
                  <a:pt x="4551329" y="6969616"/>
                </a:cubicBezTo>
                <a:cubicBezTo>
                  <a:pt x="4557216" y="6949284"/>
                  <a:pt x="4593684" y="6893743"/>
                  <a:pt x="4593684" y="6893743"/>
                </a:cubicBezTo>
                <a:cubicBezTo>
                  <a:pt x="4596628" y="6883578"/>
                  <a:pt x="4604273" y="6874776"/>
                  <a:pt x="4611920" y="6865973"/>
                </a:cubicBezTo>
                <a:lnTo>
                  <a:pt x="4627957" y="6841551"/>
                </a:lnTo>
                <a:lnTo>
                  <a:pt x="4619017" y="6842282"/>
                </a:lnTo>
                <a:cubicBezTo>
                  <a:pt x="4628175" y="6842282"/>
                  <a:pt x="4628175" y="6833299"/>
                  <a:pt x="4637335" y="6833299"/>
                </a:cubicBezTo>
                <a:lnTo>
                  <a:pt x="4646106" y="6828140"/>
                </a:lnTo>
                <a:lnTo>
                  <a:pt x="4650926" y="6812434"/>
                </a:lnTo>
                <a:cubicBezTo>
                  <a:pt x="4658455" y="6789998"/>
                  <a:pt x="4670633" y="6762194"/>
                  <a:pt x="4690650" y="6750087"/>
                </a:cubicBezTo>
                <a:cubicBezTo>
                  <a:pt x="4690650" y="6750087"/>
                  <a:pt x="4690650" y="6750087"/>
                  <a:pt x="4697025" y="6728061"/>
                </a:cubicBezTo>
                <a:lnTo>
                  <a:pt x="4697152" y="6727627"/>
                </a:lnTo>
                <a:lnTo>
                  <a:pt x="4682076" y="6736355"/>
                </a:lnTo>
                <a:cubicBezTo>
                  <a:pt x="4682076" y="6736355"/>
                  <a:pt x="4672839" y="6745103"/>
                  <a:pt x="4654368" y="6753854"/>
                </a:cubicBezTo>
                <a:cubicBezTo>
                  <a:pt x="4645134" y="6753854"/>
                  <a:pt x="4645134" y="6753854"/>
                  <a:pt x="4635897" y="6762604"/>
                </a:cubicBezTo>
                <a:cubicBezTo>
                  <a:pt x="4626660" y="6771354"/>
                  <a:pt x="4626660" y="6771354"/>
                  <a:pt x="4626660" y="6771354"/>
                </a:cubicBezTo>
                <a:lnTo>
                  <a:pt x="4612960" y="6777032"/>
                </a:lnTo>
                <a:lnTo>
                  <a:pt x="4612744" y="6777368"/>
                </a:lnTo>
                <a:cubicBezTo>
                  <a:pt x="4610200" y="6782161"/>
                  <a:pt x="4607656" y="6788551"/>
                  <a:pt x="4607656" y="6794942"/>
                </a:cubicBezTo>
                <a:cubicBezTo>
                  <a:pt x="4607656" y="6794942"/>
                  <a:pt x="4597479" y="6782161"/>
                  <a:pt x="4597479" y="6782161"/>
                </a:cubicBezTo>
                <a:cubicBezTo>
                  <a:pt x="4597479" y="6782161"/>
                  <a:pt x="4600023" y="6782161"/>
                  <a:pt x="4602566" y="6780564"/>
                </a:cubicBezTo>
                <a:lnTo>
                  <a:pt x="4603137" y="6779308"/>
                </a:lnTo>
                <a:lnTo>
                  <a:pt x="4589719" y="6780103"/>
                </a:lnTo>
                <a:cubicBezTo>
                  <a:pt x="4580482" y="6780103"/>
                  <a:pt x="4552776" y="6797603"/>
                  <a:pt x="4534302" y="6797603"/>
                </a:cubicBezTo>
                <a:cubicBezTo>
                  <a:pt x="4529684" y="6801974"/>
                  <a:pt x="4522757" y="6801974"/>
                  <a:pt x="4518139" y="6799787"/>
                </a:cubicBezTo>
                <a:lnTo>
                  <a:pt x="4513639" y="6795261"/>
                </a:lnTo>
                <a:lnTo>
                  <a:pt x="4511248" y="6801687"/>
                </a:lnTo>
                <a:cubicBezTo>
                  <a:pt x="4507551" y="6805659"/>
                  <a:pt x="4503855" y="6805659"/>
                  <a:pt x="4503855" y="6797713"/>
                </a:cubicBezTo>
                <a:cubicBezTo>
                  <a:pt x="4503855" y="6797713"/>
                  <a:pt x="4500159" y="6793741"/>
                  <a:pt x="4496463" y="6789769"/>
                </a:cubicBezTo>
                <a:lnTo>
                  <a:pt x="4495164" y="6788372"/>
                </a:lnTo>
                <a:lnTo>
                  <a:pt x="4491148" y="6790926"/>
                </a:lnTo>
                <a:cubicBezTo>
                  <a:pt x="4479453" y="6798364"/>
                  <a:pt x="4479453" y="6798364"/>
                  <a:pt x="4479453" y="6798364"/>
                </a:cubicBezTo>
                <a:lnTo>
                  <a:pt x="4473105" y="6801143"/>
                </a:lnTo>
                <a:lnTo>
                  <a:pt x="4471977" y="6804419"/>
                </a:lnTo>
                <a:lnTo>
                  <a:pt x="4467213" y="6803720"/>
                </a:lnTo>
                <a:lnTo>
                  <a:pt x="4459583" y="6807056"/>
                </a:lnTo>
                <a:lnTo>
                  <a:pt x="4459506" y="6807143"/>
                </a:lnTo>
                <a:cubicBezTo>
                  <a:pt x="4459506" y="6807143"/>
                  <a:pt x="4453853" y="6813678"/>
                  <a:pt x="4446786" y="6820215"/>
                </a:cubicBezTo>
                <a:lnTo>
                  <a:pt x="4442851" y="6822637"/>
                </a:lnTo>
                <a:lnTo>
                  <a:pt x="4442403" y="6824804"/>
                </a:lnTo>
                <a:lnTo>
                  <a:pt x="4442474" y="6824797"/>
                </a:lnTo>
                <a:lnTo>
                  <a:pt x="4450071" y="6821785"/>
                </a:lnTo>
                <a:lnTo>
                  <a:pt x="4441825" y="6827608"/>
                </a:lnTo>
                <a:lnTo>
                  <a:pt x="4437328" y="6849361"/>
                </a:lnTo>
                <a:cubicBezTo>
                  <a:pt x="4433629" y="6857306"/>
                  <a:pt x="4429930" y="6861278"/>
                  <a:pt x="4429930" y="6861278"/>
                </a:cubicBezTo>
                <a:cubicBezTo>
                  <a:pt x="4429930" y="6861278"/>
                  <a:pt x="4415150" y="6861278"/>
                  <a:pt x="4415150" y="6861278"/>
                </a:cubicBezTo>
                <a:cubicBezTo>
                  <a:pt x="4415150" y="6861278"/>
                  <a:pt x="4400365" y="6845387"/>
                  <a:pt x="4400365" y="6845387"/>
                </a:cubicBezTo>
                <a:lnTo>
                  <a:pt x="4396694" y="6846107"/>
                </a:lnTo>
                <a:lnTo>
                  <a:pt x="4391243" y="6849169"/>
                </a:lnTo>
                <a:lnTo>
                  <a:pt x="4381358" y="6865021"/>
                </a:lnTo>
                <a:cubicBezTo>
                  <a:pt x="4378533" y="6869961"/>
                  <a:pt x="4375709" y="6873253"/>
                  <a:pt x="4370063" y="6873253"/>
                </a:cubicBezTo>
                <a:cubicBezTo>
                  <a:pt x="4358768" y="6886427"/>
                  <a:pt x="4347475" y="6899597"/>
                  <a:pt x="4347475" y="6899597"/>
                </a:cubicBezTo>
                <a:cubicBezTo>
                  <a:pt x="4347475" y="6899597"/>
                  <a:pt x="4347475" y="6899597"/>
                  <a:pt x="4346064" y="6901243"/>
                </a:cubicBezTo>
                <a:lnTo>
                  <a:pt x="4340713" y="6907481"/>
                </a:lnTo>
                <a:lnTo>
                  <a:pt x="4348311" y="6916462"/>
                </a:lnTo>
                <a:cubicBezTo>
                  <a:pt x="4353831" y="6924443"/>
                  <a:pt x="4357514" y="6932419"/>
                  <a:pt x="4357514" y="6940399"/>
                </a:cubicBezTo>
                <a:cubicBezTo>
                  <a:pt x="4357514" y="6940399"/>
                  <a:pt x="4357514" y="6940399"/>
                  <a:pt x="4342789" y="6956354"/>
                </a:cubicBezTo>
                <a:cubicBezTo>
                  <a:pt x="4342789" y="6972313"/>
                  <a:pt x="4328065" y="6988268"/>
                  <a:pt x="4328065" y="7004224"/>
                </a:cubicBezTo>
                <a:cubicBezTo>
                  <a:pt x="4313341" y="7020182"/>
                  <a:pt x="4313341" y="7020182"/>
                  <a:pt x="4313341" y="7020182"/>
                </a:cubicBezTo>
                <a:cubicBezTo>
                  <a:pt x="4313341" y="7020182"/>
                  <a:pt x="4283898" y="7036139"/>
                  <a:pt x="4269174" y="7052092"/>
                </a:cubicBezTo>
                <a:cubicBezTo>
                  <a:pt x="4269174" y="7052092"/>
                  <a:pt x="4225006" y="7084007"/>
                  <a:pt x="4210282" y="7099964"/>
                </a:cubicBezTo>
                <a:cubicBezTo>
                  <a:pt x="4210282" y="7099964"/>
                  <a:pt x="4195559" y="7099964"/>
                  <a:pt x="4195559" y="7099964"/>
                </a:cubicBezTo>
                <a:cubicBezTo>
                  <a:pt x="4180836" y="7115919"/>
                  <a:pt x="4180836" y="7115919"/>
                  <a:pt x="4180836" y="7115919"/>
                </a:cubicBezTo>
                <a:lnTo>
                  <a:pt x="4164017" y="7123516"/>
                </a:lnTo>
                <a:lnTo>
                  <a:pt x="4189358" y="7123516"/>
                </a:lnTo>
                <a:cubicBezTo>
                  <a:pt x="4200651" y="7110342"/>
                  <a:pt x="4211946" y="7110342"/>
                  <a:pt x="4211946" y="7110342"/>
                </a:cubicBezTo>
                <a:cubicBezTo>
                  <a:pt x="4223241" y="7110342"/>
                  <a:pt x="4245827" y="7123516"/>
                  <a:pt x="4245827" y="7123516"/>
                </a:cubicBezTo>
                <a:cubicBezTo>
                  <a:pt x="4257123" y="7123516"/>
                  <a:pt x="4268417" y="7110342"/>
                  <a:pt x="4268417" y="7110342"/>
                </a:cubicBezTo>
                <a:cubicBezTo>
                  <a:pt x="4257123" y="7110342"/>
                  <a:pt x="4245827" y="7097169"/>
                  <a:pt x="4245827" y="7097169"/>
                </a:cubicBezTo>
                <a:cubicBezTo>
                  <a:pt x="4245827" y="7097169"/>
                  <a:pt x="4257123" y="7070827"/>
                  <a:pt x="4268417" y="7057655"/>
                </a:cubicBezTo>
                <a:cubicBezTo>
                  <a:pt x="4268417" y="7057655"/>
                  <a:pt x="4279713" y="7057655"/>
                  <a:pt x="4302300" y="7044483"/>
                </a:cubicBezTo>
                <a:cubicBezTo>
                  <a:pt x="4313593" y="7044483"/>
                  <a:pt x="4336180" y="7031313"/>
                  <a:pt x="4347475" y="7018140"/>
                </a:cubicBezTo>
                <a:cubicBezTo>
                  <a:pt x="4347475" y="7018140"/>
                  <a:pt x="4347475" y="7018140"/>
                  <a:pt x="4347475" y="7004969"/>
                </a:cubicBezTo>
                <a:lnTo>
                  <a:pt x="4349860" y="7004969"/>
                </a:lnTo>
                <a:lnTo>
                  <a:pt x="4359989" y="6993045"/>
                </a:lnTo>
                <a:cubicBezTo>
                  <a:pt x="4359989" y="6993045"/>
                  <a:pt x="4359989" y="6993045"/>
                  <a:pt x="4370847" y="6980266"/>
                </a:cubicBezTo>
                <a:cubicBezTo>
                  <a:pt x="4381701" y="6967484"/>
                  <a:pt x="4381701" y="6980266"/>
                  <a:pt x="4381701" y="6980266"/>
                </a:cubicBezTo>
                <a:cubicBezTo>
                  <a:pt x="4381701" y="6980266"/>
                  <a:pt x="4370847" y="6993045"/>
                  <a:pt x="4370847" y="6993045"/>
                </a:cubicBezTo>
                <a:lnTo>
                  <a:pt x="4350586" y="7004969"/>
                </a:lnTo>
                <a:lnTo>
                  <a:pt x="4381358" y="7004969"/>
                </a:lnTo>
                <a:cubicBezTo>
                  <a:pt x="4387004" y="6998384"/>
                  <a:pt x="4389828" y="6995092"/>
                  <a:pt x="4391241" y="6993446"/>
                </a:cubicBezTo>
                <a:lnTo>
                  <a:pt x="4392605" y="6991852"/>
                </a:lnTo>
                <a:lnTo>
                  <a:pt x="4392605" y="6987870"/>
                </a:lnTo>
                <a:cubicBezTo>
                  <a:pt x="4392605" y="6982583"/>
                  <a:pt x="4392605" y="6977295"/>
                  <a:pt x="4392605" y="6977295"/>
                </a:cubicBezTo>
                <a:cubicBezTo>
                  <a:pt x="4412974" y="6956145"/>
                  <a:pt x="4412974" y="6956145"/>
                  <a:pt x="4412974" y="6956145"/>
                </a:cubicBezTo>
                <a:cubicBezTo>
                  <a:pt x="4433342" y="6934993"/>
                  <a:pt x="4433342" y="6934993"/>
                  <a:pt x="4433342" y="6913849"/>
                </a:cubicBezTo>
                <a:cubicBezTo>
                  <a:pt x="4433342" y="6913849"/>
                  <a:pt x="4433342" y="6892694"/>
                  <a:pt x="4453711" y="6892694"/>
                </a:cubicBezTo>
                <a:cubicBezTo>
                  <a:pt x="4453711" y="6892694"/>
                  <a:pt x="4474081" y="6871544"/>
                  <a:pt x="4494452" y="6871544"/>
                </a:cubicBezTo>
                <a:cubicBezTo>
                  <a:pt x="4494452" y="6871544"/>
                  <a:pt x="4494452" y="6871544"/>
                  <a:pt x="4494452" y="6892694"/>
                </a:cubicBezTo>
                <a:cubicBezTo>
                  <a:pt x="4494452" y="6892694"/>
                  <a:pt x="4494452" y="6913849"/>
                  <a:pt x="4494452" y="6913849"/>
                </a:cubicBezTo>
                <a:lnTo>
                  <a:pt x="4486217" y="6930942"/>
                </a:lnTo>
                <a:lnTo>
                  <a:pt x="4490872" y="6933852"/>
                </a:lnTo>
                <a:cubicBezTo>
                  <a:pt x="4492864" y="6938209"/>
                  <a:pt x="4492864" y="6942565"/>
                  <a:pt x="4492864" y="6942565"/>
                </a:cubicBezTo>
                <a:lnTo>
                  <a:pt x="4484987" y="6957641"/>
                </a:lnTo>
                <a:lnTo>
                  <a:pt x="4494452" y="6977295"/>
                </a:lnTo>
                <a:cubicBezTo>
                  <a:pt x="4494452" y="6977295"/>
                  <a:pt x="4514821" y="6977295"/>
                  <a:pt x="4514821" y="6998444"/>
                </a:cubicBezTo>
                <a:cubicBezTo>
                  <a:pt x="4514821" y="6998444"/>
                  <a:pt x="4514821" y="7019592"/>
                  <a:pt x="4514821" y="7019592"/>
                </a:cubicBezTo>
                <a:cubicBezTo>
                  <a:pt x="4514821" y="7019592"/>
                  <a:pt x="4514821" y="7019592"/>
                  <a:pt x="4514821" y="7040744"/>
                </a:cubicBezTo>
                <a:cubicBezTo>
                  <a:pt x="4514821" y="7040744"/>
                  <a:pt x="4494452" y="7040744"/>
                  <a:pt x="4494452" y="7040744"/>
                </a:cubicBezTo>
                <a:cubicBezTo>
                  <a:pt x="4494452" y="7040744"/>
                  <a:pt x="4494452" y="7019592"/>
                  <a:pt x="4494452" y="7019592"/>
                </a:cubicBezTo>
                <a:cubicBezTo>
                  <a:pt x="4494452" y="7019592"/>
                  <a:pt x="4474081" y="7019592"/>
                  <a:pt x="4453711" y="7019592"/>
                </a:cubicBezTo>
                <a:cubicBezTo>
                  <a:pt x="4453711" y="7019592"/>
                  <a:pt x="4453711" y="7019592"/>
                  <a:pt x="4433342" y="7019592"/>
                </a:cubicBezTo>
                <a:cubicBezTo>
                  <a:pt x="4433342" y="7040744"/>
                  <a:pt x="4433342" y="7040744"/>
                  <a:pt x="4433342" y="7061894"/>
                </a:cubicBezTo>
                <a:cubicBezTo>
                  <a:pt x="4433342" y="7083044"/>
                  <a:pt x="4433342" y="7083044"/>
                  <a:pt x="4433342" y="7083044"/>
                </a:cubicBezTo>
                <a:cubicBezTo>
                  <a:pt x="4433342" y="7083044"/>
                  <a:pt x="4433342" y="7104192"/>
                  <a:pt x="4433342" y="7104192"/>
                </a:cubicBezTo>
                <a:lnTo>
                  <a:pt x="4430196" y="7116166"/>
                </a:lnTo>
                <a:lnTo>
                  <a:pt x="4439281" y="7110312"/>
                </a:lnTo>
                <a:cubicBezTo>
                  <a:pt x="4450331" y="7097849"/>
                  <a:pt x="4461380" y="7085390"/>
                  <a:pt x="4461380" y="7085390"/>
                </a:cubicBezTo>
                <a:cubicBezTo>
                  <a:pt x="4472432" y="7072927"/>
                  <a:pt x="4483483" y="7072927"/>
                  <a:pt x="4483483" y="7072927"/>
                </a:cubicBezTo>
                <a:cubicBezTo>
                  <a:pt x="4483483" y="7072927"/>
                  <a:pt x="4483483" y="7072927"/>
                  <a:pt x="4483483" y="7085390"/>
                </a:cubicBezTo>
                <a:cubicBezTo>
                  <a:pt x="4472432" y="7085390"/>
                  <a:pt x="4461380" y="7097849"/>
                  <a:pt x="4450331" y="7110312"/>
                </a:cubicBezTo>
                <a:cubicBezTo>
                  <a:pt x="4444808" y="7116544"/>
                  <a:pt x="4442044" y="7119659"/>
                  <a:pt x="4439281" y="7121217"/>
                </a:cubicBezTo>
                <a:lnTo>
                  <a:pt x="4428471" y="7122741"/>
                </a:lnTo>
                <a:lnTo>
                  <a:pt x="4425705" y="7133274"/>
                </a:lnTo>
                <a:cubicBezTo>
                  <a:pt x="4423158" y="7141205"/>
                  <a:pt x="4423158" y="7146494"/>
                  <a:pt x="4433342" y="7146494"/>
                </a:cubicBezTo>
                <a:cubicBezTo>
                  <a:pt x="4433342" y="7146494"/>
                  <a:pt x="4433342" y="7146494"/>
                  <a:pt x="4433342" y="7167644"/>
                </a:cubicBezTo>
                <a:cubicBezTo>
                  <a:pt x="4433342" y="7188793"/>
                  <a:pt x="4433342" y="7188793"/>
                  <a:pt x="4433342" y="7188793"/>
                </a:cubicBezTo>
                <a:cubicBezTo>
                  <a:pt x="4412974" y="7188793"/>
                  <a:pt x="4412974" y="7188793"/>
                  <a:pt x="4412974" y="7188793"/>
                </a:cubicBezTo>
                <a:cubicBezTo>
                  <a:pt x="4392605" y="7188793"/>
                  <a:pt x="4372236" y="7167644"/>
                  <a:pt x="4372236" y="7167644"/>
                </a:cubicBezTo>
                <a:cubicBezTo>
                  <a:pt x="4372236" y="7167644"/>
                  <a:pt x="4367144" y="7167644"/>
                  <a:pt x="4362053" y="7170287"/>
                </a:cubicBezTo>
                <a:lnTo>
                  <a:pt x="4360439" y="7173218"/>
                </a:lnTo>
                <a:lnTo>
                  <a:pt x="4361592" y="7174143"/>
                </a:lnTo>
                <a:lnTo>
                  <a:pt x="4358816" y="7176169"/>
                </a:lnTo>
                <a:lnTo>
                  <a:pt x="4358671" y="7176425"/>
                </a:lnTo>
                <a:lnTo>
                  <a:pt x="4353122" y="7189373"/>
                </a:lnTo>
                <a:cubicBezTo>
                  <a:pt x="4350297" y="7192667"/>
                  <a:pt x="4347475" y="7195959"/>
                  <a:pt x="4347475" y="7202543"/>
                </a:cubicBezTo>
                <a:cubicBezTo>
                  <a:pt x="4347475" y="7202543"/>
                  <a:pt x="4347475" y="7215716"/>
                  <a:pt x="4347475" y="7215716"/>
                </a:cubicBezTo>
                <a:lnTo>
                  <a:pt x="4331495" y="7223870"/>
                </a:lnTo>
                <a:lnTo>
                  <a:pt x="4331495" y="7228450"/>
                </a:lnTo>
                <a:cubicBezTo>
                  <a:pt x="4331495" y="7231093"/>
                  <a:pt x="4331495" y="7231093"/>
                  <a:pt x="4331495" y="7231093"/>
                </a:cubicBezTo>
                <a:lnTo>
                  <a:pt x="4324855" y="7250049"/>
                </a:lnTo>
                <a:lnTo>
                  <a:pt x="4337270" y="7245564"/>
                </a:lnTo>
                <a:cubicBezTo>
                  <a:pt x="4342789" y="7243571"/>
                  <a:pt x="4342789" y="7243571"/>
                  <a:pt x="4342789" y="7243571"/>
                </a:cubicBezTo>
                <a:lnTo>
                  <a:pt x="4355232" y="7243571"/>
                </a:lnTo>
                <a:lnTo>
                  <a:pt x="4356234" y="7241075"/>
                </a:lnTo>
                <a:cubicBezTo>
                  <a:pt x="4359365" y="7230257"/>
                  <a:pt x="4366348" y="7226417"/>
                  <a:pt x="4372548" y="7225281"/>
                </a:cubicBezTo>
                <a:lnTo>
                  <a:pt x="4373766" y="7225249"/>
                </a:lnTo>
                <a:lnTo>
                  <a:pt x="4374071" y="7221632"/>
                </a:lnTo>
                <a:cubicBezTo>
                  <a:pt x="4375912" y="7215648"/>
                  <a:pt x="4379593" y="7211660"/>
                  <a:pt x="4386953" y="7211660"/>
                </a:cubicBezTo>
                <a:cubicBezTo>
                  <a:pt x="4386953" y="7211660"/>
                  <a:pt x="4386953" y="7211660"/>
                  <a:pt x="4401678" y="7195702"/>
                </a:cubicBezTo>
                <a:cubicBezTo>
                  <a:pt x="4416400" y="7195702"/>
                  <a:pt x="4416400" y="7195702"/>
                  <a:pt x="4431124" y="7195702"/>
                </a:cubicBezTo>
                <a:cubicBezTo>
                  <a:pt x="4445846" y="7195702"/>
                  <a:pt x="4445846" y="7179744"/>
                  <a:pt x="4460570" y="7163792"/>
                </a:cubicBezTo>
                <a:lnTo>
                  <a:pt x="4469873" y="7173873"/>
                </a:lnTo>
                <a:lnTo>
                  <a:pt x="4475415" y="7168182"/>
                </a:lnTo>
                <a:cubicBezTo>
                  <a:pt x="4475415" y="7189732"/>
                  <a:pt x="4475415" y="7189732"/>
                  <a:pt x="4475415" y="7211281"/>
                </a:cubicBezTo>
                <a:lnTo>
                  <a:pt x="4475291" y="7211436"/>
                </a:lnTo>
                <a:lnTo>
                  <a:pt x="4475291" y="7211660"/>
                </a:lnTo>
                <a:cubicBezTo>
                  <a:pt x="4475291" y="7211660"/>
                  <a:pt x="4475291" y="7215648"/>
                  <a:pt x="4475291" y="7221631"/>
                </a:cubicBezTo>
                <a:lnTo>
                  <a:pt x="4475291" y="7238927"/>
                </a:lnTo>
                <a:lnTo>
                  <a:pt x="4494298" y="7222301"/>
                </a:lnTo>
                <a:lnTo>
                  <a:pt x="4505520" y="7212487"/>
                </a:lnTo>
                <a:lnTo>
                  <a:pt x="4503474" y="7211232"/>
                </a:lnTo>
                <a:cubicBezTo>
                  <a:pt x="4503474" y="7211232"/>
                  <a:pt x="4518217" y="7179562"/>
                  <a:pt x="4532957" y="7163724"/>
                </a:cubicBezTo>
                <a:cubicBezTo>
                  <a:pt x="4532957" y="7163724"/>
                  <a:pt x="4532957" y="7163724"/>
                  <a:pt x="4532957" y="7147892"/>
                </a:cubicBezTo>
                <a:cubicBezTo>
                  <a:pt x="4547701" y="7147892"/>
                  <a:pt x="4547701" y="7132055"/>
                  <a:pt x="4562442" y="7116217"/>
                </a:cubicBezTo>
                <a:cubicBezTo>
                  <a:pt x="4577185" y="7100385"/>
                  <a:pt x="4606667" y="7100385"/>
                  <a:pt x="4621410" y="7084550"/>
                </a:cubicBezTo>
                <a:cubicBezTo>
                  <a:pt x="4636152" y="7084550"/>
                  <a:pt x="4650895" y="7037045"/>
                  <a:pt x="4665639" y="7037045"/>
                </a:cubicBezTo>
                <a:cubicBezTo>
                  <a:pt x="4665639" y="7037045"/>
                  <a:pt x="4680380" y="7021210"/>
                  <a:pt x="4695120" y="7005378"/>
                </a:cubicBezTo>
                <a:cubicBezTo>
                  <a:pt x="4709864" y="6989538"/>
                  <a:pt x="4724605" y="6973706"/>
                  <a:pt x="4724605" y="6957869"/>
                </a:cubicBezTo>
                <a:cubicBezTo>
                  <a:pt x="4724605" y="6942034"/>
                  <a:pt x="4724605" y="6926198"/>
                  <a:pt x="4739348" y="6910363"/>
                </a:cubicBezTo>
                <a:cubicBezTo>
                  <a:pt x="4739348" y="6910363"/>
                  <a:pt x="4739348" y="6894529"/>
                  <a:pt x="4754086" y="6894529"/>
                </a:cubicBezTo>
                <a:cubicBezTo>
                  <a:pt x="4754086" y="6894529"/>
                  <a:pt x="4754086" y="6894529"/>
                  <a:pt x="4754086" y="6910363"/>
                </a:cubicBezTo>
                <a:cubicBezTo>
                  <a:pt x="4754086" y="6926198"/>
                  <a:pt x="4754086" y="6926198"/>
                  <a:pt x="4754086" y="6926198"/>
                </a:cubicBezTo>
                <a:cubicBezTo>
                  <a:pt x="4754086" y="6926198"/>
                  <a:pt x="4754086" y="6942034"/>
                  <a:pt x="4754086" y="6957869"/>
                </a:cubicBezTo>
                <a:cubicBezTo>
                  <a:pt x="4754086" y="6957869"/>
                  <a:pt x="4739348" y="6989538"/>
                  <a:pt x="4739348" y="7005378"/>
                </a:cubicBezTo>
                <a:cubicBezTo>
                  <a:pt x="4731977" y="7005378"/>
                  <a:pt x="4724605" y="7013294"/>
                  <a:pt x="4717236" y="7025168"/>
                </a:cubicBezTo>
                <a:lnTo>
                  <a:pt x="4699612" y="7059873"/>
                </a:lnTo>
                <a:lnTo>
                  <a:pt x="4720239" y="7045769"/>
                </a:lnTo>
                <a:lnTo>
                  <a:pt x="4728539" y="7034744"/>
                </a:lnTo>
                <a:lnTo>
                  <a:pt x="4728539" y="7033521"/>
                </a:lnTo>
                <a:lnTo>
                  <a:pt x="4730108" y="7032661"/>
                </a:lnTo>
                <a:lnTo>
                  <a:pt x="4742790" y="7015812"/>
                </a:lnTo>
                <a:lnTo>
                  <a:pt x="4751789" y="7011826"/>
                </a:lnTo>
                <a:lnTo>
                  <a:pt x="4752003" y="7011015"/>
                </a:lnTo>
                <a:cubicBezTo>
                  <a:pt x="4752003" y="7011015"/>
                  <a:pt x="4752003" y="6988507"/>
                  <a:pt x="4775464" y="6988507"/>
                </a:cubicBezTo>
                <a:cubicBezTo>
                  <a:pt x="4775464" y="6966002"/>
                  <a:pt x="4775464" y="6966002"/>
                  <a:pt x="4775464" y="6943501"/>
                </a:cubicBezTo>
                <a:cubicBezTo>
                  <a:pt x="4775464" y="6943501"/>
                  <a:pt x="4798927" y="6920998"/>
                  <a:pt x="4822387" y="6875983"/>
                </a:cubicBezTo>
                <a:cubicBezTo>
                  <a:pt x="4822387" y="6875983"/>
                  <a:pt x="4845852" y="6853482"/>
                  <a:pt x="4845852" y="6853482"/>
                </a:cubicBezTo>
                <a:lnTo>
                  <a:pt x="4845852" y="6846721"/>
                </a:lnTo>
                <a:lnTo>
                  <a:pt x="4844806" y="6847665"/>
                </a:lnTo>
                <a:cubicBezTo>
                  <a:pt x="4833610" y="6821303"/>
                  <a:pt x="4844806" y="6821303"/>
                  <a:pt x="4867197" y="6794942"/>
                </a:cubicBezTo>
                <a:lnTo>
                  <a:pt x="4867864" y="6809862"/>
                </a:lnTo>
                <a:lnTo>
                  <a:pt x="4869314" y="6808472"/>
                </a:lnTo>
                <a:cubicBezTo>
                  <a:pt x="4892772" y="6785966"/>
                  <a:pt x="4892772" y="6785966"/>
                  <a:pt x="4892772" y="6763465"/>
                </a:cubicBezTo>
                <a:cubicBezTo>
                  <a:pt x="4892772" y="6763465"/>
                  <a:pt x="4892772" y="6740959"/>
                  <a:pt x="4916234" y="6740959"/>
                </a:cubicBezTo>
                <a:cubicBezTo>
                  <a:pt x="4916234" y="6740959"/>
                  <a:pt x="4922101" y="6735331"/>
                  <a:pt x="4930897" y="6729705"/>
                </a:cubicBezTo>
                <a:lnTo>
                  <a:pt x="4931502" y="6729495"/>
                </a:lnTo>
                <a:lnTo>
                  <a:pt x="4921489" y="6723355"/>
                </a:lnTo>
                <a:cubicBezTo>
                  <a:pt x="4901295" y="6701807"/>
                  <a:pt x="4901295" y="6701807"/>
                  <a:pt x="4901295" y="6701807"/>
                </a:cubicBezTo>
                <a:cubicBezTo>
                  <a:pt x="4921489" y="6680259"/>
                  <a:pt x="4941682" y="6658708"/>
                  <a:pt x="4961872" y="6658708"/>
                </a:cubicBezTo>
                <a:cubicBezTo>
                  <a:pt x="4961872" y="6658708"/>
                  <a:pt x="4961872" y="6658708"/>
                  <a:pt x="4961872" y="6637160"/>
                </a:cubicBezTo>
                <a:cubicBezTo>
                  <a:pt x="4961872" y="6637160"/>
                  <a:pt x="4961872" y="6637160"/>
                  <a:pt x="4982066" y="6658708"/>
                </a:cubicBezTo>
                <a:cubicBezTo>
                  <a:pt x="4982066" y="6680259"/>
                  <a:pt x="4982066" y="6680259"/>
                  <a:pt x="4982066" y="6680259"/>
                </a:cubicBezTo>
                <a:cubicBezTo>
                  <a:pt x="4982066" y="6680259"/>
                  <a:pt x="4977017" y="6685645"/>
                  <a:pt x="4971969" y="6693725"/>
                </a:cubicBezTo>
                <a:lnTo>
                  <a:pt x="4963160" y="6719578"/>
                </a:lnTo>
                <a:lnTo>
                  <a:pt x="4963160" y="6721264"/>
                </a:lnTo>
                <a:cubicBezTo>
                  <a:pt x="4963160" y="6724079"/>
                  <a:pt x="4963160" y="6729705"/>
                  <a:pt x="4963160" y="6740959"/>
                </a:cubicBezTo>
                <a:cubicBezTo>
                  <a:pt x="4963160" y="6740959"/>
                  <a:pt x="4963160" y="6763465"/>
                  <a:pt x="4963160" y="6763465"/>
                </a:cubicBezTo>
                <a:cubicBezTo>
                  <a:pt x="4939697" y="6785966"/>
                  <a:pt x="4939697" y="6808472"/>
                  <a:pt x="4963160" y="6830976"/>
                </a:cubicBezTo>
                <a:cubicBezTo>
                  <a:pt x="4963160" y="6830976"/>
                  <a:pt x="4986621" y="6830976"/>
                  <a:pt x="4986621" y="6853482"/>
                </a:cubicBezTo>
                <a:cubicBezTo>
                  <a:pt x="4986621" y="6853482"/>
                  <a:pt x="4986621" y="6875983"/>
                  <a:pt x="4986621" y="6875983"/>
                </a:cubicBezTo>
                <a:cubicBezTo>
                  <a:pt x="4986621" y="6875983"/>
                  <a:pt x="4986621" y="6875983"/>
                  <a:pt x="4986621" y="6898489"/>
                </a:cubicBezTo>
                <a:cubicBezTo>
                  <a:pt x="4986621" y="6898489"/>
                  <a:pt x="4963160" y="6898489"/>
                  <a:pt x="4963160" y="6898489"/>
                </a:cubicBezTo>
                <a:cubicBezTo>
                  <a:pt x="4963160" y="6898489"/>
                  <a:pt x="4963160" y="6875983"/>
                  <a:pt x="4963160" y="6875983"/>
                </a:cubicBezTo>
                <a:cubicBezTo>
                  <a:pt x="4963160" y="6875983"/>
                  <a:pt x="4939697" y="6875983"/>
                  <a:pt x="4916234" y="6875983"/>
                </a:cubicBezTo>
                <a:cubicBezTo>
                  <a:pt x="4916234" y="6875983"/>
                  <a:pt x="4916234" y="6875983"/>
                  <a:pt x="4892772" y="6875983"/>
                </a:cubicBezTo>
                <a:cubicBezTo>
                  <a:pt x="4892772" y="6898489"/>
                  <a:pt x="4892772" y="6898489"/>
                  <a:pt x="4892772" y="6920998"/>
                </a:cubicBezTo>
                <a:cubicBezTo>
                  <a:pt x="4892772" y="6943501"/>
                  <a:pt x="4892772" y="6943501"/>
                  <a:pt x="4892772" y="6943501"/>
                </a:cubicBezTo>
                <a:cubicBezTo>
                  <a:pt x="4892772" y="6943501"/>
                  <a:pt x="4892772" y="6966002"/>
                  <a:pt x="4892772" y="6966002"/>
                </a:cubicBezTo>
                <a:cubicBezTo>
                  <a:pt x="4892772" y="6988507"/>
                  <a:pt x="4869314" y="7011015"/>
                  <a:pt x="4892772" y="7011015"/>
                </a:cubicBezTo>
                <a:cubicBezTo>
                  <a:pt x="4892772" y="7011015"/>
                  <a:pt x="4892772" y="7011015"/>
                  <a:pt x="4892772" y="7033521"/>
                </a:cubicBezTo>
                <a:cubicBezTo>
                  <a:pt x="4892772" y="7056022"/>
                  <a:pt x="4892772" y="7056022"/>
                  <a:pt x="4892772" y="7056022"/>
                </a:cubicBezTo>
                <a:cubicBezTo>
                  <a:pt x="4869314" y="7056022"/>
                  <a:pt x="4869314" y="7056022"/>
                  <a:pt x="4869314" y="7056022"/>
                </a:cubicBezTo>
                <a:cubicBezTo>
                  <a:pt x="4845852" y="7056022"/>
                  <a:pt x="4822387" y="7033521"/>
                  <a:pt x="4822387" y="7033521"/>
                </a:cubicBezTo>
                <a:cubicBezTo>
                  <a:pt x="4822387" y="7033521"/>
                  <a:pt x="4798927" y="7033521"/>
                  <a:pt x="4798927" y="7056022"/>
                </a:cubicBezTo>
                <a:cubicBezTo>
                  <a:pt x="4798927" y="7056022"/>
                  <a:pt x="4775464" y="7078528"/>
                  <a:pt x="4775464" y="7078528"/>
                </a:cubicBezTo>
                <a:cubicBezTo>
                  <a:pt x="4775464" y="7101032"/>
                  <a:pt x="4775464" y="7101032"/>
                  <a:pt x="4775464" y="7101032"/>
                </a:cubicBezTo>
                <a:cubicBezTo>
                  <a:pt x="4775464" y="7112286"/>
                  <a:pt x="4769597" y="7123536"/>
                  <a:pt x="4763732" y="7131976"/>
                </a:cubicBezTo>
                <a:lnTo>
                  <a:pt x="4761133" y="7135093"/>
                </a:lnTo>
                <a:lnTo>
                  <a:pt x="4767177" y="7136102"/>
                </a:lnTo>
                <a:cubicBezTo>
                  <a:pt x="4768834" y="7138038"/>
                  <a:pt x="4768834" y="7141909"/>
                  <a:pt x="4768834" y="7149650"/>
                </a:cubicBezTo>
                <a:cubicBezTo>
                  <a:pt x="4768834" y="7149650"/>
                  <a:pt x="4755565" y="7165133"/>
                  <a:pt x="4755565" y="7180615"/>
                </a:cubicBezTo>
                <a:cubicBezTo>
                  <a:pt x="4755565" y="7180615"/>
                  <a:pt x="4752248" y="7176745"/>
                  <a:pt x="4748932" y="7172875"/>
                </a:cubicBezTo>
                <a:lnTo>
                  <a:pt x="4743954" y="7167066"/>
                </a:lnTo>
                <a:lnTo>
                  <a:pt x="4728539" y="7188239"/>
                </a:lnTo>
                <a:cubicBezTo>
                  <a:pt x="4716808" y="7202305"/>
                  <a:pt x="4705074" y="7213557"/>
                  <a:pt x="4705074" y="7213557"/>
                </a:cubicBezTo>
                <a:cubicBezTo>
                  <a:pt x="4705074" y="7230435"/>
                  <a:pt x="4705074" y="7259971"/>
                  <a:pt x="4705074" y="7273686"/>
                </a:cubicBezTo>
                <a:lnTo>
                  <a:pt x="4705074" y="7275927"/>
                </a:lnTo>
                <a:lnTo>
                  <a:pt x="4717723" y="7275927"/>
                </a:lnTo>
                <a:cubicBezTo>
                  <a:pt x="4717723" y="7275927"/>
                  <a:pt x="4718983" y="7274605"/>
                  <a:pt x="4720879" y="7272621"/>
                </a:cubicBezTo>
                <a:lnTo>
                  <a:pt x="4725336" y="7267950"/>
                </a:lnTo>
                <a:lnTo>
                  <a:pt x="4728590" y="7256710"/>
                </a:lnTo>
                <a:cubicBezTo>
                  <a:pt x="4730760" y="7249215"/>
                  <a:pt x="4732931" y="7241721"/>
                  <a:pt x="4737269" y="7226731"/>
                </a:cubicBezTo>
                <a:cubicBezTo>
                  <a:pt x="4745872" y="7221099"/>
                  <a:pt x="4752321" y="7216874"/>
                  <a:pt x="4757161" y="7213704"/>
                </a:cubicBezTo>
                <a:lnTo>
                  <a:pt x="4757469" y="7213502"/>
                </a:lnTo>
                <a:lnTo>
                  <a:pt x="4758109" y="7212438"/>
                </a:lnTo>
                <a:cubicBezTo>
                  <a:pt x="4768205" y="7196565"/>
                  <a:pt x="4778299" y="7180692"/>
                  <a:pt x="4778299" y="7170109"/>
                </a:cubicBezTo>
                <a:cubicBezTo>
                  <a:pt x="4778299" y="7170109"/>
                  <a:pt x="4778299" y="7148941"/>
                  <a:pt x="4798491" y="7148941"/>
                </a:cubicBezTo>
                <a:cubicBezTo>
                  <a:pt x="4818685" y="7127782"/>
                  <a:pt x="4838877" y="7106616"/>
                  <a:pt x="4879263" y="7106616"/>
                </a:cubicBezTo>
                <a:cubicBezTo>
                  <a:pt x="4879263" y="7106616"/>
                  <a:pt x="4859068" y="7127782"/>
                  <a:pt x="4859068" y="7127782"/>
                </a:cubicBezTo>
                <a:cubicBezTo>
                  <a:pt x="4859068" y="7127782"/>
                  <a:pt x="4859068" y="7127782"/>
                  <a:pt x="4838877" y="7148941"/>
                </a:cubicBezTo>
                <a:cubicBezTo>
                  <a:pt x="4818685" y="7148941"/>
                  <a:pt x="4798491" y="7170109"/>
                  <a:pt x="4798491" y="7170109"/>
                </a:cubicBezTo>
                <a:cubicBezTo>
                  <a:pt x="4798491" y="7191273"/>
                  <a:pt x="4798491" y="7191273"/>
                  <a:pt x="4778299" y="7212433"/>
                </a:cubicBezTo>
                <a:cubicBezTo>
                  <a:pt x="4778299" y="7212433"/>
                  <a:pt x="4778299" y="7212433"/>
                  <a:pt x="4778299" y="7233601"/>
                </a:cubicBezTo>
                <a:cubicBezTo>
                  <a:pt x="4768202" y="7233601"/>
                  <a:pt x="4763156" y="7244182"/>
                  <a:pt x="4758109" y="7254764"/>
                </a:cubicBezTo>
                <a:lnTo>
                  <a:pt x="4755899" y="7258683"/>
                </a:lnTo>
                <a:lnTo>
                  <a:pt x="4736952" y="7324117"/>
                </a:lnTo>
                <a:cubicBezTo>
                  <a:pt x="4736952" y="7324117"/>
                  <a:pt x="4736952" y="7324117"/>
                  <a:pt x="4728270" y="7354097"/>
                </a:cubicBezTo>
                <a:cubicBezTo>
                  <a:pt x="4728270" y="7354097"/>
                  <a:pt x="4719590" y="7384077"/>
                  <a:pt x="4719590" y="7384077"/>
                </a:cubicBezTo>
                <a:cubicBezTo>
                  <a:pt x="4719590" y="7384077"/>
                  <a:pt x="4719590" y="7384077"/>
                  <a:pt x="4710908" y="7414056"/>
                </a:cubicBezTo>
                <a:lnTo>
                  <a:pt x="4709044" y="7420492"/>
                </a:lnTo>
                <a:lnTo>
                  <a:pt x="4729792" y="7418970"/>
                </a:lnTo>
                <a:cubicBezTo>
                  <a:pt x="4729792" y="7418970"/>
                  <a:pt x="4729792" y="7439442"/>
                  <a:pt x="4729792" y="7439442"/>
                </a:cubicBezTo>
                <a:cubicBezTo>
                  <a:pt x="4704416" y="7439442"/>
                  <a:pt x="4704416" y="7459918"/>
                  <a:pt x="4704416" y="7459918"/>
                </a:cubicBezTo>
                <a:lnTo>
                  <a:pt x="4698032" y="7458526"/>
                </a:lnTo>
                <a:lnTo>
                  <a:pt x="4695038" y="7468862"/>
                </a:lnTo>
                <a:cubicBezTo>
                  <a:pt x="4694088" y="7472141"/>
                  <a:pt x="4693547" y="7474014"/>
                  <a:pt x="4693547" y="7474014"/>
                </a:cubicBezTo>
                <a:cubicBezTo>
                  <a:pt x="4676344" y="7485280"/>
                  <a:pt x="4661312" y="7489051"/>
                  <a:pt x="4650582" y="7490005"/>
                </a:cubicBezTo>
                <a:lnTo>
                  <a:pt x="4648432" y="7489989"/>
                </a:lnTo>
                <a:lnTo>
                  <a:pt x="4644537" y="7502022"/>
                </a:lnTo>
                <a:cubicBezTo>
                  <a:pt x="4635908" y="7528678"/>
                  <a:pt x="4635908" y="7528678"/>
                  <a:pt x="4635908" y="7528678"/>
                </a:cubicBezTo>
                <a:cubicBezTo>
                  <a:pt x="4635908" y="7549742"/>
                  <a:pt x="4635908" y="7570805"/>
                  <a:pt x="4635908" y="7570805"/>
                </a:cubicBezTo>
                <a:cubicBezTo>
                  <a:pt x="4635908" y="7586599"/>
                  <a:pt x="4624402" y="7602396"/>
                  <a:pt x="4618648" y="7600423"/>
                </a:cubicBezTo>
                <a:lnTo>
                  <a:pt x="4617026" y="7596086"/>
                </a:lnTo>
                <a:lnTo>
                  <a:pt x="4609615" y="7610273"/>
                </a:lnTo>
                <a:cubicBezTo>
                  <a:pt x="4609615" y="7610273"/>
                  <a:pt x="4609615" y="7610273"/>
                  <a:pt x="4609615" y="7592853"/>
                </a:cubicBezTo>
                <a:cubicBezTo>
                  <a:pt x="4609615" y="7592853"/>
                  <a:pt x="4609615" y="7592853"/>
                  <a:pt x="4611608" y="7592853"/>
                </a:cubicBezTo>
                <a:lnTo>
                  <a:pt x="4615820" y="7592853"/>
                </a:lnTo>
                <a:lnTo>
                  <a:pt x="4615450" y="7591865"/>
                </a:lnTo>
                <a:cubicBezTo>
                  <a:pt x="4615450" y="7591865"/>
                  <a:pt x="4594998" y="7570805"/>
                  <a:pt x="4594998" y="7570805"/>
                </a:cubicBezTo>
                <a:cubicBezTo>
                  <a:pt x="4594998" y="7591865"/>
                  <a:pt x="4574541" y="7591865"/>
                  <a:pt x="4574541" y="7591865"/>
                </a:cubicBezTo>
                <a:cubicBezTo>
                  <a:pt x="4574541" y="7612928"/>
                  <a:pt x="4554087" y="7591865"/>
                  <a:pt x="4554087" y="7591865"/>
                </a:cubicBezTo>
                <a:cubicBezTo>
                  <a:pt x="4533632" y="7591865"/>
                  <a:pt x="4533632" y="7591865"/>
                  <a:pt x="4533632" y="7612928"/>
                </a:cubicBezTo>
                <a:cubicBezTo>
                  <a:pt x="4533632" y="7655057"/>
                  <a:pt x="4513176" y="7676115"/>
                  <a:pt x="4513176" y="7676115"/>
                </a:cubicBezTo>
                <a:cubicBezTo>
                  <a:pt x="4513176" y="7676115"/>
                  <a:pt x="4492722" y="7676115"/>
                  <a:pt x="4492722" y="7676115"/>
                </a:cubicBezTo>
                <a:cubicBezTo>
                  <a:pt x="4492722" y="7676115"/>
                  <a:pt x="4472266" y="7655057"/>
                  <a:pt x="4472266" y="7655057"/>
                </a:cubicBezTo>
                <a:cubicBezTo>
                  <a:pt x="4462039" y="7665586"/>
                  <a:pt x="4451811" y="7665586"/>
                  <a:pt x="4444142" y="7660321"/>
                </a:cubicBezTo>
                <a:lnTo>
                  <a:pt x="4440587" y="7653002"/>
                </a:lnTo>
                <a:lnTo>
                  <a:pt x="4433932" y="7652903"/>
                </a:lnTo>
                <a:cubicBezTo>
                  <a:pt x="4433932" y="7652903"/>
                  <a:pt x="4433932" y="7652903"/>
                  <a:pt x="4434537" y="7650812"/>
                </a:cubicBezTo>
                <a:lnTo>
                  <a:pt x="4436400" y="7644377"/>
                </a:lnTo>
                <a:lnTo>
                  <a:pt x="4434403" y="7640264"/>
                </a:lnTo>
                <a:lnTo>
                  <a:pt x="4431124" y="7642484"/>
                </a:lnTo>
                <a:cubicBezTo>
                  <a:pt x="4431124" y="7658443"/>
                  <a:pt x="4416400" y="7658443"/>
                  <a:pt x="4416400" y="7674395"/>
                </a:cubicBezTo>
                <a:cubicBezTo>
                  <a:pt x="4416400" y="7674395"/>
                  <a:pt x="4416400" y="7690353"/>
                  <a:pt x="4416400" y="7690353"/>
                </a:cubicBezTo>
                <a:lnTo>
                  <a:pt x="4402838" y="7696785"/>
                </a:lnTo>
                <a:lnTo>
                  <a:pt x="4403000" y="7697407"/>
                </a:lnTo>
                <a:cubicBezTo>
                  <a:pt x="4405933" y="7703032"/>
                  <a:pt x="4411800" y="7708659"/>
                  <a:pt x="4423531" y="7708659"/>
                </a:cubicBezTo>
                <a:cubicBezTo>
                  <a:pt x="4423531" y="7708659"/>
                  <a:pt x="4446992" y="7686153"/>
                  <a:pt x="4446992" y="7686153"/>
                </a:cubicBezTo>
                <a:cubicBezTo>
                  <a:pt x="4470455" y="7686153"/>
                  <a:pt x="4470455" y="7708659"/>
                  <a:pt x="4470455" y="7731165"/>
                </a:cubicBezTo>
                <a:cubicBezTo>
                  <a:pt x="4458724" y="7731165"/>
                  <a:pt x="4452859" y="7742416"/>
                  <a:pt x="4449926" y="7756481"/>
                </a:cubicBezTo>
                <a:lnTo>
                  <a:pt x="4447813" y="7786894"/>
                </a:lnTo>
                <a:lnTo>
                  <a:pt x="4455867" y="7790166"/>
                </a:lnTo>
                <a:lnTo>
                  <a:pt x="4470455" y="7776173"/>
                </a:lnTo>
                <a:cubicBezTo>
                  <a:pt x="4493919" y="7776173"/>
                  <a:pt x="4517381" y="7753665"/>
                  <a:pt x="4517381" y="7753665"/>
                </a:cubicBezTo>
                <a:cubicBezTo>
                  <a:pt x="4517381" y="7753665"/>
                  <a:pt x="4517381" y="7731165"/>
                  <a:pt x="4517381" y="7731165"/>
                </a:cubicBezTo>
                <a:cubicBezTo>
                  <a:pt x="4540843" y="7731165"/>
                  <a:pt x="4540843" y="7731165"/>
                  <a:pt x="4564304" y="7731165"/>
                </a:cubicBezTo>
                <a:lnTo>
                  <a:pt x="4566661" y="7730713"/>
                </a:lnTo>
                <a:lnTo>
                  <a:pt x="4572830" y="7726256"/>
                </a:lnTo>
                <a:cubicBezTo>
                  <a:pt x="4578349" y="7722268"/>
                  <a:pt x="4578349" y="7722268"/>
                  <a:pt x="4578349" y="7722268"/>
                </a:cubicBezTo>
                <a:cubicBezTo>
                  <a:pt x="4593071" y="7706310"/>
                  <a:pt x="4622517" y="7690353"/>
                  <a:pt x="4637242" y="7674395"/>
                </a:cubicBezTo>
                <a:cubicBezTo>
                  <a:pt x="4651963" y="7658443"/>
                  <a:pt x="4696133" y="7626527"/>
                  <a:pt x="4710852" y="7626527"/>
                </a:cubicBezTo>
                <a:cubicBezTo>
                  <a:pt x="4710852" y="7626527"/>
                  <a:pt x="4740297" y="7610569"/>
                  <a:pt x="4740297" y="7610569"/>
                </a:cubicBezTo>
                <a:cubicBezTo>
                  <a:pt x="4740297" y="7610569"/>
                  <a:pt x="4725576" y="7626527"/>
                  <a:pt x="4710852" y="7658443"/>
                </a:cubicBezTo>
                <a:cubicBezTo>
                  <a:pt x="4710852" y="7658443"/>
                  <a:pt x="4710852" y="7658443"/>
                  <a:pt x="4709013" y="7660435"/>
                </a:cubicBezTo>
                <a:lnTo>
                  <a:pt x="4706052" y="7663648"/>
                </a:lnTo>
                <a:lnTo>
                  <a:pt x="4725607" y="7663648"/>
                </a:lnTo>
                <a:cubicBezTo>
                  <a:pt x="4728539" y="7663648"/>
                  <a:pt x="4728539" y="7663648"/>
                  <a:pt x="4728539" y="7663648"/>
                </a:cubicBezTo>
                <a:cubicBezTo>
                  <a:pt x="4728539" y="7663648"/>
                  <a:pt x="4705074" y="7686153"/>
                  <a:pt x="4705074" y="7686153"/>
                </a:cubicBezTo>
                <a:cubicBezTo>
                  <a:pt x="4705074" y="7686153"/>
                  <a:pt x="4705074" y="7708659"/>
                  <a:pt x="4705074" y="7708659"/>
                </a:cubicBezTo>
                <a:cubicBezTo>
                  <a:pt x="4728539" y="7708659"/>
                  <a:pt x="4775464" y="7663648"/>
                  <a:pt x="4798927" y="7663648"/>
                </a:cubicBezTo>
                <a:cubicBezTo>
                  <a:pt x="4798927" y="7663648"/>
                  <a:pt x="4798927" y="7663648"/>
                  <a:pt x="4798927" y="7641145"/>
                </a:cubicBezTo>
                <a:cubicBezTo>
                  <a:pt x="4822387" y="7618640"/>
                  <a:pt x="4822387" y="7618640"/>
                  <a:pt x="4822387" y="7618640"/>
                </a:cubicBezTo>
                <a:lnTo>
                  <a:pt x="4843580" y="7640815"/>
                </a:lnTo>
                <a:lnTo>
                  <a:pt x="4849753" y="7630399"/>
                </a:lnTo>
                <a:cubicBezTo>
                  <a:pt x="4849753" y="7630399"/>
                  <a:pt x="4857182" y="7622742"/>
                  <a:pt x="4864610" y="7615085"/>
                </a:cubicBezTo>
                <a:lnTo>
                  <a:pt x="4865480" y="7614189"/>
                </a:lnTo>
                <a:lnTo>
                  <a:pt x="4842261" y="7609884"/>
                </a:lnTo>
                <a:cubicBezTo>
                  <a:pt x="4835690" y="7608344"/>
                  <a:pt x="4831374" y="7607095"/>
                  <a:pt x="4831374" y="7607095"/>
                </a:cubicBezTo>
                <a:cubicBezTo>
                  <a:pt x="4831374" y="7607095"/>
                  <a:pt x="4831374" y="7607095"/>
                  <a:pt x="4808357" y="7600430"/>
                </a:cubicBezTo>
                <a:cubicBezTo>
                  <a:pt x="4802143" y="7621885"/>
                  <a:pt x="4779125" y="7615219"/>
                  <a:pt x="4772914" y="7636669"/>
                </a:cubicBezTo>
                <a:cubicBezTo>
                  <a:pt x="4779125" y="7615219"/>
                  <a:pt x="4779125" y="7615219"/>
                  <a:pt x="4779125" y="7615219"/>
                </a:cubicBezTo>
                <a:cubicBezTo>
                  <a:pt x="4779125" y="7615219"/>
                  <a:pt x="4780679" y="7609856"/>
                  <a:pt x="4783008" y="7601811"/>
                </a:cubicBezTo>
                <a:lnTo>
                  <a:pt x="4788962" y="7581246"/>
                </a:lnTo>
                <a:lnTo>
                  <a:pt x="4784753" y="7581246"/>
                </a:lnTo>
                <a:lnTo>
                  <a:pt x="4790923" y="7574476"/>
                </a:lnTo>
                <a:lnTo>
                  <a:pt x="4791548" y="7572317"/>
                </a:lnTo>
                <a:lnTo>
                  <a:pt x="4792780" y="7572437"/>
                </a:lnTo>
                <a:lnTo>
                  <a:pt x="4799450" y="7565115"/>
                </a:lnTo>
                <a:cubicBezTo>
                  <a:pt x="4799450" y="7557052"/>
                  <a:pt x="4806800" y="7548988"/>
                  <a:pt x="4815984" y="7540924"/>
                </a:cubicBezTo>
                <a:lnTo>
                  <a:pt x="4828859" y="7529621"/>
                </a:lnTo>
                <a:lnTo>
                  <a:pt x="4830096" y="7525350"/>
                </a:lnTo>
                <a:cubicBezTo>
                  <a:pt x="4830871" y="7522668"/>
                  <a:pt x="4831649" y="7519987"/>
                  <a:pt x="4832231" y="7517975"/>
                </a:cubicBezTo>
                <a:lnTo>
                  <a:pt x="4832734" y="7516244"/>
                </a:lnTo>
                <a:lnTo>
                  <a:pt x="4831121" y="7515073"/>
                </a:lnTo>
                <a:lnTo>
                  <a:pt x="4819876" y="7523937"/>
                </a:lnTo>
                <a:cubicBezTo>
                  <a:pt x="4809546" y="7533131"/>
                  <a:pt x="4798132" y="7546072"/>
                  <a:pt x="4793791" y="7561062"/>
                </a:cubicBezTo>
                <a:cubicBezTo>
                  <a:pt x="4793791" y="7561062"/>
                  <a:pt x="4784549" y="7566506"/>
                  <a:pt x="4772853" y="7567186"/>
                </a:cubicBezTo>
                <a:cubicBezTo>
                  <a:pt x="4767007" y="7567525"/>
                  <a:pt x="4760545" y="7566670"/>
                  <a:pt x="4754321" y="7563343"/>
                </a:cubicBezTo>
                <a:cubicBezTo>
                  <a:pt x="4748096" y="7560019"/>
                  <a:pt x="4742108" y="7554221"/>
                  <a:pt x="4737205" y="7544677"/>
                </a:cubicBezTo>
                <a:cubicBezTo>
                  <a:pt x="4717590" y="7506503"/>
                  <a:pt x="4717590" y="7506503"/>
                  <a:pt x="4717590" y="7506503"/>
                </a:cubicBezTo>
                <a:cubicBezTo>
                  <a:pt x="4754566" y="7484718"/>
                  <a:pt x="4791542" y="7462932"/>
                  <a:pt x="4819834" y="7471124"/>
                </a:cubicBezTo>
                <a:cubicBezTo>
                  <a:pt x="4819834" y="7471124"/>
                  <a:pt x="4819834" y="7471124"/>
                  <a:pt x="4828515" y="7441145"/>
                </a:cubicBezTo>
                <a:cubicBezTo>
                  <a:pt x="4828515" y="7441145"/>
                  <a:pt x="4828515" y="7441145"/>
                  <a:pt x="4848130" y="7479317"/>
                </a:cubicBezTo>
                <a:lnTo>
                  <a:pt x="4846635" y="7484480"/>
                </a:lnTo>
                <a:lnTo>
                  <a:pt x="4848197" y="7484480"/>
                </a:lnTo>
                <a:cubicBezTo>
                  <a:pt x="4848197" y="7484480"/>
                  <a:pt x="4854540" y="7490623"/>
                  <a:pt x="4860883" y="7496765"/>
                </a:cubicBezTo>
                <a:lnTo>
                  <a:pt x="4861903" y="7497752"/>
                </a:lnTo>
                <a:lnTo>
                  <a:pt x="4871292" y="7490775"/>
                </a:lnTo>
                <a:cubicBezTo>
                  <a:pt x="4880152" y="7481715"/>
                  <a:pt x="4883258" y="7470989"/>
                  <a:pt x="4874856" y="7456930"/>
                </a:cubicBezTo>
                <a:cubicBezTo>
                  <a:pt x="4881067" y="7435481"/>
                  <a:pt x="4881067" y="7435481"/>
                  <a:pt x="4904085" y="7442146"/>
                </a:cubicBezTo>
                <a:cubicBezTo>
                  <a:pt x="4904085" y="7442146"/>
                  <a:pt x="4910295" y="7420690"/>
                  <a:pt x="4910295" y="7420690"/>
                </a:cubicBezTo>
                <a:cubicBezTo>
                  <a:pt x="4904085" y="7442146"/>
                  <a:pt x="4904085" y="7442146"/>
                  <a:pt x="4927101" y="7448811"/>
                </a:cubicBezTo>
                <a:cubicBezTo>
                  <a:pt x="4927101" y="7448811"/>
                  <a:pt x="4926714" y="7450151"/>
                  <a:pt x="4926033" y="7452497"/>
                </a:cubicBezTo>
                <a:lnTo>
                  <a:pt x="4924812" y="7456715"/>
                </a:lnTo>
                <a:lnTo>
                  <a:pt x="4931723" y="7448185"/>
                </a:lnTo>
                <a:cubicBezTo>
                  <a:pt x="4942746" y="7440120"/>
                  <a:pt x="4953768" y="7436087"/>
                  <a:pt x="4961115" y="7436087"/>
                </a:cubicBezTo>
                <a:lnTo>
                  <a:pt x="4961166" y="7436097"/>
                </a:lnTo>
                <a:lnTo>
                  <a:pt x="4961166" y="7409275"/>
                </a:lnTo>
                <a:cubicBezTo>
                  <a:pt x="4961166" y="7400871"/>
                  <a:pt x="4961166" y="7395267"/>
                  <a:pt x="4961166" y="7395267"/>
                </a:cubicBezTo>
                <a:cubicBezTo>
                  <a:pt x="4961166" y="7372859"/>
                  <a:pt x="4937606" y="7350447"/>
                  <a:pt x="4937606" y="7350447"/>
                </a:cubicBezTo>
                <a:cubicBezTo>
                  <a:pt x="4937606" y="7350447"/>
                  <a:pt x="4961166" y="7350447"/>
                  <a:pt x="4961166" y="7350447"/>
                </a:cubicBezTo>
                <a:cubicBezTo>
                  <a:pt x="4961166" y="7328032"/>
                  <a:pt x="4984725" y="7328032"/>
                  <a:pt x="4984725" y="7350447"/>
                </a:cubicBezTo>
                <a:cubicBezTo>
                  <a:pt x="4984725" y="7350447"/>
                  <a:pt x="4990617" y="7356050"/>
                  <a:pt x="4996508" y="7361652"/>
                </a:cubicBezTo>
                <a:lnTo>
                  <a:pt x="4998378" y="7363431"/>
                </a:lnTo>
                <a:lnTo>
                  <a:pt x="5006768" y="7350239"/>
                </a:lnTo>
                <a:cubicBezTo>
                  <a:pt x="5014286" y="7338419"/>
                  <a:pt x="5021805" y="7326597"/>
                  <a:pt x="5021805" y="7326597"/>
                </a:cubicBezTo>
                <a:cubicBezTo>
                  <a:pt x="5036844" y="7310837"/>
                  <a:pt x="5051881" y="7295079"/>
                  <a:pt x="5051881" y="7295079"/>
                </a:cubicBezTo>
                <a:cubicBezTo>
                  <a:pt x="5066916" y="7279318"/>
                  <a:pt x="5081956" y="7279318"/>
                  <a:pt x="5081956" y="7295079"/>
                </a:cubicBezTo>
                <a:cubicBezTo>
                  <a:pt x="5081956" y="7295079"/>
                  <a:pt x="5081956" y="7295079"/>
                  <a:pt x="5066916" y="7310837"/>
                </a:cubicBezTo>
                <a:cubicBezTo>
                  <a:pt x="5066916" y="7310837"/>
                  <a:pt x="5051881" y="7326597"/>
                  <a:pt x="5051881" y="7326597"/>
                </a:cubicBezTo>
                <a:cubicBezTo>
                  <a:pt x="5036844" y="7342358"/>
                  <a:pt x="5036844" y="7342358"/>
                  <a:pt x="5036844" y="7358118"/>
                </a:cubicBezTo>
                <a:lnTo>
                  <a:pt x="5036844" y="7361684"/>
                </a:lnTo>
                <a:lnTo>
                  <a:pt x="5055405" y="7350447"/>
                </a:lnTo>
                <a:cubicBezTo>
                  <a:pt x="5055405" y="7350447"/>
                  <a:pt x="5102528" y="7305619"/>
                  <a:pt x="5126092" y="7283213"/>
                </a:cubicBezTo>
                <a:cubicBezTo>
                  <a:pt x="5126092" y="7283213"/>
                  <a:pt x="5139344" y="7257998"/>
                  <a:pt x="5145970" y="7235935"/>
                </a:cubicBezTo>
                <a:lnTo>
                  <a:pt x="5146454" y="7233313"/>
                </a:lnTo>
                <a:lnTo>
                  <a:pt x="5137038" y="7230588"/>
                </a:lnTo>
                <a:lnTo>
                  <a:pt x="5138527" y="7225445"/>
                </a:lnTo>
                <a:lnTo>
                  <a:pt x="5137680" y="7227066"/>
                </a:lnTo>
                <a:cubicBezTo>
                  <a:pt x="5124412" y="7227066"/>
                  <a:pt x="5124412" y="7227066"/>
                  <a:pt x="5124412" y="7227066"/>
                </a:cubicBezTo>
                <a:cubicBezTo>
                  <a:pt x="5124412" y="7227066"/>
                  <a:pt x="5124412" y="7212548"/>
                  <a:pt x="5124412" y="7212548"/>
                </a:cubicBezTo>
                <a:cubicBezTo>
                  <a:pt x="5124412" y="7212548"/>
                  <a:pt x="5124412" y="7212548"/>
                  <a:pt x="5137680" y="7198031"/>
                </a:cubicBezTo>
                <a:cubicBezTo>
                  <a:pt x="5137680" y="7198031"/>
                  <a:pt x="5140999" y="7198031"/>
                  <a:pt x="5144316" y="7199846"/>
                </a:cubicBezTo>
                <a:lnTo>
                  <a:pt x="5145360" y="7201847"/>
                </a:lnTo>
                <a:lnTo>
                  <a:pt x="5146645" y="7197404"/>
                </a:lnTo>
                <a:cubicBezTo>
                  <a:pt x="5147715" y="7193718"/>
                  <a:pt x="5148996" y="7189293"/>
                  <a:pt x="5150703" y="7183394"/>
                </a:cubicBezTo>
                <a:cubicBezTo>
                  <a:pt x="5156798" y="7185157"/>
                  <a:pt x="5160941" y="7187956"/>
                  <a:pt x="5163621" y="7191529"/>
                </a:cubicBezTo>
                <a:lnTo>
                  <a:pt x="5164969" y="7195694"/>
                </a:lnTo>
                <a:lnTo>
                  <a:pt x="5169528" y="7187609"/>
                </a:lnTo>
                <a:cubicBezTo>
                  <a:pt x="5171738" y="7182357"/>
                  <a:pt x="5173210" y="7176754"/>
                  <a:pt x="5173210" y="7171151"/>
                </a:cubicBezTo>
                <a:cubicBezTo>
                  <a:pt x="5173210" y="7171151"/>
                  <a:pt x="5173210" y="7171151"/>
                  <a:pt x="5173210" y="7148738"/>
                </a:cubicBezTo>
                <a:lnTo>
                  <a:pt x="5220326" y="7148738"/>
                </a:lnTo>
                <a:cubicBezTo>
                  <a:pt x="5220326" y="7148738"/>
                  <a:pt x="5243586" y="7126221"/>
                  <a:pt x="5243586" y="7126221"/>
                </a:cubicBezTo>
                <a:cubicBezTo>
                  <a:pt x="5243586" y="7103701"/>
                  <a:pt x="5290101" y="7058662"/>
                  <a:pt x="5290101" y="7036141"/>
                </a:cubicBezTo>
                <a:cubicBezTo>
                  <a:pt x="5290101" y="7036141"/>
                  <a:pt x="5290101" y="7013620"/>
                  <a:pt x="5313357" y="7013620"/>
                </a:cubicBezTo>
                <a:cubicBezTo>
                  <a:pt x="5336616" y="6991104"/>
                  <a:pt x="5359874" y="6968582"/>
                  <a:pt x="5406391" y="6968582"/>
                </a:cubicBezTo>
                <a:cubicBezTo>
                  <a:pt x="5406391" y="6968582"/>
                  <a:pt x="5383130" y="6991104"/>
                  <a:pt x="5383130" y="6991104"/>
                </a:cubicBezTo>
                <a:cubicBezTo>
                  <a:pt x="5383130" y="6991104"/>
                  <a:pt x="5383130" y="6991104"/>
                  <a:pt x="5359874" y="7013620"/>
                </a:cubicBezTo>
                <a:cubicBezTo>
                  <a:pt x="5336616" y="7013620"/>
                  <a:pt x="5313357" y="7036141"/>
                  <a:pt x="5313357" y="7036141"/>
                </a:cubicBezTo>
                <a:cubicBezTo>
                  <a:pt x="5313357" y="7058662"/>
                  <a:pt x="5313357" y="7058662"/>
                  <a:pt x="5290101" y="7081178"/>
                </a:cubicBezTo>
                <a:cubicBezTo>
                  <a:pt x="5290101" y="7081178"/>
                  <a:pt x="5290101" y="7081178"/>
                  <a:pt x="5290101" y="7103701"/>
                </a:cubicBezTo>
                <a:cubicBezTo>
                  <a:pt x="5266841" y="7103701"/>
                  <a:pt x="5266841" y="7148738"/>
                  <a:pt x="5243586" y="7148738"/>
                </a:cubicBezTo>
                <a:lnTo>
                  <a:pt x="5220331" y="7148738"/>
                </a:lnTo>
                <a:cubicBezTo>
                  <a:pt x="5220331" y="7148738"/>
                  <a:pt x="5220331" y="7171151"/>
                  <a:pt x="5220331" y="7171151"/>
                </a:cubicBezTo>
                <a:cubicBezTo>
                  <a:pt x="5220331" y="7171151"/>
                  <a:pt x="5214442" y="7176754"/>
                  <a:pt x="5208551" y="7185158"/>
                </a:cubicBezTo>
                <a:lnTo>
                  <a:pt x="5208457" y="7185409"/>
                </a:lnTo>
                <a:lnTo>
                  <a:pt x="5208619" y="7186550"/>
                </a:lnTo>
                <a:cubicBezTo>
                  <a:pt x="5211217" y="7189174"/>
                  <a:pt x="5216420" y="7189174"/>
                  <a:pt x="5226821" y="7189174"/>
                </a:cubicBezTo>
                <a:cubicBezTo>
                  <a:pt x="5226821" y="7189174"/>
                  <a:pt x="5226821" y="7210161"/>
                  <a:pt x="5226821" y="7231151"/>
                </a:cubicBezTo>
                <a:cubicBezTo>
                  <a:pt x="5226821" y="7252138"/>
                  <a:pt x="5226821" y="7294120"/>
                  <a:pt x="5247627" y="7294120"/>
                </a:cubicBezTo>
                <a:cubicBezTo>
                  <a:pt x="5247627" y="7294120"/>
                  <a:pt x="5268432" y="7294120"/>
                  <a:pt x="5268432" y="7294120"/>
                </a:cubicBezTo>
                <a:cubicBezTo>
                  <a:pt x="5268432" y="7294120"/>
                  <a:pt x="5268432" y="7336098"/>
                  <a:pt x="5247627" y="7336098"/>
                </a:cubicBezTo>
                <a:cubicBezTo>
                  <a:pt x="5247627" y="7357084"/>
                  <a:pt x="5185212" y="7357084"/>
                  <a:pt x="5185212" y="7357084"/>
                </a:cubicBezTo>
                <a:cubicBezTo>
                  <a:pt x="5185212" y="7357084"/>
                  <a:pt x="5185212" y="7357084"/>
                  <a:pt x="5164407" y="7357084"/>
                </a:cubicBezTo>
                <a:cubicBezTo>
                  <a:pt x="5164407" y="7378073"/>
                  <a:pt x="5143603" y="7378073"/>
                  <a:pt x="5143603" y="7399060"/>
                </a:cubicBezTo>
                <a:cubicBezTo>
                  <a:pt x="5143603" y="7378073"/>
                  <a:pt x="5143603" y="7378073"/>
                  <a:pt x="5143603" y="7378073"/>
                </a:cubicBezTo>
                <a:lnTo>
                  <a:pt x="5143603" y="7367708"/>
                </a:lnTo>
                <a:lnTo>
                  <a:pt x="5136028" y="7389314"/>
                </a:lnTo>
                <a:cubicBezTo>
                  <a:pt x="5126092" y="7417682"/>
                  <a:pt x="5126092" y="7417682"/>
                  <a:pt x="5126092" y="7417682"/>
                </a:cubicBezTo>
                <a:cubicBezTo>
                  <a:pt x="5126092" y="7440093"/>
                  <a:pt x="5126092" y="7462505"/>
                  <a:pt x="5126092" y="7462505"/>
                </a:cubicBezTo>
                <a:cubicBezTo>
                  <a:pt x="5126092" y="7484915"/>
                  <a:pt x="5102528" y="7507328"/>
                  <a:pt x="5102528" y="7484915"/>
                </a:cubicBezTo>
                <a:cubicBezTo>
                  <a:pt x="5102528" y="7484915"/>
                  <a:pt x="5078970" y="7462505"/>
                  <a:pt x="5078970" y="7462505"/>
                </a:cubicBezTo>
                <a:cubicBezTo>
                  <a:pt x="5078970" y="7484915"/>
                  <a:pt x="5055405" y="7484915"/>
                  <a:pt x="5055405" y="7484915"/>
                </a:cubicBezTo>
                <a:cubicBezTo>
                  <a:pt x="5055405" y="7507328"/>
                  <a:pt x="5031848" y="7484915"/>
                  <a:pt x="5031848" y="7484915"/>
                </a:cubicBezTo>
                <a:lnTo>
                  <a:pt x="5023780" y="7486011"/>
                </a:lnTo>
                <a:lnTo>
                  <a:pt x="5005750" y="7523182"/>
                </a:lnTo>
                <a:cubicBezTo>
                  <a:pt x="5005750" y="7538500"/>
                  <a:pt x="5013177" y="7553817"/>
                  <a:pt x="5028036" y="7569135"/>
                </a:cubicBezTo>
                <a:cubicBezTo>
                  <a:pt x="5028036" y="7569135"/>
                  <a:pt x="5057751" y="7569135"/>
                  <a:pt x="5057751" y="7599770"/>
                </a:cubicBezTo>
                <a:cubicBezTo>
                  <a:pt x="5057751" y="7599770"/>
                  <a:pt x="5057751" y="7630399"/>
                  <a:pt x="5057751" y="7630399"/>
                </a:cubicBezTo>
                <a:cubicBezTo>
                  <a:pt x="5057751" y="7630399"/>
                  <a:pt x="5057751" y="7630399"/>
                  <a:pt x="5057751" y="7661035"/>
                </a:cubicBezTo>
                <a:cubicBezTo>
                  <a:pt x="5057751" y="7661035"/>
                  <a:pt x="5028036" y="7661035"/>
                  <a:pt x="5028036" y="7661035"/>
                </a:cubicBezTo>
                <a:cubicBezTo>
                  <a:pt x="5028036" y="7661035"/>
                  <a:pt x="5028036" y="7630399"/>
                  <a:pt x="5028036" y="7630399"/>
                </a:cubicBezTo>
                <a:cubicBezTo>
                  <a:pt x="5028036" y="7630399"/>
                  <a:pt x="4998320" y="7630399"/>
                  <a:pt x="4968605" y="7630399"/>
                </a:cubicBezTo>
                <a:cubicBezTo>
                  <a:pt x="4968605" y="7630399"/>
                  <a:pt x="4968605" y="7630399"/>
                  <a:pt x="4938892" y="7630399"/>
                </a:cubicBezTo>
                <a:cubicBezTo>
                  <a:pt x="4938892" y="7661035"/>
                  <a:pt x="4938892" y="7661035"/>
                  <a:pt x="4938892" y="7691668"/>
                </a:cubicBezTo>
                <a:cubicBezTo>
                  <a:pt x="4938892" y="7722304"/>
                  <a:pt x="4938892" y="7722304"/>
                  <a:pt x="4938892" y="7722304"/>
                </a:cubicBezTo>
                <a:cubicBezTo>
                  <a:pt x="4938892" y="7722304"/>
                  <a:pt x="4938892" y="7729963"/>
                  <a:pt x="4938892" y="7737619"/>
                </a:cubicBezTo>
                <a:lnTo>
                  <a:pt x="4938892" y="7745376"/>
                </a:lnTo>
                <a:lnTo>
                  <a:pt x="4941270" y="7741179"/>
                </a:lnTo>
                <a:cubicBezTo>
                  <a:pt x="4941270" y="7741179"/>
                  <a:pt x="4941270" y="7720192"/>
                  <a:pt x="4961664" y="7720192"/>
                </a:cubicBezTo>
                <a:cubicBezTo>
                  <a:pt x="4961664" y="7720192"/>
                  <a:pt x="4961664" y="7720192"/>
                  <a:pt x="4961664" y="7741179"/>
                </a:cubicBezTo>
                <a:cubicBezTo>
                  <a:pt x="4961664" y="7762169"/>
                  <a:pt x="4961664" y="7762169"/>
                  <a:pt x="4961664" y="7762169"/>
                </a:cubicBezTo>
                <a:cubicBezTo>
                  <a:pt x="4961664" y="7762169"/>
                  <a:pt x="4961664" y="7783155"/>
                  <a:pt x="4961664" y="7804147"/>
                </a:cubicBezTo>
                <a:lnTo>
                  <a:pt x="4961048" y="7805475"/>
                </a:lnTo>
                <a:lnTo>
                  <a:pt x="4966601" y="7803847"/>
                </a:lnTo>
                <a:cubicBezTo>
                  <a:pt x="4966601" y="7814083"/>
                  <a:pt x="4960257" y="7824320"/>
                  <a:pt x="4950741" y="7831998"/>
                </a:cubicBezTo>
                <a:lnTo>
                  <a:pt x="4950331" y="7832148"/>
                </a:lnTo>
                <a:lnTo>
                  <a:pt x="4941270" y="7867116"/>
                </a:lnTo>
                <a:lnTo>
                  <a:pt x="4938892" y="7868236"/>
                </a:lnTo>
                <a:lnTo>
                  <a:pt x="4938892" y="7871638"/>
                </a:lnTo>
                <a:cubicBezTo>
                  <a:pt x="4938892" y="7875468"/>
                  <a:pt x="4938892" y="7875468"/>
                  <a:pt x="4938892" y="7875468"/>
                </a:cubicBezTo>
                <a:lnTo>
                  <a:pt x="4925058" y="7875468"/>
                </a:lnTo>
                <a:lnTo>
                  <a:pt x="4910673" y="7893352"/>
                </a:lnTo>
                <a:lnTo>
                  <a:pt x="4890082" y="7932197"/>
                </a:lnTo>
                <a:lnTo>
                  <a:pt x="4890836" y="7931933"/>
                </a:lnTo>
                <a:cubicBezTo>
                  <a:pt x="4913038" y="7919265"/>
                  <a:pt x="4938407" y="7893927"/>
                  <a:pt x="4938407" y="7893927"/>
                </a:cubicBezTo>
                <a:lnTo>
                  <a:pt x="4954127" y="7900205"/>
                </a:lnTo>
                <a:lnTo>
                  <a:pt x="4968131" y="7880731"/>
                </a:lnTo>
                <a:cubicBezTo>
                  <a:pt x="4984197" y="7861223"/>
                  <a:pt x="5000265" y="7845618"/>
                  <a:pt x="5000265" y="7845618"/>
                </a:cubicBezTo>
                <a:cubicBezTo>
                  <a:pt x="5000265" y="7876829"/>
                  <a:pt x="5000265" y="7876829"/>
                  <a:pt x="5000265" y="7908040"/>
                </a:cubicBezTo>
                <a:cubicBezTo>
                  <a:pt x="4968126" y="7939252"/>
                  <a:pt x="4935995" y="8001674"/>
                  <a:pt x="4935995" y="8001674"/>
                </a:cubicBezTo>
                <a:cubicBezTo>
                  <a:pt x="4935995" y="8001674"/>
                  <a:pt x="4935995" y="7993870"/>
                  <a:pt x="4935995" y="7982167"/>
                </a:cubicBezTo>
                <a:lnTo>
                  <a:pt x="4935995" y="7945147"/>
                </a:lnTo>
                <a:lnTo>
                  <a:pt x="4922903" y="7948117"/>
                </a:lnTo>
                <a:cubicBezTo>
                  <a:pt x="4918676" y="7947414"/>
                  <a:pt x="4915855" y="7944599"/>
                  <a:pt x="4915855" y="7938970"/>
                </a:cubicBezTo>
                <a:cubicBezTo>
                  <a:pt x="4915855" y="7938970"/>
                  <a:pt x="4893304" y="7938970"/>
                  <a:pt x="4870747" y="7961487"/>
                </a:cubicBezTo>
                <a:cubicBezTo>
                  <a:pt x="4870747" y="7961487"/>
                  <a:pt x="4848197" y="7984008"/>
                  <a:pt x="4848197" y="7984008"/>
                </a:cubicBezTo>
                <a:lnTo>
                  <a:pt x="4848786" y="7983271"/>
                </a:lnTo>
                <a:lnTo>
                  <a:pt x="4844385" y="7987801"/>
                </a:lnTo>
                <a:cubicBezTo>
                  <a:pt x="4839286" y="7993048"/>
                  <a:pt x="4839286" y="7993048"/>
                  <a:pt x="4839286" y="7993048"/>
                </a:cubicBezTo>
                <a:cubicBezTo>
                  <a:pt x="4818888" y="8014035"/>
                  <a:pt x="4778098" y="8035025"/>
                  <a:pt x="4778098" y="8035025"/>
                </a:cubicBezTo>
                <a:cubicBezTo>
                  <a:pt x="4767901" y="8045521"/>
                  <a:pt x="4752602" y="8061263"/>
                  <a:pt x="4737306" y="8077004"/>
                </a:cubicBezTo>
                <a:lnTo>
                  <a:pt x="4701181" y="8114175"/>
                </a:lnTo>
                <a:lnTo>
                  <a:pt x="4701181" y="8138383"/>
                </a:lnTo>
                <a:lnTo>
                  <a:pt x="4705074" y="8136247"/>
                </a:lnTo>
                <a:cubicBezTo>
                  <a:pt x="4705074" y="8113742"/>
                  <a:pt x="4705074" y="8113742"/>
                  <a:pt x="4705074" y="8113742"/>
                </a:cubicBezTo>
                <a:cubicBezTo>
                  <a:pt x="4728539" y="8113742"/>
                  <a:pt x="4752003" y="8113742"/>
                  <a:pt x="4775464" y="8136247"/>
                </a:cubicBezTo>
                <a:cubicBezTo>
                  <a:pt x="4845852" y="8113742"/>
                  <a:pt x="4845852" y="8113742"/>
                  <a:pt x="4845852" y="8113742"/>
                </a:cubicBezTo>
                <a:cubicBezTo>
                  <a:pt x="4869314" y="8113742"/>
                  <a:pt x="4892772" y="8113742"/>
                  <a:pt x="4892772" y="8113742"/>
                </a:cubicBezTo>
                <a:cubicBezTo>
                  <a:pt x="4892772" y="8091241"/>
                  <a:pt x="4892772" y="8068735"/>
                  <a:pt x="4916234" y="8068735"/>
                </a:cubicBezTo>
                <a:cubicBezTo>
                  <a:pt x="4916234" y="8068735"/>
                  <a:pt x="4916234" y="8068735"/>
                  <a:pt x="4939697" y="8046230"/>
                </a:cubicBezTo>
                <a:cubicBezTo>
                  <a:pt x="4951427" y="8046230"/>
                  <a:pt x="4957294" y="8046230"/>
                  <a:pt x="4963160" y="8046230"/>
                </a:cubicBezTo>
                <a:lnTo>
                  <a:pt x="4963707" y="8046230"/>
                </a:lnTo>
                <a:lnTo>
                  <a:pt x="4963707" y="8040387"/>
                </a:lnTo>
                <a:cubicBezTo>
                  <a:pt x="4963707" y="8037822"/>
                  <a:pt x="4963707" y="8037822"/>
                  <a:pt x="4963707" y="8037822"/>
                </a:cubicBezTo>
                <a:cubicBezTo>
                  <a:pt x="4972888" y="8037822"/>
                  <a:pt x="4977478" y="8037822"/>
                  <a:pt x="4979772" y="8040387"/>
                </a:cubicBezTo>
                <a:lnTo>
                  <a:pt x="4980517" y="8046230"/>
                </a:lnTo>
                <a:lnTo>
                  <a:pt x="4986621" y="8046230"/>
                </a:lnTo>
                <a:cubicBezTo>
                  <a:pt x="5010086" y="8046230"/>
                  <a:pt x="5010086" y="8023722"/>
                  <a:pt x="5033547" y="8001222"/>
                </a:cubicBezTo>
                <a:cubicBezTo>
                  <a:pt x="5057010" y="8023722"/>
                  <a:pt x="5057010" y="8023722"/>
                  <a:pt x="5057010" y="8023722"/>
                </a:cubicBezTo>
                <a:cubicBezTo>
                  <a:pt x="5057010" y="8046230"/>
                  <a:pt x="5057010" y="8046230"/>
                  <a:pt x="5057010" y="8068735"/>
                </a:cubicBezTo>
                <a:cubicBezTo>
                  <a:pt x="5057010" y="8068735"/>
                  <a:pt x="5057010" y="8091241"/>
                  <a:pt x="5057010" y="8113742"/>
                </a:cubicBezTo>
                <a:cubicBezTo>
                  <a:pt x="5033547" y="8136247"/>
                  <a:pt x="5033547" y="8158753"/>
                  <a:pt x="5010086" y="8158753"/>
                </a:cubicBezTo>
                <a:cubicBezTo>
                  <a:pt x="4986621" y="8181260"/>
                  <a:pt x="4963160" y="8203761"/>
                  <a:pt x="4963160" y="8203761"/>
                </a:cubicBezTo>
                <a:cubicBezTo>
                  <a:pt x="4963160" y="8203761"/>
                  <a:pt x="4963160" y="8203761"/>
                  <a:pt x="4939697" y="8226267"/>
                </a:cubicBezTo>
                <a:cubicBezTo>
                  <a:pt x="4916234" y="8248773"/>
                  <a:pt x="4916234" y="8248773"/>
                  <a:pt x="4916234" y="8248773"/>
                </a:cubicBezTo>
                <a:cubicBezTo>
                  <a:pt x="4892772" y="8248773"/>
                  <a:pt x="4869314" y="8226267"/>
                  <a:pt x="4869314" y="8226267"/>
                </a:cubicBezTo>
                <a:cubicBezTo>
                  <a:pt x="4869314" y="8226267"/>
                  <a:pt x="4845852" y="8226267"/>
                  <a:pt x="4822387" y="8226267"/>
                </a:cubicBezTo>
                <a:cubicBezTo>
                  <a:pt x="4822387" y="8248773"/>
                  <a:pt x="4775464" y="8271278"/>
                  <a:pt x="4752003" y="8271278"/>
                </a:cubicBezTo>
                <a:cubicBezTo>
                  <a:pt x="4728539" y="8293779"/>
                  <a:pt x="4658149" y="8293779"/>
                  <a:pt x="4658149" y="8293779"/>
                </a:cubicBezTo>
                <a:cubicBezTo>
                  <a:pt x="4634690" y="8293779"/>
                  <a:pt x="4611225" y="8293779"/>
                  <a:pt x="4587764" y="8316286"/>
                </a:cubicBezTo>
                <a:cubicBezTo>
                  <a:pt x="4587764" y="8316286"/>
                  <a:pt x="4587764" y="8316286"/>
                  <a:pt x="4564304" y="8338791"/>
                </a:cubicBezTo>
                <a:cubicBezTo>
                  <a:pt x="4564304" y="8361297"/>
                  <a:pt x="4564304" y="8361297"/>
                  <a:pt x="4564304" y="8361297"/>
                </a:cubicBezTo>
                <a:cubicBezTo>
                  <a:pt x="4552576" y="8361297"/>
                  <a:pt x="4540843" y="8366923"/>
                  <a:pt x="4529112" y="8375362"/>
                </a:cubicBezTo>
                <a:lnTo>
                  <a:pt x="4497608" y="8403060"/>
                </a:lnTo>
                <a:lnTo>
                  <a:pt x="4524954" y="8406675"/>
                </a:lnTo>
                <a:lnTo>
                  <a:pt x="4525285" y="8408828"/>
                </a:lnTo>
                <a:lnTo>
                  <a:pt x="4536603" y="8396971"/>
                </a:lnTo>
                <a:cubicBezTo>
                  <a:pt x="4556183" y="8376444"/>
                  <a:pt x="4556183" y="8396971"/>
                  <a:pt x="4556183" y="8396971"/>
                </a:cubicBezTo>
                <a:cubicBezTo>
                  <a:pt x="4556183" y="8396971"/>
                  <a:pt x="4536603" y="8417491"/>
                  <a:pt x="4536603" y="8417491"/>
                </a:cubicBezTo>
                <a:lnTo>
                  <a:pt x="4527370" y="8422328"/>
                </a:lnTo>
                <a:lnTo>
                  <a:pt x="4528970" y="8432689"/>
                </a:lnTo>
                <a:lnTo>
                  <a:pt x="4528118" y="8436636"/>
                </a:lnTo>
                <a:lnTo>
                  <a:pt x="4555560" y="8436636"/>
                </a:lnTo>
                <a:cubicBezTo>
                  <a:pt x="4575930" y="8415489"/>
                  <a:pt x="4575930" y="8415489"/>
                  <a:pt x="4575930" y="8415489"/>
                </a:cubicBezTo>
                <a:cubicBezTo>
                  <a:pt x="4596301" y="8394337"/>
                  <a:pt x="4616672" y="8394337"/>
                  <a:pt x="4637038" y="8394337"/>
                </a:cubicBezTo>
                <a:lnTo>
                  <a:pt x="4645550" y="8412013"/>
                </a:lnTo>
                <a:lnTo>
                  <a:pt x="4656494" y="8409826"/>
                </a:lnTo>
                <a:lnTo>
                  <a:pt x="4671800" y="8409826"/>
                </a:lnTo>
                <a:lnTo>
                  <a:pt x="4668213" y="8397383"/>
                </a:lnTo>
                <a:cubicBezTo>
                  <a:pt x="4668213" y="8369515"/>
                  <a:pt x="4700342" y="8369515"/>
                  <a:pt x="4732482" y="8369515"/>
                </a:cubicBezTo>
                <a:cubicBezTo>
                  <a:pt x="4732482" y="8369515"/>
                  <a:pt x="4732482" y="8397383"/>
                  <a:pt x="4732482" y="8397383"/>
                </a:cubicBezTo>
                <a:cubicBezTo>
                  <a:pt x="4700342" y="8397383"/>
                  <a:pt x="4700342" y="8425252"/>
                  <a:pt x="4700342" y="8425252"/>
                </a:cubicBezTo>
                <a:lnTo>
                  <a:pt x="4679045" y="8414696"/>
                </a:lnTo>
                <a:lnTo>
                  <a:pt x="4679045" y="8421088"/>
                </a:lnTo>
                <a:cubicBezTo>
                  <a:pt x="4679045" y="8426719"/>
                  <a:pt x="4679045" y="8432349"/>
                  <a:pt x="4679045" y="8432349"/>
                </a:cubicBezTo>
                <a:cubicBezTo>
                  <a:pt x="4679045" y="8432349"/>
                  <a:pt x="4633936" y="8477387"/>
                  <a:pt x="4611386" y="8499907"/>
                </a:cubicBezTo>
                <a:lnTo>
                  <a:pt x="4586203" y="8499907"/>
                </a:lnTo>
                <a:lnTo>
                  <a:pt x="4575930" y="8521234"/>
                </a:lnTo>
                <a:cubicBezTo>
                  <a:pt x="4555560" y="8542385"/>
                  <a:pt x="4514821" y="8563538"/>
                  <a:pt x="4494452" y="8584684"/>
                </a:cubicBezTo>
                <a:cubicBezTo>
                  <a:pt x="4474081" y="8605834"/>
                  <a:pt x="4474081" y="8605834"/>
                  <a:pt x="4474081" y="8605834"/>
                </a:cubicBezTo>
                <a:cubicBezTo>
                  <a:pt x="4463898" y="8605834"/>
                  <a:pt x="4453711" y="8611122"/>
                  <a:pt x="4446073" y="8619054"/>
                </a:cubicBezTo>
                <a:lnTo>
                  <a:pt x="4441100" y="8630412"/>
                </a:lnTo>
                <a:lnTo>
                  <a:pt x="4476321" y="8628536"/>
                </a:lnTo>
                <a:cubicBezTo>
                  <a:pt x="4488051" y="8625723"/>
                  <a:pt x="4493919" y="8620098"/>
                  <a:pt x="4493919" y="8608848"/>
                </a:cubicBezTo>
                <a:cubicBezTo>
                  <a:pt x="4517381" y="8608848"/>
                  <a:pt x="4540843" y="8586343"/>
                  <a:pt x="4564304" y="8586343"/>
                </a:cubicBezTo>
                <a:lnTo>
                  <a:pt x="4575379" y="8586343"/>
                </a:lnTo>
                <a:lnTo>
                  <a:pt x="4575160" y="8586279"/>
                </a:lnTo>
                <a:cubicBezTo>
                  <a:pt x="4562137" y="8582508"/>
                  <a:pt x="4562137" y="8582508"/>
                  <a:pt x="4562137" y="8582508"/>
                </a:cubicBezTo>
                <a:cubicBezTo>
                  <a:pt x="4562137" y="8582508"/>
                  <a:pt x="4562137" y="8582508"/>
                  <a:pt x="4571437" y="8550391"/>
                </a:cubicBezTo>
                <a:cubicBezTo>
                  <a:pt x="4571437" y="8550391"/>
                  <a:pt x="4611608" y="8527205"/>
                  <a:pt x="4611608" y="8527205"/>
                </a:cubicBezTo>
                <a:cubicBezTo>
                  <a:pt x="4611608" y="8527205"/>
                  <a:pt x="4602305" y="8559329"/>
                  <a:pt x="4602305" y="8559329"/>
                </a:cubicBezTo>
                <a:cubicBezTo>
                  <a:pt x="4602305" y="8559329"/>
                  <a:pt x="4602305" y="8559329"/>
                  <a:pt x="4598382" y="8572879"/>
                </a:cubicBezTo>
                <a:lnTo>
                  <a:pt x="4594482" y="8586343"/>
                </a:lnTo>
                <a:lnTo>
                  <a:pt x="4634690" y="8586343"/>
                </a:lnTo>
                <a:cubicBezTo>
                  <a:pt x="4658149" y="8563835"/>
                  <a:pt x="4681614" y="8563835"/>
                  <a:pt x="4681614" y="8563835"/>
                </a:cubicBezTo>
                <a:lnTo>
                  <a:pt x="4697714" y="8567953"/>
                </a:lnTo>
                <a:lnTo>
                  <a:pt x="4699892" y="8565767"/>
                </a:lnTo>
                <a:cubicBezTo>
                  <a:pt x="4719823" y="8545755"/>
                  <a:pt x="4739753" y="8545755"/>
                  <a:pt x="4739753" y="8545755"/>
                </a:cubicBezTo>
                <a:cubicBezTo>
                  <a:pt x="4739753" y="8545755"/>
                  <a:pt x="4739753" y="8545755"/>
                  <a:pt x="4739753" y="8565767"/>
                </a:cubicBezTo>
                <a:lnTo>
                  <a:pt x="4720554" y="8573797"/>
                </a:lnTo>
                <a:lnTo>
                  <a:pt x="4725607" y="8575090"/>
                </a:lnTo>
                <a:cubicBezTo>
                  <a:pt x="4740269" y="8580715"/>
                  <a:pt x="4752003" y="8586343"/>
                  <a:pt x="4752003" y="8586343"/>
                </a:cubicBezTo>
                <a:cubicBezTo>
                  <a:pt x="4775464" y="8586343"/>
                  <a:pt x="4798927" y="8563835"/>
                  <a:pt x="4798927" y="8563835"/>
                </a:cubicBezTo>
                <a:lnTo>
                  <a:pt x="4784567" y="8560904"/>
                </a:lnTo>
                <a:lnTo>
                  <a:pt x="4776218" y="8574870"/>
                </a:lnTo>
                <a:lnTo>
                  <a:pt x="4780596" y="8559752"/>
                </a:lnTo>
                <a:lnTo>
                  <a:pt x="4766667" y="8552582"/>
                </a:lnTo>
                <a:cubicBezTo>
                  <a:pt x="4757869" y="8546956"/>
                  <a:pt x="4752003" y="8541330"/>
                  <a:pt x="4752003" y="8541330"/>
                </a:cubicBezTo>
                <a:cubicBezTo>
                  <a:pt x="4752003" y="8541330"/>
                  <a:pt x="4775464" y="8496323"/>
                  <a:pt x="4798927" y="8473818"/>
                </a:cubicBezTo>
                <a:cubicBezTo>
                  <a:pt x="4798927" y="8473818"/>
                  <a:pt x="4804793" y="8473818"/>
                  <a:pt x="4816522" y="8471005"/>
                </a:cubicBezTo>
                <a:lnTo>
                  <a:pt x="4835279" y="8465307"/>
                </a:lnTo>
                <a:lnTo>
                  <a:pt x="4847646" y="8437311"/>
                </a:lnTo>
                <a:cubicBezTo>
                  <a:pt x="4847646" y="8437311"/>
                  <a:pt x="4856101" y="8408107"/>
                  <a:pt x="4856101" y="8408107"/>
                </a:cubicBezTo>
                <a:cubicBezTo>
                  <a:pt x="4893709" y="8387346"/>
                  <a:pt x="4931316" y="8366589"/>
                  <a:pt x="4910621" y="8328944"/>
                </a:cubicBezTo>
                <a:cubicBezTo>
                  <a:pt x="4919074" y="8299748"/>
                  <a:pt x="4919074" y="8299748"/>
                  <a:pt x="4948227" y="8308189"/>
                </a:cubicBezTo>
                <a:cubicBezTo>
                  <a:pt x="4948227" y="8308189"/>
                  <a:pt x="4956684" y="8278985"/>
                  <a:pt x="4956684" y="8278985"/>
                </a:cubicBezTo>
                <a:cubicBezTo>
                  <a:pt x="4948227" y="8308189"/>
                  <a:pt x="4948227" y="8308189"/>
                  <a:pt x="4977378" y="8316630"/>
                </a:cubicBezTo>
                <a:cubicBezTo>
                  <a:pt x="4977378" y="8316630"/>
                  <a:pt x="4968924" y="8345827"/>
                  <a:pt x="4960466" y="8375030"/>
                </a:cubicBezTo>
                <a:cubicBezTo>
                  <a:pt x="4958354" y="8382329"/>
                  <a:pt x="4955710" y="8391454"/>
                  <a:pt x="4953391" y="8401168"/>
                </a:cubicBezTo>
                <a:lnTo>
                  <a:pt x="4950846" y="8415874"/>
                </a:lnTo>
                <a:lnTo>
                  <a:pt x="4963160" y="8406303"/>
                </a:lnTo>
                <a:cubicBezTo>
                  <a:pt x="4963160" y="8406303"/>
                  <a:pt x="4963160" y="8406303"/>
                  <a:pt x="4963160" y="8383798"/>
                </a:cubicBezTo>
                <a:lnTo>
                  <a:pt x="4968114" y="8383798"/>
                </a:lnTo>
                <a:lnTo>
                  <a:pt x="4989152" y="8363428"/>
                </a:lnTo>
                <a:cubicBezTo>
                  <a:pt x="4989152" y="8363428"/>
                  <a:pt x="4989152" y="8363428"/>
                  <a:pt x="5011708" y="8341594"/>
                </a:cubicBezTo>
                <a:lnTo>
                  <a:pt x="5023974" y="8332925"/>
                </a:lnTo>
                <a:lnTo>
                  <a:pt x="5010595" y="8295308"/>
                </a:lnTo>
                <a:cubicBezTo>
                  <a:pt x="5003136" y="8283867"/>
                  <a:pt x="4995677" y="8276240"/>
                  <a:pt x="4995677" y="8276240"/>
                </a:cubicBezTo>
                <a:cubicBezTo>
                  <a:pt x="4995677" y="8276240"/>
                  <a:pt x="5025512" y="8276240"/>
                  <a:pt x="5025512" y="8276240"/>
                </a:cubicBezTo>
                <a:cubicBezTo>
                  <a:pt x="5025512" y="8245730"/>
                  <a:pt x="5055347" y="8245730"/>
                  <a:pt x="5055347" y="8276240"/>
                </a:cubicBezTo>
                <a:cubicBezTo>
                  <a:pt x="5055347" y="8276240"/>
                  <a:pt x="5085192" y="8306748"/>
                  <a:pt x="5085192" y="8306748"/>
                </a:cubicBezTo>
                <a:cubicBezTo>
                  <a:pt x="5085192" y="8306748"/>
                  <a:pt x="5115028" y="8306748"/>
                  <a:pt x="5144864" y="8276240"/>
                </a:cubicBezTo>
                <a:cubicBezTo>
                  <a:pt x="5144864" y="8276240"/>
                  <a:pt x="5204542" y="8215221"/>
                  <a:pt x="5234385" y="8184720"/>
                </a:cubicBezTo>
                <a:cubicBezTo>
                  <a:pt x="5234385" y="8184720"/>
                  <a:pt x="5264221" y="8123701"/>
                  <a:pt x="5264221" y="8093193"/>
                </a:cubicBezTo>
                <a:cubicBezTo>
                  <a:pt x="5264221" y="8093193"/>
                  <a:pt x="5294058" y="8062690"/>
                  <a:pt x="5294058" y="8032182"/>
                </a:cubicBezTo>
                <a:cubicBezTo>
                  <a:pt x="5294058" y="8032182"/>
                  <a:pt x="5294058" y="8032182"/>
                  <a:pt x="5294058" y="8001674"/>
                </a:cubicBezTo>
                <a:lnTo>
                  <a:pt x="5353731" y="8001674"/>
                </a:lnTo>
                <a:cubicBezTo>
                  <a:pt x="5353731" y="8001674"/>
                  <a:pt x="5383189" y="7971025"/>
                  <a:pt x="5383189" y="7971025"/>
                </a:cubicBezTo>
                <a:cubicBezTo>
                  <a:pt x="5383189" y="7940368"/>
                  <a:pt x="5442099" y="7879062"/>
                  <a:pt x="5442099" y="7848405"/>
                </a:cubicBezTo>
                <a:cubicBezTo>
                  <a:pt x="5442099" y="7848405"/>
                  <a:pt x="5442099" y="7817750"/>
                  <a:pt x="5471550" y="7817750"/>
                </a:cubicBezTo>
                <a:cubicBezTo>
                  <a:pt x="5501009" y="7787100"/>
                  <a:pt x="5530468" y="7756444"/>
                  <a:pt x="5589377" y="7756444"/>
                </a:cubicBezTo>
                <a:cubicBezTo>
                  <a:pt x="5589377" y="7756444"/>
                  <a:pt x="5559918" y="7787100"/>
                  <a:pt x="5559918" y="7787100"/>
                </a:cubicBezTo>
                <a:cubicBezTo>
                  <a:pt x="5559918" y="7787100"/>
                  <a:pt x="5559918" y="7787100"/>
                  <a:pt x="5530468" y="7817750"/>
                </a:cubicBezTo>
                <a:cubicBezTo>
                  <a:pt x="5501009" y="7817750"/>
                  <a:pt x="5471550" y="7848405"/>
                  <a:pt x="5471550" y="7848405"/>
                </a:cubicBezTo>
                <a:cubicBezTo>
                  <a:pt x="5471550" y="7879062"/>
                  <a:pt x="5471550" y="7879062"/>
                  <a:pt x="5442099" y="7909711"/>
                </a:cubicBezTo>
                <a:cubicBezTo>
                  <a:pt x="5442099" y="7909711"/>
                  <a:pt x="5442099" y="7909711"/>
                  <a:pt x="5442099" y="7940368"/>
                </a:cubicBezTo>
                <a:cubicBezTo>
                  <a:pt x="5412640" y="7940368"/>
                  <a:pt x="5412640" y="8001674"/>
                  <a:pt x="5383189" y="8001674"/>
                </a:cubicBezTo>
                <a:lnTo>
                  <a:pt x="5353737" y="8001674"/>
                </a:lnTo>
                <a:cubicBezTo>
                  <a:pt x="5353737" y="8001674"/>
                  <a:pt x="5353737" y="8032182"/>
                  <a:pt x="5353737" y="8032182"/>
                </a:cubicBezTo>
                <a:cubicBezTo>
                  <a:pt x="5353737" y="8032182"/>
                  <a:pt x="5323902" y="8062690"/>
                  <a:pt x="5323902" y="8093193"/>
                </a:cubicBezTo>
                <a:cubicBezTo>
                  <a:pt x="5323902" y="8093193"/>
                  <a:pt x="5323902" y="8154210"/>
                  <a:pt x="5323902" y="8184720"/>
                </a:cubicBezTo>
                <a:cubicBezTo>
                  <a:pt x="5323902" y="8184720"/>
                  <a:pt x="5323902" y="8184720"/>
                  <a:pt x="5294058" y="8184720"/>
                </a:cubicBezTo>
                <a:cubicBezTo>
                  <a:pt x="5294058" y="8215221"/>
                  <a:pt x="5264221" y="8215221"/>
                  <a:pt x="5264221" y="8215221"/>
                </a:cubicBezTo>
                <a:cubicBezTo>
                  <a:pt x="5264221" y="8215221"/>
                  <a:pt x="5264221" y="8245730"/>
                  <a:pt x="5264221" y="8276240"/>
                </a:cubicBezTo>
                <a:cubicBezTo>
                  <a:pt x="5234385" y="8367760"/>
                  <a:pt x="5234385" y="8367760"/>
                  <a:pt x="5234385" y="8367760"/>
                </a:cubicBezTo>
                <a:cubicBezTo>
                  <a:pt x="5234385" y="8398268"/>
                  <a:pt x="5234385" y="8428776"/>
                  <a:pt x="5234385" y="8428776"/>
                </a:cubicBezTo>
                <a:lnTo>
                  <a:pt x="5227613" y="8446088"/>
                </a:lnTo>
                <a:lnTo>
                  <a:pt x="5248099" y="8438011"/>
                </a:lnTo>
                <a:cubicBezTo>
                  <a:pt x="5268432" y="8438011"/>
                  <a:pt x="5268432" y="8438011"/>
                  <a:pt x="5248099" y="8459392"/>
                </a:cubicBezTo>
                <a:cubicBezTo>
                  <a:pt x="5227764" y="8459392"/>
                  <a:pt x="5207433" y="8480771"/>
                  <a:pt x="5187093" y="8502148"/>
                </a:cubicBezTo>
                <a:cubicBezTo>
                  <a:pt x="5166761" y="8523523"/>
                  <a:pt x="5146429" y="8544903"/>
                  <a:pt x="5146429" y="8544903"/>
                </a:cubicBezTo>
                <a:cubicBezTo>
                  <a:pt x="5126095" y="8544903"/>
                  <a:pt x="5105763" y="8566280"/>
                  <a:pt x="5085429" y="8587660"/>
                </a:cubicBezTo>
                <a:cubicBezTo>
                  <a:pt x="5065092" y="8609035"/>
                  <a:pt x="5044760" y="8630412"/>
                  <a:pt x="5044760" y="8630412"/>
                </a:cubicBezTo>
                <a:cubicBezTo>
                  <a:pt x="5044760" y="8630412"/>
                  <a:pt x="5024425" y="8630412"/>
                  <a:pt x="5024425" y="8630412"/>
                </a:cubicBezTo>
                <a:cubicBezTo>
                  <a:pt x="5024425" y="8630412"/>
                  <a:pt x="5024425" y="8630412"/>
                  <a:pt x="5004093" y="8630412"/>
                </a:cubicBezTo>
                <a:cubicBezTo>
                  <a:pt x="5004093" y="8630412"/>
                  <a:pt x="5024425" y="8609035"/>
                  <a:pt x="5024425" y="8609035"/>
                </a:cubicBezTo>
                <a:cubicBezTo>
                  <a:pt x="5024425" y="8603690"/>
                  <a:pt x="5026965" y="8598347"/>
                  <a:pt x="5031096" y="8593002"/>
                </a:cubicBezTo>
                <a:lnTo>
                  <a:pt x="5042916" y="8581308"/>
                </a:lnTo>
                <a:lnTo>
                  <a:pt x="5040429" y="8581308"/>
                </a:lnTo>
                <a:cubicBezTo>
                  <a:pt x="5032971" y="8581308"/>
                  <a:pt x="5025512" y="8581308"/>
                  <a:pt x="5025512" y="8581308"/>
                </a:cubicBezTo>
                <a:cubicBezTo>
                  <a:pt x="5025512" y="8581308"/>
                  <a:pt x="4995677" y="8550805"/>
                  <a:pt x="4995677" y="8550805"/>
                </a:cubicBezTo>
                <a:cubicBezTo>
                  <a:pt x="4980755" y="8566055"/>
                  <a:pt x="4965834" y="8566055"/>
                  <a:pt x="4954646" y="8558429"/>
                </a:cubicBezTo>
                <a:lnTo>
                  <a:pt x="4951671" y="8552349"/>
                </a:lnTo>
                <a:lnTo>
                  <a:pt x="4942631" y="8561023"/>
                </a:lnTo>
                <a:cubicBezTo>
                  <a:pt x="4939697" y="8563835"/>
                  <a:pt x="4939697" y="8563835"/>
                  <a:pt x="4939697" y="8563835"/>
                </a:cubicBezTo>
                <a:cubicBezTo>
                  <a:pt x="4916234" y="8563835"/>
                  <a:pt x="4892772" y="8586343"/>
                  <a:pt x="4892772" y="8608848"/>
                </a:cubicBezTo>
                <a:cubicBezTo>
                  <a:pt x="4892772" y="8631350"/>
                  <a:pt x="4916234" y="8653855"/>
                  <a:pt x="4939697" y="8653855"/>
                </a:cubicBezTo>
                <a:cubicBezTo>
                  <a:pt x="4963160" y="8653855"/>
                  <a:pt x="5010086" y="8676360"/>
                  <a:pt x="4986621" y="8676360"/>
                </a:cubicBezTo>
                <a:cubicBezTo>
                  <a:pt x="4986621" y="8698868"/>
                  <a:pt x="4963160" y="8698868"/>
                  <a:pt x="4963160" y="8721368"/>
                </a:cubicBezTo>
                <a:cubicBezTo>
                  <a:pt x="4963160" y="8721368"/>
                  <a:pt x="4963160" y="8743874"/>
                  <a:pt x="4963160" y="8743874"/>
                </a:cubicBezTo>
                <a:cubicBezTo>
                  <a:pt x="4951427" y="8755126"/>
                  <a:pt x="4933831" y="8760754"/>
                  <a:pt x="4916234" y="8763566"/>
                </a:cubicBezTo>
                <a:lnTo>
                  <a:pt x="4878832" y="8765809"/>
                </a:lnTo>
                <a:lnTo>
                  <a:pt x="4864609" y="8809790"/>
                </a:lnTo>
                <a:lnTo>
                  <a:pt x="4856143" y="8835977"/>
                </a:lnTo>
                <a:lnTo>
                  <a:pt x="4890487" y="8835652"/>
                </a:lnTo>
                <a:lnTo>
                  <a:pt x="4850235" y="8854256"/>
                </a:lnTo>
                <a:lnTo>
                  <a:pt x="4849753" y="8855740"/>
                </a:lnTo>
                <a:cubicBezTo>
                  <a:pt x="4820040" y="8886375"/>
                  <a:pt x="4820040" y="8886375"/>
                  <a:pt x="4820040" y="8886375"/>
                </a:cubicBezTo>
                <a:cubicBezTo>
                  <a:pt x="4820040" y="8886375"/>
                  <a:pt x="4760610" y="8917010"/>
                  <a:pt x="4730894" y="8947639"/>
                </a:cubicBezTo>
                <a:lnTo>
                  <a:pt x="4720243" y="8955076"/>
                </a:lnTo>
                <a:lnTo>
                  <a:pt x="4724658" y="8957003"/>
                </a:lnTo>
                <a:lnTo>
                  <a:pt x="4737419" y="8943850"/>
                </a:lnTo>
                <a:cubicBezTo>
                  <a:pt x="4737419" y="8943850"/>
                  <a:pt x="4778135" y="8922859"/>
                  <a:pt x="4798495" y="8943850"/>
                </a:cubicBezTo>
                <a:cubicBezTo>
                  <a:pt x="4798495" y="8943850"/>
                  <a:pt x="4793405" y="8949097"/>
                  <a:pt x="4783224" y="8956968"/>
                </a:cubicBezTo>
                <a:lnTo>
                  <a:pt x="4767597" y="8966813"/>
                </a:lnTo>
                <a:lnTo>
                  <a:pt x="4780596" y="8965055"/>
                </a:lnTo>
                <a:cubicBezTo>
                  <a:pt x="4817990" y="8957671"/>
                  <a:pt x="4875180" y="8940791"/>
                  <a:pt x="4892772" y="8923911"/>
                </a:cubicBezTo>
                <a:cubicBezTo>
                  <a:pt x="4916234" y="8923911"/>
                  <a:pt x="4986621" y="8878905"/>
                  <a:pt x="5010086" y="8878905"/>
                </a:cubicBezTo>
                <a:cubicBezTo>
                  <a:pt x="5010086" y="8901405"/>
                  <a:pt x="5057010" y="8878905"/>
                  <a:pt x="5057010" y="8878905"/>
                </a:cubicBezTo>
                <a:cubicBezTo>
                  <a:pt x="5080472" y="8878905"/>
                  <a:pt x="5127391" y="8833893"/>
                  <a:pt x="5150853" y="8833893"/>
                </a:cubicBezTo>
                <a:cubicBezTo>
                  <a:pt x="5221241" y="8788885"/>
                  <a:pt x="5221241" y="8788885"/>
                  <a:pt x="5221241" y="8788885"/>
                </a:cubicBezTo>
                <a:cubicBezTo>
                  <a:pt x="5244704" y="8766380"/>
                  <a:pt x="5291631" y="8743874"/>
                  <a:pt x="5315092" y="8721368"/>
                </a:cubicBezTo>
                <a:cubicBezTo>
                  <a:pt x="5338554" y="8698868"/>
                  <a:pt x="5408943" y="8653855"/>
                  <a:pt x="5432400" y="8653855"/>
                </a:cubicBezTo>
                <a:cubicBezTo>
                  <a:pt x="5432400" y="8653855"/>
                  <a:pt x="5479325" y="8631350"/>
                  <a:pt x="5479325" y="8631350"/>
                </a:cubicBezTo>
                <a:cubicBezTo>
                  <a:pt x="5479325" y="8631350"/>
                  <a:pt x="5455860" y="8653855"/>
                  <a:pt x="5432400" y="8698868"/>
                </a:cubicBezTo>
                <a:cubicBezTo>
                  <a:pt x="5432400" y="8698868"/>
                  <a:pt x="5432400" y="8698868"/>
                  <a:pt x="5408943" y="8721368"/>
                </a:cubicBezTo>
                <a:cubicBezTo>
                  <a:pt x="5385479" y="8721368"/>
                  <a:pt x="5385479" y="8743874"/>
                  <a:pt x="5362018" y="8766380"/>
                </a:cubicBezTo>
                <a:cubicBezTo>
                  <a:pt x="5315092" y="8788885"/>
                  <a:pt x="5268167" y="8811386"/>
                  <a:pt x="5268167" y="8811386"/>
                </a:cubicBezTo>
                <a:cubicBezTo>
                  <a:pt x="5221241" y="8833893"/>
                  <a:pt x="5197779" y="8856399"/>
                  <a:pt x="5174318" y="8856399"/>
                </a:cubicBezTo>
                <a:cubicBezTo>
                  <a:pt x="5174318" y="8856399"/>
                  <a:pt x="5127391" y="8878905"/>
                  <a:pt x="5080472" y="8901405"/>
                </a:cubicBezTo>
                <a:cubicBezTo>
                  <a:pt x="5080472" y="8901405"/>
                  <a:pt x="5033547" y="8923911"/>
                  <a:pt x="4986621" y="8946417"/>
                </a:cubicBezTo>
                <a:cubicBezTo>
                  <a:pt x="4986621" y="8968924"/>
                  <a:pt x="4963160" y="8968924"/>
                  <a:pt x="4939697" y="8968924"/>
                </a:cubicBezTo>
                <a:cubicBezTo>
                  <a:pt x="4916234" y="8991424"/>
                  <a:pt x="4916234" y="8991424"/>
                  <a:pt x="4916234" y="8991424"/>
                </a:cubicBezTo>
                <a:cubicBezTo>
                  <a:pt x="4869314" y="9013930"/>
                  <a:pt x="4845852" y="9013930"/>
                  <a:pt x="4845852" y="9013930"/>
                </a:cubicBezTo>
                <a:cubicBezTo>
                  <a:pt x="4845852" y="9036436"/>
                  <a:pt x="4822387" y="9036436"/>
                  <a:pt x="4845852" y="9036436"/>
                </a:cubicBezTo>
                <a:cubicBezTo>
                  <a:pt x="4845852" y="9036436"/>
                  <a:pt x="4857580" y="9036436"/>
                  <a:pt x="4866380" y="9036436"/>
                </a:cubicBezTo>
                <a:lnTo>
                  <a:pt x="4869314" y="9036436"/>
                </a:lnTo>
                <a:cubicBezTo>
                  <a:pt x="4869314" y="9058941"/>
                  <a:pt x="4845852" y="9081442"/>
                  <a:pt x="4798927" y="9081442"/>
                </a:cubicBezTo>
                <a:cubicBezTo>
                  <a:pt x="4728539" y="9126456"/>
                  <a:pt x="4728539" y="9126456"/>
                  <a:pt x="4728539" y="9126456"/>
                </a:cubicBezTo>
                <a:cubicBezTo>
                  <a:pt x="4681614" y="9148961"/>
                  <a:pt x="4634690" y="9171461"/>
                  <a:pt x="4587764" y="9171461"/>
                </a:cubicBezTo>
                <a:cubicBezTo>
                  <a:pt x="4587764" y="9171461"/>
                  <a:pt x="4564304" y="9193968"/>
                  <a:pt x="4517381" y="9193968"/>
                </a:cubicBezTo>
                <a:cubicBezTo>
                  <a:pt x="4493920" y="9205220"/>
                  <a:pt x="4464590" y="9216473"/>
                  <a:pt x="4435263" y="9227726"/>
                </a:cubicBezTo>
                <a:lnTo>
                  <a:pt x="4376264" y="9251977"/>
                </a:lnTo>
                <a:lnTo>
                  <a:pt x="4374325" y="9253978"/>
                </a:lnTo>
                <a:lnTo>
                  <a:pt x="4371400" y="9253978"/>
                </a:lnTo>
                <a:lnTo>
                  <a:pt x="4353141" y="9261481"/>
                </a:lnTo>
                <a:lnTo>
                  <a:pt x="4279357" y="9261481"/>
                </a:lnTo>
                <a:lnTo>
                  <a:pt x="4270324" y="9273123"/>
                </a:lnTo>
                <a:cubicBezTo>
                  <a:pt x="4262894" y="9284611"/>
                  <a:pt x="4255465" y="9299926"/>
                  <a:pt x="4255465" y="9315240"/>
                </a:cubicBezTo>
                <a:cubicBezTo>
                  <a:pt x="4255465" y="9315240"/>
                  <a:pt x="4225750" y="9345877"/>
                  <a:pt x="4225750" y="9345877"/>
                </a:cubicBezTo>
                <a:cubicBezTo>
                  <a:pt x="4225750" y="9345877"/>
                  <a:pt x="4255465" y="9345877"/>
                  <a:pt x="4285178" y="9345877"/>
                </a:cubicBezTo>
                <a:cubicBezTo>
                  <a:pt x="4285178" y="9345877"/>
                  <a:pt x="4301895" y="9380341"/>
                  <a:pt x="4297716" y="9397573"/>
                </a:cubicBezTo>
                <a:lnTo>
                  <a:pt x="4288457" y="9404643"/>
                </a:lnTo>
                <a:lnTo>
                  <a:pt x="4288661" y="9409935"/>
                </a:lnTo>
                <a:cubicBezTo>
                  <a:pt x="4287899" y="9414067"/>
                  <a:pt x="4286349" y="9419422"/>
                  <a:pt x="4284282" y="9426561"/>
                </a:cubicBezTo>
                <a:cubicBezTo>
                  <a:pt x="4284282" y="9426561"/>
                  <a:pt x="4282157" y="9427880"/>
                  <a:pt x="4278841" y="9430304"/>
                </a:cubicBezTo>
                <a:lnTo>
                  <a:pt x="4273435" y="9434760"/>
                </a:lnTo>
                <a:lnTo>
                  <a:pt x="4272644" y="9445913"/>
                </a:lnTo>
                <a:cubicBezTo>
                  <a:pt x="4274036" y="9453093"/>
                  <a:pt x="4277750" y="9460751"/>
                  <a:pt x="4285178" y="9468410"/>
                </a:cubicBezTo>
                <a:cubicBezTo>
                  <a:pt x="4285178" y="9468410"/>
                  <a:pt x="4285178" y="9468410"/>
                  <a:pt x="4255465" y="9499045"/>
                </a:cubicBezTo>
                <a:cubicBezTo>
                  <a:pt x="4225750" y="9529680"/>
                  <a:pt x="4225750" y="9529680"/>
                  <a:pt x="4225750" y="9529680"/>
                </a:cubicBezTo>
                <a:cubicBezTo>
                  <a:pt x="4225750" y="9560309"/>
                  <a:pt x="4225750" y="9590944"/>
                  <a:pt x="4196042" y="9621579"/>
                </a:cubicBezTo>
                <a:cubicBezTo>
                  <a:pt x="4196042" y="9621579"/>
                  <a:pt x="4166325" y="9621579"/>
                  <a:pt x="4166325" y="9621579"/>
                </a:cubicBezTo>
                <a:cubicBezTo>
                  <a:pt x="4136611" y="9621579"/>
                  <a:pt x="4106897" y="9621579"/>
                  <a:pt x="4106897" y="9621579"/>
                </a:cubicBezTo>
                <a:cubicBezTo>
                  <a:pt x="4077182" y="9621579"/>
                  <a:pt x="4077182" y="9621579"/>
                  <a:pt x="4077182" y="9590944"/>
                </a:cubicBezTo>
                <a:cubicBezTo>
                  <a:pt x="4106897" y="9590944"/>
                  <a:pt x="4136611" y="9560309"/>
                  <a:pt x="4136611" y="9560309"/>
                </a:cubicBezTo>
                <a:cubicBezTo>
                  <a:pt x="4136611" y="9529680"/>
                  <a:pt x="4077182" y="9499045"/>
                  <a:pt x="4106897" y="9499045"/>
                </a:cubicBezTo>
                <a:cubicBezTo>
                  <a:pt x="4106897" y="9468410"/>
                  <a:pt x="4136611" y="9468410"/>
                  <a:pt x="4106897" y="9437774"/>
                </a:cubicBezTo>
                <a:cubicBezTo>
                  <a:pt x="4106897" y="9437774"/>
                  <a:pt x="4077182" y="9437774"/>
                  <a:pt x="4077182" y="9437774"/>
                </a:cubicBezTo>
                <a:cubicBezTo>
                  <a:pt x="4077182" y="9407146"/>
                  <a:pt x="4047467" y="9407146"/>
                  <a:pt x="4017751" y="9407146"/>
                </a:cubicBezTo>
                <a:cubicBezTo>
                  <a:pt x="4017751" y="9407146"/>
                  <a:pt x="4017751" y="9437774"/>
                  <a:pt x="4017751" y="9468410"/>
                </a:cubicBezTo>
                <a:cubicBezTo>
                  <a:pt x="3988039" y="9468410"/>
                  <a:pt x="3898895" y="9468410"/>
                  <a:pt x="3898895" y="9499045"/>
                </a:cubicBezTo>
                <a:cubicBezTo>
                  <a:pt x="3898895" y="9499045"/>
                  <a:pt x="3869179" y="9529680"/>
                  <a:pt x="3839471" y="9529680"/>
                </a:cubicBezTo>
                <a:cubicBezTo>
                  <a:pt x="3839471" y="9560309"/>
                  <a:pt x="3809756" y="9560309"/>
                  <a:pt x="3780043" y="9560309"/>
                </a:cubicBezTo>
                <a:cubicBezTo>
                  <a:pt x="3780043" y="9560309"/>
                  <a:pt x="3780043" y="9560309"/>
                  <a:pt x="3780043" y="9590944"/>
                </a:cubicBezTo>
                <a:cubicBezTo>
                  <a:pt x="3780043" y="9621579"/>
                  <a:pt x="3780043" y="9621579"/>
                  <a:pt x="3780043" y="9621579"/>
                </a:cubicBezTo>
                <a:cubicBezTo>
                  <a:pt x="3809756" y="9621579"/>
                  <a:pt x="3839471" y="9621579"/>
                  <a:pt x="3839471" y="9621579"/>
                </a:cubicBezTo>
                <a:cubicBezTo>
                  <a:pt x="3869179" y="9621579"/>
                  <a:pt x="3898895" y="9590944"/>
                  <a:pt x="3898895" y="9590944"/>
                </a:cubicBezTo>
                <a:cubicBezTo>
                  <a:pt x="3928609" y="9590944"/>
                  <a:pt x="3988039" y="9560309"/>
                  <a:pt x="3988039" y="9560309"/>
                </a:cubicBezTo>
                <a:cubicBezTo>
                  <a:pt x="3988039" y="9560309"/>
                  <a:pt x="3988039" y="9590944"/>
                  <a:pt x="3958323" y="9590944"/>
                </a:cubicBezTo>
                <a:cubicBezTo>
                  <a:pt x="3958323" y="9621579"/>
                  <a:pt x="3958323" y="9682843"/>
                  <a:pt x="3958323" y="9682843"/>
                </a:cubicBezTo>
                <a:cubicBezTo>
                  <a:pt x="3928609" y="9682843"/>
                  <a:pt x="3898895" y="9744112"/>
                  <a:pt x="3869179" y="9744112"/>
                </a:cubicBezTo>
                <a:cubicBezTo>
                  <a:pt x="3839471" y="9774742"/>
                  <a:pt x="3750326" y="9805377"/>
                  <a:pt x="3750326" y="9836011"/>
                </a:cubicBezTo>
                <a:cubicBezTo>
                  <a:pt x="3720612" y="9836011"/>
                  <a:pt x="3720612" y="9836011"/>
                  <a:pt x="3720612" y="9836011"/>
                </a:cubicBezTo>
                <a:cubicBezTo>
                  <a:pt x="3720612" y="9836011"/>
                  <a:pt x="3720612" y="9866648"/>
                  <a:pt x="3750326" y="9866648"/>
                </a:cubicBezTo>
                <a:cubicBezTo>
                  <a:pt x="3750326" y="9866648"/>
                  <a:pt x="3809756" y="9866648"/>
                  <a:pt x="3839471" y="9866648"/>
                </a:cubicBezTo>
                <a:cubicBezTo>
                  <a:pt x="3839471" y="9866648"/>
                  <a:pt x="3869179" y="9866648"/>
                  <a:pt x="3898895" y="9866648"/>
                </a:cubicBezTo>
                <a:cubicBezTo>
                  <a:pt x="3928609" y="9836011"/>
                  <a:pt x="3928609" y="9836011"/>
                  <a:pt x="3958323" y="9836011"/>
                </a:cubicBezTo>
                <a:cubicBezTo>
                  <a:pt x="3958323" y="9805377"/>
                  <a:pt x="3958323" y="9805377"/>
                  <a:pt x="3958323" y="9805377"/>
                </a:cubicBezTo>
                <a:cubicBezTo>
                  <a:pt x="3988039" y="9774742"/>
                  <a:pt x="4047467" y="9774742"/>
                  <a:pt x="4077182" y="9744112"/>
                </a:cubicBezTo>
                <a:cubicBezTo>
                  <a:pt x="4077182" y="9744112"/>
                  <a:pt x="4106897" y="9744112"/>
                  <a:pt x="4136611" y="9682843"/>
                </a:cubicBezTo>
                <a:cubicBezTo>
                  <a:pt x="4166325" y="9652215"/>
                  <a:pt x="4225750" y="9621579"/>
                  <a:pt x="4285178" y="9621579"/>
                </a:cubicBezTo>
                <a:cubicBezTo>
                  <a:pt x="4314894" y="9621579"/>
                  <a:pt x="4314894" y="9621579"/>
                  <a:pt x="4314894" y="9621579"/>
                </a:cubicBezTo>
                <a:cubicBezTo>
                  <a:pt x="4314894" y="9621579"/>
                  <a:pt x="4344609" y="9560309"/>
                  <a:pt x="4344609" y="9560309"/>
                </a:cubicBezTo>
                <a:cubicBezTo>
                  <a:pt x="4344609" y="9560309"/>
                  <a:pt x="4344609" y="9560309"/>
                  <a:pt x="4374325" y="9529680"/>
                </a:cubicBezTo>
                <a:cubicBezTo>
                  <a:pt x="4433753" y="9529680"/>
                  <a:pt x="4463468" y="9499045"/>
                  <a:pt x="4463468" y="9499045"/>
                </a:cubicBezTo>
                <a:cubicBezTo>
                  <a:pt x="4463468" y="9499045"/>
                  <a:pt x="4493182" y="9468410"/>
                  <a:pt x="4493182" y="9437774"/>
                </a:cubicBezTo>
                <a:cubicBezTo>
                  <a:pt x="4493182" y="9437774"/>
                  <a:pt x="4522898" y="9407146"/>
                  <a:pt x="4522898" y="9376511"/>
                </a:cubicBezTo>
                <a:cubicBezTo>
                  <a:pt x="4522898" y="9376511"/>
                  <a:pt x="4522898" y="9376511"/>
                  <a:pt x="4552606" y="9376511"/>
                </a:cubicBezTo>
                <a:cubicBezTo>
                  <a:pt x="4552606" y="9345877"/>
                  <a:pt x="4582322" y="9345877"/>
                  <a:pt x="4582322" y="9345877"/>
                </a:cubicBezTo>
                <a:cubicBezTo>
                  <a:pt x="4612035" y="9315240"/>
                  <a:pt x="4641751" y="9315240"/>
                  <a:pt x="4671466" y="9284612"/>
                </a:cubicBezTo>
                <a:cubicBezTo>
                  <a:pt x="4671466" y="9253978"/>
                  <a:pt x="4671466" y="9253978"/>
                  <a:pt x="4671466" y="9253978"/>
                </a:cubicBezTo>
                <a:cubicBezTo>
                  <a:pt x="4671466" y="9253978"/>
                  <a:pt x="4701181" y="9253978"/>
                  <a:pt x="4701181" y="9253978"/>
                </a:cubicBezTo>
                <a:cubicBezTo>
                  <a:pt x="4701181" y="9253978"/>
                  <a:pt x="4701181" y="9253978"/>
                  <a:pt x="4730894" y="9253978"/>
                </a:cubicBezTo>
                <a:cubicBezTo>
                  <a:pt x="4730894" y="9253978"/>
                  <a:pt x="4701181" y="9284612"/>
                  <a:pt x="4671466" y="9315240"/>
                </a:cubicBezTo>
                <a:cubicBezTo>
                  <a:pt x="4641751" y="9345877"/>
                  <a:pt x="4641751" y="9345877"/>
                  <a:pt x="4641751" y="9345877"/>
                </a:cubicBezTo>
                <a:cubicBezTo>
                  <a:pt x="4612035" y="9345877"/>
                  <a:pt x="4582322" y="9376511"/>
                  <a:pt x="4582322" y="9376511"/>
                </a:cubicBezTo>
                <a:cubicBezTo>
                  <a:pt x="4582322" y="9376511"/>
                  <a:pt x="4582322" y="9407146"/>
                  <a:pt x="4582322" y="9407146"/>
                </a:cubicBezTo>
                <a:cubicBezTo>
                  <a:pt x="4582322" y="9407146"/>
                  <a:pt x="4641751" y="9376511"/>
                  <a:pt x="4671466" y="9376511"/>
                </a:cubicBezTo>
                <a:cubicBezTo>
                  <a:pt x="4671466" y="9376511"/>
                  <a:pt x="4671466" y="9345877"/>
                  <a:pt x="4701181" y="9345877"/>
                </a:cubicBezTo>
                <a:cubicBezTo>
                  <a:pt x="4701181" y="9315240"/>
                  <a:pt x="4701181" y="9315240"/>
                  <a:pt x="4701181" y="9315240"/>
                </a:cubicBezTo>
                <a:cubicBezTo>
                  <a:pt x="4730894" y="9315240"/>
                  <a:pt x="4760610" y="9315240"/>
                  <a:pt x="4790322" y="9345877"/>
                </a:cubicBezTo>
                <a:cubicBezTo>
                  <a:pt x="4879466" y="9315240"/>
                  <a:pt x="4879466" y="9315240"/>
                  <a:pt x="4879466" y="9315240"/>
                </a:cubicBezTo>
                <a:cubicBezTo>
                  <a:pt x="4909183" y="9315240"/>
                  <a:pt x="4938892" y="9315240"/>
                  <a:pt x="4938892" y="9315240"/>
                </a:cubicBezTo>
                <a:cubicBezTo>
                  <a:pt x="4938892" y="9284612"/>
                  <a:pt x="4938892" y="9253978"/>
                  <a:pt x="4968605" y="9253978"/>
                </a:cubicBezTo>
                <a:cubicBezTo>
                  <a:pt x="4968605" y="9253978"/>
                  <a:pt x="4968605" y="9253978"/>
                  <a:pt x="4972320" y="9250146"/>
                </a:cubicBezTo>
                <a:lnTo>
                  <a:pt x="4989627" y="9232305"/>
                </a:lnTo>
                <a:lnTo>
                  <a:pt x="4965622" y="9244591"/>
                </a:lnTo>
                <a:cubicBezTo>
                  <a:pt x="4955578" y="9250220"/>
                  <a:pt x="4946970" y="9255851"/>
                  <a:pt x="4941232" y="9261481"/>
                </a:cubicBezTo>
                <a:cubicBezTo>
                  <a:pt x="4941232" y="9238958"/>
                  <a:pt x="4964188" y="9238958"/>
                  <a:pt x="4987143" y="9216443"/>
                </a:cubicBezTo>
                <a:cubicBezTo>
                  <a:pt x="5010098" y="9216443"/>
                  <a:pt x="5033056" y="9193920"/>
                  <a:pt x="5056012" y="9193920"/>
                </a:cubicBezTo>
                <a:cubicBezTo>
                  <a:pt x="5050275" y="9199552"/>
                  <a:pt x="5041666" y="9205182"/>
                  <a:pt x="5031622" y="9210813"/>
                </a:cubicBezTo>
                <a:lnTo>
                  <a:pt x="5007140" y="9223341"/>
                </a:lnTo>
                <a:lnTo>
                  <a:pt x="5028036" y="9223341"/>
                </a:lnTo>
                <a:cubicBezTo>
                  <a:pt x="5035465" y="9223341"/>
                  <a:pt x="5042892" y="9223341"/>
                  <a:pt x="5057751" y="9223341"/>
                </a:cubicBezTo>
                <a:cubicBezTo>
                  <a:pt x="5087464" y="9223341"/>
                  <a:pt x="5087464" y="9192707"/>
                  <a:pt x="5117179" y="9162079"/>
                </a:cubicBezTo>
                <a:cubicBezTo>
                  <a:pt x="5146895" y="9192707"/>
                  <a:pt x="5146895" y="9192707"/>
                  <a:pt x="5146895" y="9192707"/>
                </a:cubicBezTo>
                <a:lnTo>
                  <a:pt x="5146895" y="9205280"/>
                </a:lnTo>
                <a:lnTo>
                  <a:pt x="5187556" y="9181229"/>
                </a:lnTo>
                <a:cubicBezTo>
                  <a:pt x="5205000" y="9169765"/>
                  <a:pt x="5222445" y="9158301"/>
                  <a:pt x="5245700" y="9146835"/>
                </a:cubicBezTo>
                <a:cubicBezTo>
                  <a:pt x="5222439" y="9169765"/>
                  <a:pt x="5175925" y="9192693"/>
                  <a:pt x="5152665" y="9215623"/>
                </a:cubicBezTo>
                <a:lnTo>
                  <a:pt x="5146895" y="9218942"/>
                </a:lnTo>
                <a:lnTo>
                  <a:pt x="5146895" y="9223341"/>
                </a:lnTo>
                <a:cubicBezTo>
                  <a:pt x="5146895" y="9231001"/>
                  <a:pt x="5146895" y="9238660"/>
                  <a:pt x="5146895" y="9253978"/>
                </a:cubicBezTo>
                <a:cubicBezTo>
                  <a:pt x="5146895" y="9253978"/>
                  <a:pt x="5146895" y="9284612"/>
                  <a:pt x="5146895" y="9315240"/>
                </a:cubicBezTo>
                <a:cubicBezTo>
                  <a:pt x="5117179" y="9345877"/>
                  <a:pt x="5117179" y="9376511"/>
                  <a:pt x="5087464" y="9376511"/>
                </a:cubicBezTo>
                <a:cubicBezTo>
                  <a:pt x="5057751" y="9407146"/>
                  <a:pt x="5028036" y="9437774"/>
                  <a:pt x="5028036" y="9437774"/>
                </a:cubicBezTo>
                <a:cubicBezTo>
                  <a:pt x="5028036" y="9437774"/>
                  <a:pt x="5028036" y="9437774"/>
                  <a:pt x="4998320" y="9468410"/>
                </a:cubicBezTo>
                <a:cubicBezTo>
                  <a:pt x="4968605" y="9499045"/>
                  <a:pt x="4968605" y="9499045"/>
                  <a:pt x="4968605" y="9499045"/>
                </a:cubicBezTo>
                <a:cubicBezTo>
                  <a:pt x="4938892" y="9499045"/>
                  <a:pt x="4909183" y="9468410"/>
                  <a:pt x="4909183" y="9468410"/>
                </a:cubicBezTo>
                <a:cubicBezTo>
                  <a:pt x="4909183" y="9468410"/>
                  <a:pt x="4879466" y="9468410"/>
                  <a:pt x="4849753" y="9468410"/>
                </a:cubicBezTo>
                <a:cubicBezTo>
                  <a:pt x="4849753" y="9499045"/>
                  <a:pt x="4790322" y="9529680"/>
                  <a:pt x="4760610" y="9529680"/>
                </a:cubicBezTo>
                <a:cubicBezTo>
                  <a:pt x="4730894" y="9560309"/>
                  <a:pt x="4641751" y="9560309"/>
                  <a:pt x="4641751" y="9560309"/>
                </a:cubicBezTo>
                <a:cubicBezTo>
                  <a:pt x="4612035" y="9560309"/>
                  <a:pt x="4582322" y="9560309"/>
                  <a:pt x="4552606" y="9590944"/>
                </a:cubicBezTo>
                <a:cubicBezTo>
                  <a:pt x="4552606" y="9590944"/>
                  <a:pt x="4552606" y="9590944"/>
                  <a:pt x="4522898" y="9621579"/>
                </a:cubicBezTo>
                <a:cubicBezTo>
                  <a:pt x="4522898" y="9652215"/>
                  <a:pt x="4522898" y="9652215"/>
                  <a:pt x="4522898" y="9652215"/>
                </a:cubicBezTo>
                <a:cubicBezTo>
                  <a:pt x="4493182" y="9652215"/>
                  <a:pt x="4463468" y="9682843"/>
                  <a:pt x="4433753" y="9713478"/>
                </a:cubicBezTo>
                <a:cubicBezTo>
                  <a:pt x="4433753" y="9713478"/>
                  <a:pt x="4404041" y="9744112"/>
                  <a:pt x="4374325" y="9774742"/>
                </a:cubicBezTo>
                <a:cubicBezTo>
                  <a:pt x="4344609" y="9774742"/>
                  <a:pt x="4344609" y="9774742"/>
                  <a:pt x="4344609" y="9774742"/>
                </a:cubicBezTo>
                <a:cubicBezTo>
                  <a:pt x="4344609" y="9774742"/>
                  <a:pt x="4285178" y="9805377"/>
                  <a:pt x="4255465" y="9805377"/>
                </a:cubicBezTo>
                <a:cubicBezTo>
                  <a:pt x="4255465" y="9805377"/>
                  <a:pt x="4255465" y="9836011"/>
                  <a:pt x="4255465" y="9836011"/>
                </a:cubicBezTo>
                <a:cubicBezTo>
                  <a:pt x="4225750" y="9836011"/>
                  <a:pt x="4225750" y="9836011"/>
                  <a:pt x="4196042" y="9866648"/>
                </a:cubicBezTo>
                <a:cubicBezTo>
                  <a:pt x="4166325" y="9866648"/>
                  <a:pt x="4106897" y="9897276"/>
                  <a:pt x="4077182" y="9927910"/>
                </a:cubicBezTo>
                <a:cubicBezTo>
                  <a:pt x="4077182" y="9927910"/>
                  <a:pt x="4047467" y="9958547"/>
                  <a:pt x="4017751" y="9989181"/>
                </a:cubicBezTo>
                <a:cubicBezTo>
                  <a:pt x="3928609" y="10019809"/>
                  <a:pt x="3928609" y="10019809"/>
                  <a:pt x="3928609" y="10019809"/>
                </a:cubicBezTo>
                <a:cubicBezTo>
                  <a:pt x="3898895" y="10019809"/>
                  <a:pt x="3869179" y="10019809"/>
                  <a:pt x="3869179" y="10019809"/>
                </a:cubicBezTo>
                <a:cubicBezTo>
                  <a:pt x="3869179" y="9989181"/>
                  <a:pt x="3839471" y="9989181"/>
                  <a:pt x="3839471" y="9989181"/>
                </a:cubicBezTo>
                <a:cubicBezTo>
                  <a:pt x="3839471" y="9989181"/>
                  <a:pt x="3809756" y="10019809"/>
                  <a:pt x="3780043" y="10019809"/>
                </a:cubicBezTo>
                <a:cubicBezTo>
                  <a:pt x="3780043" y="10019809"/>
                  <a:pt x="3780043" y="10019809"/>
                  <a:pt x="3750326" y="10050444"/>
                </a:cubicBezTo>
                <a:cubicBezTo>
                  <a:pt x="3720612" y="10050444"/>
                  <a:pt x="3720612" y="10050444"/>
                  <a:pt x="3720612" y="10050444"/>
                </a:cubicBezTo>
                <a:cubicBezTo>
                  <a:pt x="3713183" y="10050444"/>
                  <a:pt x="3703897" y="10050444"/>
                  <a:pt x="3693683" y="10050923"/>
                </a:cubicBezTo>
                <a:lnTo>
                  <a:pt x="3663988" y="10053984"/>
                </a:lnTo>
                <a:lnTo>
                  <a:pt x="3640437" y="10065609"/>
                </a:lnTo>
                <a:cubicBezTo>
                  <a:pt x="3613446" y="10080424"/>
                  <a:pt x="3606699" y="10084128"/>
                  <a:pt x="3593229" y="10081643"/>
                </a:cubicBezTo>
                <a:lnTo>
                  <a:pt x="3591078" y="10081080"/>
                </a:lnTo>
                <a:lnTo>
                  <a:pt x="3586895" y="10081080"/>
                </a:lnTo>
                <a:cubicBezTo>
                  <a:pt x="3579467" y="10081080"/>
                  <a:pt x="3572037" y="10081080"/>
                  <a:pt x="3572037" y="10081080"/>
                </a:cubicBezTo>
                <a:lnTo>
                  <a:pt x="3568016" y="10081944"/>
                </a:lnTo>
                <a:lnTo>
                  <a:pt x="3558528" y="10087150"/>
                </a:lnTo>
                <a:cubicBezTo>
                  <a:pt x="3549532" y="10092088"/>
                  <a:pt x="3540537" y="10097025"/>
                  <a:pt x="3540537" y="10097025"/>
                </a:cubicBezTo>
                <a:lnTo>
                  <a:pt x="3531951" y="10094279"/>
                </a:lnTo>
                <a:lnTo>
                  <a:pt x="3527470" y="10096397"/>
                </a:lnTo>
                <a:cubicBezTo>
                  <a:pt x="3512614" y="10104056"/>
                  <a:pt x="3497759" y="10111715"/>
                  <a:pt x="3482902" y="10111715"/>
                </a:cubicBezTo>
                <a:cubicBezTo>
                  <a:pt x="3453186" y="10111715"/>
                  <a:pt x="3453186" y="10111715"/>
                  <a:pt x="3453186" y="10111715"/>
                </a:cubicBezTo>
                <a:cubicBezTo>
                  <a:pt x="3453186" y="10142343"/>
                  <a:pt x="3453186" y="10142343"/>
                  <a:pt x="3453186" y="10142343"/>
                </a:cubicBezTo>
                <a:cubicBezTo>
                  <a:pt x="3423471" y="10142343"/>
                  <a:pt x="3423471" y="10172979"/>
                  <a:pt x="3423471" y="10172979"/>
                </a:cubicBezTo>
                <a:cubicBezTo>
                  <a:pt x="3423471" y="10172979"/>
                  <a:pt x="3423471" y="10172979"/>
                  <a:pt x="3393758" y="10203614"/>
                </a:cubicBezTo>
                <a:cubicBezTo>
                  <a:pt x="3423471" y="10203614"/>
                  <a:pt x="3482902" y="10234249"/>
                  <a:pt x="3453186" y="10234249"/>
                </a:cubicBezTo>
                <a:cubicBezTo>
                  <a:pt x="3453186" y="10234249"/>
                  <a:pt x="3393758" y="10264878"/>
                  <a:pt x="3364041" y="10264878"/>
                </a:cubicBezTo>
                <a:cubicBezTo>
                  <a:pt x="3349184" y="10264878"/>
                  <a:pt x="3334327" y="10272537"/>
                  <a:pt x="3319471" y="10284025"/>
                </a:cubicBezTo>
                <a:lnTo>
                  <a:pt x="3316323" y="10286999"/>
                </a:lnTo>
                <a:lnTo>
                  <a:pt x="0" y="10286999"/>
                </a:lnTo>
                <a:close/>
              </a:path>
            </a:pathLst>
          </a:custGeom>
        </p:spPr>
      </p:pic>
      <p:sp>
        <p:nvSpPr>
          <p:cNvPr id="23" name="Subtítulo 2"/>
          <p:cNvSpPr txBox="1">
            <a:spLocks/>
          </p:cNvSpPr>
          <p:nvPr/>
        </p:nvSpPr>
        <p:spPr bwMode="auto">
          <a:xfrm flipH="1">
            <a:off x="87550" y="630109"/>
            <a:ext cx="4676475" cy="1163461"/>
          </a:xfrm>
          <a:prstGeom prst="rect">
            <a:avLst/>
          </a:prstGeom>
        </p:spPr>
        <p:txBody>
          <a:bodyPr vert="horz" lIns="91440" tIns="91425" rIns="91440" bIns="91425" rtlCol="0" anchor="b">
            <a:noAutofit/>
          </a:bodyPr>
          <a:lstStyle>
            <a:defPPr>
              <a:defRPr lang="es-E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es-MX" altLang="es-ES" sz="2400" dirty="0"/>
              <a:t>Se enfoca en medir y analizar cuantitativamente la producción </a:t>
            </a:r>
            <a:r>
              <a:rPr lang="es-MX" altLang="es-ES" sz="2400" dirty="0" err="1"/>
              <a:t>cientíﬁca</a:t>
            </a:r>
            <a:r>
              <a:rPr lang="es-MX" altLang="es-ES" sz="2400" dirty="0"/>
              <a:t> de un país</a:t>
            </a:r>
          </a:p>
        </p:txBody>
      </p:sp>
      <p:sp>
        <p:nvSpPr>
          <p:cNvPr id="34" name="Round Same Side Corner Rectangle 8"/>
          <p:cNvSpPr/>
          <p:nvPr/>
        </p:nvSpPr>
        <p:spPr>
          <a:xfrm>
            <a:off x="46918" y="647176"/>
            <a:ext cx="4770257" cy="1249201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4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57075" y="1370709"/>
            <a:ext cx="5226125" cy="4388361"/>
            <a:chOff x="755" y="1071"/>
            <a:chExt cx="4288" cy="2445"/>
          </a:xfrm>
        </p:grpSpPr>
        <p:sp>
          <p:nvSpPr>
            <p:cNvPr id="28" name="Freeform 7"/>
            <p:cNvSpPr>
              <a:spLocks/>
            </p:cNvSpPr>
            <p:nvPr/>
          </p:nvSpPr>
          <p:spPr bwMode="gray">
            <a:xfrm>
              <a:off x="755" y="2049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5"/>
                <a:gd name="T16" fmla="*/ 0 h 90"/>
                <a:gd name="T17" fmla="*/ 3785 w 378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4826">
              <a:solidFill>
                <a:srgbClr val="AEAEA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gray">
            <a:xfrm>
              <a:off x="755" y="2049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77"/>
                <a:gd name="T17" fmla="*/ 90 w 90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rgbClr val="969696"/>
            </a:solidFill>
            <a:ln w="4826">
              <a:solidFill>
                <a:srgbClr val="AEAEA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gray">
            <a:xfrm>
              <a:off x="843" y="1168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0"/>
                <a:gd name="T31" fmla="*/ 0 h 2348"/>
                <a:gd name="T32" fmla="*/ 4200 w 4200"/>
                <a:gd name="T33" fmla="*/ 2348 h 2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rgbClr val="AEAEA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gray">
            <a:xfrm>
              <a:off x="3911" y="1071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95"/>
                <a:gd name="T17" fmla="*/ 510 w 51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C9C9C9"/>
            </a:solidFill>
            <a:ln w="4826">
              <a:solidFill>
                <a:srgbClr val="AEAEA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gray">
            <a:xfrm>
              <a:off x="3961" y="2526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88"/>
                <a:gd name="T17" fmla="*/ 593 w 593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rgbClr val="C9C9C9"/>
            </a:solidFill>
            <a:ln w="4826">
              <a:solidFill>
                <a:srgbClr val="AEAEA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gray">
            <a:xfrm>
              <a:off x="3911" y="1071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068"/>
                <a:gd name="T17" fmla="*/ 629 w 629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rgbClr val="969696"/>
            </a:solidFill>
            <a:ln w="4826">
              <a:solidFill>
                <a:srgbClr val="AEAEA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45962" y="654643"/>
            <a:ext cx="4498775" cy="2394566"/>
            <a:chOff x="748" y="1071"/>
            <a:chExt cx="3612" cy="978"/>
          </a:xfrm>
        </p:grpSpPr>
        <p:sp>
          <p:nvSpPr>
            <p:cNvPr id="35" name="Freeform 13"/>
            <p:cNvSpPr>
              <a:spLocks/>
            </p:cNvSpPr>
            <p:nvPr/>
          </p:nvSpPr>
          <p:spPr bwMode="gray">
            <a:xfrm>
              <a:off x="748" y="1560"/>
              <a:ext cx="103" cy="489"/>
            </a:xfrm>
            <a:custGeom>
              <a:avLst/>
              <a:gdLst>
                <a:gd name="T0" fmla="*/ 412 w 97"/>
                <a:gd name="T1" fmla="*/ 489 h 489"/>
                <a:gd name="T2" fmla="*/ 412 w 97"/>
                <a:gd name="T3" fmla="*/ 97 h 489"/>
                <a:gd name="T4" fmla="*/ 0 w 97"/>
                <a:gd name="T5" fmla="*/ 0 h 489"/>
                <a:gd name="T6" fmla="*/ 0 w 97"/>
                <a:gd name="T7" fmla="*/ 400 h 489"/>
                <a:gd name="T8" fmla="*/ 412 w 97"/>
                <a:gd name="T9" fmla="*/ 48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9"/>
                <a:gd name="T17" fmla="*/ 97 w 9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9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rgbClr val="0061B2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gray">
            <a:xfrm>
              <a:off x="748" y="1558"/>
              <a:ext cx="3019" cy="99"/>
            </a:xfrm>
            <a:custGeom>
              <a:avLst/>
              <a:gdLst>
                <a:gd name="T0" fmla="*/ 97 w 3007"/>
                <a:gd name="T1" fmla="*/ 99 h 99"/>
                <a:gd name="T2" fmla="*/ 3308 w 3007"/>
                <a:gd name="T3" fmla="*/ 99 h 99"/>
                <a:gd name="T4" fmla="*/ 3201 w 3007"/>
                <a:gd name="T5" fmla="*/ 0 h 99"/>
                <a:gd name="T6" fmla="*/ 0 w 3007"/>
                <a:gd name="T7" fmla="*/ 2 h 99"/>
                <a:gd name="T8" fmla="*/ 97 w 3007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7"/>
                <a:gd name="T16" fmla="*/ 0 h 99"/>
                <a:gd name="T17" fmla="*/ 3007 w 300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7" h="99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rgbClr val="69A2E1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gray">
            <a:xfrm>
              <a:off x="845" y="1166"/>
              <a:ext cx="3515" cy="883"/>
            </a:xfrm>
            <a:custGeom>
              <a:avLst/>
              <a:gdLst>
                <a:gd name="T0" fmla="*/ 0 w 3515"/>
                <a:gd name="T1" fmla="*/ 883 h 883"/>
                <a:gd name="T2" fmla="*/ 3515 w 3515"/>
                <a:gd name="T3" fmla="*/ 883 h 883"/>
                <a:gd name="T4" fmla="*/ 3028 w 3515"/>
                <a:gd name="T5" fmla="*/ 0 h 883"/>
                <a:gd name="T6" fmla="*/ 2617 w 3515"/>
                <a:gd name="T7" fmla="*/ 0 h 883"/>
                <a:gd name="T8" fmla="*/ 2910 w 3515"/>
                <a:gd name="T9" fmla="*/ 491 h 883"/>
                <a:gd name="T10" fmla="*/ 0 w 3515"/>
                <a:gd name="T11" fmla="*/ 491 h 883"/>
                <a:gd name="T12" fmla="*/ 0 w 3515"/>
                <a:gd name="T13" fmla="*/ 883 h 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883"/>
                <a:gd name="T23" fmla="*/ 3515 w 3515"/>
                <a:gd name="T24" fmla="*/ 883 h 8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883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2A79D0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gray">
            <a:xfrm>
              <a:off x="3373" y="1071"/>
              <a:ext cx="394" cy="586"/>
            </a:xfrm>
            <a:custGeom>
              <a:avLst/>
              <a:gdLst>
                <a:gd name="T0" fmla="*/ 592 w 382"/>
                <a:gd name="T1" fmla="*/ 487 h 586"/>
                <a:gd name="T2" fmla="*/ 0 w 382"/>
                <a:gd name="T3" fmla="*/ 0 h 586"/>
                <a:gd name="T4" fmla="*/ 186 w 382"/>
                <a:gd name="T5" fmla="*/ 95 h 586"/>
                <a:gd name="T6" fmla="*/ 801 w 382"/>
                <a:gd name="T7" fmla="*/ 586 h 586"/>
                <a:gd name="T8" fmla="*/ 592 w 382"/>
                <a:gd name="T9" fmla="*/ 487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586"/>
                <a:gd name="T17" fmla="*/ 382 w 382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586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rgbClr val="0061B2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gray">
            <a:xfrm>
              <a:off x="3373" y="1071"/>
              <a:ext cx="500" cy="95"/>
            </a:xfrm>
            <a:custGeom>
              <a:avLst/>
              <a:gdLst>
                <a:gd name="T0" fmla="*/ 0 w 500"/>
                <a:gd name="T1" fmla="*/ 0 h 95"/>
                <a:gd name="T2" fmla="*/ 411 w 500"/>
                <a:gd name="T3" fmla="*/ 0 h 95"/>
                <a:gd name="T4" fmla="*/ 500 w 500"/>
                <a:gd name="T5" fmla="*/ 95 h 95"/>
                <a:gd name="T6" fmla="*/ 89 w 500"/>
                <a:gd name="T7" fmla="*/ 95 h 95"/>
                <a:gd name="T8" fmla="*/ 0 w 50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95"/>
                <a:gd name="T17" fmla="*/ 500 w 50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95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2E1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-49236" y="4042132"/>
            <a:ext cx="4769816" cy="2054371"/>
            <a:chOff x="750" y="2526"/>
            <a:chExt cx="3605" cy="1119"/>
          </a:xfrm>
        </p:grpSpPr>
        <p:sp>
          <p:nvSpPr>
            <p:cNvPr id="41" name="Freeform 18"/>
            <p:cNvSpPr>
              <a:spLocks/>
            </p:cNvSpPr>
            <p:nvPr/>
          </p:nvSpPr>
          <p:spPr bwMode="gray">
            <a:xfrm>
              <a:off x="750" y="2536"/>
              <a:ext cx="98" cy="482"/>
            </a:xfrm>
            <a:custGeom>
              <a:avLst/>
              <a:gdLst>
                <a:gd name="T0" fmla="*/ 48 w 92"/>
                <a:gd name="T1" fmla="*/ 0 h 482"/>
                <a:gd name="T2" fmla="*/ 422 w 92"/>
                <a:gd name="T3" fmla="*/ 83 h 482"/>
                <a:gd name="T4" fmla="*/ 411 w 92"/>
                <a:gd name="T5" fmla="*/ 482 h 482"/>
                <a:gd name="T6" fmla="*/ 0 w 92"/>
                <a:gd name="T7" fmla="*/ 392 h 482"/>
                <a:gd name="T8" fmla="*/ 48 w 92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82"/>
                <a:gd name="T17" fmla="*/ 92 w 92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8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1B2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gray">
            <a:xfrm>
              <a:off x="840" y="2619"/>
              <a:ext cx="3515" cy="1026"/>
            </a:xfrm>
            <a:custGeom>
              <a:avLst/>
              <a:gdLst>
                <a:gd name="T0" fmla="*/ 2 w 3515"/>
                <a:gd name="T1" fmla="*/ 0 h 904"/>
                <a:gd name="T2" fmla="*/ 3515 w 3515"/>
                <a:gd name="T3" fmla="*/ 0 h 904"/>
                <a:gd name="T4" fmla="*/ 3043 w 3515"/>
                <a:gd name="T5" fmla="*/ 904 h 904"/>
                <a:gd name="T6" fmla="*/ 2655 w 3515"/>
                <a:gd name="T7" fmla="*/ 904 h 904"/>
                <a:gd name="T8" fmla="*/ 2901 w 3515"/>
                <a:gd name="T9" fmla="*/ 408 h 904"/>
                <a:gd name="T10" fmla="*/ 0 w 3515"/>
                <a:gd name="T11" fmla="*/ 399 h 904"/>
                <a:gd name="T12" fmla="*/ 2 w 3515"/>
                <a:gd name="T13" fmla="*/ 0 h 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904"/>
                <a:gd name="T23" fmla="*/ 3515 w 3515"/>
                <a:gd name="T24" fmla="*/ 904 h 9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904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A79D0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gray">
            <a:xfrm>
              <a:off x="760" y="2526"/>
              <a:ext cx="3595" cy="93"/>
            </a:xfrm>
            <a:custGeom>
              <a:avLst/>
              <a:gdLst>
                <a:gd name="T0" fmla="*/ 0 w 3595"/>
                <a:gd name="T1" fmla="*/ 10 h 93"/>
                <a:gd name="T2" fmla="*/ 85 w 3595"/>
                <a:gd name="T3" fmla="*/ 0 h 93"/>
                <a:gd name="T4" fmla="*/ 3503 w 3595"/>
                <a:gd name="T5" fmla="*/ 0 h 93"/>
                <a:gd name="T6" fmla="*/ 3595 w 3595"/>
                <a:gd name="T7" fmla="*/ 93 h 93"/>
                <a:gd name="T8" fmla="*/ 82 w 3595"/>
                <a:gd name="T9" fmla="*/ 93 h 93"/>
                <a:gd name="T10" fmla="*/ 0 w 3595"/>
                <a:gd name="T11" fmla="*/ 1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5"/>
                <a:gd name="T19" fmla="*/ 0 h 93"/>
                <a:gd name="T20" fmla="*/ 3595 w 359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5" h="93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9A2E1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gray">
            <a:xfrm>
              <a:off x="3391" y="3027"/>
              <a:ext cx="350" cy="496"/>
            </a:xfrm>
            <a:custGeom>
              <a:avLst/>
              <a:gdLst>
                <a:gd name="T0" fmla="*/ 104 w 350"/>
                <a:gd name="T1" fmla="*/ 496 h 496"/>
                <a:gd name="T2" fmla="*/ 0 w 350"/>
                <a:gd name="T3" fmla="*/ 392 h 496"/>
                <a:gd name="T4" fmla="*/ 213 w 350"/>
                <a:gd name="T5" fmla="*/ 0 h 496"/>
                <a:gd name="T6" fmla="*/ 350 w 350"/>
                <a:gd name="T7" fmla="*/ 0 h 496"/>
                <a:gd name="T8" fmla="*/ 104 w 350"/>
                <a:gd name="T9" fmla="*/ 496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496"/>
                <a:gd name="T17" fmla="*/ 350 w 350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496">
                  <a:moveTo>
                    <a:pt x="104" y="496"/>
                  </a:moveTo>
                  <a:lnTo>
                    <a:pt x="0" y="392"/>
                  </a:lnTo>
                  <a:lnTo>
                    <a:pt x="213" y="0"/>
                  </a:lnTo>
                  <a:lnTo>
                    <a:pt x="350" y="0"/>
                  </a:lnTo>
                  <a:lnTo>
                    <a:pt x="104" y="496"/>
                  </a:lnTo>
                  <a:close/>
                </a:path>
              </a:pathLst>
            </a:custGeom>
            <a:solidFill>
              <a:srgbClr val="0061B2"/>
            </a:solidFill>
            <a:ln w="4826">
              <a:solidFill>
                <a:srgbClr val="2A79D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84062" y="2344357"/>
            <a:ext cx="5055577" cy="2711449"/>
            <a:chOff x="931" y="1477"/>
            <a:chExt cx="1800" cy="1708"/>
          </a:xfrm>
        </p:grpSpPr>
        <p:sp>
          <p:nvSpPr>
            <p:cNvPr id="46" name="Text Box 19"/>
            <p:cNvSpPr txBox="1">
              <a:spLocks noChangeArrowheads="1"/>
            </p:cNvSpPr>
            <p:nvPr/>
          </p:nvSpPr>
          <p:spPr bwMode="gray">
            <a:xfrm>
              <a:off x="984" y="1477"/>
              <a:ext cx="13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ES" altLang="es-VE" dirty="0" smtClean="0"/>
                <a:t>Valoración </a:t>
              </a:r>
              <a:r>
                <a:rPr lang="es-ES" altLang="es-VE" dirty="0" err="1" smtClean="0"/>
                <a:t>cienciometrica</a:t>
              </a:r>
              <a:endParaRPr lang="es-ES" altLang="es-VE" noProof="1"/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gray">
            <a:xfrm>
              <a:off x="931" y="2257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endParaRPr lang="es-ES" altLang="es-VE" sz="1600" b="1" noProof="1">
                <a:cs typeface="Arial" panose="020B0604020202020204" pitchFamily="34" charset="0"/>
              </a:endParaRP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gray">
            <a:xfrm>
              <a:off x="976" y="2662"/>
              <a:ext cx="141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VE" dirty="0"/>
                <a:t>Valorar </a:t>
              </a:r>
              <a:r>
                <a:rPr lang="es-ES" altLang="es-VE" dirty="0" smtClean="0"/>
                <a:t>los indicadores clave de desempeño de la Republica Bolivariana de Venezuela </a:t>
              </a:r>
              <a:endParaRPr lang="es-VE" altLang="es-VE" dirty="0"/>
            </a:p>
          </p:txBody>
        </p:sp>
      </p:grp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1728978" y="3346462"/>
            <a:ext cx="1226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VE" sz="2800" b="1" dirty="0" smtClean="0"/>
              <a:t>(2024)</a:t>
            </a:r>
            <a:endParaRPr lang="es-ES" altLang="es-VE" sz="2800" b="1" dirty="0"/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gray">
          <a:xfrm>
            <a:off x="3886200" y="20875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Objetivo de la Investigación 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53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3" name="Rectángulo 62"/>
          <p:cNvSpPr/>
          <p:nvPr/>
        </p:nvSpPr>
        <p:spPr>
          <a:xfrm>
            <a:off x="0" y="6412672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Myriam pro ligh"/>
              </a:rPr>
              <a:t>https://observatorio.oncti.gob.ve/#/</a:t>
            </a:r>
          </a:p>
        </p:txBody>
      </p:sp>
      <p:pic>
        <p:nvPicPr>
          <p:cNvPr id="58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35" y="6078508"/>
            <a:ext cx="1366371" cy="7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503605" y="1237914"/>
            <a:ext cx="4090338" cy="4933860"/>
          </a:xfrm>
          <a:custGeom>
            <a:avLst/>
            <a:gdLst>
              <a:gd name="connsiteX0" fmla="*/ 5586000 w 10031702"/>
              <a:gd name="connsiteY0" fmla="*/ 10285969 h 10286998"/>
              <a:gd name="connsiteX1" fmla="*/ 5587531 w 10031702"/>
              <a:gd name="connsiteY1" fmla="*/ 10286998 h 10286998"/>
              <a:gd name="connsiteX2" fmla="*/ 5584679 w 10031702"/>
              <a:gd name="connsiteY2" fmla="*/ 10286998 h 10286998"/>
              <a:gd name="connsiteX3" fmla="*/ 6862770 w 10031702"/>
              <a:gd name="connsiteY3" fmla="*/ 10276314 h 10286998"/>
              <a:gd name="connsiteX4" fmla="*/ 6875688 w 10031702"/>
              <a:gd name="connsiteY4" fmla="*/ 10286998 h 10286998"/>
              <a:gd name="connsiteX5" fmla="*/ 6854246 w 10031702"/>
              <a:gd name="connsiteY5" fmla="*/ 10286998 h 10286998"/>
              <a:gd name="connsiteX6" fmla="*/ 5417892 w 10031702"/>
              <a:gd name="connsiteY6" fmla="*/ 10240788 h 10286998"/>
              <a:gd name="connsiteX7" fmla="*/ 5444406 w 10031702"/>
              <a:gd name="connsiteY7" fmla="*/ 10252213 h 10286998"/>
              <a:gd name="connsiteX8" fmla="*/ 5465243 w 10031702"/>
              <a:gd name="connsiteY8" fmla="*/ 10271627 h 10286998"/>
              <a:gd name="connsiteX9" fmla="*/ 5466325 w 10031702"/>
              <a:gd name="connsiteY9" fmla="*/ 10286998 h 10286998"/>
              <a:gd name="connsiteX10" fmla="*/ 5424663 w 10031702"/>
              <a:gd name="connsiteY10" fmla="*/ 10286998 h 10286998"/>
              <a:gd name="connsiteX11" fmla="*/ 5412393 w 10031702"/>
              <a:gd name="connsiteY11" fmla="*/ 10271471 h 10286998"/>
              <a:gd name="connsiteX12" fmla="*/ 5399205 w 10031702"/>
              <a:gd name="connsiteY12" fmla="*/ 10241106 h 10286998"/>
              <a:gd name="connsiteX13" fmla="*/ 5417892 w 10031702"/>
              <a:gd name="connsiteY13" fmla="*/ 10240788 h 10286998"/>
              <a:gd name="connsiteX14" fmla="*/ 6918889 w 10031702"/>
              <a:gd name="connsiteY14" fmla="*/ 10205492 h 10286998"/>
              <a:gd name="connsiteX15" fmla="*/ 6962728 w 10031702"/>
              <a:gd name="connsiteY15" fmla="*/ 10218909 h 10286998"/>
              <a:gd name="connsiteX16" fmla="*/ 6997796 w 10031702"/>
              <a:gd name="connsiteY16" fmla="*/ 10258897 h 10286998"/>
              <a:gd name="connsiteX17" fmla="*/ 6986656 w 10031702"/>
              <a:gd name="connsiteY17" fmla="*/ 10274369 h 10286998"/>
              <a:gd name="connsiteX18" fmla="*/ 6991633 w 10031702"/>
              <a:gd name="connsiteY18" fmla="*/ 10286998 h 10286998"/>
              <a:gd name="connsiteX19" fmla="*/ 6881924 w 10031702"/>
              <a:gd name="connsiteY19" fmla="*/ 10286998 h 10286998"/>
              <a:gd name="connsiteX20" fmla="*/ 6850348 w 10031702"/>
              <a:gd name="connsiteY20" fmla="*/ 10263867 h 10286998"/>
              <a:gd name="connsiteX21" fmla="*/ 6875973 w 10031702"/>
              <a:gd name="connsiteY21" fmla="*/ 10207678 h 10286998"/>
              <a:gd name="connsiteX22" fmla="*/ 6918889 w 10031702"/>
              <a:gd name="connsiteY22" fmla="*/ 10205492 h 10286998"/>
              <a:gd name="connsiteX23" fmla="*/ 7068704 w 10031702"/>
              <a:gd name="connsiteY23" fmla="*/ 10173388 h 10286998"/>
              <a:gd name="connsiteX24" fmla="*/ 7089485 w 10031702"/>
              <a:gd name="connsiteY24" fmla="*/ 10176570 h 10286998"/>
              <a:gd name="connsiteX25" fmla="*/ 7096019 w 10031702"/>
              <a:gd name="connsiteY25" fmla="*/ 10192155 h 10286998"/>
              <a:gd name="connsiteX26" fmla="*/ 7067220 w 10031702"/>
              <a:gd name="connsiteY26" fmla="*/ 10201375 h 10286998"/>
              <a:gd name="connsiteX27" fmla="*/ 7068704 w 10031702"/>
              <a:gd name="connsiteY27" fmla="*/ 10173388 h 10286998"/>
              <a:gd name="connsiteX28" fmla="*/ 6389662 w 10031702"/>
              <a:gd name="connsiteY28" fmla="*/ 10139827 h 10286998"/>
              <a:gd name="connsiteX29" fmla="*/ 6402761 w 10031702"/>
              <a:gd name="connsiteY29" fmla="*/ 10178633 h 10286998"/>
              <a:gd name="connsiteX30" fmla="*/ 6374150 w 10031702"/>
              <a:gd name="connsiteY30" fmla="*/ 10158821 h 10286998"/>
              <a:gd name="connsiteX31" fmla="*/ 6389662 w 10031702"/>
              <a:gd name="connsiteY31" fmla="*/ 10139827 h 10286998"/>
              <a:gd name="connsiteX32" fmla="*/ 6851137 w 10031702"/>
              <a:gd name="connsiteY32" fmla="*/ 10069327 h 10286998"/>
              <a:gd name="connsiteX33" fmla="*/ 6896421 w 10031702"/>
              <a:gd name="connsiteY33" fmla="*/ 10097939 h 10286998"/>
              <a:gd name="connsiteX34" fmla="*/ 6827758 w 10031702"/>
              <a:gd name="connsiteY34" fmla="*/ 10159078 h 10286998"/>
              <a:gd name="connsiteX35" fmla="*/ 6851137 w 10031702"/>
              <a:gd name="connsiteY35" fmla="*/ 10069327 h 10286998"/>
              <a:gd name="connsiteX36" fmla="*/ 8296370 w 10031702"/>
              <a:gd name="connsiteY36" fmla="*/ 9993954 h 10286998"/>
              <a:gd name="connsiteX37" fmla="*/ 8396732 w 10031702"/>
              <a:gd name="connsiteY37" fmla="*/ 10033183 h 10286998"/>
              <a:gd name="connsiteX38" fmla="*/ 8218553 w 10031702"/>
              <a:gd name="connsiteY38" fmla="*/ 10093492 h 10286998"/>
              <a:gd name="connsiteX39" fmla="*/ 8261270 w 10031702"/>
              <a:gd name="connsiteY39" fmla="*/ 9996845 h 10286998"/>
              <a:gd name="connsiteX40" fmla="*/ 8296370 w 10031702"/>
              <a:gd name="connsiteY40" fmla="*/ 9993954 h 10286998"/>
              <a:gd name="connsiteX41" fmla="*/ 5758388 w 10031702"/>
              <a:gd name="connsiteY41" fmla="*/ 9938989 h 10286998"/>
              <a:gd name="connsiteX42" fmla="*/ 5776590 w 10031702"/>
              <a:gd name="connsiteY42" fmla="*/ 9962488 h 10286998"/>
              <a:gd name="connsiteX43" fmla="*/ 5757644 w 10031702"/>
              <a:gd name="connsiteY43" fmla="*/ 9987532 h 10286998"/>
              <a:gd name="connsiteX44" fmla="*/ 5821579 w 10031702"/>
              <a:gd name="connsiteY44" fmla="*/ 10014067 h 10286998"/>
              <a:gd name="connsiteX45" fmla="*/ 5856472 w 10031702"/>
              <a:gd name="connsiteY45" fmla="*/ 10059400 h 10286998"/>
              <a:gd name="connsiteX46" fmla="*/ 5623184 w 10031702"/>
              <a:gd name="connsiteY46" fmla="*/ 10018774 h 10286998"/>
              <a:gd name="connsiteX47" fmla="*/ 5644778 w 10031702"/>
              <a:gd name="connsiteY47" fmla="*/ 9995526 h 10286998"/>
              <a:gd name="connsiteX48" fmla="*/ 5648272 w 10031702"/>
              <a:gd name="connsiteY48" fmla="*/ 9994121 h 10286998"/>
              <a:gd name="connsiteX49" fmla="*/ 5651751 w 10031702"/>
              <a:gd name="connsiteY49" fmla="*/ 9988676 h 10286998"/>
              <a:gd name="connsiteX50" fmla="*/ 5678341 w 10031702"/>
              <a:gd name="connsiteY50" fmla="*/ 9977208 h 10286998"/>
              <a:gd name="connsiteX51" fmla="*/ 5678689 w 10031702"/>
              <a:gd name="connsiteY51" fmla="*/ 9983123 h 10286998"/>
              <a:gd name="connsiteX52" fmla="*/ 5700931 w 10031702"/>
              <a:gd name="connsiteY52" fmla="*/ 9983709 h 10286998"/>
              <a:gd name="connsiteX53" fmla="*/ 6628345 w 10031702"/>
              <a:gd name="connsiteY53" fmla="*/ 9934910 h 10286998"/>
              <a:gd name="connsiteX54" fmla="*/ 6640016 w 10031702"/>
              <a:gd name="connsiteY54" fmla="*/ 9977941 h 10286998"/>
              <a:gd name="connsiteX55" fmla="*/ 6595715 w 10031702"/>
              <a:gd name="connsiteY55" fmla="*/ 9973347 h 10286998"/>
              <a:gd name="connsiteX56" fmla="*/ 6628345 w 10031702"/>
              <a:gd name="connsiteY56" fmla="*/ 9934910 h 10286998"/>
              <a:gd name="connsiteX57" fmla="*/ 6685481 w 10031702"/>
              <a:gd name="connsiteY57" fmla="*/ 9932036 h 10286998"/>
              <a:gd name="connsiteX58" fmla="*/ 6711334 w 10031702"/>
              <a:gd name="connsiteY58" fmla="*/ 9952667 h 10286998"/>
              <a:gd name="connsiteX59" fmla="*/ 6695066 w 10031702"/>
              <a:gd name="connsiteY59" fmla="*/ 9999557 h 10286998"/>
              <a:gd name="connsiteX60" fmla="*/ 6678085 w 10031702"/>
              <a:gd name="connsiteY60" fmla="*/ 10002094 h 10286998"/>
              <a:gd name="connsiteX61" fmla="*/ 6651952 w 10031702"/>
              <a:gd name="connsiteY61" fmla="*/ 9987555 h 10286998"/>
              <a:gd name="connsiteX62" fmla="*/ 6685481 w 10031702"/>
              <a:gd name="connsiteY62" fmla="*/ 9932036 h 10286998"/>
              <a:gd name="connsiteX63" fmla="*/ 7310427 w 10031702"/>
              <a:gd name="connsiteY63" fmla="*/ 9914088 h 10286998"/>
              <a:gd name="connsiteX64" fmla="*/ 7334168 w 10031702"/>
              <a:gd name="connsiteY64" fmla="*/ 9925620 h 10286998"/>
              <a:gd name="connsiteX65" fmla="*/ 7331624 w 10031702"/>
              <a:gd name="connsiteY65" fmla="*/ 9953794 h 10286998"/>
              <a:gd name="connsiteX66" fmla="*/ 7302976 w 10031702"/>
              <a:gd name="connsiteY66" fmla="*/ 9963079 h 10286998"/>
              <a:gd name="connsiteX67" fmla="*/ 7310427 w 10031702"/>
              <a:gd name="connsiteY67" fmla="*/ 9914088 h 10286998"/>
              <a:gd name="connsiteX68" fmla="*/ 5731600 w 10031702"/>
              <a:gd name="connsiteY68" fmla="*/ 9892500 h 10286998"/>
              <a:gd name="connsiteX69" fmla="*/ 5742150 w 10031702"/>
              <a:gd name="connsiteY69" fmla="*/ 9893844 h 10286998"/>
              <a:gd name="connsiteX70" fmla="*/ 5740212 w 10031702"/>
              <a:gd name="connsiteY70" fmla="*/ 9900960 h 10286998"/>
              <a:gd name="connsiteX71" fmla="*/ 5744003 w 10031702"/>
              <a:gd name="connsiteY71" fmla="*/ 9901610 h 10286998"/>
              <a:gd name="connsiteX72" fmla="*/ 5738271 w 10031702"/>
              <a:gd name="connsiteY72" fmla="*/ 9908077 h 10286998"/>
              <a:gd name="connsiteX73" fmla="*/ 5734479 w 10031702"/>
              <a:gd name="connsiteY73" fmla="*/ 9907427 h 10286998"/>
              <a:gd name="connsiteX74" fmla="*/ 5733289 w 10031702"/>
              <a:gd name="connsiteY74" fmla="*/ 9908153 h 10286998"/>
              <a:gd name="connsiteX75" fmla="*/ 5727863 w 10031702"/>
              <a:gd name="connsiteY75" fmla="*/ 9902568 h 10286998"/>
              <a:gd name="connsiteX76" fmla="*/ 5726010 w 10031702"/>
              <a:gd name="connsiteY76" fmla="*/ 9894801 h 10286998"/>
              <a:gd name="connsiteX77" fmla="*/ 5731600 w 10031702"/>
              <a:gd name="connsiteY77" fmla="*/ 9892500 h 10286998"/>
              <a:gd name="connsiteX78" fmla="*/ 5979055 w 10031702"/>
              <a:gd name="connsiteY78" fmla="*/ 9875589 h 10286998"/>
              <a:gd name="connsiteX79" fmla="*/ 5947657 w 10031702"/>
              <a:gd name="connsiteY79" fmla="*/ 9962665 h 10286998"/>
              <a:gd name="connsiteX80" fmla="*/ 5922610 w 10031702"/>
              <a:gd name="connsiteY80" fmla="*/ 9969564 h 10286998"/>
              <a:gd name="connsiteX81" fmla="*/ 5979055 w 10031702"/>
              <a:gd name="connsiteY81" fmla="*/ 9875589 h 10286998"/>
              <a:gd name="connsiteX82" fmla="*/ 7807236 w 10031702"/>
              <a:gd name="connsiteY82" fmla="*/ 9864352 h 10286998"/>
              <a:gd name="connsiteX83" fmla="*/ 7824717 w 10031702"/>
              <a:gd name="connsiteY83" fmla="*/ 9870652 h 10286998"/>
              <a:gd name="connsiteX84" fmla="*/ 7817213 w 10031702"/>
              <a:gd name="connsiteY84" fmla="*/ 9896507 h 10286998"/>
              <a:gd name="connsiteX85" fmla="*/ 7795196 w 10031702"/>
              <a:gd name="connsiteY85" fmla="*/ 9875589 h 10286998"/>
              <a:gd name="connsiteX86" fmla="*/ 7807236 w 10031702"/>
              <a:gd name="connsiteY86" fmla="*/ 9864352 h 10286998"/>
              <a:gd name="connsiteX87" fmla="*/ 6626186 w 10031702"/>
              <a:gd name="connsiteY87" fmla="*/ 9813283 h 10286998"/>
              <a:gd name="connsiteX88" fmla="*/ 6570775 w 10031702"/>
              <a:gd name="connsiteY88" fmla="*/ 9927323 h 10286998"/>
              <a:gd name="connsiteX89" fmla="*/ 6626186 w 10031702"/>
              <a:gd name="connsiteY89" fmla="*/ 9813283 h 10286998"/>
              <a:gd name="connsiteX90" fmla="*/ 7502553 w 10031702"/>
              <a:gd name="connsiteY90" fmla="*/ 9779045 h 10286998"/>
              <a:gd name="connsiteX91" fmla="*/ 7521142 w 10031702"/>
              <a:gd name="connsiteY91" fmla="*/ 9781816 h 10286998"/>
              <a:gd name="connsiteX92" fmla="*/ 7538424 w 10031702"/>
              <a:gd name="connsiteY92" fmla="*/ 9808261 h 10286998"/>
              <a:gd name="connsiteX93" fmla="*/ 7496790 w 10031702"/>
              <a:gd name="connsiteY93" fmla="*/ 9833098 h 10286998"/>
              <a:gd name="connsiteX94" fmla="*/ 7456726 w 10031702"/>
              <a:gd name="connsiteY94" fmla="*/ 9811100 h 10286998"/>
              <a:gd name="connsiteX95" fmla="*/ 7502553 w 10031702"/>
              <a:gd name="connsiteY95" fmla="*/ 9779045 h 10286998"/>
              <a:gd name="connsiteX96" fmla="*/ 7097908 w 10031702"/>
              <a:gd name="connsiteY96" fmla="*/ 9763236 h 10286998"/>
              <a:gd name="connsiteX97" fmla="*/ 7108391 w 10031702"/>
              <a:gd name="connsiteY97" fmla="*/ 9797595 h 10286998"/>
              <a:gd name="connsiteX98" fmla="*/ 7097908 w 10031702"/>
              <a:gd name="connsiteY98" fmla="*/ 9763236 h 10286998"/>
              <a:gd name="connsiteX99" fmla="*/ 6120382 w 10031702"/>
              <a:gd name="connsiteY99" fmla="*/ 9757932 h 10286998"/>
              <a:gd name="connsiteX100" fmla="*/ 6150300 w 10031702"/>
              <a:gd name="connsiteY100" fmla="*/ 9781538 h 10286998"/>
              <a:gd name="connsiteX101" fmla="*/ 6151979 w 10031702"/>
              <a:gd name="connsiteY101" fmla="*/ 9783477 h 10286998"/>
              <a:gd name="connsiteX102" fmla="*/ 6162540 w 10031702"/>
              <a:gd name="connsiteY102" fmla="*/ 9781212 h 10286998"/>
              <a:gd name="connsiteX103" fmla="*/ 6175200 w 10031702"/>
              <a:gd name="connsiteY103" fmla="*/ 9810253 h 10286998"/>
              <a:gd name="connsiteX104" fmla="*/ 6176874 w 10031702"/>
              <a:gd name="connsiteY104" fmla="*/ 9812184 h 10286998"/>
              <a:gd name="connsiteX105" fmla="*/ 6175933 w 10031702"/>
              <a:gd name="connsiteY105" fmla="*/ 9811940 h 10286998"/>
              <a:gd name="connsiteX106" fmla="*/ 6178889 w 10031702"/>
              <a:gd name="connsiteY106" fmla="*/ 9818720 h 10286998"/>
              <a:gd name="connsiteX107" fmla="*/ 6181988 w 10031702"/>
              <a:gd name="connsiteY107" fmla="*/ 9820701 h 10286998"/>
              <a:gd name="connsiteX108" fmla="*/ 6180849 w 10031702"/>
              <a:gd name="connsiteY108" fmla="*/ 9823217 h 10286998"/>
              <a:gd name="connsiteX109" fmla="*/ 6181004 w 10031702"/>
              <a:gd name="connsiteY109" fmla="*/ 9823573 h 10286998"/>
              <a:gd name="connsiteX110" fmla="*/ 6185698 w 10031702"/>
              <a:gd name="connsiteY110" fmla="*/ 9848321 h 10286998"/>
              <a:gd name="connsiteX111" fmla="*/ 6183145 w 10031702"/>
              <a:gd name="connsiteY111" fmla="*/ 9864186 h 10286998"/>
              <a:gd name="connsiteX112" fmla="*/ 6184724 w 10031702"/>
              <a:gd name="connsiteY112" fmla="*/ 9867620 h 10286998"/>
              <a:gd name="connsiteX113" fmla="*/ 6180017 w 10031702"/>
              <a:gd name="connsiteY113" fmla="*/ 9883420 h 10286998"/>
              <a:gd name="connsiteX114" fmla="*/ 6146773 w 10031702"/>
              <a:gd name="connsiteY114" fmla="*/ 9898338 h 10286998"/>
              <a:gd name="connsiteX115" fmla="*/ 6132880 w 10031702"/>
              <a:gd name="connsiteY115" fmla="*/ 9895463 h 10286998"/>
              <a:gd name="connsiteX116" fmla="*/ 6141027 w 10031702"/>
              <a:gd name="connsiteY116" fmla="*/ 9868527 h 10286998"/>
              <a:gd name="connsiteX117" fmla="*/ 6116617 w 10031702"/>
              <a:gd name="connsiteY117" fmla="*/ 9859504 h 10286998"/>
              <a:gd name="connsiteX118" fmla="*/ 6079424 w 10031702"/>
              <a:gd name="connsiteY118" fmla="*/ 9812035 h 10286998"/>
              <a:gd name="connsiteX119" fmla="*/ 6111493 w 10031702"/>
              <a:gd name="connsiteY119" fmla="*/ 9792533 h 10286998"/>
              <a:gd name="connsiteX120" fmla="*/ 6102480 w 10031702"/>
              <a:gd name="connsiteY120" fmla="*/ 9788505 h 10286998"/>
              <a:gd name="connsiteX121" fmla="*/ 6090270 w 10031702"/>
              <a:gd name="connsiteY121" fmla="*/ 9758320 h 10286998"/>
              <a:gd name="connsiteX122" fmla="*/ 6120382 w 10031702"/>
              <a:gd name="connsiteY122" fmla="*/ 9757932 h 10286998"/>
              <a:gd name="connsiteX123" fmla="*/ 5788201 w 10031702"/>
              <a:gd name="connsiteY123" fmla="*/ 9746714 h 10286998"/>
              <a:gd name="connsiteX124" fmla="*/ 5869658 w 10031702"/>
              <a:gd name="connsiteY124" fmla="*/ 9776531 h 10286998"/>
              <a:gd name="connsiteX125" fmla="*/ 5918095 w 10031702"/>
              <a:gd name="connsiteY125" fmla="*/ 9854382 h 10286998"/>
              <a:gd name="connsiteX126" fmla="*/ 5902346 w 10031702"/>
              <a:gd name="connsiteY126" fmla="*/ 9868497 h 10286998"/>
              <a:gd name="connsiteX127" fmla="*/ 5910789 w 10031702"/>
              <a:gd name="connsiteY127" fmla="*/ 9869975 h 10286998"/>
              <a:gd name="connsiteX128" fmla="*/ 5894603 w 10031702"/>
              <a:gd name="connsiteY128" fmla="*/ 9888962 h 10286998"/>
              <a:gd name="connsiteX129" fmla="*/ 5892054 w 10031702"/>
              <a:gd name="connsiteY129" fmla="*/ 9879651 h 10286998"/>
              <a:gd name="connsiteX130" fmla="*/ 5892527 w 10031702"/>
              <a:gd name="connsiteY130" fmla="*/ 9877298 h 10286998"/>
              <a:gd name="connsiteX131" fmla="*/ 5891205 w 10031702"/>
              <a:gd name="connsiteY131" fmla="*/ 9878482 h 10286998"/>
              <a:gd name="connsiteX132" fmla="*/ 5857754 w 10031702"/>
              <a:gd name="connsiteY132" fmla="*/ 9888012 h 10286998"/>
              <a:gd name="connsiteX133" fmla="*/ 5788201 w 10031702"/>
              <a:gd name="connsiteY133" fmla="*/ 9746714 h 10286998"/>
              <a:gd name="connsiteX134" fmla="*/ 6484696 w 10031702"/>
              <a:gd name="connsiteY134" fmla="*/ 9717101 h 10286998"/>
              <a:gd name="connsiteX135" fmla="*/ 6492264 w 10031702"/>
              <a:gd name="connsiteY135" fmla="*/ 9721457 h 10286998"/>
              <a:gd name="connsiteX136" fmla="*/ 6493416 w 10031702"/>
              <a:gd name="connsiteY136" fmla="*/ 9732143 h 10286998"/>
              <a:gd name="connsiteX137" fmla="*/ 6477119 w 10031702"/>
              <a:gd name="connsiteY137" fmla="*/ 9767413 h 10286998"/>
              <a:gd name="connsiteX138" fmla="*/ 6471876 w 10031702"/>
              <a:gd name="connsiteY138" fmla="*/ 9774911 h 10286998"/>
              <a:gd name="connsiteX139" fmla="*/ 6466638 w 10031702"/>
              <a:gd name="connsiteY139" fmla="*/ 9782408 h 10286998"/>
              <a:gd name="connsiteX140" fmla="*/ 6449753 w 10031702"/>
              <a:gd name="connsiteY140" fmla="*/ 9785307 h 10286998"/>
              <a:gd name="connsiteX141" fmla="*/ 6484696 w 10031702"/>
              <a:gd name="connsiteY141" fmla="*/ 9717101 h 10286998"/>
              <a:gd name="connsiteX142" fmla="*/ 7266831 w 10031702"/>
              <a:gd name="connsiteY142" fmla="*/ 9708870 h 10286998"/>
              <a:gd name="connsiteX143" fmla="*/ 7274882 w 10031702"/>
              <a:gd name="connsiteY143" fmla="*/ 9712452 h 10286998"/>
              <a:gd name="connsiteX144" fmla="*/ 7277171 w 10031702"/>
              <a:gd name="connsiteY144" fmla="*/ 9722889 h 10286998"/>
              <a:gd name="connsiteX145" fmla="*/ 7264563 w 10031702"/>
              <a:gd name="connsiteY145" fmla="*/ 9759244 h 10286998"/>
              <a:gd name="connsiteX146" fmla="*/ 7260101 w 10031702"/>
              <a:gd name="connsiteY146" fmla="*/ 9767141 h 10286998"/>
              <a:gd name="connsiteX147" fmla="*/ 7255639 w 10031702"/>
              <a:gd name="connsiteY147" fmla="*/ 9775038 h 10286998"/>
              <a:gd name="connsiteX148" fmla="*/ 7239012 w 10031702"/>
              <a:gd name="connsiteY148" fmla="*/ 9779499 h 10286998"/>
              <a:gd name="connsiteX149" fmla="*/ 7266831 w 10031702"/>
              <a:gd name="connsiteY149" fmla="*/ 9708870 h 10286998"/>
              <a:gd name="connsiteX150" fmla="*/ 7690762 w 10031702"/>
              <a:gd name="connsiteY150" fmla="*/ 9702783 h 10286998"/>
              <a:gd name="connsiteX151" fmla="*/ 7701746 w 10031702"/>
              <a:gd name="connsiteY151" fmla="*/ 9710866 h 10286998"/>
              <a:gd name="connsiteX152" fmla="*/ 7700376 w 10031702"/>
              <a:gd name="connsiteY152" fmla="*/ 9720854 h 10286998"/>
              <a:gd name="connsiteX153" fmla="*/ 7696423 w 10031702"/>
              <a:gd name="connsiteY153" fmla="*/ 9732482 h 10286998"/>
              <a:gd name="connsiteX154" fmla="*/ 7655296 w 10031702"/>
              <a:gd name="connsiteY154" fmla="*/ 9722031 h 10286998"/>
              <a:gd name="connsiteX155" fmla="*/ 7690762 w 10031702"/>
              <a:gd name="connsiteY155" fmla="*/ 9702783 h 10286998"/>
              <a:gd name="connsiteX156" fmla="*/ 7384276 w 10031702"/>
              <a:gd name="connsiteY156" fmla="*/ 9683800 h 10286998"/>
              <a:gd name="connsiteX157" fmla="*/ 7445768 w 10031702"/>
              <a:gd name="connsiteY157" fmla="*/ 9703467 h 10286998"/>
              <a:gd name="connsiteX158" fmla="*/ 7374978 w 10031702"/>
              <a:gd name="connsiteY158" fmla="*/ 9721242 h 10286998"/>
              <a:gd name="connsiteX159" fmla="*/ 7384276 w 10031702"/>
              <a:gd name="connsiteY159" fmla="*/ 9683800 h 10286998"/>
              <a:gd name="connsiteX160" fmla="*/ 7190633 w 10031702"/>
              <a:gd name="connsiteY160" fmla="*/ 9672924 h 10286998"/>
              <a:gd name="connsiteX161" fmla="*/ 7206882 w 10031702"/>
              <a:gd name="connsiteY161" fmla="*/ 9673323 h 10286998"/>
              <a:gd name="connsiteX162" fmla="*/ 7222410 w 10031702"/>
              <a:gd name="connsiteY162" fmla="*/ 9683193 h 10286998"/>
              <a:gd name="connsiteX163" fmla="*/ 7245828 w 10031702"/>
              <a:gd name="connsiteY163" fmla="*/ 9713560 h 10286998"/>
              <a:gd name="connsiteX164" fmla="*/ 7238374 w 10031702"/>
              <a:gd name="connsiteY164" fmla="*/ 9739741 h 10286998"/>
              <a:gd name="connsiteX165" fmla="*/ 7190633 w 10031702"/>
              <a:gd name="connsiteY165" fmla="*/ 9672924 h 10286998"/>
              <a:gd name="connsiteX166" fmla="*/ 7168813 w 10031702"/>
              <a:gd name="connsiteY166" fmla="*/ 9655499 h 10286998"/>
              <a:gd name="connsiteX167" fmla="*/ 7184792 w 10031702"/>
              <a:gd name="connsiteY167" fmla="*/ 9662558 h 10286998"/>
              <a:gd name="connsiteX168" fmla="*/ 7189548 w 10031702"/>
              <a:gd name="connsiteY168" fmla="*/ 9670018 h 10286998"/>
              <a:gd name="connsiteX169" fmla="*/ 7188183 w 10031702"/>
              <a:gd name="connsiteY169" fmla="*/ 9677695 h 10286998"/>
              <a:gd name="connsiteX170" fmla="*/ 7179853 w 10031702"/>
              <a:gd name="connsiteY170" fmla="*/ 9681805 h 10286998"/>
              <a:gd name="connsiteX171" fmla="*/ 7163530 w 10031702"/>
              <a:gd name="connsiteY171" fmla="*/ 9682386 h 10286998"/>
              <a:gd name="connsiteX172" fmla="*/ 7155711 w 10031702"/>
              <a:gd name="connsiteY172" fmla="*/ 9675037 h 10286998"/>
              <a:gd name="connsiteX173" fmla="*/ 7160136 w 10031702"/>
              <a:gd name="connsiteY173" fmla="*/ 9667252 h 10286998"/>
              <a:gd name="connsiteX174" fmla="*/ 7160478 w 10031702"/>
              <a:gd name="connsiteY174" fmla="*/ 9659613 h 10286998"/>
              <a:gd name="connsiteX175" fmla="*/ 7164561 w 10031702"/>
              <a:gd name="connsiteY175" fmla="*/ 9659465 h 10286998"/>
              <a:gd name="connsiteX176" fmla="*/ 7168813 w 10031702"/>
              <a:gd name="connsiteY176" fmla="*/ 9655499 h 10286998"/>
              <a:gd name="connsiteX177" fmla="*/ 6393613 w 10031702"/>
              <a:gd name="connsiteY177" fmla="*/ 9654282 h 10286998"/>
              <a:gd name="connsiteX178" fmla="*/ 6402640 w 10031702"/>
              <a:gd name="connsiteY178" fmla="*/ 9658669 h 10286998"/>
              <a:gd name="connsiteX179" fmla="*/ 6408635 w 10031702"/>
              <a:gd name="connsiteY179" fmla="*/ 9662876 h 10286998"/>
              <a:gd name="connsiteX180" fmla="*/ 6412539 w 10031702"/>
              <a:gd name="connsiteY180" fmla="*/ 9670808 h 10286998"/>
              <a:gd name="connsiteX181" fmla="*/ 6410379 w 10031702"/>
              <a:gd name="connsiteY181" fmla="*/ 9678379 h 10286998"/>
              <a:gd name="connsiteX182" fmla="*/ 6401721 w 10031702"/>
              <a:gd name="connsiteY182" fmla="*/ 9681711 h 10286998"/>
              <a:gd name="connsiteX183" fmla="*/ 6385547 w 10031702"/>
              <a:gd name="connsiteY183" fmla="*/ 9680748 h 10286998"/>
              <a:gd name="connsiteX184" fmla="*/ 6378610 w 10031702"/>
              <a:gd name="connsiteY184" fmla="*/ 9672636 h 10286998"/>
              <a:gd name="connsiteX185" fmla="*/ 6383802 w 10031702"/>
              <a:gd name="connsiteY185" fmla="*/ 9665246 h 10286998"/>
              <a:gd name="connsiteX186" fmla="*/ 6384951 w 10031702"/>
              <a:gd name="connsiteY186" fmla="*/ 9657617 h 10286998"/>
              <a:gd name="connsiteX187" fmla="*/ 6388995 w 10031702"/>
              <a:gd name="connsiteY187" fmla="*/ 9657857 h 10286998"/>
              <a:gd name="connsiteX188" fmla="*/ 6393613 w 10031702"/>
              <a:gd name="connsiteY188" fmla="*/ 9654282 h 10286998"/>
              <a:gd name="connsiteX189" fmla="*/ 6329915 w 10031702"/>
              <a:gd name="connsiteY189" fmla="*/ 9636952 h 10286998"/>
              <a:gd name="connsiteX190" fmla="*/ 6333849 w 10031702"/>
              <a:gd name="connsiteY190" fmla="*/ 9645317 h 10286998"/>
              <a:gd name="connsiteX191" fmla="*/ 6329860 w 10031702"/>
              <a:gd name="connsiteY191" fmla="*/ 9656116 h 10286998"/>
              <a:gd name="connsiteX192" fmla="*/ 6300945 w 10031702"/>
              <a:gd name="connsiteY192" fmla="*/ 9680530 h 10286998"/>
              <a:gd name="connsiteX193" fmla="*/ 6293407 w 10031702"/>
              <a:gd name="connsiteY193" fmla="*/ 9684728 h 10286998"/>
              <a:gd name="connsiteX194" fmla="*/ 6285871 w 10031702"/>
              <a:gd name="connsiteY194" fmla="*/ 9688925 h 10286998"/>
              <a:gd name="connsiteX195" fmla="*/ 6271319 w 10031702"/>
              <a:gd name="connsiteY195" fmla="*/ 9682252 h 10286998"/>
              <a:gd name="connsiteX196" fmla="*/ 6329915 w 10031702"/>
              <a:gd name="connsiteY196" fmla="*/ 9636952 h 10286998"/>
              <a:gd name="connsiteX197" fmla="*/ 6574718 w 10031702"/>
              <a:gd name="connsiteY197" fmla="*/ 9614030 h 10286998"/>
              <a:gd name="connsiteX198" fmla="*/ 6580330 w 10031702"/>
              <a:gd name="connsiteY198" fmla="*/ 9615977 h 10286998"/>
              <a:gd name="connsiteX199" fmla="*/ 6584064 w 10031702"/>
              <a:gd name="connsiteY199" fmla="*/ 9621048 h 10286998"/>
              <a:gd name="connsiteX200" fmla="*/ 6581163 w 10031702"/>
              <a:gd name="connsiteY200" fmla="*/ 9627938 h 10286998"/>
              <a:gd name="connsiteX201" fmla="*/ 6574174 w 10031702"/>
              <a:gd name="connsiteY201" fmla="*/ 9638559 h 10286998"/>
              <a:gd name="connsiteX202" fmla="*/ 6567435 w 10031702"/>
              <a:gd name="connsiteY202" fmla="*/ 9638880 h 10286998"/>
              <a:gd name="connsiteX203" fmla="*/ 6558529 w 10031702"/>
              <a:gd name="connsiteY203" fmla="*/ 9635877 h 10286998"/>
              <a:gd name="connsiteX204" fmla="*/ 6567570 w 10031702"/>
              <a:gd name="connsiteY204" fmla="*/ 9617728 h 10286998"/>
              <a:gd name="connsiteX205" fmla="*/ 6574718 w 10031702"/>
              <a:gd name="connsiteY205" fmla="*/ 9614030 h 10286998"/>
              <a:gd name="connsiteX206" fmla="*/ 6703091 w 10031702"/>
              <a:gd name="connsiteY206" fmla="*/ 9601074 h 10286998"/>
              <a:gd name="connsiteX207" fmla="*/ 6724118 w 10031702"/>
              <a:gd name="connsiteY207" fmla="*/ 9605799 h 10286998"/>
              <a:gd name="connsiteX208" fmla="*/ 6715931 w 10031702"/>
              <a:gd name="connsiteY208" fmla="*/ 9652505 h 10286998"/>
              <a:gd name="connsiteX209" fmla="*/ 6686623 w 10031702"/>
              <a:gd name="connsiteY209" fmla="*/ 9607950 h 10286998"/>
              <a:gd name="connsiteX210" fmla="*/ 6703091 w 10031702"/>
              <a:gd name="connsiteY210" fmla="*/ 9601074 h 10286998"/>
              <a:gd name="connsiteX211" fmla="*/ 6490905 w 10031702"/>
              <a:gd name="connsiteY211" fmla="*/ 9583059 h 10286998"/>
              <a:gd name="connsiteX212" fmla="*/ 6502891 w 10031702"/>
              <a:gd name="connsiteY212" fmla="*/ 9591012 h 10286998"/>
              <a:gd name="connsiteX213" fmla="*/ 6516298 w 10031702"/>
              <a:gd name="connsiteY213" fmla="*/ 9631979 h 10286998"/>
              <a:gd name="connsiteX214" fmla="*/ 6476001 w 10031702"/>
              <a:gd name="connsiteY214" fmla="*/ 9629775 h 10286998"/>
              <a:gd name="connsiteX215" fmla="*/ 6472578 w 10031702"/>
              <a:gd name="connsiteY215" fmla="*/ 9590146 h 10286998"/>
              <a:gd name="connsiteX216" fmla="*/ 6490905 w 10031702"/>
              <a:gd name="connsiteY216" fmla="*/ 9583059 h 10286998"/>
              <a:gd name="connsiteX217" fmla="*/ 6279023 w 10031702"/>
              <a:gd name="connsiteY217" fmla="*/ 9524719 h 10286998"/>
              <a:gd name="connsiteX218" fmla="*/ 6282079 w 10031702"/>
              <a:gd name="connsiteY218" fmla="*/ 9527208 h 10286998"/>
              <a:gd name="connsiteX219" fmla="*/ 6287333 w 10031702"/>
              <a:gd name="connsiteY219" fmla="*/ 9526390 h 10286998"/>
              <a:gd name="connsiteX220" fmla="*/ 6295165 w 10031702"/>
              <a:gd name="connsiteY220" fmla="*/ 9542945 h 10286998"/>
              <a:gd name="connsiteX221" fmla="*/ 6294590 w 10031702"/>
              <a:gd name="connsiteY221" fmla="*/ 9552663 h 10286998"/>
              <a:gd name="connsiteX222" fmla="*/ 6289433 w 10031702"/>
              <a:gd name="connsiteY222" fmla="*/ 9558652 h 10286998"/>
              <a:gd name="connsiteX223" fmla="*/ 6281124 w 10031702"/>
              <a:gd name="connsiteY223" fmla="*/ 9556982 h 10286998"/>
              <a:gd name="connsiteX224" fmla="*/ 6268898 w 10031702"/>
              <a:gd name="connsiteY224" fmla="*/ 9547036 h 10286998"/>
              <a:gd name="connsiteX225" fmla="*/ 6267179 w 10031702"/>
              <a:gd name="connsiteY225" fmla="*/ 9535452 h 10286998"/>
              <a:gd name="connsiteX226" fmla="*/ 6274629 w 10031702"/>
              <a:gd name="connsiteY226" fmla="*/ 9531329 h 10286998"/>
              <a:gd name="connsiteX227" fmla="*/ 6279023 w 10031702"/>
              <a:gd name="connsiteY227" fmla="*/ 9524719 h 10286998"/>
              <a:gd name="connsiteX228" fmla="*/ 7590974 w 10031702"/>
              <a:gd name="connsiteY228" fmla="*/ 9498557 h 10286998"/>
              <a:gd name="connsiteX229" fmla="*/ 7590790 w 10031702"/>
              <a:gd name="connsiteY229" fmla="*/ 9558778 h 10286998"/>
              <a:gd name="connsiteX230" fmla="*/ 7568989 w 10031702"/>
              <a:gd name="connsiteY230" fmla="*/ 9556258 h 10286998"/>
              <a:gd name="connsiteX231" fmla="*/ 7590974 w 10031702"/>
              <a:gd name="connsiteY231" fmla="*/ 9498557 h 10286998"/>
              <a:gd name="connsiteX232" fmla="*/ 6497084 w 10031702"/>
              <a:gd name="connsiteY232" fmla="*/ 9497721 h 10286998"/>
              <a:gd name="connsiteX233" fmla="*/ 6507933 w 10031702"/>
              <a:gd name="connsiteY233" fmla="*/ 9504324 h 10286998"/>
              <a:gd name="connsiteX234" fmla="*/ 6493115 w 10031702"/>
              <a:gd name="connsiteY234" fmla="*/ 9531856 h 10286998"/>
              <a:gd name="connsiteX235" fmla="*/ 6497084 w 10031702"/>
              <a:gd name="connsiteY235" fmla="*/ 9497721 h 10286998"/>
              <a:gd name="connsiteX236" fmla="*/ 6398471 w 10031702"/>
              <a:gd name="connsiteY236" fmla="*/ 9493669 h 10286998"/>
              <a:gd name="connsiteX237" fmla="*/ 6417298 w 10031702"/>
              <a:gd name="connsiteY237" fmla="*/ 9502805 h 10286998"/>
              <a:gd name="connsiteX238" fmla="*/ 6418099 w 10031702"/>
              <a:gd name="connsiteY238" fmla="*/ 9514759 h 10286998"/>
              <a:gd name="connsiteX239" fmla="*/ 6390349 w 10031702"/>
              <a:gd name="connsiteY239" fmla="*/ 9524408 h 10286998"/>
              <a:gd name="connsiteX240" fmla="*/ 6381137 w 10031702"/>
              <a:gd name="connsiteY240" fmla="*/ 9516304 h 10286998"/>
              <a:gd name="connsiteX241" fmla="*/ 6382387 w 10031702"/>
              <a:gd name="connsiteY241" fmla="*/ 9496821 h 10286998"/>
              <a:gd name="connsiteX242" fmla="*/ 6398471 w 10031702"/>
              <a:gd name="connsiteY242" fmla="*/ 9493669 h 10286998"/>
              <a:gd name="connsiteX243" fmla="*/ 6779308 w 10031702"/>
              <a:gd name="connsiteY243" fmla="*/ 9485965 h 10286998"/>
              <a:gd name="connsiteX244" fmla="*/ 6767536 w 10031702"/>
              <a:gd name="connsiteY244" fmla="*/ 9511753 h 10286998"/>
              <a:gd name="connsiteX245" fmla="*/ 6732008 w 10031702"/>
              <a:gd name="connsiteY245" fmla="*/ 9564205 h 10286998"/>
              <a:gd name="connsiteX246" fmla="*/ 6721515 w 10031702"/>
              <a:gd name="connsiteY246" fmla="*/ 9565819 h 10286998"/>
              <a:gd name="connsiteX247" fmla="*/ 6719325 w 10031702"/>
              <a:gd name="connsiteY247" fmla="*/ 9569112 h 10286998"/>
              <a:gd name="connsiteX248" fmla="*/ 6711023 w 10031702"/>
              <a:gd name="connsiteY248" fmla="*/ 9567433 h 10286998"/>
              <a:gd name="connsiteX249" fmla="*/ 6721103 w 10031702"/>
              <a:gd name="connsiteY249" fmla="*/ 9545184 h 10286998"/>
              <a:gd name="connsiteX250" fmla="*/ 6732051 w 10031702"/>
              <a:gd name="connsiteY250" fmla="*/ 9528716 h 10286998"/>
              <a:gd name="connsiteX251" fmla="*/ 6779308 w 10031702"/>
              <a:gd name="connsiteY251" fmla="*/ 9485965 h 10286998"/>
              <a:gd name="connsiteX252" fmla="*/ 7024312 w 10031702"/>
              <a:gd name="connsiteY252" fmla="*/ 9478923 h 10286998"/>
              <a:gd name="connsiteX253" fmla="*/ 7038107 w 10031702"/>
              <a:gd name="connsiteY253" fmla="*/ 9521373 h 10286998"/>
              <a:gd name="connsiteX254" fmla="*/ 7035578 w 10031702"/>
              <a:gd name="connsiteY254" fmla="*/ 9536456 h 10286998"/>
              <a:gd name="connsiteX255" fmla="*/ 6991889 w 10031702"/>
              <a:gd name="connsiteY255" fmla="*/ 9491338 h 10286998"/>
              <a:gd name="connsiteX256" fmla="*/ 7024312 w 10031702"/>
              <a:gd name="connsiteY256" fmla="*/ 9478923 h 10286998"/>
              <a:gd name="connsiteX257" fmla="*/ 7993517 w 10031702"/>
              <a:gd name="connsiteY257" fmla="*/ 9472227 h 10286998"/>
              <a:gd name="connsiteX258" fmla="*/ 8018363 w 10031702"/>
              <a:gd name="connsiteY258" fmla="*/ 9487202 h 10286998"/>
              <a:gd name="connsiteX259" fmla="*/ 8029121 w 10031702"/>
              <a:gd name="connsiteY259" fmla="*/ 9504536 h 10286998"/>
              <a:gd name="connsiteX260" fmla="*/ 7993517 w 10031702"/>
              <a:gd name="connsiteY260" fmla="*/ 9472227 h 10286998"/>
              <a:gd name="connsiteX261" fmla="*/ 7232055 w 10031702"/>
              <a:gd name="connsiteY261" fmla="*/ 9406861 h 10286998"/>
              <a:gd name="connsiteX262" fmla="*/ 7248969 w 10031702"/>
              <a:gd name="connsiteY262" fmla="*/ 9415472 h 10286998"/>
              <a:gd name="connsiteX263" fmla="*/ 7265999 w 10031702"/>
              <a:gd name="connsiteY263" fmla="*/ 9439632 h 10286998"/>
              <a:gd name="connsiteX264" fmla="*/ 7247573 w 10031702"/>
              <a:gd name="connsiteY264" fmla="*/ 9481318 h 10286998"/>
              <a:gd name="connsiteX265" fmla="*/ 7251380 w 10031702"/>
              <a:gd name="connsiteY265" fmla="*/ 9489566 h 10286998"/>
              <a:gd name="connsiteX266" fmla="*/ 7248514 w 10031702"/>
              <a:gd name="connsiteY266" fmla="*/ 9507847 h 10286998"/>
              <a:gd name="connsiteX267" fmla="*/ 7240265 w 10031702"/>
              <a:gd name="connsiteY267" fmla="*/ 9506286 h 10286998"/>
              <a:gd name="connsiteX268" fmla="*/ 7240113 w 10031702"/>
              <a:gd name="connsiteY268" fmla="*/ 9485554 h 10286998"/>
              <a:gd name="connsiteX269" fmla="*/ 7237101 w 10031702"/>
              <a:gd name="connsiteY269" fmla="*/ 9483103 h 10286998"/>
              <a:gd name="connsiteX270" fmla="*/ 7226628 w 10031702"/>
              <a:gd name="connsiteY270" fmla="*/ 9484885 h 10286998"/>
              <a:gd name="connsiteX271" fmla="*/ 7196489 w 10031702"/>
              <a:gd name="connsiteY271" fmla="*/ 9460365 h 10286998"/>
              <a:gd name="connsiteX272" fmla="*/ 7211899 w 10031702"/>
              <a:gd name="connsiteY272" fmla="*/ 9416225 h 10286998"/>
              <a:gd name="connsiteX273" fmla="*/ 7232055 w 10031702"/>
              <a:gd name="connsiteY273" fmla="*/ 9406861 h 10286998"/>
              <a:gd name="connsiteX274" fmla="*/ 6989399 w 10031702"/>
              <a:gd name="connsiteY274" fmla="*/ 9366175 h 10286998"/>
              <a:gd name="connsiteX275" fmla="*/ 7037337 w 10031702"/>
              <a:gd name="connsiteY275" fmla="*/ 9372171 h 10286998"/>
              <a:gd name="connsiteX276" fmla="*/ 6944268 w 10031702"/>
              <a:gd name="connsiteY276" fmla="*/ 9387044 h 10286998"/>
              <a:gd name="connsiteX277" fmla="*/ 6989399 w 10031702"/>
              <a:gd name="connsiteY277" fmla="*/ 9366175 h 10286998"/>
              <a:gd name="connsiteX278" fmla="*/ 6247207 w 10031702"/>
              <a:gd name="connsiteY278" fmla="*/ 9347081 h 10286998"/>
              <a:gd name="connsiteX279" fmla="*/ 6293885 w 10031702"/>
              <a:gd name="connsiteY279" fmla="*/ 9357640 h 10286998"/>
              <a:gd name="connsiteX280" fmla="*/ 6200452 w 10031702"/>
              <a:gd name="connsiteY280" fmla="*/ 9363740 h 10286998"/>
              <a:gd name="connsiteX281" fmla="*/ 6247207 w 10031702"/>
              <a:gd name="connsiteY281" fmla="*/ 9347081 h 10286998"/>
              <a:gd name="connsiteX282" fmla="*/ 6300236 w 10031702"/>
              <a:gd name="connsiteY282" fmla="*/ 9331797 h 10286998"/>
              <a:gd name="connsiteX283" fmla="*/ 6323378 w 10031702"/>
              <a:gd name="connsiteY283" fmla="*/ 9435734 h 10286998"/>
              <a:gd name="connsiteX284" fmla="*/ 6300236 w 10031702"/>
              <a:gd name="connsiteY284" fmla="*/ 9331797 h 10286998"/>
              <a:gd name="connsiteX285" fmla="*/ 7586693 w 10031702"/>
              <a:gd name="connsiteY285" fmla="*/ 9310531 h 10286998"/>
              <a:gd name="connsiteX286" fmla="*/ 7590154 w 10031702"/>
              <a:gd name="connsiteY286" fmla="*/ 9336896 h 10286998"/>
              <a:gd name="connsiteX287" fmla="*/ 7586832 w 10031702"/>
              <a:gd name="connsiteY287" fmla="*/ 9397951 h 10286998"/>
              <a:gd name="connsiteX288" fmla="*/ 7578329 w 10031702"/>
              <a:gd name="connsiteY288" fmla="*/ 9405857 h 10286998"/>
              <a:gd name="connsiteX289" fmla="*/ 7578157 w 10031702"/>
              <a:gd name="connsiteY289" fmla="*/ 9409665 h 10286998"/>
              <a:gd name="connsiteX290" fmla="*/ 7569826 w 10031702"/>
              <a:gd name="connsiteY290" fmla="*/ 9413762 h 10286998"/>
              <a:gd name="connsiteX291" fmla="*/ 7566772 w 10031702"/>
              <a:gd name="connsiteY291" fmla="*/ 9391064 h 10286998"/>
              <a:gd name="connsiteX292" fmla="*/ 7567630 w 10031702"/>
              <a:gd name="connsiteY292" fmla="*/ 9372028 h 10286998"/>
              <a:gd name="connsiteX293" fmla="*/ 7586693 w 10031702"/>
              <a:gd name="connsiteY293" fmla="*/ 9310531 h 10286998"/>
              <a:gd name="connsiteX294" fmla="*/ 7184754 w 10031702"/>
              <a:gd name="connsiteY294" fmla="*/ 9293611 h 10286998"/>
              <a:gd name="connsiteX295" fmla="*/ 7230879 w 10031702"/>
              <a:gd name="connsiteY295" fmla="*/ 9301173 h 10286998"/>
              <a:gd name="connsiteX296" fmla="*/ 7178245 w 10031702"/>
              <a:gd name="connsiteY296" fmla="*/ 9318651 h 10286998"/>
              <a:gd name="connsiteX297" fmla="*/ 7172124 w 10031702"/>
              <a:gd name="connsiteY297" fmla="*/ 9302311 h 10286998"/>
              <a:gd name="connsiteX298" fmla="*/ 7184754 w 10031702"/>
              <a:gd name="connsiteY298" fmla="*/ 9293611 h 10286998"/>
              <a:gd name="connsiteX299" fmla="*/ 6531782 w 10031702"/>
              <a:gd name="connsiteY299" fmla="*/ 9274754 h 10286998"/>
              <a:gd name="connsiteX300" fmla="*/ 6536339 w 10031702"/>
              <a:gd name="connsiteY300" fmla="*/ 9298123 h 10286998"/>
              <a:gd name="connsiteX301" fmla="*/ 6519182 w 10031702"/>
              <a:gd name="connsiteY301" fmla="*/ 9304800 h 10286998"/>
              <a:gd name="connsiteX302" fmla="*/ 6514624 w 10031702"/>
              <a:gd name="connsiteY302" fmla="*/ 9281430 h 10286998"/>
              <a:gd name="connsiteX303" fmla="*/ 6531782 w 10031702"/>
              <a:gd name="connsiteY303" fmla="*/ 9274754 h 10286998"/>
              <a:gd name="connsiteX304" fmla="*/ 7267167 w 10031702"/>
              <a:gd name="connsiteY304" fmla="*/ 9267825 h 10286998"/>
              <a:gd name="connsiteX305" fmla="*/ 7274215 w 10031702"/>
              <a:gd name="connsiteY305" fmla="*/ 9290458 h 10286998"/>
              <a:gd name="connsiteX306" fmla="*/ 7257712 w 10031702"/>
              <a:gd name="connsiteY306" fmla="*/ 9298674 h 10286998"/>
              <a:gd name="connsiteX307" fmla="*/ 7250664 w 10031702"/>
              <a:gd name="connsiteY307" fmla="*/ 9276040 h 10286998"/>
              <a:gd name="connsiteX308" fmla="*/ 7267167 w 10031702"/>
              <a:gd name="connsiteY308" fmla="*/ 9267825 h 10286998"/>
              <a:gd name="connsiteX309" fmla="*/ 6316970 w 10031702"/>
              <a:gd name="connsiteY309" fmla="*/ 9266740 h 10286998"/>
              <a:gd name="connsiteX310" fmla="*/ 6331571 w 10031702"/>
              <a:gd name="connsiteY310" fmla="*/ 9314408 h 10286998"/>
              <a:gd name="connsiteX311" fmla="*/ 6277198 w 10031702"/>
              <a:gd name="connsiteY311" fmla="*/ 9302621 h 10286998"/>
              <a:gd name="connsiteX312" fmla="*/ 6316970 w 10031702"/>
              <a:gd name="connsiteY312" fmla="*/ 9266740 h 10286998"/>
              <a:gd name="connsiteX313" fmla="*/ 6438742 w 10031702"/>
              <a:gd name="connsiteY313" fmla="*/ 9248609 h 10286998"/>
              <a:gd name="connsiteX314" fmla="*/ 6476892 w 10031702"/>
              <a:gd name="connsiteY314" fmla="*/ 9368591 h 10286998"/>
              <a:gd name="connsiteX315" fmla="*/ 6470989 w 10031702"/>
              <a:gd name="connsiteY315" fmla="*/ 9365831 h 10286998"/>
              <a:gd name="connsiteX316" fmla="*/ 6485419 w 10031702"/>
              <a:gd name="connsiteY316" fmla="*/ 9401025 h 10286998"/>
              <a:gd name="connsiteX317" fmla="*/ 6430916 w 10031702"/>
              <a:gd name="connsiteY317" fmla="*/ 9353891 h 10286998"/>
              <a:gd name="connsiteX318" fmla="*/ 6450113 w 10031702"/>
              <a:gd name="connsiteY318" fmla="*/ 9356067 h 10286998"/>
              <a:gd name="connsiteX319" fmla="*/ 6442186 w 10031702"/>
              <a:gd name="connsiteY319" fmla="*/ 9352359 h 10286998"/>
              <a:gd name="connsiteX320" fmla="*/ 6438742 w 10031702"/>
              <a:gd name="connsiteY320" fmla="*/ 9248609 h 10286998"/>
              <a:gd name="connsiteX321" fmla="*/ 6560754 w 10031702"/>
              <a:gd name="connsiteY321" fmla="*/ 9239117 h 10286998"/>
              <a:gd name="connsiteX322" fmla="*/ 6569314 w 10031702"/>
              <a:gd name="connsiteY322" fmla="*/ 9242898 h 10286998"/>
              <a:gd name="connsiteX323" fmla="*/ 6562184 w 10031702"/>
              <a:gd name="connsiteY323" fmla="*/ 9267650 h 10286998"/>
              <a:gd name="connsiteX324" fmla="*/ 6545688 w 10031702"/>
              <a:gd name="connsiteY324" fmla="*/ 9264411 h 10286998"/>
              <a:gd name="connsiteX325" fmla="*/ 6552816 w 10031702"/>
              <a:gd name="connsiteY325" fmla="*/ 9239659 h 10286998"/>
              <a:gd name="connsiteX326" fmla="*/ 6560754 w 10031702"/>
              <a:gd name="connsiteY326" fmla="*/ 9239117 h 10286998"/>
              <a:gd name="connsiteX327" fmla="*/ 7255598 w 10031702"/>
              <a:gd name="connsiteY327" fmla="*/ 9216134 h 10286998"/>
              <a:gd name="connsiteX328" fmla="*/ 7245602 w 10031702"/>
              <a:gd name="connsiteY328" fmla="*/ 9295441 h 10286998"/>
              <a:gd name="connsiteX329" fmla="*/ 7233279 w 10031702"/>
              <a:gd name="connsiteY329" fmla="*/ 9285415 h 10286998"/>
              <a:gd name="connsiteX330" fmla="*/ 7237717 w 10031702"/>
              <a:gd name="connsiteY330" fmla="*/ 9278739 h 10286998"/>
              <a:gd name="connsiteX331" fmla="*/ 7255598 w 10031702"/>
              <a:gd name="connsiteY331" fmla="*/ 9216134 h 10286998"/>
              <a:gd name="connsiteX332" fmla="*/ 7236354 w 10031702"/>
              <a:gd name="connsiteY332" fmla="*/ 9211587 h 10286998"/>
              <a:gd name="connsiteX333" fmla="*/ 7239289 w 10031702"/>
              <a:gd name="connsiteY333" fmla="*/ 9213975 h 10286998"/>
              <a:gd name="connsiteX334" fmla="*/ 7223458 w 10031702"/>
              <a:gd name="connsiteY334" fmla="*/ 9254047 h 10286998"/>
              <a:gd name="connsiteX335" fmla="*/ 7214002 w 10031702"/>
              <a:gd name="connsiteY335" fmla="*/ 9265617 h 10286998"/>
              <a:gd name="connsiteX336" fmla="*/ 7216227 w 10031702"/>
              <a:gd name="connsiteY336" fmla="*/ 9262269 h 10286998"/>
              <a:gd name="connsiteX337" fmla="*/ 7211068 w 10031702"/>
              <a:gd name="connsiteY337" fmla="*/ 9263229 h 10286998"/>
              <a:gd name="connsiteX338" fmla="*/ 7236354 w 10031702"/>
              <a:gd name="connsiteY338" fmla="*/ 9211587 h 10286998"/>
              <a:gd name="connsiteX339" fmla="*/ 6736292 w 10031702"/>
              <a:gd name="connsiteY339" fmla="*/ 9183007 h 10286998"/>
              <a:gd name="connsiteX340" fmla="*/ 6761549 w 10031702"/>
              <a:gd name="connsiteY340" fmla="*/ 9266780 h 10286998"/>
              <a:gd name="connsiteX341" fmla="*/ 6796342 w 10031702"/>
              <a:gd name="connsiteY341" fmla="*/ 9294034 h 10286998"/>
              <a:gd name="connsiteX342" fmla="*/ 6786357 w 10031702"/>
              <a:gd name="connsiteY342" fmla="*/ 9272747 h 10286998"/>
              <a:gd name="connsiteX343" fmla="*/ 6800767 w 10031702"/>
              <a:gd name="connsiteY343" fmla="*/ 9235444 h 10286998"/>
              <a:gd name="connsiteX344" fmla="*/ 6854669 w 10031702"/>
              <a:gd name="connsiteY344" fmla="*/ 9244662 h 10286998"/>
              <a:gd name="connsiteX345" fmla="*/ 6894562 w 10031702"/>
              <a:gd name="connsiteY345" fmla="*/ 9273884 h 10286998"/>
              <a:gd name="connsiteX346" fmla="*/ 6864878 w 10031702"/>
              <a:gd name="connsiteY346" fmla="*/ 9317614 h 10286998"/>
              <a:gd name="connsiteX347" fmla="*/ 6830842 w 10031702"/>
              <a:gd name="connsiteY347" fmla="*/ 9319944 h 10286998"/>
              <a:gd name="connsiteX348" fmla="*/ 6825845 w 10031702"/>
              <a:gd name="connsiteY348" fmla="*/ 9317144 h 10286998"/>
              <a:gd name="connsiteX349" fmla="*/ 6841798 w 10031702"/>
              <a:gd name="connsiteY349" fmla="*/ 9329637 h 10286998"/>
              <a:gd name="connsiteX350" fmla="*/ 6876768 w 10031702"/>
              <a:gd name="connsiteY350" fmla="*/ 9395803 h 10286998"/>
              <a:gd name="connsiteX351" fmla="*/ 6846080 w 10031702"/>
              <a:gd name="connsiteY351" fmla="*/ 9409308 h 10286998"/>
              <a:gd name="connsiteX352" fmla="*/ 6836603 w 10031702"/>
              <a:gd name="connsiteY352" fmla="*/ 9405118 h 10286998"/>
              <a:gd name="connsiteX353" fmla="*/ 6836022 w 10031702"/>
              <a:gd name="connsiteY353" fmla="*/ 9407794 h 10286998"/>
              <a:gd name="connsiteX354" fmla="*/ 6833490 w 10031702"/>
              <a:gd name="connsiteY354" fmla="*/ 9435564 h 10286998"/>
              <a:gd name="connsiteX355" fmla="*/ 6824258 w 10031702"/>
              <a:gd name="connsiteY355" fmla="*/ 9442686 h 10286998"/>
              <a:gd name="connsiteX356" fmla="*/ 6823684 w 10031702"/>
              <a:gd name="connsiteY356" fmla="*/ 9446489 h 10286998"/>
              <a:gd name="connsiteX357" fmla="*/ 6815027 w 10031702"/>
              <a:gd name="connsiteY357" fmla="*/ 9449809 h 10286998"/>
              <a:gd name="connsiteX358" fmla="*/ 6814420 w 10031702"/>
              <a:gd name="connsiteY358" fmla="*/ 9426754 h 10286998"/>
              <a:gd name="connsiteX359" fmla="*/ 6817282 w 10031702"/>
              <a:gd name="connsiteY359" fmla="*/ 9407742 h 10286998"/>
              <a:gd name="connsiteX360" fmla="*/ 6823298 w 10031702"/>
              <a:gd name="connsiteY360" fmla="*/ 9399237 h 10286998"/>
              <a:gd name="connsiteX361" fmla="*/ 6815461 w 10031702"/>
              <a:gd name="connsiteY361" fmla="*/ 9395772 h 10286998"/>
              <a:gd name="connsiteX362" fmla="*/ 6752891 w 10031702"/>
              <a:gd name="connsiteY362" fmla="*/ 9335006 h 10286998"/>
              <a:gd name="connsiteX363" fmla="*/ 6666299 w 10031702"/>
              <a:gd name="connsiteY363" fmla="*/ 9451732 h 10286998"/>
              <a:gd name="connsiteX364" fmla="*/ 6665778 w 10031702"/>
              <a:gd name="connsiteY364" fmla="*/ 9374451 h 10286998"/>
              <a:gd name="connsiteX365" fmla="*/ 6625912 w 10031702"/>
              <a:gd name="connsiteY365" fmla="*/ 9352802 h 10286998"/>
              <a:gd name="connsiteX366" fmla="*/ 6642274 w 10031702"/>
              <a:gd name="connsiteY366" fmla="*/ 9311353 h 10286998"/>
              <a:gd name="connsiteX367" fmla="*/ 6672852 w 10031702"/>
              <a:gd name="connsiteY367" fmla="*/ 9303318 h 10286998"/>
              <a:gd name="connsiteX368" fmla="*/ 6979220 w 10031702"/>
              <a:gd name="connsiteY368" fmla="*/ 9179531 h 10286998"/>
              <a:gd name="connsiteX369" fmla="*/ 6975305 w 10031702"/>
              <a:gd name="connsiteY369" fmla="*/ 9180191 h 10286998"/>
              <a:gd name="connsiteX370" fmla="*/ 6976357 w 10031702"/>
              <a:gd name="connsiteY370" fmla="*/ 9185805 h 10286998"/>
              <a:gd name="connsiteX371" fmla="*/ 6976531 w 10031702"/>
              <a:gd name="connsiteY371" fmla="*/ 9181940 h 10286998"/>
              <a:gd name="connsiteX372" fmla="*/ 7258649 w 10031702"/>
              <a:gd name="connsiteY372" fmla="*/ 9177880 h 10286998"/>
              <a:gd name="connsiteX373" fmla="*/ 7258943 w 10031702"/>
              <a:gd name="connsiteY373" fmla="*/ 9198859 h 10286998"/>
              <a:gd name="connsiteX374" fmla="*/ 7253625 w 10031702"/>
              <a:gd name="connsiteY374" fmla="*/ 9199717 h 10286998"/>
              <a:gd name="connsiteX375" fmla="*/ 7258649 w 10031702"/>
              <a:gd name="connsiteY375" fmla="*/ 9177880 h 10286998"/>
              <a:gd name="connsiteX376" fmla="*/ 7426620 w 10031702"/>
              <a:gd name="connsiteY376" fmla="*/ 9159531 h 10286998"/>
              <a:gd name="connsiteX377" fmla="*/ 7460584 w 10031702"/>
              <a:gd name="connsiteY377" fmla="*/ 9173445 h 10286998"/>
              <a:gd name="connsiteX378" fmla="*/ 7455441 w 10031702"/>
              <a:gd name="connsiteY378" fmla="*/ 9203265 h 10286998"/>
              <a:gd name="connsiteX379" fmla="*/ 7412397 w 10031702"/>
              <a:gd name="connsiteY379" fmla="*/ 9202848 h 10286998"/>
              <a:gd name="connsiteX380" fmla="*/ 7426620 w 10031702"/>
              <a:gd name="connsiteY380" fmla="*/ 9159531 h 10286998"/>
              <a:gd name="connsiteX381" fmla="*/ 6690156 w 10031702"/>
              <a:gd name="connsiteY381" fmla="*/ 9159188 h 10286998"/>
              <a:gd name="connsiteX382" fmla="*/ 6710747 w 10031702"/>
              <a:gd name="connsiteY382" fmla="*/ 9161433 h 10286998"/>
              <a:gd name="connsiteX383" fmla="*/ 6723031 w 10031702"/>
              <a:gd name="connsiteY383" fmla="*/ 9179333 h 10286998"/>
              <a:gd name="connsiteX384" fmla="*/ 6689870 w 10031702"/>
              <a:gd name="connsiteY384" fmla="*/ 9184892 h 10286998"/>
              <a:gd name="connsiteX385" fmla="*/ 6690156 w 10031702"/>
              <a:gd name="connsiteY385" fmla="*/ 9159188 h 10286998"/>
              <a:gd name="connsiteX386" fmla="*/ 6670924 w 10031702"/>
              <a:gd name="connsiteY386" fmla="*/ 9151509 h 10286998"/>
              <a:gd name="connsiteX387" fmla="*/ 6665324 w 10031702"/>
              <a:gd name="connsiteY387" fmla="*/ 9162191 h 10286998"/>
              <a:gd name="connsiteX388" fmla="*/ 6622741 w 10031702"/>
              <a:gd name="connsiteY388" fmla="*/ 9182674 h 10286998"/>
              <a:gd name="connsiteX389" fmla="*/ 6670924 w 10031702"/>
              <a:gd name="connsiteY389" fmla="*/ 9151509 h 10286998"/>
              <a:gd name="connsiteX390" fmla="*/ 6586499 w 10031702"/>
              <a:gd name="connsiteY390" fmla="*/ 9146429 h 10286998"/>
              <a:gd name="connsiteX391" fmla="*/ 6586069 w 10031702"/>
              <a:gd name="connsiteY391" fmla="*/ 9157920 h 10286998"/>
              <a:gd name="connsiteX392" fmla="*/ 6554981 w 10031702"/>
              <a:gd name="connsiteY392" fmla="*/ 9197745 h 10286998"/>
              <a:gd name="connsiteX393" fmla="*/ 6586499 w 10031702"/>
              <a:gd name="connsiteY393" fmla="*/ 9146429 h 10286998"/>
              <a:gd name="connsiteX394" fmla="*/ 7308446 w 10031702"/>
              <a:gd name="connsiteY394" fmla="*/ 9135987 h 10286998"/>
              <a:gd name="connsiteX395" fmla="*/ 7309233 w 10031702"/>
              <a:gd name="connsiteY395" fmla="*/ 9147371 h 10286998"/>
              <a:gd name="connsiteX396" fmla="*/ 7282270 w 10031702"/>
              <a:gd name="connsiteY396" fmla="*/ 9189620 h 10286998"/>
              <a:gd name="connsiteX397" fmla="*/ 7308446 w 10031702"/>
              <a:gd name="connsiteY397" fmla="*/ 9135987 h 10286998"/>
              <a:gd name="connsiteX398" fmla="*/ 7565944 w 10031702"/>
              <a:gd name="connsiteY398" fmla="*/ 9132496 h 10286998"/>
              <a:gd name="connsiteX399" fmla="*/ 7575789 w 10031702"/>
              <a:gd name="connsiteY399" fmla="*/ 9151287 h 10286998"/>
              <a:gd name="connsiteX400" fmla="*/ 7582516 w 10031702"/>
              <a:gd name="connsiteY400" fmla="*/ 9144495 h 10286998"/>
              <a:gd name="connsiteX401" fmla="*/ 7608068 w 10031702"/>
              <a:gd name="connsiteY401" fmla="*/ 9146778 h 10286998"/>
              <a:gd name="connsiteX402" fmla="*/ 7613443 w 10031702"/>
              <a:gd name="connsiteY402" fmla="*/ 9154473 h 10286998"/>
              <a:gd name="connsiteX403" fmla="*/ 7612123 w 10031702"/>
              <a:gd name="connsiteY403" fmla="*/ 9163523 h 10286998"/>
              <a:gd name="connsiteX404" fmla="*/ 7608568 w 10031702"/>
              <a:gd name="connsiteY404" fmla="*/ 9173284 h 10286998"/>
              <a:gd name="connsiteX405" fmla="*/ 7596549 w 10031702"/>
              <a:gd name="connsiteY405" fmla="*/ 9183232 h 10286998"/>
              <a:gd name="connsiteX406" fmla="*/ 7610752 w 10031702"/>
              <a:gd name="connsiteY406" fmla="*/ 9207375 h 10286998"/>
              <a:gd name="connsiteX407" fmla="*/ 7620468 w 10031702"/>
              <a:gd name="connsiteY407" fmla="*/ 9239479 h 10286998"/>
              <a:gd name="connsiteX408" fmla="*/ 7565944 w 10031702"/>
              <a:gd name="connsiteY408" fmla="*/ 9132496 h 10286998"/>
              <a:gd name="connsiteX409" fmla="*/ 7011077 w 10031702"/>
              <a:gd name="connsiteY409" fmla="*/ 9130143 h 10286998"/>
              <a:gd name="connsiteX410" fmla="*/ 7014064 w 10031702"/>
              <a:gd name="connsiteY410" fmla="*/ 9132574 h 10286998"/>
              <a:gd name="connsiteX411" fmla="*/ 7011847 w 10031702"/>
              <a:gd name="connsiteY411" fmla="*/ 9141750 h 10286998"/>
              <a:gd name="connsiteX412" fmla="*/ 6998004 w 10031702"/>
              <a:gd name="connsiteY412" fmla="*/ 9160383 h 10286998"/>
              <a:gd name="connsiteX413" fmla="*/ 6988893 w 10031702"/>
              <a:gd name="connsiteY413" fmla="*/ 9170862 h 10286998"/>
              <a:gd name="connsiteX414" fmla="*/ 7007360 w 10031702"/>
              <a:gd name="connsiteY414" fmla="*/ 9154310 h 10286998"/>
              <a:gd name="connsiteX415" fmla="*/ 7034525 w 10031702"/>
              <a:gd name="connsiteY415" fmla="*/ 9141282 h 10286998"/>
              <a:gd name="connsiteX416" fmla="*/ 7029985 w 10031702"/>
              <a:gd name="connsiteY416" fmla="*/ 9153022 h 10286998"/>
              <a:gd name="connsiteX417" fmla="*/ 7025795 w 10031702"/>
              <a:gd name="connsiteY417" fmla="*/ 9157030 h 10286998"/>
              <a:gd name="connsiteX418" fmla="*/ 7025620 w 10031702"/>
              <a:gd name="connsiteY418" fmla="*/ 9160896 h 10286998"/>
              <a:gd name="connsiteX419" fmla="*/ 7021602 w 10031702"/>
              <a:gd name="connsiteY419" fmla="*/ 9161038 h 10286998"/>
              <a:gd name="connsiteX420" fmla="*/ 7013218 w 10031702"/>
              <a:gd name="connsiteY420" fmla="*/ 9169056 h 10286998"/>
              <a:gd name="connsiteX421" fmla="*/ 7000119 w 10031702"/>
              <a:gd name="connsiteY421" fmla="*/ 9192677 h 10286998"/>
              <a:gd name="connsiteX422" fmla="*/ 6975314 w 10031702"/>
              <a:gd name="connsiteY422" fmla="*/ 9208998 h 10286998"/>
              <a:gd name="connsiteX423" fmla="*/ 6967626 w 10031702"/>
              <a:gd name="connsiteY423" fmla="*/ 9201553 h 10286998"/>
              <a:gd name="connsiteX424" fmla="*/ 6959240 w 10031702"/>
              <a:gd name="connsiteY424" fmla="*/ 9209570 h 10286998"/>
              <a:gd name="connsiteX425" fmla="*/ 6907178 w 10031702"/>
              <a:gd name="connsiteY425" fmla="*/ 9207566 h 10286998"/>
              <a:gd name="connsiteX426" fmla="*/ 6895992 w 10031702"/>
              <a:gd name="connsiteY426" fmla="*/ 9188669 h 10286998"/>
              <a:gd name="connsiteX427" fmla="*/ 6905246 w 10031702"/>
              <a:gd name="connsiteY427" fmla="*/ 9161325 h 10286998"/>
              <a:gd name="connsiteX428" fmla="*/ 6957832 w 10031702"/>
              <a:gd name="connsiteY428" fmla="*/ 9151732 h 10286998"/>
              <a:gd name="connsiteX429" fmla="*/ 6973122 w 10031702"/>
              <a:gd name="connsiteY429" fmla="*/ 9168555 h 10286998"/>
              <a:gd name="connsiteX430" fmla="*/ 6974194 w 10031702"/>
              <a:gd name="connsiteY430" fmla="*/ 9174274 h 10286998"/>
              <a:gd name="connsiteX431" fmla="*/ 6976854 w 10031702"/>
              <a:gd name="connsiteY431" fmla="*/ 9160858 h 10286998"/>
              <a:gd name="connsiteX432" fmla="*/ 6989727 w 10031702"/>
              <a:gd name="connsiteY432" fmla="*/ 9148417 h 10286998"/>
              <a:gd name="connsiteX433" fmla="*/ 7000711 w 10031702"/>
              <a:gd name="connsiteY433" fmla="*/ 9131893 h 10286998"/>
              <a:gd name="connsiteX434" fmla="*/ 7011077 w 10031702"/>
              <a:gd name="connsiteY434" fmla="*/ 9130143 h 10286998"/>
              <a:gd name="connsiteX435" fmla="*/ 7579761 w 10031702"/>
              <a:gd name="connsiteY435" fmla="*/ 9121763 h 10286998"/>
              <a:gd name="connsiteX436" fmla="*/ 7588427 w 10031702"/>
              <a:gd name="connsiteY436" fmla="*/ 9122331 h 10286998"/>
              <a:gd name="connsiteX437" fmla="*/ 7593736 w 10031702"/>
              <a:gd name="connsiteY437" fmla="*/ 9127946 h 10286998"/>
              <a:gd name="connsiteX438" fmla="*/ 7591934 w 10031702"/>
              <a:gd name="connsiteY438" fmla="*/ 9134907 h 10286998"/>
              <a:gd name="connsiteX439" fmla="*/ 7581854 w 10031702"/>
              <a:gd name="connsiteY439" fmla="*/ 9139019 h 10286998"/>
              <a:gd name="connsiteX440" fmla="*/ 7388238 w 10031702"/>
              <a:gd name="connsiteY440" fmla="*/ 9114813 h 10286998"/>
              <a:gd name="connsiteX441" fmla="*/ 7400427 w 10031702"/>
              <a:gd name="connsiteY441" fmla="*/ 9124728 h 10286998"/>
              <a:gd name="connsiteX442" fmla="*/ 7397884 w 10031702"/>
              <a:gd name="connsiteY442" fmla="*/ 9161328 h 10286998"/>
              <a:gd name="connsiteX443" fmla="*/ 7390645 w 10031702"/>
              <a:gd name="connsiteY443" fmla="*/ 9167693 h 10286998"/>
              <a:gd name="connsiteX444" fmla="*/ 7377606 w 10031702"/>
              <a:gd name="connsiteY444" fmla="*/ 9151992 h 10286998"/>
              <a:gd name="connsiteX445" fmla="*/ 7388238 w 10031702"/>
              <a:gd name="connsiteY445" fmla="*/ 9114813 h 10286998"/>
              <a:gd name="connsiteX446" fmla="*/ 7873776 w 10031702"/>
              <a:gd name="connsiteY446" fmla="*/ 9083593 h 10286998"/>
              <a:gd name="connsiteX447" fmla="*/ 7889544 w 10031702"/>
              <a:gd name="connsiteY447" fmla="*/ 9101608 h 10286998"/>
              <a:gd name="connsiteX448" fmla="*/ 7888461 w 10031702"/>
              <a:gd name="connsiteY448" fmla="*/ 9116281 h 10286998"/>
              <a:gd name="connsiteX449" fmla="*/ 7876124 w 10031702"/>
              <a:gd name="connsiteY449" fmla="*/ 9121796 h 10286998"/>
              <a:gd name="connsiteX450" fmla="*/ 7861884 w 10031702"/>
              <a:gd name="connsiteY450" fmla="*/ 9115395 h 10286998"/>
              <a:gd name="connsiteX451" fmla="*/ 7873776 w 10031702"/>
              <a:gd name="connsiteY451" fmla="*/ 9083593 h 10286998"/>
              <a:gd name="connsiteX452" fmla="*/ 6607954 w 10031702"/>
              <a:gd name="connsiteY452" fmla="*/ 9080808 h 10286998"/>
              <a:gd name="connsiteX453" fmla="*/ 6613226 w 10031702"/>
              <a:gd name="connsiteY453" fmla="*/ 9088229 h 10286998"/>
              <a:gd name="connsiteX454" fmla="*/ 6595207 w 10031702"/>
              <a:gd name="connsiteY454" fmla="*/ 9093163 h 10286998"/>
              <a:gd name="connsiteX455" fmla="*/ 6594357 w 10031702"/>
              <a:gd name="connsiteY455" fmla="*/ 9080985 h 10286998"/>
              <a:gd name="connsiteX456" fmla="*/ 6607954 w 10031702"/>
              <a:gd name="connsiteY456" fmla="*/ 9080808 h 10286998"/>
              <a:gd name="connsiteX457" fmla="*/ 7595627 w 10031702"/>
              <a:gd name="connsiteY457" fmla="*/ 9073379 h 10286998"/>
              <a:gd name="connsiteX458" fmla="*/ 7601909 w 10031702"/>
              <a:gd name="connsiteY458" fmla="*/ 9073398 h 10286998"/>
              <a:gd name="connsiteX459" fmla="*/ 7613583 w 10031702"/>
              <a:gd name="connsiteY459" fmla="*/ 9079078 h 10286998"/>
              <a:gd name="connsiteX460" fmla="*/ 7619734 w 10031702"/>
              <a:gd name="connsiteY460" fmla="*/ 9087901 h 10286998"/>
              <a:gd name="connsiteX461" fmla="*/ 7618311 w 10031702"/>
              <a:gd name="connsiteY461" fmla="*/ 9096927 h 10286998"/>
              <a:gd name="connsiteX462" fmla="*/ 7590150 w 10031702"/>
              <a:gd name="connsiteY462" fmla="*/ 9084200 h 10286998"/>
              <a:gd name="connsiteX463" fmla="*/ 7591573 w 10031702"/>
              <a:gd name="connsiteY463" fmla="*/ 9075174 h 10286998"/>
              <a:gd name="connsiteX464" fmla="*/ 7595627 w 10031702"/>
              <a:gd name="connsiteY464" fmla="*/ 9073379 h 10286998"/>
              <a:gd name="connsiteX465" fmla="*/ 7400028 w 10031702"/>
              <a:gd name="connsiteY465" fmla="*/ 9068237 h 10286998"/>
              <a:gd name="connsiteX466" fmla="*/ 7406721 w 10031702"/>
              <a:gd name="connsiteY466" fmla="*/ 9071831 h 10286998"/>
              <a:gd name="connsiteX467" fmla="*/ 7409459 w 10031702"/>
              <a:gd name="connsiteY467" fmla="*/ 9075909 h 10286998"/>
              <a:gd name="connsiteX468" fmla="*/ 7408342 w 10031702"/>
              <a:gd name="connsiteY468" fmla="*/ 9084878 h 10286998"/>
              <a:gd name="connsiteX469" fmla="*/ 7415644 w 10031702"/>
              <a:gd name="connsiteY469" fmla="*/ 9095755 h 10286998"/>
              <a:gd name="connsiteX470" fmla="*/ 7411381 w 10031702"/>
              <a:gd name="connsiteY470" fmla="*/ 9102163 h 10286998"/>
              <a:gd name="connsiteX471" fmla="*/ 7396781 w 10031702"/>
              <a:gd name="connsiteY471" fmla="*/ 9080408 h 10286998"/>
              <a:gd name="connsiteX472" fmla="*/ 7400028 w 10031702"/>
              <a:gd name="connsiteY472" fmla="*/ 9068237 h 10286998"/>
              <a:gd name="connsiteX473" fmla="*/ 7368390 w 10031702"/>
              <a:gd name="connsiteY473" fmla="*/ 9061632 h 10286998"/>
              <a:gd name="connsiteX474" fmla="*/ 7372160 w 10031702"/>
              <a:gd name="connsiteY474" fmla="*/ 9069989 h 10286998"/>
              <a:gd name="connsiteX475" fmla="*/ 7378159 w 10031702"/>
              <a:gd name="connsiteY475" fmla="*/ 9096032 h 10286998"/>
              <a:gd name="connsiteX476" fmla="*/ 7366800 w 10031702"/>
              <a:gd name="connsiteY476" fmla="*/ 9092080 h 10286998"/>
              <a:gd name="connsiteX477" fmla="*/ 7365314 w 10031702"/>
              <a:gd name="connsiteY477" fmla="*/ 9080290 h 10286998"/>
              <a:gd name="connsiteX478" fmla="*/ 7361544 w 10031702"/>
              <a:gd name="connsiteY478" fmla="*/ 9071933 h 10286998"/>
              <a:gd name="connsiteX479" fmla="*/ 7368390 w 10031702"/>
              <a:gd name="connsiteY479" fmla="*/ 9061632 h 10286998"/>
              <a:gd name="connsiteX480" fmla="*/ 6691319 w 10031702"/>
              <a:gd name="connsiteY480" fmla="*/ 9042022 h 10286998"/>
              <a:gd name="connsiteX481" fmla="*/ 6716698 w 10031702"/>
              <a:gd name="connsiteY481" fmla="*/ 9049190 h 10286998"/>
              <a:gd name="connsiteX482" fmla="*/ 6724787 w 10031702"/>
              <a:gd name="connsiteY482" fmla="*/ 9055778 h 10286998"/>
              <a:gd name="connsiteX483" fmla="*/ 6715616 w 10031702"/>
              <a:gd name="connsiteY483" fmla="*/ 9074262 h 10286998"/>
              <a:gd name="connsiteX484" fmla="*/ 6655084 w 10031702"/>
              <a:gd name="connsiteY484" fmla="*/ 9083943 h 10286998"/>
              <a:gd name="connsiteX485" fmla="*/ 6668432 w 10031702"/>
              <a:gd name="connsiteY485" fmla="*/ 9050132 h 10286998"/>
              <a:gd name="connsiteX486" fmla="*/ 6691319 w 10031702"/>
              <a:gd name="connsiteY486" fmla="*/ 9042022 h 10286998"/>
              <a:gd name="connsiteX487" fmla="*/ 7748005 w 10031702"/>
              <a:gd name="connsiteY487" fmla="*/ 9023482 h 10286998"/>
              <a:gd name="connsiteX488" fmla="*/ 7870833 w 10031702"/>
              <a:gd name="connsiteY488" fmla="*/ 9064874 h 10286998"/>
              <a:gd name="connsiteX489" fmla="*/ 7635460 w 10031702"/>
              <a:gd name="connsiteY489" fmla="*/ 9092110 h 10286998"/>
              <a:gd name="connsiteX490" fmla="*/ 7748005 w 10031702"/>
              <a:gd name="connsiteY490" fmla="*/ 9023482 h 10286998"/>
              <a:gd name="connsiteX491" fmla="*/ 6702571 w 10031702"/>
              <a:gd name="connsiteY491" fmla="*/ 9007368 h 10286998"/>
              <a:gd name="connsiteX492" fmla="*/ 6715493 w 10031702"/>
              <a:gd name="connsiteY492" fmla="*/ 9008971 h 10286998"/>
              <a:gd name="connsiteX493" fmla="*/ 6725118 w 10031702"/>
              <a:gd name="connsiteY493" fmla="*/ 9015530 h 10286998"/>
              <a:gd name="connsiteX494" fmla="*/ 6721555 w 10031702"/>
              <a:gd name="connsiteY494" fmla="*/ 9027905 h 10286998"/>
              <a:gd name="connsiteX495" fmla="*/ 6699296 w 10031702"/>
              <a:gd name="connsiteY495" fmla="*/ 9040349 h 10286998"/>
              <a:gd name="connsiteX496" fmla="*/ 6663276 w 10031702"/>
              <a:gd name="connsiteY496" fmla="*/ 9031410 h 10286998"/>
              <a:gd name="connsiteX497" fmla="*/ 6702571 w 10031702"/>
              <a:gd name="connsiteY497" fmla="*/ 9007368 h 10286998"/>
              <a:gd name="connsiteX498" fmla="*/ 7283161 w 10031702"/>
              <a:gd name="connsiteY498" fmla="*/ 9002012 h 10286998"/>
              <a:gd name="connsiteX499" fmla="*/ 7286684 w 10031702"/>
              <a:gd name="connsiteY499" fmla="*/ 9013328 h 10286998"/>
              <a:gd name="connsiteX500" fmla="*/ 7274632 w 10031702"/>
              <a:gd name="connsiteY500" fmla="*/ 9034728 h 10286998"/>
              <a:gd name="connsiteX501" fmla="*/ 7283894 w 10031702"/>
              <a:gd name="connsiteY501" fmla="*/ 9039771 h 10286998"/>
              <a:gd name="connsiteX502" fmla="*/ 7292443 w 10031702"/>
              <a:gd name="connsiteY502" fmla="*/ 9055191 h 10286998"/>
              <a:gd name="connsiteX503" fmla="*/ 7291932 w 10031702"/>
              <a:gd name="connsiteY503" fmla="*/ 9060292 h 10286998"/>
              <a:gd name="connsiteX504" fmla="*/ 7296622 w 10031702"/>
              <a:gd name="connsiteY504" fmla="*/ 9059982 h 10286998"/>
              <a:gd name="connsiteX505" fmla="*/ 7303086 w 10031702"/>
              <a:gd name="connsiteY505" fmla="*/ 9076755 h 10286998"/>
              <a:gd name="connsiteX506" fmla="*/ 7289569 w 10031702"/>
              <a:gd name="connsiteY506" fmla="*/ 9080474 h 10286998"/>
              <a:gd name="connsiteX507" fmla="*/ 7289896 w 10031702"/>
              <a:gd name="connsiteY507" fmla="*/ 9085308 h 10286998"/>
              <a:gd name="connsiteX508" fmla="*/ 7292861 w 10031702"/>
              <a:gd name="connsiteY508" fmla="*/ 9087047 h 10286998"/>
              <a:gd name="connsiteX509" fmla="*/ 7298510 w 10031702"/>
              <a:gd name="connsiteY509" fmla="*/ 9102965 h 10286998"/>
              <a:gd name="connsiteX510" fmla="*/ 7289955 w 10031702"/>
              <a:gd name="connsiteY510" fmla="*/ 9106350 h 10286998"/>
              <a:gd name="connsiteX511" fmla="*/ 7283861 w 10031702"/>
              <a:gd name="connsiteY511" fmla="*/ 9096736 h 10286998"/>
              <a:gd name="connsiteX512" fmla="*/ 7282944 w 10031702"/>
              <a:gd name="connsiteY512" fmla="*/ 9095041 h 10286998"/>
              <a:gd name="connsiteX513" fmla="*/ 7279175 w 10031702"/>
              <a:gd name="connsiteY513" fmla="*/ 9093317 h 10286998"/>
              <a:gd name="connsiteX514" fmla="*/ 7277261 w 10031702"/>
              <a:gd name="connsiteY514" fmla="*/ 9090777 h 10286998"/>
              <a:gd name="connsiteX515" fmla="*/ 7276334 w 10031702"/>
              <a:gd name="connsiteY515" fmla="*/ 9089959 h 10286998"/>
              <a:gd name="connsiteX516" fmla="*/ 7267198 w 10031702"/>
              <a:gd name="connsiteY516" fmla="*/ 9097204 h 10286998"/>
              <a:gd name="connsiteX517" fmla="*/ 7227331 w 10031702"/>
              <a:gd name="connsiteY517" fmla="*/ 9094829 h 10286998"/>
              <a:gd name="connsiteX518" fmla="*/ 7221767 w 10031702"/>
              <a:gd name="connsiteY518" fmla="*/ 9051650 h 10286998"/>
              <a:gd name="connsiteX519" fmla="*/ 7236633 w 10031702"/>
              <a:gd name="connsiteY519" fmla="*/ 9033059 h 10286998"/>
              <a:gd name="connsiteX520" fmla="*/ 7247697 w 10031702"/>
              <a:gd name="connsiteY520" fmla="*/ 9031567 h 10286998"/>
              <a:gd name="connsiteX521" fmla="*/ 7258577 w 10031702"/>
              <a:gd name="connsiteY521" fmla="*/ 9010515 h 10286998"/>
              <a:gd name="connsiteX522" fmla="*/ 7283161 w 10031702"/>
              <a:gd name="connsiteY522" fmla="*/ 9002012 h 10286998"/>
              <a:gd name="connsiteX523" fmla="*/ 7968319 w 10031702"/>
              <a:gd name="connsiteY523" fmla="*/ 8957929 h 10286998"/>
              <a:gd name="connsiteX524" fmla="*/ 7996641 w 10031702"/>
              <a:gd name="connsiteY524" fmla="*/ 8964640 h 10286998"/>
              <a:gd name="connsiteX525" fmla="*/ 8002776 w 10031702"/>
              <a:gd name="connsiteY525" fmla="*/ 9006873 h 10286998"/>
              <a:gd name="connsiteX526" fmla="*/ 8010650 w 10031702"/>
              <a:gd name="connsiteY526" fmla="*/ 9010450 h 10286998"/>
              <a:gd name="connsiteX527" fmla="*/ 8018002 w 10031702"/>
              <a:gd name="connsiteY527" fmla="*/ 9025625 h 10286998"/>
              <a:gd name="connsiteX528" fmla="*/ 8009780 w 10031702"/>
              <a:gd name="connsiteY528" fmla="*/ 9029777 h 10286998"/>
              <a:gd name="connsiteX529" fmla="*/ 7998405 w 10031702"/>
              <a:gd name="connsiteY529" fmla="*/ 9014746 h 10286998"/>
              <a:gd name="connsiteX530" fmla="*/ 7994381 w 10031702"/>
              <a:gd name="connsiteY530" fmla="*/ 9014889 h 10286998"/>
              <a:gd name="connsiteX531" fmla="*/ 7985985 w 10031702"/>
              <a:gd name="connsiteY531" fmla="*/ 9022906 h 10286998"/>
              <a:gd name="connsiteX532" fmla="*/ 7945746 w 10031702"/>
              <a:gd name="connsiteY532" fmla="*/ 9024340 h 10286998"/>
              <a:gd name="connsiteX533" fmla="*/ 7935588 w 10031702"/>
              <a:gd name="connsiteY533" fmla="*/ 8982250 h 10286998"/>
              <a:gd name="connsiteX534" fmla="*/ 7948528 w 10031702"/>
              <a:gd name="connsiteY534" fmla="*/ 8962493 h 10286998"/>
              <a:gd name="connsiteX535" fmla="*/ 7968319 w 10031702"/>
              <a:gd name="connsiteY535" fmla="*/ 8957929 h 10286998"/>
              <a:gd name="connsiteX536" fmla="*/ 7271409 w 10031702"/>
              <a:gd name="connsiteY536" fmla="*/ 8954425 h 10286998"/>
              <a:gd name="connsiteX537" fmla="*/ 7072931 w 10031702"/>
              <a:gd name="connsiteY537" fmla="*/ 9031555 h 10286998"/>
              <a:gd name="connsiteX538" fmla="*/ 7069662 w 10031702"/>
              <a:gd name="connsiteY538" fmla="*/ 8989503 h 10286998"/>
              <a:gd name="connsiteX539" fmla="*/ 7271409 w 10031702"/>
              <a:gd name="connsiteY539" fmla="*/ 8954425 h 10286998"/>
              <a:gd name="connsiteX540" fmla="*/ 8223693 w 10031702"/>
              <a:gd name="connsiteY540" fmla="*/ 8943276 h 10286998"/>
              <a:gd name="connsiteX541" fmla="*/ 8237282 w 10031702"/>
              <a:gd name="connsiteY541" fmla="*/ 8948361 h 10286998"/>
              <a:gd name="connsiteX542" fmla="*/ 8251787 w 10031702"/>
              <a:gd name="connsiteY542" fmla="*/ 8959602 h 10286998"/>
              <a:gd name="connsiteX543" fmla="*/ 8238773 w 10031702"/>
              <a:gd name="connsiteY543" fmla="*/ 8995417 h 10286998"/>
              <a:gd name="connsiteX544" fmla="*/ 8223693 w 10031702"/>
              <a:gd name="connsiteY544" fmla="*/ 8943276 h 10286998"/>
              <a:gd name="connsiteX545" fmla="*/ 6899957 w 10031702"/>
              <a:gd name="connsiteY545" fmla="*/ 8939725 h 10286998"/>
              <a:gd name="connsiteX546" fmla="*/ 6903907 w 10031702"/>
              <a:gd name="connsiteY546" fmla="*/ 8939961 h 10286998"/>
              <a:gd name="connsiteX547" fmla="*/ 6906002 w 10031702"/>
              <a:gd name="connsiteY547" fmla="*/ 8948387 h 10286998"/>
              <a:gd name="connsiteX548" fmla="*/ 6897014 w 10031702"/>
              <a:gd name="connsiteY548" fmla="*/ 8985744 h 10286998"/>
              <a:gd name="connsiteX549" fmla="*/ 6895920 w 10031702"/>
              <a:gd name="connsiteY549" fmla="*/ 8993002 h 10286998"/>
              <a:gd name="connsiteX550" fmla="*/ 6959797 w 10031702"/>
              <a:gd name="connsiteY550" fmla="*/ 9003975 h 10286998"/>
              <a:gd name="connsiteX551" fmla="*/ 6929843 w 10031702"/>
              <a:gd name="connsiteY551" fmla="*/ 9035855 h 10286998"/>
              <a:gd name="connsiteX552" fmla="*/ 6797836 w 10031702"/>
              <a:gd name="connsiteY552" fmla="*/ 8989241 h 10286998"/>
              <a:gd name="connsiteX553" fmla="*/ 6833977 w 10031702"/>
              <a:gd name="connsiteY553" fmla="*/ 8986041 h 10286998"/>
              <a:gd name="connsiteX554" fmla="*/ 6872590 w 10031702"/>
              <a:gd name="connsiteY554" fmla="*/ 8988994 h 10286998"/>
              <a:gd name="connsiteX555" fmla="*/ 6883921 w 10031702"/>
              <a:gd name="connsiteY555" fmla="*/ 8990941 h 10286998"/>
              <a:gd name="connsiteX556" fmla="*/ 6881498 w 10031702"/>
              <a:gd name="connsiteY556" fmla="*/ 8982895 h 10286998"/>
              <a:gd name="connsiteX557" fmla="*/ 6888035 w 10031702"/>
              <a:gd name="connsiteY557" fmla="*/ 8965961 h 10286998"/>
              <a:gd name="connsiteX558" fmla="*/ 6890908 w 10031702"/>
              <a:gd name="connsiteY558" fmla="*/ 8946884 h 10286998"/>
              <a:gd name="connsiteX559" fmla="*/ 6899957 w 10031702"/>
              <a:gd name="connsiteY559" fmla="*/ 8939725 h 10286998"/>
              <a:gd name="connsiteX560" fmla="*/ 6678863 w 10031702"/>
              <a:gd name="connsiteY560" fmla="*/ 8933349 h 10286998"/>
              <a:gd name="connsiteX561" fmla="*/ 6682140 w 10031702"/>
              <a:gd name="connsiteY561" fmla="*/ 8934662 h 10286998"/>
              <a:gd name="connsiteX562" fmla="*/ 6681968 w 10031702"/>
              <a:gd name="connsiteY562" fmla="*/ 8938482 h 10286998"/>
              <a:gd name="connsiteX563" fmla="*/ 6666860 w 10031702"/>
              <a:gd name="connsiteY563" fmla="*/ 8935206 h 10286998"/>
              <a:gd name="connsiteX564" fmla="*/ 6678863 w 10031702"/>
              <a:gd name="connsiteY564" fmla="*/ 8933349 h 10286998"/>
              <a:gd name="connsiteX565" fmla="*/ 7114843 w 10031702"/>
              <a:gd name="connsiteY565" fmla="*/ 8918302 h 10286998"/>
              <a:gd name="connsiteX566" fmla="*/ 7118699 w 10031702"/>
              <a:gd name="connsiteY566" fmla="*/ 8926530 h 10286998"/>
              <a:gd name="connsiteX567" fmla="*/ 7117025 w 10031702"/>
              <a:gd name="connsiteY567" fmla="*/ 8940444 h 10286998"/>
              <a:gd name="connsiteX568" fmla="*/ 7108544 w 10031702"/>
              <a:gd name="connsiteY568" fmla="*/ 8948819 h 10286998"/>
              <a:gd name="connsiteX569" fmla="*/ 7090388 w 10031702"/>
              <a:gd name="connsiteY569" fmla="*/ 8934049 h 10286998"/>
              <a:gd name="connsiteX570" fmla="*/ 7114843 w 10031702"/>
              <a:gd name="connsiteY570" fmla="*/ 8918302 h 10286998"/>
              <a:gd name="connsiteX571" fmla="*/ 7604926 w 10031702"/>
              <a:gd name="connsiteY571" fmla="*/ 8902134 h 10286998"/>
              <a:gd name="connsiteX572" fmla="*/ 7607922 w 10031702"/>
              <a:gd name="connsiteY572" fmla="*/ 8910251 h 10286998"/>
              <a:gd name="connsiteX573" fmla="*/ 7602865 w 10031702"/>
              <a:gd name="connsiteY573" fmla="*/ 8947974 h 10286998"/>
              <a:gd name="connsiteX574" fmla="*/ 7602520 w 10031702"/>
              <a:gd name="connsiteY574" fmla="*/ 8955615 h 10286998"/>
              <a:gd name="connsiteX575" fmla="*/ 7594202 w 10031702"/>
              <a:gd name="connsiteY575" fmla="*/ 8963539 h 10286998"/>
              <a:gd name="connsiteX576" fmla="*/ 7591763 w 10031702"/>
              <a:gd name="connsiteY576" fmla="*/ 8929301 h 10286998"/>
              <a:gd name="connsiteX577" fmla="*/ 7592622 w 10031702"/>
              <a:gd name="connsiteY577" fmla="*/ 8910200 h 10286998"/>
              <a:gd name="connsiteX578" fmla="*/ 7600941 w 10031702"/>
              <a:gd name="connsiteY578" fmla="*/ 8902276 h 10286998"/>
              <a:gd name="connsiteX579" fmla="*/ 7151319 w 10031702"/>
              <a:gd name="connsiteY579" fmla="*/ 8877706 h 10286998"/>
              <a:gd name="connsiteX580" fmla="*/ 7155201 w 10031702"/>
              <a:gd name="connsiteY580" fmla="*/ 8877938 h 10286998"/>
              <a:gd name="connsiteX581" fmla="*/ 7158504 w 10031702"/>
              <a:gd name="connsiteY581" fmla="*/ 8918166 h 10286998"/>
              <a:gd name="connsiteX582" fmla="*/ 7157020 w 10031702"/>
              <a:gd name="connsiteY582" fmla="*/ 8923939 h 10286998"/>
              <a:gd name="connsiteX583" fmla="*/ 7158789 w 10031702"/>
              <a:gd name="connsiteY583" fmla="*/ 8942399 h 10286998"/>
              <a:gd name="connsiteX584" fmla="*/ 7130489 w 10031702"/>
              <a:gd name="connsiteY584" fmla="*/ 8953299 h 10286998"/>
              <a:gd name="connsiteX585" fmla="*/ 7124764 w 10031702"/>
              <a:gd name="connsiteY585" fmla="*/ 8921422 h 10286998"/>
              <a:gd name="connsiteX586" fmla="*/ 7149677 w 10031702"/>
              <a:gd name="connsiteY586" fmla="*/ 8919580 h 10286998"/>
              <a:gd name="connsiteX587" fmla="*/ 7147634 w 10031702"/>
              <a:gd name="connsiteY587" fmla="*/ 8898934 h 10286998"/>
              <a:gd name="connsiteX588" fmla="*/ 7151319 w 10031702"/>
              <a:gd name="connsiteY588" fmla="*/ 8877706 h 10286998"/>
              <a:gd name="connsiteX589" fmla="*/ 7171688 w 10031702"/>
              <a:gd name="connsiteY589" fmla="*/ 8870521 h 10286998"/>
              <a:gd name="connsiteX590" fmla="*/ 7198497 w 10031702"/>
              <a:gd name="connsiteY590" fmla="*/ 8938221 h 10286998"/>
              <a:gd name="connsiteX591" fmla="*/ 7182196 w 10031702"/>
              <a:gd name="connsiteY591" fmla="*/ 8937251 h 10286998"/>
              <a:gd name="connsiteX592" fmla="*/ 7183356 w 10031702"/>
              <a:gd name="connsiteY592" fmla="*/ 8929543 h 10286998"/>
              <a:gd name="connsiteX593" fmla="*/ 7171688 w 10031702"/>
              <a:gd name="connsiteY593" fmla="*/ 8870521 h 10286998"/>
              <a:gd name="connsiteX594" fmla="*/ 6857149 w 10031702"/>
              <a:gd name="connsiteY594" fmla="*/ 8851218 h 10286998"/>
              <a:gd name="connsiteX595" fmla="*/ 6855612 w 10031702"/>
              <a:gd name="connsiteY595" fmla="*/ 8881075 h 10286998"/>
              <a:gd name="connsiteX596" fmla="*/ 6862287 w 10031702"/>
              <a:gd name="connsiteY596" fmla="*/ 8891690 h 10286998"/>
              <a:gd name="connsiteX597" fmla="*/ 6854808 w 10031702"/>
              <a:gd name="connsiteY597" fmla="*/ 8916713 h 10286998"/>
              <a:gd name="connsiteX598" fmla="*/ 6839955 w 10031702"/>
              <a:gd name="connsiteY598" fmla="*/ 8904628 h 10286998"/>
              <a:gd name="connsiteX599" fmla="*/ 6851905 w 10031702"/>
              <a:gd name="connsiteY599" fmla="*/ 8872876 h 10286998"/>
              <a:gd name="connsiteX600" fmla="*/ 6857149 w 10031702"/>
              <a:gd name="connsiteY600" fmla="*/ 8851218 h 10286998"/>
              <a:gd name="connsiteX601" fmla="*/ 8173312 w 10031702"/>
              <a:gd name="connsiteY601" fmla="*/ 8851172 h 10286998"/>
              <a:gd name="connsiteX602" fmla="*/ 8179033 w 10031702"/>
              <a:gd name="connsiteY602" fmla="*/ 8855827 h 10286998"/>
              <a:gd name="connsiteX603" fmla="*/ 8181164 w 10031702"/>
              <a:gd name="connsiteY603" fmla="*/ 8852622 h 10286998"/>
              <a:gd name="connsiteX604" fmla="*/ 8184755 w 10031702"/>
              <a:gd name="connsiteY604" fmla="*/ 8860483 h 10286998"/>
              <a:gd name="connsiteX605" fmla="*/ 8182625 w 10031702"/>
              <a:gd name="connsiteY605" fmla="*/ 8863688 h 10286998"/>
              <a:gd name="connsiteX606" fmla="*/ 8182808 w 10031702"/>
              <a:gd name="connsiteY606" fmla="*/ 8865071 h 10286998"/>
              <a:gd name="connsiteX607" fmla="*/ 8175504 w 10031702"/>
              <a:gd name="connsiteY607" fmla="*/ 8867768 h 10286998"/>
              <a:gd name="connsiteX608" fmla="*/ 8167652 w 10031702"/>
              <a:gd name="connsiteY608" fmla="*/ 8866318 h 10286998"/>
              <a:gd name="connsiteX609" fmla="*/ 8173312 w 10031702"/>
              <a:gd name="connsiteY609" fmla="*/ 8851172 h 10286998"/>
              <a:gd name="connsiteX610" fmla="*/ 8115459 w 10031702"/>
              <a:gd name="connsiteY610" fmla="*/ 8842697 h 10286998"/>
              <a:gd name="connsiteX611" fmla="*/ 8153183 w 10031702"/>
              <a:gd name="connsiteY611" fmla="*/ 8851257 h 10286998"/>
              <a:gd name="connsiteX612" fmla="*/ 8081169 w 10031702"/>
              <a:gd name="connsiteY612" fmla="*/ 8890832 h 10286998"/>
              <a:gd name="connsiteX613" fmla="*/ 8009887 w 10031702"/>
              <a:gd name="connsiteY613" fmla="*/ 8858600 h 10286998"/>
              <a:gd name="connsiteX614" fmla="*/ 8115459 w 10031702"/>
              <a:gd name="connsiteY614" fmla="*/ 8842697 h 10286998"/>
              <a:gd name="connsiteX615" fmla="*/ 7850406 w 10031702"/>
              <a:gd name="connsiteY615" fmla="*/ 8817109 h 10286998"/>
              <a:gd name="connsiteX616" fmla="*/ 7857984 w 10031702"/>
              <a:gd name="connsiteY616" fmla="*/ 8856500 h 10286998"/>
              <a:gd name="connsiteX617" fmla="*/ 7855803 w 10031702"/>
              <a:gd name="connsiteY617" fmla="*/ 8871006 h 10286998"/>
              <a:gd name="connsiteX618" fmla="*/ 7855977 w 10031702"/>
              <a:gd name="connsiteY618" fmla="*/ 8867136 h 10286998"/>
              <a:gd name="connsiteX619" fmla="*/ 7851885 w 10031702"/>
              <a:gd name="connsiteY619" fmla="*/ 8871146 h 10286998"/>
              <a:gd name="connsiteX620" fmla="*/ 7846489 w 10031702"/>
              <a:gd name="connsiteY620" fmla="*/ 8817248 h 10286998"/>
              <a:gd name="connsiteX621" fmla="*/ 7850406 w 10031702"/>
              <a:gd name="connsiteY621" fmla="*/ 8817109 h 10286998"/>
              <a:gd name="connsiteX622" fmla="*/ 7866156 w 10031702"/>
              <a:gd name="connsiteY622" fmla="*/ 8808226 h 10286998"/>
              <a:gd name="connsiteX623" fmla="*/ 7900222 w 10031702"/>
              <a:gd name="connsiteY623" fmla="*/ 8872504 h 10286998"/>
              <a:gd name="connsiteX624" fmla="*/ 7883771 w 10031702"/>
              <a:gd name="connsiteY624" fmla="*/ 8873091 h 10286998"/>
              <a:gd name="connsiteX625" fmla="*/ 7884118 w 10031702"/>
              <a:gd name="connsiteY625" fmla="*/ 8865374 h 10286998"/>
              <a:gd name="connsiteX626" fmla="*/ 7866156 w 10031702"/>
              <a:gd name="connsiteY626" fmla="*/ 8808226 h 10286998"/>
              <a:gd name="connsiteX627" fmla="*/ 8291307 w 10031702"/>
              <a:gd name="connsiteY627" fmla="*/ 8801739 h 10286998"/>
              <a:gd name="connsiteX628" fmla="*/ 8319244 w 10031702"/>
              <a:gd name="connsiteY628" fmla="*/ 8808043 h 10286998"/>
              <a:gd name="connsiteX629" fmla="*/ 8255994 w 10031702"/>
              <a:gd name="connsiteY629" fmla="*/ 8834908 h 10286998"/>
              <a:gd name="connsiteX630" fmla="*/ 8257181 w 10031702"/>
              <a:gd name="connsiteY630" fmla="*/ 8802700 h 10286998"/>
              <a:gd name="connsiteX631" fmla="*/ 8291307 w 10031702"/>
              <a:gd name="connsiteY631" fmla="*/ 8801739 h 10286998"/>
              <a:gd name="connsiteX632" fmla="*/ 7312091 w 10031702"/>
              <a:gd name="connsiteY632" fmla="*/ 8797453 h 10286998"/>
              <a:gd name="connsiteX633" fmla="*/ 7326906 w 10031702"/>
              <a:gd name="connsiteY633" fmla="*/ 8820225 h 10286998"/>
              <a:gd name="connsiteX634" fmla="*/ 7338631 w 10031702"/>
              <a:gd name="connsiteY634" fmla="*/ 8823691 h 10286998"/>
              <a:gd name="connsiteX635" fmla="*/ 7345513 w 10031702"/>
              <a:gd name="connsiteY635" fmla="*/ 8846745 h 10286998"/>
              <a:gd name="connsiteX636" fmla="*/ 7325682 w 10031702"/>
              <a:gd name="connsiteY636" fmla="*/ 8847453 h 10286998"/>
              <a:gd name="connsiteX637" fmla="*/ 7319148 w 10031702"/>
              <a:gd name="connsiteY637" fmla="*/ 8816618 h 10286998"/>
              <a:gd name="connsiteX638" fmla="*/ 7312091 w 10031702"/>
              <a:gd name="connsiteY638" fmla="*/ 8797453 h 10286998"/>
              <a:gd name="connsiteX639" fmla="*/ 7452771 w 10031702"/>
              <a:gd name="connsiteY639" fmla="*/ 8794032 h 10286998"/>
              <a:gd name="connsiteX640" fmla="*/ 7561293 w 10031702"/>
              <a:gd name="connsiteY640" fmla="*/ 8826189 h 10286998"/>
              <a:gd name="connsiteX641" fmla="*/ 7537640 w 10031702"/>
              <a:gd name="connsiteY641" fmla="*/ 8863472 h 10286998"/>
              <a:gd name="connsiteX642" fmla="*/ 7507228 w 10031702"/>
              <a:gd name="connsiteY642" fmla="*/ 8874813 h 10286998"/>
              <a:gd name="connsiteX643" fmla="*/ 7530992 w 10031702"/>
              <a:gd name="connsiteY643" fmla="*/ 8887965 h 10286998"/>
              <a:gd name="connsiteX644" fmla="*/ 7561843 w 10031702"/>
              <a:gd name="connsiteY644" fmla="*/ 8933582 h 10286998"/>
              <a:gd name="connsiteX645" fmla="*/ 7539998 w 10031702"/>
              <a:gd name="connsiteY645" fmla="*/ 8930024 h 10286998"/>
              <a:gd name="connsiteX646" fmla="*/ 7542593 w 10031702"/>
              <a:gd name="connsiteY646" fmla="*/ 8932186 h 10286998"/>
              <a:gd name="connsiteX647" fmla="*/ 7491181 w 10031702"/>
              <a:gd name="connsiteY647" fmla="*/ 9037167 h 10286998"/>
              <a:gd name="connsiteX648" fmla="*/ 7470806 w 10031702"/>
              <a:gd name="connsiteY648" fmla="*/ 8977435 h 10286998"/>
              <a:gd name="connsiteX649" fmla="*/ 7472968 w 10031702"/>
              <a:gd name="connsiteY649" fmla="*/ 8973540 h 10286998"/>
              <a:gd name="connsiteX650" fmla="*/ 7466648 w 10031702"/>
              <a:gd name="connsiteY650" fmla="*/ 8973081 h 10286998"/>
              <a:gd name="connsiteX651" fmla="*/ 7469827 w 10031702"/>
              <a:gd name="connsiteY651" fmla="*/ 8948645 h 10286998"/>
              <a:gd name="connsiteX652" fmla="*/ 7486240 w 10031702"/>
              <a:gd name="connsiteY652" fmla="*/ 8949623 h 10286998"/>
              <a:gd name="connsiteX653" fmla="*/ 7500669 w 10031702"/>
              <a:gd name="connsiteY653" fmla="*/ 8923618 h 10286998"/>
              <a:gd name="connsiteX654" fmla="*/ 7468075 w 10031702"/>
              <a:gd name="connsiteY654" fmla="*/ 8918310 h 10286998"/>
              <a:gd name="connsiteX655" fmla="*/ 7381657 w 10031702"/>
              <a:gd name="connsiteY655" fmla="*/ 8845148 h 10286998"/>
              <a:gd name="connsiteX656" fmla="*/ 7414433 w 10031702"/>
              <a:gd name="connsiteY656" fmla="*/ 8846342 h 10286998"/>
              <a:gd name="connsiteX657" fmla="*/ 7411423 w 10031702"/>
              <a:gd name="connsiteY657" fmla="*/ 8818598 h 10286998"/>
              <a:gd name="connsiteX658" fmla="*/ 7452771 w 10031702"/>
              <a:gd name="connsiteY658" fmla="*/ 8794032 h 10286998"/>
              <a:gd name="connsiteX659" fmla="*/ 7027489 w 10031702"/>
              <a:gd name="connsiteY659" fmla="*/ 8789564 h 10286998"/>
              <a:gd name="connsiteX660" fmla="*/ 7036008 w 10031702"/>
              <a:gd name="connsiteY660" fmla="*/ 8791203 h 10286998"/>
              <a:gd name="connsiteX661" fmla="*/ 7043078 w 10031702"/>
              <a:gd name="connsiteY661" fmla="*/ 8802246 h 10286998"/>
              <a:gd name="connsiteX662" fmla="*/ 7037066 w 10031702"/>
              <a:gd name="connsiteY662" fmla="*/ 8818516 h 10286998"/>
              <a:gd name="connsiteX663" fmla="*/ 7028549 w 10031702"/>
              <a:gd name="connsiteY663" fmla="*/ 8816878 h 10286998"/>
              <a:gd name="connsiteX664" fmla="*/ 7019197 w 10031702"/>
              <a:gd name="connsiteY664" fmla="*/ 8809267 h 10286998"/>
              <a:gd name="connsiteX665" fmla="*/ 7027489 w 10031702"/>
              <a:gd name="connsiteY665" fmla="*/ 8789564 h 10286998"/>
              <a:gd name="connsiteX666" fmla="*/ 7848140 w 10031702"/>
              <a:gd name="connsiteY666" fmla="*/ 8778356 h 10286998"/>
              <a:gd name="connsiteX667" fmla="*/ 7859778 w 10031702"/>
              <a:gd name="connsiteY667" fmla="*/ 8793475 h 10286998"/>
              <a:gd name="connsiteX668" fmla="*/ 7855491 w 10031702"/>
              <a:gd name="connsiteY668" fmla="*/ 8797511 h 10286998"/>
              <a:gd name="connsiteX669" fmla="*/ 7848140 w 10031702"/>
              <a:gd name="connsiteY669" fmla="*/ 8778356 h 10286998"/>
              <a:gd name="connsiteX670" fmla="*/ 7365323 w 10031702"/>
              <a:gd name="connsiteY670" fmla="*/ 8765046 h 10286998"/>
              <a:gd name="connsiteX671" fmla="*/ 7414088 w 10031702"/>
              <a:gd name="connsiteY671" fmla="*/ 8770935 h 10286998"/>
              <a:gd name="connsiteX672" fmla="*/ 7418412 w 10031702"/>
              <a:gd name="connsiteY672" fmla="*/ 8776979 h 10286998"/>
              <a:gd name="connsiteX673" fmla="*/ 7413400 w 10031702"/>
              <a:gd name="connsiteY673" fmla="*/ 8786216 h 10286998"/>
              <a:gd name="connsiteX674" fmla="*/ 7392939 w 10031702"/>
              <a:gd name="connsiteY674" fmla="*/ 8786946 h 10286998"/>
              <a:gd name="connsiteX675" fmla="*/ 7377254 w 10031702"/>
              <a:gd name="connsiteY675" fmla="*/ 8772248 h 10286998"/>
              <a:gd name="connsiteX676" fmla="*/ 7365151 w 10031702"/>
              <a:gd name="connsiteY676" fmla="*/ 8768867 h 10286998"/>
              <a:gd name="connsiteX677" fmla="*/ 7365323 w 10031702"/>
              <a:gd name="connsiteY677" fmla="*/ 8765046 h 10286998"/>
              <a:gd name="connsiteX678" fmla="*/ 7825756 w 10031702"/>
              <a:gd name="connsiteY678" fmla="*/ 8742147 h 10286998"/>
              <a:gd name="connsiteX679" fmla="*/ 7831879 w 10031702"/>
              <a:gd name="connsiteY679" fmla="*/ 8742499 h 10286998"/>
              <a:gd name="connsiteX680" fmla="*/ 7824583 w 10031702"/>
              <a:gd name="connsiteY680" fmla="*/ 8745822 h 10286998"/>
              <a:gd name="connsiteX681" fmla="*/ 7825756 w 10031702"/>
              <a:gd name="connsiteY681" fmla="*/ 8742147 h 10286998"/>
              <a:gd name="connsiteX682" fmla="*/ 7121538 w 10031702"/>
              <a:gd name="connsiteY682" fmla="*/ 8724747 h 10286998"/>
              <a:gd name="connsiteX683" fmla="*/ 7135837 w 10031702"/>
              <a:gd name="connsiteY683" fmla="*/ 8736696 h 10286998"/>
              <a:gd name="connsiteX684" fmla="*/ 7137928 w 10031702"/>
              <a:gd name="connsiteY684" fmla="*/ 8739679 h 10286998"/>
              <a:gd name="connsiteX685" fmla="*/ 7142903 w 10031702"/>
              <a:gd name="connsiteY685" fmla="*/ 8734764 h 10286998"/>
              <a:gd name="connsiteX686" fmla="*/ 7218267 w 10031702"/>
              <a:gd name="connsiteY686" fmla="*/ 8762419 h 10286998"/>
              <a:gd name="connsiteX687" fmla="*/ 7261828 w 10031702"/>
              <a:gd name="connsiteY687" fmla="*/ 8829596 h 10286998"/>
              <a:gd name="connsiteX688" fmla="*/ 7232244 w 10031702"/>
              <a:gd name="connsiteY688" fmla="*/ 8852925 h 10286998"/>
              <a:gd name="connsiteX689" fmla="*/ 7204710 w 10031702"/>
              <a:gd name="connsiteY689" fmla="*/ 8859957 h 10286998"/>
              <a:gd name="connsiteX690" fmla="*/ 7208475 w 10031702"/>
              <a:gd name="connsiteY690" fmla="*/ 8863596 h 10286998"/>
              <a:gd name="connsiteX691" fmla="*/ 7212017 w 10031702"/>
              <a:gd name="connsiteY691" fmla="*/ 8877443 h 10286998"/>
              <a:gd name="connsiteX692" fmla="*/ 7185241 w 10031702"/>
              <a:gd name="connsiteY692" fmla="*/ 8884054 h 10286998"/>
              <a:gd name="connsiteX693" fmla="*/ 7182520 w 10031702"/>
              <a:gd name="connsiteY693" fmla="*/ 8871263 h 10286998"/>
              <a:gd name="connsiteX694" fmla="*/ 7185879 w 10031702"/>
              <a:gd name="connsiteY694" fmla="*/ 8858867 h 10286998"/>
              <a:gd name="connsiteX695" fmla="*/ 7166924 w 10031702"/>
              <a:gd name="connsiteY695" fmla="*/ 8855063 h 10286998"/>
              <a:gd name="connsiteX696" fmla="*/ 7166958 w 10031702"/>
              <a:gd name="connsiteY696" fmla="*/ 8855120 h 10286998"/>
              <a:gd name="connsiteX697" fmla="*/ 7162297 w 10031702"/>
              <a:gd name="connsiteY697" fmla="*/ 8858763 h 10286998"/>
              <a:gd name="connsiteX698" fmla="*/ 7159382 w 10031702"/>
              <a:gd name="connsiteY698" fmla="*/ 8853550 h 10286998"/>
              <a:gd name="connsiteX699" fmla="*/ 7150269 w 10031702"/>
              <a:gd name="connsiteY699" fmla="*/ 8851722 h 10286998"/>
              <a:gd name="connsiteX700" fmla="*/ 7119824 w 10031702"/>
              <a:gd name="connsiteY700" fmla="*/ 8757567 h 10286998"/>
              <a:gd name="connsiteX701" fmla="*/ 7126223 w 10031702"/>
              <a:gd name="connsiteY701" fmla="*/ 8751245 h 10286998"/>
              <a:gd name="connsiteX702" fmla="*/ 7122437 w 10031702"/>
              <a:gd name="connsiteY702" fmla="*/ 8741810 h 10286998"/>
              <a:gd name="connsiteX703" fmla="*/ 7121538 w 10031702"/>
              <a:gd name="connsiteY703" fmla="*/ 8724747 h 10286998"/>
              <a:gd name="connsiteX704" fmla="*/ 7251344 w 10031702"/>
              <a:gd name="connsiteY704" fmla="*/ 8717083 h 10286998"/>
              <a:gd name="connsiteX705" fmla="*/ 7267466 w 10031702"/>
              <a:gd name="connsiteY705" fmla="*/ 8718044 h 10286998"/>
              <a:gd name="connsiteX706" fmla="*/ 7281806 w 10031702"/>
              <a:gd name="connsiteY706" fmla="*/ 8748130 h 10286998"/>
              <a:gd name="connsiteX707" fmla="*/ 7277841 w 10031702"/>
              <a:gd name="connsiteY707" fmla="*/ 8757157 h 10286998"/>
              <a:gd name="connsiteX708" fmla="*/ 7258264 w 10031702"/>
              <a:gd name="connsiteY708" fmla="*/ 8752142 h 10286998"/>
              <a:gd name="connsiteX709" fmla="*/ 7251344 w 10031702"/>
              <a:gd name="connsiteY709" fmla="*/ 8717083 h 10286998"/>
              <a:gd name="connsiteX710" fmla="*/ 7950667 w 10031702"/>
              <a:gd name="connsiteY710" fmla="*/ 8715547 h 10286998"/>
              <a:gd name="connsiteX711" fmla="*/ 7961942 w 10031702"/>
              <a:gd name="connsiteY711" fmla="*/ 8719629 h 10286998"/>
              <a:gd name="connsiteX712" fmla="*/ 7970119 w 10031702"/>
              <a:gd name="connsiteY712" fmla="*/ 8722781 h 10286998"/>
              <a:gd name="connsiteX713" fmla="*/ 7977901 w 10031702"/>
              <a:gd name="connsiteY713" fmla="*/ 8737705 h 10286998"/>
              <a:gd name="connsiteX714" fmla="*/ 7980097 w 10031702"/>
              <a:gd name="connsiteY714" fmla="*/ 8734400 h 10286998"/>
              <a:gd name="connsiteX715" fmla="*/ 7969943 w 10031702"/>
              <a:gd name="connsiteY715" fmla="*/ 8756690 h 10286998"/>
              <a:gd name="connsiteX716" fmla="*/ 7929239 w 10031702"/>
              <a:gd name="connsiteY716" fmla="*/ 8733758 h 10286998"/>
              <a:gd name="connsiteX717" fmla="*/ 7950667 w 10031702"/>
              <a:gd name="connsiteY717" fmla="*/ 8715547 h 10286998"/>
              <a:gd name="connsiteX718" fmla="*/ 7708958 w 10031702"/>
              <a:gd name="connsiteY718" fmla="*/ 8695351 h 10286998"/>
              <a:gd name="connsiteX719" fmla="*/ 7835234 w 10031702"/>
              <a:gd name="connsiteY719" fmla="*/ 8736378 h 10286998"/>
              <a:gd name="connsiteX720" fmla="*/ 7598978 w 10031702"/>
              <a:gd name="connsiteY720" fmla="*/ 8771517 h 10286998"/>
              <a:gd name="connsiteX721" fmla="*/ 7708958 w 10031702"/>
              <a:gd name="connsiteY721" fmla="*/ 8695351 h 10286998"/>
              <a:gd name="connsiteX722" fmla="*/ 8219783 w 10031702"/>
              <a:gd name="connsiteY722" fmla="*/ 8687316 h 10286998"/>
              <a:gd name="connsiteX723" fmla="*/ 8230588 w 10031702"/>
              <a:gd name="connsiteY723" fmla="*/ 8709804 h 10286998"/>
              <a:gd name="connsiteX724" fmla="*/ 8210617 w 10031702"/>
              <a:gd name="connsiteY724" fmla="*/ 8700997 h 10286998"/>
              <a:gd name="connsiteX725" fmla="*/ 8219783 w 10031702"/>
              <a:gd name="connsiteY725" fmla="*/ 8687316 h 10286998"/>
              <a:gd name="connsiteX726" fmla="*/ 7208138 w 10031702"/>
              <a:gd name="connsiteY726" fmla="*/ 8686512 h 10286998"/>
              <a:gd name="connsiteX727" fmla="*/ 7215545 w 10031702"/>
              <a:gd name="connsiteY727" fmla="*/ 8690953 h 10286998"/>
              <a:gd name="connsiteX728" fmla="*/ 7233169 w 10031702"/>
              <a:gd name="connsiteY728" fmla="*/ 8708002 h 10286998"/>
              <a:gd name="connsiteX729" fmla="*/ 7220564 w 10031702"/>
              <a:gd name="connsiteY729" fmla="*/ 8711249 h 10286998"/>
              <a:gd name="connsiteX730" fmla="*/ 7213754 w 10031702"/>
              <a:gd name="connsiteY730" fmla="*/ 8702845 h 10286998"/>
              <a:gd name="connsiteX731" fmla="*/ 7206347 w 10031702"/>
              <a:gd name="connsiteY731" fmla="*/ 8698405 h 10286998"/>
              <a:gd name="connsiteX732" fmla="*/ 7208138 w 10031702"/>
              <a:gd name="connsiteY732" fmla="*/ 8686512 h 10286998"/>
              <a:gd name="connsiteX733" fmla="*/ 7578830 w 10031702"/>
              <a:gd name="connsiteY733" fmla="*/ 8681161 h 10286998"/>
              <a:gd name="connsiteX734" fmla="*/ 7586738 w 10031702"/>
              <a:gd name="connsiteY734" fmla="*/ 8684693 h 10286998"/>
              <a:gd name="connsiteX735" fmla="*/ 7592788 w 10031702"/>
              <a:gd name="connsiteY735" fmla="*/ 8695919 h 10286998"/>
              <a:gd name="connsiteX736" fmla="*/ 7589747 w 10031702"/>
              <a:gd name="connsiteY736" fmla="*/ 8707469 h 10286998"/>
              <a:gd name="connsiteX737" fmla="*/ 7565508 w 10031702"/>
              <a:gd name="connsiteY737" fmla="*/ 8708331 h 10286998"/>
              <a:gd name="connsiteX738" fmla="*/ 7578830 w 10031702"/>
              <a:gd name="connsiteY738" fmla="*/ 8681161 h 10286998"/>
              <a:gd name="connsiteX739" fmla="*/ 7249229 w 10031702"/>
              <a:gd name="connsiteY739" fmla="*/ 8673095 h 10286998"/>
              <a:gd name="connsiteX740" fmla="*/ 7253698 w 10031702"/>
              <a:gd name="connsiteY740" fmla="*/ 8674760 h 10286998"/>
              <a:gd name="connsiteX741" fmla="*/ 7256743 w 10031702"/>
              <a:gd name="connsiteY741" fmla="*/ 8682408 h 10286998"/>
              <a:gd name="connsiteX742" fmla="*/ 7268660 w 10031702"/>
              <a:gd name="connsiteY742" fmla="*/ 8686850 h 10286998"/>
              <a:gd name="connsiteX743" fmla="*/ 7267547 w 10031702"/>
              <a:gd name="connsiteY743" fmla="*/ 8694251 h 10286998"/>
              <a:gd name="connsiteX744" fmla="*/ 7243711 w 10031702"/>
              <a:gd name="connsiteY744" fmla="*/ 8685364 h 10286998"/>
              <a:gd name="connsiteX745" fmla="*/ 7241224 w 10031702"/>
              <a:gd name="connsiteY745" fmla="*/ 8674016 h 10286998"/>
              <a:gd name="connsiteX746" fmla="*/ 7249229 w 10031702"/>
              <a:gd name="connsiteY746" fmla="*/ 8673095 h 10286998"/>
              <a:gd name="connsiteX747" fmla="*/ 7800402 w 10031702"/>
              <a:gd name="connsiteY747" fmla="*/ 8669105 h 10286998"/>
              <a:gd name="connsiteX748" fmla="*/ 7827732 w 10031702"/>
              <a:gd name="connsiteY748" fmla="*/ 8692881 h 10286998"/>
              <a:gd name="connsiteX749" fmla="*/ 7826646 w 10031702"/>
              <a:gd name="connsiteY749" fmla="*/ 8701873 h 10286998"/>
              <a:gd name="connsiteX750" fmla="*/ 7814747 w 10031702"/>
              <a:gd name="connsiteY750" fmla="*/ 8702295 h 10286998"/>
              <a:gd name="connsiteX751" fmla="*/ 7800402 w 10031702"/>
              <a:gd name="connsiteY751" fmla="*/ 8669105 h 10286998"/>
              <a:gd name="connsiteX752" fmla="*/ 8252562 w 10031702"/>
              <a:gd name="connsiteY752" fmla="*/ 8627170 h 10286998"/>
              <a:gd name="connsiteX753" fmla="*/ 8319463 w 10031702"/>
              <a:gd name="connsiteY753" fmla="*/ 8691142 h 10286998"/>
              <a:gd name="connsiteX754" fmla="*/ 8315627 w 10031702"/>
              <a:gd name="connsiteY754" fmla="*/ 8716838 h 10286998"/>
              <a:gd name="connsiteX755" fmla="*/ 8252562 w 10031702"/>
              <a:gd name="connsiteY755" fmla="*/ 8627170 h 10286998"/>
              <a:gd name="connsiteX756" fmla="*/ 7445019 w 10031702"/>
              <a:gd name="connsiteY756" fmla="*/ 8611173 h 10286998"/>
              <a:gd name="connsiteX757" fmla="*/ 7452635 w 10031702"/>
              <a:gd name="connsiteY757" fmla="*/ 8612607 h 10286998"/>
              <a:gd name="connsiteX758" fmla="*/ 7454111 w 10031702"/>
              <a:gd name="connsiteY758" fmla="*/ 8619063 h 10286998"/>
              <a:gd name="connsiteX759" fmla="*/ 7446415 w 10031702"/>
              <a:gd name="connsiteY759" fmla="*/ 8627914 h 10286998"/>
              <a:gd name="connsiteX760" fmla="*/ 7436525 w 10031702"/>
              <a:gd name="connsiteY760" fmla="*/ 8615567 h 10286998"/>
              <a:gd name="connsiteX761" fmla="*/ 7445019 w 10031702"/>
              <a:gd name="connsiteY761" fmla="*/ 8611173 h 10286998"/>
              <a:gd name="connsiteX762" fmla="*/ 7415801 w 10031702"/>
              <a:gd name="connsiteY762" fmla="*/ 8601855 h 10286998"/>
              <a:gd name="connsiteX763" fmla="*/ 7430018 w 10031702"/>
              <a:gd name="connsiteY763" fmla="*/ 8607415 h 10286998"/>
              <a:gd name="connsiteX764" fmla="*/ 7438848 w 10031702"/>
              <a:gd name="connsiteY764" fmla="*/ 8623338 h 10286998"/>
              <a:gd name="connsiteX765" fmla="*/ 7435676 w 10031702"/>
              <a:gd name="connsiteY765" fmla="*/ 8640859 h 10286998"/>
              <a:gd name="connsiteX766" fmla="*/ 7439439 w 10031702"/>
              <a:gd name="connsiteY766" fmla="*/ 8638971 h 10286998"/>
              <a:gd name="connsiteX767" fmla="*/ 7446263 w 10031702"/>
              <a:gd name="connsiteY767" fmla="*/ 8640926 h 10286998"/>
              <a:gd name="connsiteX768" fmla="*/ 7449550 w 10031702"/>
              <a:gd name="connsiteY768" fmla="*/ 8631834 h 10286998"/>
              <a:gd name="connsiteX769" fmla="*/ 7483509 w 10031702"/>
              <a:gd name="connsiteY769" fmla="*/ 8622378 h 10286998"/>
              <a:gd name="connsiteX770" fmla="*/ 7486396 w 10031702"/>
              <a:gd name="connsiteY770" fmla="*/ 8630202 h 10286998"/>
              <a:gd name="connsiteX771" fmla="*/ 7487487 w 10031702"/>
              <a:gd name="connsiteY771" fmla="*/ 8639833 h 10286998"/>
              <a:gd name="connsiteX772" fmla="*/ 7477797 w 10031702"/>
              <a:gd name="connsiteY772" fmla="*/ 8660301 h 10286998"/>
              <a:gd name="connsiteX773" fmla="*/ 7460532 w 10031702"/>
              <a:gd name="connsiteY773" fmla="*/ 8666925 h 10286998"/>
              <a:gd name="connsiteX774" fmla="*/ 7452473 w 10031702"/>
              <a:gd name="connsiteY774" fmla="*/ 8666445 h 10286998"/>
              <a:gd name="connsiteX775" fmla="*/ 7449698 w 10031702"/>
              <a:gd name="connsiteY775" fmla="*/ 8660981 h 10286998"/>
              <a:gd name="connsiteX776" fmla="*/ 7446691 w 10031702"/>
              <a:gd name="connsiteY776" fmla="*/ 8662488 h 10286998"/>
              <a:gd name="connsiteX777" fmla="*/ 7434205 w 10031702"/>
              <a:gd name="connsiteY777" fmla="*/ 8662933 h 10286998"/>
              <a:gd name="connsiteX778" fmla="*/ 7432572 w 10031702"/>
              <a:gd name="connsiteY778" fmla="*/ 8653085 h 10286998"/>
              <a:gd name="connsiteX779" fmla="*/ 7431700 w 10031702"/>
              <a:gd name="connsiteY779" fmla="*/ 8647845 h 10286998"/>
              <a:gd name="connsiteX780" fmla="*/ 7422435 w 10031702"/>
              <a:gd name="connsiteY780" fmla="*/ 8649841 h 10286998"/>
              <a:gd name="connsiteX781" fmla="*/ 7407885 w 10031702"/>
              <a:gd name="connsiteY781" fmla="*/ 8653937 h 10286998"/>
              <a:gd name="connsiteX782" fmla="*/ 7415801 w 10031702"/>
              <a:gd name="connsiteY782" fmla="*/ 8601855 h 10286998"/>
              <a:gd name="connsiteX783" fmla="*/ 7966769 w 10031702"/>
              <a:gd name="connsiteY783" fmla="*/ 8599234 h 10286998"/>
              <a:gd name="connsiteX784" fmla="*/ 7983735 w 10031702"/>
              <a:gd name="connsiteY784" fmla="*/ 8606054 h 10286998"/>
              <a:gd name="connsiteX785" fmla="*/ 8001300 w 10031702"/>
              <a:gd name="connsiteY785" fmla="*/ 8633830 h 10286998"/>
              <a:gd name="connsiteX786" fmla="*/ 7991191 w 10031702"/>
              <a:gd name="connsiteY786" fmla="*/ 8680506 h 10286998"/>
              <a:gd name="connsiteX787" fmla="*/ 7969659 w 10031702"/>
              <a:gd name="connsiteY787" fmla="*/ 8695413 h 10286998"/>
              <a:gd name="connsiteX788" fmla="*/ 7910921 w 10031702"/>
              <a:gd name="connsiteY788" fmla="*/ 8657900 h 10286998"/>
              <a:gd name="connsiteX789" fmla="*/ 7909319 w 10031702"/>
              <a:gd name="connsiteY789" fmla="*/ 8646322 h 10286998"/>
              <a:gd name="connsiteX790" fmla="*/ 7908389 w 10031702"/>
              <a:gd name="connsiteY790" fmla="*/ 8644314 h 10286998"/>
              <a:gd name="connsiteX791" fmla="*/ 7904245 w 10031702"/>
              <a:gd name="connsiteY791" fmla="*/ 8648665 h 10286998"/>
              <a:gd name="connsiteX792" fmla="*/ 7898296 w 10031702"/>
              <a:gd name="connsiteY792" fmla="*/ 8646399 h 10286998"/>
              <a:gd name="connsiteX793" fmla="*/ 7890574 w 10031702"/>
              <a:gd name="connsiteY793" fmla="*/ 8638750 h 10286998"/>
              <a:gd name="connsiteX794" fmla="*/ 7882673 w 10031702"/>
              <a:gd name="connsiteY794" fmla="*/ 8635069 h 10286998"/>
              <a:gd name="connsiteX795" fmla="*/ 7883210 w 10031702"/>
              <a:gd name="connsiteY795" fmla="*/ 8623162 h 10286998"/>
              <a:gd name="connsiteX796" fmla="*/ 7891110 w 10031702"/>
              <a:gd name="connsiteY796" fmla="*/ 8626844 h 10286998"/>
              <a:gd name="connsiteX797" fmla="*/ 7900785 w 10031702"/>
              <a:gd name="connsiteY797" fmla="*/ 8635910 h 10286998"/>
              <a:gd name="connsiteX798" fmla="*/ 7905994 w 10031702"/>
              <a:gd name="connsiteY798" fmla="*/ 8639144 h 10286998"/>
              <a:gd name="connsiteX799" fmla="*/ 7901684 w 10031702"/>
              <a:gd name="connsiteY799" fmla="*/ 8629836 h 10286998"/>
              <a:gd name="connsiteX800" fmla="*/ 7911763 w 10031702"/>
              <a:gd name="connsiteY800" fmla="*/ 8624070 h 10286998"/>
              <a:gd name="connsiteX801" fmla="*/ 7918222 w 10031702"/>
              <a:gd name="connsiteY801" fmla="*/ 8617038 h 10286998"/>
              <a:gd name="connsiteX802" fmla="*/ 7915071 w 10031702"/>
              <a:gd name="connsiteY802" fmla="*/ 8607695 h 10286998"/>
              <a:gd name="connsiteX803" fmla="*/ 7927662 w 10031702"/>
              <a:gd name="connsiteY803" fmla="*/ 8607245 h 10286998"/>
              <a:gd name="connsiteX804" fmla="*/ 7928702 w 10031702"/>
              <a:gd name="connsiteY804" fmla="*/ 8608305 h 10286998"/>
              <a:gd name="connsiteX805" fmla="*/ 7943363 w 10031702"/>
              <a:gd name="connsiteY805" fmla="*/ 8602102 h 10286998"/>
              <a:gd name="connsiteX806" fmla="*/ 7966769 w 10031702"/>
              <a:gd name="connsiteY806" fmla="*/ 8599234 h 10286998"/>
              <a:gd name="connsiteX807" fmla="*/ 7449122 w 10031702"/>
              <a:gd name="connsiteY807" fmla="*/ 8563244 h 10286998"/>
              <a:gd name="connsiteX808" fmla="*/ 7459006 w 10031702"/>
              <a:gd name="connsiteY808" fmla="*/ 8566721 h 10286998"/>
              <a:gd name="connsiteX809" fmla="*/ 7461788 w 10031702"/>
              <a:gd name="connsiteY809" fmla="*/ 8574585 h 10286998"/>
              <a:gd name="connsiteX810" fmla="*/ 7429200 w 10031702"/>
              <a:gd name="connsiteY810" fmla="*/ 8580343 h 10286998"/>
              <a:gd name="connsiteX811" fmla="*/ 7426419 w 10031702"/>
              <a:gd name="connsiteY811" fmla="*/ 8572479 h 10286998"/>
              <a:gd name="connsiteX812" fmla="*/ 7435429 w 10031702"/>
              <a:gd name="connsiteY812" fmla="*/ 8565316 h 10286998"/>
              <a:gd name="connsiteX813" fmla="*/ 7449122 w 10031702"/>
              <a:gd name="connsiteY813" fmla="*/ 8563244 h 10286998"/>
              <a:gd name="connsiteX814" fmla="*/ 8152614 w 10031702"/>
              <a:gd name="connsiteY814" fmla="*/ 8533770 h 10286998"/>
              <a:gd name="connsiteX815" fmla="*/ 8156340 w 10031702"/>
              <a:gd name="connsiteY815" fmla="*/ 8541220 h 10286998"/>
              <a:gd name="connsiteX816" fmla="*/ 8158456 w 10031702"/>
              <a:gd name="connsiteY816" fmla="*/ 8550621 h 10286998"/>
              <a:gd name="connsiteX817" fmla="*/ 8157192 w 10031702"/>
              <a:gd name="connsiteY817" fmla="*/ 8560380 h 10286998"/>
              <a:gd name="connsiteX818" fmla="*/ 8150906 w 10031702"/>
              <a:gd name="connsiteY818" fmla="*/ 8571740 h 10286998"/>
              <a:gd name="connsiteX819" fmla="*/ 8134292 w 10031702"/>
              <a:gd name="connsiteY819" fmla="*/ 8579914 h 10286998"/>
              <a:gd name="connsiteX820" fmla="*/ 8126156 w 10031702"/>
              <a:gd name="connsiteY820" fmla="*/ 8580205 h 10286998"/>
              <a:gd name="connsiteX821" fmla="*/ 8119556 w 10031702"/>
              <a:gd name="connsiteY821" fmla="*/ 8546322 h 10286998"/>
              <a:gd name="connsiteX822" fmla="*/ 8152614 w 10031702"/>
              <a:gd name="connsiteY822" fmla="*/ 8533770 h 10286998"/>
              <a:gd name="connsiteX823" fmla="*/ 8112821 w 10031702"/>
              <a:gd name="connsiteY823" fmla="*/ 8526359 h 10286998"/>
              <a:gd name="connsiteX824" fmla="*/ 8120612 w 10031702"/>
              <a:gd name="connsiteY824" fmla="*/ 8527053 h 10286998"/>
              <a:gd name="connsiteX825" fmla="*/ 8122775 w 10031702"/>
              <a:gd name="connsiteY825" fmla="*/ 8533285 h 10286998"/>
              <a:gd name="connsiteX826" fmla="*/ 8115995 w 10031702"/>
              <a:gd name="connsiteY826" fmla="*/ 8542750 h 10286998"/>
              <a:gd name="connsiteX827" fmla="*/ 8104767 w 10031702"/>
              <a:gd name="connsiteY827" fmla="*/ 8531500 h 10286998"/>
              <a:gd name="connsiteX828" fmla="*/ 8112821 w 10031702"/>
              <a:gd name="connsiteY828" fmla="*/ 8526359 h 10286998"/>
              <a:gd name="connsiteX829" fmla="*/ 7528430 w 10031702"/>
              <a:gd name="connsiteY829" fmla="*/ 8496245 h 10286998"/>
              <a:gd name="connsiteX830" fmla="*/ 7541661 w 10031702"/>
              <a:gd name="connsiteY830" fmla="*/ 8516462 h 10286998"/>
              <a:gd name="connsiteX831" fmla="*/ 7505608 w 10031702"/>
              <a:gd name="connsiteY831" fmla="*/ 8505994 h 10286998"/>
              <a:gd name="connsiteX832" fmla="*/ 7528430 w 10031702"/>
              <a:gd name="connsiteY832" fmla="*/ 8496245 h 10286998"/>
              <a:gd name="connsiteX833" fmla="*/ 8111856 w 10031702"/>
              <a:gd name="connsiteY833" fmla="*/ 8478666 h 10286998"/>
              <a:gd name="connsiteX834" fmla="*/ 8122140 w 10031702"/>
              <a:gd name="connsiteY834" fmla="*/ 8481161 h 10286998"/>
              <a:gd name="connsiteX835" fmla="*/ 8125761 w 10031702"/>
              <a:gd name="connsiteY835" fmla="*/ 8488660 h 10286998"/>
              <a:gd name="connsiteX836" fmla="*/ 8093686 w 10031702"/>
              <a:gd name="connsiteY836" fmla="*/ 8497430 h 10286998"/>
              <a:gd name="connsiteX837" fmla="*/ 8090063 w 10031702"/>
              <a:gd name="connsiteY837" fmla="*/ 8489931 h 10286998"/>
              <a:gd name="connsiteX838" fmla="*/ 8098341 w 10031702"/>
              <a:gd name="connsiteY838" fmla="*/ 8482008 h 10286998"/>
              <a:gd name="connsiteX839" fmla="*/ 8111856 w 10031702"/>
              <a:gd name="connsiteY839" fmla="*/ 8478666 h 10286998"/>
              <a:gd name="connsiteX840" fmla="*/ 7710501 w 10031702"/>
              <a:gd name="connsiteY840" fmla="*/ 8421209 h 10286998"/>
              <a:gd name="connsiteX841" fmla="*/ 7721676 w 10031702"/>
              <a:gd name="connsiteY841" fmla="*/ 8426774 h 10286998"/>
              <a:gd name="connsiteX842" fmla="*/ 7727365 w 10031702"/>
              <a:gd name="connsiteY842" fmla="*/ 8438872 h 10286998"/>
              <a:gd name="connsiteX843" fmla="*/ 7718168 w 10031702"/>
              <a:gd name="connsiteY843" fmla="*/ 8450083 h 10286998"/>
              <a:gd name="connsiteX844" fmla="*/ 7701705 w 10031702"/>
              <a:gd name="connsiteY844" fmla="*/ 8453022 h 10286998"/>
              <a:gd name="connsiteX845" fmla="*/ 7698447 w 10031702"/>
              <a:gd name="connsiteY845" fmla="*/ 8421471 h 10286998"/>
              <a:gd name="connsiteX846" fmla="*/ 7710501 w 10031702"/>
              <a:gd name="connsiteY846" fmla="*/ 8421209 h 10286998"/>
              <a:gd name="connsiteX847" fmla="*/ 7751675 w 10031702"/>
              <a:gd name="connsiteY847" fmla="*/ 8417398 h 10286998"/>
              <a:gd name="connsiteX848" fmla="*/ 7771308 w 10031702"/>
              <a:gd name="connsiteY848" fmla="*/ 8417736 h 10286998"/>
              <a:gd name="connsiteX849" fmla="*/ 7781275 w 10031702"/>
              <a:gd name="connsiteY849" fmla="*/ 8427752 h 10286998"/>
              <a:gd name="connsiteX850" fmla="*/ 7775903 w 10031702"/>
              <a:gd name="connsiteY850" fmla="*/ 8450495 h 10286998"/>
              <a:gd name="connsiteX851" fmla="*/ 7738167 w 10031702"/>
              <a:gd name="connsiteY851" fmla="*/ 8434412 h 10286998"/>
              <a:gd name="connsiteX852" fmla="*/ 7751675 w 10031702"/>
              <a:gd name="connsiteY852" fmla="*/ 8417398 h 10286998"/>
              <a:gd name="connsiteX853" fmla="*/ 7488850 w 10031702"/>
              <a:gd name="connsiteY853" fmla="*/ 8361546 h 10286998"/>
              <a:gd name="connsiteX854" fmla="*/ 7520427 w 10031702"/>
              <a:gd name="connsiteY854" fmla="*/ 8370075 h 10286998"/>
              <a:gd name="connsiteX855" fmla="*/ 7545185 w 10031702"/>
              <a:gd name="connsiteY855" fmla="*/ 8389960 h 10286998"/>
              <a:gd name="connsiteX856" fmla="*/ 7479471 w 10031702"/>
              <a:gd name="connsiteY856" fmla="*/ 8400934 h 10286998"/>
              <a:gd name="connsiteX857" fmla="*/ 7488850 w 10031702"/>
              <a:gd name="connsiteY857" fmla="*/ 8361546 h 10286998"/>
              <a:gd name="connsiteX858" fmla="*/ 8490852 w 10031702"/>
              <a:gd name="connsiteY858" fmla="*/ 8355646 h 10286998"/>
              <a:gd name="connsiteX859" fmla="*/ 8503969 w 10031702"/>
              <a:gd name="connsiteY859" fmla="*/ 8384325 h 10286998"/>
              <a:gd name="connsiteX860" fmla="*/ 8477294 w 10031702"/>
              <a:gd name="connsiteY860" fmla="*/ 8355810 h 10286998"/>
              <a:gd name="connsiteX861" fmla="*/ 8490852 w 10031702"/>
              <a:gd name="connsiteY861" fmla="*/ 8355646 h 10286998"/>
              <a:gd name="connsiteX862" fmla="*/ 9377681 w 10031702"/>
              <a:gd name="connsiteY862" fmla="*/ 8328045 h 10286998"/>
              <a:gd name="connsiteX863" fmla="*/ 9402251 w 10031702"/>
              <a:gd name="connsiteY863" fmla="*/ 8348431 h 10286998"/>
              <a:gd name="connsiteX864" fmla="*/ 9370008 w 10031702"/>
              <a:gd name="connsiteY864" fmla="*/ 8383966 h 10286998"/>
              <a:gd name="connsiteX865" fmla="*/ 9325015 w 10031702"/>
              <a:gd name="connsiteY865" fmla="*/ 8374284 h 10286998"/>
              <a:gd name="connsiteX866" fmla="*/ 9377681 w 10031702"/>
              <a:gd name="connsiteY866" fmla="*/ 8328045 h 10286998"/>
              <a:gd name="connsiteX867" fmla="*/ 8358967 w 10031702"/>
              <a:gd name="connsiteY867" fmla="*/ 8313715 h 10286998"/>
              <a:gd name="connsiteX868" fmla="*/ 8370767 w 10031702"/>
              <a:gd name="connsiteY868" fmla="*/ 8318150 h 10286998"/>
              <a:gd name="connsiteX869" fmla="*/ 8377755 w 10031702"/>
              <a:gd name="connsiteY869" fmla="*/ 8329551 h 10286998"/>
              <a:gd name="connsiteX870" fmla="*/ 8369718 w 10031702"/>
              <a:gd name="connsiteY870" fmla="*/ 8341487 h 10286998"/>
              <a:gd name="connsiteX871" fmla="*/ 8353517 w 10031702"/>
              <a:gd name="connsiteY871" fmla="*/ 8345947 h 10286998"/>
              <a:gd name="connsiteX872" fmla="*/ 8346904 w 10031702"/>
              <a:gd name="connsiteY872" fmla="*/ 8315117 h 10286998"/>
              <a:gd name="connsiteX873" fmla="*/ 8358967 w 10031702"/>
              <a:gd name="connsiteY873" fmla="*/ 8313715 h 10286998"/>
              <a:gd name="connsiteX874" fmla="*/ 7869303 w 10031702"/>
              <a:gd name="connsiteY874" fmla="*/ 8286295 h 10286998"/>
              <a:gd name="connsiteX875" fmla="*/ 7883810 w 10031702"/>
              <a:gd name="connsiteY875" fmla="*/ 8287998 h 10286998"/>
              <a:gd name="connsiteX876" fmla="*/ 7892012 w 10031702"/>
              <a:gd name="connsiteY876" fmla="*/ 8314872 h 10286998"/>
              <a:gd name="connsiteX877" fmla="*/ 7890506 w 10031702"/>
              <a:gd name="connsiteY877" fmla="*/ 8331952 h 10286998"/>
              <a:gd name="connsiteX878" fmla="*/ 7880599 w 10031702"/>
              <a:gd name="connsiteY878" fmla="*/ 8345985 h 10286998"/>
              <a:gd name="connsiteX879" fmla="*/ 7865347 w 10031702"/>
              <a:gd name="connsiteY879" fmla="*/ 8368927 h 10286998"/>
              <a:gd name="connsiteX880" fmla="*/ 7848132 w 10031702"/>
              <a:gd name="connsiteY880" fmla="*/ 8359969 h 10286998"/>
              <a:gd name="connsiteX881" fmla="*/ 7869303 w 10031702"/>
              <a:gd name="connsiteY881" fmla="*/ 8286295 h 10286998"/>
              <a:gd name="connsiteX882" fmla="*/ 7443527 w 10031702"/>
              <a:gd name="connsiteY882" fmla="*/ 8243359 h 10286998"/>
              <a:gd name="connsiteX883" fmla="*/ 7479353 w 10031702"/>
              <a:gd name="connsiteY883" fmla="*/ 8244341 h 10286998"/>
              <a:gd name="connsiteX884" fmla="*/ 7486081 w 10031702"/>
              <a:gd name="connsiteY884" fmla="*/ 8254008 h 10286998"/>
              <a:gd name="connsiteX885" fmla="*/ 7486132 w 10031702"/>
              <a:gd name="connsiteY885" fmla="*/ 8279785 h 10286998"/>
              <a:gd name="connsiteX886" fmla="*/ 7341081 w 10031702"/>
              <a:gd name="connsiteY886" fmla="*/ 8371956 h 10286998"/>
              <a:gd name="connsiteX887" fmla="*/ 7356217 w 10031702"/>
              <a:gd name="connsiteY887" fmla="*/ 8293701 h 10286998"/>
              <a:gd name="connsiteX888" fmla="*/ 7443527 w 10031702"/>
              <a:gd name="connsiteY888" fmla="*/ 8243359 h 10286998"/>
              <a:gd name="connsiteX889" fmla="*/ 8001336 w 10031702"/>
              <a:gd name="connsiteY889" fmla="*/ 8197666 h 10286998"/>
              <a:gd name="connsiteX890" fmla="*/ 8015306 w 10031702"/>
              <a:gd name="connsiteY890" fmla="*/ 8198678 h 10286998"/>
              <a:gd name="connsiteX891" fmla="*/ 8031417 w 10031702"/>
              <a:gd name="connsiteY891" fmla="*/ 8233321 h 10286998"/>
              <a:gd name="connsiteX892" fmla="*/ 8009841 w 10031702"/>
              <a:gd name="connsiteY892" fmla="*/ 8247672 h 10286998"/>
              <a:gd name="connsiteX893" fmla="*/ 7987099 w 10031702"/>
              <a:gd name="connsiteY893" fmla="*/ 8208406 h 10286998"/>
              <a:gd name="connsiteX894" fmla="*/ 8001336 w 10031702"/>
              <a:gd name="connsiteY894" fmla="*/ 8197666 h 10286998"/>
              <a:gd name="connsiteX895" fmla="*/ 7502468 w 10031702"/>
              <a:gd name="connsiteY895" fmla="*/ 8177703 h 10286998"/>
              <a:gd name="connsiteX896" fmla="*/ 7497058 w 10031702"/>
              <a:gd name="connsiteY896" fmla="*/ 8184380 h 10286998"/>
              <a:gd name="connsiteX897" fmla="*/ 7502468 w 10031702"/>
              <a:gd name="connsiteY897" fmla="*/ 8177703 h 10286998"/>
              <a:gd name="connsiteX898" fmla="*/ 7906485 w 10031702"/>
              <a:gd name="connsiteY898" fmla="*/ 8129556 h 10286998"/>
              <a:gd name="connsiteX899" fmla="*/ 7874225 w 10031702"/>
              <a:gd name="connsiteY899" fmla="*/ 8217456 h 10286998"/>
              <a:gd name="connsiteX900" fmla="*/ 7877928 w 10031702"/>
              <a:gd name="connsiteY900" fmla="*/ 8167960 h 10286998"/>
              <a:gd name="connsiteX901" fmla="*/ 7906485 w 10031702"/>
              <a:gd name="connsiteY901" fmla="*/ 8129556 h 10286998"/>
              <a:gd name="connsiteX902" fmla="*/ 8180724 w 10031702"/>
              <a:gd name="connsiteY902" fmla="*/ 8124895 h 10286998"/>
              <a:gd name="connsiteX903" fmla="*/ 8218285 w 10031702"/>
              <a:gd name="connsiteY903" fmla="*/ 8136354 h 10286998"/>
              <a:gd name="connsiteX904" fmla="*/ 8231660 w 10031702"/>
              <a:gd name="connsiteY904" fmla="*/ 8148481 h 10286998"/>
              <a:gd name="connsiteX905" fmla="*/ 8232042 w 10031702"/>
              <a:gd name="connsiteY905" fmla="*/ 8148250 h 10286998"/>
              <a:gd name="connsiteX906" fmla="*/ 8240876 w 10031702"/>
              <a:gd name="connsiteY906" fmla="*/ 8147893 h 10286998"/>
              <a:gd name="connsiteX907" fmla="*/ 8246922 w 10031702"/>
              <a:gd name="connsiteY907" fmla="*/ 8152934 h 10286998"/>
              <a:gd name="connsiteX908" fmla="*/ 8246462 w 10031702"/>
              <a:gd name="connsiteY908" fmla="*/ 8162202 h 10286998"/>
              <a:gd name="connsiteX909" fmla="*/ 8245637 w 10031702"/>
              <a:gd name="connsiteY909" fmla="*/ 8166436 h 10286998"/>
              <a:gd name="connsiteX910" fmla="*/ 8254322 w 10031702"/>
              <a:gd name="connsiteY910" fmla="*/ 8189756 h 10286998"/>
              <a:gd name="connsiteX911" fmla="*/ 8254040 w 10031702"/>
              <a:gd name="connsiteY911" fmla="*/ 8207544 h 10286998"/>
              <a:gd name="connsiteX912" fmla="*/ 8267866 w 10031702"/>
              <a:gd name="connsiteY912" fmla="*/ 8207515 h 10286998"/>
              <a:gd name="connsiteX913" fmla="*/ 8258524 w 10031702"/>
              <a:gd name="connsiteY913" fmla="*/ 8220391 h 10286998"/>
              <a:gd name="connsiteX914" fmla="*/ 8253782 w 10031702"/>
              <a:gd name="connsiteY914" fmla="*/ 8223834 h 10286998"/>
              <a:gd name="connsiteX915" fmla="*/ 8253703 w 10031702"/>
              <a:gd name="connsiteY915" fmla="*/ 8228787 h 10286998"/>
              <a:gd name="connsiteX916" fmla="*/ 8246625 w 10031702"/>
              <a:gd name="connsiteY916" fmla="*/ 8229029 h 10286998"/>
              <a:gd name="connsiteX917" fmla="*/ 8243347 w 10031702"/>
              <a:gd name="connsiteY917" fmla="*/ 8231410 h 10286998"/>
              <a:gd name="connsiteX918" fmla="*/ 8138415 w 10031702"/>
              <a:gd name="connsiteY918" fmla="*/ 8227496 h 10286998"/>
              <a:gd name="connsiteX919" fmla="*/ 8200824 w 10031702"/>
              <a:gd name="connsiteY919" fmla="*/ 8213991 h 10286998"/>
              <a:gd name="connsiteX920" fmla="*/ 8203633 w 10031702"/>
              <a:gd name="connsiteY920" fmla="*/ 8213411 h 10286998"/>
              <a:gd name="connsiteX921" fmla="*/ 8181753 w 10031702"/>
              <a:gd name="connsiteY921" fmla="*/ 8195677 h 10286998"/>
              <a:gd name="connsiteX922" fmla="*/ 8180724 w 10031702"/>
              <a:gd name="connsiteY922" fmla="*/ 8124895 h 10286998"/>
              <a:gd name="connsiteX923" fmla="*/ 7345249 w 10031702"/>
              <a:gd name="connsiteY923" fmla="*/ 8099178 h 10286998"/>
              <a:gd name="connsiteX924" fmla="*/ 7380476 w 10031702"/>
              <a:gd name="connsiteY924" fmla="*/ 8179862 h 10286998"/>
              <a:gd name="connsiteX925" fmla="*/ 7365044 w 10031702"/>
              <a:gd name="connsiteY925" fmla="*/ 8200285 h 10286998"/>
              <a:gd name="connsiteX926" fmla="*/ 7345249 w 10031702"/>
              <a:gd name="connsiteY926" fmla="*/ 8099178 h 10286998"/>
              <a:gd name="connsiteX927" fmla="*/ 8442031 w 10031702"/>
              <a:gd name="connsiteY927" fmla="*/ 8098156 h 10286998"/>
              <a:gd name="connsiteX928" fmla="*/ 8474104 w 10031702"/>
              <a:gd name="connsiteY928" fmla="*/ 8099004 h 10286998"/>
              <a:gd name="connsiteX929" fmla="*/ 8492385 w 10031702"/>
              <a:gd name="connsiteY929" fmla="*/ 8148168 h 10286998"/>
              <a:gd name="connsiteX930" fmla="*/ 8439110 w 10031702"/>
              <a:gd name="connsiteY930" fmla="*/ 8181536 h 10286998"/>
              <a:gd name="connsiteX931" fmla="*/ 8391351 w 10031702"/>
              <a:gd name="connsiteY931" fmla="*/ 8171488 h 10286998"/>
              <a:gd name="connsiteX932" fmla="*/ 8442031 w 10031702"/>
              <a:gd name="connsiteY932" fmla="*/ 8098156 h 10286998"/>
              <a:gd name="connsiteX933" fmla="*/ 8319471 w 10031702"/>
              <a:gd name="connsiteY933" fmla="*/ 8095512 h 10286998"/>
              <a:gd name="connsiteX934" fmla="*/ 8329708 w 10031702"/>
              <a:gd name="connsiteY934" fmla="*/ 8098784 h 10286998"/>
              <a:gd name="connsiteX935" fmla="*/ 8355358 w 10031702"/>
              <a:gd name="connsiteY935" fmla="*/ 8127970 h 10286998"/>
              <a:gd name="connsiteX936" fmla="*/ 8360089 w 10031702"/>
              <a:gd name="connsiteY936" fmla="*/ 8135799 h 10286998"/>
              <a:gd name="connsiteX937" fmla="*/ 8364822 w 10031702"/>
              <a:gd name="connsiteY937" fmla="*/ 8143626 h 10286998"/>
              <a:gd name="connsiteX938" fmla="*/ 8360635 w 10031702"/>
              <a:gd name="connsiteY938" fmla="*/ 8160239 h 10286998"/>
              <a:gd name="connsiteX939" fmla="*/ 8312424 w 10031702"/>
              <a:gd name="connsiteY939" fmla="*/ 8100666 h 10286998"/>
              <a:gd name="connsiteX940" fmla="*/ 8319471 w 10031702"/>
              <a:gd name="connsiteY940" fmla="*/ 8095512 h 10286998"/>
              <a:gd name="connsiteX941" fmla="*/ 8124492 w 10031702"/>
              <a:gd name="connsiteY941" fmla="*/ 8093093 h 10286998"/>
              <a:gd name="connsiteX942" fmla="*/ 8119773 w 10031702"/>
              <a:gd name="connsiteY942" fmla="*/ 8100196 h 10286998"/>
              <a:gd name="connsiteX943" fmla="*/ 8124492 w 10031702"/>
              <a:gd name="connsiteY943" fmla="*/ 8093093 h 10286998"/>
              <a:gd name="connsiteX944" fmla="*/ 7615595 w 10031702"/>
              <a:gd name="connsiteY944" fmla="*/ 8087151 h 10286998"/>
              <a:gd name="connsiteX945" fmla="*/ 7639034 w 10031702"/>
              <a:gd name="connsiteY945" fmla="*/ 8092398 h 10286998"/>
              <a:gd name="connsiteX946" fmla="*/ 7639610 w 10031702"/>
              <a:gd name="connsiteY946" fmla="*/ 8088582 h 10286998"/>
              <a:gd name="connsiteX947" fmla="*/ 7640164 w 10031702"/>
              <a:gd name="connsiteY947" fmla="*/ 8111712 h 10286998"/>
              <a:gd name="connsiteX948" fmla="*/ 7637714 w 10031702"/>
              <a:gd name="connsiteY948" fmla="*/ 8113749 h 10286998"/>
              <a:gd name="connsiteX949" fmla="*/ 7641195 w 10031702"/>
              <a:gd name="connsiteY949" fmla="*/ 8112632 h 10286998"/>
              <a:gd name="connsiteX950" fmla="*/ 7651237 w 10031702"/>
              <a:gd name="connsiteY950" fmla="*/ 8138581 h 10286998"/>
              <a:gd name="connsiteX951" fmla="*/ 7637149 w 10031702"/>
              <a:gd name="connsiteY951" fmla="*/ 8165961 h 10286998"/>
              <a:gd name="connsiteX952" fmla="*/ 7602214 w 10031702"/>
              <a:gd name="connsiteY952" fmla="*/ 8133268 h 10286998"/>
              <a:gd name="connsiteX953" fmla="*/ 7608401 w 10031702"/>
              <a:gd name="connsiteY953" fmla="*/ 8128786 h 10286998"/>
              <a:gd name="connsiteX954" fmla="*/ 7600673 w 10031702"/>
              <a:gd name="connsiteY954" fmla="*/ 8125059 h 10286998"/>
              <a:gd name="connsiteX955" fmla="*/ 7590986 w 10031702"/>
              <a:gd name="connsiteY955" fmla="*/ 8116482 h 10286998"/>
              <a:gd name="connsiteX956" fmla="*/ 7603014 w 10031702"/>
              <a:gd name="connsiteY956" fmla="*/ 8090252 h 10286998"/>
              <a:gd name="connsiteX957" fmla="*/ 7615595 w 10031702"/>
              <a:gd name="connsiteY957" fmla="*/ 8087151 h 10286998"/>
              <a:gd name="connsiteX958" fmla="*/ 7498511 w 10031702"/>
              <a:gd name="connsiteY958" fmla="*/ 8084067 h 10286998"/>
              <a:gd name="connsiteX959" fmla="*/ 7514172 w 10031702"/>
              <a:gd name="connsiteY959" fmla="*/ 8084442 h 10286998"/>
              <a:gd name="connsiteX960" fmla="*/ 7488657 w 10031702"/>
              <a:gd name="connsiteY960" fmla="*/ 8113768 h 10286998"/>
              <a:gd name="connsiteX961" fmla="*/ 7498511 w 10031702"/>
              <a:gd name="connsiteY961" fmla="*/ 8084067 h 10286998"/>
              <a:gd name="connsiteX962" fmla="*/ 8089191 w 10031702"/>
              <a:gd name="connsiteY962" fmla="*/ 8075505 h 10286998"/>
              <a:gd name="connsiteX963" fmla="*/ 8100447 w 10031702"/>
              <a:gd name="connsiteY963" fmla="*/ 8079614 h 10286998"/>
              <a:gd name="connsiteX964" fmla="*/ 8098030 w 10031702"/>
              <a:gd name="connsiteY964" fmla="*/ 8108894 h 10286998"/>
              <a:gd name="connsiteX965" fmla="*/ 8086892 w 10031702"/>
              <a:gd name="connsiteY965" fmla="*/ 8114036 h 10286998"/>
              <a:gd name="connsiteX966" fmla="*/ 8069583 w 10031702"/>
              <a:gd name="connsiteY966" fmla="*/ 8105003 h 10286998"/>
              <a:gd name="connsiteX967" fmla="*/ 8089191 w 10031702"/>
              <a:gd name="connsiteY967" fmla="*/ 8075505 h 10286998"/>
              <a:gd name="connsiteX968" fmla="*/ 7884804 w 10031702"/>
              <a:gd name="connsiteY968" fmla="*/ 8068891 h 10286998"/>
              <a:gd name="connsiteX969" fmla="*/ 7891816 w 10031702"/>
              <a:gd name="connsiteY969" fmla="*/ 8073042 h 10286998"/>
              <a:gd name="connsiteX970" fmla="*/ 7891260 w 10031702"/>
              <a:gd name="connsiteY970" fmla="*/ 8076743 h 10286998"/>
              <a:gd name="connsiteX971" fmla="*/ 7892065 w 10031702"/>
              <a:gd name="connsiteY971" fmla="*/ 8077724 h 10286998"/>
              <a:gd name="connsiteX972" fmla="*/ 7886360 w 10031702"/>
              <a:gd name="connsiteY972" fmla="*/ 8083916 h 10286998"/>
              <a:gd name="connsiteX973" fmla="*/ 7878234 w 10031702"/>
              <a:gd name="connsiteY973" fmla="*/ 8087166 h 10286998"/>
              <a:gd name="connsiteX974" fmla="*/ 7876678 w 10031702"/>
              <a:gd name="connsiteY974" fmla="*/ 8072140 h 10286998"/>
              <a:gd name="connsiteX975" fmla="*/ 7884246 w 10031702"/>
              <a:gd name="connsiteY975" fmla="*/ 8072592 h 10286998"/>
              <a:gd name="connsiteX976" fmla="*/ 7884804 w 10031702"/>
              <a:gd name="connsiteY976" fmla="*/ 8068891 h 10286998"/>
              <a:gd name="connsiteX977" fmla="*/ 7229300 w 10031702"/>
              <a:gd name="connsiteY977" fmla="*/ 8063799 h 10286998"/>
              <a:gd name="connsiteX978" fmla="*/ 7266411 w 10031702"/>
              <a:gd name="connsiteY978" fmla="*/ 8076855 h 10286998"/>
              <a:gd name="connsiteX979" fmla="*/ 7303087 w 10031702"/>
              <a:gd name="connsiteY979" fmla="*/ 8121286 h 10286998"/>
              <a:gd name="connsiteX980" fmla="*/ 7305634 w 10031702"/>
              <a:gd name="connsiteY980" fmla="*/ 8130507 h 10286998"/>
              <a:gd name="connsiteX981" fmla="*/ 7312269 w 10031702"/>
              <a:gd name="connsiteY981" fmla="*/ 8137193 h 10286998"/>
              <a:gd name="connsiteX982" fmla="*/ 7347114 w 10031702"/>
              <a:gd name="connsiteY982" fmla="*/ 8219832 h 10286998"/>
              <a:gd name="connsiteX983" fmla="*/ 7345176 w 10031702"/>
              <a:gd name="connsiteY983" fmla="*/ 8227552 h 10286998"/>
              <a:gd name="connsiteX984" fmla="*/ 7348543 w 10031702"/>
              <a:gd name="connsiteY984" fmla="*/ 8218512 h 10286998"/>
              <a:gd name="connsiteX985" fmla="*/ 7351285 w 10031702"/>
              <a:gd name="connsiteY985" fmla="*/ 8216341 h 10286998"/>
              <a:gd name="connsiteX986" fmla="*/ 7354542 w 10031702"/>
              <a:gd name="connsiteY986" fmla="*/ 8218411 h 10286998"/>
              <a:gd name="connsiteX987" fmla="*/ 7353099 w 10031702"/>
              <a:gd name="connsiteY987" fmla="*/ 8226442 h 10286998"/>
              <a:gd name="connsiteX988" fmla="*/ 7344635 w 10031702"/>
              <a:gd name="connsiteY988" fmla="*/ 8229699 h 10286998"/>
              <a:gd name="connsiteX989" fmla="*/ 7335982 w 10031702"/>
              <a:gd name="connsiteY989" fmla="*/ 8264141 h 10286998"/>
              <a:gd name="connsiteX990" fmla="*/ 7293553 w 10031702"/>
              <a:gd name="connsiteY990" fmla="*/ 8227056 h 10286998"/>
              <a:gd name="connsiteX991" fmla="*/ 7289391 w 10031702"/>
              <a:gd name="connsiteY991" fmla="*/ 8220269 h 10286998"/>
              <a:gd name="connsiteX992" fmla="*/ 7287389 w 10031702"/>
              <a:gd name="connsiteY992" fmla="*/ 8222957 h 10286998"/>
              <a:gd name="connsiteX993" fmla="*/ 7292107 w 10031702"/>
              <a:gd name="connsiteY993" fmla="*/ 8226285 h 10286998"/>
              <a:gd name="connsiteX994" fmla="*/ 7282845 w 10031702"/>
              <a:gd name="connsiteY994" fmla="*/ 8262998 h 10286998"/>
              <a:gd name="connsiteX995" fmla="*/ 7253451 w 10031702"/>
              <a:gd name="connsiteY995" fmla="*/ 8261716 h 10286998"/>
              <a:gd name="connsiteX996" fmla="*/ 7258521 w 10031702"/>
              <a:gd name="connsiteY996" fmla="*/ 8238447 h 10286998"/>
              <a:gd name="connsiteX997" fmla="*/ 7275223 w 10031702"/>
              <a:gd name="connsiteY997" fmla="*/ 8221813 h 10286998"/>
              <a:gd name="connsiteX998" fmla="*/ 7244053 w 10031702"/>
              <a:gd name="connsiteY998" fmla="*/ 8214130 h 10286998"/>
              <a:gd name="connsiteX999" fmla="*/ 7214545 w 10031702"/>
              <a:gd name="connsiteY999" fmla="*/ 8190119 h 10286998"/>
              <a:gd name="connsiteX1000" fmla="*/ 7200886 w 10031702"/>
              <a:gd name="connsiteY1000" fmla="*/ 8098868 h 10286998"/>
              <a:gd name="connsiteX1001" fmla="*/ 7204930 w 10031702"/>
              <a:gd name="connsiteY1001" fmla="*/ 8090846 h 10286998"/>
              <a:gd name="connsiteX1002" fmla="*/ 7210674 w 10031702"/>
              <a:gd name="connsiteY1002" fmla="*/ 8069501 h 10286998"/>
              <a:gd name="connsiteX1003" fmla="*/ 7215556 w 10031702"/>
              <a:gd name="connsiteY1003" fmla="*/ 8069775 h 10286998"/>
              <a:gd name="connsiteX1004" fmla="*/ 7216850 w 10031702"/>
              <a:gd name="connsiteY1004" fmla="*/ 8067210 h 10286998"/>
              <a:gd name="connsiteX1005" fmla="*/ 7229300 w 10031702"/>
              <a:gd name="connsiteY1005" fmla="*/ 8063799 h 10286998"/>
              <a:gd name="connsiteX1006" fmla="*/ 8036245 w 10031702"/>
              <a:gd name="connsiteY1006" fmla="*/ 8054340 h 10286998"/>
              <a:gd name="connsiteX1007" fmla="*/ 8050835 w 10031702"/>
              <a:gd name="connsiteY1007" fmla="*/ 8060403 h 10286998"/>
              <a:gd name="connsiteX1008" fmla="*/ 8066349 w 10031702"/>
              <a:gd name="connsiteY1008" fmla="*/ 8086635 h 10286998"/>
              <a:gd name="connsiteX1009" fmla="*/ 8060337 w 10031702"/>
              <a:gd name="connsiteY1009" fmla="*/ 8105404 h 10286998"/>
              <a:gd name="connsiteX1010" fmla="*/ 8019689 w 10031702"/>
              <a:gd name="connsiteY1010" fmla="*/ 8056788 h 10286998"/>
              <a:gd name="connsiteX1011" fmla="*/ 8036245 w 10031702"/>
              <a:gd name="connsiteY1011" fmla="*/ 8054340 h 10286998"/>
              <a:gd name="connsiteX1012" fmla="*/ 8125719 w 10031702"/>
              <a:gd name="connsiteY1012" fmla="*/ 8043506 h 10286998"/>
              <a:gd name="connsiteX1013" fmla="*/ 8145995 w 10031702"/>
              <a:gd name="connsiteY1013" fmla="*/ 8071850 h 10286998"/>
              <a:gd name="connsiteX1014" fmla="*/ 8125719 w 10031702"/>
              <a:gd name="connsiteY1014" fmla="*/ 8043506 h 10286998"/>
              <a:gd name="connsiteX1015" fmla="*/ 7437326 w 10031702"/>
              <a:gd name="connsiteY1015" fmla="*/ 8023205 h 10286998"/>
              <a:gd name="connsiteX1016" fmla="*/ 7466445 w 10031702"/>
              <a:gd name="connsiteY1016" fmla="*/ 8039403 h 10286998"/>
              <a:gd name="connsiteX1017" fmla="*/ 7484686 w 10031702"/>
              <a:gd name="connsiteY1017" fmla="*/ 8063864 h 10286998"/>
              <a:gd name="connsiteX1018" fmla="*/ 7414111 w 10031702"/>
              <a:gd name="connsiteY1018" fmla="*/ 8055750 h 10286998"/>
              <a:gd name="connsiteX1019" fmla="*/ 7437326 w 10031702"/>
              <a:gd name="connsiteY1019" fmla="*/ 8023205 h 10286998"/>
              <a:gd name="connsiteX1020" fmla="*/ 7703281 w 10031702"/>
              <a:gd name="connsiteY1020" fmla="*/ 8015820 h 10286998"/>
              <a:gd name="connsiteX1021" fmla="*/ 7711337 w 10031702"/>
              <a:gd name="connsiteY1021" fmla="*/ 8025650 h 10286998"/>
              <a:gd name="connsiteX1022" fmla="*/ 7712802 w 10031702"/>
              <a:gd name="connsiteY1022" fmla="*/ 8031288 h 10286998"/>
              <a:gd name="connsiteX1023" fmla="*/ 7716096 w 10031702"/>
              <a:gd name="connsiteY1023" fmla="*/ 8033383 h 10286998"/>
              <a:gd name="connsiteX1024" fmla="*/ 7714267 w 10031702"/>
              <a:gd name="connsiteY1024" fmla="*/ 8036927 h 10286998"/>
              <a:gd name="connsiteX1025" fmla="*/ 7717198 w 10031702"/>
              <a:gd name="connsiteY1025" fmla="*/ 8048205 h 10286998"/>
              <a:gd name="connsiteX1026" fmla="*/ 7731476 w 10031702"/>
              <a:gd name="connsiteY1026" fmla="*/ 8071407 h 10286998"/>
              <a:gd name="connsiteX1027" fmla="*/ 7733680 w 10031702"/>
              <a:gd name="connsiteY1027" fmla="*/ 8101052 h 10286998"/>
              <a:gd name="connsiteX1028" fmla="*/ 7723434 w 10031702"/>
              <a:gd name="connsiteY1028" fmla="*/ 8103948 h 10286998"/>
              <a:gd name="connsiteX1029" fmla="*/ 7726364 w 10031702"/>
              <a:gd name="connsiteY1029" fmla="*/ 8115227 h 10286998"/>
              <a:gd name="connsiteX1030" fmla="*/ 7725320 w 10031702"/>
              <a:gd name="connsiteY1030" fmla="*/ 8141628 h 10286998"/>
              <a:gd name="connsiteX1031" fmla="*/ 7706964 w 10031702"/>
              <a:gd name="connsiteY1031" fmla="*/ 8154024 h 10286998"/>
              <a:gd name="connsiteX1032" fmla="*/ 7711416 w 10031702"/>
              <a:gd name="connsiteY1032" fmla="*/ 8161825 h 10286998"/>
              <a:gd name="connsiteX1033" fmla="*/ 7698054 w 10031702"/>
              <a:gd name="connsiteY1033" fmla="*/ 8180630 h 10286998"/>
              <a:gd name="connsiteX1034" fmla="*/ 7665307 w 10031702"/>
              <a:gd name="connsiteY1034" fmla="*/ 8156023 h 10286998"/>
              <a:gd name="connsiteX1035" fmla="*/ 7668909 w 10031702"/>
              <a:gd name="connsiteY1035" fmla="*/ 8153199 h 10286998"/>
              <a:gd name="connsiteX1036" fmla="*/ 7665025 w 10031702"/>
              <a:gd name="connsiteY1036" fmla="*/ 8150357 h 10286998"/>
              <a:gd name="connsiteX1037" fmla="*/ 7657930 w 10031702"/>
              <a:gd name="connsiteY1037" fmla="*/ 8137607 h 10286998"/>
              <a:gd name="connsiteX1038" fmla="*/ 7675119 w 10031702"/>
              <a:gd name="connsiteY1038" fmla="*/ 8087344 h 10286998"/>
              <a:gd name="connsiteX1039" fmla="*/ 7713914 w 10031702"/>
              <a:gd name="connsiteY1039" fmla="*/ 8088482 h 10286998"/>
              <a:gd name="connsiteX1040" fmla="*/ 7710620 w 10031702"/>
              <a:gd name="connsiteY1040" fmla="*/ 8086386 h 10286998"/>
              <a:gd name="connsiteX1041" fmla="*/ 7703281 w 10031702"/>
              <a:gd name="connsiteY1041" fmla="*/ 8015820 h 10286998"/>
              <a:gd name="connsiteX1042" fmla="*/ 8577121 w 10031702"/>
              <a:gd name="connsiteY1042" fmla="*/ 8003322 h 10286998"/>
              <a:gd name="connsiteX1043" fmla="*/ 8624149 w 10031702"/>
              <a:gd name="connsiteY1043" fmla="*/ 8019956 h 10286998"/>
              <a:gd name="connsiteX1044" fmla="*/ 8622221 w 10031702"/>
              <a:gd name="connsiteY1044" fmla="*/ 8050261 h 10286998"/>
              <a:gd name="connsiteX1045" fmla="*/ 8613175 w 10031702"/>
              <a:gd name="connsiteY1045" fmla="*/ 8063966 h 10286998"/>
              <a:gd name="connsiteX1046" fmla="*/ 8613816 w 10031702"/>
              <a:gd name="connsiteY1046" fmla="*/ 8064287 h 10286998"/>
              <a:gd name="connsiteX1047" fmla="*/ 8591676 w 10031702"/>
              <a:gd name="connsiteY1047" fmla="*/ 8102931 h 10286998"/>
              <a:gd name="connsiteX1048" fmla="*/ 8574920 w 10031702"/>
              <a:gd name="connsiteY1048" fmla="*/ 8091429 h 10286998"/>
              <a:gd name="connsiteX1049" fmla="*/ 8571542 w 10031702"/>
              <a:gd name="connsiteY1049" fmla="*/ 8080755 h 10286998"/>
              <a:gd name="connsiteX1050" fmla="*/ 8543103 w 10031702"/>
              <a:gd name="connsiteY1050" fmla="*/ 8074379 h 10286998"/>
              <a:gd name="connsiteX1051" fmla="*/ 8522791 w 10031702"/>
              <a:gd name="connsiteY1051" fmla="*/ 8009775 h 10286998"/>
              <a:gd name="connsiteX1052" fmla="*/ 8577121 w 10031702"/>
              <a:gd name="connsiteY1052" fmla="*/ 8003322 h 10286998"/>
              <a:gd name="connsiteX1053" fmla="*/ 8245070 w 10031702"/>
              <a:gd name="connsiteY1053" fmla="*/ 7991453 h 10286998"/>
              <a:gd name="connsiteX1054" fmla="*/ 8252430 w 10031702"/>
              <a:gd name="connsiteY1054" fmla="*/ 7995959 h 10286998"/>
              <a:gd name="connsiteX1055" fmla="*/ 8252602 w 10031702"/>
              <a:gd name="connsiteY1055" fmla="*/ 7992138 h 10286998"/>
              <a:gd name="connsiteX1056" fmla="*/ 8255610 w 10031702"/>
              <a:gd name="connsiteY1056" fmla="*/ 8014915 h 10286998"/>
              <a:gd name="connsiteX1057" fmla="*/ 8206788 w 10031702"/>
              <a:gd name="connsiteY1057" fmla="*/ 8024283 h 10286998"/>
              <a:gd name="connsiteX1058" fmla="*/ 8216071 w 10031702"/>
              <a:gd name="connsiteY1058" fmla="*/ 7997254 h 10286998"/>
              <a:gd name="connsiteX1059" fmla="*/ 8228362 w 10031702"/>
              <a:gd name="connsiteY1059" fmla="*/ 7993002 h 10286998"/>
              <a:gd name="connsiteX1060" fmla="*/ 8245070 w 10031702"/>
              <a:gd name="connsiteY1060" fmla="*/ 7991453 h 10286998"/>
              <a:gd name="connsiteX1061" fmla="*/ 7250008 w 10031702"/>
              <a:gd name="connsiteY1061" fmla="*/ 7986708 h 10286998"/>
              <a:gd name="connsiteX1062" fmla="*/ 7262709 w 10031702"/>
              <a:gd name="connsiteY1062" fmla="*/ 7991949 h 10286998"/>
              <a:gd name="connsiteX1063" fmla="*/ 7268817 w 10031702"/>
              <a:gd name="connsiteY1063" fmla="*/ 8007104 h 10286998"/>
              <a:gd name="connsiteX1064" fmla="*/ 7267928 w 10031702"/>
              <a:gd name="connsiteY1064" fmla="*/ 8019746 h 10286998"/>
              <a:gd name="connsiteX1065" fmla="*/ 7258638 w 10031702"/>
              <a:gd name="connsiteY1065" fmla="*/ 8029375 h 10286998"/>
              <a:gd name="connsiteX1066" fmla="*/ 7248243 w 10031702"/>
              <a:gd name="connsiteY1066" fmla="*/ 8031101 h 10286998"/>
              <a:gd name="connsiteX1067" fmla="*/ 7230238 w 10031702"/>
              <a:gd name="connsiteY1067" fmla="*/ 8016451 h 10286998"/>
              <a:gd name="connsiteX1068" fmla="*/ 7250008 w 10031702"/>
              <a:gd name="connsiteY1068" fmla="*/ 7986708 h 10286998"/>
              <a:gd name="connsiteX1069" fmla="*/ 7584307 w 10031702"/>
              <a:gd name="connsiteY1069" fmla="*/ 7986022 h 10286998"/>
              <a:gd name="connsiteX1070" fmla="*/ 7613715 w 10031702"/>
              <a:gd name="connsiteY1070" fmla="*/ 7997968 h 10286998"/>
              <a:gd name="connsiteX1071" fmla="*/ 7625477 w 10031702"/>
              <a:gd name="connsiteY1071" fmla="*/ 8040173 h 10286998"/>
              <a:gd name="connsiteX1072" fmla="*/ 7611841 w 10031702"/>
              <a:gd name="connsiteY1072" fmla="*/ 8063875 h 10286998"/>
              <a:gd name="connsiteX1073" fmla="*/ 7538849 w 10031702"/>
              <a:gd name="connsiteY1073" fmla="*/ 8067294 h 10286998"/>
              <a:gd name="connsiteX1074" fmla="*/ 7532026 w 10031702"/>
              <a:gd name="connsiteY1074" fmla="*/ 8059120 h 10286998"/>
              <a:gd name="connsiteX1075" fmla="*/ 7517222 w 10031702"/>
              <a:gd name="connsiteY1075" fmla="*/ 8050472 h 10286998"/>
              <a:gd name="connsiteX1076" fmla="*/ 7544132 w 10031702"/>
              <a:gd name="connsiteY1076" fmla="*/ 8005473 h 10286998"/>
              <a:gd name="connsiteX1077" fmla="*/ 7584307 w 10031702"/>
              <a:gd name="connsiteY1077" fmla="*/ 7986022 h 10286998"/>
              <a:gd name="connsiteX1078" fmla="*/ 8264842 w 10031702"/>
              <a:gd name="connsiteY1078" fmla="*/ 7970912 h 10286998"/>
              <a:gd name="connsiteX1079" fmla="*/ 8269965 w 10031702"/>
              <a:gd name="connsiteY1079" fmla="*/ 7976354 h 10286998"/>
              <a:gd name="connsiteX1080" fmla="*/ 8276847 w 10031702"/>
              <a:gd name="connsiteY1080" fmla="*/ 7987046 h 10286998"/>
              <a:gd name="connsiteX1081" fmla="*/ 8274412 w 10031702"/>
              <a:gd name="connsiteY1081" fmla="*/ 7993337 h 10286998"/>
              <a:gd name="connsiteX1082" fmla="*/ 8268059 w 10031702"/>
              <a:gd name="connsiteY1082" fmla="*/ 8000264 h 10286998"/>
              <a:gd name="connsiteX1083" fmla="*/ 8255126 w 10031702"/>
              <a:gd name="connsiteY1083" fmla="*/ 7984650 h 10286998"/>
              <a:gd name="connsiteX1084" fmla="*/ 8258691 w 10031702"/>
              <a:gd name="connsiteY1084" fmla="*/ 7972274 h 10286998"/>
              <a:gd name="connsiteX1085" fmla="*/ 8264842 w 10031702"/>
              <a:gd name="connsiteY1085" fmla="*/ 7970912 h 10286998"/>
              <a:gd name="connsiteX1086" fmla="*/ 7303156 w 10031702"/>
              <a:gd name="connsiteY1086" fmla="*/ 7959250 h 10286998"/>
              <a:gd name="connsiteX1087" fmla="*/ 7308828 w 10031702"/>
              <a:gd name="connsiteY1087" fmla="*/ 7960929 h 10286998"/>
              <a:gd name="connsiteX1088" fmla="*/ 7312204 w 10031702"/>
              <a:gd name="connsiteY1088" fmla="*/ 7968338 h 10286998"/>
              <a:gd name="connsiteX1089" fmla="*/ 7318192 w 10031702"/>
              <a:gd name="connsiteY1089" fmla="*/ 7985066 h 10286998"/>
              <a:gd name="connsiteX1090" fmla="*/ 7303156 w 10031702"/>
              <a:gd name="connsiteY1090" fmla="*/ 7959250 h 10286998"/>
              <a:gd name="connsiteX1091" fmla="*/ 8496448 w 10031702"/>
              <a:gd name="connsiteY1091" fmla="*/ 7949473 h 10286998"/>
              <a:gd name="connsiteX1092" fmla="*/ 8503921 w 10031702"/>
              <a:gd name="connsiteY1092" fmla="*/ 7952905 h 10286998"/>
              <a:gd name="connsiteX1093" fmla="*/ 8503755 w 10031702"/>
              <a:gd name="connsiteY1093" fmla="*/ 7956610 h 10286998"/>
              <a:gd name="connsiteX1094" fmla="*/ 8504666 w 10031702"/>
              <a:gd name="connsiteY1094" fmla="*/ 7957501 h 10286998"/>
              <a:gd name="connsiteX1095" fmla="*/ 8499602 w 10031702"/>
              <a:gd name="connsiteY1095" fmla="*/ 7964153 h 10286998"/>
              <a:gd name="connsiteX1096" fmla="*/ 8491796 w 10031702"/>
              <a:gd name="connsiteY1096" fmla="*/ 7968131 h 10286998"/>
              <a:gd name="connsiteX1097" fmla="*/ 8488643 w 10031702"/>
              <a:gd name="connsiteY1097" fmla="*/ 7953449 h 10286998"/>
              <a:gd name="connsiteX1098" fmla="*/ 8496282 w 10031702"/>
              <a:gd name="connsiteY1098" fmla="*/ 7953177 h 10286998"/>
              <a:gd name="connsiteX1099" fmla="*/ 8496448 w 10031702"/>
              <a:gd name="connsiteY1099" fmla="*/ 7949473 h 10286998"/>
              <a:gd name="connsiteX1100" fmla="*/ 7601924 w 10031702"/>
              <a:gd name="connsiteY1100" fmla="*/ 7916679 h 10286998"/>
              <a:gd name="connsiteX1101" fmla="*/ 7611703 w 10031702"/>
              <a:gd name="connsiteY1101" fmla="*/ 7941830 h 10286998"/>
              <a:gd name="connsiteX1102" fmla="*/ 7582813 w 10031702"/>
              <a:gd name="connsiteY1102" fmla="*/ 7941778 h 10286998"/>
              <a:gd name="connsiteX1103" fmla="*/ 7601924 w 10031702"/>
              <a:gd name="connsiteY1103" fmla="*/ 7916679 h 10286998"/>
              <a:gd name="connsiteX1104" fmla="*/ 7312987 w 10031702"/>
              <a:gd name="connsiteY1104" fmla="*/ 7916593 h 10286998"/>
              <a:gd name="connsiteX1105" fmla="*/ 7355397 w 10031702"/>
              <a:gd name="connsiteY1105" fmla="*/ 7930136 h 10286998"/>
              <a:gd name="connsiteX1106" fmla="*/ 7306450 w 10031702"/>
              <a:gd name="connsiteY1106" fmla="*/ 7942900 h 10286998"/>
              <a:gd name="connsiteX1107" fmla="*/ 7301147 w 10031702"/>
              <a:gd name="connsiteY1107" fmla="*/ 7924527 h 10286998"/>
              <a:gd name="connsiteX1108" fmla="*/ 7312987 w 10031702"/>
              <a:gd name="connsiteY1108" fmla="*/ 7916593 h 10286998"/>
              <a:gd name="connsiteX1109" fmla="*/ 7260986 w 10031702"/>
              <a:gd name="connsiteY1109" fmla="*/ 7915002 h 10286998"/>
              <a:gd name="connsiteX1110" fmla="*/ 7278677 w 10031702"/>
              <a:gd name="connsiteY1110" fmla="*/ 7931610 h 10286998"/>
              <a:gd name="connsiteX1111" fmla="*/ 7245495 w 10031702"/>
              <a:gd name="connsiteY1111" fmla="*/ 7937412 h 10286998"/>
              <a:gd name="connsiteX1112" fmla="*/ 7260986 w 10031702"/>
              <a:gd name="connsiteY1112" fmla="*/ 7915002 h 10286998"/>
              <a:gd name="connsiteX1113" fmla="*/ 8223861 w 10031702"/>
              <a:gd name="connsiteY1113" fmla="*/ 7895664 h 10286998"/>
              <a:gd name="connsiteX1114" fmla="*/ 8268629 w 10031702"/>
              <a:gd name="connsiteY1114" fmla="*/ 7902640 h 10286998"/>
              <a:gd name="connsiteX1115" fmla="*/ 8281946 w 10031702"/>
              <a:gd name="connsiteY1115" fmla="*/ 7910617 h 10286998"/>
              <a:gd name="connsiteX1116" fmla="*/ 8285528 w 10031702"/>
              <a:gd name="connsiteY1116" fmla="*/ 7946928 h 10286998"/>
              <a:gd name="connsiteX1117" fmla="*/ 8278499 w 10031702"/>
              <a:gd name="connsiteY1117" fmla="*/ 7960218 h 10286998"/>
              <a:gd name="connsiteX1118" fmla="*/ 8241634 w 10031702"/>
              <a:gd name="connsiteY1118" fmla="*/ 7937907 h 10286998"/>
              <a:gd name="connsiteX1119" fmla="*/ 8231508 w 10031702"/>
              <a:gd name="connsiteY1119" fmla="*/ 7933447 h 10286998"/>
              <a:gd name="connsiteX1120" fmla="*/ 8233295 w 10031702"/>
              <a:gd name="connsiteY1120" fmla="*/ 7945699 h 10286998"/>
              <a:gd name="connsiteX1121" fmla="*/ 8222129 w 10031702"/>
              <a:gd name="connsiteY1121" fmla="*/ 7970386 h 10286998"/>
              <a:gd name="connsiteX1122" fmla="*/ 8149280 w 10031702"/>
              <a:gd name="connsiteY1122" fmla="*/ 7980676 h 10286998"/>
              <a:gd name="connsiteX1123" fmla="*/ 8141569 w 10031702"/>
              <a:gd name="connsiteY1123" fmla="*/ 7973256 h 10286998"/>
              <a:gd name="connsiteX1124" fmla="*/ 8125804 w 10031702"/>
              <a:gd name="connsiteY1124" fmla="*/ 7966122 h 10286998"/>
              <a:gd name="connsiteX1125" fmla="*/ 8148025 w 10031702"/>
              <a:gd name="connsiteY1125" fmla="*/ 7919159 h 10286998"/>
              <a:gd name="connsiteX1126" fmla="*/ 8203257 w 10031702"/>
              <a:gd name="connsiteY1126" fmla="*/ 7898255 h 10286998"/>
              <a:gd name="connsiteX1127" fmla="*/ 8214970 w 10031702"/>
              <a:gd name="connsiteY1127" fmla="*/ 7904130 h 10286998"/>
              <a:gd name="connsiteX1128" fmla="*/ 7653150 w 10031702"/>
              <a:gd name="connsiteY1128" fmla="*/ 7880964 h 10286998"/>
              <a:gd name="connsiteX1129" fmla="*/ 7661095 w 10031702"/>
              <a:gd name="connsiteY1129" fmla="*/ 7893105 h 10286998"/>
              <a:gd name="connsiteX1130" fmla="*/ 7666137 w 10031702"/>
              <a:gd name="connsiteY1130" fmla="*/ 7910749 h 10286998"/>
              <a:gd name="connsiteX1131" fmla="*/ 7634450 w 10031702"/>
              <a:gd name="connsiteY1131" fmla="*/ 7931919 h 10286998"/>
              <a:gd name="connsiteX1132" fmla="*/ 7653150 w 10031702"/>
              <a:gd name="connsiteY1132" fmla="*/ 7880964 h 10286998"/>
              <a:gd name="connsiteX1133" fmla="*/ 7927042 w 10031702"/>
              <a:gd name="connsiteY1133" fmla="*/ 7878475 h 10286998"/>
              <a:gd name="connsiteX1134" fmla="*/ 7950255 w 10031702"/>
              <a:gd name="connsiteY1134" fmla="*/ 7883772 h 10286998"/>
              <a:gd name="connsiteX1135" fmla="*/ 7949410 w 10031702"/>
              <a:gd name="connsiteY1135" fmla="*/ 7902165 h 10286998"/>
              <a:gd name="connsiteX1136" fmla="*/ 7926198 w 10031702"/>
              <a:gd name="connsiteY1136" fmla="*/ 7896868 h 10286998"/>
              <a:gd name="connsiteX1137" fmla="*/ 7927042 w 10031702"/>
              <a:gd name="connsiteY1137" fmla="*/ 7878475 h 10286998"/>
              <a:gd name="connsiteX1138" fmla="*/ 7785557 w 10031702"/>
              <a:gd name="connsiteY1138" fmla="*/ 7834469 h 10286998"/>
              <a:gd name="connsiteX1139" fmla="*/ 7838508 w 10031702"/>
              <a:gd name="connsiteY1139" fmla="*/ 7890569 h 10286998"/>
              <a:gd name="connsiteX1140" fmla="*/ 7727147 w 10031702"/>
              <a:gd name="connsiteY1140" fmla="*/ 7928279 h 10286998"/>
              <a:gd name="connsiteX1141" fmla="*/ 7758407 w 10031702"/>
              <a:gd name="connsiteY1141" fmla="*/ 7837143 h 10286998"/>
              <a:gd name="connsiteX1142" fmla="*/ 7785557 w 10031702"/>
              <a:gd name="connsiteY1142" fmla="*/ 7834469 h 10286998"/>
              <a:gd name="connsiteX1143" fmla="*/ 7484387 w 10031702"/>
              <a:gd name="connsiteY1143" fmla="*/ 7815751 h 10286998"/>
              <a:gd name="connsiteX1144" fmla="*/ 7496965 w 10031702"/>
              <a:gd name="connsiteY1144" fmla="*/ 7826594 h 10286998"/>
              <a:gd name="connsiteX1145" fmla="*/ 7492369 w 10031702"/>
              <a:gd name="connsiteY1145" fmla="*/ 7838055 h 10286998"/>
              <a:gd name="connsiteX1146" fmla="*/ 7476265 w 10031702"/>
              <a:gd name="connsiteY1146" fmla="*/ 7825454 h 10286998"/>
              <a:gd name="connsiteX1147" fmla="*/ 7484387 w 10031702"/>
              <a:gd name="connsiteY1147" fmla="*/ 7815751 h 10286998"/>
              <a:gd name="connsiteX1148" fmla="*/ 7539058 w 10031702"/>
              <a:gd name="connsiteY1148" fmla="*/ 7799828 h 10286998"/>
              <a:gd name="connsiteX1149" fmla="*/ 7557729 w 10031702"/>
              <a:gd name="connsiteY1149" fmla="*/ 7809189 h 10286998"/>
              <a:gd name="connsiteX1150" fmla="*/ 7570109 w 10031702"/>
              <a:gd name="connsiteY1150" fmla="*/ 7818820 h 10286998"/>
              <a:gd name="connsiteX1151" fmla="*/ 7564730 w 10031702"/>
              <a:gd name="connsiteY1151" fmla="*/ 7850452 h 10286998"/>
              <a:gd name="connsiteX1152" fmla="*/ 7563225 w 10031702"/>
              <a:gd name="connsiteY1152" fmla="*/ 7851350 h 10286998"/>
              <a:gd name="connsiteX1153" fmla="*/ 7563800 w 10031702"/>
              <a:gd name="connsiteY1153" fmla="*/ 7851926 h 10286998"/>
              <a:gd name="connsiteX1154" fmla="*/ 7562441 w 10031702"/>
              <a:gd name="connsiteY1154" fmla="*/ 7867215 h 10286998"/>
              <a:gd name="connsiteX1155" fmla="*/ 7547956 w 10031702"/>
              <a:gd name="connsiteY1155" fmla="*/ 7875760 h 10286998"/>
              <a:gd name="connsiteX1156" fmla="*/ 7531916 w 10031702"/>
              <a:gd name="connsiteY1156" fmla="*/ 7875170 h 10286998"/>
              <a:gd name="connsiteX1157" fmla="*/ 7525192 w 10031702"/>
              <a:gd name="connsiteY1157" fmla="*/ 7873696 h 10286998"/>
              <a:gd name="connsiteX1158" fmla="*/ 7525206 w 10031702"/>
              <a:gd name="connsiteY1158" fmla="*/ 7874141 h 10286998"/>
              <a:gd name="connsiteX1159" fmla="*/ 7482787 w 10031702"/>
              <a:gd name="connsiteY1159" fmla="*/ 7949183 h 10286998"/>
              <a:gd name="connsiteX1160" fmla="*/ 7497098 w 10031702"/>
              <a:gd name="connsiteY1160" fmla="*/ 7836416 h 10286998"/>
              <a:gd name="connsiteX1161" fmla="*/ 7524329 w 10031702"/>
              <a:gd name="connsiteY1161" fmla="*/ 7849466 h 10286998"/>
              <a:gd name="connsiteX1162" fmla="*/ 7524454 w 10031702"/>
              <a:gd name="connsiteY1162" fmla="*/ 7852990 h 10286998"/>
              <a:gd name="connsiteX1163" fmla="*/ 7529331 w 10031702"/>
              <a:gd name="connsiteY1163" fmla="*/ 7848794 h 10286998"/>
              <a:gd name="connsiteX1164" fmla="*/ 7525013 w 10031702"/>
              <a:gd name="connsiteY1164" fmla="*/ 7844990 h 10286998"/>
              <a:gd name="connsiteX1165" fmla="*/ 7539058 w 10031702"/>
              <a:gd name="connsiteY1165" fmla="*/ 7799828 h 10286998"/>
              <a:gd name="connsiteX1166" fmla="*/ 7450893 w 10031702"/>
              <a:gd name="connsiteY1166" fmla="*/ 7795256 h 10286998"/>
              <a:gd name="connsiteX1167" fmla="*/ 7460761 w 10031702"/>
              <a:gd name="connsiteY1167" fmla="*/ 7804535 h 10286998"/>
              <a:gd name="connsiteX1168" fmla="*/ 7459303 w 10031702"/>
              <a:gd name="connsiteY1168" fmla="*/ 7808172 h 10286998"/>
              <a:gd name="connsiteX1169" fmla="*/ 7441876 w 10031702"/>
              <a:gd name="connsiteY1169" fmla="*/ 7799497 h 10286998"/>
              <a:gd name="connsiteX1170" fmla="*/ 7450893 w 10031702"/>
              <a:gd name="connsiteY1170" fmla="*/ 7795256 h 10286998"/>
              <a:gd name="connsiteX1171" fmla="*/ 7340592 w 10031702"/>
              <a:gd name="connsiteY1171" fmla="*/ 7792502 h 10286998"/>
              <a:gd name="connsiteX1172" fmla="*/ 7351469 w 10031702"/>
              <a:gd name="connsiteY1172" fmla="*/ 7797579 h 10286998"/>
              <a:gd name="connsiteX1173" fmla="*/ 7360614 w 10031702"/>
              <a:gd name="connsiteY1173" fmla="*/ 7806153 h 10286998"/>
              <a:gd name="connsiteX1174" fmla="*/ 7369919 w 10031702"/>
              <a:gd name="connsiteY1174" fmla="*/ 7801104 h 10286998"/>
              <a:gd name="connsiteX1175" fmla="*/ 7380193 w 10031702"/>
              <a:gd name="connsiteY1175" fmla="*/ 7813326 h 10286998"/>
              <a:gd name="connsiteX1176" fmla="*/ 7369321 w 10031702"/>
              <a:gd name="connsiteY1176" fmla="*/ 7828376 h 10286998"/>
              <a:gd name="connsiteX1177" fmla="*/ 7367232 w 10031702"/>
              <a:gd name="connsiteY1177" fmla="*/ 7839917 h 10286998"/>
              <a:gd name="connsiteX1178" fmla="*/ 7363244 w 10031702"/>
              <a:gd name="connsiteY1178" fmla="*/ 7866404 h 10286998"/>
              <a:gd name="connsiteX1179" fmla="*/ 7342782 w 10031702"/>
              <a:gd name="connsiteY1179" fmla="*/ 7869003 h 10286998"/>
              <a:gd name="connsiteX1180" fmla="*/ 7329170 w 10031702"/>
              <a:gd name="connsiteY1180" fmla="*/ 7799472 h 10286998"/>
              <a:gd name="connsiteX1181" fmla="*/ 7340592 w 10031702"/>
              <a:gd name="connsiteY1181" fmla="*/ 7792502 h 10286998"/>
              <a:gd name="connsiteX1182" fmla="*/ 7688933 w 10031702"/>
              <a:gd name="connsiteY1182" fmla="*/ 7765219 h 10286998"/>
              <a:gd name="connsiteX1183" fmla="*/ 7695473 w 10031702"/>
              <a:gd name="connsiteY1183" fmla="*/ 7786886 h 10286998"/>
              <a:gd name="connsiteX1184" fmla="*/ 7687509 w 10031702"/>
              <a:gd name="connsiteY1184" fmla="*/ 7798864 h 10286998"/>
              <a:gd name="connsiteX1185" fmla="*/ 7673130 w 10031702"/>
              <a:gd name="connsiteY1185" fmla="*/ 7798508 h 10286998"/>
              <a:gd name="connsiteX1186" fmla="*/ 7666303 w 10031702"/>
              <a:gd name="connsiteY1186" fmla="*/ 7793677 h 10286998"/>
              <a:gd name="connsiteX1187" fmla="*/ 7658989 w 10031702"/>
              <a:gd name="connsiteY1187" fmla="*/ 7791580 h 10286998"/>
              <a:gd name="connsiteX1188" fmla="*/ 7653518 w 10031702"/>
              <a:gd name="connsiteY1188" fmla="*/ 7785763 h 10286998"/>
              <a:gd name="connsiteX1189" fmla="*/ 7667044 w 10031702"/>
              <a:gd name="connsiteY1189" fmla="*/ 7776905 h 10286998"/>
              <a:gd name="connsiteX1190" fmla="*/ 7667354 w 10031702"/>
              <a:gd name="connsiteY1190" fmla="*/ 7778095 h 10286998"/>
              <a:gd name="connsiteX1191" fmla="*/ 7671146 w 10031702"/>
              <a:gd name="connsiteY1191" fmla="*/ 7770816 h 10286998"/>
              <a:gd name="connsiteX1192" fmla="*/ 7688933 w 10031702"/>
              <a:gd name="connsiteY1192" fmla="*/ 7765219 h 10286998"/>
              <a:gd name="connsiteX1193" fmla="*/ 8607379 w 10031702"/>
              <a:gd name="connsiteY1193" fmla="*/ 7743233 h 10286998"/>
              <a:gd name="connsiteX1194" fmla="*/ 8627805 w 10031702"/>
              <a:gd name="connsiteY1194" fmla="*/ 7749117 h 10286998"/>
              <a:gd name="connsiteX1195" fmla="*/ 8600326 w 10031702"/>
              <a:gd name="connsiteY1195" fmla="*/ 7773609 h 10286998"/>
              <a:gd name="connsiteX1196" fmla="*/ 8596744 w 10031702"/>
              <a:gd name="connsiteY1196" fmla="*/ 7768424 h 10286998"/>
              <a:gd name="connsiteX1197" fmla="*/ 8585448 w 10031702"/>
              <a:gd name="connsiteY1197" fmla="*/ 7782423 h 10286998"/>
              <a:gd name="connsiteX1198" fmla="*/ 8445069 w 10031702"/>
              <a:gd name="connsiteY1198" fmla="*/ 7775252 h 10286998"/>
              <a:gd name="connsiteX1199" fmla="*/ 8604378 w 10031702"/>
              <a:gd name="connsiteY1199" fmla="*/ 7743467 h 10286998"/>
              <a:gd name="connsiteX1200" fmla="*/ 8603975 w 10031702"/>
              <a:gd name="connsiteY1200" fmla="*/ 7745097 h 10286998"/>
              <a:gd name="connsiteX1201" fmla="*/ 8977454 w 10031702"/>
              <a:gd name="connsiteY1201" fmla="*/ 7733764 h 10286998"/>
              <a:gd name="connsiteX1202" fmla="*/ 8994349 w 10031702"/>
              <a:gd name="connsiteY1202" fmla="*/ 7734101 h 10286998"/>
              <a:gd name="connsiteX1203" fmla="*/ 8991116 w 10031702"/>
              <a:gd name="connsiteY1203" fmla="*/ 7764167 h 10286998"/>
              <a:gd name="connsiteX1204" fmla="*/ 8966128 w 10031702"/>
              <a:gd name="connsiteY1204" fmla="*/ 7751475 h 10286998"/>
              <a:gd name="connsiteX1205" fmla="*/ 8977454 w 10031702"/>
              <a:gd name="connsiteY1205" fmla="*/ 7733764 h 10286998"/>
              <a:gd name="connsiteX1206" fmla="*/ 7332518 w 10031702"/>
              <a:gd name="connsiteY1206" fmla="*/ 7730722 h 10286998"/>
              <a:gd name="connsiteX1207" fmla="*/ 7335095 w 10031702"/>
              <a:gd name="connsiteY1207" fmla="*/ 7764326 h 10286998"/>
              <a:gd name="connsiteX1208" fmla="*/ 7330072 w 10031702"/>
              <a:gd name="connsiteY1208" fmla="*/ 7769469 h 10286998"/>
              <a:gd name="connsiteX1209" fmla="*/ 7332518 w 10031702"/>
              <a:gd name="connsiteY1209" fmla="*/ 7730722 h 10286998"/>
              <a:gd name="connsiteX1210" fmla="*/ 7921291 w 10031702"/>
              <a:gd name="connsiteY1210" fmla="*/ 7728250 h 10286998"/>
              <a:gd name="connsiteX1211" fmla="*/ 7932740 w 10031702"/>
              <a:gd name="connsiteY1211" fmla="*/ 7732230 h 10286998"/>
              <a:gd name="connsiteX1212" fmla="*/ 7946372 w 10031702"/>
              <a:gd name="connsiteY1212" fmla="*/ 7742500 h 10286998"/>
              <a:gd name="connsiteX1213" fmla="*/ 7954288 w 10031702"/>
              <a:gd name="connsiteY1213" fmla="*/ 7755930 h 10286998"/>
              <a:gd name="connsiteX1214" fmla="*/ 7953039 w 10031702"/>
              <a:gd name="connsiteY1214" fmla="*/ 7772523 h 10286998"/>
              <a:gd name="connsiteX1215" fmla="*/ 7951846 w 10031702"/>
              <a:gd name="connsiteY1215" fmla="*/ 7799043 h 10286998"/>
              <a:gd name="connsiteX1216" fmla="*/ 7931598 w 10031702"/>
              <a:gd name="connsiteY1216" fmla="*/ 7803546 h 10286998"/>
              <a:gd name="connsiteX1217" fmla="*/ 7927845 w 10031702"/>
              <a:gd name="connsiteY1217" fmla="*/ 7799233 h 10286998"/>
              <a:gd name="connsiteX1218" fmla="*/ 7929917 w 10031702"/>
              <a:gd name="connsiteY1218" fmla="*/ 7813084 h 10286998"/>
              <a:gd name="connsiteX1219" fmla="*/ 7924852 w 10031702"/>
              <a:gd name="connsiteY1219" fmla="*/ 7842333 h 10286998"/>
              <a:gd name="connsiteX1220" fmla="*/ 7828720 w 10031702"/>
              <a:gd name="connsiteY1220" fmla="*/ 7791326 h 10286998"/>
              <a:gd name="connsiteX1221" fmla="*/ 7832359 w 10031702"/>
              <a:gd name="connsiteY1221" fmla="*/ 7777597 h 10286998"/>
              <a:gd name="connsiteX1222" fmla="*/ 7831870 w 10031702"/>
              <a:gd name="connsiteY1222" fmla="*/ 7776477 h 10286998"/>
              <a:gd name="connsiteX1223" fmla="*/ 7832566 w 10031702"/>
              <a:gd name="connsiteY1223" fmla="*/ 7776817 h 10286998"/>
              <a:gd name="connsiteX1224" fmla="*/ 7833965 w 10031702"/>
              <a:gd name="connsiteY1224" fmla="*/ 7771537 h 10286998"/>
              <a:gd name="connsiteX1225" fmla="*/ 7874389 w 10031702"/>
              <a:gd name="connsiteY1225" fmla="*/ 7749972 h 10286998"/>
              <a:gd name="connsiteX1226" fmla="*/ 7902535 w 10031702"/>
              <a:gd name="connsiteY1226" fmla="*/ 7754596 h 10286998"/>
              <a:gd name="connsiteX1227" fmla="*/ 7904061 w 10031702"/>
              <a:gd name="connsiteY1227" fmla="*/ 7744779 h 10286998"/>
              <a:gd name="connsiteX1228" fmla="*/ 7910565 w 10031702"/>
              <a:gd name="connsiteY1228" fmla="*/ 7737471 h 10286998"/>
              <a:gd name="connsiteX1229" fmla="*/ 7910574 w 10031702"/>
              <a:gd name="connsiteY1229" fmla="*/ 7736211 h 10286998"/>
              <a:gd name="connsiteX1230" fmla="*/ 7921291 w 10031702"/>
              <a:gd name="connsiteY1230" fmla="*/ 7728250 h 10286998"/>
              <a:gd name="connsiteX1231" fmla="*/ 7382226 w 10031702"/>
              <a:gd name="connsiteY1231" fmla="*/ 7698150 h 10286998"/>
              <a:gd name="connsiteX1232" fmla="*/ 7399427 w 10031702"/>
              <a:gd name="connsiteY1232" fmla="*/ 7704582 h 10286998"/>
              <a:gd name="connsiteX1233" fmla="*/ 7407027 w 10031702"/>
              <a:gd name="connsiteY1233" fmla="*/ 7719191 h 10286998"/>
              <a:gd name="connsiteX1234" fmla="*/ 7401494 w 10031702"/>
              <a:gd name="connsiteY1234" fmla="*/ 7726312 h 10286998"/>
              <a:gd name="connsiteX1235" fmla="*/ 7393492 w 10031702"/>
              <a:gd name="connsiteY1235" fmla="*/ 7733124 h 10286998"/>
              <a:gd name="connsiteX1236" fmla="*/ 7370677 w 10031702"/>
              <a:gd name="connsiteY1236" fmla="*/ 7738099 h 10286998"/>
              <a:gd name="connsiteX1237" fmla="*/ 7356459 w 10031702"/>
              <a:gd name="connsiteY1237" fmla="*/ 7728524 h 10286998"/>
              <a:gd name="connsiteX1238" fmla="*/ 7352984 w 10031702"/>
              <a:gd name="connsiteY1238" fmla="*/ 7721846 h 10286998"/>
              <a:gd name="connsiteX1239" fmla="*/ 7382226 w 10031702"/>
              <a:gd name="connsiteY1239" fmla="*/ 7698150 h 10286998"/>
              <a:gd name="connsiteX1240" fmla="*/ 8084542 w 10031702"/>
              <a:gd name="connsiteY1240" fmla="*/ 7690490 h 10286998"/>
              <a:gd name="connsiteX1241" fmla="*/ 8087803 w 10031702"/>
              <a:gd name="connsiteY1241" fmla="*/ 7696760 h 10286998"/>
              <a:gd name="connsiteX1242" fmla="*/ 8091349 w 10031702"/>
              <a:gd name="connsiteY1242" fmla="*/ 7694915 h 10286998"/>
              <a:gd name="connsiteX1243" fmla="*/ 8091065 w 10031702"/>
              <a:gd name="connsiteY1243" fmla="*/ 7703030 h 10286998"/>
              <a:gd name="connsiteX1244" fmla="*/ 8087519 w 10031702"/>
              <a:gd name="connsiteY1244" fmla="*/ 7704876 h 10286998"/>
              <a:gd name="connsiteX1245" fmla="*/ 8087039 w 10031702"/>
              <a:gd name="connsiteY1245" fmla="*/ 7706119 h 10286998"/>
              <a:gd name="connsiteX1246" fmla="*/ 8078796 w 10031702"/>
              <a:gd name="connsiteY1246" fmla="*/ 7705430 h 10286998"/>
              <a:gd name="connsiteX1247" fmla="*/ 8071987 w 10031702"/>
              <a:gd name="connsiteY1247" fmla="*/ 7701004 h 10286998"/>
              <a:gd name="connsiteX1248" fmla="*/ 8084542 w 10031702"/>
              <a:gd name="connsiteY1248" fmla="*/ 7690490 h 10286998"/>
              <a:gd name="connsiteX1249" fmla="*/ 7523718 w 10031702"/>
              <a:gd name="connsiteY1249" fmla="*/ 7689529 h 10286998"/>
              <a:gd name="connsiteX1250" fmla="*/ 7525174 w 10031702"/>
              <a:gd name="connsiteY1250" fmla="*/ 7694325 h 10286998"/>
              <a:gd name="connsiteX1251" fmla="*/ 7519253 w 10031702"/>
              <a:gd name="connsiteY1251" fmla="*/ 7690560 h 10286998"/>
              <a:gd name="connsiteX1252" fmla="*/ 7523718 w 10031702"/>
              <a:gd name="connsiteY1252" fmla="*/ 7689529 h 10286998"/>
              <a:gd name="connsiteX1253" fmla="*/ 7602583 w 10031702"/>
              <a:gd name="connsiteY1253" fmla="*/ 7679438 h 10286998"/>
              <a:gd name="connsiteX1254" fmla="*/ 7629788 w 10031702"/>
              <a:gd name="connsiteY1254" fmla="*/ 7691392 h 10286998"/>
              <a:gd name="connsiteX1255" fmla="*/ 7648455 w 10031702"/>
              <a:gd name="connsiteY1255" fmla="*/ 7750712 h 10286998"/>
              <a:gd name="connsiteX1256" fmla="*/ 7645633 w 10031702"/>
              <a:gd name="connsiteY1256" fmla="*/ 7759139 h 10286998"/>
              <a:gd name="connsiteX1257" fmla="*/ 7650768 w 10031702"/>
              <a:gd name="connsiteY1257" fmla="*/ 7765060 h 10286998"/>
              <a:gd name="connsiteX1258" fmla="*/ 7643333 w 10031702"/>
              <a:gd name="connsiteY1258" fmla="*/ 7766010 h 10286998"/>
              <a:gd name="connsiteX1259" fmla="*/ 7641745 w 10031702"/>
              <a:gd name="connsiteY1259" fmla="*/ 7770746 h 10286998"/>
              <a:gd name="connsiteX1260" fmla="*/ 7577317 w 10031702"/>
              <a:gd name="connsiteY1260" fmla="*/ 7813461 h 10286998"/>
              <a:gd name="connsiteX1261" fmla="*/ 7544239 w 10031702"/>
              <a:gd name="connsiteY1261" fmla="*/ 7748203 h 10286998"/>
              <a:gd name="connsiteX1262" fmla="*/ 7546073 w 10031702"/>
              <a:gd name="connsiteY1262" fmla="*/ 7733586 h 10286998"/>
              <a:gd name="connsiteX1263" fmla="*/ 7535912 w 10031702"/>
              <a:gd name="connsiteY1263" fmla="*/ 7724504 h 10286998"/>
              <a:gd name="connsiteX1264" fmla="*/ 7530912 w 10031702"/>
              <a:gd name="connsiteY1264" fmla="*/ 7686179 h 10286998"/>
              <a:gd name="connsiteX1265" fmla="*/ 7555392 w 10031702"/>
              <a:gd name="connsiteY1265" fmla="*/ 7705976 h 10286998"/>
              <a:gd name="connsiteX1266" fmla="*/ 7567760 w 10031702"/>
              <a:gd name="connsiteY1266" fmla="*/ 7689215 h 10286998"/>
              <a:gd name="connsiteX1267" fmla="*/ 7602583 w 10031702"/>
              <a:gd name="connsiteY1267" fmla="*/ 7679438 h 10286998"/>
              <a:gd name="connsiteX1268" fmla="*/ 7390334 w 10031702"/>
              <a:gd name="connsiteY1268" fmla="*/ 7677789 h 10286998"/>
              <a:gd name="connsiteX1269" fmla="*/ 7398332 w 10031702"/>
              <a:gd name="connsiteY1269" fmla="*/ 7681798 h 10286998"/>
              <a:gd name="connsiteX1270" fmla="*/ 7400746 w 10031702"/>
              <a:gd name="connsiteY1270" fmla="*/ 7688712 h 10286998"/>
              <a:gd name="connsiteX1271" fmla="*/ 7395743 w 10031702"/>
              <a:gd name="connsiteY1271" fmla="*/ 7693870 h 10286998"/>
              <a:gd name="connsiteX1272" fmla="*/ 7384180 w 10031702"/>
              <a:gd name="connsiteY1272" fmla="*/ 7693246 h 10286998"/>
              <a:gd name="connsiteX1273" fmla="*/ 7413939 w 10031702"/>
              <a:gd name="connsiteY1273" fmla="*/ 7675495 h 10286998"/>
              <a:gd name="connsiteX1274" fmla="*/ 7421195 w 10031702"/>
              <a:gd name="connsiteY1274" fmla="*/ 7677101 h 10286998"/>
              <a:gd name="connsiteX1275" fmla="*/ 7426805 w 10031702"/>
              <a:gd name="connsiteY1275" fmla="*/ 7695983 h 10286998"/>
              <a:gd name="connsiteX1276" fmla="*/ 7403750 w 10031702"/>
              <a:gd name="connsiteY1276" fmla="*/ 7696003 h 10286998"/>
              <a:gd name="connsiteX1277" fmla="*/ 7413939 w 10031702"/>
              <a:gd name="connsiteY1277" fmla="*/ 7675495 h 10286998"/>
              <a:gd name="connsiteX1278" fmla="*/ 8351129 w 10031702"/>
              <a:gd name="connsiteY1278" fmla="*/ 7668245 h 10286998"/>
              <a:gd name="connsiteX1279" fmla="*/ 8381794 w 10031702"/>
              <a:gd name="connsiteY1279" fmla="*/ 7695396 h 10286998"/>
              <a:gd name="connsiteX1280" fmla="*/ 8347118 w 10031702"/>
              <a:gd name="connsiteY1280" fmla="*/ 7692439 h 10286998"/>
              <a:gd name="connsiteX1281" fmla="*/ 8351129 w 10031702"/>
              <a:gd name="connsiteY1281" fmla="*/ 7668245 h 10286998"/>
              <a:gd name="connsiteX1282" fmla="*/ 7854741 w 10031702"/>
              <a:gd name="connsiteY1282" fmla="*/ 7652765 h 10286998"/>
              <a:gd name="connsiteX1283" fmla="*/ 7841160 w 10031702"/>
              <a:gd name="connsiteY1283" fmla="*/ 7658619 h 10286998"/>
              <a:gd name="connsiteX1284" fmla="*/ 7815929 w 10031702"/>
              <a:gd name="connsiteY1284" fmla="*/ 7660081 h 10286998"/>
              <a:gd name="connsiteX1285" fmla="*/ 7812028 w 10031702"/>
              <a:gd name="connsiteY1285" fmla="*/ 7671537 h 10286998"/>
              <a:gd name="connsiteX1286" fmla="*/ 7830134 w 10031702"/>
              <a:gd name="connsiteY1286" fmla="*/ 7661788 h 10286998"/>
              <a:gd name="connsiteX1287" fmla="*/ 7846594 w 10031702"/>
              <a:gd name="connsiteY1287" fmla="*/ 7661639 h 10286998"/>
              <a:gd name="connsiteX1288" fmla="*/ 7423607 w 10031702"/>
              <a:gd name="connsiteY1288" fmla="*/ 7643167 h 10286998"/>
              <a:gd name="connsiteX1289" fmla="*/ 7434309 w 10031702"/>
              <a:gd name="connsiteY1289" fmla="*/ 7645874 h 10286998"/>
              <a:gd name="connsiteX1290" fmla="*/ 7444470 w 10031702"/>
              <a:gd name="connsiteY1290" fmla="*/ 7665408 h 10286998"/>
              <a:gd name="connsiteX1291" fmla="*/ 7438849 w 10031702"/>
              <a:gd name="connsiteY1291" fmla="*/ 7672468 h 10286998"/>
              <a:gd name="connsiteX1292" fmla="*/ 7417988 w 10031702"/>
              <a:gd name="connsiteY1292" fmla="*/ 7650227 h 10286998"/>
              <a:gd name="connsiteX1293" fmla="*/ 7423607 w 10031702"/>
              <a:gd name="connsiteY1293" fmla="*/ 7643167 h 10286998"/>
              <a:gd name="connsiteX1294" fmla="*/ 8119770 w 10031702"/>
              <a:gd name="connsiteY1294" fmla="*/ 7623879 h 10286998"/>
              <a:gd name="connsiteX1295" fmla="*/ 8144501 w 10031702"/>
              <a:gd name="connsiteY1295" fmla="*/ 7634152 h 10286998"/>
              <a:gd name="connsiteX1296" fmla="*/ 8196259 w 10031702"/>
              <a:gd name="connsiteY1296" fmla="*/ 7667739 h 10286998"/>
              <a:gd name="connsiteX1297" fmla="*/ 8199033 w 10031702"/>
              <a:gd name="connsiteY1297" fmla="*/ 7679065 h 10286998"/>
              <a:gd name="connsiteX1298" fmla="*/ 8202278 w 10031702"/>
              <a:gd name="connsiteY1298" fmla="*/ 7681129 h 10286998"/>
              <a:gd name="connsiteX1299" fmla="*/ 8201808 w 10031702"/>
              <a:gd name="connsiteY1299" fmla="*/ 7690390 h 10286998"/>
              <a:gd name="connsiteX1300" fmla="*/ 8180481 w 10031702"/>
              <a:gd name="connsiteY1300" fmla="*/ 7681609 h 10286998"/>
              <a:gd name="connsiteX1301" fmla="*/ 8164257 w 10031702"/>
              <a:gd name="connsiteY1301" fmla="*/ 7671291 h 10286998"/>
              <a:gd name="connsiteX1302" fmla="*/ 8119770 w 10031702"/>
              <a:gd name="connsiteY1302" fmla="*/ 7623879 h 10286998"/>
              <a:gd name="connsiteX1303" fmla="*/ 8451562 w 10031702"/>
              <a:gd name="connsiteY1303" fmla="*/ 7619967 h 10286998"/>
              <a:gd name="connsiteX1304" fmla="*/ 8467684 w 10031702"/>
              <a:gd name="connsiteY1304" fmla="*/ 7626848 h 10286998"/>
              <a:gd name="connsiteX1305" fmla="*/ 8450837 w 10031702"/>
              <a:gd name="connsiteY1305" fmla="*/ 7651235 h 10286998"/>
              <a:gd name="connsiteX1306" fmla="*/ 8432563 w 10031702"/>
              <a:gd name="connsiteY1306" fmla="*/ 7630655 h 10286998"/>
              <a:gd name="connsiteX1307" fmla="*/ 8451562 w 10031702"/>
              <a:gd name="connsiteY1307" fmla="*/ 7619967 h 10286998"/>
              <a:gd name="connsiteX1308" fmla="*/ 7804989 w 10031702"/>
              <a:gd name="connsiteY1308" fmla="*/ 7613325 h 10286998"/>
              <a:gd name="connsiteX1309" fmla="*/ 7817237 w 10031702"/>
              <a:gd name="connsiteY1309" fmla="*/ 7628067 h 10286998"/>
              <a:gd name="connsiteX1310" fmla="*/ 7821553 w 10031702"/>
              <a:gd name="connsiteY1310" fmla="*/ 7628016 h 10286998"/>
              <a:gd name="connsiteX1311" fmla="*/ 7870374 w 10031702"/>
              <a:gd name="connsiteY1311" fmla="*/ 7646026 h 10286998"/>
              <a:gd name="connsiteX1312" fmla="*/ 7863873 w 10031702"/>
              <a:gd name="connsiteY1312" fmla="*/ 7648828 h 10286998"/>
              <a:gd name="connsiteX1313" fmla="*/ 7864746 w 10031702"/>
              <a:gd name="connsiteY1313" fmla="*/ 7661476 h 10286998"/>
              <a:gd name="connsiteX1314" fmla="*/ 7869308 w 10031702"/>
              <a:gd name="connsiteY1314" fmla="*/ 7661435 h 10286998"/>
              <a:gd name="connsiteX1315" fmla="*/ 7907706 w 10031702"/>
              <a:gd name="connsiteY1315" fmla="*/ 7674676 h 10286998"/>
              <a:gd name="connsiteX1316" fmla="*/ 7886590 w 10031702"/>
              <a:gd name="connsiteY1316" fmla="*/ 7691731 h 10286998"/>
              <a:gd name="connsiteX1317" fmla="*/ 7868481 w 10031702"/>
              <a:gd name="connsiteY1317" fmla="*/ 7693699 h 10286998"/>
              <a:gd name="connsiteX1318" fmla="*/ 7879559 w 10031702"/>
              <a:gd name="connsiteY1318" fmla="*/ 7734394 h 10286998"/>
              <a:gd name="connsiteX1319" fmla="*/ 7861260 w 10031702"/>
              <a:gd name="connsiteY1319" fmla="*/ 7752838 h 10286998"/>
              <a:gd name="connsiteX1320" fmla="*/ 7837596 w 10031702"/>
              <a:gd name="connsiteY1320" fmla="*/ 7699368 h 10286998"/>
              <a:gd name="connsiteX1321" fmla="*/ 7839321 w 10031702"/>
              <a:gd name="connsiteY1321" fmla="*/ 7688353 h 10286998"/>
              <a:gd name="connsiteX1322" fmla="*/ 7811136 w 10031702"/>
              <a:gd name="connsiteY1322" fmla="*/ 7678941 h 10286998"/>
              <a:gd name="connsiteX1323" fmla="*/ 7822855 w 10031702"/>
              <a:gd name="connsiteY1323" fmla="*/ 7689755 h 10286998"/>
              <a:gd name="connsiteX1324" fmla="*/ 7829898 w 10031702"/>
              <a:gd name="connsiteY1324" fmla="*/ 7722382 h 10286998"/>
              <a:gd name="connsiteX1325" fmla="*/ 7762666 w 10031702"/>
              <a:gd name="connsiteY1325" fmla="*/ 7755747 h 10286998"/>
              <a:gd name="connsiteX1326" fmla="*/ 7725929 w 10031702"/>
              <a:gd name="connsiteY1326" fmla="*/ 7753130 h 10286998"/>
              <a:gd name="connsiteX1327" fmla="*/ 7728081 w 10031702"/>
              <a:gd name="connsiteY1327" fmla="*/ 7756679 h 10286998"/>
              <a:gd name="connsiteX1328" fmla="*/ 7724553 w 10031702"/>
              <a:gd name="connsiteY1328" fmla="*/ 7797029 h 10286998"/>
              <a:gd name="connsiteX1329" fmla="*/ 7697933 w 10031702"/>
              <a:gd name="connsiteY1329" fmla="*/ 7756437 h 10286998"/>
              <a:gd name="connsiteX1330" fmla="*/ 7697780 w 10031702"/>
              <a:gd name="connsiteY1330" fmla="*/ 7744327 h 10286998"/>
              <a:gd name="connsiteX1331" fmla="*/ 7684882 w 10031702"/>
              <a:gd name="connsiteY1331" fmla="*/ 7740171 h 10286998"/>
              <a:gd name="connsiteX1332" fmla="*/ 7670607 w 10031702"/>
              <a:gd name="connsiteY1332" fmla="*/ 7705613 h 10286998"/>
              <a:gd name="connsiteX1333" fmla="*/ 7674655 w 10031702"/>
              <a:gd name="connsiteY1333" fmla="*/ 7696622 h 10286998"/>
              <a:gd name="connsiteX1334" fmla="*/ 7669276 w 10031702"/>
              <a:gd name="connsiteY1334" fmla="*/ 7692944 h 10286998"/>
              <a:gd name="connsiteX1335" fmla="*/ 7660140 w 10031702"/>
              <a:gd name="connsiteY1335" fmla="*/ 7667769 h 10286998"/>
              <a:gd name="connsiteX1336" fmla="*/ 7707486 w 10031702"/>
              <a:gd name="connsiteY1336" fmla="*/ 7644918 h 10286998"/>
              <a:gd name="connsiteX1337" fmla="*/ 7720589 w 10031702"/>
              <a:gd name="connsiteY1337" fmla="*/ 7655631 h 10286998"/>
              <a:gd name="connsiteX1338" fmla="*/ 7721282 w 10031702"/>
              <a:gd name="connsiteY1338" fmla="*/ 7667135 h 10286998"/>
              <a:gd name="connsiteX1339" fmla="*/ 7730344 w 10031702"/>
              <a:gd name="connsiteY1339" fmla="*/ 7663645 h 10286998"/>
              <a:gd name="connsiteX1340" fmla="*/ 7762765 w 10031702"/>
              <a:gd name="connsiteY1340" fmla="*/ 7663023 h 10286998"/>
              <a:gd name="connsiteX1341" fmla="*/ 7760896 w 10031702"/>
              <a:gd name="connsiteY1341" fmla="*/ 7658373 h 10286998"/>
              <a:gd name="connsiteX1342" fmla="*/ 7747537 w 10031702"/>
              <a:gd name="connsiteY1342" fmla="*/ 7646098 h 10286998"/>
              <a:gd name="connsiteX1343" fmla="*/ 7764897 w 10031702"/>
              <a:gd name="connsiteY1343" fmla="*/ 7641538 h 10286998"/>
              <a:gd name="connsiteX1344" fmla="*/ 7762848 w 10031702"/>
              <a:gd name="connsiteY1344" fmla="*/ 7640075 h 10286998"/>
              <a:gd name="connsiteX1345" fmla="*/ 7785896 w 10031702"/>
              <a:gd name="connsiteY1345" fmla="*/ 7630602 h 10286998"/>
              <a:gd name="connsiteX1346" fmla="*/ 7789935 w 10031702"/>
              <a:gd name="connsiteY1346" fmla="*/ 7626153 h 10286998"/>
              <a:gd name="connsiteX1347" fmla="*/ 7804989 w 10031702"/>
              <a:gd name="connsiteY1347" fmla="*/ 7613325 h 10286998"/>
              <a:gd name="connsiteX1348" fmla="*/ 7406593 w 10031702"/>
              <a:gd name="connsiteY1348" fmla="*/ 7571698 h 10286998"/>
              <a:gd name="connsiteX1349" fmla="*/ 7436793 w 10031702"/>
              <a:gd name="connsiteY1349" fmla="*/ 7572378 h 10286998"/>
              <a:gd name="connsiteX1350" fmla="*/ 7442071 w 10031702"/>
              <a:gd name="connsiteY1350" fmla="*/ 7595439 h 10286998"/>
              <a:gd name="connsiteX1351" fmla="*/ 7441950 w 10031702"/>
              <a:gd name="connsiteY1351" fmla="*/ 7595542 h 10286998"/>
              <a:gd name="connsiteX1352" fmla="*/ 7451672 w 10031702"/>
              <a:gd name="connsiteY1352" fmla="*/ 7602425 h 10286998"/>
              <a:gd name="connsiteX1353" fmla="*/ 7407828 w 10031702"/>
              <a:gd name="connsiteY1353" fmla="*/ 7609502 h 10286998"/>
              <a:gd name="connsiteX1354" fmla="*/ 7404278 w 10031702"/>
              <a:gd name="connsiteY1354" fmla="*/ 7606396 h 10286998"/>
              <a:gd name="connsiteX1355" fmla="*/ 7393419 w 10031702"/>
              <a:gd name="connsiteY1355" fmla="*/ 7605204 h 10286998"/>
              <a:gd name="connsiteX1356" fmla="*/ 7388667 w 10031702"/>
              <a:gd name="connsiteY1356" fmla="*/ 7589647 h 10286998"/>
              <a:gd name="connsiteX1357" fmla="*/ 7406593 w 10031702"/>
              <a:gd name="connsiteY1357" fmla="*/ 7571698 h 10286998"/>
              <a:gd name="connsiteX1358" fmla="*/ 7577831 w 10031702"/>
              <a:gd name="connsiteY1358" fmla="*/ 7566790 h 10286998"/>
              <a:gd name="connsiteX1359" fmla="*/ 7576672 w 10031702"/>
              <a:gd name="connsiteY1359" fmla="*/ 7569797 h 10286998"/>
              <a:gd name="connsiteX1360" fmla="*/ 7580351 w 10031702"/>
              <a:gd name="connsiteY1360" fmla="*/ 7568450 h 10286998"/>
              <a:gd name="connsiteX1361" fmla="*/ 8829450 w 10031702"/>
              <a:gd name="connsiteY1361" fmla="*/ 7551338 h 10286998"/>
              <a:gd name="connsiteX1362" fmla="*/ 8862260 w 10031702"/>
              <a:gd name="connsiteY1362" fmla="*/ 7556986 h 10286998"/>
              <a:gd name="connsiteX1363" fmla="*/ 8861173 w 10031702"/>
              <a:gd name="connsiteY1363" fmla="*/ 7579560 h 10286998"/>
              <a:gd name="connsiteX1364" fmla="*/ 8830688 w 10031702"/>
              <a:gd name="connsiteY1364" fmla="*/ 7582848 h 10286998"/>
              <a:gd name="connsiteX1365" fmla="*/ 8829450 w 10031702"/>
              <a:gd name="connsiteY1365" fmla="*/ 7551338 h 10286998"/>
              <a:gd name="connsiteX1366" fmla="*/ 8313181 w 10031702"/>
              <a:gd name="connsiteY1366" fmla="*/ 7510825 h 10286998"/>
              <a:gd name="connsiteX1367" fmla="*/ 8357582 w 10031702"/>
              <a:gd name="connsiteY1367" fmla="*/ 7515403 h 10286998"/>
              <a:gd name="connsiteX1368" fmla="*/ 8370348 w 10031702"/>
              <a:gd name="connsiteY1368" fmla="*/ 7523824 h 10286998"/>
              <a:gd name="connsiteX1369" fmla="*/ 8311403 w 10031702"/>
              <a:gd name="connsiteY1369" fmla="*/ 7545498 h 10286998"/>
              <a:gd name="connsiteX1370" fmla="*/ 8313181 w 10031702"/>
              <a:gd name="connsiteY1370" fmla="*/ 7510825 h 10286998"/>
              <a:gd name="connsiteX1371" fmla="*/ 7817559 w 10031702"/>
              <a:gd name="connsiteY1371" fmla="*/ 7508802 h 10286998"/>
              <a:gd name="connsiteX1372" fmla="*/ 7864154 w 10031702"/>
              <a:gd name="connsiteY1372" fmla="*/ 7525520 h 10286998"/>
              <a:gd name="connsiteX1373" fmla="*/ 7825736 w 10031702"/>
              <a:gd name="connsiteY1373" fmla="*/ 7580914 h 10286998"/>
              <a:gd name="connsiteX1374" fmla="*/ 7795587 w 10031702"/>
              <a:gd name="connsiteY1374" fmla="*/ 7561451 h 10286998"/>
              <a:gd name="connsiteX1375" fmla="*/ 7817559 w 10031702"/>
              <a:gd name="connsiteY1375" fmla="*/ 7508802 h 10286998"/>
              <a:gd name="connsiteX1376" fmla="*/ 7454199 w 10031702"/>
              <a:gd name="connsiteY1376" fmla="*/ 7508498 h 10286998"/>
              <a:gd name="connsiteX1377" fmla="*/ 7465307 w 10031702"/>
              <a:gd name="connsiteY1377" fmla="*/ 7532782 h 10286998"/>
              <a:gd name="connsiteX1378" fmla="*/ 7457076 w 10031702"/>
              <a:gd name="connsiteY1378" fmla="*/ 7543029 h 10286998"/>
              <a:gd name="connsiteX1379" fmla="*/ 7436492 w 10031702"/>
              <a:gd name="connsiteY1379" fmla="*/ 7545621 h 10286998"/>
              <a:gd name="connsiteX1380" fmla="*/ 7441621 w 10031702"/>
              <a:gd name="connsiteY1380" fmla="*/ 7511566 h 10286998"/>
              <a:gd name="connsiteX1381" fmla="*/ 7454199 w 10031702"/>
              <a:gd name="connsiteY1381" fmla="*/ 7508498 h 10286998"/>
              <a:gd name="connsiteX1382" fmla="*/ 9101040 w 10031702"/>
              <a:gd name="connsiteY1382" fmla="*/ 7493404 h 10286998"/>
              <a:gd name="connsiteX1383" fmla="*/ 9122448 w 10031702"/>
              <a:gd name="connsiteY1383" fmla="*/ 7624694 h 10286998"/>
              <a:gd name="connsiteX1384" fmla="*/ 9101040 w 10031702"/>
              <a:gd name="connsiteY1384" fmla="*/ 7493404 h 10286998"/>
              <a:gd name="connsiteX1385" fmla="*/ 8570490 w 10031702"/>
              <a:gd name="connsiteY1385" fmla="*/ 7489561 h 10286998"/>
              <a:gd name="connsiteX1386" fmla="*/ 8614010 w 10031702"/>
              <a:gd name="connsiteY1386" fmla="*/ 7505729 h 10286998"/>
              <a:gd name="connsiteX1387" fmla="*/ 8624052 w 10031702"/>
              <a:gd name="connsiteY1387" fmla="*/ 7516709 h 10286998"/>
              <a:gd name="connsiteX1388" fmla="*/ 8556633 w 10031702"/>
              <a:gd name="connsiteY1388" fmla="*/ 7519975 h 10286998"/>
              <a:gd name="connsiteX1389" fmla="*/ 8570490 w 10031702"/>
              <a:gd name="connsiteY1389" fmla="*/ 7489561 h 10286998"/>
              <a:gd name="connsiteX1390" fmla="*/ 7936129 w 10031702"/>
              <a:gd name="connsiteY1390" fmla="*/ 7485033 h 10286998"/>
              <a:gd name="connsiteX1391" fmla="*/ 7939251 w 10031702"/>
              <a:gd name="connsiteY1391" fmla="*/ 7486568 h 10286998"/>
              <a:gd name="connsiteX1392" fmla="*/ 7944962 w 10031702"/>
              <a:gd name="connsiteY1392" fmla="*/ 7493078 h 10286998"/>
              <a:gd name="connsiteX1393" fmla="*/ 7951653 w 10031702"/>
              <a:gd name="connsiteY1393" fmla="*/ 7514876 h 10286998"/>
              <a:gd name="connsiteX1394" fmla="*/ 7955311 w 10031702"/>
              <a:gd name="connsiteY1394" fmla="*/ 7512973 h 10286998"/>
              <a:gd name="connsiteX1395" fmla="*/ 7935092 w 10031702"/>
              <a:gd name="connsiteY1395" fmla="*/ 7527704 h 10286998"/>
              <a:gd name="connsiteX1396" fmla="*/ 7907080 w 10031702"/>
              <a:gd name="connsiteY1396" fmla="*/ 7491717 h 10286998"/>
              <a:gd name="connsiteX1397" fmla="*/ 7936129 w 10031702"/>
              <a:gd name="connsiteY1397" fmla="*/ 7485033 h 10286998"/>
              <a:gd name="connsiteX1398" fmla="*/ 7451399 w 10031702"/>
              <a:gd name="connsiteY1398" fmla="*/ 7483340 h 10286998"/>
              <a:gd name="connsiteX1399" fmla="*/ 7456127 w 10031702"/>
              <a:gd name="connsiteY1399" fmla="*/ 7487247 h 10286998"/>
              <a:gd name="connsiteX1400" fmla="*/ 7448280 w 10031702"/>
              <a:gd name="connsiteY1400" fmla="*/ 7485610 h 10286998"/>
              <a:gd name="connsiteX1401" fmla="*/ 7451399 w 10031702"/>
              <a:gd name="connsiteY1401" fmla="*/ 7483340 h 10286998"/>
              <a:gd name="connsiteX1402" fmla="*/ 7804365 w 10031702"/>
              <a:gd name="connsiteY1402" fmla="*/ 7456674 h 10286998"/>
              <a:gd name="connsiteX1403" fmla="*/ 7810042 w 10031702"/>
              <a:gd name="connsiteY1403" fmla="*/ 7459466 h 10286998"/>
              <a:gd name="connsiteX1404" fmla="*/ 7801510 w 10031702"/>
              <a:gd name="connsiteY1404" fmla="*/ 7459309 h 10286998"/>
              <a:gd name="connsiteX1405" fmla="*/ 7804365 w 10031702"/>
              <a:gd name="connsiteY1405" fmla="*/ 7456674 h 10286998"/>
              <a:gd name="connsiteX1406" fmla="*/ 8220850 w 10031702"/>
              <a:gd name="connsiteY1406" fmla="*/ 7455683 h 10286998"/>
              <a:gd name="connsiteX1407" fmla="*/ 8196759 w 10031702"/>
              <a:gd name="connsiteY1407" fmla="*/ 7546802 h 10286998"/>
              <a:gd name="connsiteX1408" fmla="*/ 8195953 w 10031702"/>
              <a:gd name="connsiteY1408" fmla="*/ 7497087 h 10286998"/>
              <a:gd name="connsiteX1409" fmla="*/ 8220850 w 10031702"/>
              <a:gd name="connsiteY1409" fmla="*/ 7455683 h 10286998"/>
              <a:gd name="connsiteX1410" fmla="*/ 8370847 w 10031702"/>
              <a:gd name="connsiteY1410" fmla="*/ 7445372 h 10286998"/>
              <a:gd name="connsiteX1411" fmla="*/ 8386000 w 10031702"/>
              <a:gd name="connsiteY1411" fmla="*/ 7448259 h 10286998"/>
              <a:gd name="connsiteX1412" fmla="*/ 8445057 w 10031702"/>
              <a:gd name="connsiteY1412" fmla="*/ 7529187 h 10286998"/>
              <a:gd name="connsiteX1413" fmla="*/ 8355625 w 10031702"/>
              <a:gd name="connsiteY1413" fmla="*/ 7450205 h 10286998"/>
              <a:gd name="connsiteX1414" fmla="*/ 8370847 w 10031702"/>
              <a:gd name="connsiteY1414" fmla="*/ 7445372 h 10286998"/>
              <a:gd name="connsiteX1415" fmla="*/ 8022803 w 10031702"/>
              <a:gd name="connsiteY1415" fmla="*/ 7434496 h 10286998"/>
              <a:gd name="connsiteX1416" fmla="*/ 8022898 w 10031702"/>
              <a:gd name="connsiteY1416" fmla="*/ 7435293 h 10286998"/>
              <a:gd name="connsiteX1417" fmla="*/ 8025756 w 10031702"/>
              <a:gd name="connsiteY1417" fmla="*/ 7435966 h 10286998"/>
              <a:gd name="connsiteX1418" fmla="*/ 8847093 w 10031702"/>
              <a:gd name="connsiteY1418" fmla="*/ 7408416 h 10286998"/>
              <a:gd name="connsiteX1419" fmla="*/ 8871823 w 10031702"/>
              <a:gd name="connsiteY1419" fmla="*/ 7422150 h 10286998"/>
              <a:gd name="connsiteX1420" fmla="*/ 8868710 w 10031702"/>
              <a:gd name="connsiteY1420" fmla="*/ 7452106 h 10286998"/>
              <a:gd name="connsiteX1421" fmla="*/ 8826934 w 10031702"/>
              <a:gd name="connsiteY1421" fmla="*/ 7425454 h 10286998"/>
              <a:gd name="connsiteX1422" fmla="*/ 8847093 w 10031702"/>
              <a:gd name="connsiteY1422" fmla="*/ 7408416 h 10286998"/>
              <a:gd name="connsiteX1423" fmla="*/ 7470171 w 10031702"/>
              <a:gd name="connsiteY1423" fmla="*/ 7404371 h 10286998"/>
              <a:gd name="connsiteX1424" fmla="*/ 7485595 w 10031702"/>
              <a:gd name="connsiteY1424" fmla="*/ 7409305 h 10286998"/>
              <a:gd name="connsiteX1425" fmla="*/ 7485189 w 10031702"/>
              <a:gd name="connsiteY1425" fmla="*/ 7418797 h 10286998"/>
              <a:gd name="connsiteX1426" fmla="*/ 7479504 w 10031702"/>
              <a:gd name="connsiteY1426" fmla="*/ 7429810 h 10286998"/>
              <a:gd name="connsiteX1427" fmla="*/ 7460696 w 10031702"/>
              <a:gd name="connsiteY1427" fmla="*/ 7422726 h 10286998"/>
              <a:gd name="connsiteX1428" fmla="*/ 7461103 w 10031702"/>
              <a:gd name="connsiteY1428" fmla="*/ 7413232 h 10286998"/>
              <a:gd name="connsiteX1429" fmla="*/ 7470171 w 10031702"/>
              <a:gd name="connsiteY1429" fmla="*/ 7404371 h 10286998"/>
              <a:gd name="connsiteX1430" fmla="*/ 7771632 w 10031702"/>
              <a:gd name="connsiteY1430" fmla="*/ 7402647 h 10286998"/>
              <a:gd name="connsiteX1431" fmla="*/ 7780185 w 10031702"/>
              <a:gd name="connsiteY1431" fmla="*/ 7404145 h 10286998"/>
              <a:gd name="connsiteX1432" fmla="*/ 7810702 w 10031702"/>
              <a:gd name="connsiteY1432" fmla="*/ 7427493 h 10286998"/>
              <a:gd name="connsiteX1433" fmla="*/ 7817213 w 10031702"/>
              <a:gd name="connsiteY1433" fmla="*/ 7431634 h 10286998"/>
              <a:gd name="connsiteX1434" fmla="*/ 7820096 w 10031702"/>
              <a:gd name="connsiteY1434" fmla="*/ 7442809 h 10286998"/>
              <a:gd name="connsiteX1435" fmla="*/ 7788977 w 10031702"/>
              <a:gd name="connsiteY1435" fmla="*/ 7427691 h 10286998"/>
              <a:gd name="connsiteX1436" fmla="*/ 7772699 w 10031702"/>
              <a:gd name="connsiteY1436" fmla="*/ 7417339 h 10286998"/>
              <a:gd name="connsiteX1437" fmla="*/ 7769818 w 10031702"/>
              <a:gd name="connsiteY1437" fmla="*/ 7406164 h 10286998"/>
              <a:gd name="connsiteX1438" fmla="*/ 8628177 w 10031702"/>
              <a:gd name="connsiteY1438" fmla="*/ 7376294 h 10286998"/>
              <a:gd name="connsiteX1439" fmla="*/ 8638649 w 10031702"/>
              <a:gd name="connsiteY1439" fmla="*/ 7378427 h 10286998"/>
              <a:gd name="connsiteX1440" fmla="*/ 8666783 w 10031702"/>
              <a:gd name="connsiteY1440" fmla="*/ 7404678 h 10286998"/>
              <a:gd name="connsiteX1441" fmla="*/ 8672196 w 10031702"/>
              <a:gd name="connsiteY1441" fmla="*/ 7411956 h 10286998"/>
              <a:gd name="connsiteX1442" fmla="*/ 8677609 w 10031702"/>
              <a:gd name="connsiteY1442" fmla="*/ 7419234 h 10286998"/>
              <a:gd name="connsiteX1443" fmla="*/ 8674955 w 10031702"/>
              <a:gd name="connsiteY1443" fmla="*/ 7436243 h 10286998"/>
              <a:gd name="connsiteX1444" fmla="*/ 8621642 w 10031702"/>
              <a:gd name="connsiteY1444" fmla="*/ 7382206 h 10286998"/>
              <a:gd name="connsiteX1445" fmla="*/ 8628177 w 10031702"/>
              <a:gd name="connsiteY1445" fmla="*/ 7376294 h 10286998"/>
              <a:gd name="connsiteX1446" fmla="*/ 8456273 w 10031702"/>
              <a:gd name="connsiteY1446" fmla="*/ 7371757 h 10286998"/>
              <a:gd name="connsiteX1447" fmla="*/ 8487800 w 10031702"/>
              <a:gd name="connsiteY1447" fmla="*/ 7403283 h 10286998"/>
              <a:gd name="connsiteX1448" fmla="*/ 8447083 w 10031702"/>
              <a:gd name="connsiteY1448" fmla="*/ 7421331 h 10286998"/>
              <a:gd name="connsiteX1449" fmla="*/ 8456273 w 10031702"/>
              <a:gd name="connsiteY1449" fmla="*/ 7371757 h 10286998"/>
              <a:gd name="connsiteX1450" fmla="*/ 8008604 w 10031702"/>
              <a:gd name="connsiteY1450" fmla="*/ 7364750 h 10286998"/>
              <a:gd name="connsiteX1451" fmla="*/ 8017499 w 10031702"/>
              <a:gd name="connsiteY1451" fmla="*/ 7373656 h 10286998"/>
              <a:gd name="connsiteX1452" fmla="*/ 8019466 w 10031702"/>
              <a:gd name="connsiteY1452" fmla="*/ 7379111 h 10286998"/>
              <a:gd name="connsiteX1453" fmla="*/ 8022930 w 10031702"/>
              <a:gd name="connsiteY1453" fmla="*/ 7380835 h 10286998"/>
              <a:gd name="connsiteX1454" fmla="*/ 8021433 w 10031702"/>
              <a:gd name="connsiteY1454" fmla="*/ 7384568 h 10286998"/>
              <a:gd name="connsiteX1455" fmla="*/ 8025368 w 10031702"/>
              <a:gd name="connsiteY1455" fmla="*/ 7395481 h 10286998"/>
              <a:gd name="connsiteX1456" fmla="*/ 8041661 w 10031702"/>
              <a:gd name="connsiteY1456" fmla="*/ 7417022 h 10286998"/>
              <a:gd name="connsiteX1457" fmla="*/ 8046539 w 10031702"/>
              <a:gd name="connsiteY1457" fmla="*/ 7446313 h 10286998"/>
              <a:gd name="connsiteX1458" fmla="*/ 8036617 w 10031702"/>
              <a:gd name="connsiteY1458" fmla="*/ 7450327 h 10286998"/>
              <a:gd name="connsiteX1459" fmla="*/ 8040554 w 10031702"/>
              <a:gd name="connsiteY1459" fmla="*/ 7461240 h 10286998"/>
              <a:gd name="connsiteX1460" fmla="*/ 8017636 w 10031702"/>
              <a:gd name="connsiteY1460" fmla="*/ 7508031 h 10286998"/>
              <a:gd name="connsiteX1461" fmla="*/ 8013474 w 10031702"/>
              <a:gd name="connsiteY1461" fmla="*/ 7507606 h 10286998"/>
              <a:gd name="connsiteX1462" fmla="*/ 8014200 w 10031702"/>
              <a:gd name="connsiteY1462" fmla="*/ 7515201 h 10286998"/>
              <a:gd name="connsiteX1463" fmla="*/ 8023374 w 10031702"/>
              <a:gd name="connsiteY1463" fmla="*/ 7523253 h 10286998"/>
              <a:gd name="connsiteX1464" fmla="*/ 8019963 w 10031702"/>
              <a:gd name="connsiteY1464" fmla="*/ 7513908 h 10286998"/>
              <a:gd name="connsiteX1465" fmla="*/ 8029530 w 10031702"/>
              <a:gd name="connsiteY1465" fmla="*/ 7504433 h 10286998"/>
              <a:gd name="connsiteX1466" fmla="*/ 8050672 w 10031702"/>
              <a:gd name="connsiteY1466" fmla="*/ 7524939 h 10286998"/>
              <a:gd name="connsiteX1467" fmla="*/ 8037195 w 10031702"/>
              <a:gd name="connsiteY1467" fmla="*/ 7533491 h 10286998"/>
              <a:gd name="connsiteX1468" fmla="*/ 8037949 w 10031702"/>
              <a:gd name="connsiteY1468" fmla="*/ 7534027 h 10286998"/>
              <a:gd name="connsiteX1469" fmla="*/ 8041722 w 10031702"/>
              <a:gd name="connsiteY1469" fmla="*/ 7550076 h 10286998"/>
              <a:gd name="connsiteX1470" fmla="*/ 8020303 w 10031702"/>
              <a:gd name="connsiteY1470" fmla="*/ 7579553 h 10286998"/>
              <a:gd name="connsiteX1471" fmla="*/ 8006820 w 10031702"/>
              <a:gd name="connsiteY1471" fmla="*/ 7583969 h 10286998"/>
              <a:gd name="connsiteX1472" fmla="*/ 7996525 w 10031702"/>
              <a:gd name="connsiteY1472" fmla="*/ 7539374 h 10286998"/>
              <a:gd name="connsiteX1473" fmla="*/ 7983782 w 10031702"/>
              <a:gd name="connsiteY1473" fmla="*/ 7503575 h 10286998"/>
              <a:gd name="connsiteX1474" fmla="*/ 7982780 w 10031702"/>
              <a:gd name="connsiteY1474" fmla="*/ 7502990 h 10286998"/>
              <a:gd name="connsiteX1475" fmla="*/ 7974574 w 10031702"/>
              <a:gd name="connsiteY1475" fmla="*/ 7491071 h 10286998"/>
              <a:gd name="connsiteX1476" fmla="*/ 7973716 w 10031702"/>
              <a:gd name="connsiteY1476" fmla="*/ 7474337 h 10286998"/>
              <a:gd name="connsiteX1477" fmla="*/ 7963761 w 10031702"/>
              <a:gd name="connsiteY1477" fmla="*/ 7475726 h 10286998"/>
              <a:gd name="connsiteX1478" fmla="*/ 7925426 w 10031702"/>
              <a:gd name="connsiteY1478" fmla="*/ 7420053 h 10286998"/>
              <a:gd name="connsiteX1479" fmla="*/ 7929365 w 10031702"/>
              <a:gd name="connsiteY1479" fmla="*/ 7409603 h 10286998"/>
              <a:gd name="connsiteX1480" fmla="*/ 7929865 w 10031702"/>
              <a:gd name="connsiteY1480" fmla="*/ 7392541 h 10286998"/>
              <a:gd name="connsiteX1481" fmla="*/ 7982736 w 10031702"/>
              <a:gd name="connsiteY1481" fmla="*/ 7386042 h 10286998"/>
              <a:gd name="connsiteX1482" fmla="*/ 8006427 w 10031702"/>
              <a:gd name="connsiteY1482" fmla="*/ 7393147 h 10286998"/>
              <a:gd name="connsiteX1483" fmla="*/ 8010134 w 10031702"/>
              <a:gd name="connsiteY1483" fmla="*/ 7396770 h 10286998"/>
              <a:gd name="connsiteX1484" fmla="*/ 8009515 w 10031702"/>
              <a:gd name="connsiteY1484" fmla="*/ 7394864 h 10286998"/>
              <a:gd name="connsiteX1485" fmla="*/ 8008604 w 10031702"/>
              <a:gd name="connsiteY1485" fmla="*/ 7364750 h 10286998"/>
              <a:gd name="connsiteX1486" fmla="*/ 8976524 w 10031702"/>
              <a:gd name="connsiteY1486" fmla="*/ 7352044 h 10286998"/>
              <a:gd name="connsiteX1487" fmla="*/ 8989943 w 10031702"/>
              <a:gd name="connsiteY1487" fmla="*/ 7362315 h 10286998"/>
              <a:gd name="connsiteX1488" fmla="*/ 8969545 w 10031702"/>
              <a:gd name="connsiteY1488" fmla="*/ 7384637 h 10286998"/>
              <a:gd name="connsiteX1489" fmla="*/ 8956913 w 10031702"/>
              <a:gd name="connsiteY1489" fmla="*/ 7359619 h 10286998"/>
              <a:gd name="connsiteX1490" fmla="*/ 8976524 w 10031702"/>
              <a:gd name="connsiteY1490" fmla="*/ 7352044 h 10286998"/>
              <a:gd name="connsiteX1491" fmla="*/ 7806085 w 10031702"/>
              <a:gd name="connsiteY1491" fmla="*/ 7349755 h 10286998"/>
              <a:gd name="connsiteX1492" fmla="*/ 7841103 w 10031702"/>
              <a:gd name="connsiteY1492" fmla="*/ 7366011 h 10286998"/>
              <a:gd name="connsiteX1493" fmla="*/ 7853138 w 10031702"/>
              <a:gd name="connsiteY1493" fmla="*/ 7390222 h 10286998"/>
              <a:gd name="connsiteX1494" fmla="*/ 7793529 w 10031702"/>
              <a:gd name="connsiteY1494" fmla="*/ 7372022 h 10286998"/>
              <a:gd name="connsiteX1495" fmla="*/ 7806085 w 10031702"/>
              <a:gd name="connsiteY1495" fmla="*/ 7349755 h 10286998"/>
              <a:gd name="connsiteX1496" fmla="*/ 8526485 w 10031702"/>
              <a:gd name="connsiteY1496" fmla="*/ 7314533 h 10286998"/>
              <a:gd name="connsiteX1497" fmla="*/ 8547740 w 10031702"/>
              <a:gd name="connsiteY1497" fmla="*/ 7324242 h 10286998"/>
              <a:gd name="connsiteX1498" fmla="*/ 8582522 w 10031702"/>
              <a:gd name="connsiteY1498" fmla="*/ 7383274 h 10286998"/>
              <a:gd name="connsiteX1499" fmla="*/ 8549852 w 10031702"/>
              <a:gd name="connsiteY1499" fmla="*/ 7385014 h 10286998"/>
              <a:gd name="connsiteX1500" fmla="*/ 8548411 w 10031702"/>
              <a:gd name="connsiteY1500" fmla="*/ 7384400 h 10286998"/>
              <a:gd name="connsiteX1501" fmla="*/ 8546308 w 10031702"/>
              <a:gd name="connsiteY1501" fmla="*/ 7394655 h 10286998"/>
              <a:gd name="connsiteX1502" fmla="*/ 8539437 w 10031702"/>
              <a:gd name="connsiteY1502" fmla="*/ 7400087 h 10286998"/>
              <a:gd name="connsiteX1503" fmla="*/ 8551475 w 10031702"/>
              <a:gd name="connsiteY1503" fmla="*/ 7419924 h 10286998"/>
              <a:gd name="connsiteX1504" fmla="*/ 8548548 w 10031702"/>
              <a:gd name="connsiteY1504" fmla="*/ 7437421 h 10286998"/>
              <a:gd name="connsiteX1505" fmla="*/ 8547817 w 10031702"/>
              <a:gd name="connsiteY1505" fmla="*/ 7438195 h 10286998"/>
              <a:gd name="connsiteX1506" fmla="*/ 8554821 w 10031702"/>
              <a:gd name="connsiteY1506" fmla="*/ 7437132 h 10286998"/>
              <a:gd name="connsiteX1507" fmla="*/ 8561288 w 10031702"/>
              <a:gd name="connsiteY1507" fmla="*/ 7441489 h 10286998"/>
              <a:gd name="connsiteX1508" fmla="*/ 8561671 w 10031702"/>
              <a:gd name="connsiteY1508" fmla="*/ 7450771 h 10286998"/>
              <a:gd name="connsiteX1509" fmla="*/ 8555592 w 10031702"/>
              <a:gd name="connsiteY1509" fmla="*/ 7465931 h 10286998"/>
              <a:gd name="connsiteX1510" fmla="*/ 8545707 w 10031702"/>
              <a:gd name="connsiteY1510" fmla="*/ 7470104 h 10286998"/>
              <a:gd name="connsiteX1511" fmla="*/ 8540381 w 10031702"/>
              <a:gd name="connsiteY1511" fmla="*/ 7462905 h 10286998"/>
              <a:gd name="connsiteX1512" fmla="*/ 8533535 w 10031702"/>
              <a:gd name="connsiteY1512" fmla="*/ 7459497 h 10286998"/>
              <a:gd name="connsiteX1513" fmla="*/ 8535054 w 10031702"/>
              <a:gd name="connsiteY1513" fmla="*/ 7455707 h 10286998"/>
              <a:gd name="connsiteX1514" fmla="*/ 8536099 w 10031702"/>
              <a:gd name="connsiteY1514" fmla="*/ 7455659 h 10286998"/>
              <a:gd name="connsiteX1515" fmla="*/ 8534371 w 10031702"/>
              <a:gd name="connsiteY1515" fmla="*/ 7452468 h 10286998"/>
              <a:gd name="connsiteX1516" fmla="*/ 8526778 w 10031702"/>
              <a:gd name="connsiteY1516" fmla="*/ 7460529 h 10286998"/>
              <a:gd name="connsiteX1517" fmla="*/ 8485287 w 10031702"/>
              <a:gd name="connsiteY1517" fmla="*/ 7415529 h 10286998"/>
              <a:gd name="connsiteX1518" fmla="*/ 8501056 w 10031702"/>
              <a:gd name="connsiteY1518" fmla="*/ 7403108 h 10286998"/>
              <a:gd name="connsiteX1519" fmla="*/ 8492951 w 10031702"/>
              <a:gd name="connsiteY1519" fmla="*/ 7391992 h 10286998"/>
              <a:gd name="connsiteX1520" fmla="*/ 8494371 w 10031702"/>
              <a:gd name="connsiteY1520" fmla="*/ 7353046 h 10286998"/>
              <a:gd name="connsiteX1521" fmla="*/ 8503511 w 10031702"/>
              <a:gd name="connsiteY1521" fmla="*/ 7341937 h 10286998"/>
              <a:gd name="connsiteX1522" fmla="*/ 8503399 w 10031702"/>
              <a:gd name="connsiteY1522" fmla="*/ 7339411 h 10286998"/>
              <a:gd name="connsiteX1523" fmla="*/ 8509611 w 10031702"/>
              <a:gd name="connsiteY1523" fmla="*/ 7327391 h 10286998"/>
              <a:gd name="connsiteX1524" fmla="*/ 8526485 w 10031702"/>
              <a:gd name="connsiteY1524" fmla="*/ 7314533 h 10286998"/>
              <a:gd name="connsiteX1525" fmla="*/ 7516786 w 10031702"/>
              <a:gd name="connsiteY1525" fmla="*/ 7301640 h 10286998"/>
              <a:gd name="connsiteX1526" fmla="*/ 7521452 w 10031702"/>
              <a:gd name="connsiteY1526" fmla="*/ 7308518 h 10286998"/>
              <a:gd name="connsiteX1527" fmla="*/ 7525219 w 10031702"/>
              <a:gd name="connsiteY1527" fmla="*/ 7302403 h 10286998"/>
              <a:gd name="connsiteX1528" fmla="*/ 8462307 w 10031702"/>
              <a:gd name="connsiteY1528" fmla="*/ 7291024 h 10286998"/>
              <a:gd name="connsiteX1529" fmla="*/ 8474580 w 10031702"/>
              <a:gd name="connsiteY1529" fmla="*/ 7291545 h 10286998"/>
              <a:gd name="connsiteX1530" fmla="*/ 8492130 w 10031702"/>
              <a:gd name="connsiteY1530" fmla="*/ 7312912 h 10286998"/>
              <a:gd name="connsiteX1531" fmla="*/ 8475450 w 10031702"/>
              <a:gd name="connsiteY1531" fmla="*/ 7337252 h 10286998"/>
              <a:gd name="connsiteX1532" fmla="*/ 8447380 w 10031702"/>
              <a:gd name="connsiteY1532" fmla="*/ 7298212 h 10286998"/>
              <a:gd name="connsiteX1533" fmla="*/ 8462307 w 10031702"/>
              <a:gd name="connsiteY1533" fmla="*/ 7291024 h 10286998"/>
              <a:gd name="connsiteX1534" fmla="*/ 8890741 w 10031702"/>
              <a:gd name="connsiteY1534" fmla="*/ 7288365 h 10286998"/>
              <a:gd name="connsiteX1535" fmla="*/ 8904763 w 10031702"/>
              <a:gd name="connsiteY1535" fmla="*/ 7304470 h 10286998"/>
              <a:gd name="connsiteX1536" fmla="*/ 8884473 w 10031702"/>
              <a:gd name="connsiteY1536" fmla="*/ 7329986 h 10286998"/>
              <a:gd name="connsiteX1537" fmla="*/ 8862871 w 10031702"/>
              <a:gd name="connsiteY1537" fmla="*/ 7309610 h 10286998"/>
              <a:gd name="connsiteX1538" fmla="*/ 8890741 w 10031702"/>
              <a:gd name="connsiteY1538" fmla="*/ 7288365 h 10286998"/>
              <a:gd name="connsiteX1539" fmla="*/ 8393906 w 10031702"/>
              <a:gd name="connsiteY1539" fmla="*/ 7267315 h 10286998"/>
              <a:gd name="connsiteX1540" fmla="*/ 8420254 w 10031702"/>
              <a:gd name="connsiteY1540" fmla="*/ 7326548 h 10286998"/>
              <a:gd name="connsiteX1541" fmla="*/ 8414734 w 10031702"/>
              <a:gd name="connsiteY1541" fmla="*/ 7360094 h 10286998"/>
              <a:gd name="connsiteX1542" fmla="*/ 8424213 w 10031702"/>
              <a:gd name="connsiteY1542" fmla="*/ 7358267 h 10286998"/>
              <a:gd name="connsiteX1543" fmla="*/ 8439915 w 10031702"/>
              <a:gd name="connsiteY1543" fmla="*/ 7373080 h 10286998"/>
              <a:gd name="connsiteX1544" fmla="*/ 8378615 w 10031702"/>
              <a:gd name="connsiteY1544" fmla="*/ 7401533 h 10286998"/>
              <a:gd name="connsiteX1545" fmla="*/ 8395402 w 10031702"/>
              <a:gd name="connsiteY1545" fmla="*/ 7371713 h 10286998"/>
              <a:gd name="connsiteX1546" fmla="*/ 8397195 w 10031702"/>
              <a:gd name="connsiteY1546" fmla="*/ 7370370 h 10286998"/>
              <a:gd name="connsiteX1547" fmla="*/ 8395640 w 10031702"/>
              <a:gd name="connsiteY1547" fmla="*/ 7363574 h 10286998"/>
              <a:gd name="connsiteX1548" fmla="*/ 8393906 w 10031702"/>
              <a:gd name="connsiteY1548" fmla="*/ 7267315 h 10286998"/>
              <a:gd name="connsiteX1549" fmla="*/ 8049176 w 10031702"/>
              <a:gd name="connsiteY1549" fmla="*/ 7261702 h 10286998"/>
              <a:gd name="connsiteX1550" fmla="*/ 8056749 w 10031702"/>
              <a:gd name="connsiteY1550" fmla="*/ 7267002 h 10286998"/>
              <a:gd name="connsiteX1551" fmla="*/ 8058660 w 10031702"/>
              <a:gd name="connsiteY1551" fmla="*/ 7278354 h 10286998"/>
              <a:gd name="connsiteX1552" fmla="*/ 8045719 w 10031702"/>
              <a:gd name="connsiteY1552" fmla="*/ 7313916 h 10286998"/>
              <a:gd name="connsiteX1553" fmla="*/ 8041269 w 10031702"/>
              <a:gd name="connsiteY1553" fmla="*/ 7321306 h 10286998"/>
              <a:gd name="connsiteX1554" fmla="*/ 8036817 w 10031702"/>
              <a:gd name="connsiteY1554" fmla="*/ 7328696 h 10286998"/>
              <a:gd name="connsiteX1555" fmla="*/ 8020873 w 10031702"/>
              <a:gd name="connsiteY1555" fmla="*/ 7330145 h 10286998"/>
              <a:gd name="connsiteX1556" fmla="*/ 8049176 w 10031702"/>
              <a:gd name="connsiteY1556" fmla="*/ 7261702 h 10286998"/>
              <a:gd name="connsiteX1557" fmla="*/ 8234314 w 10031702"/>
              <a:gd name="connsiteY1557" fmla="*/ 7249971 h 10286998"/>
              <a:gd name="connsiteX1558" fmla="*/ 8243453 w 10031702"/>
              <a:gd name="connsiteY1558" fmla="*/ 7279140 h 10286998"/>
              <a:gd name="connsiteX1559" fmla="*/ 8242230 w 10031702"/>
              <a:gd name="connsiteY1559" fmla="*/ 7282964 h 10286998"/>
              <a:gd name="connsiteX1560" fmla="*/ 8242978 w 10031702"/>
              <a:gd name="connsiteY1560" fmla="*/ 7286834 h 10286998"/>
              <a:gd name="connsiteX1561" fmla="*/ 8241770 w 10031702"/>
              <a:gd name="connsiteY1561" fmla="*/ 7301664 h 10286998"/>
              <a:gd name="connsiteX1562" fmla="*/ 8240951 w 10031702"/>
              <a:gd name="connsiteY1562" fmla="*/ 7310777 h 10286998"/>
              <a:gd name="connsiteX1563" fmla="*/ 8240489 w 10031702"/>
              <a:gd name="connsiteY1563" fmla="*/ 7315928 h 10286998"/>
              <a:gd name="connsiteX1564" fmla="*/ 8247161 w 10031702"/>
              <a:gd name="connsiteY1564" fmla="*/ 7300358 h 10286998"/>
              <a:gd name="connsiteX1565" fmla="*/ 8286089 w 10031702"/>
              <a:gd name="connsiteY1565" fmla="*/ 7288758 h 10286998"/>
              <a:gd name="connsiteX1566" fmla="*/ 8316852 w 10031702"/>
              <a:gd name="connsiteY1566" fmla="*/ 7308720 h 10286998"/>
              <a:gd name="connsiteX1567" fmla="*/ 8291555 w 10031702"/>
              <a:gd name="connsiteY1567" fmla="*/ 7341518 h 10286998"/>
              <a:gd name="connsiteX1568" fmla="*/ 8241199 w 10031702"/>
              <a:gd name="connsiteY1568" fmla="*/ 7348902 h 10286998"/>
              <a:gd name="connsiteX1569" fmla="*/ 8238538 w 10031702"/>
              <a:gd name="connsiteY1569" fmla="*/ 7322764 h 10286998"/>
              <a:gd name="connsiteX1570" fmla="*/ 8235967 w 10031702"/>
              <a:gd name="connsiteY1570" fmla="*/ 7327398 h 10286998"/>
              <a:gd name="connsiteX1571" fmla="*/ 8232451 w 10031702"/>
              <a:gd name="connsiteY1571" fmla="*/ 7328721 h 10286998"/>
              <a:gd name="connsiteX1572" fmla="*/ 8226385 w 10031702"/>
              <a:gd name="connsiteY1572" fmla="*/ 7341267 h 10286998"/>
              <a:gd name="connsiteX1573" fmla="*/ 8182316 w 10031702"/>
              <a:gd name="connsiteY1573" fmla="*/ 7347303 h 10286998"/>
              <a:gd name="connsiteX1574" fmla="*/ 8192013 w 10031702"/>
              <a:gd name="connsiteY1574" fmla="*/ 7309385 h 10286998"/>
              <a:gd name="connsiteX1575" fmla="*/ 8213668 w 10031702"/>
              <a:gd name="connsiteY1575" fmla="*/ 7311156 h 10286998"/>
              <a:gd name="connsiteX1576" fmla="*/ 8226282 w 10031702"/>
              <a:gd name="connsiteY1576" fmla="*/ 7321556 h 10286998"/>
              <a:gd name="connsiteX1577" fmla="*/ 8225120 w 10031702"/>
              <a:gd name="connsiteY1577" fmla="*/ 7304947 h 10286998"/>
              <a:gd name="connsiteX1578" fmla="*/ 8211561 w 10031702"/>
              <a:gd name="connsiteY1578" fmla="*/ 7304152 h 10286998"/>
              <a:gd name="connsiteX1579" fmla="*/ 8214257 w 10031702"/>
              <a:gd name="connsiteY1579" fmla="*/ 7276939 h 10286998"/>
              <a:gd name="connsiteX1580" fmla="*/ 8223531 w 10031702"/>
              <a:gd name="connsiteY1580" fmla="*/ 7264469 h 10286998"/>
              <a:gd name="connsiteX1581" fmla="*/ 8223318 w 10031702"/>
              <a:gd name="connsiteY1581" fmla="*/ 7254249 h 10286998"/>
              <a:gd name="connsiteX1582" fmla="*/ 8227684 w 10031702"/>
              <a:gd name="connsiteY1582" fmla="*/ 7254256 h 10286998"/>
              <a:gd name="connsiteX1583" fmla="*/ 8231123 w 10031702"/>
              <a:gd name="connsiteY1583" fmla="*/ 7254262 h 10286998"/>
              <a:gd name="connsiteX1584" fmla="*/ 8123071 w 10031702"/>
              <a:gd name="connsiteY1584" fmla="*/ 7244369 h 10286998"/>
              <a:gd name="connsiteX1585" fmla="*/ 8130363 w 10031702"/>
              <a:gd name="connsiteY1585" fmla="*/ 7245037 h 10286998"/>
              <a:gd name="connsiteX1586" fmla="*/ 8137696 w 10031702"/>
              <a:gd name="connsiteY1586" fmla="*/ 7249977 h 10286998"/>
              <a:gd name="connsiteX1587" fmla="*/ 8139588 w 10031702"/>
              <a:gd name="connsiteY1587" fmla="*/ 7257619 h 10286998"/>
              <a:gd name="connsiteX1588" fmla="*/ 8133733 w 10031702"/>
              <a:gd name="connsiteY1588" fmla="*/ 7264817 h 10286998"/>
              <a:gd name="connsiteX1589" fmla="*/ 8119223 w 10031702"/>
              <a:gd name="connsiteY1589" fmla="*/ 7272025 h 10286998"/>
              <a:gd name="connsiteX1590" fmla="*/ 8114722 w 10031702"/>
              <a:gd name="connsiteY1590" fmla="*/ 7271580 h 10286998"/>
              <a:gd name="connsiteX1591" fmla="*/ 8112282 w 10031702"/>
              <a:gd name="connsiteY1591" fmla="*/ 7270200 h 10286998"/>
              <a:gd name="connsiteX1592" fmla="*/ 8111945 w 10031702"/>
              <a:gd name="connsiteY1592" fmla="*/ 7271803 h 10286998"/>
              <a:gd name="connsiteX1593" fmla="*/ 8091915 w 10031702"/>
              <a:gd name="connsiteY1593" fmla="*/ 7268702 h 10286998"/>
              <a:gd name="connsiteX1594" fmla="*/ 8088393 w 10031702"/>
              <a:gd name="connsiteY1594" fmla="*/ 7257386 h 10286998"/>
              <a:gd name="connsiteX1595" fmla="*/ 8100683 w 10031702"/>
              <a:gd name="connsiteY1595" fmla="*/ 7253134 h 10286998"/>
              <a:gd name="connsiteX1596" fmla="*/ 8110910 w 10031702"/>
              <a:gd name="connsiteY1596" fmla="*/ 7256034 h 10286998"/>
              <a:gd name="connsiteX1597" fmla="*/ 8111320 w 10031702"/>
              <a:gd name="connsiteY1597" fmla="*/ 7254497 h 10286998"/>
              <a:gd name="connsiteX1598" fmla="*/ 8107201 w 10031702"/>
              <a:gd name="connsiteY1598" fmla="*/ 7252254 h 10286998"/>
              <a:gd name="connsiteX1599" fmla="*/ 8110828 w 10031702"/>
              <a:gd name="connsiteY1599" fmla="*/ 7250452 h 10286998"/>
              <a:gd name="connsiteX1600" fmla="*/ 8113057 w 10031702"/>
              <a:gd name="connsiteY1600" fmla="*/ 7245053 h 10286998"/>
              <a:gd name="connsiteX1601" fmla="*/ 8123071 w 10031702"/>
              <a:gd name="connsiteY1601" fmla="*/ 7244369 h 10286998"/>
              <a:gd name="connsiteX1602" fmla="*/ 8689168 w 10031702"/>
              <a:gd name="connsiteY1602" fmla="*/ 7216410 h 10286998"/>
              <a:gd name="connsiteX1603" fmla="*/ 8676752 w 10031702"/>
              <a:gd name="connsiteY1603" fmla="*/ 7288334 h 10286998"/>
              <a:gd name="connsiteX1604" fmla="*/ 8646283 w 10031702"/>
              <a:gd name="connsiteY1604" fmla="*/ 7264669 h 10286998"/>
              <a:gd name="connsiteX1605" fmla="*/ 8689168 w 10031702"/>
              <a:gd name="connsiteY1605" fmla="*/ 7216410 h 10286998"/>
              <a:gd name="connsiteX1606" fmla="*/ 7761634 w 10031702"/>
              <a:gd name="connsiteY1606" fmla="*/ 7188659 h 10286998"/>
              <a:gd name="connsiteX1607" fmla="*/ 7784985 w 10031702"/>
              <a:gd name="connsiteY1607" fmla="*/ 7191707 h 10286998"/>
              <a:gd name="connsiteX1608" fmla="*/ 7745405 w 10031702"/>
              <a:gd name="connsiteY1608" fmla="*/ 7207850 h 10286998"/>
              <a:gd name="connsiteX1609" fmla="*/ 7761634 w 10031702"/>
              <a:gd name="connsiteY1609" fmla="*/ 7188659 h 10286998"/>
              <a:gd name="connsiteX1610" fmla="*/ 7957244 w 10031702"/>
              <a:gd name="connsiteY1610" fmla="*/ 7186965 h 10286998"/>
              <a:gd name="connsiteX1611" fmla="*/ 7972272 w 10031702"/>
              <a:gd name="connsiteY1611" fmla="*/ 7197431 h 10286998"/>
              <a:gd name="connsiteX1612" fmla="*/ 7976608 w 10031702"/>
              <a:gd name="connsiteY1612" fmla="*/ 7206147 h 10286998"/>
              <a:gd name="connsiteX1613" fmla="*/ 7976005 w 10031702"/>
              <a:gd name="connsiteY1613" fmla="*/ 7209279 h 10286998"/>
              <a:gd name="connsiteX1614" fmla="*/ 7984470 w 10031702"/>
              <a:gd name="connsiteY1614" fmla="*/ 7199999 h 10286998"/>
              <a:gd name="connsiteX1615" fmla="*/ 7998889 w 10031702"/>
              <a:gd name="connsiteY1615" fmla="*/ 7201881 h 10286998"/>
              <a:gd name="connsiteX1616" fmla="*/ 8030005 w 10031702"/>
              <a:gd name="connsiteY1616" fmla="*/ 7232611 h 10286998"/>
              <a:gd name="connsiteX1617" fmla="*/ 7993008 w 10031702"/>
              <a:gd name="connsiteY1617" fmla="*/ 7248177 h 10286998"/>
              <a:gd name="connsiteX1618" fmla="*/ 7976487 w 10031702"/>
              <a:gd name="connsiteY1618" fmla="*/ 7235903 h 10286998"/>
              <a:gd name="connsiteX1619" fmla="*/ 7971609 w 10031702"/>
              <a:gd name="connsiteY1619" fmla="*/ 7215078 h 10286998"/>
              <a:gd name="connsiteX1620" fmla="*/ 7967074 w 10031702"/>
              <a:gd name="connsiteY1620" fmla="*/ 7216592 h 10286998"/>
              <a:gd name="connsiteX1621" fmla="*/ 7951520 w 10031702"/>
              <a:gd name="connsiteY1621" fmla="*/ 7214044 h 10286998"/>
              <a:gd name="connsiteX1622" fmla="*/ 7944267 w 10031702"/>
              <a:gd name="connsiteY1622" fmla="*/ 7204850 h 10286998"/>
              <a:gd name="connsiteX1623" fmla="*/ 7948679 w 10031702"/>
              <a:gd name="connsiteY1623" fmla="*/ 7197568 h 10286998"/>
              <a:gd name="connsiteX1624" fmla="*/ 7949204 w 10031702"/>
              <a:gd name="connsiteY1624" fmla="*/ 7189648 h 10286998"/>
              <a:gd name="connsiteX1625" fmla="*/ 7953093 w 10031702"/>
              <a:gd name="connsiteY1625" fmla="*/ 7190287 h 10286998"/>
              <a:gd name="connsiteX1626" fmla="*/ 7957244 w 10031702"/>
              <a:gd name="connsiteY1626" fmla="*/ 7186965 h 10286998"/>
              <a:gd name="connsiteX1627" fmla="*/ 8211857 w 10031702"/>
              <a:gd name="connsiteY1627" fmla="*/ 7177768 h 10286998"/>
              <a:gd name="connsiteX1628" fmla="*/ 8256583 w 10031702"/>
              <a:gd name="connsiteY1628" fmla="*/ 7185845 h 10286998"/>
              <a:gd name="connsiteX1629" fmla="*/ 8242886 w 10031702"/>
              <a:gd name="connsiteY1629" fmla="*/ 7224387 h 10286998"/>
              <a:gd name="connsiteX1630" fmla="*/ 8242896 w 10031702"/>
              <a:gd name="connsiteY1630" fmla="*/ 7224423 h 10286998"/>
              <a:gd name="connsiteX1631" fmla="*/ 8242870 w 10031702"/>
              <a:gd name="connsiteY1631" fmla="*/ 7224431 h 10286998"/>
              <a:gd name="connsiteX1632" fmla="*/ 8242638 w 10031702"/>
              <a:gd name="connsiteY1632" fmla="*/ 7225084 h 10286998"/>
              <a:gd name="connsiteX1633" fmla="*/ 8211286 w 10031702"/>
              <a:gd name="connsiteY1633" fmla="*/ 7244858 h 10286998"/>
              <a:gd name="connsiteX1634" fmla="*/ 8143108 w 10031702"/>
              <a:gd name="connsiteY1634" fmla="*/ 7246115 h 10286998"/>
              <a:gd name="connsiteX1635" fmla="*/ 8211857 w 10031702"/>
              <a:gd name="connsiteY1635" fmla="*/ 7177768 h 10286998"/>
              <a:gd name="connsiteX1636" fmla="*/ 7816691 w 10031702"/>
              <a:gd name="connsiteY1636" fmla="*/ 7147765 h 10286998"/>
              <a:gd name="connsiteX1637" fmla="*/ 7854811 w 10031702"/>
              <a:gd name="connsiteY1637" fmla="*/ 7161037 h 10286998"/>
              <a:gd name="connsiteX1638" fmla="*/ 7866431 w 10031702"/>
              <a:gd name="connsiteY1638" fmla="*/ 7170219 h 10286998"/>
              <a:gd name="connsiteX1639" fmla="*/ 7863132 w 10031702"/>
              <a:gd name="connsiteY1639" fmla="*/ 7168122 h 10286998"/>
              <a:gd name="connsiteX1640" fmla="*/ 7864648 w 10031702"/>
              <a:gd name="connsiteY1640" fmla="*/ 7173674 h 10286998"/>
              <a:gd name="connsiteX1641" fmla="*/ 7814907 w 10031702"/>
              <a:gd name="connsiteY1641" fmla="*/ 7151220 h 10286998"/>
              <a:gd name="connsiteX1642" fmla="*/ 7816691 w 10031702"/>
              <a:gd name="connsiteY1642" fmla="*/ 7147765 h 10286998"/>
              <a:gd name="connsiteX1643" fmla="*/ 7841609 w 10031702"/>
              <a:gd name="connsiteY1643" fmla="*/ 7123918 h 10286998"/>
              <a:gd name="connsiteX1644" fmla="*/ 7889344 w 10031702"/>
              <a:gd name="connsiteY1644" fmla="*/ 7132592 h 10286998"/>
              <a:gd name="connsiteX1645" fmla="*/ 7881856 w 10031702"/>
              <a:gd name="connsiteY1645" fmla="*/ 7147103 h 10286998"/>
              <a:gd name="connsiteX1646" fmla="*/ 7875278 w 10031702"/>
              <a:gd name="connsiteY1646" fmla="*/ 7142920 h 10286998"/>
              <a:gd name="connsiteX1647" fmla="*/ 7816586 w 10031702"/>
              <a:gd name="connsiteY1647" fmla="*/ 7129688 h 10286998"/>
              <a:gd name="connsiteX1648" fmla="*/ 7841609 w 10031702"/>
              <a:gd name="connsiteY1648" fmla="*/ 7123918 h 10286998"/>
              <a:gd name="connsiteX1649" fmla="*/ 8255987 w 10031702"/>
              <a:gd name="connsiteY1649" fmla="*/ 7118954 h 10286998"/>
              <a:gd name="connsiteX1650" fmla="*/ 8261750 w 10031702"/>
              <a:gd name="connsiteY1650" fmla="*/ 7121495 h 10286998"/>
              <a:gd name="connsiteX1651" fmla="*/ 8262660 w 10031702"/>
              <a:gd name="connsiteY1651" fmla="*/ 7128915 h 10286998"/>
              <a:gd name="connsiteX1652" fmla="*/ 8261879 w 10031702"/>
              <a:gd name="connsiteY1652" fmla="*/ 7141605 h 10286998"/>
              <a:gd name="connsiteX1653" fmla="*/ 8256192 w 10031702"/>
              <a:gd name="connsiteY1653" fmla="*/ 7145236 h 10286998"/>
              <a:gd name="connsiteX1654" fmla="*/ 8246972 w 10031702"/>
              <a:gd name="connsiteY1654" fmla="*/ 7147060 h 10286998"/>
              <a:gd name="connsiteX1655" fmla="*/ 8245788 w 10031702"/>
              <a:gd name="connsiteY1655" fmla="*/ 7126820 h 10286998"/>
              <a:gd name="connsiteX1656" fmla="*/ 8255987 w 10031702"/>
              <a:gd name="connsiteY1656" fmla="*/ 7118954 h 10286998"/>
              <a:gd name="connsiteX1657" fmla="*/ 8114692 w 10031702"/>
              <a:gd name="connsiteY1657" fmla="*/ 7112152 h 10286998"/>
              <a:gd name="connsiteX1658" fmla="*/ 8125419 w 10031702"/>
              <a:gd name="connsiteY1658" fmla="*/ 7116044 h 10286998"/>
              <a:gd name="connsiteX1659" fmla="*/ 8153132 w 10031702"/>
              <a:gd name="connsiteY1659" fmla="*/ 7157804 h 10286998"/>
              <a:gd name="connsiteX1660" fmla="*/ 8114692 w 10031702"/>
              <a:gd name="connsiteY1660" fmla="*/ 7112152 h 10286998"/>
              <a:gd name="connsiteX1661" fmla="*/ 7697071 w 10031702"/>
              <a:gd name="connsiteY1661" fmla="*/ 7104855 h 10286998"/>
              <a:gd name="connsiteX1662" fmla="*/ 7704401 w 10031702"/>
              <a:gd name="connsiteY1662" fmla="*/ 7110315 h 10286998"/>
              <a:gd name="connsiteX1663" fmla="*/ 7698985 w 10031702"/>
              <a:gd name="connsiteY1663" fmla="*/ 7120811 h 10286998"/>
              <a:gd name="connsiteX1664" fmla="*/ 7662993 w 10031702"/>
              <a:gd name="connsiteY1664" fmla="*/ 7116507 h 10286998"/>
              <a:gd name="connsiteX1665" fmla="*/ 7697071 w 10031702"/>
              <a:gd name="connsiteY1665" fmla="*/ 7104855 h 10286998"/>
              <a:gd name="connsiteX1666" fmla="*/ 7981956 w 10031702"/>
              <a:gd name="connsiteY1666" fmla="*/ 7081015 h 10286998"/>
              <a:gd name="connsiteX1667" fmla="*/ 7993728 w 10031702"/>
              <a:gd name="connsiteY1667" fmla="*/ 7082376 h 10286998"/>
              <a:gd name="connsiteX1668" fmla="*/ 8008416 w 10031702"/>
              <a:gd name="connsiteY1668" fmla="*/ 7102062 h 10286998"/>
              <a:gd name="connsiteX1669" fmla="*/ 8016775 w 10031702"/>
              <a:gd name="connsiteY1669" fmla="*/ 7095636 h 10286998"/>
              <a:gd name="connsiteX1670" fmla="*/ 8034338 w 10031702"/>
              <a:gd name="connsiteY1670" fmla="*/ 7094064 h 10286998"/>
              <a:gd name="connsiteX1671" fmla="*/ 8038795 w 10031702"/>
              <a:gd name="connsiteY1671" fmla="*/ 7096597 h 10286998"/>
              <a:gd name="connsiteX1672" fmla="*/ 8040411 w 10031702"/>
              <a:gd name="connsiteY1672" fmla="*/ 7092183 h 10286998"/>
              <a:gd name="connsiteX1673" fmla="*/ 8053658 w 10031702"/>
              <a:gd name="connsiteY1673" fmla="*/ 7092834 h 10286998"/>
              <a:gd name="connsiteX1674" fmla="*/ 8061211 w 10031702"/>
              <a:gd name="connsiteY1674" fmla="*/ 7088594 h 10286998"/>
              <a:gd name="connsiteX1675" fmla="*/ 8072909 w 10031702"/>
              <a:gd name="connsiteY1675" fmla="*/ 7093329 h 10286998"/>
              <a:gd name="connsiteX1676" fmla="*/ 8073674 w 10031702"/>
              <a:gd name="connsiteY1676" fmla="*/ 7105077 h 10286998"/>
              <a:gd name="connsiteX1677" fmla="*/ 8073110 w 10031702"/>
              <a:gd name="connsiteY1677" fmla="*/ 7107303 h 10286998"/>
              <a:gd name="connsiteX1678" fmla="*/ 8080476 w 10031702"/>
              <a:gd name="connsiteY1678" fmla="*/ 7107864 h 10286998"/>
              <a:gd name="connsiteX1679" fmla="*/ 8080106 w 10031702"/>
              <a:gd name="connsiteY1679" fmla="*/ 7117057 h 10286998"/>
              <a:gd name="connsiteX1680" fmla="*/ 8070273 w 10031702"/>
              <a:gd name="connsiteY1680" fmla="*/ 7118523 h 10286998"/>
              <a:gd name="connsiteX1681" fmla="*/ 8069387 w 10031702"/>
              <a:gd name="connsiteY1681" fmla="*/ 7122029 h 10286998"/>
              <a:gd name="connsiteX1682" fmla="*/ 8062124 w 10031702"/>
              <a:gd name="connsiteY1682" fmla="*/ 7132606 h 10286998"/>
              <a:gd name="connsiteX1683" fmla="*/ 8062527 w 10031702"/>
              <a:gd name="connsiteY1683" fmla="*/ 7134160 h 10286998"/>
              <a:gd name="connsiteX1684" fmla="*/ 8044211 w 10031702"/>
              <a:gd name="connsiteY1684" fmla="*/ 7169651 h 10286998"/>
              <a:gd name="connsiteX1685" fmla="*/ 8002478 w 10031702"/>
              <a:gd name="connsiteY1685" fmla="*/ 7157250 h 10286998"/>
              <a:gd name="connsiteX1686" fmla="*/ 7991501 w 10031702"/>
              <a:gd name="connsiteY1686" fmla="*/ 7136129 h 10286998"/>
              <a:gd name="connsiteX1687" fmla="*/ 7994616 w 10031702"/>
              <a:gd name="connsiteY1687" fmla="*/ 7125409 h 10286998"/>
              <a:gd name="connsiteX1688" fmla="*/ 7979774 w 10031702"/>
              <a:gd name="connsiteY1688" fmla="*/ 7106936 h 10286998"/>
              <a:gd name="connsiteX1689" fmla="*/ 7981956 w 10031702"/>
              <a:gd name="connsiteY1689" fmla="*/ 7081015 h 10286998"/>
              <a:gd name="connsiteX1690" fmla="*/ 7800577 w 10031702"/>
              <a:gd name="connsiteY1690" fmla="*/ 7059463 h 10286998"/>
              <a:gd name="connsiteX1691" fmla="*/ 7802459 w 10031702"/>
              <a:gd name="connsiteY1691" fmla="*/ 7064080 h 10286998"/>
              <a:gd name="connsiteX1692" fmla="*/ 7796235 w 10031702"/>
              <a:gd name="connsiteY1692" fmla="*/ 7060982 h 10286998"/>
              <a:gd name="connsiteX1693" fmla="*/ 7800577 w 10031702"/>
              <a:gd name="connsiteY1693" fmla="*/ 7059463 h 10286998"/>
              <a:gd name="connsiteX1694" fmla="*/ 8124951 w 10031702"/>
              <a:gd name="connsiteY1694" fmla="*/ 7057767 h 10286998"/>
              <a:gd name="connsiteX1695" fmla="*/ 8137646 w 10031702"/>
              <a:gd name="connsiteY1695" fmla="*/ 7058100 h 10286998"/>
              <a:gd name="connsiteX1696" fmla="*/ 8138486 w 10031702"/>
              <a:gd name="connsiteY1696" fmla="*/ 7089354 h 10286998"/>
              <a:gd name="connsiteX1697" fmla="*/ 8124951 w 10031702"/>
              <a:gd name="connsiteY1697" fmla="*/ 7057767 h 10286998"/>
              <a:gd name="connsiteX1698" fmla="*/ 8375667 w 10031702"/>
              <a:gd name="connsiteY1698" fmla="*/ 7038607 h 10286998"/>
              <a:gd name="connsiteX1699" fmla="*/ 8389157 w 10031702"/>
              <a:gd name="connsiteY1699" fmla="*/ 7056457 h 10286998"/>
              <a:gd name="connsiteX1700" fmla="*/ 8390467 w 10031702"/>
              <a:gd name="connsiteY1700" fmla="*/ 7069746 h 10286998"/>
              <a:gd name="connsiteX1701" fmla="*/ 8410147 w 10031702"/>
              <a:gd name="connsiteY1701" fmla="*/ 7066114 h 10286998"/>
              <a:gd name="connsiteX1702" fmla="*/ 8423368 w 10031702"/>
              <a:gd name="connsiteY1702" fmla="*/ 7086984 h 10286998"/>
              <a:gd name="connsiteX1703" fmla="*/ 8365337 w 10031702"/>
              <a:gd name="connsiteY1703" fmla="*/ 7122623 h 10286998"/>
              <a:gd name="connsiteX1704" fmla="*/ 8346796 w 10031702"/>
              <a:gd name="connsiteY1704" fmla="*/ 7090544 h 10286998"/>
              <a:gd name="connsiteX1705" fmla="*/ 8358500 w 10031702"/>
              <a:gd name="connsiteY1705" fmla="*/ 7083517 h 10286998"/>
              <a:gd name="connsiteX1706" fmla="*/ 8348816 w 10031702"/>
              <a:gd name="connsiteY1706" fmla="*/ 7076284 h 10286998"/>
              <a:gd name="connsiteX1707" fmla="*/ 8344208 w 10031702"/>
              <a:gd name="connsiteY1707" fmla="*/ 7059122 h 10286998"/>
              <a:gd name="connsiteX1708" fmla="*/ 8375667 w 10031702"/>
              <a:gd name="connsiteY1708" fmla="*/ 7038607 h 10286998"/>
              <a:gd name="connsiteX1709" fmla="*/ 7878997 w 10031702"/>
              <a:gd name="connsiteY1709" fmla="*/ 7037309 h 10286998"/>
              <a:gd name="connsiteX1710" fmla="*/ 7800973 w 10031702"/>
              <a:gd name="connsiteY1710" fmla="*/ 7089072 h 10286998"/>
              <a:gd name="connsiteX1711" fmla="*/ 7833251 w 10031702"/>
              <a:gd name="connsiteY1711" fmla="*/ 7051365 h 10286998"/>
              <a:gd name="connsiteX1712" fmla="*/ 7878997 w 10031702"/>
              <a:gd name="connsiteY1712" fmla="*/ 7037309 h 10286998"/>
              <a:gd name="connsiteX1713" fmla="*/ 7871651 w 10031702"/>
              <a:gd name="connsiteY1713" fmla="*/ 7011731 h 10286998"/>
              <a:gd name="connsiteX1714" fmla="*/ 7943423 w 10031702"/>
              <a:gd name="connsiteY1714" fmla="*/ 7090390 h 10286998"/>
              <a:gd name="connsiteX1715" fmla="*/ 7938445 w 10031702"/>
              <a:gd name="connsiteY1715" fmla="*/ 7089692 h 10286998"/>
              <a:gd name="connsiteX1716" fmla="*/ 7947173 w 10031702"/>
              <a:gd name="connsiteY1716" fmla="*/ 7121251 h 10286998"/>
              <a:gd name="connsiteX1717" fmla="*/ 7923830 w 10031702"/>
              <a:gd name="connsiteY1717" fmla="*/ 7285198 h 10286998"/>
              <a:gd name="connsiteX1718" fmla="*/ 7884056 w 10031702"/>
              <a:gd name="connsiteY1718" fmla="*/ 7271158 h 10286998"/>
              <a:gd name="connsiteX1719" fmla="*/ 7909576 w 10031702"/>
              <a:gd name="connsiteY1719" fmla="*/ 7167049 h 10286998"/>
              <a:gd name="connsiteX1720" fmla="*/ 7929616 w 10031702"/>
              <a:gd name="connsiteY1720" fmla="*/ 7088454 h 10286998"/>
              <a:gd name="connsiteX1721" fmla="*/ 7917938 w 10031702"/>
              <a:gd name="connsiteY1721" fmla="*/ 7086816 h 10286998"/>
              <a:gd name="connsiteX1722" fmla="*/ 7871651 w 10031702"/>
              <a:gd name="connsiteY1722" fmla="*/ 7011731 h 10286998"/>
              <a:gd name="connsiteX1723" fmla="*/ 9052808 w 10031702"/>
              <a:gd name="connsiteY1723" fmla="*/ 7009757 h 10286998"/>
              <a:gd name="connsiteX1724" fmla="*/ 9063977 w 10031702"/>
              <a:gd name="connsiteY1724" fmla="*/ 7012637 h 10286998"/>
              <a:gd name="connsiteX1725" fmla="*/ 9075784 w 10031702"/>
              <a:gd name="connsiteY1725" fmla="*/ 7038344 h 10286998"/>
              <a:gd name="connsiteX1726" fmla="*/ 9072057 w 10031702"/>
              <a:gd name="connsiteY1726" fmla="*/ 7042224 h 10286998"/>
              <a:gd name="connsiteX1727" fmla="*/ 9072423 w 10031702"/>
              <a:gd name="connsiteY1727" fmla="*/ 7042340 h 10286998"/>
              <a:gd name="connsiteX1728" fmla="*/ 8923783 w 10031702"/>
              <a:gd name="connsiteY1728" fmla="*/ 7154687 h 10286998"/>
              <a:gd name="connsiteX1729" fmla="*/ 9001022 w 10031702"/>
              <a:gd name="connsiteY1729" fmla="*/ 7029805 h 10286998"/>
              <a:gd name="connsiteX1730" fmla="*/ 9036956 w 10031702"/>
              <a:gd name="connsiteY1730" fmla="*/ 7031407 h 10286998"/>
              <a:gd name="connsiteX1731" fmla="*/ 9036357 w 10031702"/>
              <a:gd name="connsiteY1731" fmla="*/ 7029398 h 10286998"/>
              <a:gd name="connsiteX1732" fmla="*/ 9037645 w 10031702"/>
              <a:gd name="connsiteY1732" fmla="*/ 7014441 h 10286998"/>
              <a:gd name="connsiteX1733" fmla="*/ 9052808 w 10031702"/>
              <a:gd name="connsiteY1733" fmla="*/ 7009757 h 10286998"/>
              <a:gd name="connsiteX1734" fmla="*/ 8210553 w 10031702"/>
              <a:gd name="connsiteY1734" fmla="*/ 6988219 h 10286998"/>
              <a:gd name="connsiteX1735" fmla="*/ 8235736 w 10031702"/>
              <a:gd name="connsiteY1735" fmla="*/ 7004997 h 10286998"/>
              <a:gd name="connsiteX1736" fmla="*/ 8217924 w 10031702"/>
              <a:gd name="connsiteY1736" fmla="*/ 7044184 h 10286998"/>
              <a:gd name="connsiteX1737" fmla="*/ 8184077 w 10031702"/>
              <a:gd name="connsiteY1737" fmla="*/ 7013638 h 10286998"/>
              <a:gd name="connsiteX1738" fmla="*/ 8210553 w 10031702"/>
              <a:gd name="connsiteY1738" fmla="*/ 6988219 h 10286998"/>
              <a:gd name="connsiteX1739" fmla="*/ 7656619 w 10031702"/>
              <a:gd name="connsiteY1739" fmla="*/ 6986973 h 10286998"/>
              <a:gd name="connsiteX1740" fmla="*/ 7686613 w 10031702"/>
              <a:gd name="connsiteY1740" fmla="*/ 6992711 h 10286998"/>
              <a:gd name="connsiteX1741" fmla="*/ 7733297 w 10031702"/>
              <a:gd name="connsiteY1741" fmla="*/ 7029703 h 10286998"/>
              <a:gd name="connsiteX1742" fmla="*/ 7738164 w 10031702"/>
              <a:gd name="connsiteY1742" fmla="*/ 7067534 h 10286998"/>
              <a:gd name="connsiteX1743" fmla="*/ 7631778 w 10031702"/>
              <a:gd name="connsiteY1743" fmla="*/ 7027467 h 10286998"/>
              <a:gd name="connsiteX1744" fmla="*/ 7629001 w 10031702"/>
              <a:gd name="connsiteY1744" fmla="*/ 6992118 h 10286998"/>
              <a:gd name="connsiteX1745" fmla="*/ 7656619 w 10031702"/>
              <a:gd name="connsiteY1745" fmla="*/ 6986973 h 10286998"/>
              <a:gd name="connsiteX1746" fmla="*/ 8799597 w 10031702"/>
              <a:gd name="connsiteY1746" fmla="*/ 6985360 h 10286998"/>
              <a:gd name="connsiteX1747" fmla="*/ 8808175 w 10031702"/>
              <a:gd name="connsiteY1747" fmla="*/ 6990654 h 10286998"/>
              <a:gd name="connsiteX1748" fmla="*/ 8817205 w 10031702"/>
              <a:gd name="connsiteY1748" fmla="*/ 6998980 h 10286998"/>
              <a:gd name="connsiteX1749" fmla="*/ 8790994 w 10031702"/>
              <a:gd name="connsiteY1749" fmla="*/ 7032351 h 10286998"/>
              <a:gd name="connsiteX1750" fmla="*/ 8784110 w 10031702"/>
              <a:gd name="connsiteY1750" fmla="*/ 7022415 h 10286998"/>
              <a:gd name="connsiteX1751" fmla="*/ 8779808 w 10031702"/>
              <a:gd name="connsiteY1751" fmla="*/ 7022741 h 10286998"/>
              <a:gd name="connsiteX1752" fmla="*/ 8778247 w 10031702"/>
              <a:gd name="connsiteY1752" fmla="*/ 6989274 h 10286998"/>
              <a:gd name="connsiteX1753" fmla="*/ 8787896 w 10031702"/>
              <a:gd name="connsiteY1753" fmla="*/ 6992049 h 10286998"/>
              <a:gd name="connsiteX1754" fmla="*/ 8581104 w 10031702"/>
              <a:gd name="connsiteY1754" fmla="*/ 6981395 h 10286998"/>
              <a:gd name="connsiteX1755" fmla="*/ 8587616 w 10031702"/>
              <a:gd name="connsiteY1755" fmla="*/ 6982746 h 10286998"/>
              <a:gd name="connsiteX1756" fmla="*/ 8589937 w 10031702"/>
              <a:gd name="connsiteY1756" fmla="*/ 6989440 h 10286998"/>
              <a:gd name="connsiteX1757" fmla="*/ 8591453 w 10031702"/>
              <a:gd name="connsiteY1757" fmla="*/ 7001290 h 10286998"/>
              <a:gd name="connsiteX1758" fmla="*/ 8586157 w 10031702"/>
              <a:gd name="connsiteY1758" fmla="*/ 7005624 h 10286998"/>
              <a:gd name="connsiteX1759" fmla="*/ 8576824 w 10031702"/>
              <a:gd name="connsiteY1759" fmla="*/ 7008899 h 10286998"/>
              <a:gd name="connsiteX1760" fmla="*/ 8571857 w 10031702"/>
              <a:gd name="connsiteY1760" fmla="*/ 6990417 h 10286998"/>
              <a:gd name="connsiteX1761" fmla="*/ 8581104 w 10031702"/>
              <a:gd name="connsiteY1761" fmla="*/ 6981395 h 10286998"/>
              <a:gd name="connsiteX1762" fmla="*/ 8617641 w 10031702"/>
              <a:gd name="connsiteY1762" fmla="*/ 6979804 h 10286998"/>
              <a:gd name="connsiteX1763" fmla="*/ 8803132 w 10031702"/>
              <a:gd name="connsiteY1763" fmla="*/ 7115735 h 10286998"/>
              <a:gd name="connsiteX1764" fmla="*/ 8778342 w 10031702"/>
              <a:gd name="connsiteY1764" fmla="*/ 7138596 h 10286998"/>
              <a:gd name="connsiteX1765" fmla="*/ 8617641 w 10031702"/>
              <a:gd name="connsiteY1765" fmla="*/ 6979804 h 10286998"/>
              <a:gd name="connsiteX1766" fmla="*/ 7733740 w 10031702"/>
              <a:gd name="connsiteY1766" fmla="*/ 6976845 h 10286998"/>
              <a:gd name="connsiteX1767" fmla="*/ 7749277 w 10031702"/>
              <a:gd name="connsiteY1767" fmla="*/ 6979438 h 10286998"/>
              <a:gd name="connsiteX1768" fmla="*/ 7755924 w 10031702"/>
              <a:gd name="connsiteY1768" fmla="*/ 6986719 h 10286998"/>
              <a:gd name="connsiteX1769" fmla="*/ 7743410 w 10031702"/>
              <a:gd name="connsiteY1769" fmla="*/ 7002587 h 10286998"/>
              <a:gd name="connsiteX1770" fmla="*/ 7708553 w 10031702"/>
              <a:gd name="connsiteY1770" fmla="*/ 6994717 h 10286998"/>
              <a:gd name="connsiteX1771" fmla="*/ 7715961 w 10031702"/>
              <a:gd name="connsiteY1771" fmla="*/ 6980365 h 10286998"/>
              <a:gd name="connsiteX1772" fmla="*/ 7733740 w 10031702"/>
              <a:gd name="connsiteY1772" fmla="*/ 6976845 h 10286998"/>
              <a:gd name="connsiteX1773" fmla="*/ 7687923 w 10031702"/>
              <a:gd name="connsiteY1773" fmla="*/ 6966640 h 10286998"/>
              <a:gd name="connsiteX1774" fmla="*/ 7694238 w 10031702"/>
              <a:gd name="connsiteY1774" fmla="*/ 6970656 h 10286998"/>
              <a:gd name="connsiteX1775" fmla="*/ 7676460 w 10031702"/>
              <a:gd name="connsiteY1775" fmla="*/ 6988850 h 10286998"/>
              <a:gd name="connsiteX1776" fmla="*/ 7665077 w 10031702"/>
              <a:gd name="connsiteY1776" fmla="*/ 6986529 h 10286998"/>
              <a:gd name="connsiteX1777" fmla="*/ 7670810 w 10031702"/>
              <a:gd name="connsiteY1777" fmla="*/ 6975424 h 10286998"/>
              <a:gd name="connsiteX1778" fmla="*/ 7679035 w 10031702"/>
              <a:gd name="connsiteY1778" fmla="*/ 6975737 h 10286998"/>
              <a:gd name="connsiteX1779" fmla="*/ 7687923 w 10031702"/>
              <a:gd name="connsiteY1779" fmla="*/ 6966640 h 10286998"/>
              <a:gd name="connsiteX1780" fmla="*/ 7853813 w 10031702"/>
              <a:gd name="connsiteY1780" fmla="*/ 6946968 h 10286998"/>
              <a:gd name="connsiteX1781" fmla="*/ 7890186 w 10031702"/>
              <a:gd name="connsiteY1781" fmla="*/ 6981060 h 10286998"/>
              <a:gd name="connsiteX1782" fmla="*/ 7837154 w 10031702"/>
              <a:gd name="connsiteY1782" fmla="*/ 6997878 h 10286998"/>
              <a:gd name="connsiteX1783" fmla="*/ 7848409 w 10031702"/>
              <a:gd name="connsiteY1783" fmla="*/ 6981234 h 10286998"/>
              <a:gd name="connsiteX1784" fmla="*/ 7841529 w 10031702"/>
              <a:gd name="connsiteY1784" fmla="*/ 6982464 h 10286998"/>
              <a:gd name="connsiteX1785" fmla="*/ 7827020 w 10031702"/>
              <a:gd name="connsiteY1785" fmla="*/ 6973030 h 10286998"/>
              <a:gd name="connsiteX1786" fmla="*/ 7806639 w 10031702"/>
              <a:gd name="connsiteY1786" fmla="*/ 6971722 h 10286998"/>
              <a:gd name="connsiteX1787" fmla="*/ 7833460 w 10031702"/>
              <a:gd name="connsiteY1787" fmla="*/ 6967398 h 10286998"/>
              <a:gd name="connsiteX1788" fmla="*/ 7841375 w 10031702"/>
              <a:gd name="connsiteY1788" fmla="*/ 6958083 h 10286998"/>
              <a:gd name="connsiteX1789" fmla="*/ 7853863 w 10031702"/>
              <a:gd name="connsiteY1789" fmla="*/ 6958222 h 10286998"/>
              <a:gd name="connsiteX1790" fmla="*/ 7854392 w 10031702"/>
              <a:gd name="connsiteY1790" fmla="*/ 6958356 h 10286998"/>
              <a:gd name="connsiteX1791" fmla="*/ 8386965 w 10031702"/>
              <a:gd name="connsiteY1791" fmla="*/ 6928431 h 10286998"/>
              <a:gd name="connsiteX1792" fmla="*/ 8412473 w 10031702"/>
              <a:gd name="connsiteY1792" fmla="*/ 6935943 h 10286998"/>
              <a:gd name="connsiteX1793" fmla="*/ 8441511 w 10031702"/>
              <a:gd name="connsiteY1793" fmla="*/ 6952876 h 10286998"/>
              <a:gd name="connsiteX1794" fmla="*/ 8465054 w 10031702"/>
              <a:gd name="connsiteY1794" fmla="*/ 6962896 h 10286998"/>
              <a:gd name="connsiteX1795" fmla="*/ 8472259 w 10031702"/>
              <a:gd name="connsiteY1795" fmla="*/ 6958462 h 10286998"/>
              <a:gd name="connsiteX1796" fmla="*/ 8483096 w 10031702"/>
              <a:gd name="connsiteY1796" fmla="*/ 6955789 h 10286998"/>
              <a:gd name="connsiteX1797" fmla="*/ 8491516 w 10031702"/>
              <a:gd name="connsiteY1797" fmla="*/ 6965051 h 10286998"/>
              <a:gd name="connsiteX1798" fmla="*/ 8467405 w 10031702"/>
              <a:gd name="connsiteY1798" fmla="*/ 6989108 h 10286998"/>
              <a:gd name="connsiteX1799" fmla="*/ 8465643 w 10031702"/>
              <a:gd name="connsiteY1799" fmla="*/ 6985886 h 10286998"/>
              <a:gd name="connsiteX1800" fmla="*/ 8463666 w 10031702"/>
              <a:gd name="connsiteY1800" fmla="*/ 6985937 h 10286998"/>
              <a:gd name="connsiteX1801" fmla="*/ 8452532 w 10031702"/>
              <a:gd name="connsiteY1801" fmla="*/ 6979257 h 10286998"/>
              <a:gd name="connsiteX1802" fmla="*/ 8435474 w 10031702"/>
              <a:gd name="connsiteY1802" fmla="*/ 6970764 h 10286998"/>
              <a:gd name="connsiteX1803" fmla="*/ 8386965 w 10031702"/>
              <a:gd name="connsiteY1803" fmla="*/ 6928431 h 10286998"/>
              <a:gd name="connsiteX1804" fmla="*/ 7956665 w 10031702"/>
              <a:gd name="connsiteY1804" fmla="*/ 6917215 h 10286998"/>
              <a:gd name="connsiteX1805" fmla="*/ 7958683 w 10031702"/>
              <a:gd name="connsiteY1805" fmla="*/ 6931396 h 10286998"/>
              <a:gd name="connsiteX1806" fmla="*/ 7946676 w 10031702"/>
              <a:gd name="connsiteY1806" fmla="*/ 6951879 h 10286998"/>
              <a:gd name="connsiteX1807" fmla="*/ 7936329 w 10031702"/>
              <a:gd name="connsiteY1807" fmla="*/ 6957136 h 10286998"/>
              <a:gd name="connsiteX1808" fmla="*/ 7935661 w 10031702"/>
              <a:gd name="connsiteY1808" fmla="*/ 6962828 h 10286998"/>
              <a:gd name="connsiteX1809" fmla="*/ 7905455 w 10031702"/>
              <a:gd name="connsiteY1809" fmla="*/ 6930531 h 10286998"/>
              <a:gd name="connsiteX1810" fmla="*/ 7928323 w 10031702"/>
              <a:gd name="connsiteY1810" fmla="*/ 6917727 h 10286998"/>
              <a:gd name="connsiteX1811" fmla="*/ 7934525 w 10031702"/>
              <a:gd name="connsiteY1811" fmla="*/ 6926188 h 10286998"/>
              <a:gd name="connsiteX1812" fmla="*/ 7934959 w 10031702"/>
              <a:gd name="connsiteY1812" fmla="*/ 6927628 h 10286998"/>
              <a:gd name="connsiteX1813" fmla="*/ 8622047 w 10031702"/>
              <a:gd name="connsiteY1813" fmla="*/ 6912113 h 10286998"/>
              <a:gd name="connsiteX1814" fmla="*/ 8632787 w 10031702"/>
              <a:gd name="connsiteY1814" fmla="*/ 6930603 h 10286998"/>
              <a:gd name="connsiteX1815" fmla="*/ 8592297 w 10031702"/>
              <a:gd name="connsiteY1815" fmla="*/ 6948842 h 10286998"/>
              <a:gd name="connsiteX1816" fmla="*/ 8622047 w 10031702"/>
              <a:gd name="connsiteY1816" fmla="*/ 6912113 h 10286998"/>
              <a:gd name="connsiteX1817" fmla="*/ 8363942 w 10031702"/>
              <a:gd name="connsiteY1817" fmla="*/ 6907196 h 10286998"/>
              <a:gd name="connsiteX1818" fmla="*/ 8366557 w 10031702"/>
              <a:gd name="connsiteY1818" fmla="*/ 6935424 h 10286998"/>
              <a:gd name="connsiteX1819" fmla="*/ 8361823 w 10031702"/>
              <a:gd name="connsiteY1819" fmla="*/ 6998598 h 10286998"/>
              <a:gd name="connsiteX1820" fmla="*/ 8360785 w 10031702"/>
              <a:gd name="connsiteY1820" fmla="*/ 6999425 h 10286998"/>
              <a:gd name="connsiteX1821" fmla="*/ 8356307 w 10031702"/>
              <a:gd name="connsiteY1821" fmla="*/ 7002997 h 10286998"/>
              <a:gd name="connsiteX1822" fmla="*/ 8370599 w 10031702"/>
              <a:gd name="connsiteY1822" fmla="*/ 6999738 h 10286998"/>
              <a:gd name="connsiteX1823" fmla="*/ 8379400 w 10031702"/>
              <a:gd name="connsiteY1823" fmla="*/ 7007800 h 10286998"/>
              <a:gd name="connsiteX1824" fmla="*/ 8363265 w 10031702"/>
              <a:gd name="connsiteY1824" fmla="*/ 7031596 h 10286998"/>
              <a:gd name="connsiteX1825" fmla="*/ 8350208 w 10031702"/>
              <a:gd name="connsiteY1825" fmla="*/ 7031411 h 10286998"/>
              <a:gd name="connsiteX1826" fmla="*/ 8337957 w 10031702"/>
              <a:gd name="connsiteY1826" fmla="*/ 7016717 h 10286998"/>
              <a:gd name="connsiteX1827" fmla="*/ 8344409 w 10031702"/>
              <a:gd name="connsiteY1827" fmla="*/ 7009659 h 10286998"/>
              <a:gd name="connsiteX1828" fmla="*/ 8341049 w 10031702"/>
              <a:gd name="connsiteY1828" fmla="*/ 7000680 h 10286998"/>
              <a:gd name="connsiteX1829" fmla="*/ 8342903 w 10031702"/>
              <a:gd name="connsiteY1829" fmla="*/ 6987520 h 10286998"/>
              <a:gd name="connsiteX1830" fmla="*/ 8344209 w 10031702"/>
              <a:gd name="connsiteY1830" fmla="*/ 6967789 h 10286998"/>
              <a:gd name="connsiteX1831" fmla="*/ 8363942 w 10031702"/>
              <a:gd name="connsiteY1831" fmla="*/ 6907196 h 10286998"/>
              <a:gd name="connsiteX1832" fmla="*/ 8302391 w 10031702"/>
              <a:gd name="connsiteY1832" fmla="*/ 6864657 h 10286998"/>
              <a:gd name="connsiteX1833" fmla="*/ 8335679 w 10031702"/>
              <a:gd name="connsiteY1833" fmla="*/ 6868773 h 10286998"/>
              <a:gd name="connsiteX1834" fmla="*/ 8215781 w 10031702"/>
              <a:gd name="connsiteY1834" fmla="*/ 6875301 h 10286998"/>
              <a:gd name="connsiteX1835" fmla="*/ 8302391 w 10031702"/>
              <a:gd name="connsiteY1835" fmla="*/ 6864657 h 10286998"/>
              <a:gd name="connsiteX1836" fmla="*/ 8803547 w 10031702"/>
              <a:gd name="connsiteY1836" fmla="*/ 6858717 h 10286998"/>
              <a:gd name="connsiteX1837" fmla="*/ 8811384 w 10031702"/>
              <a:gd name="connsiteY1837" fmla="*/ 6862823 h 10286998"/>
              <a:gd name="connsiteX1838" fmla="*/ 8814018 w 10031702"/>
              <a:gd name="connsiteY1838" fmla="*/ 6870162 h 10286998"/>
              <a:gd name="connsiteX1839" fmla="*/ 8808834 w 10031702"/>
              <a:gd name="connsiteY1839" fmla="*/ 6877872 h 10286998"/>
              <a:gd name="connsiteX1840" fmla="*/ 8794963 w 10031702"/>
              <a:gd name="connsiteY1840" fmla="*/ 6886494 h 10286998"/>
              <a:gd name="connsiteX1841" fmla="*/ 8784524 w 10031702"/>
              <a:gd name="connsiteY1841" fmla="*/ 6884008 h 10286998"/>
              <a:gd name="connsiteX1842" fmla="*/ 8784492 w 10031702"/>
              <a:gd name="connsiteY1842" fmla="*/ 6875053 h 10286998"/>
              <a:gd name="connsiteX1843" fmla="*/ 8780989 w 10031702"/>
              <a:gd name="connsiteY1843" fmla="*/ 6868255 h 10286998"/>
              <a:gd name="connsiteX1844" fmla="*/ 8784457 w 10031702"/>
              <a:gd name="connsiteY1844" fmla="*/ 6866097 h 10286998"/>
              <a:gd name="connsiteX1845" fmla="*/ 8786174 w 10031702"/>
              <a:gd name="connsiteY1845" fmla="*/ 6860542 h 10286998"/>
              <a:gd name="connsiteX1846" fmla="*/ 8803547 w 10031702"/>
              <a:gd name="connsiteY1846" fmla="*/ 6858717 h 10286998"/>
              <a:gd name="connsiteX1847" fmla="*/ 8906520 w 10031702"/>
              <a:gd name="connsiteY1847" fmla="*/ 6857193 h 10286998"/>
              <a:gd name="connsiteX1848" fmla="*/ 8913697 w 10031702"/>
              <a:gd name="connsiteY1848" fmla="*/ 6865109 h 10286998"/>
              <a:gd name="connsiteX1849" fmla="*/ 8920841 w 10031702"/>
              <a:gd name="connsiteY1849" fmla="*/ 6902920 h 10286998"/>
              <a:gd name="connsiteX1850" fmla="*/ 8920898 w 10031702"/>
              <a:gd name="connsiteY1850" fmla="*/ 6911990 h 10286998"/>
              <a:gd name="connsiteX1851" fmla="*/ 8920954 w 10031702"/>
              <a:gd name="connsiteY1851" fmla="*/ 6921060 h 10286998"/>
              <a:gd name="connsiteX1852" fmla="*/ 8908749 w 10031702"/>
              <a:gd name="connsiteY1852" fmla="*/ 6933200 h 10286998"/>
              <a:gd name="connsiteX1853" fmla="*/ 8897753 w 10031702"/>
              <a:gd name="connsiteY1853" fmla="*/ 6858091 h 10286998"/>
              <a:gd name="connsiteX1854" fmla="*/ 8906520 w 10031702"/>
              <a:gd name="connsiteY1854" fmla="*/ 6857193 h 10286998"/>
              <a:gd name="connsiteX1855" fmla="*/ 8828064 w 10031702"/>
              <a:gd name="connsiteY1855" fmla="*/ 6857070 h 10286998"/>
              <a:gd name="connsiteX1856" fmla="*/ 8846445 w 10031702"/>
              <a:gd name="connsiteY1856" fmla="*/ 6857908 h 10286998"/>
              <a:gd name="connsiteX1857" fmla="*/ 8881866 w 10031702"/>
              <a:gd name="connsiteY1857" fmla="*/ 6872606 h 10286998"/>
              <a:gd name="connsiteX1858" fmla="*/ 8888420 w 10031702"/>
              <a:gd name="connsiteY1858" fmla="*/ 6899027 h 10286998"/>
              <a:gd name="connsiteX1859" fmla="*/ 8813769 w 10031702"/>
              <a:gd name="connsiteY1859" fmla="*/ 6864805 h 10286998"/>
              <a:gd name="connsiteX1860" fmla="*/ 8828064 w 10031702"/>
              <a:gd name="connsiteY1860" fmla="*/ 6857070 h 10286998"/>
              <a:gd name="connsiteX1861" fmla="*/ 8051432 w 10031702"/>
              <a:gd name="connsiteY1861" fmla="*/ 6840783 h 10286998"/>
              <a:gd name="connsiteX1862" fmla="*/ 8052315 w 10031702"/>
              <a:gd name="connsiteY1862" fmla="*/ 6853579 h 10286998"/>
              <a:gd name="connsiteX1863" fmla="*/ 8051899 w 10031702"/>
              <a:gd name="connsiteY1863" fmla="*/ 6854841 h 10286998"/>
              <a:gd name="connsiteX1864" fmla="*/ 8053814 w 10031702"/>
              <a:gd name="connsiteY1864" fmla="*/ 6856760 h 10286998"/>
              <a:gd name="connsiteX1865" fmla="*/ 8059731 w 10031702"/>
              <a:gd name="connsiteY1865" fmla="*/ 6865085 h 10286998"/>
              <a:gd name="connsiteX1866" fmla="*/ 8048166 w 10031702"/>
              <a:gd name="connsiteY1866" fmla="*/ 6879411 h 10286998"/>
              <a:gd name="connsiteX1867" fmla="*/ 8042931 w 10031702"/>
              <a:gd name="connsiteY1867" fmla="*/ 6876896 h 10286998"/>
              <a:gd name="connsiteX1868" fmla="*/ 8033058 w 10031702"/>
              <a:gd name="connsiteY1868" fmla="*/ 6895433 h 10286998"/>
              <a:gd name="connsiteX1869" fmla="*/ 8039040 w 10031702"/>
              <a:gd name="connsiteY1869" fmla="*/ 6906746 h 10286998"/>
              <a:gd name="connsiteX1870" fmla="*/ 8034396 w 10031702"/>
              <a:gd name="connsiteY1870" fmla="*/ 6918357 h 10286998"/>
              <a:gd name="connsiteX1871" fmla="*/ 7959397 w 10031702"/>
              <a:gd name="connsiteY1871" fmla="*/ 6889906 h 10286998"/>
              <a:gd name="connsiteX1872" fmla="*/ 7970229 w 10031702"/>
              <a:gd name="connsiteY1872" fmla="*/ 6878588 h 10286998"/>
              <a:gd name="connsiteX1873" fmla="*/ 7994072 w 10031702"/>
              <a:gd name="connsiteY1873" fmla="*/ 6876105 h 10286998"/>
              <a:gd name="connsiteX1874" fmla="*/ 8013804 w 10031702"/>
              <a:gd name="connsiteY1874" fmla="*/ 6878809 h 10286998"/>
              <a:gd name="connsiteX1875" fmla="*/ 8026917 w 10031702"/>
              <a:gd name="connsiteY1875" fmla="*/ 6853045 h 10286998"/>
              <a:gd name="connsiteX1876" fmla="*/ 8051432 w 10031702"/>
              <a:gd name="connsiteY1876" fmla="*/ 6840783 h 10286998"/>
              <a:gd name="connsiteX1877" fmla="*/ 8060869 w 10031702"/>
              <a:gd name="connsiteY1877" fmla="*/ 6800774 h 10286998"/>
              <a:gd name="connsiteX1878" fmla="*/ 8066995 w 10031702"/>
              <a:gd name="connsiteY1878" fmla="*/ 6825793 h 10286998"/>
              <a:gd name="connsiteX1879" fmla="*/ 8051073 w 10031702"/>
              <a:gd name="connsiteY1879" fmla="*/ 6831189 h 10286998"/>
              <a:gd name="connsiteX1880" fmla="*/ 8044946 w 10031702"/>
              <a:gd name="connsiteY1880" fmla="*/ 6806170 h 10286998"/>
              <a:gd name="connsiteX1881" fmla="*/ 8060869 w 10031702"/>
              <a:gd name="connsiteY1881" fmla="*/ 6800774 h 10286998"/>
              <a:gd name="connsiteX1882" fmla="*/ 8585749 w 10031702"/>
              <a:gd name="connsiteY1882" fmla="*/ 6777995 h 10286998"/>
              <a:gd name="connsiteX1883" fmla="*/ 8739546 w 10031702"/>
              <a:gd name="connsiteY1883" fmla="*/ 6898601 h 10286998"/>
              <a:gd name="connsiteX1884" fmla="*/ 8739413 w 10031702"/>
              <a:gd name="connsiteY1884" fmla="*/ 6904608 h 10286998"/>
              <a:gd name="connsiteX1885" fmla="*/ 8753759 w 10031702"/>
              <a:gd name="connsiteY1885" fmla="*/ 6905936 h 10286998"/>
              <a:gd name="connsiteX1886" fmla="*/ 8816482 w 10031702"/>
              <a:gd name="connsiteY1886" fmla="*/ 6923537 h 10286998"/>
              <a:gd name="connsiteX1887" fmla="*/ 8707265 w 10031702"/>
              <a:gd name="connsiteY1887" fmla="*/ 6923025 h 10286998"/>
              <a:gd name="connsiteX1888" fmla="*/ 8696849 w 10031702"/>
              <a:gd name="connsiteY1888" fmla="*/ 6912005 h 10286998"/>
              <a:gd name="connsiteX1889" fmla="*/ 8665978 w 10031702"/>
              <a:gd name="connsiteY1889" fmla="*/ 6890117 h 10286998"/>
              <a:gd name="connsiteX1890" fmla="*/ 8615246 w 10031702"/>
              <a:gd name="connsiteY1890" fmla="*/ 6827862 h 10286998"/>
              <a:gd name="connsiteX1891" fmla="*/ 8609190 w 10031702"/>
              <a:gd name="connsiteY1891" fmla="*/ 6817625 h 10286998"/>
              <a:gd name="connsiteX1892" fmla="*/ 8611377 w 10031702"/>
              <a:gd name="connsiteY1892" fmla="*/ 6823536 h 10286998"/>
              <a:gd name="connsiteX1893" fmla="*/ 8551036 w 10031702"/>
              <a:gd name="connsiteY1893" fmla="*/ 6806125 h 10286998"/>
              <a:gd name="connsiteX1894" fmla="*/ 8572988 w 10031702"/>
              <a:gd name="connsiteY1894" fmla="*/ 6779228 h 10286998"/>
              <a:gd name="connsiteX1895" fmla="*/ 8590995 w 10031702"/>
              <a:gd name="connsiteY1895" fmla="*/ 6796283 h 10286998"/>
              <a:gd name="connsiteX1896" fmla="*/ 8602285 w 10031702"/>
              <a:gd name="connsiteY1896" fmla="*/ 6805950 h 10286998"/>
              <a:gd name="connsiteX1897" fmla="*/ 7694544 w 10031702"/>
              <a:gd name="connsiteY1897" fmla="*/ 6768361 h 10286998"/>
              <a:gd name="connsiteX1898" fmla="*/ 7701046 w 10031702"/>
              <a:gd name="connsiteY1898" fmla="*/ 6769626 h 10286998"/>
              <a:gd name="connsiteX1899" fmla="*/ 7706021 w 10031702"/>
              <a:gd name="connsiteY1899" fmla="*/ 6780247 h 10286998"/>
              <a:gd name="connsiteX1900" fmla="*/ 7690727 w 10031702"/>
              <a:gd name="connsiteY1900" fmla="*/ 6784288 h 10286998"/>
              <a:gd name="connsiteX1901" fmla="*/ 7694544 w 10031702"/>
              <a:gd name="connsiteY1901" fmla="*/ 6768361 h 10286998"/>
              <a:gd name="connsiteX1902" fmla="*/ 8488573 w 10031702"/>
              <a:gd name="connsiteY1902" fmla="*/ 6765196 h 10286998"/>
              <a:gd name="connsiteX1903" fmla="*/ 8501913 w 10031702"/>
              <a:gd name="connsiteY1903" fmla="*/ 6769372 h 10286998"/>
              <a:gd name="connsiteX1904" fmla="*/ 8480227 w 10031702"/>
              <a:gd name="connsiteY1904" fmla="*/ 6840581 h 10286998"/>
              <a:gd name="connsiteX1905" fmla="*/ 8467821 w 10031702"/>
              <a:gd name="connsiteY1905" fmla="*/ 6830606 h 10286998"/>
              <a:gd name="connsiteX1906" fmla="*/ 8437296 w 10031702"/>
              <a:gd name="connsiteY1906" fmla="*/ 6852990 h 10286998"/>
              <a:gd name="connsiteX1907" fmla="*/ 8400512 w 10031702"/>
              <a:gd name="connsiteY1907" fmla="*/ 6857055 h 10286998"/>
              <a:gd name="connsiteX1908" fmla="*/ 8420047 w 10031702"/>
              <a:gd name="connsiteY1908" fmla="*/ 6827421 h 10286998"/>
              <a:gd name="connsiteX1909" fmla="*/ 8452847 w 10031702"/>
              <a:gd name="connsiteY1909" fmla="*/ 6811708 h 10286998"/>
              <a:gd name="connsiteX1910" fmla="*/ 8451492 w 10031702"/>
              <a:gd name="connsiteY1910" fmla="*/ 6809604 h 10286998"/>
              <a:gd name="connsiteX1911" fmla="*/ 8459596 w 10031702"/>
              <a:gd name="connsiteY1911" fmla="*/ 6770456 h 10286998"/>
              <a:gd name="connsiteX1912" fmla="*/ 8477163 w 10031702"/>
              <a:gd name="connsiteY1912" fmla="*/ 6767596 h 10286998"/>
              <a:gd name="connsiteX1913" fmla="*/ 8488573 w 10031702"/>
              <a:gd name="connsiteY1913" fmla="*/ 6765196 h 10286998"/>
              <a:gd name="connsiteX1914" fmla="*/ 9050300 w 10031702"/>
              <a:gd name="connsiteY1914" fmla="*/ 6764404 h 10286998"/>
              <a:gd name="connsiteX1915" fmla="*/ 8997728 w 10031702"/>
              <a:gd name="connsiteY1915" fmla="*/ 6815034 h 10286998"/>
              <a:gd name="connsiteX1916" fmla="*/ 8987171 w 10031702"/>
              <a:gd name="connsiteY1916" fmla="*/ 6777927 h 10286998"/>
              <a:gd name="connsiteX1917" fmla="*/ 9050300 w 10031702"/>
              <a:gd name="connsiteY1917" fmla="*/ 6764404 h 10286998"/>
              <a:gd name="connsiteX1918" fmla="*/ 8350176 w 10031702"/>
              <a:gd name="connsiteY1918" fmla="*/ 6755901 h 10286998"/>
              <a:gd name="connsiteX1919" fmla="*/ 8364032 w 10031702"/>
              <a:gd name="connsiteY1919" fmla="*/ 6778819 h 10286998"/>
              <a:gd name="connsiteX1920" fmla="*/ 8385878 w 10031702"/>
              <a:gd name="connsiteY1920" fmla="*/ 6836523 h 10286998"/>
              <a:gd name="connsiteX1921" fmla="*/ 8381411 w 10031702"/>
              <a:gd name="connsiteY1921" fmla="*/ 6847294 h 10286998"/>
              <a:gd name="connsiteX1922" fmla="*/ 8382806 w 10031702"/>
              <a:gd name="connsiteY1922" fmla="*/ 6850878 h 10286998"/>
              <a:gd name="connsiteX1923" fmla="*/ 8376947 w 10031702"/>
              <a:gd name="connsiteY1923" fmla="*/ 6858064 h 10286998"/>
              <a:gd name="connsiteX1924" fmla="*/ 8364953 w 10031702"/>
              <a:gd name="connsiteY1924" fmla="*/ 6838365 h 10286998"/>
              <a:gd name="connsiteX1925" fmla="*/ 8357980 w 10031702"/>
              <a:gd name="connsiteY1925" fmla="*/ 6820448 h 10286998"/>
              <a:gd name="connsiteX1926" fmla="*/ 8350176 w 10031702"/>
              <a:gd name="connsiteY1926" fmla="*/ 6755901 h 10286998"/>
              <a:gd name="connsiteX1927" fmla="*/ 7715981 w 10031702"/>
              <a:gd name="connsiteY1927" fmla="*/ 6744089 h 10286998"/>
              <a:gd name="connsiteX1928" fmla="*/ 7724305 w 10031702"/>
              <a:gd name="connsiteY1928" fmla="*/ 6744617 h 10286998"/>
              <a:gd name="connsiteX1929" fmla="*/ 7733552 w 10031702"/>
              <a:gd name="connsiteY1929" fmla="*/ 6747520 h 10286998"/>
              <a:gd name="connsiteX1930" fmla="*/ 7748343 w 10031702"/>
              <a:gd name="connsiteY1930" fmla="*/ 6764668 h 10286998"/>
              <a:gd name="connsiteX1931" fmla="*/ 7747406 w 10031702"/>
              <a:gd name="connsiteY1931" fmla="*/ 6783137 h 10286998"/>
              <a:gd name="connsiteX1932" fmla="*/ 7743705 w 10031702"/>
              <a:gd name="connsiteY1932" fmla="*/ 6790312 h 10286998"/>
              <a:gd name="connsiteX1933" fmla="*/ 7737585 w 10031702"/>
              <a:gd name="connsiteY1933" fmla="*/ 6790637 h 10286998"/>
              <a:gd name="connsiteX1934" fmla="*/ 7737747 w 10031702"/>
              <a:gd name="connsiteY1934" fmla="*/ 6793995 h 10286998"/>
              <a:gd name="connsiteX1935" fmla="*/ 7733096 w 10031702"/>
              <a:gd name="connsiteY1935" fmla="*/ 6805592 h 10286998"/>
              <a:gd name="connsiteX1936" fmla="*/ 7713764 w 10031702"/>
              <a:gd name="connsiteY1936" fmla="*/ 6800606 h 10286998"/>
              <a:gd name="connsiteX1937" fmla="*/ 7713306 w 10031702"/>
              <a:gd name="connsiteY1937" fmla="*/ 6791103 h 10286998"/>
              <a:gd name="connsiteX1938" fmla="*/ 7717856 w 10031702"/>
              <a:gd name="connsiteY1938" fmla="*/ 6785656 h 10286998"/>
              <a:gd name="connsiteX1939" fmla="*/ 7710874 w 10031702"/>
              <a:gd name="connsiteY1939" fmla="*/ 6778967 h 10286998"/>
              <a:gd name="connsiteX1940" fmla="*/ 7715981 w 10031702"/>
              <a:gd name="connsiteY1940" fmla="*/ 6744089 h 10286998"/>
              <a:gd name="connsiteX1941" fmla="*/ 9462204 w 10031702"/>
              <a:gd name="connsiteY1941" fmla="*/ 6720961 h 10286998"/>
              <a:gd name="connsiteX1942" fmla="*/ 9468554 w 10031702"/>
              <a:gd name="connsiteY1942" fmla="*/ 6747123 h 10286998"/>
              <a:gd name="connsiteX1943" fmla="*/ 9439051 w 10031702"/>
              <a:gd name="connsiteY1943" fmla="*/ 6739927 h 10286998"/>
              <a:gd name="connsiteX1944" fmla="*/ 9462204 w 10031702"/>
              <a:gd name="connsiteY1944" fmla="*/ 6720961 h 10286998"/>
              <a:gd name="connsiteX1945" fmla="*/ 7841945 w 10031702"/>
              <a:gd name="connsiteY1945" fmla="*/ 6706934 h 10286998"/>
              <a:gd name="connsiteX1946" fmla="*/ 7858838 w 10031702"/>
              <a:gd name="connsiteY1946" fmla="*/ 6714693 h 10286998"/>
              <a:gd name="connsiteX1947" fmla="*/ 7840591 w 10031702"/>
              <a:gd name="connsiteY1947" fmla="*/ 6732089 h 10286998"/>
              <a:gd name="connsiteX1948" fmla="*/ 7841945 w 10031702"/>
              <a:gd name="connsiteY1948" fmla="*/ 6706934 h 10286998"/>
              <a:gd name="connsiteX1949" fmla="*/ 8053322 w 10031702"/>
              <a:gd name="connsiteY1949" fmla="*/ 6684652 h 10286998"/>
              <a:gd name="connsiteX1950" fmla="*/ 8069918 w 10031702"/>
              <a:gd name="connsiteY1950" fmla="*/ 6708792 h 10286998"/>
              <a:gd name="connsiteX1951" fmla="*/ 8034861 w 10031702"/>
              <a:gd name="connsiteY1951" fmla="*/ 6735270 h 10286998"/>
              <a:gd name="connsiteX1952" fmla="*/ 8032675 w 10031702"/>
              <a:gd name="connsiteY1952" fmla="*/ 6733577 h 10286998"/>
              <a:gd name="connsiteX1953" fmla="*/ 8032331 w 10031702"/>
              <a:gd name="connsiteY1953" fmla="*/ 6744580 h 10286998"/>
              <a:gd name="connsiteX1954" fmla="*/ 8031437 w 10031702"/>
              <a:gd name="connsiteY1954" fmla="*/ 6747976 h 10286998"/>
              <a:gd name="connsiteX1955" fmla="*/ 8049204 w 10031702"/>
              <a:gd name="connsiteY1955" fmla="*/ 6758094 h 10286998"/>
              <a:gd name="connsiteX1956" fmla="*/ 8062020 w 10031702"/>
              <a:gd name="connsiteY1956" fmla="*/ 6766817 h 10286998"/>
              <a:gd name="connsiteX1957" fmla="*/ 8068867 w 10031702"/>
              <a:gd name="connsiteY1957" fmla="*/ 6770225 h 10286998"/>
              <a:gd name="connsiteX1958" fmla="*/ 8072743 w 10031702"/>
              <a:gd name="connsiteY1958" fmla="*/ 6781040 h 10286998"/>
              <a:gd name="connsiteX1959" fmla="*/ 8040449 w 10031702"/>
              <a:gd name="connsiteY1959" fmla="*/ 6769405 h 10286998"/>
              <a:gd name="connsiteX1960" fmla="*/ 8033005 w 10031702"/>
              <a:gd name="connsiteY1960" fmla="*/ 6762368 h 10286998"/>
              <a:gd name="connsiteX1961" fmla="*/ 8027858 w 10031702"/>
              <a:gd name="connsiteY1961" fmla="*/ 6761579 h 10286998"/>
              <a:gd name="connsiteX1962" fmla="*/ 8025976 w 10031702"/>
              <a:gd name="connsiteY1962" fmla="*/ 6768731 h 10286998"/>
              <a:gd name="connsiteX1963" fmla="*/ 8020633 w 10031702"/>
              <a:gd name="connsiteY1963" fmla="*/ 6758547 h 10286998"/>
              <a:gd name="connsiteX1964" fmla="*/ 8020514 w 10031702"/>
              <a:gd name="connsiteY1964" fmla="*/ 6753021 h 10286998"/>
              <a:gd name="connsiteX1965" fmla="*/ 8019457 w 10031702"/>
              <a:gd name="connsiteY1965" fmla="*/ 6750070 h 10286998"/>
              <a:gd name="connsiteX1966" fmla="*/ 8020400 w 10031702"/>
              <a:gd name="connsiteY1966" fmla="*/ 6747716 h 10286998"/>
              <a:gd name="connsiteX1967" fmla="*/ 8020276 w 10031702"/>
              <a:gd name="connsiteY1967" fmla="*/ 6741917 h 10286998"/>
              <a:gd name="connsiteX1968" fmla="*/ 8022848 w 10031702"/>
              <a:gd name="connsiteY1968" fmla="*/ 6725972 h 10286998"/>
              <a:gd name="connsiteX1969" fmla="*/ 8017551 w 10031702"/>
              <a:gd name="connsiteY1969" fmla="*/ 6721873 h 10286998"/>
              <a:gd name="connsiteX1970" fmla="*/ 8016211 w 10031702"/>
              <a:gd name="connsiteY1970" fmla="*/ 6696000 h 10286998"/>
              <a:gd name="connsiteX1971" fmla="*/ 8053322 w 10031702"/>
              <a:gd name="connsiteY1971" fmla="*/ 6684652 h 10286998"/>
              <a:gd name="connsiteX1972" fmla="*/ 8531193 w 10031702"/>
              <a:gd name="connsiteY1972" fmla="*/ 6680138 h 10286998"/>
              <a:gd name="connsiteX1973" fmla="*/ 8457849 w 10031702"/>
              <a:gd name="connsiteY1973" fmla="*/ 6739332 h 10286998"/>
              <a:gd name="connsiteX1974" fmla="*/ 8486622 w 10031702"/>
              <a:gd name="connsiteY1974" fmla="*/ 6698780 h 10286998"/>
              <a:gd name="connsiteX1975" fmla="*/ 8531193 w 10031702"/>
              <a:gd name="connsiteY1975" fmla="*/ 6680138 h 10286998"/>
              <a:gd name="connsiteX1976" fmla="*/ 7827477 w 10031702"/>
              <a:gd name="connsiteY1976" fmla="*/ 6673954 h 10286998"/>
              <a:gd name="connsiteX1977" fmla="*/ 7836807 w 10031702"/>
              <a:gd name="connsiteY1977" fmla="*/ 6681412 h 10286998"/>
              <a:gd name="connsiteX1978" fmla="*/ 7827780 w 10031702"/>
              <a:gd name="connsiteY1978" fmla="*/ 6703923 h 10286998"/>
              <a:gd name="connsiteX1979" fmla="*/ 7808331 w 10031702"/>
              <a:gd name="connsiteY1979" fmla="*/ 6680739 h 10286998"/>
              <a:gd name="connsiteX1980" fmla="*/ 7814763 w 10031702"/>
              <a:gd name="connsiteY1980" fmla="*/ 6674940 h 10286998"/>
              <a:gd name="connsiteX1981" fmla="*/ 7827477 w 10031702"/>
              <a:gd name="connsiteY1981" fmla="*/ 6673954 h 10286998"/>
              <a:gd name="connsiteX1982" fmla="*/ 8103564 w 10031702"/>
              <a:gd name="connsiteY1982" fmla="*/ 6670953 h 10286998"/>
              <a:gd name="connsiteX1983" fmla="*/ 8104019 w 10031702"/>
              <a:gd name="connsiteY1983" fmla="*/ 6683004 h 10286998"/>
              <a:gd name="connsiteX1984" fmla="*/ 8077265 w 10031702"/>
              <a:gd name="connsiteY1984" fmla="*/ 6721954 h 10286998"/>
              <a:gd name="connsiteX1985" fmla="*/ 8103564 w 10031702"/>
              <a:gd name="connsiteY1985" fmla="*/ 6670953 h 10286998"/>
              <a:gd name="connsiteX1986" fmla="*/ 8143048 w 10031702"/>
              <a:gd name="connsiteY1986" fmla="*/ 6659755 h 10286998"/>
              <a:gd name="connsiteX1987" fmla="*/ 8162608 w 10031702"/>
              <a:gd name="connsiteY1987" fmla="*/ 6669173 h 10286998"/>
              <a:gd name="connsiteX1988" fmla="*/ 8136605 w 10031702"/>
              <a:gd name="connsiteY1988" fmla="*/ 6690490 h 10286998"/>
              <a:gd name="connsiteX1989" fmla="*/ 8124068 w 10031702"/>
              <a:gd name="connsiteY1989" fmla="*/ 6668048 h 10286998"/>
              <a:gd name="connsiteX1990" fmla="*/ 8143048 w 10031702"/>
              <a:gd name="connsiteY1990" fmla="*/ 6659755 h 10286998"/>
              <a:gd name="connsiteX1991" fmla="*/ 9262499 w 10031702"/>
              <a:gd name="connsiteY1991" fmla="*/ 6641956 h 10286998"/>
              <a:gd name="connsiteX1992" fmla="*/ 9276049 w 10031702"/>
              <a:gd name="connsiteY1992" fmla="*/ 6643505 h 10286998"/>
              <a:gd name="connsiteX1993" fmla="*/ 9279829 w 10031702"/>
              <a:gd name="connsiteY1993" fmla="*/ 6652850 h 10286998"/>
              <a:gd name="connsiteX1994" fmla="*/ 9282182 w 10031702"/>
              <a:gd name="connsiteY1994" fmla="*/ 6664905 h 10286998"/>
              <a:gd name="connsiteX1995" fmla="*/ 9241305 w 10031702"/>
              <a:gd name="connsiteY1995" fmla="*/ 6676294 h 10286998"/>
              <a:gd name="connsiteX1996" fmla="*/ 9262499 w 10031702"/>
              <a:gd name="connsiteY1996" fmla="*/ 6641956 h 10286998"/>
              <a:gd name="connsiteX1997" fmla="*/ 8013770 w 10031702"/>
              <a:gd name="connsiteY1997" fmla="*/ 6640937 h 10286998"/>
              <a:gd name="connsiteX1998" fmla="*/ 8022036 w 10031702"/>
              <a:gd name="connsiteY1998" fmla="*/ 6644753 h 10286998"/>
              <a:gd name="connsiteX1999" fmla="*/ 8008858 w 10031702"/>
              <a:gd name="connsiteY1999" fmla="*/ 6657995 h 10286998"/>
              <a:gd name="connsiteX2000" fmla="*/ 8002064 w 10031702"/>
              <a:gd name="connsiteY2000" fmla="*/ 6647853 h 10286998"/>
              <a:gd name="connsiteX2001" fmla="*/ 8013770 w 10031702"/>
              <a:gd name="connsiteY2001" fmla="*/ 6640937 h 10286998"/>
              <a:gd name="connsiteX2002" fmla="*/ 8736328 w 10031702"/>
              <a:gd name="connsiteY2002" fmla="*/ 6612441 h 10286998"/>
              <a:gd name="connsiteX2003" fmla="*/ 8763118 w 10031702"/>
              <a:gd name="connsiteY2003" fmla="*/ 6624931 h 10286998"/>
              <a:gd name="connsiteX2004" fmla="*/ 8767868 w 10031702"/>
              <a:gd name="connsiteY2004" fmla="*/ 6670260 h 10286998"/>
              <a:gd name="connsiteX2005" fmla="*/ 8775271 w 10031702"/>
              <a:gd name="connsiteY2005" fmla="*/ 6675522 h 10286998"/>
              <a:gd name="connsiteX2006" fmla="*/ 8781878 w 10031702"/>
              <a:gd name="connsiteY2006" fmla="*/ 6692807 h 10286998"/>
              <a:gd name="connsiteX2007" fmla="*/ 8773945 w 10031702"/>
              <a:gd name="connsiteY2007" fmla="*/ 6695555 h 10286998"/>
              <a:gd name="connsiteX2008" fmla="*/ 8763502 w 10031702"/>
              <a:gd name="connsiteY2008" fmla="*/ 6677645 h 10286998"/>
              <a:gd name="connsiteX2009" fmla="*/ 8759669 w 10031702"/>
              <a:gd name="connsiteY2009" fmla="*/ 6677017 h 10286998"/>
              <a:gd name="connsiteX2010" fmla="*/ 8751470 w 10031702"/>
              <a:gd name="connsiteY2010" fmla="*/ 6683773 h 10286998"/>
              <a:gd name="connsiteX2011" fmla="*/ 8713127 w 10031702"/>
              <a:gd name="connsiteY2011" fmla="*/ 6677490 h 10286998"/>
              <a:gd name="connsiteX2012" fmla="*/ 8704542 w 10031702"/>
              <a:gd name="connsiteY2012" fmla="*/ 6631534 h 10286998"/>
              <a:gd name="connsiteX2013" fmla="*/ 8717370 w 10031702"/>
              <a:gd name="connsiteY2013" fmla="*/ 6613385 h 10286998"/>
              <a:gd name="connsiteX2014" fmla="*/ 8736328 w 10031702"/>
              <a:gd name="connsiteY2014" fmla="*/ 6612441 h 10286998"/>
              <a:gd name="connsiteX2015" fmla="*/ 7808785 w 10031702"/>
              <a:gd name="connsiteY2015" fmla="*/ 6606559 h 10286998"/>
              <a:gd name="connsiteX2016" fmla="*/ 7820985 w 10031702"/>
              <a:gd name="connsiteY2016" fmla="*/ 6611858 h 10286998"/>
              <a:gd name="connsiteX2017" fmla="*/ 7825671 w 10031702"/>
              <a:gd name="connsiteY2017" fmla="*/ 6607407 h 10286998"/>
              <a:gd name="connsiteX2018" fmla="*/ 8620062 w 10031702"/>
              <a:gd name="connsiteY2018" fmla="*/ 6572948 h 10286998"/>
              <a:gd name="connsiteX2019" fmla="*/ 8626055 w 10031702"/>
              <a:gd name="connsiteY2019" fmla="*/ 6577699 h 10286998"/>
              <a:gd name="connsiteX2020" fmla="*/ 8624609 w 10031702"/>
              <a:gd name="connsiteY2020" fmla="*/ 6586288 h 10286998"/>
              <a:gd name="connsiteX2021" fmla="*/ 8615128 w 10031702"/>
              <a:gd name="connsiteY2021" fmla="*/ 6599545 h 10286998"/>
              <a:gd name="connsiteX2022" fmla="*/ 8603802 w 10031702"/>
              <a:gd name="connsiteY2022" fmla="*/ 6602250 h 10286998"/>
              <a:gd name="connsiteX2023" fmla="*/ 8599585 w 10031702"/>
              <a:gd name="connsiteY2023" fmla="*/ 6595012 h 10286998"/>
              <a:gd name="connsiteX2024" fmla="*/ 8593000 w 10031702"/>
              <a:gd name="connsiteY2024" fmla="*/ 6591089 h 10286998"/>
              <a:gd name="connsiteX2025" fmla="*/ 8595370 w 10031702"/>
              <a:gd name="connsiteY2025" fmla="*/ 6587775 h 10286998"/>
              <a:gd name="connsiteX2026" fmla="*/ 8594447 w 10031702"/>
              <a:gd name="connsiteY2026" fmla="*/ 6582498 h 10286998"/>
              <a:gd name="connsiteX2027" fmla="*/ 8610513 w 10031702"/>
              <a:gd name="connsiteY2027" fmla="*/ 6573165 h 10286998"/>
              <a:gd name="connsiteX2028" fmla="*/ 8620062 w 10031702"/>
              <a:gd name="connsiteY2028" fmla="*/ 6572948 h 10286998"/>
              <a:gd name="connsiteX2029" fmla="*/ 8092384 w 10031702"/>
              <a:gd name="connsiteY2029" fmla="*/ 6559420 h 10286998"/>
              <a:gd name="connsiteX2030" fmla="*/ 8102679 w 10031702"/>
              <a:gd name="connsiteY2030" fmla="*/ 6561112 h 10286998"/>
              <a:gd name="connsiteX2031" fmla="*/ 8103916 w 10031702"/>
              <a:gd name="connsiteY2031" fmla="*/ 6581709 h 10286998"/>
              <a:gd name="connsiteX2032" fmla="*/ 8056217 w 10031702"/>
              <a:gd name="connsiteY2032" fmla="*/ 6620216 h 10286998"/>
              <a:gd name="connsiteX2033" fmla="*/ 8050980 w 10031702"/>
              <a:gd name="connsiteY2033" fmla="*/ 6584243 h 10286998"/>
              <a:gd name="connsiteX2034" fmla="*/ 8066802 w 10031702"/>
              <a:gd name="connsiteY2034" fmla="*/ 6565824 h 10286998"/>
              <a:gd name="connsiteX2035" fmla="*/ 8092384 w 10031702"/>
              <a:gd name="connsiteY2035" fmla="*/ 6559420 h 10286998"/>
              <a:gd name="connsiteX2036" fmla="*/ 8261870 w 10031702"/>
              <a:gd name="connsiteY2036" fmla="*/ 6551666 h 10286998"/>
              <a:gd name="connsiteX2037" fmla="*/ 8261895 w 10031702"/>
              <a:gd name="connsiteY2037" fmla="*/ 6574328 h 10286998"/>
              <a:gd name="connsiteX2038" fmla="*/ 8218095 w 10031702"/>
              <a:gd name="connsiteY2038" fmla="*/ 6632776 h 10286998"/>
              <a:gd name="connsiteX2039" fmla="*/ 8227173 w 10031702"/>
              <a:gd name="connsiteY2039" fmla="*/ 6586918 h 10286998"/>
              <a:gd name="connsiteX2040" fmla="*/ 8261870 w 10031702"/>
              <a:gd name="connsiteY2040" fmla="*/ 6551666 h 10286998"/>
              <a:gd name="connsiteX2041" fmla="*/ 8384958 w 10031702"/>
              <a:gd name="connsiteY2041" fmla="*/ 6541922 h 10286998"/>
              <a:gd name="connsiteX2042" fmla="*/ 8381890 w 10031702"/>
              <a:gd name="connsiteY2042" fmla="*/ 6544443 h 10286998"/>
              <a:gd name="connsiteX2043" fmla="*/ 8385596 w 10031702"/>
              <a:gd name="connsiteY2043" fmla="*/ 6548790 h 10286998"/>
              <a:gd name="connsiteX2044" fmla="*/ 8383825 w 10031702"/>
              <a:gd name="connsiteY2044" fmla="*/ 6545350 h 10286998"/>
              <a:gd name="connsiteX2045" fmla="*/ 7724452 w 10031702"/>
              <a:gd name="connsiteY2045" fmla="*/ 6534559 h 10286998"/>
              <a:gd name="connsiteX2046" fmla="*/ 7728172 w 10031702"/>
              <a:gd name="connsiteY2046" fmla="*/ 6550743 h 10286998"/>
              <a:gd name="connsiteX2047" fmla="*/ 7717685 w 10031702"/>
              <a:gd name="connsiteY2047" fmla="*/ 6557262 h 10286998"/>
              <a:gd name="connsiteX2048" fmla="*/ 7712160 w 10031702"/>
              <a:gd name="connsiteY2048" fmla="*/ 6537576 h 10286998"/>
              <a:gd name="connsiteX2049" fmla="*/ 7724452 w 10031702"/>
              <a:gd name="connsiteY2049" fmla="*/ 6534559 h 10286998"/>
              <a:gd name="connsiteX2050" fmla="*/ 8175230 w 10031702"/>
              <a:gd name="connsiteY2050" fmla="*/ 6532211 h 10286998"/>
              <a:gd name="connsiteX2051" fmla="*/ 8189132 w 10031702"/>
              <a:gd name="connsiteY2051" fmla="*/ 6538130 h 10286998"/>
              <a:gd name="connsiteX2052" fmla="*/ 8154591 w 10031702"/>
              <a:gd name="connsiteY2052" fmla="*/ 6557147 h 10286998"/>
              <a:gd name="connsiteX2053" fmla="*/ 8175230 w 10031702"/>
              <a:gd name="connsiteY2053" fmla="*/ 6532211 h 10286998"/>
              <a:gd name="connsiteX2054" fmla="*/ 8067391 w 10031702"/>
              <a:gd name="connsiteY2054" fmla="*/ 6525575 h 10286998"/>
              <a:gd name="connsiteX2055" fmla="*/ 8067861 w 10031702"/>
              <a:gd name="connsiteY2055" fmla="*/ 6526585 h 10286998"/>
              <a:gd name="connsiteX2056" fmla="*/ 8069071 w 10031702"/>
              <a:gd name="connsiteY2056" fmla="*/ 6526077 h 10286998"/>
              <a:gd name="connsiteX2057" fmla="*/ 8710080 w 10031702"/>
              <a:gd name="connsiteY2057" fmla="*/ 6525370 h 10286998"/>
              <a:gd name="connsiteX2058" fmla="*/ 8720767 w 10031702"/>
              <a:gd name="connsiteY2058" fmla="*/ 6528536 h 10286998"/>
              <a:gd name="connsiteX2059" fmla="*/ 8745386 w 10031702"/>
              <a:gd name="connsiteY2059" fmla="*/ 6555931 h 10286998"/>
              <a:gd name="connsiteX2060" fmla="*/ 8749678 w 10031702"/>
              <a:gd name="connsiteY2060" fmla="*/ 6563252 h 10286998"/>
              <a:gd name="connsiteX2061" fmla="*/ 8753970 w 10031702"/>
              <a:gd name="connsiteY2061" fmla="*/ 6570573 h 10286998"/>
              <a:gd name="connsiteX2062" fmla="*/ 8754262 w 10031702"/>
              <a:gd name="connsiteY2062" fmla="*/ 6578490 h 10286998"/>
              <a:gd name="connsiteX2063" fmla="*/ 8747753 w 10031702"/>
              <a:gd name="connsiteY2063" fmla="*/ 6585926 h 10286998"/>
              <a:gd name="connsiteX2064" fmla="*/ 8701962 w 10031702"/>
              <a:gd name="connsiteY2064" fmla="*/ 6530062 h 10286998"/>
              <a:gd name="connsiteX2065" fmla="*/ 8710080 w 10031702"/>
              <a:gd name="connsiteY2065" fmla="*/ 6525370 h 10286998"/>
              <a:gd name="connsiteX2066" fmla="*/ 8663783 w 10031702"/>
              <a:gd name="connsiteY2066" fmla="*/ 6522282 h 10286998"/>
              <a:gd name="connsiteX2067" fmla="*/ 8626814 w 10031702"/>
              <a:gd name="connsiteY2067" fmla="*/ 6563623 h 10286998"/>
              <a:gd name="connsiteX2068" fmla="*/ 8613378 w 10031702"/>
              <a:gd name="connsiteY2068" fmla="*/ 6552492 h 10286998"/>
              <a:gd name="connsiteX2069" fmla="*/ 8663783 w 10031702"/>
              <a:gd name="connsiteY2069" fmla="*/ 6522282 h 10286998"/>
              <a:gd name="connsiteX2070" fmla="*/ 9074353 w 10031702"/>
              <a:gd name="connsiteY2070" fmla="*/ 6514415 h 10286998"/>
              <a:gd name="connsiteX2071" fmla="*/ 9104147 w 10031702"/>
              <a:gd name="connsiteY2071" fmla="*/ 6566750 h 10286998"/>
              <a:gd name="connsiteX2072" fmla="*/ 9083980 w 10031702"/>
              <a:gd name="connsiteY2072" fmla="*/ 6575407 h 10286998"/>
              <a:gd name="connsiteX2073" fmla="*/ 9074353 w 10031702"/>
              <a:gd name="connsiteY2073" fmla="*/ 6514415 h 10286998"/>
              <a:gd name="connsiteX2074" fmla="*/ 8317669 w 10031702"/>
              <a:gd name="connsiteY2074" fmla="*/ 6492826 h 10286998"/>
              <a:gd name="connsiteX2075" fmla="*/ 8322756 w 10031702"/>
              <a:gd name="connsiteY2075" fmla="*/ 6511628 h 10286998"/>
              <a:gd name="connsiteX2076" fmla="*/ 8279820 w 10031702"/>
              <a:gd name="connsiteY2076" fmla="*/ 6555411 h 10286998"/>
              <a:gd name="connsiteX2077" fmla="*/ 8267708 w 10031702"/>
              <a:gd name="connsiteY2077" fmla="*/ 6523105 h 10286998"/>
              <a:gd name="connsiteX2078" fmla="*/ 8280911 w 10031702"/>
              <a:gd name="connsiteY2078" fmla="*/ 6503368 h 10286998"/>
              <a:gd name="connsiteX2079" fmla="*/ 8317669 w 10031702"/>
              <a:gd name="connsiteY2079" fmla="*/ 6492826 h 10286998"/>
              <a:gd name="connsiteX2080" fmla="*/ 8413914 w 10031702"/>
              <a:gd name="connsiteY2080" fmla="*/ 6481232 h 10286998"/>
              <a:gd name="connsiteX2081" fmla="*/ 8415814 w 10031702"/>
              <a:gd name="connsiteY2081" fmla="*/ 6493676 h 10286998"/>
              <a:gd name="connsiteX2082" fmla="*/ 8414173 w 10031702"/>
              <a:gd name="connsiteY2082" fmla="*/ 6499237 h 10286998"/>
              <a:gd name="connsiteX2083" fmla="*/ 8415944 w 10031702"/>
              <a:gd name="connsiteY2083" fmla="*/ 6502678 h 10286998"/>
              <a:gd name="connsiteX2084" fmla="*/ 8412529 w 10031702"/>
              <a:gd name="connsiteY2084" fmla="*/ 6504800 h 10286998"/>
              <a:gd name="connsiteX2085" fmla="*/ 8409243 w 10031702"/>
              <a:gd name="connsiteY2085" fmla="*/ 6515926 h 10286998"/>
              <a:gd name="connsiteX2086" fmla="*/ 8409629 w 10031702"/>
              <a:gd name="connsiteY2086" fmla="*/ 6542932 h 10286998"/>
              <a:gd name="connsiteX2087" fmla="*/ 8396226 w 10031702"/>
              <a:gd name="connsiteY2087" fmla="*/ 6569430 h 10286998"/>
              <a:gd name="connsiteX2088" fmla="*/ 8385854 w 10031702"/>
              <a:gd name="connsiteY2088" fmla="*/ 6566794 h 10286998"/>
              <a:gd name="connsiteX2089" fmla="*/ 8382567 w 10031702"/>
              <a:gd name="connsiteY2089" fmla="*/ 6577920 h 10286998"/>
              <a:gd name="connsiteX2090" fmla="*/ 8336404 w 10031702"/>
              <a:gd name="connsiteY2090" fmla="*/ 6602076 h 10286998"/>
              <a:gd name="connsiteX2091" fmla="*/ 8317301 w 10031702"/>
              <a:gd name="connsiteY2091" fmla="*/ 6591246 h 10286998"/>
              <a:gd name="connsiteX2092" fmla="*/ 8311729 w 10031702"/>
              <a:gd name="connsiteY2092" fmla="*/ 6562921 h 10286998"/>
              <a:gd name="connsiteX2093" fmla="*/ 8352578 w 10031702"/>
              <a:gd name="connsiteY2093" fmla="*/ 6528444 h 10286998"/>
              <a:gd name="connsiteX2094" fmla="*/ 8374209 w 10031702"/>
              <a:gd name="connsiteY2094" fmla="*/ 6535434 h 10286998"/>
              <a:gd name="connsiteX2095" fmla="*/ 8377985 w 10031702"/>
              <a:gd name="connsiteY2095" fmla="*/ 6539862 h 10286998"/>
              <a:gd name="connsiteX2096" fmla="*/ 8373619 w 10031702"/>
              <a:gd name="connsiteY2096" fmla="*/ 6526899 h 10286998"/>
              <a:gd name="connsiteX2097" fmla="*/ 8378599 w 10031702"/>
              <a:gd name="connsiteY2097" fmla="*/ 6509704 h 10286998"/>
              <a:gd name="connsiteX2098" fmla="*/ 8379909 w 10031702"/>
              <a:gd name="connsiteY2098" fmla="*/ 6489907 h 10286998"/>
              <a:gd name="connsiteX2099" fmla="*/ 8388032 w 10031702"/>
              <a:gd name="connsiteY2099" fmla="*/ 6483231 h 10286998"/>
              <a:gd name="connsiteX2100" fmla="*/ 8391832 w 10031702"/>
              <a:gd name="connsiteY2100" fmla="*/ 6483855 h 10286998"/>
              <a:gd name="connsiteX2101" fmla="*/ 8394473 w 10031702"/>
              <a:gd name="connsiteY2101" fmla="*/ 6492918 h 10286998"/>
              <a:gd name="connsiteX2102" fmla="*/ 8391731 w 10031702"/>
              <a:gd name="connsiteY2102" fmla="*/ 6515968 h 10286998"/>
              <a:gd name="connsiteX2103" fmla="*/ 8389039 w 10031702"/>
              <a:gd name="connsiteY2103" fmla="*/ 6529591 h 10286998"/>
              <a:gd name="connsiteX2104" fmla="*/ 8396827 w 10031702"/>
              <a:gd name="connsiteY2104" fmla="*/ 6506046 h 10286998"/>
              <a:gd name="connsiteX2105" fmla="*/ 8413914 w 10031702"/>
              <a:gd name="connsiteY2105" fmla="*/ 6481232 h 10286998"/>
              <a:gd name="connsiteX2106" fmla="*/ 7832913 w 10031702"/>
              <a:gd name="connsiteY2106" fmla="*/ 6479925 h 10286998"/>
              <a:gd name="connsiteX2107" fmla="*/ 7767696 w 10031702"/>
              <a:gd name="connsiteY2107" fmla="*/ 6491903 h 10286998"/>
              <a:gd name="connsiteX2108" fmla="*/ 7710816 w 10031702"/>
              <a:gd name="connsiteY2108" fmla="*/ 6504901 h 10286998"/>
              <a:gd name="connsiteX2109" fmla="*/ 7712043 w 10031702"/>
              <a:gd name="connsiteY2109" fmla="*/ 6511536 h 10286998"/>
              <a:gd name="connsiteX2110" fmla="*/ 7708715 w 10031702"/>
              <a:gd name="connsiteY2110" fmla="*/ 6513606 h 10286998"/>
              <a:gd name="connsiteX2111" fmla="*/ 7698015 w 10031702"/>
              <a:gd name="connsiteY2111" fmla="*/ 6508832 h 10286998"/>
              <a:gd name="connsiteX2112" fmla="*/ 7698163 w 10031702"/>
              <a:gd name="connsiteY2112" fmla="*/ 6507792 h 10286998"/>
              <a:gd name="connsiteX2113" fmla="*/ 7695914 w 10031702"/>
              <a:gd name="connsiteY2113" fmla="*/ 6508306 h 10286998"/>
              <a:gd name="connsiteX2114" fmla="*/ 7689401 w 10031702"/>
              <a:gd name="connsiteY2114" fmla="*/ 6608992 h 10286998"/>
              <a:gd name="connsiteX2115" fmla="*/ 7670110 w 10031702"/>
              <a:gd name="connsiteY2115" fmla="*/ 6683578 h 10286998"/>
              <a:gd name="connsiteX2116" fmla="*/ 7656864 w 10031702"/>
              <a:gd name="connsiteY2116" fmla="*/ 6744083 h 10286998"/>
              <a:gd name="connsiteX2117" fmla="*/ 7659277 w 10031702"/>
              <a:gd name="connsiteY2117" fmla="*/ 6744269 h 10286998"/>
              <a:gd name="connsiteX2118" fmla="*/ 7681720 w 10031702"/>
              <a:gd name="connsiteY2118" fmla="*/ 6719735 h 10286998"/>
              <a:gd name="connsiteX2119" fmla="*/ 7725636 w 10031702"/>
              <a:gd name="connsiteY2119" fmla="*/ 6672617 h 10286998"/>
              <a:gd name="connsiteX2120" fmla="*/ 7719727 w 10031702"/>
              <a:gd name="connsiteY2120" fmla="*/ 6668181 h 10286998"/>
              <a:gd name="connsiteX2121" fmla="*/ 7709566 w 10031702"/>
              <a:gd name="connsiteY2121" fmla="*/ 6646266 h 10286998"/>
              <a:gd name="connsiteX2122" fmla="*/ 7719082 w 10031702"/>
              <a:gd name="connsiteY2122" fmla="*/ 6619474 h 10286998"/>
              <a:gd name="connsiteX2123" fmla="*/ 7724654 w 10031702"/>
              <a:gd name="connsiteY2123" fmla="*/ 6617538 h 10286998"/>
              <a:gd name="connsiteX2124" fmla="*/ 7717519 w 10031702"/>
              <a:gd name="connsiteY2124" fmla="*/ 6606923 h 10286998"/>
              <a:gd name="connsiteX2125" fmla="*/ 7715216 w 10031702"/>
              <a:gd name="connsiteY2125" fmla="*/ 6577760 h 10286998"/>
              <a:gd name="connsiteX2126" fmla="*/ 7740125 w 10031702"/>
              <a:gd name="connsiteY2126" fmla="*/ 6583219 h 10286998"/>
              <a:gd name="connsiteX2127" fmla="*/ 7739894 w 10031702"/>
              <a:gd name="connsiteY2127" fmla="*/ 6582171 h 10286998"/>
              <a:gd name="connsiteX2128" fmla="*/ 7744692 w 10031702"/>
              <a:gd name="connsiteY2128" fmla="*/ 6574210 h 10286998"/>
              <a:gd name="connsiteX2129" fmla="*/ 7744431 w 10031702"/>
              <a:gd name="connsiteY2129" fmla="*/ 6573992 h 10286998"/>
              <a:gd name="connsiteX2130" fmla="*/ 7737958 w 10031702"/>
              <a:gd name="connsiteY2130" fmla="*/ 6510251 h 10286998"/>
              <a:gd name="connsiteX2131" fmla="*/ 7772954 w 10031702"/>
              <a:gd name="connsiteY2131" fmla="*/ 6496975 h 10286998"/>
              <a:gd name="connsiteX2132" fmla="*/ 7820846 w 10031702"/>
              <a:gd name="connsiteY2132" fmla="*/ 6488662 h 10286998"/>
              <a:gd name="connsiteX2133" fmla="*/ 8005440 w 10031702"/>
              <a:gd name="connsiteY2133" fmla="*/ 6477252 h 10286998"/>
              <a:gd name="connsiteX2134" fmla="*/ 8007191 w 10031702"/>
              <a:gd name="connsiteY2134" fmla="*/ 6480651 h 10286998"/>
              <a:gd name="connsiteX2135" fmla="*/ 7992455 w 10031702"/>
              <a:gd name="connsiteY2135" fmla="*/ 6485323 h 10286998"/>
              <a:gd name="connsiteX2136" fmla="*/ 8005440 w 10031702"/>
              <a:gd name="connsiteY2136" fmla="*/ 6477252 h 10286998"/>
              <a:gd name="connsiteX2137" fmla="*/ 8678678 w 10031702"/>
              <a:gd name="connsiteY2137" fmla="*/ 6475302 h 10286998"/>
              <a:gd name="connsiteX2138" fmla="*/ 8696050 w 10031702"/>
              <a:gd name="connsiteY2138" fmla="*/ 6491431 h 10286998"/>
              <a:gd name="connsiteX2139" fmla="*/ 8685819 w 10031702"/>
              <a:gd name="connsiteY2139" fmla="*/ 6506767 h 10286998"/>
              <a:gd name="connsiteX2140" fmla="*/ 8668447 w 10031702"/>
              <a:gd name="connsiteY2140" fmla="*/ 6490637 h 10286998"/>
              <a:gd name="connsiteX2141" fmla="*/ 8678678 w 10031702"/>
              <a:gd name="connsiteY2141" fmla="*/ 6475302 h 10286998"/>
              <a:gd name="connsiteX2142" fmla="*/ 8024800 w 10031702"/>
              <a:gd name="connsiteY2142" fmla="*/ 6469344 h 10286998"/>
              <a:gd name="connsiteX2143" fmla="*/ 8026754 w 10031702"/>
              <a:gd name="connsiteY2143" fmla="*/ 6474899 h 10286998"/>
              <a:gd name="connsiteX2144" fmla="*/ 8006263 w 10031702"/>
              <a:gd name="connsiteY2144" fmla="*/ 6473864 h 10286998"/>
              <a:gd name="connsiteX2145" fmla="*/ 8024800 w 10031702"/>
              <a:gd name="connsiteY2145" fmla="*/ 6469344 h 10286998"/>
              <a:gd name="connsiteX2146" fmla="*/ 8054751 w 10031702"/>
              <a:gd name="connsiteY2146" fmla="*/ 6443584 h 10286998"/>
              <a:gd name="connsiteX2147" fmla="*/ 8062415 w 10031702"/>
              <a:gd name="connsiteY2147" fmla="*/ 6452803 h 10286998"/>
              <a:gd name="connsiteX2148" fmla="*/ 8063413 w 10031702"/>
              <a:gd name="connsiteY2148" fmla="*/ 6458051 h 10286998"/>
              <a:gd name="connsiteX2149" fmla="*/ 8066745 w 10031702"/>
              <a:gd name="connsiteY2149" fmla="*/ 6460036 h 10286998"/>
              <a:gd name="connsiteX2150" fmla="*/ 8065999 w 10031702"/>
              <a:gd name="connsiteY2150" fmla="*/ 6461078 h 10286998"/>
              <a:gd name="connsiteX2151" fmla="*/ 8083342 w 10031702"/>
              <a:gd name="connsiteY2151" fmla="*/ 6463135 h 10286998"/>
              <a:gd name="connsiteX2152" fmla="*/ 8113438 w 10031702"/>
              <a:gd name="connsiteY2152" fmla="*/ 6464371 h 10286998"/>
              <a:gd name="connsiteX2153" fmla="*/ 8107311 w 10031702"/>
              <a:gd name="connsiteY2153" fmla="*/ 6479651 h 10286998"/>
              <a:gd name="connsiteX2154" fmla="*/ 8100396 w 10031702"/>
              <a:gd name="connsiteY2154" fmla="*/ 6476208 h 10286998"/>
              <a:gd name="connsiteX2155" fmla="*/ 8070928 w 10031702"/>
              <a:gd name="connsiteY2155" fmla="*/ 6479869 h 10286998"/>
              <a:gd name="connsiteX2156" fmla="*/ 8069373 w 10031702"/>
              <a:gd name="connsiteY2156" fmla="*/ 6479332 h 10286998"/>
              <a:gd name="connsiteX2157" fmla="*/ 8073276 w 10031702"/>
              <a:gd name="connsiteY2157" fmla="*/ 6486615 h 10286998"/>
              <a:gd name="connsiteX2158" fmla="*/ 8079397 w 10031702"/>
              <a:gd name="connsiteY2158" fmla="*/ 6495498 h 10286998"/>
              <a:gd name="connsiteX2159" fmla="*/ 8079426 w 10031702"/>
              <a:gd name="connsiteY2159" fmla="*/ 6496162 h 10286998"/>
              <a:gd name="connsiteX2160" fmla="*/ 8081698 w 10031702"/>
              <a:gd name="connsiteY2160" fmla="*/ 6496510 h 10286998"/>
              <a:gd name="connsiteX2161" fmla="*/ 8094079 w 10031702"/>
              <a:gd name="connsiteY2161" fmla="*/ 6504378 h 10286998"/>
              <a:gd name="connsiteX2162" fmla="*/ 8090611 w 10031702"/>
              <a:gd name="connsiteY2162" fmla="*/ 6502652 h 10286998"/>
              <a:gd name="connsiteX2163" fmla="*/ 8092620 w 10031702"/>
              <a:gd name="connsiteY2163" fmla="*/ 6508017 h 10286998"/>
              <a:gd name="connsiteX2164" fmla="*/ 8079818 w 10031702"/>
              <a:gd name="connsiteY2164" fmla="*/ 6505288 h 10286998"/>
              <a:gd name="connsiteX2165" fmla="*/ 8079935 w 10031702"/>
              <a:gd name="connsiteY2165" fmla="*/ 6508035 h 10286998"/>
              <a:gd name="connsiteX2166" fmla="*/ 8078723 w 10031702"/>
              <a:gd name="connsiteY2166" fmla="*/ 6523020 h 10286998"/>
              <a:gd name="connsiteX2167" fmla="*/ 8074099 w 10031702"/>
              <a:gd name="connsiteY2167" fmla="*/ 6525343 h 10286998"/>
              <a:gd name="connsiteX2168" fmla="*/ 8082947 w 10031702"/>
              <a:gd name="connsiteY2168" fmla="*/ 6526031 h 10286998"/>
              <a:gd name="connsiteX2169" fmla="*/ 8086010 w 10031702"/>
              <a:gd name="connsiteY2169" fmla="*/ 6538539 h 10286998"/>
              <a:gd name="connsiteX2170" fmla="*/ 8072890 w 10031702"/>
              <a:gd name="connsiteY2170" fmla="*/ 6560406 h 10286998"/>
              <a:gd name="connsiteX2171" fmla="*/ 8054551 w 10031702"/>
              <a:gd name="connsiteY2171" fmla="*/ 6572911 h 10286998"/>
              <a:gd name="connsiteX2172" fmla="*/ 8044885 w 10031702"/>
              <a:gd name="connsiteY2172" fmla="*/ 6571605 h 10286998"/>
              <a:gd name="connsiteX2173" fmla="*/ 8035715 w 10031702"/>
              <a:gd name="connsiteY2173" fmla="*/ 6576514 h 10286998"/>
              <a:gd name="connsiteX2174" fmla="*/ 8012053 w 10031702"/>
              <a:gd name="connsiteY2174" fmla="*/ 6576378 h 10286998"/>
              <a:gd name="connsiteX2175" fmla="*/ 7993397 w 10031702"/>
              <a:gd name="connsiteY2175" fmla="*/ 6555955 h 10286998"/>
              <a:gd name="connsiteX2176" fmla="*/ 8017073 w 10031702"/>
              <a:gd name="connsiteY2176" fmla="*/ 6509560 h 10286998"/>
              <a:gd name="connsiteX2177" fmla="*/ 8058731 w 10031702"/>
              <a:gd name="connsiteY2177" fmla="*/ 6511110 h 10286998"/>
              <a:gd name="connsiteX2178" fmla="*/ 8055397 w 10031702"/>
              <a:gd name="connsiteY2178" fmla="*/ 6509124 h 10286998"/>
              <a:gd name="connsiteX2179" fmla="*/ 8053699 w 10031702"/>
              <a:gd name="connsiteY2179" fmla="*/ 6497881 h 10286998"/>
              <a:gd name="connsiteX2180" fmla="*/ 8047605 w 10031702"/>
              <a:gd name="connsiteY2180" fmla="*/ 6494813 h 10286998"/>
              <a:gd name="connsiteX2181" fmla="*/ 8041154 w 10031702"/>
              <a:gd name="connsiteY2181" fmla="*/ 6491124 h 10286998"/>
              <a:gd name="connsiteX2182" fmla="*/ 8042613 w 10031702"/>
              <a:gd name="connsiteY2182" fmla="*/ 6487486 h 10286998"/>
              <a:gd name="connsiteX2183" fmla="*/ 8052618 w 10031702"/>
              <a:gd name="connsiteY2183" fmla="*/ 6490712 h 10286998"/>
              <a:gd name="connsiteX2184" fmla="*/ 8049883 w 10031702"/>
              <a:gd name="connsiteY2184" fmla="*/ 6472600 h 10286998"/>
              <a:gd name="connsiteX2185" fmla="*/ 8040870 w 10031702"/>
              <a:gd name="connsiteY2185" fmla="*/ 6469489 h 10286998"/>
              <a:gd name="connsiteX2186" fmla="*/ 8049770 w 10031702"/>
              <a:gd name="connsiteY2186" fmla="*/ 6466380 h 10286998"/>
              <a:gd name="connsiteX2187" fmla="*/ 8049932 w 10031702"/>
              <a:gd name="connsiteY2187" fmla="*/ 6454165 h 10286998"/>
              <a:gd name="connsiteX2188" fmla="*/ 8054751 w 10031702"/>
              <a:gd name="connsiteY2188" fmla="*/ 6443584 h 10286998"/>
              <a:gd name="connsiteX2189" fmla="*/ 8623976 w 10031702"/>
              <a:gd name="connsiteY2189" fmla="*/ 6441839 h 10286998"/>
              <a:gd name="connsiteX2190" fmla="*/ 8627709 w 10031702"/>
              <a:gd name="connsiteY2190" fmla="*/ 6442451 h 10286998"/>
              <a:gd name="connsiteX2191" fmla="*/ 8633907 w 10031702"/>
              <a:gd name="connsiteY2191" fmla="*/ 6485089 h 10286998"/>
              <a:gd name="connsiteX2192" fmla="*/ 8631459 w 10031702"/>
              <a:gd name="connsiteY2192" fmla="*/ 6499829 h 10286998"/>
              <a:gd name="connsiteX2193" fmla="*/ 8631723 w 10031702"/>
              <a:gd name="connsiteY2193" fmla="*/ 6495818 h 10286998"/>
              <a:gd name="connsiteX2194" fmla="*/ 8627724 w 10031702"/>
              <a:gd name="connsiteY2194" fmla="*/ 6499217 h 10286998"/>
              <a:gd name="connsiteX2195" fmla="*/ 8623976 w 10031702"/>
              <a:gd name="connsiteY2195" fmla="*/ 6441839 h 10286998"/>
              <a:gd name="connsiteX2196" fmla="*/ 8642932 w 10031702"/>
              <a:gd name="connsiteY2196" fmla="*/ 6436212 h 10286998"/>
              <a:gd name="connsiteX2197" fmla="*/ 8673706 w 10031702"/>
              <a:gd name="connsiteY2197" fmla="*/ 6509986 h 10286998"/>
              <a:gd name="connsiteX2198" fmla="*/ 8658028 w 10031702"/>
              <a:gd name="connsiteY2198" fmla="*/ 6507417 h 10286998"/>
              <a:gd name="connsiteX2199" fmla="*/ 8658558 w 10031702"/>
              <a:gd name="connsiteY2199" fmla="*/ 6499418 h 10286998"/>
              <a:gd name="connsiteX2200" fmla="*/ 8642932 w 10031702"/>
              <a:gd name="connsiteY2200" fmla="*/ 6436212 h 10286998"/>
              <a:gd name="connsiteX2201" fmla="*/ 8254037 w 10031702"/>
              <a:gd name="connsiteY2201" fmla="*/ 6410024 h 10286998"/>
              <a:gd name="connsiteX2202" fmla="*/ 8277826 w 10031702"/>
              <a:gd name="connsiteY2202" fmla="*/ 6425018 h 10286998"/>
              <a:gd name="connsiteX2203" fmla="*/ 8284285 w 10031702"/>
              <a:gd name="connsiteY2203" fmla="*/ 6419268 h 10286998"/>
              <a:gd name="connsiteX2204" fmla="*/ 8301138 w 10031702"/>
              <a:gd name="connsiteY2204" fmla="*/ 6418691 h 10286998"/>
              <a:gd name="connsiteX2205" fmla="*/ 8301604 w 10031702"/>
              <a:gd name="connsiteY2205" fmla="*/ 6427890 h 10286998"/>
              <a:gd name="connsiteX2206" fmla="*/ 8283254 w 10031702"/>
              <a:gd name="connsiteY2206" fmla="*/ 6432204 h 10286998"/>
              <a:gd name="connsiteX2207" fmla="*/ 8281756 w 10031702"/>
              <a:gd name="connsiteY2207" fmla="*/ 6435941 h 10286998"/>
              <a:gd name="connsiteX2208" fmla="*/ 8285686 w 10031702"/>
              <a:gd name="connsiteY2208" fmla="*/ 6446864 h 10286998"/>
              <a:gd name="connsiteX2209" fmla="*/ 8270700 w 10031702"/>
              <a:gd name="connsiteY2209" fmla="*/ 6484237 h 10286998"/>
              <a:gd name="connsiteX2210" fmla="*/ 8228104 w 10031702"/>
              <a:gd name="connsiteY2210" fmla="*/ 6476480 h 10286998"/>
              <a:gd name="connsiteX2211" fmla="*/ 8215280 w 10031702"/>
              <a:gd name="connsiteY2211" fmla="*/ 6456646 h 10286998"/>
              <a:gd name="connsiteX2212" fmla="*/ 8236726 w 10031702"/>
              <a:gd name="connsiteY2212" fmla="*/ 6413524 h 10286998"/>
              <a:gd name="connsiteX2213" fmla="*/ 8254037 w 10031702"/>
              <a:gd name="connsiteY2213" fmla="*/ 6410024 h 10286998"/>
              <a:gd name="connsiteX2214" fmla="*/ 8381582 w 10031702"/>
              <a:gd name="connsiteY2214" fmla="*/ 6408110 h 10286998"/>
              <a:gd name="connsiteX2215" fmla="*/ 8399418 w 10031702"/>
              <a:gd name="connsiteY2215" fmla="*/ 6408652 h 10286998"/>
              <a:gd name="connsiteX2216" fmla="*/ 8418634 w 10031702"/>
              <a:gd name="connsiteY2216" fmla="*/ 6433514 h 10286998"/>
              <a:gd name="connsiteX2217" fmla="*/ 8409466 w 10031702"/>
              <a:gd name="connsiteY2217" fmla="*/ 6454780 h 10286998"/>
              <a:gd name="connsiteX2218" fmla="*/ 8362327 w 10031702"/>
              <a:gd name="connsiteY2218" fmla="*/ 6420864 h 10286998"/>
              <a:gd name="connsiteX2219" fmla="*/ 8381582 w 10031702"/>
              <a:gd name="connsiteY2219" fmla="*/ 6408110 h 10286998"/>
              <a:gd name="connsiteX2220" fmla="*/ 8626551 w 10031702"/>
              <a:gd name="connsiteY2220" fmla="*/ 6401508 h 10286998"/>
              <a:gd name="connsiteX2221" fmla="*/ 8637242 w 10031702"/>
              <a:gd name="connsiteY2221" fmla="*/ 6419561 h 10286998"/>
              <a:gd name="connsiteX2222" fmla="*/ 8633055 w 10031702"/>
              <a:gd name="connsiteY2222" fmla="*/ 6422951 h 10286998"/>
              <a:gd name="connsiteX2223" fmla="*/ 8626551 w 10031702"/>
              <a:gd name="connsiteY2223" fmla="*/ 6401508 h 10286998"/>
              <a:gd name="connsiteX2224" fmla="*/ 8200466 w 10031702"/>
              <a:gd name="connsiteY2224" fmla="*/ 6371546 h 10286998"/>
              <a:gd name="connsiteX2225" fmla="*/ 8206474 w 10031702"/>
              <a:gd name="connsiteY2225" fmla="*/ 6377814 h 10286998"/>
              <a:gd name="connsiteX2226" fmla="*/ 8217257 w 10031702"/>
              <a:gd name="connsiteY2226" fmla="*/ 6414694 h 10286998"/>
              <a:gd name="connsiteX2227" fmla="*/ 8220054 w 10031702"/>
              <a:gd name="connsiteY2227" fmla="*/ 6421886 h 10286998"/>
              <a:gd name="connsiteX2228" fmla="*/ 8215765 w 10031702"/>
              <a:gd name="connsiteY2228" fmla="*/ 6432599 h 10286998"/>
              <a:gd name="connsiteX2229" fmla="*/ 8199628 w 10031702"/>
              <a:gd name="connsiteY2229" fmla="*/ 6401997 h 10286998"/>
              <a:gd name="connsiteX2230" fmla="*/ 8192631 w 10031702"/>
              <a:gd name="connsiteY2230" fmla="*/ 6384018 h 10286998"/>
              <a:gd name="connsiteX2231" fmla="*/ 8196922 w 10031702"/>
              <a:gd name="connsiteY2231" fmla="*/ 6373306 h 10286998"/>
              <a:gd name="connsiteX2232" fmla="*/ 8977118 w 10031702"/>
              <a:gd name="connsiteY2232" fmla="*/ 6353426 h 10286998"/>
              <a:gd name="connsiteX2233" fmla="*/ 8993234 w 10031702"/>
              <a:gd name="connsiteY2233" fmla="*/ 6374577 h 10286998"/>
              <a:gd name="connsiteX2234" fmla="*/ 9020721 w 10031702"/>
              <a:gd name="connsiteY2234" fmla="*/ 6429196 h 10286998"/>
              <a:gd name="connsiteX2235" fmla="*/ 9017276 w 10031702"/>
              <a:gd name="connsiteY2235" fmla="*/ 6440284 h 10286998"/>
              <a:gd name="connsiteX2236" fmla="*/ 9019020 w 10031702"/>
              <a:gd name="connsiteY2236" fmla="*/ 6443673 h 10286998"/>
              <a:gd name="connsiteX2237" fmla="*/ 9013830 w 10031702"/>
              <a:gd name="connsiteY2237" fmla="*/ 6451371 h 10286998"/>
              <a:gd name="connsiteX2238" fmla="*/ 8999893 w 10031702"/>
              <a:gd name="connsiteY2238" fmla="*/ 6433199 h 10286998"/>
              <a:gd name="connsiteX2239" fmla="*/ 8991168 w 10031702"/>
              <a:gd name="connsiteY2239" fmla="*/ 6416258 h 10286998"/>
              <a:gd name="connsiteX2240" fmla="*/ 8977118 w 10031702"/>
              <a:gd name="connsiteY2240" fmla="*/ 6353426 h 10286998"/>
              <a:gd name="connsiteX2241" fmla="*/ 8648915 w 10031702"/>
              <a:gd name="connsiteY2241" fmla="*/ 6340397 h 10286998"/>
              <a:gd name="connsiteX2242" fmla="*/ 8655260 w 10031702"/>
              <a:gd name="connsiteY2242" fmla="*/ 6349881 h 10286998"/>
              <a:gd name="connsiteX2243" fmla="*/ 8652884 w 10031702"/>
              <a:gd name="connsiteY2243" fmla="*/ 6399944 h 10286998"/>
              <a:gd name="connsiteX2244" fmla="*/ 8648915 w 10031702"/>
              <a:gd name="connsiteY2244" fmla="*/ 6340397 h 10286998"/>
              <a:gd name="connsiteX2245" fmla="*/ 8309818 w 10031702"/>
              <a:gd name="connsiteY2245" fmla="*/ 6319064 h 10286998"/>
              <a:gd name="connsiteX2246" fmla="*/ 8334270 w 10031702"/>
              <a:gd name="connsiteY2246" fmla="*/ 6324274 h 10286998"/>
              <a:gd name="connsiteX2247" fmla="*/ 8331470 w 10031702"/>
              <a:gd name="connsiteY2247" fmla="*/ 6341322 h 10286998"/>
              <a:gd name="connsiteX2248" fmla="*/ 8307019 w 10031702"/>
              <a:gd name="connsiteY2248" fmla="*/ 6336112 h 10286998"/>
              <a:gd name="connsiteX2249" fmla="*/ 8309818 w 10031702"/>
              <a:gd name="connsiteY2249" fmla="*/ 6319064 h 10286998"/>
              <a:gd name="connsiteX2250" fmla="*/ 8115763 w 10031702"/>
              <a:gd name="connsiteY2250" fmla="*/ 6317815 h 10286998"/>
              <a:gd name="connsiteX2251" fmla="*/ 8129280 w 10031702"/>
              <a:gd name="connsiteY2251" fmla="*/ 6344482 h 10286998"/>
              <a:gd name="connsiteX2252" fmla="*/ 8140350 w 10031702"/>
              <a:gd name="connsiteY2252" fmla="*/ 6350370 h 10286998"/>
              <a:gd name="connsiteX2253" fmla="*/ 8146308 w 10031702"/>
              <a:gd name="connsiteY2253" fmla="*/ 6375799 h 10286998"/>
              <a:gd name="connsiteX2254" fmla="*/ 8127411 w 10031702"/>
              <a:gd name="connsiteY2254" fmla="*/ 6372703 h 10286998"/>
              <a:gd name="connsiteX2255" fmla="*/ 8121986 w 10031702"/>
              <a:gd name="connsiteY2255" fmla="*/ 6339212 h 10286998"/>
              <a:gd name="connsiteX2256" fmla="*/ 8115763 w 10031702"/>
              <a:gd name="connsiteY2256" fmla="*/ 6317815 h 10286998"/>
              <a:gd name="connsiteX2257" fmla="*/ 8799531 w 10031702"/>
              <a:gd name="connsiteY2257" fmla="*/ 6297223 h 10286998"/>
              <a:gd name="connsiteX2258" fmla="*/ 8809901 w 10031702"/>
              <a:gd name="connsiteY2258" fmla="*/ 6325651 h 10286998"/>
              <a:gd name="connsiteX2259" fmla="*/ 8772352 w 10031702"/>
              <a:gd name="connsiteY2259" fmla="*/ 6346698 h 10286998"/>
              <a:gd name="connsiteX2260" fmla="*/ 8763145 w 10031702"/>
              <a:gd name="connsiteY2260" fmla="*/ 6302045 h 10286998"/>
              <a:gd name="connsiteX2261" fmla="*/ 8799531 w 10031702"/>
              <a:gd name="connsiteY2261" fmla="*/ 6297223 h 10286998"/>
              <a:gd name="connsiteX2262" fmla="*/ 8167272 w 10031702"/>
              <a:gd name="connsiteY2262" fmla="*/ 6294235 h 10286998"/>
              <a:gd name="connsiteX2263" fmla="*/ 8213542 w 10031702"/>
              <a:gd name="connsiteY2263" fmla="*/ 6309821 h 10286998"/>
              <a:gd name="connsiteX2264" fmla="*/ 8217503 w 10031702"/>
              <a:gd name="connsiteY2264" fmla="*/ 6316974 h 10286998"/>
              <a:gd name="connsiteX2265" fmla="*/ 8212493 w 10031702"/>
              <a:gd name="connsiteY2265" fmla="*/ 6325660 h 10286998"/>
              <a:gd name="connsiteX2266" fmla="*/ 8192996 w 10031702"/>
              <a:gd name="connsiteY2266" fmla="*/ 6322465 h 10286998"/>
              <a:gd name="connsiteX2267" fmla="*/ 8178447 w 10031702"/>
              <a:gd name="connsiteY2267" fmla="*/ 6304070 h 10286998"/>
              <a:gd name="connsiteX2268" fmla="*/ 8167009 w 10031702"/>
              <a:gd name="connsiteY2268" fmla="*/ 6298195 h 10286998"/>
              <a:gd name="connsiteX2269" fmla="*/ 8167272 w 10031702"/>
              <a:gd name="connsiteY2269" fmla="*/ 6294235 h 10286998"/>
              <a:gd name="connsiteX2270" fmla="*/ 9410477 w 10031702"/>
              <a:gd name="connsiteY2270" fmla="*/ 6291356 h 10286998"/>
              <a:gd name="connsiteX2271" fmla="*/ 9439480 w 10031702"/>
              <a:gd name="connsiteY2271" fmla="*/ 6291990 h 10286998"/>
              <a:gd name="connsiteX2272" fmla="*/ 9457434 w 10031702"/>
              <a:gd name="connsiteY2272" fmla="*/ 6301677 h 10286998"/>
              <a:gd name="connsiteX2273" fmla="*/ 9410477 w 10031702"/>
              <a:gd name="connsiteY2273" fmla="*/ 6291356 h 10286998"/>
              <a:gd name="connsiteX2274" fmla="*/ 8707607 w 10031702"/>
              <a:gd name="connsiteY2274" fmla="*/ 6282341 h 10286998"/>
              <a:gd name="connsiteX2275" fmla="*/ 8723112 w 10031702"/>
              <a:gd name="connsiteY2275" fmla="*/ 6284880 h 10286998"/>
              <a:gd name="connsiteX2276" fmla="*/ 8739110 w 10031702"/>
              <a:gd name="connsiteY2276" fmla="*/ 6317897 h 10286998"/>
              <a:gd name="connsiteX2277" fmla="*/ 8735996 w 10031702"/>
              <a:gd name="connsiteY2277" fmla="*/ 6327018 h 10286998"/>
              <a:gd name="connsiteX2278" fmla="*/ 8716876 w 10031702"/>
              <a:gd name="connsiteY2278" fmla="*/ 6319883 h 10286998"/>
              <a:gd name="connsiteX2279" fmla="*/ 8707607 w 10031702"/>
              <a:gd name="connsiteY2279" fmla="*/ 6282341 h 10286998"/>
              <a:gd name="connsiteX2280" fmla="*/ 8049246 w 10031702"/>
              <a:gd name="connsiteY2280" fmla="*/ 6278358 h 10286998"/>
              <a:gd name="connsiteX2281" fmla="*/ 8086551 w 10031702"/>
              <a:gd name="connsiteY2281" fmla="*/ 6311762 h 10286998"/>
              <a:gd name="connsiteX2282" fmla="*/ 8083925 w 10031702"/>
              <a:gd name="connsiteY2282" fmla="*/ 6329648 h 10286998"/>
              <a:gd name="connsiteX2283" fmla="*/ 8063360 w 10031702"/>
              <a:gd name="connsiteY2283" fmla="*/ 6350420 h 10286998"/>
              <a:gd name="connsiteX2284" fmla="*/ 8033412 w 10031702"/>
              <a:gd name="connsiteY2284" fmla="*/ 6331841 h 10286998"/>
              <a:gd name="connsiteX2285" fmla="*/ 8033215 w 10031702"/>
              <a:gd name="connsiteY2285" fmla="*/ 6331453 h 10286998"/>
              <a:gd name="connsiteX2286" fmla="*/ 8032897 w 10031702"/>
              <a:gd name="connsiteY2286" fmla="*/ 6336259 h 10286998"/>
              <a:gd name="connsiteX2287" fmla="*/ 8031560 w 10031702"/>
              <a:gd name="connsiteY2287" fmla="*/ 6332401 h 10286998"/>
              <a:gd name="connsiteX2288" fmla="*/ 8032663 w 10031702"/>
              <a:gd name="connsiteY2288" fmla="*/ 6330368 h 10286998"/>
              <a:gd name="connsiteX2289" fmla="*/ 8024050 w 10031702"/>
              <a:gd name="connsiteY2289" fmla="*/ 6313420 h 10286998"/>
              <a:gd name="connsiteX2290" fmla="*/ 8023305 w 10031702"/>
              <a:gd name="connsiteY2290" fmla="*/ 6296621 h 10286998"/>
              <a:gd name="connsiteX2291" fmla="*/ 8049246 w 10031702"/>
              <a:gd name="connsiteY2291" fmla="*/ 6278358 h 10286998"/>
              <a:gd name="connsiteX2292" fmla="*/ 8783575 w 10031702"/>
              <a:gd name="connsiteY2292" fmla="*/ 6264289 h 10286998"/>
              <a:gd name="connsiteX2293" fmla="*/ 8794934 w 10031702"/>
              <a:gd name="connsiteY2293" fmla="*/ 6267853 h 10286998"/>
              <a:gd name="connsiteX2294" fmla="*/ 8805430 w 10031702"/>
              <a:gd name="connsiteY2294" fmla="*/ 6277140 h 10286998"/>
              <a:gd name="connsiteX2295" fmla="*/ 8778979 w 10031702"/>
              <a:gd name="connsiteY2295" fmla="*/ 6294813 h 10286998"/>
              <a:gd name="connsiteX2296" fmla="*/ 8783575 w 10031702"/>
              <a:gd name="connsiteY2296" fmla="*/ 6264289 h 10286998"/>
              <a:gd name="connsiteX2297" fmla="*/ 8372687 w 10031702"/>
              <a:gd name="connsiteY2297" fmla="*/ 6247841 h 10286998"/>
              <a:gd name="connsiteX2298" fmla="*/ 8380124 w 10031702"/>
              <a:gd name="connsiteY2298" fmla="*/ 6253062 h 10286998"/>
              <a:gd name="connsiteX2299" fmla="*/ 8385592 w 10031702"/>
              <a:gd name="connsiteY2299" fmla="*/ 6265965 h 10286998"/>
              <a:gd name="connsiteX2300" fmla="*/ 8382401 w 10031702"/>
              <a:gd name="connsiteY2300" fmla="*/ 6277450 h 10286998"/>
              <a:gd name="connsiteX2301" fmla="*/ 8359304 w 10031702"/>
              <a:gd name="connsiteY2301" fmla="*/ 6273666 h 10286998"/>
              <a:gd name="connsiteX2302" fmla="*/ 8372687 w 10031702"/>
              <a:gd name="connsiteY2302" fmla="*/ 6247841 h 10286998"/>
              <a:gd name="connsiteX2303" fmla="*/ 8663937 w 10031702"/>
              <a:gd name="connsiteY2303" fmla="*/ 6246076 h 10286998"/>
              <a:gd name="connsiteX2304" fmla="*/ 8671364 w 10031702"/>
              <a:gd name="connsiteY2304" fmla="*/ 6251451 h 10286998"/>
              <a:gd name="connsiteX2305" fmla="*/ 8689522 w 10031702"/>
              <a:gd name="connsiteY2305" fmla="*/ 6271060 h 10286998"/>
              <a:gd name="connsiteX2306" fmla="*/ 8677702 w 10031702"/>
              <a:gd name="connsiteY2306" fmla="*/ 6273282 h 10286998"/>
              <a:gd name="connsiteX2307" fmla="*/ 8670548 w 10031702"/>
              <a:gd name="connsiteY2307" fmla="*/ 6263793 h 10286998"/>
              <a:gd name="connsiteX2308" fmla="*/ 8663121 w 10031702"/>
              <a:gd name="connsiteY2308" fmla="*/ 6258418 h 10286998"/>
              <a:gd name="connsiteX2309" fmla="*/ 8663937 w 10031702"/>
              <a:gd name="connsiteY2309" fmla="*/ 6246076 h 10286998"/>
              <a:gd name="connsiteX2310" fmla="*/ 8560343 w 10031702"/>
              <a:gd name="connsiteY2310" fmla="*/ 6236745 h 10286998"/>
              <a:gd name="connsiteX2311" fmla="*/ 8569029 w 10031702"/>
              <a:gd name="connsiteY2311" fmla="*/ 6244809 h 10286998"/>
              <a:gd name="connsiteX2312" fmla="*/ 8569217 w 10031702"/>
              <a:gd name="connsiteY2312" fmla="*/ 6269370 h 10286998"/>
              <a:gd name="connsiteX2313" fmla="*/ 8579759 w 10031702"/>
              <a:gd name="connsiteY2313" fmla="*/ 6269138 h 10286998"/>
              <a:gd name="connsiteX2314" fmla="*/ 8594847 w 10031702"/>
              <a:gd name="connsiteY2314" fmla="*/ 6278263 h 10286998"/>
              <a:gd name="connsiteX2315" fmla="*/ 8596940 w 10031702"/>
              <a:gd name="connsiteY2315" fmla="*/ 6282943 h 10286998"/>
              <a:gd name="connsiteX2316" fmla="*/ 8600855 w 10031702"/>
              <a:gd name="connsiteY2316" fmla="*/ 6280341 h 10286998"/>
              <a:gd name="connsiteX2317" fmla="*/ 8614805 w 10031702"/>
              <a:gd name="connsiteY2317" fmla="*/ 6291677 h 10286998"/>
              <a:gd name="connsiteX2318" fmla="*/ 8604928 w 10031702"/>
              <a:gd name="connsiteY2318" fmla="*/ 6301626 h 10286998"/>
              <a:gd name="connsiteX2319" fmla="*/ 8607617 w 10031702"/>
              <a:gd name="connsiteY2319" fmla="*/ 6305657 h 10286998"/>
              <a:gd name="connsiteX2320" fmla="*/ 8611054 w 10031702"/>
              <a:gd name="connsiteY2320" fmla="*/ 6305691 h 10286998"/>
              <a:gd name="connsiteX2321" fmla="*/ 8623871 w 10031702"/>
              <a:gd name="connsiteY2321" fmla="*/ 6316691 h 10286998"/>
              <a:gd name="connsiteX2322" fmla="*/ 8618133 w 10031702"/>
              <a:gd name="connsiteY2322" fmla="*/ 6323883 h 10286998"/>
              <a:gd name="connsiteX2323" fmla="*/ 8608065 w 10031702"/>
              <a:gd name="connsiteY2323" fmla="*/ 6318573 h 10286998"/>
              <a:gd name="connsiteX2324" fmla="*/ 8606426 w 10031702"/>
              <a:gd name="connsiteY2324" fmla="*/ 6317559 h 10286998"/>
              <a:gd name="connsiteX2325" fmla="*/ 8602299 w 10031702"/>
              <a:gd name="connsiteY2325" fmla="*/ 6317938 h 10286998"/>
              <a:gd name="connsiteX2326" fmla="*/ 8599376 w 10031702"/>
              <a:gd name="connsiteY2326" fmla="*/ 6316686 h 10286998"/>
              <a:gd name="connsiteX2327" fmla="*/ 8598164 w 10031702"/>
              <a:gd name="connsiteY2327" fmla="*/ 6316438 h 10286998"/>
              <a:gd name="connsiteX2328" fmla="*/ 8593842 w 10031702"/>
              <a:gd name="connsiteY2328" fmla="*/ 6327267 h 10286998"/>
              <a:gd name="connsiteX2329" fmla="*/ 8558075 w 10031702"/>
              <a:gd name="connsiteY2329" fmla="*/ 6345035 h 10286998"/>
              <a:gd name="connsiteX2330" fmla="*/ 8531772 w 10031702"/>
              <a:gd name="connsiteY2330" fmla="*/ 6310343 h 10286998"/>
              <a:gd name="connsiteX2331" fmla="*/ 8535422 w 10031702"/>
              <a:gd name="connsiteY2331" fmla="*/ 6286821 h 10286998"/>
              <a:gd name="connsiteX2332" fmla="*/ 8544277 w 10031702"/>
              <a:gd name="connsiteY2332" fmla="*/ 6280024 h 10286998"/>
              <a:gd name="connsiteX2333" fmla="*/ 8543245 w 10031702"/>
              <a:gd name="connsiteY2333" fmla="*/ 6256350 h 10286998"/>
              <a:gd name="connsiteX2334" fmla="*/ 8560343 w 10031702"/>
              <a:gd name="connsiteY2334" fmla="*/ 6236745 h 10286998"/>
              <a:gd name="connsiteX2335" fmla="*/ 8702262 w 10031702"/>
              <a:gd name="connsiteY2335" fmla="*/ 6235859 h 10286998"/>
              <a:gd name="connsiteX2336" fmla="*/ 8706667 w 10031702"/>
              <a:gd name="connsiteY2336" fmla="*/ 6238036 h 10286998"/>
              <a:gd name="connsiteX2337" fmla="*/ 8710159 w 10031702"/>
              <a:gd name="connsiteY2337" fmla="*/ 6246371 h 10286998"/>
              <a:gd name="connsiteX2338" fmla="*/ 8721902 w 10031702"/>
              <a:gd name="connsiteY2338" fmla="*/ 6252177 h 10286998"/>
              <a:gd name="connsiteX2339" fmla="*/ 8721392 w 10031702"/>
              <a:gd name="connsiteY2339" fmla="*/ 6259855 h 10286998"/>
              <a:gd name="connsiteX2340" fmla="*/ 8697905 w 10031702"/>
              <a:gd name="connsiteY2340" fmla="*/ 6248245 h 10286998"/>
              <a:gd name="connsiteX2341" fmla="*/ 8694669 w 10031702"/>
              <a:gd name="connsiteY2341" fmla="*/ 6236070 h 10286998"/>
              <a:gd name="connsiteX2342" fmla="*/ 8702262 w 10031702"/>
              <a:gd name="connsiteY2342" fmla="*/ 6235859 h 10286998"/>
              <a:gd name="connsiteX2343" fmla="*/ 8217820 w 10031702"/>
              <a:gd name="connsiteY2343" fmla="*/ 6223250 h 10286998"/>
              <a:gd name="connsiteX2344" fmla="*/ 8228429 w 10031702"/>
              <a:gd name="connsiteY2344" fmla="*/ 6228062 h 10286998"/>
              <a:gd name="connsiteX2345" fmla="*/ 8249501 w 10031702"/>
              <a:gd name="connsiteY2345" fmla="*/ 6269688 h 10286998"/>
              <a:gd name="connsiteX2346" fmla="*/ 8217820 w 10031702"/>
              <a:gd name="connsiteY2346" fmla="*/ 6223250 h 10286998"/>
              <a:gd name="connsiteX2347" fmla="*/ 8062199 w 10031702"/>
              <a:gd name="connsiteY2347" fmla="*/ 6208298 h 10286998"/>
              <a:gd name="connsiteX2348" fmla="*/ 8078033 w 10031702"/>
              <a:gd name="connsiteY2348" fmla="*/ 6252038 h 10286998"/>
              <a:gd name="connsiteX2349" fmla="*/ 8075179 w 10031702"/>
              <a:gd name="connsiteY2349" fmla="*/ 6266479 h 10286998"/>
              <a:gd name="connsiteX2350" fmla="*/ 8056988 w 10031702"/>
              <a:gd name="connsiteY2350" fmla="*/ 6274548 h 10286998"/>
              <a:gd name="connsiteX2351" fmla="*/ 8046709 w 10031702"/>
              <a:gd name="connsiteY2351" fmla="*/ 6218952 h 10286998"/>
              <a:gd name="connsiteX2352" fmla="*/ 8062199 w 10031702"/>
              <a:gd name="connsiteY2352" fmla="*/ 6208298 h 10286998"/>
              <a:gd name="connsiteX2353" fmla="*/ 8526480 w 10031702"/>
              <a:gd name="connsiteY2353" fmla="*/ 6201307 h 10286998"/>
              <a:gd name="connsiteX2354" fmla="*/ 8392657 w 10031702"/>
              <a:gd name="connsiteY2354" fmla="*/ 6366938 h 10286998"/>
              <a:gd name="connsiteX2355" fmla="*/ 8368904 w 10031702"/>
              <a:gd name="connsiteY2355" fmla="*/ 6332083 h 10286998"/>
              <a:gd name="connsiteX2356" fmla="*/ 8526480 w 10031702"/>
              <a:gd name="connsiteY2356" fmla="*/ 6201307 h 10286998"/>
              <a:gd name="connsiteX2357" fmla="*/ 8106020 w 10031702"/>
              <a:gd name="connsiteY2357" fmla="*/ 6198851 h 10286998"/>
              <a:gd name="connsiteX2358" fmla="*/ 8105479 w 10031702"/>
              <a:gd name="connsiteY2358" fmla="*/ 6199120 h 10286998"/>
              <a:gd name="connsiteX2359" fmla="*/ 8105684 w 10031702"/>
              <a:gd name="connsiteY2359" fmla="*/ 6199468 h 10286998"/>
              <a:gd name="connsiteX2360" fmla="*/ 8387622 w 10031702"/>
              <a:gd name="connsiteY2360" fmla="*/ 6192751 h 10286998"/>
              <a:gd name="connsiteX2361" fmla="*/ 8410496 w 10031702"/>
              <a:gd name="connsiteY2361" fmla="*/ 6226008 h 10286998"/>
              <a:gd name="connsiteX2362" fmla="*/ 8412080 w 10031702"/>
              <a:gd name="connsiteY2362" fmla="*/ 6231754 h 10286998"/>
              <a:gd name="connsiteX2363" fmla="*/ 8422797 w 10031702"/>
              <a:gd name="connsiteY2363" fmla="*/ 6246888 h 10286998"/>
              <a:gd name="connsiteX2364" fmla="*/ 8403667 w 10031702"/>
              <a:gd name="connsiteY2364" fmla="*/ 6270421 h 10286998"/>
              <a:gd name="connsiteX2365" fmla="*/ 8382845 w 10031702"/>
              <a:gd name="connsiteY2365" fmla="*/ 6245614 h 10286998"/>
              <a:gd name="connsiteX2366" fmla="*/ 8403542 w 10031702"/>
              <a:gd name="connsiteY2366" fmla="*/ 6231625 h 10286998"/>
              <a:gd name="connsiteX2367" fmla="*/ 8391500 w 10031702"/>
              <a:gd name="connsiteY2367" fmla="*/ 6214730 h 10286998"/>
              <a:gd name="connsiteX2368" fmla="*/ 8384140 w 10031702"/>
              <a:gd name="connsiteY2368" fmla="*/ 6194480 h 10286998"/>
              <a:gd name="connsiteX2369" fmla="*/ 8387622 w 10031702"/>
              <a:gd name="connsiteY2369" fmla="*/ 6192751 h 10286998"/>
              <a:gd name="connsiteX2370" fmla="*/ 8086974 w 10031702"/>
              <a:gd name="connsiteY2370" fmla="*/ 6178278 h 10286998"/>
              <a:gd name="connsiteX2371" fmla="*/ 8095555 w 10031702"/>
              <a:gd name="connsiteY2371" fmla="*/ 6178306 h 10286998"/>
              <a:gd name="connsiteX2372" fmla="*/ 8105588 w 10031702"/>
              <a:gd name="connsiteY2372" fmla="*/ 6186196 h 10286998"/>
              <a:gd name="connsiteX2373" fmla="*/ 8107285 w 10031702"/>
              <a:gd name="connsiteY2373" fmla="*/ 6196535 h 10286998"/>
              <a:gd name="connsiteX2374" fmla="*/ 8109735 w 10031702"/>
              <a:gd name="connsiteY2374" fmla="*/ 6192044 h 10286998"/>
              <a:gd name="connsiteX2375" fmla="*/ 8127501 w 10031702"/>
              <a:gd name="connsiteY2375" fmla="*/ 6180171 h 10286998"/>
              <a:gd name="connsiteX2376" fmla="*/ 8143024 w 10031702"/>
              <a:gd name="connsiteY2376" fmla="*/ 6210013 h 10286998"/>
              <a:gd name="connsiteX2377" fmla="*/ 8120282 w 10031702"/>
              <a:gd name="connsiteY2377" fmla="*/ 6247121 h 10286998"/>
              <a:gd name="connsiteX2378" fmla="*/ 8100027 w 10031702"/>
              <a:gd name="connsiteY2378" fmla="*/ 6241859 h 10286998"/>
              <a:gd name="connsiteX2379" fmla="*/ 8099258 w 10031702"/>
              <a:gd name="connsiteY2379" fmla="*/ 6239558 h 10286998"/>
              <a:gd name="connsiteX2380" fmla="*/ 8075657 w 10031702"/>
              <a:gd name="connsiteY2380" fmla="*/ 6202953 h 10286998"/>
              <a:gd name="connsiteX2381" fmla="*/ 8083149 w 10031702"/>
              <a:gd name="connsiteY2381" fmla="*/ 6179344 h 10286998"/>
              <a:gd name="connsiteX2382" fmla="*/ 8086627 w 10031702"/>
              <a:gd name="connsiteY2382" fmla="*/ 6180084 h 10286998"/>
              <a:gd name="connsiteX2383" fmla="*/ 8398236 w 10031702"/>
              <a:gd name="connsiteY2383" fmla="*/ 6178117 h 10286998"/>
              <a:gd name="connsiteX2384" fmla="*/ 8455167 w 10031702"/>
              <a:gd name="connsiteY2384" fmla="*/ 6223515 h 10286998"/>
              <a:gd name="connsiteX2385" fmla="*/ 8440543 w 10031702"/>
              <a:gd name="connsiteY2385" fmla="*/ 6230780 h 10286998"/>
              <a:gd name="connsiteX2386" fmla="*/ 8437716 w 10031702"/>
              <a:gd name="connsiteY2386" fmla="*/ 6223516 h 10286998"/>
              <a:gd name="connsiteX2387" fmla="*/ 8398236 w 10031702"/>
              <a:gd name="connsiteY2387" fmla="*/ 6178117 h 10286998"/>
              <a:gd name="connsiteX2388" fmla="*/ 8241079 w 10031702"/>
              <a:gd name="connsiteY2388" fmla="*/ 6176790 h 10286998"/>
              <a:gd name="connsiteX2389" fmla="*/ 8252705 w 10031702"/>
              <a:gd name="connsiteY2389" fmla="*/ 6182853 h 10286998"/>
              <a:gd name="connsiteX2390" fmla="*/ 8255582 w 10031702"/>
              <a:gd name="connsiteY2390" fmla="*/ 6199959 h 10286998"/>
              <a:gd name="connsiteX2391" fmla="*/ 8247378 w 10031702"/>
              <a:gd name="connsiteY2391" fmla="*/ 6202773 h 10286998"/>
              <a:gd name="connsiteX2392" fmla="*/ 8235479 w 10031702"/>
              <a:gd name="connsiteY2392" fmla="*/ 6200823 h 10286998"/>
              <a:gd name="connsiteX2393" fmla="*/ 8232874 w 10031702"/>
              <a:gd name="connsiteY2393" fmla="*/ 6179605 h 10286998"/>
              <a:gd name="connsiteX2394" fmla="*/ 8241079 w 10031702"/>
              <a:gd name="connsiteY2394" fmla="*/ 6176790 h 10286998"/>
              <a:gd name="connsiteX2395" fmla="*/ 8369807 w 10031702"/>
              <a:gd name="connsiteY2395" fmla="*/ 6157913 h 10286998"/>
              <a:gd name="connsiteX2396" fmla="*/ 8386473 w 10031702"/>
              <a:gd name="connsiteY2396" fmla="*/ 6167109 h 10286998"/>
              <a:gd name="connsiteX2397" fmla="*/ 8384242 w 10031702"/>
              <a:gd name="connsiteY2397" fmla="*/ 6172586 h 10286998"/>
              <a:gd name="connsiteX2398" fmla="*/ 8369807 w 10031702"/>
              <a:gd name="connsiteY2398" fmla="*/ 6157913 h 10286998"/>
              <a:gd name="connsiteX2399" fmla="*/ 8414304 w 10031702"/>
              <a:gd name="connsiteY2399" fmla="*/ 6150674 h 10286998"/>
              <a:gd name="connsiteX2400" fmla="*/ 8436666 w 10031702"/>
              <a:gd name="connsiteY2400" fmla="*/ 6164063 h 10286998"/>
              <a:gd name="connsiteX2401" fmla="*/ 8416725 w 10031702"/>
              <a:gd name="connsiteY2401" fmla="*/ 6183117 h 10286998"/>
              <a:gd name="connsiteX2402" fmla="*/ 8403470 w 10031702"/>
              <a:gd name="connsiteY2402" fmla="*/ 6156049 h 10286998"/>
              <a:gd name="connsiteX2403" fmla="*/ 8414304 w 10031702"/>
              <a:gd name="connsiteY2403" fmla="*/ 6150674 h 10286998"/>
              <a:gd name="connsiteX2404" fmla="*/ 8948425 w 10031702"/>
              <a:gd name="connsiteY2404" fmla="*/ 6127249 h 10286998"/>
              <a:gd name="connsiteX2405" fmla="*/ 8973802 w 10031702"/>
              <a:gd name="connsiteY2405" fmla="*/ 6137054 h 10286998"/>
              <a:gd name="connsiteX2406" fmla="*/ 8922981 w 10031702"/>
              <a:gd name="connsiteY2406" fmla="*/ 6180462 h 10286998"/>
              <a:gd name="connsiteX2407" fmla="*/ 8894005 w 10031702"/>
              <a:gd name="connsiteY2407" fmla="*/ 6197330 h 10286998"/>
              <a:gd name="connsiteX2408" fmla="*/ 8894314 w 10031702"/>
              <a:gd name="connsiteY2408" fmla="*/ 6198459 h 10286998"/>
              <a:gd name="connsiteX2409" fmla="*/ 8887614 w 10031702"/>
              <a:gd name="connsiteY2409" fmla="*/ 6207040 h 10286998"/>
              <a:gd name="connsiteX2410" fmla="*/ 8884497 w 10031702"/>
              <a:gd name="connsiteY2410" fmla="*/ 6202865 h 10286998"/>
              <a:gd name="connsiteX2411" fmla="*/ 8874052 w 10031702"/>
              <a:gd name="connsiteY2411" fmla="*/ 6208945 h 10286998"/>
              <a:gd name="connsiteX2412" fmla="*/ 8871909 w 10031702"/>
              <a:gd name="connsiteY2412" fmla="*/ 6210149 h 10286998"/>
              <a:gd name="connsiteX2413" fmla="*/ 8888455 w 10031702"/>
              <a:gd name="connsiteY2413" fmla="*/ 6220699 h 10286998"/>
              <a:gd name="connsiteX2414" fmla="*/ 8890913 w 10031702"/>
              <a:gd name="connsiteY2414" fmla="*/ 6211461 h 10286998"/>
              <a:gd name="connsiteX2415" fmla="*/ 8914214 w 10031702"/>
              <a:gd name="connsiteY2415" fmla="*/ 6200733 h 10286998"/>
              <a:gd name="connsiteX2416" fmla="*/ 8922706 w 10031702"/>
              <a:gd name="connsiteY2416" fmla="*/ 6204735 h 10286998"/>
              <a:gd name="connsiteX2417" fmla="*/ 8926062 w 10031702"/>
              <a:gd name="connsiteY2417" fmla="*/ 6213242 h 10286998"/>
              <a:gd name="connsiteX2418" fmla="*/ 8927833 w 10031702"/>
              <a:gd name="connsiteY2418" fmla="*/ 6223478 h 10286998"/>
              <a:gd name="connsiteX2419" fmla="*/ 8922353 w 10031702"/>
              <a:gd name="connsiteY2419" fmla="*/ 6238088 h 10286998"/>
              <a:gd name="connsiteX2420" fmla="*/ 8932913 w 10031702"/>
              <a:gd name="connsiteY2420" fmla="*/ 6244113 h 10286998"/>
              <a:gd name="connsiteX2421" fmla="*/ 8933114 w 10031702"/>
              <a:gd name="connsiteY2421" fmla="*/ 6243957 h 10286998"/>
              <a:gd name="connsiteX2422" fmla="*/ 8976802 w 10031702"/>
              <a:gd name="connsiteY2422" fmla="*/ 6230090 h 10286998"/>
              <a:gd name="connsiteX2423" fmla="*/ 9029495 w 10031702"/>
              <a:gd name="connsiteY2423" fmla="*/ 6242714 h 10286998"/>
              <a:gd name="connsiteX2424" fmla="*/ 9046154 w 10031702"/>
              <a:gd name="connsiteY2424" fmla="*/ 6271910 h 10286998"/>
              <a:gd name="connsiteX2425" fmla="*/ 8992038 w 10031702"/>
              <a:gd name="connsiteY2425" fmla="*/ 6322846 h 10286998"/>
              <a:gd name="connsiteX2426" fmla="*/ 8912941 w 10031702"/>
              <a:gd name="connsiteY2426" fmla="*/ 6329986 h 10286998"/>
              <a:gd name="connsiteX2427" fmla="*/ 8899638 w 10031702"/>
              <a:gd name="connsiteY2427" fmla="*/ 6269955 h 10286998"/>
              <a:gd name="connsiteX2428" fmla="*/ 8903647 w 10031702"/>
              <a:gd name="connsiteY2428" fmla="*/ 6266842 h 10286998"/>
              <a:gd name="connsiteX2429" fmla="*/ 8902410 w 10031702"/>
              <a:gd name="connsiteY2429" fmla="*/ 6266386 h 10286998"/>
              <a:gd name="connsiteX2430" fmla="*/ 8869218 w 10031702"/>
              <a:gd name="connsiteY2430" fmla="*/ 6225432 h 10286998"/>
              <a:gd name="connsiteX2431" fmla="*/ 8870427 w 10031702"/>
              <a:gd name="connsiteY2431" fmla="*/ 6210983 h 10286998"/>
              <a:gd name="connsiteX2432" fmla="*/ 8849530 w 10031702"/>
              <a:gd name="connsiteY2432" fmla="*/ 6222727 h 10286998"/>
              <a:gd name="connsiteX2433" fmla="*/ 8831062 w 10031702"/>
              <a:gd name="connsiteY2433" fmla="*/ 6257766 h 10286998"/>
              <a:gd name="connsiteX2434" fmla="*/ 8806782 w 10031702"/>
              <a:gd name="connsiteY2434" fmla="*/ 6246745 h 10286998"/>
              <a:gd name="connsiteX2435" fmla="*/ 8776463 w 10031702"/>
              <a:gd name="connsiteY2435" fmla="*/ 6263783 h 10286998"/>
              <a:gd name="connsiteX2436" fmla="*/ 8784661 w 10031702"/>
              <a:gd name="connsiteY2436" fmla="*/ 6223047 h 10286998"/>
              <a:gd name="connsiteX2437" fmla="*/ 8777344 w 10031702"/>
              <a:gd name="connsiteY2437" fmla="*/ 6202931 h 10286998"/>
              <a:gd name="connsiteX2438" fmla="*/ 8795584 w 10031702"/>
              <a:gd name="connsiteY2438" fmla="*/ 6171789 h 10286998"/>
              <a:gd name="connsiteX2439" fmla="*/ 8825568 w 10031702"/>
              <a:gd name="connsiteY2439" fmla="*/ 6170480 h 10286998"/>
              <a:gd name="connsiteX2440" fmla="*/ 8844831 w 10031702"/>
              <a:gd name="connsiteY2440" fmla="*/ 6153557 h 10286998"/>
              <a:gd name="connsiteX2441" fmla="*/ 8870818 w 10031702"/>
              <a:gd name="connsiteY2441" fmla="*/ 6141425 h 10286998"/>
              <a:gd name="connsiteX2442" fmla="*/ 8872374 w 10031702"/>
              <a:gd name="connsiteY2442" fmla="*/ 6140137 h 10286998"/>
              <a:gd name="connsiteX2443" fmla="*/ 8873777 w 10031702"/>
              <a:gd name="connsiteY2443" fmla="*/ 6140043 h 10286998"/>
              <a:gd name="connsiteX2444" fmla="*/ 8880354 w 10031702"/>
              <a:gd name="connsiteY2444" fmla="*/ 6136971 h 10286998"/>
              <a:gd name="connsiteX2445" fmla="*/ 8916080 w 10031702"/>
              <a:gd name="connsiteY2445" fmla="*/ 6127710 h 10286998"/>
              <a:gd name="connsiteX2446" fmla="*/ 8948425 w 10031702"/>
              <a:gd name="connsiteY2446" fmla="*/ 6127249 h 10286998"/>
              <a:gd name="connsiteX2447" fmla="*/ 8422491 w 10031702"/>
              <a:gd name="connsiteY2447" fmla="*/ 6110689 h 10286998"/>
              <a:gd name="connsiteX2448" fmla="*/ 8426890 w 10031702"/>
              <a:gd name="connsiteY2448" fmla="*/ 6112034 h 10286998"/>
              <a:gd name="connsiteX2449" fmla="*/ 8425674 w 10031702"/>
              <a:gd name="connsiteY2449" fmla="*/ 6116870 h 10286998"/>
              <a:gd name="connsiteX2450" fmla="*/ 8422491 w 10031702"/>
              <a:gd name="connsiteY2450" fmla="*/ 6110689 h 10286998"/>
              <a:gd name="connsiteX2451" fmla="*/ 8031013 w 10031702"/>
              <a:gd name="connsiteY2451" fmla="*/ 6096193 h 10286998"/>
              <a:gd name="connsiteX2452" fmla="*/ 8048316 w 10031702"/>
              <a:gd name="connsiteY2452" fmla="*/ 6103390 h 10286998"/>
              <a:gd name="connsiteX2453" fmla="*/ 8031013 w 10031702"/>
              <a:gd name="connsiteY2453" fmla="*/ 6096193 h 10286998"/>
              <a:gd name="connsiteX2454" fmla="*/ 8744740 w 10031702"/>
              <a:gd name="connsiteY2454" fmla="*/ 6076693 h 10286998"/>
              <a:gd name="connsiteX2455" fmla="*/ 8758514 w 10031702"/>
              <a:gd name="connsiteY2455" fmla="*/ 6084210 h 10286998"/>
              <a:gd name="connsiteX2456" fmla="*/ 8705136 w 10031702"/>
              <a:gd name="connsiteY2456" fmla="*/ 6120384 h 10286998"/>
              <a:gd name="connsiteX2457" fmla="*/ 8695739 w 10031702"/>
              <a:gd name="connsiteY2457" fmla="*/ 6097604 h 10286998"/>
              <a:gd name="connsiteX2458" fmla="*/ 8744740 w 10031702"/>
              <a:gd name="connsiteY2458" fmla="*/ 6076693 h 10286998"/>
              <a:gd name="connsiteX2459" fmla="*/ 8282225 w 10031702"/>
              <a:gd name="connsiteY2459" fmla="*/ 6076598 h 10286998"/>
              <a:gd name="connsiteX2460" fmla="*/ 8316590 w 10031702"/>
              <a:gd name="connsiteY2460" fmla="*/ 6087371 h 10286998"/>
              <a:gd name="connsiteX2461" fmla="*/ 8319269 w 10031702"/>
              <a:gd name="connsiteY2461" fmla="*/ 6096112 h 10286998"/>
              <a:gd name="connsiteX2462" fmla="*/ 8308691 w 10031702"/>
              <a:gd name="connsiteY2462" fmla="*/ 6101366 h 10286998"/>
              <a:gd name="connsiteX2463" fmla="*/ 8282225 w 10031702"/>
              <a:gd name="connsiteY2463" fmla="*/ 6076598 h 10286998"/>
              <a:gd name="connsiteX2464" fmla="*/ 8224192 w 10031702"/>
              <a:gd name="connsiteY2464" fmla="*/ 6055141 h 10286998"/>
              <a:gd name="connsiteX2465" fmla="*/ 8223142 w 10031702"/>
              <a:gd name="connsiteY2465" fmla="*/ 6123852 h 10286998"/>
              <a:gd name="connsiteX2466" fmla="*/ 8194172 w 10031702"/>
              <a:gd name="connsiteY2466" fmla="*/ 6109724 h 10286998"/>
              <a:gd name="connsiteX2467" fmla="*/ 8224192 w 10031702"/>
              <a:gd name="connsiteY2467" fmla="*/ 6055141 h 10286998"/>
              <a:gd name="connsiteX2468" fmla="*/ 8498463 w 10031702"/>
              <a:gd name="connsiteY2468" fmla="*/ 6025313 h 10286998"/>
              <a:gd name="connsiteX2469" fmla="*/ 8537334 w 10031702"/>
              <a:gd name="connsiteY2469" fmla="*/ 6054503 h 10286998"/>
              <a:gd name="connsiteX2470" fmla="*/ 8585948 w 10031702"/>
              <a:gd name="connsiteY2470" fmla="*/ 6058719 h 10286998"/>
              <a:gd name="connsiteX2471" fmla="*/ 8583383 w 10031702"/>
              <a:gd name="connsiteY2471" fmla="*/ 6089083 h 10286998"/>
              <a:gd name="connsiteX2472" fmla="*/ 8631695 w 10031702"/>
              <a:gd name="connsiteY2472" fmla="*/ 6125362 h 10286998"/>
              <a:gd name="connsiteX2473" fmla="*/ 8622502 w 10031702"/>
              <a:gd name="connsiteY2473" fmla="*/ 6133560 h 10286998"/>
              <a:gd name="connsiteX2474" fmla="*/ 8623201 w 10031702"/>
              <a:gd name="connsiteY2474" fmla="*/ 6137599 h 10286998"/>
              <a:gd name="connsiteX2475" fmla="*/ 8626483 w 10031702"/>
              <a:gd name="connsiteY2475" fmla="*/ 6139555 h 10286998"/>
              <a:gd name="connsiteX2476" fmla="*/ 8626984 w 10031702"/>
              <a:gd name="connsiteY2476" fmla="*/ 6144580 h 10286998"/>
              <a:gd name="connsiteX2477" fmla="*/ 8625024 w 10031702"/>
              <a:gd name="connsiteY2477" fmla="*/ 6148138 h 10286998"/>
              <a:gd name="connsiteX2478" fmla="*/ 8613446 w 10031702"/>
              <a:gd name="connsiteY2478" fmla="*/ 6147148 h 10286998"/>
              <a:gd name="connsiteX2479" fmla="*/ 8608723 w 10031702"/>
              <a:gd name="connsiteY2479" fmla="*/ 6143802 h 10286998"/>
              <a:gd name="connsiteX2480" fmla="*/ 8588145 w 10031702"/>
              <a:gd name="connsiteY2480" fmla="*/ 6151631 h 10286998"/>
              <a:gd name="connsiteX2481" fmla="*/ 8534642 w 10031702"/>
              <a:gd name="connsiteY2481" fmla="*/ 6160949 h 10286998"/>
              <a:gd name="connsiteX2482" fmla="*/ 8513972 w 10031702"/>
              <a:gd name="connsiteY2482" fmla="*/ 6147088 h 10286998"/>
              <a:gd name="connsiteX2483" fmla="*/ 8478178 w 10031702"/>
              <a:gd name="connsiteY2483" fmla="*/ 6161403 h 10286998"/>
              <a:gd name="connsiteX2484" fmla="*/ 8474058 w 10031702"/>
              <a:gd name="connsiteY2484" fmla="*/ 6077244 h 10286998"/>
              <a:gd name="connsiteX2485" fmla="*/ 8476229 w 10031702"/>
              <a:gd name="connsiteY2485" fmla="*/ 6076305 h 10286998"/>
              <a:gd name="connsiteX2486" fmla="*/ 8486042 w 10031702"/>
              <a:gd name="connsiteY2486" fmla="*/ 6048489 h 10286998"/>
              <a:gd name="connsiteX2487" fmla="*/ 8483699 w 10031702"/>
              <a:gd name="connsiteY2487" fmla="*/ 6044894 h 10286998"/>
              <a:gd name="connsiteX2488" fmla="*/ 8486788 w 10031702"/>
              <a:gd name="connsiteY2488" fmla="*/ 6046371 h 10286998"/>
              <a:gd name="connsiteX2489" fmla="*/ 8487948 w 10031702"/>
              <a:gd name="connsiteY2489" fmla="*/ 6043084 h 10286998"/>
              <a:gd name="connsiteX2490" fmla="*/ 8498463 w 10031702"/>
              <a:gd name="connsiteY2490" fmla="*/ 6025313 h 10286998"/>
              <a:gd name="connsiteX2491" fmla="*/ 9113300 w 10031702"/>
              <a:gd name="connsiteY2491" fmla="*/ 6013760 h 10286998"/>
              <a:gd name="connsiteX2492" fmla="*/ 9135939 w 10031702"/>
              <a:gd name="connsiteY2492" fmla="*/ 6021546 h 10286998"/>
              <a:gd name="connsiteX2493" fmla="*/ 9142297 w 10031702"/>
              <a:gd name="connsiteY2493" fmla="*/ 6034814 h 10286998"/>
              <a:gd name="connsiteX2494" fmla="*/ 9134337 w 10031702"/>
              <a:gd name="connsiteY2494" fmla="*/ 6045735 h 10286998"/>
              <a:gd name="connsiteX2495" fmla="*/ 9118800 w 10031702"/>
              <a:gd name="connsiteY2495" fmla="*/ 6047264 h 10286998"/>
              <a:gd name="connsiteX2496" fmla="*/ 9113300 w 10031702"/>
              <a:gd name="connsiteY2496" fmla="*/ 6013760 h 10286998"/>
              <a:gd name="connsiteX2497" fmla="*/ 8296269 w 10031702"/>
              <a:gd name="connsiteY2497" fmla="*/ 6009047 h 10286998"/>
              <a:gd name="connsiteX2498" fmla="*/ 8323095 w 10031702"/>
              <a:gd name="connsiteY2498" fmla="*/ 6020421 h 10286998"/>
              <a:gd name="connsiteX2499" fmla="*/ 8318672 w 10031702"/>
              <a:gd name="connsiteY2499" fmla="*/ 6044371 h 10286998"/>
              <a:gd name="connsiteX2500" fmla="*/ 8271141 w 10031702"/>
              <a:gd name="connsiteY2500" fmla="*/ 6036447 h 10286998"/>
              <a:gd name="connsiteX2501" fmla="*/ 8273058 w 10031702"/>
              <a:gd name="connsiteY2501" fmla="*/ 6019868 h 10286998"/>
              <a:gd name="connsiteX2502" fmla="*/ 8296269 w 10031702"/>
              <a:gd name="connsiteY2502" fmla="*/ 6009047 h 10286998"/>
              <a:gd name="connsiteX2503" fmla="*/ 8338336 w 10031702"/>
              <a:gd name="connsiteY2503" fmla="*/ 6000354 h 10286998"/>
              <a:gd name="connsiteX2504" fmla="*/ 8346970 w 10031702"/>
              <a:gd name="connsiteY2504" fmla="*/ 6000522 h 10286998"/>
              <a:gd name="connsiteX2505" fmla="*/ 8370740 w 10031702"/>
              <a:gd name="connsiteY2505" fmla="*/ 6006546 h 10286998"/>
              <a:gd name="connsiteX2506" fmla="*/ 8361420 w 10031702"/>
              <a:gd name="connsiteY2506" fmla="*/ 6015633 h 10286998"/>
              <a:gd name="connsiteX2507" fmla="*/ 8351332 w 10031702"/>
              <a:gd name="connsiteY2507" fmla="*/ 6011729 h 10286998"/>
              <a:gd name="connsiteX2508" fmla="*/ 8342697 w 10031702"/>
              <a:gd name="connsiteY2508" fmla="*/ 6011561 h 10286998"/>
              <a:gd name="connsiteX2509" fmla="*/ 8338336 w 10031702"/>
              <a:gd name="connsiteY2509" fmla="*/ 6000354 h 10286998"/>
              <a:gd name="connsiteX2510" fmla="*/ 8405488 w 10031702"/>
              <a:gd name="connsiteY2510" fmla="*/ 5998200 h 10286998"/>
              <a:gd name="connsiteX2511" fmla="*/ 8432893 w 10031702"/>
              <a:gd name="connsiteY2511" fmla="*/ 6017168 h 10286998"/>
              <a:gd name="connsiteX2512" fmla="*/ 8433943 w 10031702"/>
              <a:gd name="connsiteY2512" fmla="*/ 6026972 h 10286998"/>
              <a:gd name="connsiteX2513" fmla="*/ 8414465 w 10031702"/>
              <a:gd name="connsiteY2513" fmla="*/ 6032357 h 10286998"/>
              <a:gd name="connsiteX2514" fmla="*/ 8391024 w 10031702"/>
              <a:gd name="connsiteY2514" fmla="*/ 6005385 h 10286998"/>
              <a:gd name="connsiteX2515" fmla="*/ 8405488 w 10031702"/>
              <a:gd name="connsiteY2515" fmla="*/ 5998200 h 10286998"/>
              <a:gd name="connsiteX2516" fmla="*/ 8038987 w 10031702"/>
              <a:gd name="connsiteY2516" fmla="*/ 5992992 h 10286998"/>
              <a:gd name="connsiteX2517" fmla="*/ 8045168 w 10031702"/>
              <a:gd name="connsiteY2517" fmla="*/ 5998362 h 10286998"/>
              <a:gd name="connsiteX2518" fmla="*/ 8057623 w 10031702"/>
              <a:gd name="connsiteY2518" fmla="*/ 6011145 h 10286998"/>
              <a:gd name="connsiteX2519" fmla="*/ 8033075 w 10031702"/>
              <a:gd name="connsiteY2519" fmla="*/ 5993738 h 10286998"/>
              <a:gd name="connsiteX2520" fmla="*/ 8038987 w 10031702"/>
              <a:gd name="connsiteY2520" fmla="*/ 5992992 h 10286998"/>
              <a:gd name="connsiteX2521" fmla="*/ 8789809 w 10031702"/>
              <a:gd name="connsiteY2521" fmla="*/ 5990058 h 10286998"/>
              <a:gd name="connsiteX2522" fmla="*/ 8796444 w 10031702"/>
              <a:gd name="connsiteY2522" fmla="*/ 5995610 h 10286998"/>
              <a:gd name="connsiteX2523" fmla="*/ 8810821 w 10031702"/>
              <a:gd name="connsiteY2523" fmla="*/ 6030851 h 10286998"/>
              <a:gd name="connsiteX2524" fmla="*/ 8814322 w 10031702"/>
              <a:gd name="connsiteY2524" fmla="*/ 6037652 h 10286998"/>
              <a:gd name="connsiteX2525" fmla="*/ 8811047 w 10031702"/>
              <a:gd name="connsiteY2525" fmla="*/ 6048663 h 10286998"/>
              <a:gd name="connsiteX2526" fmla="*/ 8791901 w 10031702"/>
              <a:gd name="connsiteY2526" fmla="*/ 6020174 h 10286998"/>
              <a:gd name="connsiteX2527" fmla="*/ 8783146 w 10031702"/>
              <a:gd name="connsiteY2527" fmla="*/ 6003176 h 10286998"/>
              <a:gd name="connsiteX2528" fmla="*/ 8786422 w 10031702"/>
              <a:gd name="connsiteY2528" fmla="*/ 5992164 h 10286998"/>
              <a:gd name="connsiteX2529" fmla="*/ 8504741 w 10031702"/>
              <a:gd name="connsiteY2529" fmla="*/ 5984229 h 10286998"/>
              <a:gd name="connsiteX2530" fmla="*/ 8463383 w 10031702"/>
              <a:gd name="connsiteY2530" fmla="*/ 6013122 h 10286998"/>
              <a:gd name="connsiteX2531" fmla="*/ 8504741 w 10031702"/>
              <a:gd name="connsiteY2531" fmla="*/ 5984229 h 10286998"/>
              <a:gd name="connsiteX2532" fmla="*/ 8558994 w 10031702"/>
              <a:gd name="connsiteY2532" fmla="*/ 5971159 h 10286998"/>
              <a:gd name="connsiteX2533" fmla="*/ 8565751 w 10031702"/>
              <a:gd name="connsiteY2533" fmla="*/ 5974252 h 10286998"/>
              <a:gd name="connsiteX2534" fmla="*/ 8565998 w 10031702"/>
              <a:gd name="connsiteY2534" fmla="*/ 5984757 h 10286998"/>
              <a:gd name="connsiteX2535" fmla="*/ 8548610 w 10031702"/>
              <a:gd name="connsiteY2535" fmla="*/ 5995567 h 10286998"/>
              <a:gd name="connsiteX2536" fmla="*/ 8527693 w 10031702"/>
              <a:gd name="connsiteY2536" fmla="*/ 5990617 h 10286998"/>
              <a:gd name="connsiteX2537" fmla="*/ 8515511 w 10031702"/>
              <a:gd name="connsiteY2537" fmla="*/ 5993704 h 10286998"/>
              <a:gd name="connsiteX2538" fmla="*/ 8513760 w 10031702"/>
              <a:gd name="connsiteY2538" fmla="*/ 5990304 h 10286998"/>
              <a:gd name="connsiteX2539" fmla="*/ 8558994 w 10031702"/>
              <a:gd name="connsiteY2539" fmla="*/ 5971159 h 10286998"/>
              <a:gd name="connsiteX2540" fmla="*/ 8372017 w 10031702"/>
              <a:gd name="connsiteY2540" fmla="*/ 5967497 h 10286998"/>
              <a:gd name="connsiteX2541" fmla="*/ 8378462 w 10031702"/>
              <a:gd name="connsiteY2541" fmla="*/ 5972618 h 10286998"/>
              <a:gd name="connsiteX2542" fmla="*/ 8391009 w 10031702"/>
              <a:gd name="connsiteY2542" fmla="*/ 5970544 h 10286998"/>
              <a:gd name="connsiteX2543" fmla="*/ 8393725 w 10031702"/>
              <a:gd name="connsiteY2543" fmla="*/ 5977519 h 10286998"/>
              <a:gd name="connsiteX2544" fmla="*/ 8368626 w 10031702"/>
              <a:gd name="connsiteY2544" fmla="*/ 5981665 h 10286998"/>
              <a:gd name="connsiteX2545" fmla="*/ 8360824 w 10031702"/>
              <a:gd name="connsiteY2545" fmla="*/ 5973058 h 10286998"/>
              <a:gd name="connsiteX2546" fmla="*/ 8372017 w 10031702"/>
              <a:gd name="connsiteY2546" fmla="*/ 5967497 h 10286998"/>
              <a:gd name="connsiteX2547" fmla="*/ 8492616 w 10031702"/>
              <a:gd name="connsiteY2547" fmla="*/ 5894000 h 10286998"/>
              <a:gd name="connsiteX2548" fmla="*/ 8503174 w 10031702"/>
              <a:gd name="connsiteY2548" fmla="*/ 5915666 h 10286998"/>
              <a:gd name="connsiteX2549" fmla="*/ 8460223 w 10031702"/>
              <a:gd name="connsiteY2549" fmla="*/ 5952203 h 10286998"/>
              <a:gd name="connsiteX2550" fmla="*/ 8438771 w 10031702"/>
              <a:gd name="connsiteY2550" fmla="*/ 5928844 h 10286998"/>
              <a:gd name="connsiteX2551" fmla="*/ 8492616 w 10031702"/>
              <a:gd name="connsiteY2551" fmla="*/ 5894000 h 10286998"/>
              <a:gd name="connsiteX2552" fmla="*/ 8191386 w 10031702"/>
              <a:gd name="connsiteY2552" fmla="*/ 5875773 h 10286998"/>
              <a:gd name="connsiteX2553" fmla="*/ 8200442 w 10031702"/>
              <a:gd name="connsiteY2553" fmla="*/ 5877271 h 10286998"/>
              <a:gd name="connsiteX2554" fmla="*/ 8230903 w 10031702"/>
              <a:gd name="connsiteY2554" fmla="*/ 5899317 h 10286998"/>
              <a:gd name="connsiteX2555" fmla="*/ 8237489 w 10031702"/>
              <a:gd name="connsiteY2555" fmla="*/ 5903239 h 10286998"/>
              <a:gd name="connsiteX2556" fmla="*/ 8239443 w 10031702"/>
              <a:gd name="connsiteY2556" fmla="*/ 5913642 h 10286998"/>
              <a:gd name="connsiteX2557" fmla="*/ 8207488 w 10031702"/>
              <a:gd name="connsiteY2557" fmla="*/ 5899222 h 10286998"/>
              <a:gd name="connsiteX2558" fmla="*/ 8191024 w 10031702"/>
              <a:gd name="connsiteY2558" fmla="*/ 5889413 h 10286998"/>
              <a:gd name="connsiteX2559" fmla="*/ 8189069 w 10031702"/>
              <a:gd name="connsiteY2559" fmla="*/ 5879012 h 10286998"/>
              <a:gd name="connsiteX2560" fmla="*/ 7970321 w 10031702"/>
              <a:gd name="connsiteY2560" fmla="*/ 5857904 h 10286998"/>
              <a:gd name="connsiteX2561" fmla="*/ 7998875 w 10031702"/>
              <a:gd name="connsiteY2561" fmla="*/ 5873422 h 10286998"/>
              <a:gd name="connsiteX2562" fmla="*/ 7972585 w 10031702"/>
              <a:gd name="connsiteY2562" fmla="*/ 5886882 h 10286998"/>
              <a:gd name="connsiteX2563" fmla="*/ 7970321 w 10031702"/>
              <a:gd name="connsiteY2563" fmla="*/ 5857904 h 10286998"/>
              <a:gd name="connsiteX2564" fmla="*/ 9160724 w 10031702"/>
              <a:gd name="connsiteY2564" fmla="*/ 5849454 h 10286998"/>
              <a:gd name="connsiteX2565" fmla="*/ 9187052 w 10031702"/>
              <a:gd name="connsiteY2565" fmla="*/ 5883041 h 10286998"/>
              <a:gd name="connsiteX2566" fmla="*/ 9195662 w 10031702"/>
              <a:gd name="connsiteY2566" fmla="*/ 5882227 h 10286998"/>
              <a:gd name="connsiteX2567" fmla="*/ 9209588 w 10031702"/>
              <a:gd name="connsiteY2567" fmla="*/ 5891736 h 10286998"/>
              <a:gd name="connsiteX2568" fmla="*/ 9204520 w 10031702"/>
              <a:gd name="connsiteY2568" fmla="*/ 5899427 h 10286998"/>
              <a:gd name="connsiteX2569" fmla="*/ 9187176 w 10031702"/>
              <a:gd name="connsiteY2569" fmla="*/ 5892045 h 10286998"/>
              <a:gd name="connsiteX2570" fmla="*/ 9183756 w 10031702"/>
              <a:gd name="connsiteY2570" fmla="*/ 5894171 h 10286998"/>
              <a:gd name="connsiteX2571" fmla="*/ 9180460 w 10031702"/>
              <a:gd name="connsiteY2571" fmla="*/ 5905302 h 10286998"/>
              <a:gd name="connsiteX2572" fmla="*/ 9146264 w 10031702"/>
              <a:gd name="connsiteY2572" fmla="*/ 5926560 h 10286998"/>
              <a:gd name="connsiteX2573" fmla="*/ 9116517 w 10031702"/>
              <a:gd name="connsiteY2573" fmla="*/ 5895097 h 10286998"/>
              <a:gd name="connsiteX2574" fmla="*/ 9117917 w 10031702"/>
              <a:gd name="connsiteY2574" fmla="*/ 5871522 h 10286998"/>
              <a:gd name="connsiteX2575" fmla="*/ 9160724 w 10031702"/>
              <a:gd name="connsiteY2575" fmla="*/ 5849454 h 10286998"/>
              <a:gd name="connsiteX2576" fmla="*/ 8513686 w 10031702"/>
              <a:gd name="connsiteY2576" fmla="*/ 5814630 h 10286998"/>
              <a:gd name="connsiteX2577" fmla="*/ 8518178 w 10031702"/>
              <a:gd name="connsiteY2577" fmla="*/ 5819497 h 10286998"/>
              <a:gd name="connsiteX2578" fmla="*/ 8515904 w 10031702"/>
              <a:gd name="connsiteY2578" fmla="*/ 5831004 h 10286998"/>
              <a:gd name="connsiteX2579" fmla="*/ 8501183 w 10031702"/>
              <a:gd name="connsiteY2579" fmla="*/ 5825210 h 10286998"/>
              <a:gd name="connsiteX2580" fmla="*/ 8513686 w 10031702"/>
              <a:gd name="connsiteY2580" fmla="*/ 5814630 h 10286998"/>
              <a:gd name="connsiteX2581" fmla="*/ 8665879 w 10031702"/>
              <a:gd name="connsiteY2581" fmla="*/ 5810468 h 10286998"/>
              <a:gd name="connsiteX2582" fmla="*/ 8676711 w 10031702"/>
              <a:gd name="connsiteY2582" fmla="*/ 5817197 h 10286998"/>
              <a:gd name="connsiteX2583" fmla="*/ 8679818 w 10031702"/>
              <a:gd name="connsiteY2583" fmla="*/ 5828730 h 10286998"/>
              <a:gd name="connsiteX2584" fmla="*/ 8659219 w 10031702"/>
              <a:gd name="connsiteY2584" fmla="*/ 5841534 h 10286998"/>
              <a:gd name="connsiteX2585" fmla="*/ 8657262 w 10031702"/>
              <a:gd name="connsiteY2585" fmla="*/ 5811337 h 10286998"/>
              <a:gd name="connsiteX2586" fmla="*/ 8665879 w 10031702"/>
              <a:gd name="connsiteY2586" fmla="*/ 5810468 h 10286998"/>
              <a:gd name="connsiteX2587" fmla="*/ 8545330 w 10031702"/>
              <a:gd name="connsiteY2587" fmla="*/ 5807751 h 10286998"/>
              <a:gd name="connsiteX2588" fmla="*/ 8551727 w 10031702"/>
              <a:gd name="connsiteY2588" fmla="*/ 5813103 h 10286998"/>
              <a:gd name="connsiteX2589" fmla="*/ 8557463 w 10031702"/>
              <a:gd name="connsiteY2589" fmla="*/ 5820915 h 10286998"/>
              <a:gd name="connsiteX2590" fmla="*/ 8559238 w 10031702"/>
              <a:gd name="connsiteY2590" fmla="*/ 5843492 h 10286998"/>
              <a:gd name="connsiteX2591" fmla="*/ 8547554 w 10031702"/>
              <a:gd name="connsiteY2591" fmla="*/ 5857825 h 10286998"/>
              <a:gd name="connsiteX2592" fmla="*/ 8540323 w 10031702"/>
              <a:gd name="connsiteY2592" fmla="*/ 5861418 h 10286998"/>
              <a:gd name="connsiteX2593" fmla="*/ 8535198 w 10031702"/>
              <a:gd name="connsiteY2593" fmla="*/ 5858057 h 10286998"/>
              <a:gd name="connsiteX2594" fmla="*/ 8533340 w 10031702"/>
              <a:gd name="connsiteY2594" fmla="*/ 5860861 h 10286998"/>
              <a:gd name="connsiteX2595" fmla="*/ 8522730 w 10031702"/>
              <a:gd name="connsiteY2595" fmla="*/ 5867457 h 10286998"/>
              <a:gd name="connsiteX2596" fmla="*/ 8516414 w 10031702"/>
              <a:gd name="connsiteY2596" fmla="*/ 5859727 h 10286998"/>
              <a:gd name="connsiteX2597" fmla="*/ 8513052 w 10031702"/>
              <a:gd name="connsiteY2597" fmla="*/ 5855614 h 10286998"/>
              <a:gd name="connsiteX2598" fmla="*/ 8506006 w 10031702"/>
              <a:gd name="connsiteY2598" fmla="*/ 5861955 h 10286998"/>
              <a:gd name="connsiteX2599" fmla="*/ 8495420 w 10031702"/>
              <a:gd name="connsiteY2599" fmla="*/ 5872743 h 10286998"/>
              <a:gd name="connsiteX2600" fmla="*/ 8476384 w 10031702"/>
              <a:gd name="connsiteY2600" fmla="*/ 5823623 h 10286998"/>
              <a:gd name="connsiteX2601" fmla="*/ 8491484 w 10031702"/>
              <a:gd name="connsiteY2601" fmla="*/ 5821375 h 10286998"/>
              <a:gd name="connsiteX2602" fmla="*/ 8507063 w 10031702"/>
              <a:gd name="connsiteY2602" fmla="*/ 5830798 h 10286998"/>
              <a:gd name="connsiteX2603" fmla="*/ 8513027 w 10031702"/>
              <a:gd name="connsiteY2603" fmla="*/ 5847575 h 10286998"/>
              <a:gd name="connsiteX2604" fmla="*/ 8515352 w 10031702"/>
              <a:gd name="connsiteY2604" fmla="*/ 5844066 h 10286998"/>
              <a:gd name="connsiteX2605" fmla="*/ 8522243 w 10031702"/>
              <a:gd name="connsiteY2605" fmla="*/ 5842368 h 10286998"/>
              <a:gd name="connsiteX2606" fmla="*/ 8520573 w 10031702"/>
              <a:gd name="connsiteY2606" fmla="*/ 5832845 h 10286998"/>
              <a:gd name="connsiteX2607" fmla="*/ 8545330 w 10031702"/>
              <a:gd name="connsiteY2607" fmla="*/ 5807751 h 10286998"/>
              <a:gd name="connsiteX2608" fmla="*/ 8047962 w 10031702"/>
              <a:gd name="connsiteY2608" fmla="*/ 5800657 h 10286998"/>
              <a:gd name="connsiteX2609" fmla="*/ 8066030 w 10031702"/>
              <a:gd name="connsiteY2609" fmla="*/ 5812693 h 10286998"/>
              <a:gd name="connsiteX2610" fmla="*/ 8010604 w 10031702"/>
              <a:gd name="connsiteY2610" fmla="*/ 5850741 h 10286998"/>
              <a:gd name="connsiteX2611" fmla="*/ 8011318 w 10031702"/>
              <a:gd name="connsiteY2611" fmla="*/ 5848714 h 10286998"/>
              <a:gd name="connsiteX2612" fmla="*/ 8002125 w 10031702"/>
              <a:gd name="connsiteY2612" fmla="*/ 5846533 h 10286998"/>
              <a:gd name="connsiteX2613" fmla="*/ 7991116 w 10031702"/>
              <a:gd name="connsiteY2613" fmla="*/ 5823030 h 10286998"/>
              <a:gd name="connsiteX2614" fmla="*/ 8016788 w 10031702"/>
              <a:gd name="connsiteY2614" fmla="*/ 5814087 h 10286998"/>
              <a:gd name="connsiteX2615" fmla="*/ 8021338 w 10031702"/>
              <a:gd name="connsiteY2615" fmla="*/ 5820273 h 10286998"/>
              <a:gd name="connsiteX2616" fmla="*/ 8021923 w 10031702"/>
              <a:gd name="connsiteY2616" fmla="*/ 5818612 h 10286998"/>
              <a:gd name="connsiteX2617" fmla="*/ 8047962 w 10031702"/>
              <a:gd name="connsiteY2617" fmla="*/ 5800657 h 10286998"/>
              <a:gd name="connsiteX2618" fmla="*/ 8960480 w 10031702"/>
              <a:gd name="connsiteY2618" fmla="*/ 5794200 h 10286998"/>
              <a:gd name="connsiteX2619" fmla="*/ 8986647 w 10031702"/>
              <a:gd name="connsiteY2619" fmla="*/ 5824605 h 10286998"/>
              <a:gd name="connsiteX2620" fmla="*/ 8991970 w 10031702"/>
              <a:gd name="connsiteY2620" fmla="*/ 5838273 h 10286998"/>
              <a:gd name="connsiteX2621" fmla="*/ 8990196 w 10031702"/>
              <a:gd name="connsiteY2621" fmla="*/ 5834830 h 10286998"/>
              <a:gd name="connsiteX2622" fmla="*/ 8988641 w 10031702"/>
              <a:gd name="connsiteY2622" fmla="*/ 5840343 h 10286998"/>
              <a:gd name="connsiteX2623" fmla="*/ 8957152 w 10031702"/>
              <a:gd name="connsiteY2623" fmla="*/ 5796270 h 10286998"/>
              <a:gd name="connsiteX2624" fmla="*/ 8960480 w 10031702"/>
              <a:gd name="connsiteY2624" fmla="*/ 5794200 h 10286998"/>
              <a:gd name="connsiteX2625" fmla="*/ 8139988 w 10031702"/>
              <a:gd name="connsiteY2625" fmla="*/ 5791062 h 10286998"/>
              <a:gd name="connsiteX2626" fmla="*/ 8156053 w 10031702"/>
              <a:gd name="connsiteY2626" fmla="*/ 5795870 h 10286998"/>
              <a:gd name="connsiteX2627" fmla="*/ 8156594 w 10031702"/>
              <a:gd name="connsiteY2627" fmla="*/ 5808106 h 10286998"/>
              <a:gd name="connsiteX2628" fmla="*/ 8136556 w 10031702"/>
              <a:gd name="connsiteY2628" fmla="*/ 5803116 h 10286998"/>
              <a:gd name="connsiteX2629" fmla="*/ 8139988 w 10031702"/>
              <a:gd name="connsiteY2629" fmla="*/ 5791062 h 10286998"/>
              <a:gd name="connsiteX2630" fmla="*/ 7986812 w 10031702"/>
              <a:gd name="connsiteY2630" fmla="*/ 5786343 h 10286998"/>
              <a:gd name="connsiteX2631" fmla="*/ 8000504 w 10031702"/>
              <a:gd name="connsiteY2631" fmla="*/ 5786898 h 10286998"/>
              <a:gd name="connsiteX2632" fmla="*/ 8008917 w 10031702"/>
              <a:gd name="connsiteY2632" fmla="*/ 5794834 h 10286998"/>
              <a:gd name="connsiteX2633" fmla="*/ 7994836 w 10031702"/>
              <a:gd name="connsiteY2633" fmla="*/ 5814520 h 10286998"/>
              <a:gd name="connsiteX2634" fmla="*/ 7978826 w 10031702"/>
              <a:gd name="connsiteY2634" fmla="*/ 5790944 h 10286998"/>
              <a:gd name="connsiteX2635" fmla="*/ 7986812 w 10031702"/>
              <a:gd name="connsiteY2635" fmla="*/ 5786343 h 10286998"/>
              <a:gd name="connsiteX2636" fmla="*/ 8100688 w 10031702"/>
              <a:gd name="connsiteY2636" fmla="*/ 5785869 h 10286998"/>
              <a:gd name="connsiteX2637" fmla="*/ 8113613 w 10031702"/>
              <a:gd name="connsiteY2637" fmla="*/ 5790339 h 10286998"/>
              <a:gd name="connsiteX2638" fmla="*/ 8113785 w 10031702"/>
              <a:gd name="connsiteY2638" fmla="*/ 5794221 h 10286998"/>
              <a:gd name="connsiteX2639" fmla="*/ 8094163 w 10031702"/>
              <a:gd name="connsiteY2639" fmla="*/ 5793320 h 10286998"/>
              <a:gd name="connsiteX2640" fmla="*/ 8100688 w 10031702"/>
              <a:gd name="connsiteY2640" fmla="*/ 5785869 h 10286998"/>
              <a:gd name="connsiteX2641" fmla="*/ 8714535 w 10031702"/>
              <a:gd name="connsiteY2641" fmla="*/ 5778839 h 10286998"/>
              <a:gd name="connsiteX2642" fmla="*/ 8758289 w 10031702"/>
              <a:gd name="connsiteY2642" fmla="*/ 5796763 h 10286998"/>
              <a:gd name="connsiteX2643" fmla="*/ 8757677 w 10031702"/>
              <a:gd name="connsiteY2643" fmla="*/ 5823890 h 10286998"/>
              <a:gd name="connsiteX2644" fmla="*/ 8675189 w 10031702"/>
              <a:gd name="connsiteY2644" fmla="*/ 5813604 h 10286998"/>
              <a:gd name="connsiteX2645" fmla="*/ 8714535 w 10031702"/>
              <a:gd name="connsiteY2645" fmla="*/ 5778839 h 10286998"/>
              <a:gd name="connsiteX2646" fmla="*/ 8969726 w 10031702"/>
              <a:gd name="connsiteY2646" fmla="*/ 5778660 h 10286998"/>
              <a:gd name="connsiteX2647" fmla="*/ 9031251 w 10031702"/>
              <a:gd name="connsiteY2647" fmla="*/ 5817480 h 10286998"/>
              <a:gd name="connsiteX2648" fmla="*/ 9017270 w 10031702"/>
              <a:gd name="connsiteY2648" fmla="*/ 5826171 h 10286998"/>
              <a:gd name="connsiteX2649" fmla="*/ 9013733 w 10031702"/>
              <a:gd name="connsiteY2649" fmla="*/ 5819304 h 10286998"/>
              <a:gd name="connsiteX2650" fmla="*/ 8969726 w 10031702"/>
              <a:gd name="connsiteY2650" fmla="*/ 5778660 h 10286998"/>
              <a:gd name="connsiteX2651" fmla="*/ 8496391 w 10031702"/>
              <a:gd name="connsiteY2651" fmla="*/ 5771654 h 10286998"/>
              <a:gd name="connsiteX2652" fmla="*/ 8502715 w 10031702"/>
              <a:gd name="connsiteY2652" fmla="*/ 5777093 h 10286998"/>
              <a:gd name="connsiteX2653" fmla="*/ 8477309 w 10031702"/>
              <a:gd name="connsiteY2653" fmla="*/ 5798296 h 10286998"/>
              <a:gd name="connsiteX2654" fmla="*/ 8470985 w 10031702"/>
              <a:gd name="connsiteY2654" fmla="*/ 5792857 h 10286998"/>
              <a:gd name="connsiteX2655" fmla="*/ 8475238 w 10031702"/>
              <a:gd name="connsiteY2655" fmla="*/ 5782163 h 10286998"/>
              <a:gd name="connsiteX2656" fmla="*/ 8496391 w 10031702"/>
              <a:gd name="connsiteY2656" fmla="*/ 5771654 h 10286998"/>
              <a:gd name="connsiteX2657" fmla="*/ 8766963 w 10031702"/>
              <a:gd name="connsiteY2657" fmla="*/ 5768381 h 10286998"/>
              <a:gd name="connsiteX2658" fmla="*/ 8786705 w 10031702"/>
              <a:gd name="connsiteY2658" fmla="*/ 5779589 h 10286998"/>
              <a:gd name="connsiteX2659" fmla="*/ 8744779 w 10031702"/>
              <a:gd name="connsiteY2659" fmla="*/ 5780993 h 10286998"/>
              <a:gd name="connsiteX2660" fmla="*/ 8766963 w 10031702"/>
              <a:gd name="connsiteY2660" fmla="*/ 5768381 h 10286998"/>
              <a:gd name="connsiteX2661" fmla="*/ 8939241 w 10031702"/>
              <a:gd name="connsiteY2661" fmla="*/ 5761708 h 10286998"/>
              <a:gd name="connsiteX2662" fmla="*/ 8956857 w 10031702"/>
              <a:gd name="connsiteY2662" fmla="*/ 5769035 h 10286998"/>
              <a:gd name="connsiteX2663" fmla="*/ 8955145 w 10031702"/>
              <a:gd name="connsiteY2663" fmla="*/ 5774669 h 10286998"/>
              <a:gd name="connsiteX2664" fmla="*/ 8939241 w 10031702"/>
              <a:gd name="connsiteY2664" fmla="*/ 5761708 h 10286998"/>
              <a:gd name="connsiteX2665" fmla="*/ 8907298 w 10031702"/>
              <a:gd name="connsiteY2665" fmla="*/ 5738689 h 10286998"/>
              <a:gd name="connsiteX2666" fmla="*/ 8902623 w 10031702"/>
              <a:gd name="connsiteY2666" fmla="*/ 5745200 h 10286998"/>
              <a:gd name="connsiteX2667" fmla="*/ 8907298 w 10031702"/>
              <a:gd name="connsiteY2667" fmla="*/ 5738689 h 10286998"/>
              <a:gd name="connsiteX2668" fmla="*/ 8144302 w 10031702"/>
              <a:gd name="connsiteY2668" fmla="*/ 5732427 h 10286998"/>
              <a:gd name="connsiteX2669" fmla="*/ 8173692 w 10031702"/>
              <a:gd name="connsiteY2669" fmla="*/ 5744270 h 10286998"/>
              <a:gd name="connsiteX2670" fmla="*/ 8161296 w 10031702"/>
              <a:gd name="connsiteY2670" fmla="*/ 5780740 h 10286998"/>
              <a:gd name="connsiteX2671" fmla="*/ 8144302 w 10031702"/>
              <a:gd name="connsiteY2671" fmla="*/ 5732427 h 10286998"/>
              <a:gd name="connsiteX2672" fmla="*/ 8046329 w 10031702"/>
              <a:gd name="connsiteY2672" fmla="*/ 5725145 h 10286998"/>
              <a:gd name="connsiteX2673" fmla="*/ 8076994 w 10031702"/>
              <a:gd name="connsiteY2673" fmla="*/ 5752296 h 10286998"/>
              <a:gd name="connsiteX2674" fmla="*/ 8042318 w 10031702"/>
              <a:gd name="connsiteY2674" fmla="*/ 5749339 h 10286998"/>
              <a:gd name="connsiteX2675" fmla="*/ 8046329 w 10031702"/>
              <a:gd name="connsiteY2675" fmla="*/ 5725145 h 10286998"/>
              <a:gd name="connsiteX2676" fmla="*/ 9361392 w 10031702"/>
              <a:gd name="connsiteY2676" fmla="*/ 5715641 h 10286998"/>
              <a:gd name="connsiteX2677" fmla="*/ 9379566 w 10031702"/>
              <a:gd name="connsiteY2677" fmla="*/ 5718178 h 10286998"/>
              <a:gd name="connsiteX2678" fmla="*/ 9386090 w 10031702"/>
              <a:gd name="connsiteY2678" fmla="*/ 5755723 h 10286998"/>
              <a:gd name="connsiteX2679" fmla="*/ 9347074 w 10031702"/>
              <a:gd name="connsiteY2679" fmla="*/ 5717989 h 10286998"/>
              <a:gd name="connsiteX2680" fmla="*/ 9361392 w 10031702"/>
              <a:gd name="connsiteY2680" fmla="*/ 5715641 h 10286998"/>
              <a:gd name="connsiteX2681" fmla="*/ 7890096 w 10031702"/>
              <a:gd name="connsiteY2681" fmla="*/ 5708636 h 10286998"/>
              <a:gd name="connsiteX2682" fmla="*/ 7911584 w 10031702"/>
              <a:gd name="connsiteY2682" fmla="*/ 5714648 h 10286998"/>
              <a:gd name="connsiteX2683" fmla="*/ 7874710 w 10031702"/>
              <a:gd name="connsiteY2683" fmla="*/ 5727489 h 10286998"/>
              <a:gd name="connsiteX2684" fmla="*/ 7890096 w 10031702"/>
              <a:gd name="connsiteY2684" fmla="*/ 5708636 h 10286998"/>
              <a:gd name="connsiteX2685" fmla="*/ 8843487 w 10031702"/>
              <a:gd name="connsiteY2685" fmla="*/ 5690673 h 10286998"/>
              <a:gd name="connsiteX2686" fmla="*/ 8879023 w 10031702"/>
              <a:gd name="connsiteY2686" fmla="*/ 5697705 h 10286998"/>
              <a:gd name="connsiteX2687" fmla="*/ 8882553 w 10031702"/>
              <a:gd name="connsiteY2687" fmla="*/ 5706046 h 10286998"/>
              <a:gd name="connsiteX2688" fmla="*/ 8872441 w 10031702"/>
              <a:gd name="connsiteY2688" fmla="*/ 5712332 h 10286998"/>
              <a:gd name="connsiteX2689" fmla="*/ 8843487 w 10031702"/>
              <a:gd name="connsiteY2689" fmla="*/ 5690673 h 10286998"/>
              <a:gd name="connsiteX2690" fmla="*/ 8521565 w 10031702"/>
              <a:gd name="connsiteY2690" fmla="*/ 5675984 h 10286998"/>
              <a:gd name="connsiteX2691" fmla="*/ 8543099 w 10031702"/>
              <a:gd name="connsiteY2691" fmla="*/ 5686942 h 10286998"/>
              <a:gd name="connsiteX2692" fmla="*/ 8506615 w 10031702"/>
              <a:gd name="connsiteY2692" fmla="*/ 5695793 h 10286998"/>
              <a:gd name="connsiteX2693" fmla="*/ 8521565 w 10031702"/>
              <a:gd name="connsiteY2693" fmla="*/ 5675984 h 10286998"/>
              <a:gd name="connsiteX2694" fmla="*/ 9240135 w 10031702"/>
              <a:gd name="connsiteY2694" fmla="*/ 5673229 h 10286998"/>
              <a:gd name="connsiteX2695" fmla="*/ 9197345 w 10031702"/>
              <a:gd name="connsiteY2695" fmla="*/ 5743380 h 10286998"/>
              <a:gd name="connsiteX2696" fmla="*/ 9119473 w 10031702"/>
              <a:gd name="connsiteY2696" fmla="*/ 5750873 h 10286998"/>
              <a:gd name="connsiteX2697" fmla="*/ 9240135 w 10031702"/>
              <a:gd name="connsiteY2697" fmla="*/ 5673229 h 10286998"/>
              <a:gd name="connsiteX2698" fmla="*/ 9265089 w 10031702"/>
              <a:gd name="connsiteY2698" fmla="*/ 5660497 h 10286998"/>
              <a:gd name="connsiteX2699" fmla="*/ 9272114 w 10031702"/>
              <a:gd name="connsiteY2699" fmla="*/ 5665530 h 10286998"/>
              <a:gd name="connsiteX2700" fmla="*/ 9271860 w 10031702"/>
              <a:gd name="connsiteY2700" fmla="*/ 5669370 h 10286998"/>
              <a:gd name="connsiteX2701" fmla="*/ 9272706 w 10031702"/>
              <a:gd name="connsiteY2701" fmla="*/ 5670479 h 10286998"/>
              <a:gd name="connsiteX2702" fmla="*/ 9267712 w 10031702"/>
              <a:gd name="connsiteY2702" fmla="*/ 5676451 h 10286998"/>
              <a:gd name="connsiteX2703" fmla="*/ 9260179 w 10031702"/>
              <a:gd name="connsiteY2703" fmla="*/ 5679099 h 10286998"/>
              <a:gd name="connsiteX2704" fmla="*/ 9257556 w 10031702"/>
              <a:gd name="connsiteY2704" fmla="*/ 5663144 h 10286998"/>
              <a:gd name="connsiteX2705" fmla="*/ 9264834 w 10031702"/>
              <a:gd name="connsiteY2705" fmla="*/ 5664337 h 10286998"/>
              <a:gd name="connsiteX2706" fmla="*/ 9265089 w 10031702"/>
              <a:gd name="connsiteY2706" fmla="*/ 5660497 h 10286998"/>
              <a:gd name="connsiteX2707" fmla="*/ 9017420 w 10031702"/>
              <a:gd name="connsiteY2707" fmla="*/ 5652824 h 10286998"/>
              <a:gd name="connsiteX2708" fmla="*/ 9031594 w 10031702"/>
              <a:gd name="connsiteY2708" fmla="*/ 5661901 h 10286998"/>
              <a:gd name="connsiteX2709" fmla="*/ 9031855 w 10031702"/>
              <a:gd name="connsiteY2709" fmla="*/ 5657942 h 10286998"/>
              <a:gd name="connsiteX2710" fmla="*/ 9034132 w 10031702"/>
              <a:gd name="connsiteY2710" fmla="*/ 5682329 h 10286998"/>
              <a:gd name="connsiteX2711" fmla="*/ 8987415 w 10031702"/>
              <a:gd name="connsiteY2711" fmla="*/ 5682680 h 10286998"/>
              <a:gd name="connsiteX2712" fmla="*/ 8996947 w 10031702"/>
              <a:gd name="connsiteY2712" fmla="*/ 5656224 h 10286998"/>
              <a:gd name="connsiteX2713" fmla="*/ 9008758 w 10031702"/>
              <a:gd name="connsiteY2713" fmla="*/ 5654158 h 10286998"/>
              <a:gd name="connsiteX2714" fmla="*/ 9017420 w 10031702"/>
              <a:gd name="connsiteY2714" fmla="*/ 5652824 h 10286998"/>
              <a:gd name="connsiteX2715" fmla="*/ 8064244 w 10031702"/>
              <a:gd name="connsiteY2715" fmla="*/ 5648901 h 10286998"/>
              <a:gd name="connsiteX2716" fmla="*/ 8081110 w 10031702"/>
              <a:gd name="connsiteY2716" fmla="*/ 5655038 h 10286998"/>
              <a:gd name="connsiteX2717" fmla="*/ 8093701 w 10031702"/>
              <a:gd name="connsiteY2717" fmla="*/ 5669320 h 10286998"/>
              <a:gd name="connsiteX2718" fmla="*/ 8067204 w 10031702"/>
              <a:gd name="connsiteY2718" fmla="*/ 5679873 h 10286998"/>
              <a:gd name="connsiteX2719" fmla="*/ 8049733 w 10031702"/>
              <a:gd name="connsiteY2719" fmla="*/ 5675814 h 10286998"/>
              <a:gd name="connsiteX2720" fmla="*/ 8041764 w 10031702"/>
              <a:gd name="connsiteY2720" fmla="*/ 5682235 h 10286998"/>
              <a:gd name="connsiteX2721" fmla="*/ 7996058 w 10031702"/>
              <a:gd name="connsiteY2721" fmla="*/ 5701731 h 10286998"/>
              <a:gd name="connsiteX2722" fmla="*/ 7921746 w 10031702"/>
              <a:gd name="connsiteY2722" fmla="*/ 5680572 h 10286998"/>
              <a:gd name="connsiteX2723" fmla="*/ 7945287 w 10031702"/>
              <a:gd name="connsiteY2723" fmla="*/ 5678397 h 10286998"/>
              <a:gd name="connsiteX2724" fmla="*/ 7955346 w 10031702"/>
              <a:gd name="connsiteY2724" fmla="*/ 5669416 h 10286998"/>
              <a:gd name="connsiteX2725" fmla="*/ 7989305 w 10031702"/>
              <a:gd name="connsiteY2725" fmla="*/ 5657147 h 10286998"/>
              <a:gd name="connsiteX2726" fmla="*/ 7995695 w 10031702"/>
              <a:gd name="connsiteY2726" fmla="*/ 5662256 h 10286998"/>
              <a:gd name="connsiteX2727" fmla="*/ 8030018 w 10031702"/>
              <a:gd name="connsiteY2727" fmla="*/ 5650354 h 10286998"/>
              <a:gd name="connsiteX2728" fmla="*/ 8059655 w 10031702"/>
              <a:gd name="connsiteY2728" fmla="*/ 5652611 h 10286998"/>
              <a:gd name="connsiteX2729" fmla="*/ 8270512 w 10031702"/>
              <a:gd name="connsiteY2729" fmla="*/ 5631783 h 10286998"/>
              <a:gd name="connsiteX2730" fmla="*/ 8274403 w 10031702"/>
              <a:gd name="connsiteY2730" fmla="*/ 5643387 h 10286998"/>
              <a:gd name="connsiteX2731" fmla="*/ 8283989 w 10031702"/>
              <a:gd name="connsiteY2731" fmla="*/ 5647345 h 10286998"/>
              <a:gd name="connsiteX2732" fmla="*/ 8289623 w 10031702"/>
              <a:gd name="connsiteY2732" fmla="*/ 5648744 h 10286998"/>
              <a:gd name="connsiteX2733" fmla="*/ 8280487 w 10031702"/>
              <a:gd name="connsiteY2733" fmla="*/ 5633582 h 10286998"/>
              <a:gd name="connsiteX2734" fmla="*/ 8687149 w 10031702"/>
              <a:gd name="connsiteY2734" fmla="*/ 5614973 h 10286998"/>
              <a:gd name="connsiteX2735" fmla="*/ 8743029 w 10031702"/>
              <a:gd name="connsiteY2735" fmla="*/ 5637113 h 10286998"/>
              <a:gd name="connsiteX2736" fmla="*/ 8759197 w 10031702"/>
              <a:gd name="connsiteY2736" fmla="*/ 5671897 h 10286998"/>
              <a:gd name="connsiteX2737" fmla="*/ 8645305 w 10031702"/>
              <a:gd name="connsiteY2737" fmla="*/ 5663728 h 10286998"/>
              <a:gd name="connsiteX2738" fmla="*/ 8631892 w 10031702"/>
              <a:gd name="connsiteY2738" fmla="*/ 5630722 h 10286998"/>
              <a:gd name="connsiteX2739" fmla="*/ 8687149 w 10031702"/>
              <a:gd name="connsiteY2739" fmla="*/ 5614973 h 10286998"/>
              <a:gd name="connsiteX2740" fmla="*/ 8141708 w 10031702"/>
              <a:gd name="connsiteY2740" fmla="*/ 5598634 h 10286998"/>
              <a:gd name="connsiteX2741" fmla="*/ 8149042 w 10031702"/>
              <a:gd name="connsiteY2741" fmla="*/ 5603792 h 10286998"/>
              <a:gd name="connsiteX2742" fmla="*/ 8142131 w 10031702"/>
              <a:gd name="connsiteY2742" fmla="*/ 5613456 h 10286998"/>
              <a:gd name="connsiteX2743" fmla="*/ 8103816 w 10031702"/>
              <a:gd name="connsiteY2743" fmla="*/ 5609006 h 10286998"/>
              <a:gd name="connsiteX2744" fmla="*/ 8141708 w 10031702"/>
              <a:gd name="connsiteY2744" fmla="*/ 5598634 h 10286998"/>
              <a:gd name="connsiteX2745" fmla="*/ 8451867 w 10031702"/>
              <a:gd name="connsiteY2745" fmla="*/ 5570508 h 10286998"/>
              <a:gd name="connsiteX2746" fmla="*/ 8483237 w 10031702"/>
              <a:gd name="connsiteY2746" fmla="*/ 5575445 h 10286998"/>
              <a:gd name="connsiteX2747" fmla="*/ 8490865 w 10031702"/>
              <a:gd name="connsiteY2747" fmla="*/ 5590509 h 10286998"/>
              <a:gd name="connsiteX2748" fmla="*/ 8491152 w 10031702"/>
              <a:gd name="connsiteY2748" fmla="*/ 5593899 h 10286998"/>
              <a:gd name="connsiteX2749" fmla="*/ 8505994 w 10031702"/>
              <a:gd name="connsiteY2749" fmla="*/ 5592938 h 10286998"/>
              <a:gd name="connsiteX2750" fmla="*/ 8525119 w 10031702"/>
              <a:gd name="connsiteY2750" fmla="*/ 5607100 h 10286998"/>
              <a:gd name="connsiteX2751" fmla="*/ 8527199 w 10031702"/>
              <a:gd name="connsiteY2751" fmla="*/ 5608677 h 10286998"/>
              <a:gd name="connsiteX2752" fmla="*/ 8529575 w 10031702"/>
              <a:gd name="connsiteY2752" fmla="*/ 5609086 h 10286998"/>
              <a:gd name="connsiteX2753" fmla="*/ 8533500 w 10031702"/>
              <a:gd name="connsiteY2753" fmla="*/ 5607942 h 10286998"/>
              <a:gd name="connsiteX2754" fmla="*/ 8536254 w 10031702"/>
              <a:gd name="connsiteY2754" fmla="*/ 5604922 h 10286998"/>
              <a:gd name="connsiteX2755" fmla="*/ 8554256 w 10031702"/>
              <a:gd name="connsiteY2755" fmla="*/ 5606328 h 10286998"/>
              <a:gd name="connsiteX2756" fmla="*/ 8551459 w 10031702"/>
              <a:gd name="connsiteY2756" fmla="*/ 5611068 h 10286998"/>
              <a:gd name="connsiteX2757" fmla="*/ 8552195 w 10031702"/>
              <a:gd name="connsiteY2757" fmla="*/ 5612981 h 10286998"/>
              <a:gd name="connsiteX2758" fmla="*/ 8557460 w 10031702"/>
              <a:gd name="connsiteY2758" fmla="*/ 5613886 h 10286998"/>
              <a:gd name="connsiteX2759" fmla="*/ 8556373 w 10031702"/>
              <a:gd name="connsiteY2759" fmla="*/ 5636460 h 10286998"/>
              <a:gd name="connsiteX2760" fmla="*/ 8542977 w 10031702"/>
              <a:gd name="connsiteY2760" fmla="*/ 5642690 h 10286998"/>
              <a:gd name="connsiteX2761" fmla="*/ 8530650 w 10031702"/>
              <a:gd name="connsiteY2761" fmla="*/ 5640568 h 10286998"/>
              <a:gd name="connsiteX2762" fmla="*/ 8529922 w 10031702"/>
              <a:gd name="connsiteY2762" fmla="*/ 5643676 h 10286998"/>
              <a:gd name="connsiteX2763" fmla="*/ 8508855 w 10031702"/>
              <a:gd name="connsiteY2763" fmla="*/ 5663166 h 10286998"/>
              <a:gd name="connsiteX2764" fmla="*/ 8465191 w 10031702"/>
              <a:gd name="connsiteY2764" fmla="*/ 5651134 h 10286998"/>
              <a:gd name="connsiteX2765" fmla="*/ 8455542 w 10031702"/>
              <a:gd name="connsiteY2765" fmla="*/ 5631404 h 10286998"/>
              <a:gd name="connsiteX2766" fmla="*/ 8463201 w 10031702"/>
              <a:gd name="connsiteY2766" fmla="*/ 5614383 h 10286998"/>
              <a:gd name="connsiteX2767" fmla="*/ 8455140 w 10031702"/>
              <a:gd name="connsiteY2767" fmla="*/ 5615502 h 10286998"/>
              <a:gd name="connsiteX2768" fmla="*/ 8431686 w 10031702"/>
              <a:gd name="connsiteY2768" fmla="*/ 5617649 h 10286998"/>
              <a:gd name="connsiteX2769" fmla="*/ 8420231 w 10031702"/>
              <a:gd name="connsiteY2769" fmla="*/ 5578815 h 10286998"/>
              <a:gd name="connsiteX2770" fmla="*/ 8451867 w 10031702"/>
              <a:gd name="connsiteY2770" fmla="*/ 5570508 h 10286998"/>
              <a:gd name="connsiteX2771" fmla="*/ 9362705 w 10031702"/>
              <a:gd name="connsiteY2771" fmla="*/ 5553145 h 10286998"/>
              <a:gd name="connsiteX2772" fmla="*/ 9321196 w 10031702"/>
              <a:gd name="connsiteY2772" fmla="*/ 5607910 h 10286998"/>
              <a:gd name="connsiteX2773" fmla="*/ 9306206 w 10031702"/>
              <a:gd name="connsiteY2773" fmla="*/ 5579378 h 10286998"/>
              <a:gd name="connsiteX2774" fmla="*/ 9362705 w 10031702"/>
              <a:gd name="connsiteY2774" fmla="*/ 5553145 h 10286998"/>
              <a:gd name="connsiteX2775" fmla="*/ 8971175 w 10031702"/>
              <a:gd name="connsiteY2775" fmla="*/ 5544788 h 10286998"/>
              <a:gd name="connsiteX2776" fmla="*/ 9000228 w 10031702"/>
              <a:gd name="connsiteY2776" fmla="*/ 5560147 h 10286998"/>
              <a:gd name="connsiteX2777" fmla="*/ 9014674 w 10031702"/>
              <a:gd name="connsiteY2777" fmla="*/ 5605669 h 10286998"/>
              <a:gd name="connsiteX2778" fmla="*/ 9003408 w 10031702"/>
              <a:gd name="connsiteY2778" fmla="*/ 5629311 h 10286998"/>
              <a:gd name="connsiteX2779" fmla="*/ 8933793 w 10031702"/>
              <a:gd name="connsiteY2779" fmla="*/ 5625982 h 10286998"/>
              <a:gd name="connsiteX2780" fmla="*/ 8926645 w 10031702"/>
              <a:gd name="connsiteY2780" fmla="*/ 5616734 h 10286998"/>
              <a:gd name="connsiteX2781" fmla="*/ 8924839 w 10031702"/>
              <a:gd name="connsiteY2781" fmla="*/ 5615455 h 10286998"/>
              <a:gd name="connsiteX2782" fmla="*/ 8923408 w 10031702"/>
              <a:gd name="connsiteY2782" fmla="*/ 5621290 h 10286998"/>
              <a:gd name="connsiteX2783" fmla="*/ 8917120 w 10031702"/>
              <a:gd name="connsiteY2783" fmla="*/ 5622284 h 10286998"/>
              <a:gd name="connsiteX2784" fmla="*/ 8906616 w 10031702"/>
              <a:gd name="connsiteY2784" fmla="*/ 5619489 h 10286998"/>
              <a:gd name="connsiteX2785" fmla="*/ 8897932 w 10031702"/>
              <a:gd name="connsiteY2785" fmla="*/ 5620225 h 10286998"/>
              <a:gd name="connsiteX2786" fmla="*/ 8892474 w 10031702"/>
              <a:gd name="connsiteY2786" fmla="*/ 5609629 h 10286998"/>
              <a:gd name="connsiteX2787" fmla="*/ 8901160 w 10031702"/>
              <a:gd name="connsiteY2787" fmla="*/ 5608893 h 10286998"/>
              <a:gd name="connsiteX2788" fmla="*/ 8914063 w 10031702"/>
              <a:gd name="connsiteY2788" fmla="*/ 5611947 h 10286998"/>
              <a:gd name="connsiteX2789" fmla="*/ 8920190 w 10031702"/>
              <a:gd name="connsiteY2789" fmla="*/ 5612160 h 10286998"/>
              <a:gd name="connsiteX2790" fmla="*/ 8911821 w 10031702"/>
              <a:gd name="connsiteY2790" fmla="*/ 5606230 h 10286998"/>
              <a:gd name="connsiteX2791" fmla="*/ 8917697 w 10031702"/>
              <a:gd name="connsiteY2791" fmla="*/ 5596215 h 10286998"/>
              <a:gd name="connsiteX2792" fmla="*/ 8919804 w 10031702"/>
              <a:gd name="connsiteY2792" fmla="*/ 5586901 h 10286998"/>
              <a:gd name="connsiteX2793" fmla="*/ 8912423 w 10031702"/>
              <a:gd name="connsiteY2793" fmla="*/ 5580364 h 10286998"/>
              <a:gd name="connsiteX2794" fmla="*/ 8923122 w 10031702"/>
              <a:gd name="connsiteY2794" fmla="*/ 5573710 h 10286998"/>
              <a:gd name="connsiteX2795" fmla="*/ 8924551 w 10031702"/>
              <a:gd name="connsiteY2795" fmla="*/ 5574113 h 10286998"/>
              <a:gd name="connsiteX2796" fmla="*/ 8934185 w 10031702"/>
              <a:gd name="connsiteY2796" fmla="*/ 5561441 h 10286998"/>
              <a:gd name="connsiteX2797" fmla="*/ 8971175 w 10031702"/>
              <a:gd name="connsiteY2797" fmla="*/ 5544788 h 10286998"/>
              <a:gd name="connsiteX2798" fmla="*/ 7912788 w 10031702"/>
              <a:gd name="connsiteY2798" fmla="*/ 5542854 h 10286998"/>
              <a:gd name="connsiteX2799" fmla="*/ 7926754 w 10031702"/>
              <a:gd name="connsiteY2799" fmla="*/ 5545642 h 10286998"/>
              <a:gd name="connsiteX2800" fmla="*/ 7898234 w 10031702"/>
              <a:gd name="connsiteY2800" fmla="*/ 5548974 h 10286998"/>
              <a:gd name="connsiteX2801" fmla="*/ 7912788 w 10031702"/>
              <a:gd name="connsiteY2801" fmla="*/ 5542854 h 10286998"/>
              <a:gd name="connsiteX2802" fmla="*/ 8228668 w 10031702"/>
              <a:gd name="connsiteY2802" fmla="*/ 5521265 h 10286998"/>
              <a:gd name="connsiteX2803" fmla="*/ 8232522 w 10031702"/>
              <a:gd name="connsiteY2803" fmla="*/ 5521441 h 10286998"/>
              <a:gd name="connsiteX2804" fmla="*/ 8229338 w 10031702"/>
              <a:gd name="connsiteY2804" fmla="*/ 5536414 h 10286998"/>
              <a:gd name="connsiteX2805" fmla="*/ 8228668 w 10031702"/>
              <a:gd name="connsiteY2805" fmla="*/ 5521265 h 10286998"/>
              <a:gd name="connsiteX2806" fmla="*/ 8654659 w 10031702"/>
              <a:gd name="connsiteY2806" fmla="*/ 5519599 h 10286998"/>
              <a:gd name="connsiteX2807" fmla="*/ 8665612 w 10031702"/>
              <a:gd name="connsiteY2807" fmla="*/ 5527265 h 10286998"/>
              <a:gd name="connsiteX2808" fmla="*/ 8663209 w 10031702"/>
              <a:gd name="connsiteY2808" fmla="*/ 5541565 h 10286998"/>
              <a:gd name="connsiteX2809" fmla="*/ 8650389 w 10031702"/>
              <a:gd name="connsiteY2809" fmla="*/ 5552303 h 10286998"/>
              <a:gd name="connsiteX2810" fmla="*/ 8631869 w 10031702"/>
              <a:gd name="connsiteY2810" fmla="*/ 5526553 h 10286998"/>
              <a:gd name="connsiteX2811" fmla="*/ 8654659 w 10031702"/>
              <a:gd name="connsiteY2811" fmla="*/ 5519599 h 10286998"/>
              <a:gd name="connsiteX2812" fmla="*/ 9216372 w 10031702"/>
              <a:gd name="connsiteY2812" fmla="*/ 5497880 h 10286998"/>
              <a:gd name="connsiteX2813" fmla="*/ 9236931 w 10031702"/>
              <a:gd name="connsiteY2813" fmla="*/ 5512015 h 10286998"/>
              <a:gd name="connsiteX2814" fmla="*/ 9215225 w 10031702"/>
              <a:gd name="connsiteY2814" fmla="*/ 5514308 h 10286998"/>
              <a:gd name="connsiteX2815" fmla="*/ 9216372 w 10031702"/>
              <a:gd name="connsiteY2815" fmla="*/ 5497880 h 10286998"/>
              <a:gd name="connsiteX2816" fmla="*/ 8693222 w 10031702"/>
              <a:gd name="connsiteY2816" fmla="*/ 5487073 h 10286998"/>
              <a:gd name="connsiteX2817" fmla="*/ 8706850 w 10031702"/>
              <a:gd name="connsiteY2817" fmla="*/ 5490804 h 10286998"/>
              <a:gd name="connsiteX2818" fmla="*/ 8713501 w 10031702"/>
              <a:gd name="connsiteY2818" fmla="*/ 5513206 h 10286998"/>
              <a:gd name="connsiteX2819" fmla="*/ 8672765 w 10031702"/>
              <a:gd name="connsiteY2819" fmla="*/ 5518022 h 10286998"/>
              <a:gd name="connsiteX2820" fmla="*/ 8693222 w 10031702"/>
              <a:gd name="connsiteY2820" fmla="*/ 5487073 h 10286998"/>
              <a:gd name="connsiteX2821" fmla="*/ 8172206 w 10031702"/>
              <a:gd name="connsiteY2821" fmla="*/ 5467742 h 10286998"/>
              <a:gd name="connsiteX2822" fmla="*/ 8157464 w 10031702"/>
              <a:gd name="connsiteY2822" fmla="*/ 5478068 h 10286998"/>
              <a:gd name="connsiteX2823" fmla="*/ 8155035 w 10031702"/>
              <a:gd name="connsiteY2823" fmla="*/ 5478094 h 10286998"/>
              <a:gd name="connsiteX2824" fmla="*/ 8160357 w 10031702"/>
              <a:gd name="connsiteY2824" fmla="*/ 5483367 h 10286998"/>
              <a:gd name="connsiteX2825" fmla="*/ 8166843 w 10031702"/>
              <a:gd name="connsiteY2825" fmla="*/ 5495132 h 10286998"/>
              <a:gd name="connsiteX2826" fmla="*/ 8172243 w 10031702"/>
              <a:gd name="connsiteY2826" fmla="*/ 5489523 h 10286998"/>
              <a:gd name="connsiteX2827" fmla="*/ 8174847 w 10031702"/>
              <a:gd name="connsiteY2827" fmla="*/ 5483420 h 10286998"/>
              <a:gd name="connsiteX2828" fmla="*/ 8183414 w 10031702"/>
              <a:gd name="connsiteY2828" fmla="*/ 5482085 h 10286998"/>
              <a:gd name="connsiteX2829" fmla="*/ 8179572 w 10031702"/>
              <a:gd name="connsiteY2829" fmla="*/ 5479474 h 10286998"/>
              <a:gd name="connsiteX2830" fmla="*/ 7736144 w 10031702"/>
              <a:gd name="connsiteY2830" fmla="*/ 5456150 h 10286998"/>
              <a:gd name="connsiteX2831" fmla="*/ 7736111 w 10031702"/>
              <a:gd name="connsiteY2831" fmla="*/ 5457408 h 10286998"/>
              <a:gd name="connsiteX2832" fmla="*/ 7739813 w 10031702"/>
              <a:gd name="connsiteY2832" fmla="*/ 5456987 h 10286998"/>
              <a:gd name="connsiteX2833" fmla="*/ 9214894 w 10031702"/>
              <a:gd name="connsiteY2833" fmla="*/ 5429398 h 10286998"/>
              <a:gd name="connsiteX2834" fmla="*/ 9304751 w 10031702"/>
              <a:gd name="connsiteY2834" fmla="*/ 5451620 h 10286998"/>
              <a:gd name="connsiteX2835" fmla="*/ 9314204 w 10031702"/>
              <a:gd name="connsiteY2835" fmla="*/ 5475820 h 10286998"/>
              <a:gd name="connsiteX2836" fmla="*/ 9214894 w 10031702"/>
              <a:gd name="connsiteY2836" fmla="*/ 5429398 h 10286998"/>
              <a:gd name="connsiteX2837" fmla="*/ 8340606 w 10031702"/>
              <a:gd name="connsiteY2837" fmla="*/ 5412550 h 10286998"/>
              <a:gd name="connsiteX2838" fmla="*/ 8339235 w 10031702"/>
              <a:gd name="connsiteY2838" fmla="*/ 5421034 h 10286998"/>
              <a:gd name="connsiteX2839" fmla="*/ 8340606 w 10031702"/>
              <a:gd name="connsiteY2839" fmla="*/ 5412550 h 10286998"/>
              <a:gd name="connsiteX2840" fmla="*/ 8671724 w 10031702"/>
              <a:gd name="connsiteY2840" fmla="*/ 5408944 h 10286998"/>
              <a:gd name="connsiteX2841" fmla="*/ 8685143 w 10031702"/>
              <a:gd name="connsiteY2841" fmla="*/ 5419215 h 10286998"/>
              <a:gd name="connsiteX2842" fmla="*/ 8664745 w 10031702"/>
              <a:gd name="connsiteY2842" fmla="*/ 5441538 h 10286998"/>
              <a:gd name="connsiteX2843" fmla="*/ 8652113 w 10031702"/>
              <a:gd name="connsiteY2843" fmla="*/ 5416519 h 10286998"/>
              <a:gd name="connsiteX2844" fmla="*/ 8671724 w 10031702"/>
              <a:gd name="connsiteY2844" fmla="*/ 5408944 h 10286998"/>
              <a:gd name="connsiteX2845" fmla="*/ 9050627 w 10031702"/>
              <a:gd name="connsiteY2845" fmla="*/ 5408172 h 10286998"/>
              <a:gd name="connsiteX2846" fmla="*/ 9055603 w 10031702"/>
              <a:gd name="connsiteY2846" fmla="*/ 5412502 h 10286998"/>
              <a:gd name="connsiteX2847" fmla="*/ 9054429 w 10031702"/>
              <a:gd name="connsiteY2847" fmla="*/ 5424086 h 10286998"/>
              <a:gd name="connsiteX2848" fmla="*/ 9039093 w 10031702"/>
              <a:gd name="connsiteY2848" fmla="*/ 5419910 h 10286998"/>
              <a:gd name="connsiteX2849" fmla="*/ 9050627 w 10031702"/>
              <a:gd name="connsiteY2849" fmla="*/ 5408172 h 10286998"/>
              <a:gd name="connsiteX2850" fmla="*/ 9081731 w 10031702"/>
              <a:gd name="connsiteY2850" fmla="*/ 5398083 h 10286998"/>
              <a:gd name="connsiteX2851" fmla="*/ 9088668 w 10031702"/>
              <a:gd name="connsiteY2851" fmla="*/ 5402692 h 10286998"/>
              <a:gd name="connsiteX2852" fmla="*/ 9095180 w 10031702"/>
              <a:gd name="connsiteY2852" fmla="*/ 5409795 h 10286998"/>
              <a:gd name="connsiteX2853" fmla="*/ 9098937 w 10031702"/>
              <a:gd name="connsiteY2853" fmla="*/ 5418890 h 10286998"/>
              <a:gd name="connsiteX2854" fmla="*/ 9099134 w 10031702"/>
              <a:gd name="connsiteY2854" fmla="*/ 5431872 h 10286998"/>
              <a:gd name="connsiteX2855" fmla="*/ 9088787 w 10031702"/>
              <a:gd name="connsiteY2855" fmla="*/ 5447226 h 10286998"/>
              <a:gd name="connsiteX2856" fmla="*/ 9081873 w 10031702"/>
              <a:gd name="connsiteY2856" fmla="*/ 5451525 h 10286998"/>
              <a:gd name="connsiteX2857" fmla="*/ 9059295 w 10031702"/>
              <a:gd name="connsiteY2857" fmla="*/ 5425413 h 10286998"/>
              <a:gd name="connsiteX2858" fmla="*/ 9081731 w 10031702"/>
              <a:gd name="connsiteY2858" fmla="*/ 5398083 h 10286998"/>
              <a:gd name="connsiteX2859" fmla="*/ 8040217 w 10031702"/>
              <a:gd name="connsiteY2859" fmla="*/ 5370654 h 10286998"/>
              <a:gd name="connsiteX2860" fmla="*/ 8053055 w 10031702"/>
              <a:gd name="connsiteY2860" fmla="*/ 5380764 h 10286998"/>
              <a:gd name="connsiteX2861" fmla="*/ 8058570 w 10031702"/>
              <a:gd name="connsiteY2861" fmla="*/ 5392173 h 10286998"/>
              <a:gd name="connsiteX2862" fmla="*/ 8055300 w 10031702"/>
              <a:gd name="connsiteY2862" fmla="*/ 5405147 h 10286998"/>
              <a:gd name="connsiteX2863" fmla="*/ 8047142 w 10031702"/>
              <a:gd name="connsiteY2863" fmla="*/ 5411815 h 10286998"/>
              <a:gd name="connsiteX2864" fmla="*/ 8024235 w 10031702"/>
              <a:gd name="connsiteY2864" fmla="*/ 5408061 h 10286998"/>
              <a:gd name="connsiteX2865" fmla="*/ 8026592 w 10031702"/>
              <a:gd name="connsiteY2865" fmla="*/ 5372424 h 10286998"/>
              <a:gd name="connsiteX2866" fmla="*/ 8040217 w 10031702"/>
              <a:gd name="connsiteY2866" fmla="*/ 5370654 h 10286998"/>
              <a:gd name="connsiteX2867" fmla="*/ 9029127 w 10031702"/>
              <a:gd name="connsiteY2867" fmla="*/ 5367599 h 10286998"/>
              <a:gd name="connsiteX2868" fmla="*/ 9035998 w 10031702"/>
              <a:gd name="connsiteY2868" fmla="*/ 5372304 h 10286998"/>
              <a:gd name="connsiteX2869" fmla="*/ 9012534 w 10031702"/>
              <a:gd name="connsiteY2869" fmla="*/ 5395865 h 10286998"/>
              <a:gd name="connsiteX2870" fmla="*/ 9005661 w 10031702"/>
              <a:gd name="connsiteY2870" fmla="*/ 5391163 h 10286998"/>
              <a:gd name="connsiteX2871" fmla="*/ 9008902 w 10031702"/>
              <a:gd name="connsiteY2871" fmla="*/ 5380171 h 10286998"/>
              <a:gd name="connsiteX2872" fmla="*/ 9029127 w 10031702"/>
              <a:gd name="connsiteY2872" fmla="*/ 5367599 h 10286998"/>
              <a:gd name="connsiteX2873" fmla="*/ 8304374 w 10031702"/>
              <a:gd name="connsiteY2873" fmla="*/ 5325822 h 10286998"/>
              <a:gd name="connsiteX2874" fmla="*/ 8296826 w 10031702"/>
              <a:gd name="connsiteY2874" fmla="*/ 5363953 h 10286998"/>
              <a:gd name="connsiteX2875" fmla="*/ 8304374 w 10031702"/>
              <a:gd name="connsiteY2875" fmla="*/ 5325822 h 10286998"/>
              <a:gd name="connsiteX2876" fmla="*/ 8089106 w 10031702"/>
              <a:gd name="connsiteY2876" fmla="*/ 5324215 h 10286998"/>
              <a:gd name="connsiteX2877" fmla="*/ 8108961 w 10031702"/>
              <a:gd name="connsiteY2877" fmla="*/ 5422913 h 10286998"/>
              <a:gd name="connsiteX2878" fmla="*/ 8099841 w 10031702"/>
              <a:gd name="connsiteY2878" fmla="*/ 5445537 h 10286998"/>
              <a:gd name="connsiteX2879" fmla="*/ 8108322 w 10031702"/>
              <a:gd name="connsiteY2879" fmla="*/ 5447372 h 10286998"/>
              <a:gd name="connsiteX2880" fmla="*/ 8117992 w 10031702"/>
              <a:gd name="connsiteY2880" fmla="*/ 5444372 h 10286998"/>
              <a:gd name="connsiteX2881" fmla="*/ 8128595 w 10031702"/>
              <a:gd name="connsiteY2881" fmla="*/ 5456687 h 10286998"/>
              <a:gd name="connsiteX2882" fmla="*/ 8136239 w 10031702"/>
              <a:gd name="connsiteY2882" fmla="*/ 5460924 h 10286998"/>
              <a:gd name="connsiteX2883" fmla="*/ 8136406 w 10031702"/>
              <a:gd name="connsiteY2883" fmla="*/ 5452728 h 10286998"/>
              <a:gd name="connsiteX2884" fmla="*/ 8151473 w 10031702"/>
              <a:gd name="connsiteY2884" fmla="*/ 5428657 h 10286998"/>
              <a:gd name="connsiteX2885" fmla="*/ 8164370 w 10031702"/>
              <a:gd name="connsiteY2885" fmla="*/ 5431718 h 10286998"/>
              <a:gd name="connsiteX2886" fmla="*/ 8165157 w 10031702"/>
              <a:gd name="connsiteY2886" fmla="*/ 5422625 h 10286998"/>
              <a:gd name="connsiteX2887" fmla="*/ 8187455 w 10031702"/>
              <a:gd name="connsiteY2887" fmla="*/ 5443662 h 10286998"/>
              <a:gd name="connsiteX2888" fmla="*/ 8185524 w 10031702"/>
              <a:gd name="connsiteY2888" fmla="*/ 5429170 h 10286998"/>
              <a:gd name="connsiteX2889" fmla="*/ 8199610 w 10031702"/>
              <a:gd name="connsiteY2889" fmla="*/ 5397747 h 10286998"/>
              <a:gd name="connsiteX2890" fmla="*/ 8232300 w 10031702"/>
              <a:gd name="connsiteY2890" fmla="*/ 5402785 h 10286998"/>
              <a:gd name="connsiteX2891" fmla="*/ 8241509 w 10031702"/>
              <a:gd name="connsiteY2891" fmla="*/ 5451555 h 10286998"/>
              <a:gd name="connsiteX2892" fmla="*/ 8228040 w 10031702"/>
              <a:gd name="connsiteY2892" fmla="*/ 5462202 h 10286998"/>
              <a:gd name="connsiteX2893" fmla="*/ 8214548 w 10031702"/>
              <a:gd name="connsiteY2893" fmla="*/ 5462375 h 10286998"/>
              <a:gd name="connsiteX2894" fmla="*/ 8235848 w 10031702"/>
              <a:gd name="connsiteY2894" fmla="*/ 5475101 h 10286998"/>
              <a:gd name="connsiteX2895" fmla="*/ 8232618 w 10031702"/>
              <a:gd name="connsiteY2895" fmla="*/ 5500493 h 10286998"/>
              <a:gd name="connsiteX2896" fmla="*/ 8215539 w 10031702"/>
              <a:gd name="connsiteY2896" fmla="*/ 5498611 h 10286998"/>
              <a:gd name="connsiteX2897" fmla="*/ 8215501 w 10031702"/>
              <a:gd name="connsiteY2897" fmla="*/ 5498805 h 10286998"/>
              <a:gd name="connsiteX2898" fmla="*/ 8202122 w 10031702"/>
              <a:gd name="connsiteY2898" fmla="*/ 5504380 h 10286998"/>
              <a:gd name="connsiteX2899" fmla="*/ 8176671 w 10031702"/>
              <a:gd name="connsiteY2899" fmla="*/ 5510419 h 10286998"/>
              <a:gd name="connsiteX2900" fmla="*/ 8172375 w 10031702"/>
              <a:gd name="connsiteY2900" fmla="*/ 5505167 h 10286998"/>
              <a:gd name="connsiteX2901" fmla="*/ 8174356 w 10031702"/>
              <a:gd name="connsiteY2901" fmla="*/ 5508762 h 10286998"/>
              <a:gd name="connsiteX2902" fmla="*/ 8176366 w 10031702"/>
              <a:gd name="connsiteY2902" fmla="*/ 5518652 h 10286998"/>
              <a:gd name="connsiteX2903" fmla="*/ 8201159 w 10031702"/>
              <a:gd name="connsiteY2903" fmla="*/ 5520275 h 10286998"/>
              <a:gd name="connsiteX2904" fmla="*/ 8236151 w 10031702"/>
              <a:gd name="connsiteY2904" fmla="*/ 5571571 h 10286998"/>
              <a:gd name="connsiteX2905" fmla="*/ 8274255 w 10031702"/>
              <a:gd name="connsiteY2905" fmla="*/ 5574659 h 10286998"/>
              <a:gd name="connsiteX2906" fmla="*/ 8279630 w 10031702"/>
              <a:gd name="connsiteY2906" fmla="*/ 5553271 h 10286998"/>
              <a:gd name="connsiteX2907" fmla="*/ 8353698 w 10031702"/>
              <a:gd name="connsiteY2907" fmla="*/ 5481859 h 10286998"/>
              <a:gd name="connsiteX2908" fmla="*/ 8364343 w 10031702"/>
              <a:gd name="connsiteY2908" fmla="*/ 5486899 h 10286998"/>
              <a:gd name="connsiteX2909" fmla="*/ 8377208 w 10031702"/>
              <a:gd name="connsiteY2909" fmla="*/ 5509235 h 10286998"/>
              <a:gd name="connsiteX2910" fmla="*/ 8382301 w 10031702"/>
              <a:gd name="connsiteY2910" fmla="*/ 5555802 h 10286998"/>
              <a:gd name="connsiteX2911" fmla="*/ 8373868 w 10031702"/>
              <a:gd name="connsiteY2911" fmla="*/ 5584398 h 10286998"/>
              <a:gd name="connsiteX2912" fmla="*/ 8379469 w 10031702"/>
              <a:gd name="connsiteY2912" fmla="*/ 5585558 h 10286998"/>
              <a:gd name="connsiteX2913" fmla="*/ 8407841 w 10031702"/>
              <a:gd name="connsiteY2913" fmla="*/ 5611152 h 10286998"/>
              <a:gd name="connsiteX2914" fmla="*/ 8358109 w 10031702"/>
              <a:gd name="connsiteY2914" fmla="*/ 5645737 h 10286998"/>
              <a:gd name="connsiteX2915" fmla="*/ 8336682 w 10031702"/>
              <a:gd name="connsiteY2915" fmla="*/ 5642801 h 10286998"/>
              <a:gd name="connsiteX2916" fmla="*/ 8309530 w 10031702"/>
              <a:gd name="connsiteY2916" fmla="*/ 5655557 h 10286998"/>
              <a:gd name="connsiteX2917" fmla="*/ 8317360 w 10031702"/>
              <a:gd name="connsiteY2917" fmla="*/ 5661421 h 10286998"/>
              <a:gd name="connsiteX2918" fmla="*/ 8314025 w 10031702"/>
              <a:gd name="connsiteY2918" fmla="*/ 5659433 h 10286998"/>
              <a:gd name="connsiteX2919" fmla="*/ 8315084 w 10031702"/>
              <a:gd name="connsiteY2919" fmla="*/ 5664603 h 10286998"/>
              <a:gd name="connsiteX2920" fmla="*/ 8300047 w 10031702"/>
              <a:gd name="connsiteY2920" fmla="*/ 5660012 h 10286998"/>
              <a:gd name="connsiteX2921" fmla="*/ 8297216 w 10031702"/>
              <a:gd name="connsiteY2921" fmla="*/ 5661342 h 10286998"/>
              <a:gd name="connsiteX2922" fmla="*/ 8295596 w 10031702"/>
              <a:gd name="connsiteY2922" fmla="*/ 5658653 h 10286998"/>
              <a:gd name="connsiteX2923" fmla="*/ 8281894 w 10031702"/>
              <a:gd name="connsiteY2923" fmla="*/ 5654470 h 10286998"/>
              <a:gd name="connsiteX2924" fmla="*/ 8277166 w 10031702"/>
              <a:gd name="connsiteY2924" fmla="*/ 5651625 h 10286998"/>
              <a:gd name="connsiteX2925" fmla="*/ 8283191 w 10031702"/>
              <a:gd name="connsiteY2925" fmla="*/ 5669592 h 10286998"/>
              <a:gd name="connsiteX2926" fmla="*/ 8271094 w 10031702"/>
              <a:gd name="connsiteY2926" fmla="*/ 5775321 h 10286998"/>
              <a:gd name="connsiteX2927" fmla="*/ 8188917 w 10031702"/>
              <a:gd name="connsiteY2927" fmla="*/ 5666951 h 10286998"/>
              <a:gd name="connsiteX2928" fmla="*/ 8171725 w 10031702"/>
              <a:gd name="connsiteY2928" fmla="*/ 5606352 h 10286998"/>
              <a:gd name="connsiteX2929" fmla="*/ 8166363 w 10031702"/>
              <a:gd name="connsiteY2929" fmla="*/ 5609290 h 10286998"/>
              <a:gd name="connsiteX2930" fmla="*/ 8159187 w 10031702"/>
              <a:gd name="connsiteY2930" fmla="*/ 5586582 h 10286998"/>
              <a:gd name="connsiteX2931" fmla="*/ 8165403 w 10031702"/>
              <a:gd name="connsiteY2931" fmla="*/ 5563845 h 10286998"/>
              <a:gd name="connsiteX2932" fmla="*/ 8134541 w 10031702"/>
              <a:gd name="connsiteY2932" fmla="*/ 5572683 h 10286998"/>
              <a:gd name="connsiteX2933" fmla="*/ 8096999 w 10031702"/>
              <a:gd name="connsiteY2933" fmla="*/ 5566528 h 10286998"/>
              <a:gd name="connsiteX2934" fmla="*/ 8070932 w 10031702"/>
              <a:gd name="connsiteY2934" fmla="*/ 5550010 h 10286998"/>
              <a:gd name="connsiteX2935" fmla="*/ 8051719 w 10031702"/>
              <a:gd name="connsiteY2935" fmla="*/ 5525738 h 10286998"/>
              <a:gd name="connsiteX2936" fmla="*/ 8025630 w 10031702"/>
              <a:gd name="connsiteY2936" fmla="*/ 5543853 h 10286998"/>
              <a:gd name="connsiteX2937" fmla="*/ 8014532 w 10031702"/>
              <a:gd name="connsiteY2937" fmla="*/ 5562849 h 10286998"/>
              <a:gd name="connsiteX2938" fmla="*/ 7942616 w 10031702"/>
              <a:gd name="connsiteY2938" fmla="*/ 5598729 h 10286998"/>
              <a:gd name="connsiteX2939" fmla="*/ 7960475 w 10031702"/>
              <a:gd name="connsiteY2939" fmla="*/ 5579745 h 10286998"/>
              <a:gd name="connsiteX2940" fmla="*/ 7958364 w 10031702"/>
              <a:gd name="connsiteY2940" fmla="*/ 5580741 h 10286998"/>
              <a:gd name="connsiteX2941" fmla="*/ 7913907 w 10031702"/>
              <a:gd name="connsiteY2941" fmla="*/ 5607822 h 10286998"/>
              <a:gd name="connsiteX2942" fmla="*/ 8038233 w 10031702"/>
              <a:gd name="connsiteY2942" fmla="*/ 5492311 h 10286998"/>
              <a:gd name="connsiteX2943" fmla="*/ 8039675 w 10031702"/>
              <a:gd name="connsiteY2943" fmla="*/ 5492534 h 10286998"/>
              <a:gd name="connsiteX2944" fmla="*/ 8037867 w 10031702"/>
              <a:gd name="connsiteY2944" fmla="*/ 5458755 h 10286998"/>
              <a:gd name="connsiteX2945" fmla="*/ 8046971 w 10031702"/>
              <a:gd name="connsiteY2945" fmla="*/ 5449602 h 10286998"/>
              <a:gd name="connsiteX2946" fmla="*/ 8085660 w 10031702"/>
              <a:gd name="connsiteY2946" fmla="*/ 5442472 h 10286998"/>
              <a:gd name="connsiteX2947" fmla="*/ 8096403 w 10031702"/>
              <a:gd name="connsiteY2947" fmla="*/ 5444794 h 10286998"/>
              <a:gd name="connsiteX2948" fmla="*/ 8090841 w 10031702"/>
              <a:gd name="connsiteY2948" fmla="*/ 5420474 h 10286998"/>
              <a:gd name="connsiteX2949" fmla="*/ 8089106 w 10031702"/>
              <a:gd name="connsiteY2949" fmla="*/ 5324215 h 10286998"/>
              <a:gd name="connsiteX2950" fmla="*/ 8064799 w 10031702"/>
              <a:gd name="connsiteY2950" fmla="*/ 5320804 h 10286998"/>
              <a:gd name="connsiteX2951" fmla="*/ 8071413 w 10031702"/>
              <a:gd name="connsiteY2951" fmla="*/ 5325553 h 10286998"/>
              <a:gd name="connsiteX2952" fmla="*/ 8084927 w 10031702"/>
              <a:gd name="connsiteY2952" fmla="*/ 5337087 h 10286998"/>
              <a:gd name="connsiteX2953" fmla="*/ 8059042 w 10031702"/>
              <a:gd name="connsiteY2953" fmla="*/ 5322169 h 10286998"/>
              <a:gd name="connsiteX2954" fmla="*/ 8064799 w 10031702"/>
              <a:gd name="connsiteY2954" fmla="*/ 5320804 h 10286998"/>
              <a:gd name="connsiteX2955" fmla="*/ 8726292 w 10031702"/>
              <a:gd name="connsiteY2955" fmla="*/ 5318564 h 10286998"/>
              <a:gd name="connsiteX2956" fmla="*/ 8746775 w 10031702"/>
              <a:gd name="connsiteY2956" fmla="*/ 5337798 h 10286998"/>
              <a:gd name="connsiteX2957" fmla="*/ 8753963 w 10031702"/>
              <a:gd name="connsiteY2957" fmla="*/ 5353364 h 10286998"/>
              <a:gd name="connsiteX2958" fmla="*/ 8752347 w 10031702"/>
              <a:gd name="connsiteY2958" fmla="*/ 5370467 h 10286998"/>
              <a:gd name="connsiteX2959" fmla="*/ 8750528 w 10031702"/>
              <a:gd name="connsiteY2959" fmla="*/ 5397956 h 10286998"/>
              <a:gd name="connsiteX2960" fmla="*/ 8731137 w 10031702"/>
              <a:gd name="connsiteY2960" fmla="*/ 5398748 h 10286998"/>
              <a:gd name="connsiteX2961" fmla="*/ 8712859 w 10031702"/>
              <a:gd name="connsiteY2961" fmla="*/ 5324302 h 10286998"/>
              <a:gd name="connsiteX2962" fmla="*/ 8726292 w 10031702"/>
              <a:gd name="connsiteY2962" fmla="*/ 5318564 h 10286998"/>
              <a:gd name="connsiteX2963" fmla="*/ 8240567 w 10031702"/>
              <a:gd name="connsiteY2963" fmla="*/ 5310488 h 10286998"/>
              <a:gd name="connsiteX2964" fmla="*/ 8268559 w 10031702"/>
              <a:gd name="connsiteY2964" fmla="*/ 5322636 h 10286998"/>
              <a:gd name="connsiteX2965" fmla="*/ 8203297 w 10031702"/>
              <a:gd name="connsiteY2965" fmla="*/ 5350699 h 10286998"/>
              <a:gd name="connsiteX2966" fmla="*/ 8207250 w 10031702"/>
              <a:gd name="connsiteY2966" fmla="*/ 5310919 h 10286998"/>
              <a:gd name="connsiteX2967" fmla="*/ 8240567 w 10031702"/>
              <a:gd name="connsiteY2967" fmla="*/ 5310488 h 10286998"/>
              <a:gd name="connsiteX2968" fmla="*/ 7933877 w 10031702"/>
              <a:gd name="connsiteY2968" fmla="*/ 5304762 h 10286998"/>
              <a:gd name="connsiteX2969" fmla="*/ 7941839 w 10031702"/>
              <a:gd name="connsiteY2969" fmla="*/ 5310651 h 10286998"/>
              <a:gd name="connsiteX2970" fmla="*/ 7950692 w 10031702"/>
              <a:gd name="connsiteY2970" fmla="*/ 5325347 h 10286998"/>
              <a:gd name="connsiteX2971" fmla="*/ 7949927 w 10031702"/>
              <a:gd name="connsiteY2971" fmla="*/ 5329832 h 10286998"/>
              <a:gd name="connsiteX2972" fmla="*/ 7952809 w 10031702"/>
              <a:gd name="connsiteY2972" fmla="*/ 5326769 h 10286998"/>
              <a:gd name="connsiteX2973" fmla="*/ 7968228 w 10031702"/>
              <a:gd name="connsiteY2973" fmla="*/ 5326162 h 10286998"/>
              <a:gd name="connsiteX2974" fmla="*/ 7978357 w 10031702"/>
              <a:gd name="connsiteY2974" fmla="*/ 5331645 h 10286998"/>
              <a:gd name="connsiteX2975" fmla="*/ 7982139 w 10031702"/>
              <a:gd name="connsiteY2975" fmla="*/ 5344441 h 10286998"/>
              <a:gd name="connsiteX2976" fmla="*/ 7978831 w 10031702"/>
              <a:gd name="connsiteY2976" fmla="*/ 5355473 h 10286998"/>
              <a:gd name="connsiteX2977" fmla="*/ 7958402 w 10031702"/>
              <a:gd name="connsiteY2977" fmla="*/ 5368173 h 10286998"/>
              <a:gd name="connsiteX2978" fmla="*/ 7946692 w 10031702"/>
              <a:gd name="connsiteY2978" fmla="*/ 5355256 h 10286998"/>
              <a:gd name="connsiteX2979" fmla="*/ 7942799 w 10031702"/>
              <a:gd name="connsiteY2979" fmla="*/ 5338253 h 10286998"/>
              <a:gd name="connsiteX2980" fmla="*/ 7939971 w 10031702"/>
              <a:gd name="connsiteY2980" fmla="*/ 5338873 h 10286998"/>
              <a:gd name="connsiteX2981" fmla="*/ 7939704 w 10031702"/>
              <a:gd name="connsiteY2981" fmla="*/ 5342905 h 10286998"/>
              <a:gd name="connsiteX2982" fmla="*/ 7937751 w 10031702"/>
              <a:gd name="connsiteY2982" fmla="*/ 5341525 h 10286998"/>
              <a:gd name="connsiteX2983" fmla="*/ 7938178 w 10031702"/>
              <a:gd name="connsiteY2983" fmla="*/ 5343734 h 10286998"/>
              <a:gd name="connsiteX2984" fmla="*/ 7936970 w 10031702"/>
              <a:gd name="connsiteY2984" fmla="*/ 5358565 h 10286998"/>
              <a:gd name="connsiteX2985" fmla="*/ 7936151 w 10031702"/>
              <a:gd name="connsiteY2985" fmla="*/ 5367677 h 10286998"/>
              <a:gd name="connsiteX2986" fmla="*/ 7935335 w 10031702"/>
              <a:gd name="connsiteY2986" fmla="*/ 5376787 h 10286998"/>
              <a:gd name="connsiteX2987" fmla="*/ 7922129 w 10031702"/>
              <a:gd name="connsiteY2987" fmla="*/ 5387700 h 10286998"/>
              <a:gd name="connsiteX2988" fmla="*/ 7918518 w 10031702"/>
              <a:gd name="connsiteY2988" fmla="*/ 5311149 h 10286998"/>
              <a:gd name="connsiteX2989" fmla="*/ 7922531 w 10031702"/>
              <a:gd name="connsiteY2989" fmla="*/ 5311157 h 10286998"/>
              <a:gd name="connsiteX2990" fmla="*/ 7922396 w 10031702"/>
              <a:gd name="connsiteY2990" fmla="*/ 5307465 h 10286998"/>
              <a:gd name="connsiteX2991" fmla="*/ 7933877 w 10031702"/>
              <a:gd name="connsiteY2991" fmla="*/ 5304762 h 10286998"/>
              <a:gd name="connsiteX2992" fmla="*/ 8000452 w 10031702"/>
              <a:gd name="connsiteY2992" fmla="*/ 5304757 h 10286998"/>
              <a:gd name="connsiteX2993" fmla="*/ 8024059 w 10031702"/>
              <a:gd name="connsiteY2993" fmla="*/ 5310365 h 10286998"/>
              <a:gd name="connsiteX2994" fmla="*/ 7998159 w 10031702"/>
              <a:gd name="connsiteY2994" fmla="*/ 5331902 h 10286998"/>
              <a:gd name="connsiteX2995" fmla="*/ 8000452 w 10031702"/>
              <a:gd name="connsiteY2995" fmla="*/ 5304757 h 10286998"/>
              <a:gd name="connsiteX2996" fmla="*/ 7921297 w 10031702"/>
              <a:gd name="connsiteY2996" fmla="*/ 5299507 h 10286998"/>
              <a:gd name="connsiteX2997" fmla="*/ 7906411 w 10031702"/>
              <a:gd name="connsiteY2997" fmla="*/ 5310817 h 10286998"/>
              <a:gd name="connsiteX2998" fmla="*/ 7921297 w 10031702"/>
              <a:gd name="connsiteY2998" fmla="*/ 5299507 h 10286998"/>
              <a:gd name="connsiteX2999" fmla="*/ 8173582 w 10031702"/>
              <a:gd name="connsiteY2999" fmla="*/ 5286522 h 10286998"/>
              <a:gd name="connsiteX3000" fmla="*/ 8180452 w 10031702"/>
              <a:gd name="connsiteY3000" fmla="*/ 5287780 h 10286998"/>
              <a:gd name="connsiteX3001" fmla="*/ 8184717 w 10031702"/>
              <a:gd name="connsiteY3001" fmla="*/ 5297693 h 10286998"/>
              <a:gd name="connsiteX3002" fmla="*/ 8167833 w 10031702"/>
              <a:gd name="connsiteY3002" fmla="*/ 5301246 h 10286998"/>
              <a:gd name="connsiteX3003" fmla="*/ 8173582 w 10031702"/>
              <a:gd name="connsiteY3003" fmla="*/ 5286522 h 10286998"/>
              <a:gd name="connsiteX3004" fmla="*/ 8089883 w 10031702"/>
              <a:gd name="connsiteY3004" fmla="*/ 5270928 h 10286998"/>
              <a:gd name="connsiteX3005" fmla="*/ 8053769 w 10031702"/>
              <a:gd name="connsiteY3005" fmla="*/ 5306346 h 10286998"/>
              <a:gd name="connsiteX3006" fmla="*/ 8040029 w 10031702"/>
              <a:gd name="connsiteY3006" fmla="*/ 5293045 h 10286998"/>
              <a:gd name="connsiteX3007" fmla="*/ 8089883 w 10031702"/>
              <a:gd name="connsiteY3007" fmla="*/ 5270928 h 10286998"/>
              <a:gd name="connsiteX3008" fmla="*/ 9991102 w 10031702"/>
              <a:gd name="connsiteY3008" fmla="*/ 5269182 h 10286998"/>
              <a:gd name="connsiteX3009" fmla="*/ 10026997 w 10031702"/>
              <a:gd name="connsiteY3009" fmla="*/ 5269919 h 10286998"/>
              <a:gd name="connsiteX3010" fmla="*/ 9919092 w 10031702"/>
              <a:gd name="connsiteY3010" fmla="*/ 5419415 h 10286998"/>
              <a:gd name="connsiteX3011" fmla="*/ 9991102 w 10031702"/>
              <a:gd name="connsiteY3011" fmla="*/ 5269182 h 10286998"/>
              <a:gd name="connsiteX3012" fmla="*/ 8415255 w 10031702"/>
              <a:gd name="connsiteY3012" fmla="*/ 5267023 h 10286998"/>
              <a:gd name="connsiteX3013" fmla="*/ 8427240 w 10031702"/>
              <a:gd name="connsiteY3013" fmla="*/ 5286814 h 10286998"/>
              <a:gd name="connsiteX3014" fmla="*/ 8426128 w 10031702"/>
              <a:gd name="connsiteY3014" fmla="*/ 5289800 h 10286998"/>
              <a:gd name="connsiteX3015" fmla="*/ 8428592 w 10031702"/>
              <a:gd name="connsiteY3015" fmla="*/ 5287100 h 10286998"/>
              <a:gd name="connsiteX3016" fmla="*/ 8450210 w 10031702"/>
              <a:gd name="connsiteY3016" fmla="*/ 5304616 h 10286998"/>
              <a:gd name="connsiteX3017" fmla="*/ 8451606 w 10031702"/>
              <a:gd name="connsiteY3017" fmla="*/ 5335377 h 10286998"/>
              <a:gd name="connsiteX3018" fmla="*/ 8405038 w 10031702"/>
              <a:gd name="connsiteY3018" fmla="*/ 5324390 h 10286998"/>
              <a:gd name="connsiteX3019" fmla="*/ 8408176 w 10031702"/>
              <a:gd name="connsiteY3019" fmla="*/ 5317425 h 10286998"/>
              <a:gd name="connsiteX3020" fmla="*/ 8399618 w 10031702"/>
              <a:gd name="connsiteY3020" fmla="*/ 5318035 h 10286998"/>
              <a:gd name="connsiteX3021" fmla="*/ 8386949 w 10031702"/>
              <a:gd name="connsiteY3021" fmla="*/ 5315413 h 10286998"/>
              <a:gd name="connsiteX3022" fmla="*/ 8384337 w 10031702"/>
              <a:gd name="connsiteY3022" fmla="*/ 5286674 h 10286998"/>
              <a:gd name="connsiteX3023" fmla="*/ 8393709 w 10031702"/>
              <a:gd name="connsiteY3023" fmla="*/ 5277727 h 10286998"/>
              <a:gd name="connsiteX3024" fmla="*/ 8416654 w 10031702"/>
              <a:gd name="connsiteY3024" fmla="*/ 5270621 h 10286998"/>
              <a:gd name="connsiteX3025" fmla="*/ 8415255 w 10031702"/>
              <a:gd name="connsiteY3025" fmla="*/ 5267023 h 10286998"/>
              <a:gd name="connsiteX3026" fmla="*/ 8199159 w 10031702"/>
              <a:gd name="connsiteY3026" fmla="*/ 5264286 h 10286998"/>
              <a:gd name="connsiteX3027" fmla="*/ 8208069 w 10031702"/>
              <a:gd name="connsiteY3027" fmla="*/ 5264883 h 10286998"/>
              <a:gd name="connsiteX3028" fmla="*/ 8217729 w 10031702"/>
              <a:gd name="connsiteY3028" fmla="*/ 5267693 h 10286998"/>
              <a:gd name="connsiteX3029" fmla="*/ 8231891 w 10031702"/>
              <a:gd name="connsiteY3029" fmla="*/ 5283786 h 10286998"/>
              <a:gd name="connsiteX3030" fmla="*/ 8232007 w 10031702"/>
              <a:gd name="connsiteY3030" fmla="*/ 5295046 h 10286998"/>
              <a:gd name="connsiteX3031" fmla="*/ 8228986 w 10031702"/>
              <a:gd name="connsiteY3031" fmla="*/ 5300903 h 10286998"/>
              <a:gd name="connsiteX3032" fmla="*/ 8224261 w 10031702"/>
              <a:gd name="connsiteY3032" fmla="*/ 5307511 h 10286998"/>
              <a:gd name="connsiteX3033" fmla="*/ 8190077 w 10031702"/>
              <a:gd name="connsiteY3033" fmla="*/ 5296568 h 10286998"/>
              <a:gd name="connsiteX3034" fmla="*/ 8199159 w 10031702"/>
              <a:gd name="connsiteY3034" fmla="*/ 5264286 h 10286998"/>
              <a:gd name="connsiteX3035" fmla="*/ 8133692 w 10031702"/>
              <a:gd name="connsiteY3035" fmla="*/ 5263382 h 10286998"/>
              <a:gd name="connsiteX3036" fmla="*/ 8142581 w 10031702"/>
              <a:gd name="connsiteY3036" fmla="*/ 5264085 h 10286998"/>
              <a:gd name="connsiteX3037" fmla="*/ 8144933 w 10031702"/>
              <a:gd name="connsiteY3037" fmla="*/ 5282137 h 10286998"/>
              <a:gd name="connsiteX3038" fmla="*/ 8130737 w 10031702"/>
              <a:gd name="connsiteY3038" fmla="*/ 5293778 h 10286998"/>
              <a:gd name="connsiteX3039" fmla="*/ 8121848 w 10031702"/>
              <a:gd name="connsiteY3039" fmla="*/ 5293076 h 10286998"/>
              <a:gd name="connsiteX3040" fmla="*/ 8119869 w 10031702"/>
              <a:gd name="connsiteY3040" fmla="*/ 5282709 h 10286998"/>
              <a:gd name="connsiteX3041" fmla="*/ 8133692 w 10031702"/>
              <a:gd name="connsiteY3041" fmla="*/ 5263382 h 10286998"/>
              <a:gd name="connsiteX3042" fmla="*/ 7824402 w 10031702"/>
              <a:gd name="connsiteY3042" fmla="*/ 5234493 h 10286998"/>
              <a:gd name="connsiteX3043" fmla="*/ 7852215 w 10031702"/>
              <a:gd name="connsiteY3043" fmla="*/ 5244185 h 10286998"/>
              <a:gd name="connsiteX3044" fmla="*/ 7860146 w 10031702"/>
              <a:gd name="connsiteY3044" fmla="*/ 5247953 h 10286998"/>
              <a:gd name="connsiteX3045" fmla="*/ 7860406 w 10031702"/>
              <a:gd name="connsiteY3045" fmla="*/ 5244038 h 10286998"/>
              <a:gd name="connsiteX3046" fmla="*/ 7864240 w 10031702"/>
              <a:gd name="connsiteY3046" fmla="*/ 5248944 h 10286998"/>
              <a:gd name="connsiteX3047" fmla="*/ 7865024 w 10031702"/>
              <a:gd name="connsiteY3047" fmla="*/ 5249075 h 10286998"/>
              <a:gd name="connsiteX3048" fmla="*/ 7868874 w 10031702"/>
              <a:gd name="connsiteY3048" fmla="*/ 5249704 h 10286998"/>
              <a:gd name="connsiteX3049" fmla="*/ 7881201 w 10031702"/>
              <a:gd name="connsiteY3049" fmla="*/ 5261868 h 10286998"/>
              <a:gd name="connsiteX3050" fmla="*/ 7879093 w 10031702"/>
              <a:gd name="connsiteY3050" fmla="*/ 5271668 h 10286998"/>
              <a:gd name="connsiteX3051" fmla="*/ 7859051 w 10031702"/>
              <a:gd name="connsiteY3051" fmla="*/ 5280556 h 10286998"/>
              <a:gd name="connsiteX3052" fmla="*/ 7857427 w 10031702"/>
              <a:gd name="connsiteY3052" fmla="*/ 5301973 h 10286998"/>
              <a:gd name="connsiteX3053" fmla="*/ 7858050 w 10031702"/>
              <a:gd name="connsiteY3053" fmla="*/ 5307626 h 10286998"/>
              <a:gd name="connsiteX3054" fmla="*/ 7858674 w 10031702"/>
              <a:gd name="connsiteY3054" fmla="*/ 5307651 h 10286998"/>
              <a:gd name="connsiteX3055" fmla="*/ 7877306 w 10031702"/>
              <a:gd name="connsiteY3055" fmla="*/ 5323684 h 10286998"/>
              <a:gd name="connsiteX3056" fmla="*/ 7870780 w 10031702"/>
              <a:gd name="connsiteY3056" fmla="*/ 5353568 h 10286998"/>
              <a:gd name="connsiteX3057" fmla="*/ 7859423 w 10031702"/>
              <a:gd name="connsiteY3057" fmla="*/ 5355780 h 10286998"/>
              <a:gd name="connsiteX3058" fmla="*/ 7864509 w 10031702"/>
              <a:gd name="connsiteY3058" fmla="*/ 5369012 h 10286998"/>
              <a:gd name="connsiteX3059" fmla="*/ 7862726 w 10031702"/>
              <a:gd name="connsiteY3059" fmla="*/ 5365551 h 10286998"/>
              <a:gd name="connsiteX3060" fmla="*/ 7855791 w 10031702"/>
              <a:gd name="connsiteY3060" fmla="*/ 5369861 h 10286998"/>
              <a:gd name="connsiteX3061" fmla="*/ 7857575 w 10031702"/>
              <a:gd name="connsiteY3061" fmla="*/ 5373323 h 10286998"/>
              <a:gd name="connsiteX3062" fmla="*/ 7848855 w 10031702"/>
              <a:gd name="connsiteY3062" fmla="*/ 5374174 h 10286998"/>
              <a:gd name="connsiteX3063" fmla="*/ 7825973 w 10031702"/>
              <a:gd name="connsiteY3063" fmla="*/ 5356411 h 10286998"/>
              <a:gd name="connsiteX3064" fmla="*/ 7832042 w 10031702"/>
              <a:gd name="connsiteY3064" fmla="*/ 5348721 h 10286998"/>
              <a:gd name="connsiteX3065" fmla="*/ 7821689 w 10031702"/>
              <a:gd name="connsiteY3065" fmla="*/ 5348044 h 10286998"/>
              <a:gd name="connsiteX3066" fmla="*/ 7812188 w 10031702"/>
              <a:gd name="connsiteY3066" fmla="*/ 5341859 h 10286998"/>
              <a:gd name="connsiteX3067" fmla="*/ 7799968 w 10031702"/>
              <a:gd name="connsiteY3067" fmla="*/ 5326617 h 10286998"/>
              <a:gd name="connsiteX3068" fmla="*/ 7795203 w 10031702"/>
              <a:gd name="connsiteY3068" fmla="*/ 5334199 h 10286998"/>
              <a:gd name="connsiteX3069" fmla="*/ 7785836 w 10031702"/>
              <a:gd name="connsiteY3069" fmla="*/ 5339284 h 10286998"/>
              <a:gd name="connsiteX3070" fmla="*/ 7776738 w 10031702"/>
              <a:gd name="connsiteY3070" fmla="*/ 5336912 h 10286998"/>
              <a:gd name="connsiteX3071" fmla="*/ 7775762 w 10031702"/>
              <a:gd name="connsiteY3071" fmla="*/ 5333169 h 10286998"/>
              <a:gd name="connsiteX3072" fmla="*/ 7771866 w 10031702"/>
              <a:gd name="connsiteY3072" fmla="*/ 5318193 h 10286998"/>
              <a:gd name="connsiteX3073" fmla="*/ 7779478 w 10031702"/>
              <a:gd name="connsiteY3073" fmla="*/ 5308231 h 10286998"/>
              <a:gd name="connsiteX3074" fmla="*/ 7787933 w 10031702"/>
              <a:gd name="connsiteY3074" fmla="*/ 5304182 h 10286998"/>
              <a:gd name="connsiteX3075" fmla="*/ 7786289 w 10031702"/>
              <a:gd name="connsiteY3075" fmla="*/ 5299574 h 10286998"/>
              <a:gd name="connsiteX3076" fmla="*/ 7797723 w 10031702"/>
              <a:gd name="connsiteY3076" fmla="*/ 5266451 h 10286998"/>
              <a:gd name="connsiteX3077" fmla="*/ 7801572 w 10031702"/>
              <a:gd name="connsiteY3077" fmla="*/ 5267080 h 10286998"/>
              <a:gd name="connsiteX3078" fmla="*/ 7795467 w 10031702"/>
              <a:gd name="connsiteY3078" fmla="*/ 5241734 h 10286998"/>
              <a:gd name="connsiteX3079" fmla="*/ 7824402 w 10031702"/>
              <a:gd name="connsiteY3079" fmla="*/ 5234493 h 10286998"/>
              <a:gd name="connsiteX3080" fmla="*/ 7914578 w 10031702"/>
              <a:gd name="connsiteY3080" fmla="*/ 5223512 h 10286998"/>
              <a:gd name="connsiteX3081" fmla="*/ 7950205 w 10031702"/>
              <a:gd name="connsiteY3081" fmla="*/ 5256052 h 10286998"/>
              <a:gd name="connsiteX3082" fmla="*/ 7941655 w 10031702"/>
              <a:gd name="connsiteY3082" fmla="*/ 5276897 h 10286998"/>
              <a:gd name="connsiteX3083" fmla="*/ 7896314 w 10031702"/>
              <a:gd name="connsiteY3083" fmla="*/ 5233823 h 10286998"/>
              <a:gd name="connsiteX3084" fmla="*/ 7914578 w 10031702"/>
              <a:gd name="connsiteY3084" fmla="*/ 5223512 h 10286998"/>
              <a:gd name="connsiteX3085" fmla="*/ 8332476 w 10031702"/>
              <a:gd name="connsiteY3085" fmla="*/ 5200547 h 10286998"/>
              <a:gd name="connsiteX3086" fmla="*/ 8347721 w 10031702"/>
              <a:gd name="connsiteY3086" fmla="*/ 5201292 h 10286998"/>
              <a:gd name="connsiteX3087" fmla="*/ 8378917 w 10031702"/>
              <a:gd name="connsiteY3087" fmla="*/ 5232056 h 10286998"/>
              <a:gd name="connsiteX3088" fmla="*/ 8378876 w 10031702"/>
              <a:gd name="connsiteY3088" fmla="*/ 5259401 h 10286998"/>
              <a:gd name="connsiteX3089" fmla="*/ 8317254 w 10031702"/>
              <a:gd name="connsiteY3089" fmla="*/ 5298672 h 10286998"/>
              <a:gd name="connsiteX3090" fmla="*/ 8307269 w 10031702"/>
              <a:gd name="connsiteY3090" fmla="*/ 5294974 h 10286998"/>
              <a:gd name="connsiteX3091" fmla="*/ 8290125 w 10031702"/>
              <a:gd name="connsiteY3091" fmla="*/ 5294835 h 10286998"/>
              <a:gd name="connsiteX3092" fmla="*/ 8291088 w 10031702"/>
              <a:gd name="connsiteY3092" fmla="*/ 5242412 h 10286998"/>
              <a:gd name="connsiteX3093" fmla="*/ 8332476 w 10031702"/>
              <a:gd name="connsiteY3093" fmla="*/ 5200547 h 10286998"/>
              <a:gd name="connsiteX3094" fmla="*/ 7951187 w 10031702"/>
              <a:gd name="connsiteY3094" fmla="*/ 5175855 h 10286998"/>
              <a:gd name="connsiteX3095" fmla="*/ 7956950 w 10031702"/>
              <a:gd name="connsiteY3095" fmla="*/ 5178395 h 10286998"/>
              <a:gd name="connsiteX3096" fmla="*/ 7957860 w 10031702"/>
              <a:gd name="connsiteY3096" fmla="*/ 5185815 h 10286998"/>
              <a:gd name="connsiteX3097" fmla="*/ 7957079 w 10031702"/>
              <a:gd name="connsiteY3097" fmla="*/ 5198505 h 10286998"/>
              <a:gd name="connsiteX3098" fmla="*/ 7951392 w 10031702"/>
              <a:gd name="connsiteY3098" fmla="*/ 5202136 h 10286998"/>
              <a:gd name="connsiteX3099" fmla="*/ 7942172 w 10031702"/>
              <a:gd name="connsiteY3099" fmla="*/ 5203960 h 10286998"/>
              <a:gd name="connsiteX3100" fmla="*/ 7940988 w 10031702"/>
              <a:gd name="connsiteY3100" fmla="*/ 5183721 h 10286998"/>
              <a:gd name="connsiteX3101" fmla="*/ 7951187 w 10031702"/>
              <a:gd name="connsiteY3101" fmla="*/ 5175855 h 10286998"/>
              <a:gd name="connsiteX3102" fmla="*/ 8795944 w 10031702"/>
              <a:gd name="connsiteY3102" fmla="*/ 5175672 h 10286998"/>
              <a:gd name="connsiteX3103" fmla="*/ 8827151 w 10031702"/>
              <a:gd name="connsiteY3103" fmla="*/ 5197713 h 10286998"/>
              <a:gd name="connsiteX3104" fmla="*/ 8815571 w 10031702"/>
              <a:gd name="connsiteY3104" fmla="*/ 5220895 h 10286998"/>
              <a:gd name="connsiteX3105" fmla="*/ 8776311 w 10031702"/>
              <a:gd name="connsiteY3105" fmla="*/ 5198141 h 10286998"/>
              <a:gd name="connsiteX3106" fmla="*/ 8783321 w 10031702"/>
              <a:gd name="connsiteY3106" fmla="*/ 5181742 h 10286998"/>
              <a:gd name="connsiteX3107" fmla="*/ 8795944 w 10031702"/>
              <a:gd name="connsiteY3107" fmla="*/ 5175672 h 10286998"/>
              <a:gd name="connsiteX3108" fmla="*/ 8434302 w 10031702"/>
              <a:gd name="connsiteY3108" fmla="*/ 5172231 h 10286998"/>
              <a:gd name="connsiteX3109" fmla="*/ 8446179 w 10031702"/>
              <a:gd name="connsiteY3109" fmla="*/ 5176752 h 10286998"/>
              <a:gd name="connsiteX3110" fmla="*/ 8450255 w 10031702"/>
              <a:gd name="connsiteY3110" fmla="*/ 5180915 h 10286998"/>
              <a:gd name="connsiteX3111" fmla="*/ 8454154 w 10031702"/>
              <a:gd name="connsiteY3111" fmla="*/ 5181095 h 10286998"/>
              <a:gd name="connsiteX3112" fmla="*/ 8454330 w 10031702"/>
              <a:gd name="connsiteY3112" fmla="*/ 5185079 h 10286998"/>
              <a:gd name="connsiteX3113" fmla="*/ 8462483 w 10031702"/>
              <a:gd name="connsiteY3113" fmla="*/ 5193405 h 10286998"/>
              <a:gd name="connsiteX3114" fmla="*/ 8469232 w 10031702"/>
              <a:gd name="connsiteY3114" fmla="*/ 5197444 h 10286998"/>
              <a:gd name="connsiteX3115" fmla="*/ 8470831 w 10031702"/>
              <a:gd name="connsiteY3115" fmla="*/ 5195886 h 10286998"/>
              <a:gd name="connsiteX3116" fmla="*/ 8501485 w 10031702"/>
              <a:gd name="connsiteY3116" fmla="*/ 5186749 h 10286998"/>
              <a:gd name="connsiteX3117" fmla="*/ 8535169 w 10031702"/>
              <a:gd name="connsiteY3117" fmla="*/ 5227638 h 10286998"/>
              <a:gd name="connsiteX3118" fmla="*/ 8515197 w 10031702"/>
              <a:gd name="connsiteY3118" fmla="*/ 5255667 h 10286998"/>
              <a:gd name="connsiteX3119" fmla="*/ 8513604 w 10031702"/>
              <a:gd name="connsiteY3119" fmla="*/ 5257319 h 10286998"/>
              <a:gd name="connsiteX3120" fmla="*/ 8514037 w 10031702"/>
              <a:gd name="connsiteY3120" fmla="*/ 5257773 h 10286998"/>
              <a:gd name="connsiteX3121" fmla="*/ 8515994 w 10031702"/>
              <a:gd name="connsiteY3121" fmla="*/ 5270413 h 10286998"/>
              <a:gd name="connsiteX3122" fmla="*/ 8506235 w 10031702"/>
              <a:gd name="connsiteY3122" fmla="*/ 5290297 h 10286998"/>
              <a:gd name="connsiteX3123" fmla="*/ 8513979 w 10031702"/>
              <a:gd name="connsiteY3123" fmla="*/ 5294849 h 10286998"/>
              <a:gd name="connsiteX3124" fmla="*/ 8511741 w 10031702"/>
              <a:gd name="connsiteY3124" fmla="*/ 5317810 h 10286998"/>
              <a:gd name="connsiteX3125" fmla="*/ 8471091 w 10031702"/>
              <a:gd name="connsiteY3125" fmla="*/ 5312751 h 10286998"/>
              <a:gd name="connsiteX3126" fmla="*/ 8472812 w 10031702"/>
              <a:gd name="connsiteY3126" fmla="*/ 5308508 h 10286998"/>
              <a:gd name="connsiteX3127" fmla="*/ 8468028 w 10031702"/>
              <a:gd name="connsiteY3127" fmla="*/ 5307975 h 10286998"/>
              <a:gd name="connsiteX3128" fmla="*/ 8455532 w 10031702"/>
              <a:gd name="connsiteY3128" fmla="*/ 5300442 h 10286998"/>
              <a:gd name="connsiteX3129" fmla="*/ 8443241 w 10031702"/>
              <a:gd name="connsiteY3129" fmla="*/ 5276890 h 10286998"/>
              <a:gd name="connsiteX3130" fmla="*/ 8435642 w 10031702"/>
              <a:gd name="connsiteY3130" fmla="*/ 5269043 h 10286998"/>
              <a:gd name="connsiteX3131" fmla="*/ 8443872 w 10031702"/>
              <a:gd name="connsiteY3131" fmla="*/ 5222152 h 10286998"/>
              <a:gd name="connsiteX3132" fmla="*/ 8457000 w 10031702"/>
              <a:gd name="connsiteY3132" fmla="*/ 5209362 h 10286998"/>
              <a:gd name="connsiteX3133" fmla="*/ 8447656 w 10031702"/>
              <a:gd name="connsiteY3133" fmla="*/ 5199187 h 10286998"/>
              <a:gd name="connsiteX3134" fmla="*/ 8434302 w 10031702"/>
              <a:gd name="connsiteY3134" fmla="*/ 5172231 h 10286998"/>
              <a:gd name="connsiteX3135" fmla="*/ 8667158 w 10031702"/>
              <a:gd name="connsiteY3135" fmla="*/ 5169832 h 10286998"/>
              <a:gd name="connsiteX3136" fmla="*/ 8682890 w 10031702"/>
              <a:gd name="connsiteY3136" fmla="*/ 5262134 h 10286998"/>
              <a:gd name="connsiteX3137" fmla="*/ 8661485 w 10031702"/>
              <a:gd name="connsiteY3137" fmla="*/ 5217353 h 10286998"/>
              <a:gd name="connsiteX3138" fmla="*/ 8667158 w 10031702"/>
              <a:gd name="connsiteY3138" fmla="*/ 5169832 h 10286998"/>
              <a:gd name="connsiteX3139" fmla="*/ 8038304 w 10031702"/>
              <a:gd name="connsiteY3139" fmla="*/ 5151766 h 10286998"/>
              <a:gd name="connsiteX3140" fmla="*/ 8053296 w 10031702"/>
              <a:gd name="connsiteY3140" fmla="*/ 5157259 h 10286998"/>
              <a:gd name="connsiteX3141" fmla="*/ 8051349 w 10031702"/>
              <a:gd name="connsiteY3141" fmla="*/ 5175722 h 10286998"/>
              <a:gd name="connsiteX3142" fmla="*/ 8055278 w 10031702"/>
              <a:gd name="connsiteY3142" fmla="*/ 5186774 h 10286998"/>
              <a:gd name="connsiteX3143" fmla="*/ 8064991 w 10031702"/>
              <a:gd name="connsiteY3143" fmla="*/ 5211737 h 10286998"/>
              <a:gd name="connsiteX3144" fmla="*/ 8048533 w 10031702"/>
              <a:gd name="connsiteY3144" fmla="*/ 5224167 h 10286998"/>
              <a:gd name="connsiteX3145" fmla="*/ 8024527 w 10031702"/>
              <a:gd name="connsiteY3145" fmla="*/ 5212755 h 10286998"/>
              <a:gd name="connsiteX3146" fmla="*/ 8022390 w 10031702"/>
              <a:gd name="connsiteY3146" fmla="*/ 5209896 h 10286998"/>
              <a:gd name="connsiteX3147" fmla="*/ 8029551 w 10031702"/>
              <a:gd name="connsiteY3147" fmla="*/ 5225058 h 10286998"/>
              <a:gd name="connsiteX3148" fmla="*/ 8012404 w 10031702"/>
              <a:gd name="connsiteY3148" fmla="*/ 5281289 h 10286998"/>
              <a:gd name="connsiteX3149" fmla="*/ 7979773 w 10031702"/>
              <a:gd name="connsiteY3149" fmla="*/ 5215538 h 10286998"/>
              <a:gd name="connsiteX3150" fmla="*/ 8007409 w 10031702"/>
              <a:gd name="connsiteY3150" fmla="*/ 5205629 h 10286998"/>
              <a:gd name="connsiteX3151" fmla="*/ 8020575 w 10031702"/>
              <a:gd name="connsiteY3151" fmla="*/ 5207467 h 10286998"/>
              <a:gd name="connsiteX3152" fmla="*/ 8012028 w 10031702"/>
              <a:gd name="connsiteY3152" fmla="*/ 5196026 h 10286998"/>
              <a:gd name="connsiteX3153" fmla="*/ 8002140 w 10031702"/>
              <a:gd name="connsiteY3153" fmla="*/ 5170618 h 10286998"/>
              <a:gd name="connsiteX3154" fmla="*/ 8020544 w 10031702"/>
              <a:gd name="connsiteY3154" fmla="*/ 5157884 h 10286998"/>
              <a:gd name="connsiteX3155" fmla="*/ 8032743 w 10031702"/>
              <a:gd name="connsiteY3155" fmla="*/ 5160774 h 10286998"/>
              <a:gd name="connsiteX3156" fmla="*/ 8618174 w 10031702"/>
              <a:gd name="connsiteY3156" fmla="*/ 5127987 h 10286998"/>
              <a:gd name="connsiteX3157" fmla="*/ 8626323 w 10031702"/>
              <a:gd name="connsiteY3157" fmla="*/ 5128101 h 10286998"/>
              <a:gd name="connsiteX3158" fmla="*/ 8627680 w 10031702"/>
              <a:gd name="connsiteY3158" fmla="*/ 5131588 h 10286998"/>
              <a:gd name="connsiteX3159" fmla="*/ 8628867 w 10031702"/>
              <a:gd name="connsiteY3159" fmla="*/ 5132038 h 10286998"/>
              <a:gd name="connsiteX3160" fmla="*/ 8626997 w 10031702"/>
              <a:gd name="connsiteY3160" fmla="*/ 5140248 h 10286998"/>
              <a:gd name="connsiteX3161" fmla="*/ 8621565 w 10031702"/>
              <a:gd name="connsiteY3161" fmla="*/ 5147110 h 10286998"/>
              <a:gd name="connsiteX3162" fmla="*/ 8612742 w 10031702"/>
              <a:gd name="connsiteY3162" fmla="*/ 5134847 h 10286998"/>
              <a:gd name="connsiteX3163" fmla="*/ 8619532 w 10031702"/>
              <a:gd name="connsiteY3163" fmla="*/ 5131475 h 10286998"/>
              <a:gd name="connsiteX3164" fmla="*/ 8618174 w 10031702"/>
              <a:gd name="connsiteY3164" fmla="*/ 5127987 h 10286998"/>
              <a:gd name="connsiteX3165" fmla="*/ 9433426 w 10031702"/>
              <a:gd name="connsiteY3165" fmla="*/ 5123530 h 10286998"/>
              <a:gd name="connsiteX3166" fmla="*/ 9463484 w 10031702"/>
              <a:gd name="connsiteY3166" fmla="*/ 5135221 h 10286998"/>
              <a:gd name="connsiteX3167" fmla="*/ 9444790 w 10031702"/>
              <a:gd name="connsiteY3167" fmla="*/ 5178867 h 10286998"/>
              <a:gd name="connsiteX3168" fmla="*/ 9398957 w 10031702"/>
              <a:gd name="connsiteY3168" fmla="*/ 5183645 h 10286998"/>
              <a:gd name="connsiteX3169" fmla="*/ 9433426 w 10031702"/>
              <a:gd name="connsiteY3169" fmla="*/ 5123530 h 10286998"/>
              <a:gd name="connsiteX3170" fmla="*/ 8144894 w 10031702"/>
              <a:gd name="connsiteY3170" fmla="*/ 5107538 h 10286998"/>
              <a:gd name="connsiteX3171" fmla="*/ 8161198 w 10031702"/>
              <a:gd name="connsiteY3171" fmla="*/ 5110689 h 10286998"/>
              <a:gd name="connsiteX3172" fmla="*/ 8162912 w 10031702"/>
              <a:gd name="connsiteY3172" fmla="*/ 5122917 h 10286998"/>
              <a:gd name="connsiteX3173" fmla="*/ 8142674 w 10031702"/>
              <a:gd name="connsiteY3173" fmla="*/ 5119996 h 10286998"/>
              <a:gd name="connsiteX3174" fmla="*/ 8144894 w 10031702"/>
              <a:gd name="connsiteY3174" fmla="*/ 5107538 h 10286998"/>
              <a:gd name="connsiteX3175" fmla="*/ 8105643 w 10031702"/>
              <a:gd name="connsiteY3175" fmla="*/ 5106417 h 10286998"/>
              <a:gd name="connsiteX3176" fmla="*/ 8118819 w 10031702"/>
              <a:gd name="connsiteY3176" fmla="*/ 5109560 h 10286998"/>
              <a:gd name="connsiteX3177" fmla="*/ 8119362 w 10031702"/>
              <a:gd name="connsiteY3177" fmla="*/ 5113440 h 10286998"/>
              <a:gd name="connsiteX3178" fmla="*/ 8099929 w 10031702"/>
              <a:gd name="connsiteY3178" fmla="*/ 5114582 h 10286998"/>
              <a:gd name="connsiteX3179" fmla="*/ 8105643 w 10031702"/>
              <a:gd name="connsiteY3179" fmla="*/ 5106417 h 10286998"/>
              <a:gd name="connsiteX3180" fmla="*/ 9163741 w 10031702"/>
              <a:gd name="connsiteY3180" fmla="*/ 5102521 h 10286998"/>
              <a:gd name="connsiteX3181" fmla="*/ 9175473 w 10031702"/>
              <a:gd name="connsiteY3181" fmla="*/ 5108936 h 10286998"/>
              <a:gd name="connsiteX3182" fmla="*/ 9174437 w 10031702"/>
              <a:gd name="connsiteY3182" fmla="*/ 5123288 h 10286998"/>
              <a:gd name="connsiteX3183" fmla="*/ 9162601 w 10031702"/>
              <a:gd name="connsiteY3183" fmla="*/ 5135214 h 10286998"/>
              <a:gd name="connsiteX3184" fmla="*/ 9141530 w 10031702"/>
              <a:gd name="connsiteY3184" fmla="*/ 5111757 h 10286998"/>
              <a:gd name="connsiteX3185" fmla="*/ 9163741 w 10031702"/>
              <a:gd name="connsiteY3185" fmla="*/ 5102521 h 10286998"/>
              <a:gd name="connsiteX3186" fmla="*/ 7945421 w 10031702"/>
              <a:gd name="connsiteY3186" fmla="*/ 5098888 h 10286998"/>
              <a:gd name="connsiteX3187" fmla="*/ 7959347 w 10031702"/>
              <a:gd name="connsiteY3187" fmla="*/ 5109091 h 10286998"/>
              <a:gd name="connsiteX3188" fmla="*/ 7947870 w 10031702"/>
              <a:gd name="connsiteY3188" fmla="*/ 5132871 h 10286998"/>
              <a:gd name="connsiteX3189" fmla="*/ 7907658 w 10031702"/>
              <a:gd name="connsiteY3189" fmla="*/ 5125189 h 10286998"/>
              <a:gd name="connsiteX3190" fmla="*/ 7945421 w 10031702"/>
              <a:gd name="connsiteY3190" fmla="*/ 5098888 h 10286998"/>
              <a:gd name="connsiteX3191" fmla="*/ 9286568 w 10031702"/>
              <a:gd name="connsiteY3191" fmla="*/ 5075320 h 10286998"/>
              <a:gd name="connsiteX3192" fmla="*/ 9312212 w 10031702"/>
              <a:gd name="connsiteY3192" fmla="*/ 5093676 h 10286998"/>
              <a:gd name="connsiteX3193" fmla="*/ 9274888 w 10031702"/>
              <a:gd name="connsiteY3193" fmla="*/ 5082206 h 10286998"/>
              <a:gd name="connsiteX3194" fmla="*/ 9286568 w 10031702"/>
              <a:gd name="connsiteY3194" fmla="*/ 5075320 h 10286998"/>
              <a:gd name="connsiteX3195" fmla="*/ 8348678 w 10031702"/>
              <a:gd name="connsiteY3195" fmla="*/ 5071474 h 10286998"/>
              <a:gd name="connsiteX3196" fmla="*/ 8395946 w 10031702"/>
              <a:gd name="connsiteY3196" fmla="*/ 5103047 h 10286998"/>
              <a:gd name="connsiteX3197" fmla="*/ 8314189 w 10031702"/>
              <a:gd name="connsiteY3197" fmla="*/ 5185162 h 10286998"/>
              <a:gd name="connsiteX3198" fmla="*/ 8292021 w 10031702"/>
              <a:gd name="connsiteY3198" fmla="*/ 5167758 h 10286998"/>
              <a:gd name="connsiteX3199" fmla="*/ 8289378 w 10031702"/>
              <a:gd name="connsiteY3199" fmla="*/ 5163388 h 10286998"/>
              <a:gd name="connsiteX3200" fmla="*/ 8286429 w 10031702"/>
              <a:gd name="connsiteY3200" fmla="*/ 5159665 h 10286998"/>
              <a:gd name="connsiteX3201" fmla="*/ 8286420 w 10031702"/>
              <a:gd name="connsiteY3201" fmla="*/ 5158499 h 10286998"/>
              <a:gd name="connsiteX3202" fmla="*/ 8280553 w 10031702"/>
              <a:gd name="connsiteY3202" fmla="*/ 5148800 h 10286998"/>
              <a:gd name="connsiteX3203" fmla="*/ 8348678 w 10031702"/>
              <a:gd name="connsiteY3203" fmla="*/ 5071474 h 10286998"/>
              <a:gd name="connsiteX3204" fmla="*/ 8205256 w 10031702"/>
              <a:gd name="connsiteY3204" fmla="*/ 5065367 h 10286998"/>
              <a:gd name="connsiteX3205" fmla="*/ 8220787 w 10031702"/>
              <a:gd name="connsiteY3205" fmla="*/ 5067564 h 10286998"/>
              <a:gd name="connsiteX3206" fmla="*/ 8231854 w 10031702"/>
              <a:gd name="connsiteY3206" fmla="*/ 5097681 h 10286998"/>
              <a:gd name="connsiteX3207" fmla="*/ 8230994 w 10031702"/>
              <a:gd name="connsiteY3207" fmla="*/ 5099210 h 10286998"/>
              <a:gd name="connsiteX3208" fmla="*/ 8231780 w 10031702"/>
              <a:gd name="connsiteY3208" fmla="*/ 5099422 h 10286998"/>
              <a:gd name="connsiteX3209" fmla="*/ 8238205 w 10031702"/>
              <a:gd name="connsiteY3209" fmla="*/ 5113362 h 10286998"/>
              <a:gd name="connsiteX3210" fmla="*/ 8229890 w 10031702"/>
              <a:gd name="connsiteY3210" fmla="*/ 5127980 h 10286998"/>
              <a:gd name="connsiteX3211" fmla="*/ 8201675 w 10031702"/>
              <a:gd name="connsiteY3211" fmla="*/ 5139852 h 10286998"/>
              <a:gd name="connsiteX3212" fmla="*/ 8196873 w 10031702"/>
              <a:gd name="connsiteY3212" fmla="*/ 5123601 h 10286998"/>
              <a:gd name="connsiteX3213" fmla="*/ 8200320 w 10031702"/>
              <a:gd name="connsiteY3213" fmla="*/ 5113849 h 10286998"/>
              <a:gd name="connsiteX3214" fmla="*/ 8194680 w 10031702"/>
              <a:gd name="connsiteY3214" fmla="*/ 5112698 h 10286998"/>
              <a:gd name="connsiteX3215" fmla="*/ 8184403 w 10031702"/>
              <a:gd name="connsiteY3215" fmla="*/ 5066532 h 10286998"/>
              <a:gd name="connsiteX3216" fmla="*/ 8205256 w 10031702"/>
              <a:gd name="connsiteY3216" fmla="*/ 5065367 h 10286998"/>
              <a:gd name="connsiteX3217" fmla="*/ 9019443 w 10031702"/>
              <a:gd name="connsiteY3217" fmla="*/ 5057721 h 10286998"/>
              <a:gd name="connsiteX3218" fmla="*/ 8917078 w 10031702"/>
              <a:gd name="connsiteY3218" fmla="*/ 5139442 h 10286998"/>
              <a:gd name="connsiteX3219" fmla="*/ 9019443 w 10031702"/>
              <a:gd name="connsiteY3219" fmla="*/ 5057721 h 10286998"/>
              <a:gd name="connsiteX3220" fmla="*/ 8015895 w 10031702"/>
              <a:gd name="connsiteY3220" fmla="*/ 5053352 h 10286998"/>
              <a:gd name="connsiteX3221" fmla="*/ 8029754 w 10031702"/>
              <a:gd name="connsiteY3221" fmla="*/ 5062246 h 10286998"/>
              <a:gd name="connsiteX3222" fmla="*/ 8028495 w 10031702"/>
              <a:gd name="connsiteY3222" fmla="*/ 5071176 h 10286998"/>
              <a:gd name="connsiteX3223" fmla="*/ 8024942 w 10031702"/>
              <a:gd name="connsiteY3223" fmla="*/ 5081066 h 10286998"/>
              <a:gd name="connsiteX3224" fmla="*/ 8009276 w 10031702"/>
              <a:gd name="connsiteY3224" fmla="*/ 5095235 h 10286998"/>
              <a:gd name="connsiteX3225" fmla="*/ 8015705 w 10031702"/>
              <a:gd name="connsiteY3225" fmla="*/ 5093968 h 10286998"/>
              <a:gd name="connsiteX3226" fmla="*/ 8034402 w 10031702"/>
              <a:gd name="connsiteY3226" fmla="*/ 5096123 h 10286998"/>
              <a:gd name="connsiteX3227" fmla="*/ 8046628 w 10031702"/>
              <a:gd name="connsiteY3227" fmla="*/ 5106616 h 10286998"/>
              <a:gd name="connsiteX3228" fmla="*/ 8050275 w 10031702"/>
              <a:gd name="connsiteY3228" fmla="*/ 5101866 h 10286998"/>
              <a:gd name="connsiteX3229" fmla="*/ 8070867 w 10031702"/>
              <a:gd name="connsiteY3229" fmla="*/ 5095508 h 10286998"/>
              <a:gd name="connsiteX3230" fmla="*/ 8086994 w 10031702"/>
              <a:gd name="connsiteY3230" fmla="*/ 5140098 h 10286998"/>
              <a:gd name="connsiteX3231" fmla="*/ 8044016 w 10031702"/>
              <a:gd name="connsiteY3231" fmla="*/ 5133184 h 10286998"/>
              <a:gd name="connsiteX3232" fmla="*/ 8042414 w 10031702"/>
              <a:gd name="connsiteY3232" fmla="*/ 5127217 h 10286998"/>
              <a:gd name="connsiteX3233" fmla="*/ 8032507 w 10031702"/>
              <a:gd name="connsiteY3233" fmla="*/ 5137843 h 10286998"/>
              <a:gd name="connsiteX3234" fmla="*/ 7957744 w 10031702"/>
              <a:gd name="connsiteY3234" fmla="*/ 5131051 h 10286998"/>
              <a:gd name="connsiteX3235" fmla="*/ 7959914 w 10031702"/>
              <a:gd name="connsiteY3235" fmla="*/ 5111321 h 10286998"/>
              <a:gd name="connsiteX3236" fmla="*/ 7995985 w 10031702"/>
              <a:gd name="connsiteY3236" fmla="*/ 5097855 h 10286998"/>
              <a:gd name="connsiteX3237" fmla="*/ 7996021 w 10031702"/>
              <a:gd name="connsiteY3237" fmla="*/ 5097848 h 10286998"/>
              <a:gd name="connsiteX3238" fmla="*/ 7990526 w 10031702"/>
              <a:gd name="connsiteY3238" fmla="*/ 5095495 h 10286998"/>
              <a:gd name="connsiteX3239" fmla="*/ 7984191 w 10031702"/>
              <a:gd name="connsiteY3239" fmla="*/ 5091429 h 10286998"/>
              <a:gd name="connsiteX3240" fmla="*/ 7997773 w 10031702"/>
              <a:gd name="connsiteY3240" fmla="*/ 5056328 h 10286998"/>
              <a:gd name="connsiteX3241" fmla="*/ 8015895 w 10031702"/>
              <a:gd name="connsiteY3241" fmla="*/ 5053352 h 10286998"/>
              <a:gd name="connsiteX3242" fmla="*/ 8473447 w 10031702"/>
              <a:gd name="connsiteY3242" fmla="*/ 5046174 h 10286998"/>
              <a:gd name="connsiteX3243" fmla="*/ 8499630 w 10031702"/>
              <a:gd name="connsiteY3243" fmla="*/ 5070767 h 10286998"/>
              <a:gd name="connsiteX3244" fmla="*/ 8473447 w 10031702"/>
              <a:gd name="connsiteY3244" fmla="*/ 5046174 h 10286998"/>
              <a:gd name="connsiteX3245" fmla="*/ 8757991 w 10031702"/>
              <a:gd name="connsiteY3245" fmla="*/ 5038043 h 10286998"/>
              <a:gd name="connsiteX3246" fmla="*/ 8784498 w 10031702"/>
              <a:gd name="connsiteY3246" fmla="*/ 5053085 h 10286998"/>
              <a:gd name="connsiteX3247" fmla="*/ 8788617 w 10031702"/>
              <a:gd name="connsiteY3247" fmla="*/ 5072356 h 10286998"/>
              <a:gd name="connsiteX3248" fmla="*/ 8771374 w 10031702"/>
              <a:gd name="connsiteY3248" fmla="*/ 5083739 h 10286998"/>
              <a:gd name="connsiteX3249" fmla="*/ 8765275 w 10031702"/>
              <a:gd name="connsiteY3249" fmla="*/ 5082813 h 10286998"/>
              <a:gd name="connsiteX3250" fmla="*/ 8770984 w 10031702"/>
              <a:gd name="connsiteY3250" fmla="*/ 5095244 h 10286998"/>
              <a:gd name="connsiteX3251" fmla="*/ 8750748 w 10031702"/>
              <a:gd name="connsiteY3251" fmla="*/ 5117548 h 10286998"/>
              <a:gd name="connsiteX3252" fmla="*/ 8732845 w 10031702"/>
              <a:gd name="connsiteY3252" fmla="*/ 5071341 h 10286998"/>
              <a:gd name="connsiteX3253" fmla="*/ 8738185 w 10031702"/>
              <a:gd name="connsiteY3253" fmla="*/ 5069691 h 10286998"/>
              <a:gd name="connsiteX3254" fmla="*/ 8736291 w 10031702"/>
              <a:gd name="connsiteY3254" fmla="*/ 5068182 h 10286998"/>
              <a:gd name="connsiteX3255" fmla="*/ 8729173 w 10031702"/>
              <a:gd name="connsiteY3255" fmla="*/ 5050398 h 10286998"/>
              <a:gd name="connsiteX3256" fmla="*/ 8757991 w 10031702"/>
              <a:gd name="connsiteY3256" fmla="*/ 5038043 h 10286998"/>
              <a:gd name="connsiteX3257" fmla="*/ 8003613 w 10031702"/>
              <a:gd name="connsiteY3257" fmla="*/ 5034131 h 10286998"/>
              <a:gd name="connsiteX3258" fmla="*/ 8009146 w 10031702"/>
              <a:gd name="connsiteY3258" fmla="*/ 5038929 h 10286998"/>
              <a:gd name="connsiteX3259" fmla="*/ 8007370 w 10031702"/>
              <a:gd name="connsiteY3259" fmla="*/ 5045892 h 10286998"/>
              <a:gd name="connsiteX3260" fmla="*/ 7997030 w 10031702"/>
              <a:gd name="connsiteY3260" fmla="*/ 5051101 h 10286998"/>
              <a:gd name="connsiteX3261" fmla="*/ 7994680 w 10031702"/>
              <a:gd name="connsiteY3261" fmla="*/ 5034632 h 10286998"/>
              <a:gd name="connsiteX3262" fmla="*/ 8003613 w 10031702"/>
              <a:gd name="connsiteY3262" fmla="*/ 5034131 h 10286998"/>
              <a:gd name="connsiteX3263" fmla="*/ 8810586 w 10031702"/>
              <a:gd name="connsiteY3263" fmla="*/ 5030033 h 10286998"/>
              <a:gd name="connsiteX3264" fmla="*/ 8823053 w 10031702"/>
              <a:gd name="connsiteY3264" fmla="*/ 5056638 h 10286998"/>
              <a:gd name="connsiteX3265" fmla="*/ 8815947 w 10031702"/>
              <a:gd name="connsiteY3265" fmla="*/ 5066637 h 10286998"/>
              <a:gd name="connsiteX3266" fmla="*/ 8796439 w 10031702"/>
              <a:gd name="connsiteY3266" fmla="*/ 5067410 h 10286998"/>
              <a:gd name="connsiteX3267" fmla="*/ 8798778 w 10031702"/>
              <a:gd name="connsiteY3267" fmla="*/ 5032068 h 10286998"/>
              <a:gd name="connsiteX3268" fmla="*/ 8810586 w 10031702"/>
              <a:gd name="connsiteY3268" fmla="*/ 5030033 h 10286998"/>
              <a:gd name="connsiteX3269" fmla="*/ 8838150 w 10031702"/>
              <a:gd name="connsiteY3269" fmla="*/ 5029766 h 10286998"/>
              <a:gd name="connsiteX3270" fmla="*/ 8837589 w 10031702"/>
              <a:gd name="connsiteY3270" fmla="*/ 5038276 h 10286998"/>
              <a:gd name="connsiteX3271" fmla="*/ 8838150 w 10031702"/>
              <a:gd name="connsiteY3271" fmla="*/ 5029766 h 10286998"/>
              <a:gd name="connsiteX3272" fmla="*/ 8966374 w 10031702"/>
              <a:gd name="connsiteY3272" fmla="*/ 5019421 h 10286998"/>
              <a:gd name="connsiteX3273" fmla="*/ 8974126 w 10031702"/>
              <a:gd name="connsiteY3273" fmla="*/ 5020787 h 10286998"/>
              <a:gd name="connsiteX3274" fmla="*/ 8978337 w 10031702"/>
              <a:gd name="connsiteY3274" fmla="*/ 5029056 h 10286998"/>
              <a:gd name="connsiteX3275" fmla="*/ 8979052 w 10031702"/>
              <a:gd name="connsiteY3275" fmla="*/ 5045240 h 10286998"/>
              <a:gd name="connsiteX3276" fmla="*/ 8971701 w 10031702"/>
              <a:gd name="connsiteY3276" fmla="*/ 5052979 h 10286998"/>
              <a:gd name="connsiteX3277" fmla="*/ 8963814 w 10031702"/>
              <a:gd name="connsiteY3277" fmla="*/ 5048579 h 10286998"/>
              <a:gd name="connsiteX3278" fmla="*/ 8956106 w 10031702"/>
              <a:gd name="connsiteY3278" fmla="*/ 5048226 h 10286998"/>
              <a:gd name="connsiteX3279" fmla="*/ 8955927 w 10031702"/>
              <a:gd name="connsiteY3279" fmla="*/ 5044180 h 10286998"/>
              <a:gd name="connsiteX3280" fmla="*/ 8951893 w 10031702"/>
              <a:gd name="connsiteY3280" fmla="*/ 5039956 h 10286998"/>
              <a:gd name="connsiteX3281" fmla="*/ 8958888 w 10031702"/>
              <a:gd name="connsiteY3281" fmla="*/ 5024125 h 10286998"/>
              <a:gd name="connsiteX3282" fmla="*/ 8966374 w 10031702"/>
              <a:gd name="connsiteY3282" fmla="*/ 5019421 h 10286998"/>
              <a:gd name="connsiteX3283" fmla="*/ 8021110 w 10031702"/>
              <a:gd name="connsiteY3283" fmla="*/ 5018685 h 10286998"/>
              <a:gd name="connsiteX3284" fmla="*/ 8035370 w 10031702"/>
              <a:gd name="connsiteY3284" fmla="*/ 5032275 h 10286998"/>
              <a:gd name="connsiteX3285" fmla="*/ 8015378 w 10031702"/>
              <a:gd name="connsiteY3285" fmla="*/ 5043761 h 10286998"/>
              <a:gd name="connsiteX3286" fmla="*/ 8021110 w 10031702"/>
              <a:gd name="connsiteY3286" fmla="*/ 5018685 h 10286998"/>
              <a:gd name="connsiteX3287" fmla="*/ 8814551 w 10031702"/>
              <a:gd name="connsiteY3287" fmla="*/ 4986138 h 10286998"/>
              <a:gd name="connsiteX3288" fmla="*/ 8846238 w 10031702"/>
              <a:gd name="connsiteY3288" fmla="*/ 5000643 h 10286998"/>
              <a:gd name="connsiteX3289" fmla="*/ 8814551 w 10031702"/>
              <a:gd name="connsiteY3289" fmla="*/ 4986138 h 10286998"/>
              <a:gd name="connsiteX3290" fmla="*/ 8016956 w 10031702"/>
              <a:gd name="connsiteY3290" fmla="*/ 4985072 h 10286998"/>
              <a:gd name="connsiteX3291" fmla="*/ 8035486 w 10031702"/>
              <a:gd name="connsiteY3291" fmla="*/ 4996964 h 10286998"/>
              <a:gd name="connsiteX3292" fmla="*/ 8034122 w 10031702"/>
              <a:gd name="connsiteY3292" fmla="*/ 5005885 h 10286998"/>
              <a:gd name="connsiteX3293" fmla="*/ 8004962 w 10031702"/>
              <a:gd name="connsiteY3293" fmla="*/ 4996966 h 10286998"/>
              <a:gd name="connsiteX3294" fmla="*/ 8006326 w 10031702"/>
              <a:gd name="connsiteY3294" fmla="*/ 4988046 h 10286998"/>
              <a:gd name="connsiteX3295" fmla="*/ 8016956 w 10031702"/>
              <a:gd name="connsiteY3295" fmla="*/ 4985072 h 10286998"/>
              <a:gd name="connsiteX3296" fmla="*/ 8112873 w 10031702"/>
              <a:gd name="connsiteY3296" fmla="*/ 4981590 h 10286998"/>
              <a:gd name="connsiteX3297" fmla="*/ 8119882 w 10031702"/>
              <a:gd name="connsiteY3297" fmla="*/ 4981911 h 10286998"/>
              <a:gd name="connsiteX3298" fmla="*/ 8112873 w 10031702"/>
              <a:gd name="connsiteY3298" fmla="*/ 4981590 h 10286998"/>
              <a:gd name="connsiteX3299" fmla="*/ 7973598 w 10031702"/>
              <a:gd name="connsiteY3299" fmla="*/ 4974525 h 10286998"/>
              <a:gd name="connsiteX3300" fmla="*/ 7985718 w 10031702"/>
              <a:gd name="connsiteY3300" fmla="*/ 4981443 h 10286998"/>
              <a:gd name="connsiteX3301" fmla="*/ 7986226 w 10031702"/>
              <a:gd name="connsiteY3301" fmla="*/ 4999043 h 10286998"/>
              <a:gd name="connsiteX3302" fmla="*/ 7969242 w 10031702"/>
              <a:gd name="connsiteY3302" fmla="*/ 5028098 h 10286998"/>
              <a:gd name="connsiteX3303" fmla="*/ 7953007 w 10031702"/>
              <a:gd name="connsiteY3303" fmla="*/ 4996574 h 10286998"/>
              <a:gd name="connsiteX3304" fmla="*/ 7958116 w 10031702"/>
              <a:gd name="connsiteY3304" fmla="*/ 4988773 h 10286998"/>
              <a:gd name="connsiteX3305" fmla="*/ 7973598 w 10031702"/>
              <a:gd name="connsiteY3305" fmla="*/ 4974525 h 10286998"/>
              <a:gd name="connsiteX3306" fmla="*/ 8059142 w 10031702"/>
              <a:gd name="connsiteY3306" fmla="*/ 4964096 h 10286998"/>
              <a:gd name="connsiteX3307" fmla="*/ 8061757 w 10031702"/>
              <a:gd name="connsiteY3307" fmla="*/ 4992324 h 10286998"/>
              <a:gd name="connsiteX3308" fmla="*/ 8057023 w 10031702"/>
              <a:gd name="connsiteY3308" fmla="*/ 5055499 h 10286998"/>
              <a:gd name="connsiteX3309" fmla="*/ 8048723 w 10031702"/>
              <a:gd name="connsiteY3309" fmla="*/ 5062118 h 10286998"/>
              <a:gd name="connsiteX3310" fmla="*/ 8048461 w 10031702"/>
              <a:gd name="connsiteY3310" fmla="*/ 5066063 h 10286998"/>
              <a:gd name="connsiteX3311" fmla="*/ 8040424 w 10031702"/>
              <a:gd name="connsiteY3311" fmla="*/ 5068736 h 10286998"/>
              <a:gd name="connsiteX3312" fmla="*/ 8038103 w 10031702"/>
              <a:gd name="connsiteY3312" fmla="*/ 5044421 h 10286998"/>
              <a:gd name="connsiteX3313" fmla="*/ 8039409 w 10031702"/>
              <a:gd name="connsiteY3313" fmla="*/ 5024689 h 10286998"/>
              <a:gd name="connsiteX3314" fmla="*/ 8059142 w 10031702"/>
              <a:gd name="connsiteY3314" fmla="*/ 4964096 h 10286998"/>
              <a:gd name="connsiteX3315" fmla="*/ 9019013 w 10031702"/>
              <a:gd name="connsiteY3315" fmla="*/ 4932633 h 10286998"/>
              <a:gd name="connsiteX3316" fmla="*/ 9055781 w 10031702"/>
              <a:gd name="connsiteY3316" fmla="*/ 4945196 h 10286998"/>
              <a:gd name="connsiteX3317" fmla="*/ 9063780 w 10031702"/>
              <a:gd name="connsiteY3317" fmla="*/ 4949634 h 10286998"/>
              <a:gd name="connsiteX3318" fmla="*/ 9071779 w 10031702"/>
              <a:gd name="connsiteY3318" fmla="*/ 4954070 h 10286998"/>
              <a:gd name="connsiteX3319" fmla="*/ 9076409 w 10031702"/>
              <a:gd name="connsiteY3319" fmla="*/ 4970565 h 10286998"/>
              <a:gd name="connsiteX3320" fmla="*/ 9004954 w 10031702"/>
              <a:gd name="connsiteY3320" fmla="*/ 4942864 h 10286998"/>
              <a:gd name="connsiteX3321" fmla="*/ 9008504 w 10031702"/>
              <a:gd name="connsiteY3321" fmla="*/ 4934888 h 10286998"/>
              <a:gd name="connsiteX3322" fmla="*/ 9019013 w 10031702"/>
              <a:gd name="connsiteY3322" fmla="*/ 4932633 h 10286998"/>
              <a:gd name="connsiteX3323" fmla="*/ 7747866 w 10031702"/>
              <a:gd name="connsiteY3323" fmla="*/ 4926938 h 10286998"/>
              <a:gd name="connsiteX3324" fmla="*/ 7743366 w 10031702"/>
              <a:gd name="connsiteY3324" fmla="*/ 4936311 h 10286998"/>
              <a:gd name="connsiteX3325" fmla="*/ 7739693 w 10031702"/>
              <a:gd name="connsiteY3325" fmla="*/ 4934547 h 10286998"/>
              <a:gd name="connsiteX3326" fmla="*/ 7739080 w 10031702"/>
              <a:gd name="connsiteY3326" fmla="*/ 4937809 h 10286998"/>
              <a:gd name="connsiteX3327" fmla="*/ 7740559 w 10031702"/>
              <a:gd name="connsiteY3327" fmla="*/ 4939830 h 10286998"/>
              <a:gd name="connsiteX3328" fmla="*/ 7743977 w 10031702"/>
              <a:gd name="connsiteY3328" fmla="*/ 4957611 h 10286998"/>
              <a:gd name="connsiteX3329" fmla="*/ 7743537 w 10031702"/>
              <a:gd name="connsiteY3329" fmla="*/ 4959161 h 10286998"/>
              <a:gd name="connsiteX3330" fmla="*/ 7747287 w 10031702"/>
              <a:gd name="connsiteY3330" fmla="*/ 4963555 h 10286998"/>
              <a:gd name="connsiteX3331" fmla="*/ 7741128 w 10031702"/>
              <a:gd name="connsiteY3331" fmla="*/ 4967679 h 10286998"/>
              <a:gd name="connsiteX3332" fmla="*/ 7737883 w 10031702"/>
              <a:gd name="connsiteY3332" fmla="*/ 4979141 h 10286998"/>
              <a:gd name="connsiteX3333" fmla="*/ 7737641 w 10031702"/>
              <a:gd name="connsiteY3333" fmla="*/ 4981637 h 10286998"/>
              <a:gd name="connsiteX3334" fmla="*/ 7736481 w 10031702"/>
              <a:gd name="connsiteY3334" fmla="*/ 5027352 h 10286998"/>
              <a:gd name="connsiteX3335" fmla="*/ 7757389 w 10031702"/>
              <a:gd name="connsiteY3335" fmla="*/ 5024186 h 10286998"/>
              <a:gd name="connsiteX3336" fmla="*/ 7774704 w 10031702"/>
              <a:gd name="connsiteY3336" fmla="*/ 5030339 h 10286998"/>
              <a:gd name="connsiteX3337" fmla="*/ 7774386 w 10031702"/>
              <a:gd name="connsiteY3337" fmla="*/ 5028191 h 10286998"/>
              <a:gd name="connsiteX3338" fmla="*/ 7773240 w 10031702"/>
              <a:gd name="connsiteY3338" fmla="*/ 5020459 h 10286998"/>
              <a:gd name="connsiteX3339" fmla="*/ 7769262 w 10031702"/>
              <a:gd name="connsiteY3339" fmla="*/ 5012816 h 10286998"/>
              <a:gd name="connsiteX3340" fmla="*/ 7776204 w 10031702"/>
              <a:gd name="connsiteY3340" fmla="*/ 5002005 h 10286998"/>
              <a:gd name="connsiteX3341" fmla="*/ 7780181 w 10031702"/>
              <a:gd name="connsiteY3341" fmla="*/ 5009647 h 10286998"/>
              <a:gd name="connsiteX3342" fmla="*/ 7786656 w 10031702"/>
              <a:gd name="connsiteY3342" fmla="*/ 5034157 h 10286998"/>
              <a:gd name="connsiteX3343" fmla="*/ 7786032 w 10031702"/>
              <a:gd name="connsiteY3343" fmla="*/ 5034365 h 10286998"/>
              <a:gd name="connsiteX3344" fmla="*/ 7791350 w 10031702"/>
              <a:gd name="connsiteY3344" fmla="*/ 5036255 h 10286998"/>
              <a:gd name="connsiteX3345" fmla="*/ 7789661 w 10031702"/>
              <a:gd name="connsiteY3345" fmla="*/ 5033123 h 10286998"/>
              <a:gd name="connsiteX3346" fmla="*/ 7808534 w 10031702"/>
              <a:gd name="connsiteY3346" fmla="*/ 5020130 h 10286998"/>
              <a:gd name="connsiteX3347" fmla="*/ 7805666 w 10031702"/>
              <a:gd name="connsiteY3347" fmla="*/ 5016755 h 10286998"/>
              <a:gd name="connsiteX3348" fmla="*/ 7808140 w 10031702"/>
              <a:gd name="connsiteY3348" fmla="*/ 5007363 h 10286998"/>
              <a:gd name="connsiteX3349" fmla="*/ 7805174 w 10031702"/>
              <a:gd name="connsiteY3349" fmla="*/ 4999717 h 10286998"/>
              <a:gd name="connsiteX3350" fmla="*/ 7805174 w 10031702"/>
              <a:gd name="connsiteY3350" fmla="*/ 4963554 h 10286998"/>
              <a:gd name="connsiteX3351" fmla="*/ 7805174 w 10031702"/>
              <a:gd name="connsiteY3351" fmla="*/ 4955191 h 10286998"/>
              <a:gd name="connsiteX3352" fmla="*/ 7797633 w 10031702"/>
              <a:gd name="connsiteY3352" fmla="*/ 4970229 h 10286998"/>
              <a:gd name="connsiteX3353" fmla="*/ 7779107 w 10031702"/>
              <a:gd name="connsiteY3353" fmla="*/ 4977779 h 10286998"/>
              <a:gd name="connsiteX3354" fmla="*/ 7760749 w 10031702"/>
              <a:gd name="connsiteY3354" fmla="*/ 4957485 h 10286998"/>
              <a:gd name="connsiteX3355" fmla="*/ 7764495 w 10031702"/>
              <a:gd name="connsiteY3355" fmla="*/ 4945680 h 10286998"/>
              <a:gd name="connsiteX3356" fmla="*/ 7770119 w 10031702"/>
              <a:gd name="connsiteY3356" fmla="*/ 4936773 h 10286998"/>
              <a:gd name="connsiteX3357" fmla="*/ 7766942 w 10031702"/>
              <a:gd name="connsiteY3357" fmla="*/ 4936614 h 10286998"/>
              <a:gd name="connsiteX3358" fmla="*/ 8601720 w 10031702"/>
              <a:gd name="connsiteY3358" fmla="*/ 4914093 h 10286998"/>
              <a:gd name="connsiteX3359" fmla="*/ 8608897 w 10031702"/>
              <a:gd name="connsiteY3359" fmla="*/ 4922009 h 10286998"/>
              <a:gd name="connsiteX3360" fmla="*/ 8616041 w 10031702"/>
              <a:gd name="connsiteY3360" fmla="*/ 4959820 h 10286998"/>
              <a:gd name="connsiteX3361" fmla="*/ 8616098 w 10031702"/>
              <a:gd name="connsiteY3361" fmla="*/ 4968890 h 10286998"/>
              <a:gd name="connsiteX3362" fmla="*/ 8616154 w 10031702"/>
              <a:gd name="connsiteY3362" fmla="*/ 4977960 h 10286998"/>
              <a:gd name="connsiteX3363" fmla="*/ 8603949 w 10031702"/>
              <a:gd name="connsiteY3363" fmla="*/ 4990100 h 10286998"/>
              <a:gd name="connsiteX3364" fmla="*/ 8592953 w 10031702"/>
              <a:gd name="connsiteY3364" fmla="*/ 4914991 h 10286998"/>
              <a:gd name="connsiteX3365" fmla="*/ 8601720 w 10031702"/>
              <a:gd name="connsiteY3365" fmla="*/ 4914093 h 10286998"/>
              <a:gd name="connsiteX3366" fmla="*/ 8483510 w 10031702"/>
              <a:gd name="connsiteY3366" fmla="*/ 4893382 h 10286998"/>
              <a:gd name="connsiteX3367" fmla="*/ 8575425 w 10031702"/>
              <a:gd name="connsiteY3367" fmla="*/ 4925656 h 10286998"/>
              <a:gd name="connsiteX3368" fmla="*/ 8573518 w 10031702"/>
              <a:gd name="connsiteY3368" fmla="*/ 4928034 h 10286998"/>
              <a:gd name="connsiteX3369" fmla="*/ 8577066 w 10031702"/>
              <a:gd name="connsiteY3369" fmla="*/ 4929506 h 10286998"/>
              <a:gd name="connsiteX3370" fmla="*/ 8578605 w 10031702"/>
              <a:gd name="connsiteY3370" fmla="*/ 4935707 h 10286998"/>
              <a:gd name="connsiteX3371" fmla="*/ 8582882 w 10031702"/>
              <a:gd name="connsiteY3371" fmla="*/ 4934836 h 10286998"/>
              <a:gd name="connsiteX3372" fmla="*/ 8591298 w 10031702"/>
              <a:gd name="connsiteY3372" fmla="*/ 4951212 h 10286998"/>
              <a:gd name="connsiteX3373" fmla="*/ 8568525 w 10031702"/>
              <a:gd name="connsiteY3373" fmla="*/ 4958163 h 10286998"/>
              <a:gd name="connsiteX3374" fmla="*/ 8565583 w 10031702"/>
              <a:gd name="connsiteY3374" fmla="*/ 4952438 h 10286998"/>
              <a:gd name="connsiteX3375" fmla="*/ 8555509 w 10031702"/>
              <a:gd name="connsiteY3375" fmla="*/ 4950489 h 10286998"/>
              <a:gd name="connsiteX3376" fmla="*/ 8552295 w 10031702"/>
              <a:gd name="connsiteY3376" fmla="*/ 4954497 h 10286998"/>
              <a:gd name="connsiteX3377" fmla="*/ 8467728 w 10031702"/>
              <a:gd name="connsiteY3377" fmla="*/ 4977929 h 10286998"/>
              <a:gd name="connsiteX3378" fmla="*/ 8467054 w 10031702"/>
              <a:gd name="connsiteY3378" fmla="*/ 4940278 h 10286998"/>
              <a:gd name="connsiteX3379" fmla="*/ 8471605 w 10031702"/>
              <a:gd name="connsiteY3379" fmla="*/ 4927308 h 10286998"/>
              <a:gd name="connsiteX3380" fmla="*/ 8469638 w 10031702"/>
              <a:gd name="connsiteY3380" fmla="*/ 4927439 h 10286998"/>
              <a:gd name="connsiteX3381" fmla="*/ 8426812 w 10031702"/>
              <a:gd name="connsiteY3381" fmla="*/ 4900636 h 10286998"/>
              <a:gd name="connsiteX3382" fmla="*/ 8438286 w 10031702"/>
              <a:gd name="connsiteY3382" fmla="*/ 4899876 h 10286998"/>
              <a:gd name="connsiteX3383" fmla="*/ 8461605 w 10031702"/>
              <a:gd name="connsiteY3383" fmla="*/ 4911088 h 10286998"/>
              <a:gd name="connsiteX3384" fmla="*/ 8473860 w 10031702"/>
              <a:gd name="connsiteY3384" fmla="*/ 4920881 h 10286998"/>
              <a:gd name="connsiteX3385" fmla="*/ 7805174 w 10031702"/>
              <a:gd name="connsiteY3385" fmla="*/ 4883962 h 10286998"/>
              <a:gd name="connsiteX3386" fmla="*/ 7793250 w 10031702"/>
              <a:gd name="connsiteY3386" fmla="*/ 4931631 h 10286998"/>
              <a:gd name="connsiteX3387" fmla="*/ 7800678 w 10031702"/>
              <a:gd name="connsiteY3387" fmla="*/ 4934484 h 10286998"/>
              <a:gd name="connsiteX3388" fmla="*/ 7805174 w 10031702"/>
              <a:gd name="connsiteY3388" fmla="*/ 4955079 h 10286998"/>
              <a:gd name="connsiteX3389" fmla="*/ 7805174 w 10031702"/>
              <a:gd name="connsiteY3389" fmla="*/ 4927390 h 10286998"/>
              <a:gd name="connsiteX3390" fmla="*/ 8366161 w 10031702"/>
              <a:gd name="connsiteY3390" fmla="*/ 4880074 h 10286998"/>
              <a:gd name="connsiteX3391" fmla="*/ 8372932 w 10031702"/>
              <a:gd name="connsiteY3391" fmla="*/ 4897483 h 10286998"/>
              <a:gd name="connsiteX3392" fmla="*/ 8360908 w 10031702"/>
              <a:gd name="connsiteY3392" fmla="*/ 4899588 h 10286998"/>
              <a:gd name="connsiteX3393" fmla="*/ 8366161 w 10031702"/>
              <a:gd name="connsiteY3393" fmla="*/ 4880074 h 10286998"/>
              <a:gd name="connsiteX3394" fmla="*/ 8899077 w 10031702"/>
              <a:gd name="connsiteY3394" fmla="*/ 4878466 h 10286998"/>
              <a:gd name="connsiteX3395" fmla="*/ 8913016 w 10031702"/>
              <a:gd name="connsiteY3395" fmla="*/ 4896729 h 10286998"/>
              <a:gd name="connsiteX3396" fmla="*/ 8875320 w 10031702"/>
              <a:gd name="connsiteY3396" fmla="*/ 4929140 h 10286998"/>
              <a:gd name="connsiteX3397" fmla="*/ 8869930 w 10031702"/>
              <a:gd name="connsiteY3397" fmla="*/ 4901074 h 10286998"/>
              <a:gd name="connsiteX3398" fmla="*/ 8878478 w 10031702"/>
              <a:gd name="connsiteY3398" fmla="*/ 4891272 h 10286998"/>
              <a:gd name="connsiteX3399" fmla="*/ 8900829 w 10031702"/>
              <a:gd name="connsiteY3399" fmla="*/ 4881867 h 10286998"/>
              <a:gd name="connsiteX3400" fmla="*/ 8899077 w 10031702"/>
              <a:gd name="connsiteY3400" fmla="*/ 4878466 h 10286998"/>
              <a:gd name="connsiteX3401" fmla="*/ 8899138 w 10031702"/>
              <a:gd name="connsiteY3401" fmla="*/ 4853964 h 10286998"/>
              <a:gd name="connsiteX3402" fmla="*/ 8906290 w 10031702"/>
              <a:gd name="connsiteY3402" fmla="*/ 4856136 h 10286998"/>
              <a:gd name="connsiteX3403" fmla="*/ 8917578 w 10031702"/>
              <a:gd name="connsiteY3403" fmla="*/ 4861990 h 10286998"/>
              <a:gd name="connsiteX3404" fmla="*/ 8918594 w 10031702"/>
              <a:gd name="connsiteY3404" fmla="*/ 4868659 h 10286998"/>
              <a:gd name="connsiteX3405" fmla="*/ 8916529 w 10031702"/>
              <a:gd name="connsiteY3405" fmla="*/ 4877828 h 10286998"/>
              <a:gd name="connsiteX3406" fmla="*/ 8897543 w 10031702"/>
              <a:gd name="connsiteY3406" fmla="*/ 4870714 h 10286998"/>
              <a:gd name="connsiteX3407" fmla="*/ 8894480 w 10031702"/>
              <a:gd name="connsiteY3407" fmla="*/ 4858204 h 10286998"/>
              <a:gd name="connsiteX3408" fmla="*/ 8899138 w 10031702"/>
              <a:gd name="connsiteY3408" fmla="*/ 4853964 h 10286998"/>
              <a:gd name="connsiteX3409" fmla="*/ 8745500 w 10031702"/>
              <a:gd name="connsiteY3409" fmla="*/ 4821304 h 10286998"/>
              <a:gd name="connsiteX3410" fmla="*/ 8692928 w 10031702"/>
              <a:gd name="connsiteY3410" fmla="*/ 4871934 h 10286998"/>
              <a:gd name="connsiteX3411" fmla="*/ 8682371 w 10031702"/>
              <a:gd name="connsiteY3411" fmla="*/ 4834827 h 10286998"/>
              <a:gd name="connsiteX3412" fmla="*/ 8745500 w 10031702"/>
              <a:gd name="connsiteY3412" fmla="*/ 4821304 h 10286998"/>
              <a:gd name="connsiteX3413" fmla="*/ 8492313 w 10031702"/>
              <a:gd name="connsiteY3413" fmla="*/ 4812080 h 10286998"/>
              <a:gd name="connsiteX3414" fmla="*/ 8509248 w 10031702"/>
              <a:gd name="connsiteY3414" fmla="*/ 4814209 h 10286998"/>
              <a:gd name="connsiteX3415" fmla="*/ 8522795 w 10031702"/>
              <a:gd name="connsiteY3415" fmla="*/ 4821922 h 10286998"/>
              <a:gd name="connsiteX3416" fmla="*/ 8529964 w 10031702"/>
              <a:gd name="connsiteY3416" fmla="*/ 4836938 h 10286998"/>
              <a:gd name="connsiteX3417" fmla="*/ 8535977 w 10031702"/>
              <a:gd name="connsiteY3417" fmla="*/ 4844046 h 10286998"/>
              <a:gd name="connsiteX3418" fmla="*/ 8588181 w 10031702"/>
              <a:gd name="connsiteY3418" fmla="*/ 4829207 h 10286998"/>
              <a:gd name="connsiteX3419" fmla="*/ 8630331 w 10031702"/>
              <a:gd name="connsiteY3419" fmla="*/ 4830001 h 10286998"/>
              <a:gd name="connsiteX3420" fmla="*/ 8683014 w 10031702"/>
              <a:gd name="connsiteY3420" fmla="*/ 4849573 h 10286998"/>
              <a:gd name="connsiteX3421" fmla="*/ 8483263 w 10031702"/>
              <a:gd name="connsiteY3421" fmla="*/ 4879590 h 10286998"/>
              <a:gd name="connsiteX3422" fmla="*/ 8499199 w 10031702"/>
              <a:gd name="connsiteY3422" fmla="*/ 4867834 h 10286998"/>
              <a:gd name="connsiteX3423" fmla="*/ 8490303 w 10031702"/>
              <a:gd name="connsiteY3423" fmla="*/ 4866319 h 10286998"/>
              <a:gd name="connsiteX3424" fmla="*/ 8473675 w 10031702"/>
              <a:gd name="connsiteY3424" fmla="*/ 4837230 h 10286998"/>
              <a:gd name="connsiteX3425" fmla="*/ 8475682 w 10031702"/>
              <a:gd name="connsiteY3425" fmla="*/ 4827657 h 10286998"/>
              <a:gd name="connsiteX3426" fmla="*/ 8475064 w 10031702"/>
              <a:gd name="connsiteY3426" fmla="*/ 4826558 h 10286998"/>
              <a:gd name="connsiteX3427" fmla="*/ 8492313 w 10031702"/>
              <a:gd name="connsiteY3427" fmla="*/ 4812080 h 10286998"/>
              <a:gd name="connsiteX3428" fmla="*/ 8017015 w 10031702"/>
              <a:gd name="connsiteY3428" fmla="*/ 4797047 h 10286998"/>
              <a:gd name="connsiteX3429" fmla="*/ 8028102 w 10031702"/>
              <a:gd name="connsiteY3429" fmla="*/ 4798530 h 10286998"/>
              <a:gd name="connsiteX3430" fmla="*/ 7988889 w 10031702"/>
              <a:gd name="connsiteY3430" fmla="*/ 4822253 h 10286998"/>
              <a:gd name="connsiteX3431" fmla="*/ 8017015 w 10031702"/>
              <a:gd name="connsiteY3431" fmla="*/ 4797047 h 10286998"/>
              <a:gd name="connsiteX3432" fmla="*/ 8868466 w 10031702"/>
              <a:gd name="connsiteY3432" fmla="*/ 4792852 h 10286998"/>
              <a:gd name="connsiteX3433" fmla="*/ 8883987 w 10031702"/>
              <a:gd name="connsiteY3433" fmla="*/ 4793148 h 10286998"/>
              <a:gd name="connsiteX3434" fmla="*/ 8905156 w 10031702"/>
              <a:gd name="connsiteY3434" fmla="*/ 4822868 h 10286998"/>
              <a:gd name="connsiteX3435" fmla="*/ 8905667 w 10031702"/>
              <a:gd name="connsiteY3435" fmla="*/ 4837894 h 10286998"/>
              <a:gd name="connsiteX3436" fmla="*/ 8862589 w 10031702"/>
              <a:gd name="connsiteY3436" fmla="*/ 4836874 h 10286998"/>
              <a:gd name="connsiteX3437" fmla="*/ 8851586 w 10031702"/>
              <a:gd name="connsiteY3437" fmla="*/ 4838041 h 10286998"/>
              <a:gd name="connsiteX3438" fmla="*/ 8859230 w 10031702"/>
              <a:gd name="connsiteY3438" fmla="*/ 4847783 h 10286998"/>
              <a:gd name="connsiteX3439" fmla="*/ 8861822 w 10031702"/>
              <a:gd name="connsiteY3439" fmla="*/ 4874753 h 10286998"/>
              <a:gd name="connsiteX3440" fmla="*/ 8803741 w 10031702"/>
              <a:gd name="connsiteY3440" fmla="*/ 4919912 h 10286998"/>
              <a:gd name="connsiteX3441" fmla="*/ 8793361 w 10031702"/>
              <a:gd name="connsiteY3441" fmla="*/ 4917310 h 10286998"/>
              <a:gd name="connsiteX3442" fmla="*/ 8776136 w 10031702"/>
              <a:gd name="connsiteY3442" fmla="*/ 4918963 h 10286998"/>
              <a:gd name="connsiteX3443" fmla="*/ 8772055 w 10031702"/>
              <a:gd name="connsiteY3443" fmla="*/ 4867169 h 10286998"/>
              <a:gd name="connsiteX3444" fmla="*/ 8809573 w 10031702"/>
              <a:gd name="connsiteY3444" fmla="*/ 4821562 h 10286998"/>
              <a:gd name="connsiteX3445" fmla="*/ 8822656 w 10031702"/>
              <a:gd name="connsiteY3445" fmla="*/ 4820833 h 10286998"/>
              <a:gd name="connsiteX3446" fmla="*/ 8826160 w 10031702"/>
              <a:gd name="connsiteY3446" fmla="*/ 4809066 h 10286998"/>
              <a:gd name="connsiteX3447" fmla="*/ 8868466 w 10031702"/>
              <a:gd name="connsiteY3447" fmla="*/ 4792852 h 10286998"/>
              <a:gd name="connsiteX3448" fmla="*/ 9157404 w 10031702"/>
              <a:gd name="connsiteY3448" fmla="*/ 4777861 h 10286998"/>
              <a:gd name="connsiteX3449" fmla="*/ 9163754 w 10031702"/>
              <a:gd name="connsiteY3449" fmla="*/ 4804023 h 10286998"/>
              <a:gd name="connsiteX3450" fmla="*/ 9134251 w 10031702"/>
              <a:gd name="connsiteY3450" fmla="*/ 4796827 h 10286998"/>
              <a:gd name="connsiteX3451" fmla="*/ 9157404 w 10031702"/>
              <a:gd name="connsiteY3451" fmla="*/ 4777861 h 10286998"/>
              <a:gd name="connsiteX3452" fmla="*/ 8395332 w 10031702"/>
              <a:gd name="connsiteY3452" fmla="*/ 4768314 h 10286998"/>
              <a:gd name="connsiteX3453" fmla="*/ 8376253 w 10031702"/>
              <a:gd name="connsiteY3453" fmla="*/ 4793769 h 10286998"/>
              <a:gd name="connsiteX3454" fmla="*/ 8355090 w 10031702"/>
              <a:gd name="connsiteY3454" fmla="*/ 4807588 h 10286998"/>
              <a:gd name="connsiteX3455" fmla="*/ 8357404 w 10031702"/>
              <a:gd name="connsiteY3455" fmla="*/ 4819467 h 10286998"/>
              <a:gd name="connsiteX3456" fmla="*/ 8368262 w 10031702"/>
              <a:gd name="connsiteY3456" fmla="*/ 4802003 h 10286998"/>
              <a:gd name="connsiteX3457" fmla="*/ 8441969 w 10031702"/>
              <a:gd name="connsiteY3457" fmla="*/ 4774601 h 10286998"/>
              <a:gd name="connsiteX3458" fmla="*/ 8409333 w 10031702"/>
              <a:gd name="connsiteY3458" fmla="*/ 4816483 h 10286998"/>
              <a:gd name="connsiteX3459" fmla="*/ 8357690 w 10031702"/>
              <a:gd name="connsiteY3459" fmla="*/ 4826861 h 10286998"/>
              <a:gd name="connsiteX3460" fmla="*/ 8357568 w 10031702"/>
              <a:gd name="connsiteY3460" fmla="*/ 4838883 h 10286998"/>
              <a:gd name="connsiteX3461" fmla="*/ 8341036 w 10031702"/>
              <a:gd name="connsiteY3461" fmla="*/ 4841733 h 10286998"/>
              <a:gd name="connsiteX3462" fmla="*/ 8332620 w 10031702"/>
              <a:gd name="connsiteY3462" fmla="*/ 4835980 h 10286998"/>
              <a:gd name="connsiteX3463" fmla="*/ 8330628 w 10031702"/>
              <a:gd name="connsiteY3463" fmla="*/ 4859874 h 10286998"/>
              <a:gd name="connsiteX3464" fmla="*/ 8288803 w 10031702"/>
              <a:gd name="connsiteY3464" fmla="*/ 4829475 h 10286998"/>
              <a:gd name="connsiteX3465" fmla="*/ 8301596 w 10031702"/>
              <a:gd name="connsiteY3465" fmla="*/ 4816884 h 10286998"/>
              <a:gd name="connsiteX3466" fmla="*/ 8299090 w 10031702"/>
              <a:gd name="connsiteY3466" fmla="*/ 4816633 h 10286998"/>
              <a:gd name="connsiteX3467" fmla="*/ 8314373 w 10031702"/>
              <a:gd name="connsiteY3467" fmla="*/ 4796952 h 10286998"/>
              <a:gd name="connsiteX3468" fmla="*/ 8315665 w 10031702"/>
              <a:gd name="connsiteY3468" fmla="*/ 4791082 h 10286998"/>
              <a:gd name="connsiteX3469" fmla="*/ 8322345 w 10031702"/>
              <a:gd name="connsiteY3469" fmla="*/ 4772466 h 10286998"/>
              <a:gd name="connsiteX3470" fmla="*/ 8340302 w 10031702"/>
              <a:gd name="connsiteY3470" fmla="*/ 4779163 h 10286998"/>
              <a:gd name="connsiteX3471" fmla="*/ 8344021 w 10031702"/>
              <a:gd name="connsiteY3471" fmla="*/ 4776973 h 10286998"/>
              <a:gd name="connsiteX3472" fmla="*/ 8395332 w 10031702"/>
              <a:gd name="connsiteY3472" fmla="*/ 4768314 h 10286998"/>
              <a:gd name="connsiteX3473" fmla="*/ 9248328 w 10031702"/>
              <a:gd name="connsiteY3473" fmla="*/ 4761397 h 10286998"/>
              <a:gd name="connsiteX3474" fmla="*/ 9248342 w 10031702"/>
              <a:gd name="connsiteY3474" fmla="*/ 4805934 h 10286998"/>
              <a:gd name="connsiteX3475" fmla="*/ 9248328 w 10031702"/>
              <a:gd name="connsiteY3475" fmla="*/ 4761397 h 10286998"/>
              <a:gd name="connsiteX3476" fmla="*/ 7943784 w 10031702"/>
              <a:gd name="connsiteY3476" fmla="*/ 4754331 h 10286998"/>
              <a:gd name="connsiteX3477" fmla="*/ 7948153 w 10031702"/>
              <a:gd name="connsiteY3477" fmla="*/ 4762769 h 10286998"/>
              <a:gd name="connsiteX3478" fmla="*/ 7948699 w 10031702"/>
              <a:gd name="connsiteY3478" fmla="*/ 4775150 h 10286998"/>
              <a:gd name="connsiteX3479" fmla="*/ 7928859 w 10031702"/>
              <a:gd name="connsiteY3479" fmla="*/ 4778359 h 10286998"/>
              <a:gd name="connsiteX3480" fmla="*/ 7924490 w 10031702"/>
              <a:gd name="connsiteY3480" fmla="*/ 4769920 h 10286998"/>
              <a:gd name="connsiteX3481" fmla="*/ 7927949 w 10031702"/>
              <a:gd name="connsiteY3481" fmla="*/ 4757723 h 10286998"/>
              <a:gd name="connsiteX3482" fmla="*/ 7943784 w 10031702"/>
              <a:gd name="connsiteY3482" fmla="*/ 4754331 h 10286998"/>
              <a:gd name="connsiteX3483" fmla="*/ 8132350 w 10031702"/>
              <a:gd name="connsiteY3483" fmla="*/ 4750226 h 10286998"/>
              <a:gd name="connsiteX3484" fmla="*/ 8084943 w 10031702"/>
              <a:gd name="connsiteY3484" fmla="*/ 4854536 h 10286998"/>
              <a:gd name="connsiteX3485" fmla="*/ 8067443 w 10031702"/>
              <a:gd name="connsiteY3485" fmla="*/ 4861687 h 10286998"/>
              <a:gd name="connsiteX3486" fmla="*/ 8069463 w 10031702"/>
              <a:gd name="connsiteY3486" fmla="*/ 4868073 h 10286998"/>
              <a:gd name="connsiteX3487" fmla="*/ 8081078 w 10031702"/>
              <a:gd name="connsiteY3487" fmla="*/ 4893423 h 10286998"/>
              <a:gd name="connsiteX3488" fmla="*/ 8076611 w 10031702"/>
              <a:gd name="connsiteY3488" fmla="*/ 4904194 h 10286998"/>
              <a:gd name="connsiteX3489" fmla="*/ 8078006 w 10031702"/>
              <a:gd name="connsiteY3489" fmla="*/ 4907778 h 10286998"/>
              <a:gd name="connsiteX3490" fmla="*/ 8072147 w 10031702"/>
              <a:gd name="connsiteY3490" fmla="*/ 4914964 h 10286998"/>
              <a:gd name="connsiteX3491" fmla="*/ 8060153 w 10031702"/>
              <a:gd name="connsiteY3491" fmla="*/ 4895265 h 10286998"/>
              <a:gd name="connsiteX3492" fmla="*/ 8053180 w 10031702"/>
              <a:gd name="connsiteY3492" fmla="*/ 4877348 h 10286998"/>
              <a:gd name="connsiteX3493" fmla="*/ 8045376 w 10031702"/>
              <a:gd name="connsiteY3493" fmla="*/ 4812802 h 10286998"/>
              <a:gd name="connsiteX3494" fmla="*/ 8053117 w 10031702"/>
              <a:gd name="connsiteY3494" fmla="*/ 4825605 h 10286998"/>
              <a:gd name="connsiteX3495" fmla="*/ 8053498 w 10031702"/>
              <a:gd name="connsiteY3495" fmla="*/ 4817861 h 10286998"/>
              <a:gd name="connsiteX3496" fmla="*/ 8057790 w 10031702"/>
              <a:gd name="connsiteY3496" fmla="*/ 4795279 h 10286998"/>
              <a:gd name="connsiteX3497" fmla="*/ 8063851 w 10031702"/>
              <a:gd name="connsiteY3497" fmla="*/ 4791001 h 10286998"/>
              <a:gd name="connsiteX3498" fmla="*/ 8065381 w 10031702"/>
              <a:gd name="connsiteY3498" fmla="*/ 4791818 h 10286998"/>
              <a:gd name="connsiteX3499" fmla="*/ 8070820 w 10031702"/>
              <a:gd name="connsiteY3499" fmla="*/ 4780505 h 10286998"/>
              <a:gd name="connsiteX3500" fmla="*/ 8132350 w 10031702"/>
              <a:gd name="connsiteY3500" fmla="*/ 4750226 h 10286998"/>
              <a:gd name="connsiteX3501" fmla="*/ 7718348 w 10031702"/>
              <a:gd name="connsiteY3501" fmla="*/ 4746574 h 10286998"/>
              <a:gd name="connsiteX3502" fmla="*/ 7719283 w 10031702"/>
              <a:gd name="connsiteY3502" fmla="*/ 4751390 h 10286998"/>
              <a:gd name="connsiteX3503" fmla="*/ 7719771 w 10031702"/>
              <a:gd name="connsiteY3503" fmla="*/ 4750813 h 10286998"/>
              <a:gd name="connsiteX3504" fmla="*/ 8226393 w 10031702"/>
              <a:gd name="connsiteY3504" fmla="*/ 4737038 h 10286998"/>
              <a:gd name="connsiteX3505" fmla="*/ 8215829 w 10031702"/>
              <a:gd name="connsiteY3505" fmla="*/ 4759118 h 10286998"/>
              <a:gd name="connsiteX3506" fmla="*/ 8205046 w 10031702"/>
              <a:gd name="connsiteY3506" fmla="*/ 4769137 h 10286998"/>
              <a:gd name="connsiteX3507" fmla="*/ 8212142 w 10031702"/>
              <a:gd name="connsiteY3507" fmla="*/ 4766543 h 10286998"/>
              <a:gd name="connsiteX3508" fmla="*/ 8219497 w 10031702"/>
              <a:gd name="connsiteY3508" fmla="*/ 4764089 h 10286998"/>
              <a:gd name="connsiteX3509" fmla="*/ 8228837 w 10031702"/>
              <a:gd name="connsiteY3509" fmla="*/ 4763970 h 10286998"/>
              <a:gd name="connsiteX3510" fmla="*/ 8248171 w 10031702"/>
              <a:gd name="connsiteY3510" fmla="*/ 4766078 h 10286998"/>
              <a:gd name="connsiteX3511" fmla="*/ 8239780 w 10031702"/>
              <a:gd name="connsiteY3511" fmla="*/ 4832237 h 10286998"/>
              <a:gd name="connsiteX3512" fmla="*/ 8236649 w 10031702"/>
              <a:gd name="connsiteY3512" fmla="*/ 4831866 h 10286998"/>
              <a:gd name="connsiteX3513" fmla="*/ 8234240 w 10031702"/>
              <a:gd name="connsiteY3513" fmla="*/ 4865829 h 10286998"/>
              <a:gd name="connsiteX3514" fmla="*/ 8236142 w 10031702"/>
              <a:gd name="connsiteY3514" fmla="*/ 4861123 h 10286998"/>
              <a:gd name="connsiteX3515" fmla="*/ 8253472 w 10031702"/>
              <a:gd name="connsiteY3515" fmla="*/ 4848370 h 10286998"/>
              <a:gd name="connsiteX3516" fmla="*/ 8253553 w 10031702"/>
              <a:gd name="connsiteY3516" fmla="*/ 4848384 h 10286998"/>
              <a:gd name="connsiteX3517" fmla="*/ 8268189 w 10031702"/>
              <a:gd name="connsiteY3517" fmla="*/ 4836128 h 10286998"/>
              <a:gd name="connsiteX3518" fmla="*/ 8301271 w 10031702"/>
              <a:gd name="connsiteY3518" fmla="*/ 4866093 h 10286998"/>
              <a:gd name="connsiteX3519" fmla="*/ 8306578 w 10031702"/>
              <a:gd name="connsiteY3519" fmla="*/ 4880436 h 10286998"/>
              <a:gd name="connsiteX3520" fmla="*/ 8285602 w 10031702"/>
              <a:gd name="connsiteY3520" fmla="*/ 4896199 h 10286998"/>
              <a:gd name="connsiteX3521" fmla="*/ 8277962 w 10031702"/>
              <a:gd name="connsiteY3521" fmla="*/ 4895792 h 10286998"/>
              <a:gd name="connsiteX3522" fmla="*/ 8275303 w 10031702"/>
              <a:gd name="connsiteY3522" fmla="*/ 4904896 h 10286998"/>
              <a:gd name="connsiteX3523" fmla="*/ 8269446 w 10031702"/>
              <a:gd name="connsiteY3523" fmla="*/ 4907079 h 10286998"/>
              <a:gd name="connsiteX3524" fmla="*/ 8300586 w 10031702"/>
              <a:gd name="connsiteY3524" fmla="*/ 4904742 h 10286998"/>
              <a:gd name="connsiteX3525" fmla="*/ 8376658 w 10031702"/>
              <a:gd name="connsiteY3525" fmla="*/ 4934624 h 10286998"/>
              <a:gd name="connsiteX3526" fmla="*/ 8344889 w 10031702"/>
              <a:gd name="connsiteY3526" fmla="*/ 4996038 h 10286998"/>
              <a:gd name="connsiteX3527" fmla="*/ 8299615 w 10031702"/>
              <a:gd name="connsiteY3527" fmla="*/ 5015547 h 10286998"/>
              <a:gd name="connsiteX3528" fmla="*/ 8256446 w 10031702"/>
              <a:gd name="connsiteY3528" fmla="*/ 5011260 h 10286998"/>
              <a:gd name="connsiteX3529" fmla="*/ 8256256 w 10031702"/>
              <a:gd name="connsiteY3529" fmla="*/ 5012803 h 10286998"/>
              <a:gd name="connsiteX3530" fmla="*/ 8224375 w 10031702"/>
              <a:gd name="connsiteY3530" fmla="*/ 5059330 h 10286998"/>
              <a:gd name="connsiteX3531" fmla="*/ 8163220 w 10031702"/>
              <a:gd name="connsiteY3531" fmla="*/ 5019170 h 10286998"/>
              <a:gd name="connsiteX3532" fmla="*/ 8159201 w 10031702"/>
              <a:gd name="connsiteY3532" fmla="*/ 5009550 h 10286998"/>
              <a:gd name="connsiteX3533" fmla="*/ 8158876 w 10031702"/>
              <a:gd name="connsiteY3533" fmla="*/ 5011234 h 10286998"/>
              <a:gd name="connsiteX3534" fmla="*/ 8155129 w 10031702"/>
              <a:gd name="connsiteY3534" fmla="*/ 5014801 h 10286998"/>
              <a:gd name="connsiteX3535" fmla="*/ 8123651 w 10031702"/>
              <a:gd name="connsiteY3535" fmla="*/ 5005327 h 10286998"/>
              <a:gd name="connsiteX3536" fmla="*/ 8140967 w 10031702"/>
              <a:gd name="connsiteY3536" fmla="*/ 4987803 h 10286998"/>
              <a:gd name="connsiteX3537" fmla="*/ 8150651 w 10031702"/>
              <a:gd name="connsiteY3537" fmla="*/ 4987729 h 10286998"/>
              <a:gd name="connsiteX3538" fmla="*/ 8154287 w 10031702"/>
              <a:gd name="connsiteY3538" fmla="*/ 4956296 h 10286998"/>
              <a:gd name="connsiteX3539" fmla="*/ 8209180 w 10031702"/>
              <a:gd name="connsiteY3539" fmla="*/ 4927333 h 10286998"/>
              <a:gd name="connsiteX3540" fmla="*/ 8221307 w 10031702"/>
              <a:gd name="connsiteY3540" fmla="*/ 4933842 h 10286998"/>
              <a:gd name="connsiteX3541" fmla="*/ 8222698 w 10031702"/>
              <a:gd name="connsiteY3541" fmla="*/ 4924860 h 10286998"/>
              <a:gd name="connsiteX3542" fmla="*/ 8253506 w 10031702"/>
              <a:gd name="connsiteY3542" fmla="*/ 4909777 h 10286998"/>
              <a:gd name="connsiteX3543" fmla="*/ 8244209 w 10031702"/>
              <a:gd name="connsiteY3543" fmla="*/ 4909039 h 10286998"/>
              <a:gd name="connsiteX3544" fmla="*/ 8223763 w 10031702"/>
              <a:gd name="connsiteY3544" fmla="*/ 4891743 h 10286998"/>
              <a:gd name="connsiteX3545" fmla="*/ 8232328 w 10031702"/>
              <a:gd name="connsiteY3545" fmla="*/ 4870559 h 10286998"/>
              <a:gd name="connsiteX3546" fmla="*/ 8220360 w 10031702"/>
              <a:gd name="connsiteY3546" fmla="*/ 4884020 h 10286998"/>
              <a:gd name="connsiteX3547" fmla="*/ 8195254 w 10031702"/>
              <a:gd name="connsiteY3547" fmla="*/ 4899145 h 10286998"/>
              <a:gd name="connsiteX3548" fmla="*/ 8179172 w 10031702"/>
              <a:gd name="connsiteY3548" fmla="*/ 4880294 h 10286998"/>
              <a:gd name="connsiteX3549" fmla="*/ 8178293 w 10031702"/>
              <a:gd name="connsiteY3549" fmla="*/ 4871496 h 10286998"/>
              <a:gd name="connsiteX3550" fmla="*/ 8167300 w 10031702"/>
              <a:gd name="connsiteY3550" fmla="*/ 4873621 h 10286998"/>
              <a:gd name="connsiteX3551" fmla="*/ 8159577 w 10031702"/>
              <a:gd name="connsiteY3551" fmla="*/ 4862281 h 10286998"/>
              <a:gd name="connsiteX3552" fmla="*/ 8155433 w 10031702"/>
              <a:gd name="connsiteY3552" fmla="*/ 4864604 h 10286998"/>
              <a:gd name="connsiteX3553" fmla="*/ 8138516 w 10031702"/>
              <a:gd name="connsiteY3553" fmla="*/ 4870063 h 10286998"/>
              <a:gd name="connsiteX3554" fmla="*/ 8139575 w 10031702"/>
              <a:gd name="connsiteY3554" fmla="*/ 4871957 h 10286998"/>
              <a:gd name="connsiteX3555" fmla="*/ 8135659 w 10031702"/>
              <a:gd name="connsiteY3555" fmla="*/ 4883060 h 10286998"/>
              <a:gd name="connsiteX3556" fmla="*/ 8104610 w 10031702"/>
              <a:gd name="connsiteY3556" fmla="*/ 4889486 h 10286998"/>
              <a:gd name="connsiteX3557" fmla="*/ 8085336 w 10031702"/>
              <a:gd name="connsiteY3557" fmla="*/ 4896450 h 10286998"/>
              <a:gd name="connsiteX3558" fmla="*/ 8108187 w 10031702"/>
              <a:gd name="connsiteY3558" fmla="*/ 4881800 h 10286998"/>
              <a:gd name="connsiteX3559" fmla="*/ 8111591 w 10031702"/>
              <a:gd name="connsiteY3559" fmla="*/ 4870181 h 10286998"/>
              <a:gd name="connsiteX3560" fmla="*/ 8119253 w 10031702"/>
              <a:gd name="connsiteY3560" fmla="*/ 4866948 h 10286998"/>
              <a:gd name="connsiteX3561" fmla="*/ 8117670 w 10031702"/>
              <a:gd name="connsiteY3561" fmla="*/ 4862026 h 10286998"/>
              <a:gd name="connsiteX3562" fmla="*/ 8112014 w 10031702"/>
              <a:gd name="connsiteY3562" fmla="*/ 4851093 h 10286998"/>
              <a:gd name="connsiteX3563" fmla="*/ 8140256 w 10031702"/>
              <a:gd name="connsiteY3563" fmla="*/ 4841519 h 10286998"/>
              <a:gd name="connsiteX3564" fmla="*/ 8152862 w 10031702"/>
              <a:gd name="connsiteY3564" fmla="*/ 4839381 h 10286998"/>
              <a:gd name="connsiteX3565" fmla="*/ 8152707 w 10031702"/>
              <a:gd name="connsiteY3565" fmla="*/ 4838156 h 10286998"/>
              <a:gd name="connsiteX3566" fmla="*/ 8163970 w 10031702"/>
              <a:gd name="connsiteY3566" fmla="*/ 4816714 h 10286998"/>
              <a:gd name="connsiteX3567" fmla="*/ 8170961 w 10031702"/>
              <a:gd name="connsiteY3567" fmla="*/ 4812630 h 10286998"/>
              <a:gd name="connsiteX3568" fmla="*/ 8170812 w 10031702"/>
              <a:gd name="connsiteY3568" fmla="*/ 4812556 h 10286998"/>
              <a:gd name="connsiteX3569" fmla="*/ 8166001 w 10031702"/>
              <a:gd name="connsiteY3569" fmla="*/ 4793656 h 10286998"/>
              <a:gd name="connsiteX3570" fmla="*/ 8153049 w 10031702"/>
              <a:gd name="connsiteY3570" fmla="*/ 4796232 h 10286998"/>
              <a:gd name="connsiteX3571" fmla="*/ 8181823 w 10031702"/>
              <a:gd name="connsiteY3571" fmla="*/ 4755681 h 10286998"/>
              <a:gd name="connsiteX3572" fmla="*/ 8226393 w 10031702"/>
              <a:gd name="connsiteY3572" fmla="*/ 4737038 h 10286998"/>
              <a:gd name="connsiteX3573" fmla="*/ 7961107 w 10031702"/>
              <a:gd name="connsiteY3573" fmla="*/ 4729448 h 10286998"/>
              <a:gd name="connsiteX3574" fmla="*/ 7979379 w 10031702"/>
              <a:gd name="connsiteY3574" fmla="*/ 4739987 h 10286998"/>
              <a:gd name="connsiteX3575" fmla="*/ 8000104 w 10031702"/>
              <a:gd name="connsiteY3575" fmla="*/ 4779599 h 10286998"/>
              <a:gd name="connsiteX3576" fmla="*/ 7964669 w 10031702"/>
              <a:gd name="connsiteY3576" fmla="*/ 4785865 h 10286998"/>
              <a:gd name="connsiteX3577" fmla="*/ 7961083 w 10031702"/>
              <a:gd name="connsiteY3577" fmla="*/ 4781252 h 10286998"/>
              <a:gd name="connsiteX3578" fmla="*/ 7944735 w 10031702"/>
              <a:gd name="connsiteY3578" fmla="*/ 4734310 h 10286998"/>
              <a:gd name="connsiteX3579" fmla="*/ 7961107 w 10031702"/>
              <a:gd name="connsiteY3579" fmla="*/ 4729448 h 10286998"/>
              <a:gd name="connsiteX3580" fmla="*/ 9097591 w 10031702"/>
              <a:gd name="connsiteY3580" fmla="*/ 4719430 h 10286998"/>
              <a:gd name="connsiteX3581" fmla="*/ 9099291 w 10031702"/>
              <a:gd name="connsiteY3581" fmla="*/ 4722726 h 10286998"/>
              <a:gd name="connsiteX3582" fmla="*/ 9100524 w 10031702"/>
              <a:gd name="connsiteY3582" fmla="*/ 4723046 h 10286998"/>
              <a:gd name="connsiteX3583" fmla="*/ 9099439 w 10031702"/>
              <a:gd name="connsiteY3583" fmla="*/ 4731336 h 10286998"/>
              <a:gd name="connsiteX3584" fmla="*/ 9094646 w 10031702"/>
              <a:gd name="connsiteY3584" fmla="*/ 4738669 h 10286998"/>
              <a:gd name="connsiteX3585" fmla="*/ 9084608 w 10031702"/>
              <a:gd name="connsiteY3585" fmla="*/ 4727501 h 10286998"/>
              <a:gd name="connsiteX3586" fmla="*/ 9091099 w 10031702"/>
              <a:gd name="connsiteY3586" fmla="*/ 4723465 h 10286998"/>
              <a:gd name="connsiteX3587" fmla="*/ 9089401 w 10031702"/>
              <a:gd name="connsiteY3587" fmla="*/ 4720169 h 10286998"/>
              <a:gd name="connsiteX3588" fmla="*/ 9097591 w 10031702"/>
              <a:gd name="connsiteY3588" fmla="*/ 4719430 h 10286998"/>
              <a:gd name="connsiteX3589" fmla="*/ 7838248 w 10031702"/>
              <a:gd name="connsiteY3589" fmla="*/ 4716655 h 10286998"/>
              <a:gd name="connsiteX3590" fmla="*/ 7857808 w 10031702"/>
              <a:gd name="connsiteY3590" fmla="*/ 4726073 h 10286998"/>
              <a:gd name="connsiteX3591" fmla="*/ 7831806 w 10031702"/>
              <a:gd name="connsiteY3591" fmla="*/ 4747391 h 10286998"/>
              <a:gd name="connsiteX3592" fmla="*/ 7819268 w 10031702"/>
              <a:gd name="connsiteY3592" fmla="*/ 4724948 h 10286998"/>
              <a:gd name="connsiteX3593" fmla="*/ 7838248 w 10031702"/>
              <a:gd name="connsiteY3593" fmla="*/ 4716655 h 10286998"/>
              <a:gd name="connsiteX3594" fmla="*/ 7897608 w 10031702"/>
              <a:gd name="connsiteY3594" fmla="*/ 4707414 h 10286998"/>
              <a:gd name="connsiteX3595" fmla="*/ 7900802 w 10031702"/>
              <a:gd name="connsiteY3595" fmla="*/ 4709318 h 10286998"/>
              <a:gd name="connsiteX3596" fmla="*/ 7902154 w 10031702"/>
              <a:gd name="connsiteY3596" fmla="*/ 4709017 h 10286998"/>
              <a:gd name="connsiteX3597" fmla="*/ 7904970 w 10031702"/>
              <a:gd name="connsiteY3597" fmla="*/ 4716225 h 10286998"/>
              <a:gd name="connsiteX3598" fmla="*/ 7906742 w 10031702"/>
              <a:gd name="connsiteY3598" fmla="*/ 4721704 h 10286998"/>
              <a:gd name="connsiteX3599" fmla="*/ 7903726 w 10031702"/>
              <a:gd name="connsiteY3599" fmla="*/ 4724331 h 10286998"/>
              <a:gd name="connsiteX3600" fmla="*/ 7888733 w 10031702"/>
              <a:gd name="connsiteY3600" fmla="*/ 4719823 h 10286998"/>
              <a:gd name="connsiteX3601" fmla="*/ 7893170 w 10031702"/>
              <a:gd name="connsiteY3601" fmla="*/ 4713619 h 10286998"/>
              <a:gd name="connsiteX3602" fmla="*/ 7889978 w 10031702"/>
              <a:gd name="connsiteY3602" fmla="*/ 4711716 h 10286998"/>
              <a:gd name="connsiteX3603" fmla="*/ 7897608 w 10031702"/>
              <a:gd name="connsiteY3603" fmla="*/ 4707414 h 10286998"/>
              <a:gd name="connsiteX3604" fmla="*/ 7973762 w 10031702"/>
              <a:gd name="connsiteY3604" fmla="*/ 4703784 h 10286998"/>
              <a:gd name="connsiteX3605" fmla="*/ 7987883 w 10031702"/>
              <a:gd name="connsiteY3605" fmla="*/ 4713282 h 10286998"/>
              <a:gd name="connsiteX3606" fmla="*/ 7979179 w 10031702"/>
              <a:gd name="connsiteY3606" fmla="*/ 4723262 h 10286998"/>
              <a:gd name="connsiteX3607" fmla="*/ 7973762 w 10031702"/>
              <a:gd name="connsiteY3607" fmla="*/ 4703784 h 10286998"/>
              <a:gd name="connsiteX3608" fmla="*/ 8603246 w 10031702"/>
              <a:gd name="connsiteY3608" fmla="*/ 4700366 h 10286998"/>
              <a:gd name="connsiteX3609" fmla="*/ 8609194 w 10031702"/>
              <a:gd name="connsiteY3609" fmla="*/ 4704184 h 10286998"/>
              <a:gd name="connsiteX3610" fmla="*/ 8611353 w 10031702"/>
              <a:gd name="connsiteY3610" fmla="*/ 4700819 h 10286998"/>
              <a:gd name="connsiteX3611" fmla="*/ 8615142 w 10031702"/>
              <a:gd name="connsiteY3611" fmla="*/ 4708000 h 10286998"/>
              <a:gd name="connsiteX3612" fmla="*/ 8612984 w 10031702"/>
              <a:gd name="connsiteY3612" fmla="*/ 4711366 h 10286998"/>
              <a:gd name="connsiteX3613" fmla="*/ 8613186 w 10031702"/>
              <a:gd name="connsiteY3613" fmla="*/ 4712684 h 10286998"/>
              <a:gd name="connsiteX3614" fmla="*/ 8605692 w 10031702"/>
              <a:gd name="connsiteY3614" fmla="*/ 4716184 h 10286998"/>
              <a:gd name="connsiteX3615" fmla="*/ 8597584 w 10031702"/>
              <a:gd name="connsiteY3615" fmla="*/ 4715732 h 10286998"/>
              <a:gd name="connsiteX3616" fmla="*/ 8603246 w 10031702"/>
              <a:gd name="connsiteY3616" fmla="*/ 4700366 h 10286998"/>
              <a:gd name="connsiteX3617" fmla="*/ 8957699 w 10031702"/>
              <a:gd name="connsiteY3617" fmla="*/ 4698856 h 10286998"/>
              <a:gd name="connsiteX3618" fmla="*/ 8971249 w 10031702"/>
              <a:gd name="connsiteY3618" fmla="*/ 4700405 h 10286998"/>
              <a:gd name="connsiteX3619" fmla="*/ 8975029 w 10031702"/>
              <a:gd name="connsiteY3619" fmla="*/ 4709750 h 10286998"/>
              <a:gd name="connsiteX3620" fmla="*/ 8977382 w 10031702"/>
              <a:gd name="connsiteY3620" fmla="*/ 4721805 h 10286998"/>
              <a:gd name="connsiteX3621" fmla="*/ 8936505 w 10031702"/>
              <a:gd name="connsiteY3621" fmla="*/ 4733194 h 10286998"/>
              <a:gd name="connsiteX3622" fmla="*/ 8957699 w 10031702"/>
              <a:gd name="connsiteY3622" fmla="*/ 4698856 h 10286998"/>
              <a:gd name="connsiteX3623" fmla="*/ 8041451 w 10031702"/>
              <a:gd name="connsiteY3623" fmla="*/ 4681681 h 10286998"/>
              <a:gd name="connsiteX3624" fmla="*/ 8049832 w 10031702"/>
              <a:gd name="connsiteY3624" fmla="*/ 4698032 h 10286998"/>
              <a:gd name="connsiteX3625" fmla="*/ 8026391 w 10031702"/>
              <a:gd name="connsiteY3625" fmla="*/ 4704256 h 10286998"/>
              <a:gd name="connsiteX3626" fmla="*/ 8041451 w 10031702"/>
              <a:gd name="connsiteY3626" fmla="*/ 4681681 h 10286998"/>
              <a:gd name="connsiteX3627" fmla="*/ 8431528 w 10031702"/>
              <a:gd name="connsiteY3627" fmla="*/ 4669341 h 10286998"/>
              <a:gd name="connsiteX3628" fmla="*/ 8458318 w 10031702"/>
              <a:gd name="connsiteY3628" fmla="*/ 4681831 h 10286998"/>
              <a:gd name="connsiteX3629" fmla="*/ 8463068 w 10031702"/>
              <a:gd name="connsiteY3629" fmla="*/ 4727160 h 10286998"/>
              <a:gd name="connsiteX3630" fmla="*/ 8470471 w 10031702"/>
              <a:gd name="connsiteY3630" fmla="*/ 4732422 h 10286998"/>
              <a:gd name="connsiteX3631" fmla="*/ 8477078 w 10031702"/>
              <a:gd name="connsiteY3631" fmla="*/ 4749707 h 10286998"/>
              <a:gd name="connsiteX3632" fmla="*/ 8469145 w 10031702"/>
              <a:gd name="connsiteY3632" fmla="*/ 4752455 h 10286998"/>
              <a:gd name="connsiteX3633" fmla="*/ 8458702 w 10031702"/>
              <a:gd name="connsiteY3633" fmla="*/ 4734545 h 10286998"/>
              <a:gd name="connsiteX3634" fmla="*/ 8454869 w 10031702"/>
              <a:gd name="connsiteY3634" fmla="*/ 4733918 h 10286998"/>
              <a:gd name="connsiteX3635" fmla="*/ 8446670 w 10031702"/>
              <a:gd name="connsiteY3635" fmla="*/ 4740673 h 10286998"/>
              <a:gd name="connsiteX3636" fmla="*/ 8408327 w 10031702"/>
              <a:gd name="connsiteY3636" fmla="*/ 4734390 h 10286998"/>
              <a:gd name="connsiteX3637" fmla="*/ 8399742 w 10031702"/>
              <a:gd name="connsiteY3637" fmla="*/ 4688434 h 10286998"/>
              <a:gd name="connsiteX3638" fmla="*/ 8412570 w 10031702"/>
              <a:gd name="connsiteY3638" fmla="*/ 4670285 h 10286998"/>
              <a:gd name="connsiteX3639" fmla="*/ 8431528 w 10031702"/>
              <a:gd name="connsiteY3639" fmla="*/ 4669341 h 10286998"/>
              <a:gd name="connsiteX3640" fmla="*/ 7784062 w 10031702"/>
              <a:gd name="connsiteY3640" fmla="*/ 4657665 h 10286998"/>
              <a:gd name="connsiteX3641" fmla="*/ 7782301 w 10031702"/>
              <a:gd name="connsiteY3641" fmla="*/ 4659893 h 10286998"/>
              <a:gd name="connsiteX3642" fmla="*/ 7767635 w 10031702"/>
              <a:gd name="connsiteY3642" fmla="*/ 4670127 h 10286998"/>
              <a:gd name="connsiteX3643" fmla="*/ 7766747 w 10031702"/>
              <a:gd name="connsiteY3643" fmla="*/ 4670511 h 10286998"/>
              <a:gd name="connsiteX3644" fmla="*/ 7754604 w 10031702"/>
              <a:gd name="connsiteY3644" fmla="*/ 4682830 h 10286998"/>
              <a:gd name="connsiteX3645" fmla="*/ 7746698 w 10031702"/>
              <a:gd name="connsiteY3645" fmla="*/ 4693717 h 10286998"/>
              <a:gd name="connsiteX3646" fmla="*/ 7746962 w 10031702"/>
              <a:gd name="connsiteY3646" fmla="*/ 4725476 h 10286998"/>
              <a:gd name="connsiteX3647" fmla="*/ 7767830 w 10031702"/>
              <a:gd name="connsiteY3647" fmla="*/ 4717338 h 10286998"/>
              <a:gd name="connsiteX3648" fmla="*/ 7750099 w 10031702"/>
              <a:gd name="connsiteY3648" fmla="*/ 4755506 h 10286998"/>
              <a:gd name="connsiteX3649" fmla="*/ 7757033 w 10031702"/>
              <a:gd name="connsiteY3649" fmla="*/ 4760723 h 10286998"/>
              <a:gd name="connsiteX3650" fmla="*/ 7764872 w 10031702"/>
              <a:gd name="connsiteY3650" fmla="*/ 4784814 h 10286998"/>
              <a:gd name="connsiteX3651" fmla="*/ 7761312 w 10031702"/>
              <a:gd name="connsiteY3651" fmla="*/ 4810079 h 10286998"/>
              <a:gd name="connsiteX3652" fmla="*/ 7739712 w 10031702"/>
              <a:gd name="connsiteY3652" fmla="*/ 4794376 h 10286998"/>
              <a:gd name="connsiteX3653" fmla="*/ 7740440 w 10031702"/>
              <a:gd name="connsiteY3653" fmla="*/ 4776249 h 10286998"/>
              <a:gd name="connsiteX3654" fmla="*/ 7740431 w 10031702"/>
              <a:gd name="connsiteY3654" fmla="*/ 4776160 h 10286998"/>
              <a:gd name="connsiteX3655" fmla="*/ 7731566 w 10031702"/>
              <a:gd name="connsiteY3655" fmla="*/ 4795093 h 10286998"/>
              <a:gd name="connsiteX3656" fmla="*/ 7727576 w 10031702"/>
              <a:gd name="connsiteY3656" fmla="*/ 4800029 h 10286998"/>
              <a:gd name="connsiteX3657" fmla="*/ 7727531 w 10031702"/>
              <a:gd name="connsiteY3657" fmla="*/ 4801481 h 10286998"/>
              <a:gd name="connsiteX3658" fmla="*/ 7724137 w 10031702"/>
              <a:gd name="connsiteY3658" fmla="*/ 4814382 h 10286998"/>
              <a:gd name="connsiteX3659" fmla="*/ 7726488 w 10031702"/>
              <a:gd name="connsiteY3659" fmla="*/ 4819889 h 10286998"/>
              <a:gd name="connsiteX3660" fmla="*/ 7737641 w 10031702"/>
              <a:gd name="connsiteY3660" fmla="*/ 4846023 h 10286998"/>
              <a:gd name="connsiteX3661" fmla="*/ 7737641 w 10031702"/>
              <a:gd name="connsiteY3661" fmla="*/ 4827941 h 10286998"/>
              <a:gd name="connsiteX3662" fmla="*/ 7737641 w 10031702"/>
              <a:gd name="connsiteY3662" fmla="*/ 4809859 h 10286998"/>
              <a:gd name="connsiteX3663" fmla="*/ 7747287 w 10031702"/>
              <a:gd name="connsiteY3663" fmla="*/ 4827941 h 10286998"/>
              <a:gd name="connsiteX3664" fmla="*/ 7747287 w 10031702"/>
              <a:gd name="connsiteY3664" fmla="*/ 4850043 h 10286998"/>
              <a:gd name="connsiteX3665" fmla="*/ 7785872 w 10031702"/>
              <a:gd name="connsiteY3665" fmla="*/ 4843408 h 10286998"/>
              <a:gd name="connsiteX3666" fmla="*/ 7805174 w 10031702"/>
              <a:gd name="connsiteY3666" fmla="*/ 4882875 h 10286998"/>
              <a:gd name="connsiteX3667" fmla="*/ 7805174 w 10031702"/>
              <a:gd name="connsiteY3667" fmla="*/ 4836983 h 10286998"/>
              <a:gd name="connsiteX3668" fmla="*/ 7803968 w 10031702"/>
              <a:gd name="connsiteY3668" fmla="*/ 4781606 h 10286998"/>
              <a:gd name="connsiteX3669" fmla="*/ 7798495 w 10031702"/>
              <a:gd name="connsiteY3669" fmla="*/ 4741305 h 10286998"/>
              <a:gd name="connsiteX3670" fmla="*/ 7787898 w 10031702"/>
              <a:gd name="connsiteY3670" fmla="*/ 4761799 h 10286998"/>
              <a:gd name="connsiteX3671" fmla="*/ 7772465 w 10031702"/>
              <a:gd name="connsiteY3671" fmla="*/ 4778855 h 10286998"/>
              <a:gd name="connsiteX3672" fmla="*/ 7778528 w 10031702"/>
              <a:gd name="connsiteY3672" fmla="*/ 4752193 h 10286998"/>
              <a:gd name="connsiteX3673" fmla="*/ 7796964 w 10031702"/>
              <a:gd name="connsiteY3673" fmla="*/ 4730019 h 10286998"/>
              <a:gd name="connsiteX3674" fmla="*/ 7795529 w 10031702"/>
              <a:gd name="connsiteY3674" fmla="*/ 4719451 h 10286998"/>
              <a:gd name="connsiteX3675" fmla="*/ 7989477 w 10031702"/>
              <a:gd name="connsiteY3675" fmla="*/ 4645340 h 10286998"/>
              <a:gd name="connsiteX3676" fmla="*/ 7993097 w 10031702"/>
              <a:gd name="connsiteY3676" fmla="*/ 4650514 h 10286998"/>
              <a:gd name="connsiteX3677" fmla="*/ 7995073 w 10031702"/>
              <a:gd name="connsiteY3677" fmla="*/ 4659723 h 10286998"/>
              <a:gd name="connsiteX3678" fmla="*/ 7975720 w 10031702"/>
              <a:gd name="connsiteY3678" fmla="*/ 4665047 h 10286998"/>
              <a:gd name="connsiteX3679" fmla="*/ 7967932 w 10031702"/>
              <a:gd name="connsiteY3679" fmla="*/ 4656044 h 10286998"/>
              <a:gd name="connsiteX3680" fmla="*/ 7977304 w 10031702"/>
              <a:gd name="connsiteY3680" fmla="*/ 4647096 h 10286998"/>
              <a:gd name="connsiteX3681" fmla="*/ 7989477 w 10031702"/>
              <a:gd name="connsiteY3681" fmla="*/ 4645340 h 10286998"/>
              <a:gd name="connsiteX3682" fmla="*/ 8250202 w 10031702"/>
              <a:gd name="connsiteY3682" fmla="*/ 4636476 h 10286998"/>
              <a:gd name="connsiteX3683" fmla="*/ 8242723 w 10031702"/>
              <a:gd name="connsiteY3683" fmla="*/ 4640582 h 10286998"/>
              <a:gd name="connsiteX3684" fmla="*/ 8250202 w 10031702"/>
              <a:gd name="connsiteY3684" fmla="*/ 4636476 h 10286998"/>
              <a:gd name="connsiteX3685" fmla="*/ 8627241 w 10031702"/>
              <a:gd name="connsiteY3685" fmla="*/ 4621669 h 10286998"/>
              <a:gd name="connsiteX3686" fmla="*/ 8688849 w 10031702"/>
              <a:gd name="connsiteY3686" fmla="*/ 4625063 h 10286998"/>
              <a:gd name="connsiteX3687" fmla="*/ 8696888 w 10031702"/>
              <a:gd name="connsiteY3687" fmla="*/ 4633509 h 10286998"/>
              <a:gd name="connsiteX3688" fmla="*/ 8700730 w 10031702"/>
              <a:gd name="connsiteY3688" fmla="*/ 4633685 h 10286998"/>
              <a:gd name="connsiteX3689" fmla="*/ 8704928 w 10031702"/>
              <a:gd name="connsiteY3689" fmla="*/ 4641953 h 10286998"/>
              <a:gd name="connsiteX3690" fmla="*/ 8682059 w 10031702"/>
              <a:gd name="connsiteY3690" fmla="*/ 4644943 h 10286998"/>
              <a:gd name="connsiteX3691" fmla="*/ 8662852 w 10031702"/>
              <a:gd name="connsiteY3691" fmla="*/ 4644062 h 10286998"/>
              <a:gd name="connsiteX3692" fmla="*/ 8600676 w 10031702"/>
              <a:gd name="connsiteY3692" fmla="*/ 4625057 h 10286998"/>
              <a:gd name="connsiteX3693" fmla="*/ 8627241 w 10031702"/>
              <a:gd name="connsiteY3693" fmla="*/ 4621669 h 10286998"/>
              <a:gd name="connsiteX3694" fmla="*/ 8196785 w 10031702"/>
              <a:gd name="connsiteY3694" fmla="*/ 4603332 h 10286998"/>
              <a:gd name="connsiteX3695" fmla="*/ 8234872 w 10031702"/>
              <a:gd name="connsiteY3695" fmla="*/ 4608410 h 10286998"/>
              <a:gd name="connsiteX3696" fmla="*/ 8242580 w 10031702"/>
              <a:gd name="connsiteY3696" fmla="*/ 4608763 h 10286998"/>
              <a:gd name="connsiteX3697" fmla="*/ 8250639 w 10031702"/>
              <a:gd name="connsiteY3697" fmla="*/ 4617024 h 10286998"/>
              <a:gd name="connsiteX3698" fmla="*/ 8216123 w 10031702"/>
              <a:gd name="connsiteY3698" fmla="*/ 4619386 h 10286998"/>
              <a:gd name="connsiteX3699" fmla="*/ 8196853 w 10031702"/>
              <a:gd name="connsiteY3699" fmla="*/ 4618502 h 10286998"/>
              <a:gd name="connsiteX3700" fmla="*/ 8188794 w 10031702"/>
              <a:gd name="connsiteY3700" fmla="*/ 4610241 h 10286998"/>
              <a:gd name="connsiteX3701" fmla="*/ 8188620 w 10031702"/>
              <a:gd name="connsiteY3701" fmla="*/ 4606287 h 10286998"/>
              <a:gd name="connsiteX3702" fmla="*/ 8196785 w 10031702"/>
              <a:gd name="connsiteY3702" fmla="*/ 4603332 h 10286998"/>
              <a:gd name="connsiteX3703" fmla="*/ 8080158 w 10031702"/>
              <a:gd name="connsiteY3703" fmla="*/ 4598822 h 10286998"/>
              <a:gd name="connsiteX3704" fmla="*/ 8077090 w 10031702"/>
              <a:gd name="connsiteY3704" fmla="*/ 4601343 h 10286998"/>
              <a:gd name="connsiteX3705" fmla="*/ 8080796 w 10031702"/>
              <a:gd name="connsiteY3705" fmla="*/ 4605690 h 10286998"/>
              <a:gd name="connsiteX3706" fmla="*/ 8079025 w 10031702"/>
              <a:gd name="connsiteY3706" fmla="*/ 4602250 h 10286998"/>
              <a:gd name="connsiteX3707" fmla="*/ 8375776 w 10031702"/>
              <a:gd name="connsiteY3707" fmla="*/ 4595721 h 10286998"/>
              <a:gd name="connsiteX3708" fmla="*/ 8383967 w 10031702"/>
              <a:gd name="connsiteY3708" fmla="*/ 4598528 h 10286998"/>
              <a:gd name="connsiteX3709" fmla="*/ 8400614 w 10031702"/>
              <a:gd name="connsiteY3709" fmla="*/ 4614110 h 10286998"/>
              <a:gd name="connsiteX3710" fmla="*/ 8402841 w 10031702"/>
              <a:gd name="connsiteY3710" fmla="*/ 4610640 h 10286998"/>
              <a:gd name="connsiteX3711" fmla="*/ 8392627 w 10031702"/>
              <a:gd name="connsiteY3711" fmla="*/ 4633476 h 10286998"/>
              <a:gd name="connsiteX3712" fmla="*/ 8350427 w 10031702"/>
              <a:gd name="connsiteY3712" fmla="*/ 4616189 h 10286998"/>
              <a:gd name="connsiteX3713" fmla="*/ 8372304 w 10031702"/>
              <a:gd name="connsiteY3713" fmla="*/ 4595942 h 10286998"/>
              <a:gd name="connsiteX3714" fmla="*/ 8375776 w 10031702"/>
              <a:gd name="connsiteY3714" fmla="*/ 4595721 h 10286998"/>
              <a:gd name="connsiteX3715" fmla="*/ 7917669 w 10031702"/>
              <a:gd name="connsiteY3715" fmla="*/ 4588327 h 10286998"/>
              <a:gd name="connsiteX3716" fmla="*/ 7905861 w 10031702"/>
              <a:gd name="connsiteY3716" fmla="*/ 4609372 h 10286998"/>
              <a:gd name="connsiteX3717" fmla="*/ 7913731 w 10031702"/>
              <a:gd name="connsiteY3717" fmla="*/ 4606654 h 10286998"/>
              <a:gd name="connsiteX3718" fmla="*/ 7934080 w 10031702"/>
              <a:gd name="connsiteY3718" fmla="*/ 4599849 h 10286998"/>
              <a:gd name="connsiteX3719" fmla="*/ 7927998 w 10031702"/>
              <a:gd name="connsiteY3719" fmla="*/ 4598556 h 10286998"/>
              <a:gd name="connsiteX3720" fmla="*/ 7917930 w 10031702"/>
              <a:gd name="connsiteY3720" fmla="*/ 4589509 h 10286998"/>
              <a:gd name="connsiteX3721" fmla="*/ 8358984 w 10031702"/>
              <a:gd name="connsiteY3721" fmla="*/ 4579182 h 10286998"/>
              <a:gd name="connsiteX3722" fmla="*/ 8322015 w 10031702"/>
              <a:gd name="connsiteY3722" fmla="*/ 4620523 h 10286998"/>
              <a:gd name="connsiteX3723" fmla="*/ 8308578 w 10031702"/>
              <a:gd name="connsiteY3723" fmla="*/ 4609392 h 10286998"/>
              <a:gd name="connsiteX3724" fmla="*/ 8358984 w 10031702"/>
              <a:gd name="connsiteY3724" fmla="*/ 4579182 h 10286998"/>
              <a:gd name="connsiteX3725" fmla="*/ 8769553 w 10031702"/>
              <a:gd name="connsiteY3725" fmla="*/ 4571315 h 10286998"/>
              <a:gd name="connsiteX3726" fmla="*/ 8799347 w 10031702"/>
              <a:gd name="connsiteY3726" fmla="*/ 4623650 h 10286998"/>
              <a:gd name="connsiteX3727" fmla="*/ 8779180 w 10031702"/>
              <a:gd name="connsiteY3727" fmla="*/ 4632307 h 10286998"/>
              <a:gd name="connsiteX3728" fmla="*/ 8769553 w 10031702"/>
              <a:gd name="connsiteY3728" fmla="*/ 4571315 h 10286998"/>
              <a:gd name="connsiteX3729" fmla="*/ 8462981 w 10031702"/>
              <a:gd name="connsiteY3729" fmla="*/ 4566316 h 10286998"/>
              <a:gd name="connsiteX3730" fmla="*/ 8491522 w 10031702"/>
              <a:gd name="connsiteY3730" fmla="*/ 4573591 h 10286998"/>
              <a:gd name="connsiteX3731" fmla="*/ 8462981 w 10031702"/>
              <a:gd name="connsiteY3731" fmla="*/ 4566316 h 10286998"/>
              <a:gd name="connsiteX3732" fmla="*/ 8230665 w 10031702"/>
              <a:gd name="connsiteY3732" fmla="*/ 4539952 h 10286998"/>
              <a:gd name="connsiteX3733" fmla="*/ 8253149 w 10031702"/>
              <a:gd name="connsiteY3733" fmla="*/ 4554969 h 10286998"/>
              <a:gd name="connsiteX3734" fmla="*/ 8192383 w 10031702"/>
              <a:gd name="connsiteY3734" fmla="*/ 4568828 h 10286998"/>
              <a:gd name="connsiteX3735" fmla="*/ 8192202 w 10031702"/>
              <a:gd name="connsiteY3735" fmla="*/ 4543266 h 10286998"/>
              <a:gd name="connsiteX3736" fmla="*/ 8230665 w 10031702"/>
              <a:gd name="connsiteY3736" fmla="*/ 4539952 h 10286998"/>
              <a:gd name="connsiteX3737" fmla="*/ 8109114 w 10031702"/>
              <a:gd name="connsiteY3737" fmla="*/ 4538132 h 10286998"/>
              <a:gd name="connsiteX3738" fmla="*/ 8111015 w 10031702"/>
              <a:gd name="connsiteY3738" fmla="*/ 4550577 h 10286998"/>
              <a:gd name="connsiteX3739" fmla="*/ 8109373 w 10031702"/>
              <a:gd name="connsiteY3739" fmla="*/ 4556137 h 10286998"/>
              <a:gd name="connsiteX3740" fmla="*/ 8111144 w 10031702"/>
              <a:gd name="connsiteY3740" fmla="*/ 4559578 h 10286998"/>
              <a:gd name="connsiteX3741" fmla="*/ 8107729 w 10031702"/>
              <a:gd name="connsiteY3741" fmla="*/ 4561700 h 10286998"/>
              <a:gd name="connsiteX3742" fmla="*/ 8104443 w 10031702"/>
              <a:gd name="connsiteY3742" fmla="*/ 4572826 h 10286998"/>
              <a:gd name="connsiteX3743" fmla="*/ 8104829 w 10031702"/>
              <a:gd name="connsiteY3743" fmla="*/ 4599832 h 10286998"/>
              <a:gd name="connsiteX3744" fmla="*/ 8091427 w 10031702"/>
              <a:gd name="connsiteY3744" fmla="*/ 4626330 h 10286998"/>
              <a:gd name="connsiteX3745" fmla="*/ 8081054 w 10031702"/>
              <a:gd name="connsiteY3745" fmla="*/ 4623694 h 10286998"/>
              <a:gd name="connsiteX3746" fmla="*/ 8077767 w 10031702"/>
              <a:gd name="connsiteY3746" fmla="*/ 4634820 h 10286998"/>
              <a:gd name="connsiteX3747" fmla="*/ 8031604 w 10031702"/>
              <a:gd name="connsiteY3747" fmla="*/ 4658976 h 10286998"/>
              <a:gd name="connsiteX3748" fmla="*/ 8012501 w 10031702"/>
              <a:gd name="connsiteY3748" fmla="*/ 4648146 h 10286998"/>
              <a:gd name="connsiteX3749" fmla="*/ 8006929 w 10031702"/>
              <a:gd name="connsiteY3749" fmla="*/ 4619822 h 10286998"/>
              <a:gd name="connsiteX3750" fmla="*/ 8047778 w 10031702"/>
              <a:gd name="connsiteY3750" fmla="*/ 4585344 h 10286998"/>
              <a:gd name="connsiteX3751" fmla="*/ 8069409 w 10031702"/>
              <a:gd name="connsiteY3751" fmla="*/ 4592335 h 10286998"/>
              <a:gd name="connsiteX3752" fmla="*/ 8073185 w 10031702"/>
              <a:gd name="connsiteY3752" fmla="*/ 4596762 h 10286998"/>
              <a:gd name="connsiteX3753" fmla="*/ 8068819 w 10031702"/>
              <a:gd name="connsiteY3753" fmla="*/ 4583799 h 10286998"/>
              <a:gd name="connsiteX3754" fmla="*/ 8073799 w 10031702"/>
              <a:gd name="connsiteY3754" fmla="*/ 4566604 h 10286998"/>
              <a:gd name="connsiteX3755" fmla="*/ 8075109 w 10031702"/>
              <a:gd name="connsiteY3755" fmla="*/ 4546807 h 10286998"/>
              <a:gd name="connsiteX3756" fmla="*/ 8083232 w 10031702"/>
              <a:gd name="connsiteY3756" fmla="*/ 4540131 h 10286998"/>
              <a:gd name="connsiteX3757" fmla="*/ 8087032 w 10031702"/>
              <a:gd name="connsiteY3757" fmla="*/ 4540755 h 10286998"/>
              <a:gd name="connsiteX3758" fmla="*/ 8089673 w 10031702"/>
              <a:gd name="connsiteY3758" fmla="*/ 4549819 h 10286998"/>
              <a:gd name="connsiteX3759" fmla="*/ 8086931 w 10031702"/>
              <a:gd name="connsiteY3759" fmla="*/ 4572869 h 10286998"/>
              <a:gd name="connsiteX3760" fmla="*/ 8084239 w 10031702"/>
              <a:gd name="connsiteY3760" fmla="*/ 4586492 h 10286998"/>
              <a:gd name="connsiteX3761" fmla="*/ 8092028 w 10031702"/>
              <a:gd name="connsiteY3761" fmla="*/ 4562946 h 10286998"/>
              <a:gd name="connsiteX3762" fmla="*/ 8109114 w 10031702"/>
              <a:gd name="connsiteY3762" fmla="*/ 4538132 h 10286998"/>
              <a:gd name="connsiteX3763" fmla="*/ 7766583 w 10031702"/>
              <a:gd name="connsiteY3763" fmla="*/ 4529593 h 10286998"/>
              <a:gd name="connsiteX3764" fmla="*/ 7754070 w 10031702"/>
              <a:gd name="connsiteY3764" fmla="*/ 4563779 h 10286998"/>
              <a:gd name="connsiteX3765" fmla="*/ 7749446 w 10031702"/>
              <a:gd name="connsiteY3765" fmla="*/ 4596341 h 10286998"/>
              <a:gd name="connsiteX3766" fmla="*/ 7754527 w 10031702"/>
              <a:gd name="connsiteY3766" fmla="*/ 4587065 h 10286998"/>
              <a:gd name="connsiteX3767" fmla="*/ 7766535 w 10031702"/>
              <a:gd name="connsiteY3767" fmla="*/ 4582029 h 10286998"/>
              <a:gd name="connsiteX3768" fmla="*/ 7773436 w 10031702"/>
              <a:gd name="connsiteY3768" fmla="*/ 4582565 h 10286998"/>
              <a:gd name="connsiteX3769" fmla="*/ 8425653 w 10031702"/>
              <a:gd name="connsiteY3769" fmla="*/ 4508797 h 10286998"/>
              <a:gd name="connsiteX3770" fmla="*/ 8422360 w 10031702"/>
              <a:gd name="connsiteY3770" fmla="*/ 4508990 h 10286998"/>
              <a:gd name="connsiteX3771" fmla="*/ 8422839 w 10031702"/>
              <a:gd name="connsiteY3771" fmla="*/ 4509634 h 10286998"/>
              <a:gd name="connsiteX3772" fmla="*/ 9103706 w 10031702"/>
              <a:gd name="connsiteY3772" fmla="*/ 4481019 h 10286998"/>
              <a:gd name="connsiteX3773" fmla="*/ 9092048 w 10031702"/>
              <a:gd name="connsiteY3773" fmla="*/ 4515935 h 10286998"/>
              <a:gd name="connsiteX3774" fmla="*/ 9071162 w 10031702"/>
              <a:gd name="connsiteY3774" fmla="*/ 4505507 h 10286998"/>
              <a:gd name="connsiteX3775" fmla="*/ 9103706 w 10031702"/>
              <a:gd name="connsiteY3775" fmla="*/ 4481019 h 10286998"/>
              <a:gd name="connsiteX3776" fmla="*/ 8321751 w 10031702"/>
              <a:gd name="connsiteY3776" fmla="*/ 4458408 h 10286998"/>
              <a:gd name="connsiteX3777" fmla="*/ 8332442 w 10031702"/>
              <a:gd name="connsiteY3777" fmla="*/ 4476461 h 10286998"/>
              <a:gd name="connsiteX3778" fmla="*/ 8328255 w 10031702"/>
              <a:gd name="connsiteY3778" fmla="*/ 4479852 h 10286998"/>
              <a:gd name="connsiteX3779" fmla="*/ 8321751 w 10031702"/>
              <a:gd name="connsiteY3779" fmla="*/ 4458408 h 10286998"/>
              <a:gd name="connsiteX3780" fmla="*/ 8375351 w 10031702"/>
              <a:gd name="connsiteY3780" fmla="*/ 4455545 h 10286998"/>
              <a:gd name="connsiteX3781" fmla="*/ 8387498 w 10031702"/>
              <a:gd name="connsiteY3781" fmla="*/ 4458847 h 10286998"/>
              <a:gd name="connsiteX3782" fmla="*/ 8391918 w 10031702"/>
              <a:gd name="connsiteY3782" fmla="*/ 4462602 h 10286998"/>
              <a:gd name="connsiteX3783" fmla="*/ 8395780 w 10031702"/>
              <a:gd name="connsiteY3783" fmla="*/ 4462374 h 10286998"/>
              <a:gd name="connsiteX3784" fmla="*/ 8396338 w 10031702"/>
              <a:gd name="connsiteY3784" fmla="*/ 4466357 h 10286998"/>
              <a:gd name="connsiteX3785" fmla="*/ 8405179 w 10031702"/>
              <a:gd name="connsiteY3785" fmla="*/ 4473867 h 10286998"/>
              <a:gd name="connsiteX3786" fmla="*/ 8430029 w 10031702"/>
              <a:gd name="connsiteY3786" fmla="*/ 4484451 h 10286998"/>
              <a:gd name="connsiteX3787" fmla="*/ 8448829 w 10031702"/>
              <a:gd name="connsiteY3787" fmla="*/ 4507436 h 10286998"/>
              <a:gd name="connsiteX3788" fmla="*/ 8442218 w 10031702"/>
              <a:gd name="connsiteY3788" fmla="*/ 4515853 h 10286998"/>
              <a:gd name="connsiteX3789" fmla="*/ 8451061 w 10031702"/>
              <a:gd name="connsiteY3789" fmla="*/ 4523364 h 10286998"/>
              <a:gd name="connsiteX3790" fmla="*/ 8454452 w 10031702"/>
              <a:gd name="connsiteY3790" fmla="*/ 4575353 h 10286998"/>
              <a:gd name="connsiteX3791" fmla="*/ 8436813 w 10031702"/>
              <a:gd name="connsiteY3791" fmla="*/ 4588434 h 10286998"/>
              <a:gd name="connsiteX3792" fmla="*/ 8408659 w 10031702"/>
              <a:gd name="connsiteY3792" fmla="*/ 4582058 h 10286998"/>
              <a:gd name="connsiteX3793" fmla="*/ 8399592 w 10031702"/>
              <a:gd name="connsiteY3793" fmla="*/ 4567968 h 10286998"/>
              <a:gd name="connsiteX3794" fmla="*/ 8391646 w 10031702"/>
              <a:gd name="connsiteY3794" fmla="*/ 4574125 h 10286998"/>
              <a:gd name="connsiteX3795" fmla="*/ 8330699 w 10031702"/>
              <a:gd name="connsiteY3795" fmla="*/ 4544893 h 10286998"/>
              <a:gd name="connsiteX3796" fmla="*/ 8328918 w 10031702"/>
              <a:gd name="connsiteY3796" fmla="*/ 4533868 h 10286998"/>
              <a:gd name="connsiteX3797" fmla="*/ 8325734 w 10031702"/>
              <a:gd name="connsiteY3797" fmla="*/ 4525032 h 10286998"/>
              <a:gd name="connsiteX3798" fmla="*/ 8325435 w 10031702"/>
              <a:gd name="connsiteY3798" fmla="*/ 4524649 h 10286998"/>
              <a:gd name="connsiteX3799" fmla="*/ 8329107 w 10031702"/>
              <a:gd name="connsiteY3799" fmla="*/ 4541989 h 10286998"/>
              <a:gd name="connsiteX3800" fmla="*/ 8326659 w 10031702"/>
              <a:gd name="connsiteY3800" fmla="*/ 4556729 h 10286998"/>
              <a:gd name="connsiteX3801" fmla="*/ 8326923 w 10031702"/>
              <a:gd name="connsiteY3801" fmla="*/ 4552719 h 10286998"/>
              <a:gd name="connsiteX3802" fmla="*/ 8322924 w 10031702"/>
              <a:gd name="connsiteY3802" fmla="*/ 4556117 h 10286998"/>
              <a:gd name="connsiteX3803" fmla="*/ 8319176 w 10031702"/>
              <a:gd name="connsiteY3803" fmla="*/ 4498739 h 10286998"/>
              <a:gd name="connsiteX3804" fmla="*/ 8322909 w 10031702"/>
              <a:gd name="connsiteY3804" fmla="*/ 4499351 h 10286998"/>
              <a:gd name="connsiteX3805" fmla="*/ 8324121 w 10031702"/>
              <a:gd name="connsiteY3805" fmla="*/ 4516670 h 10286998"/>
              <a:gd name="connsiteX3806" fmla="*/ 8331187 w 10031702"/>
              <a:gd name="connsiteY3806" fmla="*/ 4512007 h 10286998"/>
              <a:gd name="connsiteX3807" fmla="*/ 8337137 w 10031702"/>
              <a:gd name="connsiteY3807" fmla="*/ 4505131 h 10286998"/>
              <a:gd name="connsiteX3808" fmla="*/ 8338132 w 10031702"/>
              <a:gd name="connsiteY3808" fmla="*/ 4493113 h 10286998"/>
              <a:gd name="connsiteX3809" fmla="*/ 8342711 w 10031702"/>
              <a:gd name="connsiteY3809" fmla="*/ 4499594 h 10286998"/>
              <a:gd name="connsiteX3810" fmla="*/ 8347125 w 10031702"/>
              <a:gd name="connsiteY3810" fmla="*/ 4495366 h 10286998"/>
              <a:gd name="connsiteX3811" fmla="*/ 8363501 w 10031702"/>
              <a:gd name="connsiteY3811" fmla="*/ 4486884 h 10286998"/>
              <a:gd name="connsiteX3812" fmla="*/ 8387587 w 10031702"/>
              <a:gd name="connsiteY3812" fmla="*/ 4481263 h 10286998"/>
              <a:gd name="connsiteX3813" fmla="*/ 8392605 w 10031702"/>
              <a:gd name="connsiteY3813" fmla="*/ 4482563 h 10286998"/>
              <a:gd name="connsiteX3814" fmla="*/ 8391120 w 10031702"/>
              <a:gd name="connsiteY3814" fmla="*/ 4481217 h 10286998"/>
              <a:gd name="connsiteX3815" fmla="*/ 8375351 w 10031702"/>
              <a:gd name="connsiteY3815" fmla="*/ 4455545 h 10286998"/>
              <a:gd name="connsiteX3816" fmla="*/ 8903981 w 10031702"/>
              <a:gd name="connsiteY3816" fmla="*/ 4454587 h 10286998"/>
              <a:gd name="connsiteX3817" fmla="*/ 8901495 w 10031702"/>
              <a:gd name="connsiteY3817" fmla="*/ 4484124 h 10286998"/>
              <a:gd name="connsiteX3818" fmla="*/ 8875406 w 10031702"/>
              <a:gd name="connsiteY3818" fmla="*/ 4475358 h 10286998"/>
              <a:gd name="connsiteX3819" fmla="*/ 8903981 w 10031702"/>
              <a:gd name="connsiteY3819" fmla="*/ 4454587 h 10286998"/>
              <a:gd name="connsiteX3820" fmla="*/ 8604710 w 10031702"/>
              <a:gd name="connsiteY3820" fmla="*/ 4428866 h 10286998"/>
              <a:gd name="connsiteX3821" fmla="*/ 8629131 w 10031702"/>
              <a:gd name="connsiteY3821" fmla="*/ 4519897 h 10286998"/>
              <a:gd name="connsiteX3822" fmla="*/ 8603705 w 10031702"/>
              <a:gd name="connsiteY3822" fmla="*/ 4477169 h 10286998"/>
              <a:gd name="connsiteX3823" fmla="*/ 8604710 w 10031702"/>
              <a:gd name="connsiteY3823" fmla="*/ 4428866 h 10286998"/>
              <a:gd name="connsiteX3824" fmla="*/ 8753033 w 10031702"/>
              <a:gd name="connsiteY3824" fmla="*/ 4412667 h 10286998"/>
              <a:gd name="connsiteX3825" fmla="*/ 8768297 w 10031702"/>
              <a:gd name="connsiteY3825" fmla="*/ 4413623 h 10286998"/>
              <a:gd name="connsiteX3826" fmla="*/ 8727940 w 10031702"/>
              <a:gd name="connsiteY3826" fmla="*/ 4461744 h 10286998"/>
              <a:gd name="connsiteX3827" fmla="*/ 8712237 w 10031702"/>
              <a:gd name="connsiteY3827" fmla="*/ 4430780 h 10286998"/>
              <a:gd name="connsiteX3828" fmla="*/ 8753033 w 10031702"/>
              <a:gd name="connsiteY3828" fmla="*/ 4412667 h 10286998"/>
              <a:gd name="connsiteX3829" fmla="*/ 8344116 w 10031702"/>
              <a:gd name="connsiteY3829" fmla="*/ 4397297 h 10286998"/>
              <a:gd name="connsiteX3830" fmla="*/ 8350460 w 10031702"/>
              <a:gd name="connsiteY3830" fmla="*/ 4406781 h 10286998"/>
              <a:gd name="connsiteX3831" fmla="*/ 8348084 w 10031702"/>
              <a:gd name="connsiteY3831" fmla="*/ 4456845 h 10286998"/>
              <a:gd name="connsiteX3832" fmla="*/ 8344116 w 10031702"/>
              <a:gd name="connsiteY3832" fmla="*/ 4397297 h 10286998"/>
              <a:gd name="connsiteX3833" fmla="*/ 7975819 w 10031702"/>
              <a:gd name="connsiteY3833" fmla="*/ 4385029 h 10286998"/>
              <a:gd name="connsiteX3834" fmla="*/ 7984895 w 10031702"/>
              <a:gd name="connsiteY3834" fmla="*/ 4386118 h 10286998"/>
              <a:gd name="connsiteX3835" fmla="*/ 7985417 w 10031702"/>
              <a:gd name="connsiteY3835" fmla="*/ 4397918 h 10286998"/>
              <a:gd name="connsiteX3836" fmla="*/ 7952051 w 10031702"/>
              <a:gd name="connsiteY3836" fmla="*/ 4412085 h 10286998"/>
              <a:gd name="connsiteX3837" fmla="*/ 7975819 w 10031702"/>
              <a:gd name="connsiteY3837" fmla="*/ 4385029 h 10286998"/>
              <a:gd name="connsiteX3838" fmla="*/ 8669835 w 10031702"/>
              <a:gd name="connsiteY3838" fmla="*/ 4373101 h 10286998"/>
              <a:gd name="connsiteX3839" fmla="*/ 8690771 w 10031702"/>
              <a:gd name="connsiteY3839" fmla="*/ 4379488 h 10286998"/>
              <a:gd name="connsiteX3840" fmla="*/ 8690429 w 10031702"/>
              <a:gd name="connsiteY3840" fmla="*/ 4416471 h 10286998"/>
              <a:gd name="connsiteX3841" fmla="*/ 8681689 w 10031702"/>
              <a:gd name="connsiteY3841" fmla="*/ 4422625 h 10286998"/>
              <a:gd name="connsiteX3842" fmla="*/ 8688434 w 10031702"/>
              <a:gd name="connsiteY3842" fmla="*/ 4431477 h 10286998"/>
              <a:gd name="connsiteX3843" fmla="*/ 8715921 w 10031702"/>
              <a:gd name="connsiteY3843" fmla="*/ 4486096 h 10286998"/>
              <a:gd name="connsiteX3844" fmla="*/ 8712476 w 10031702"/>
              <a:gd name="connsiteY3844" fmla="*/ 4497184 h 10286998"/>
              <a:gd name="connsiteX3845" fmla="*/ 8714220 w 10031702"/>
              <a:gd name="connsiteY3845" fmla="*/ 4500574 h 10286998"/>
              <a:gd name="connsiteX3846" fmla="*/ 8709030 w 10031702"/>
              <a:gd name="connsiteY3846" fmla="*/ 4508271 h 10286998"/>
              <a:gd name="connsiteX3847" fmla="*/ 8695093 w 10031702"/>
              <a:gd name="connsiteY3847" fmla="*/ 4490099 h 10286998"/>
              <a:gd name="connsiteX3848" fmla="*/ 8686368 w 10031702"/>
              <a:gd name="connsiteY3848" fmla="*/ 4473158 h 10286998"/>
              <a:gd name="connsiteX3849" fmla="*/ 8673321 w 10031702"/>
              <a:gd name="connsiteY3849" fmla="*/ 4431579 h 10286998"/>
              <a:gd name="connsiteX3850" fmla="*/ 8673181 w 10031702"/>
              <a:gd name="connsiteY3850" fmla="*/ 4428617 h 10286998"/>
              <a:gd name="connsiteX3851" fmla="*/ 8673111 w 10031702"/>
              <a:gd name="connsiteY3851" fmla="*/ 4428667 h 10286998"/>
              <a:gd name="connsiteX3852" fmla="*/ 8649362 w 10031702"/>
              <a:gd name="connsiteY3852" fmla="*/ 4431557 h 10286998"/>
              <a:gd name="connsiteX3853" fmla="*/ 8669835 w 10031702"/>
              <a:gd name="connsiteY3853" fmla="*/ 4373101 h 10286998"/>
              <a:gd name="connsiteX3854" fmla="*/ 8494731 w 10031702"/>
              <a:gd name="connsiteY3854" fmla="*/ 4354123 h 10286998"/>
              <a:gd name="connsiteX3855" fmla="*/ 8505101 w 10031702"/>
              <a:gd name="connsiteY3855" fmla="*/ 4382551 h 10286998"/>
              <a:gd name="connsiteX3856" fmla="*/ 8467552 w 10031702"/>
              <a:gd name="connsiteY3856" fmla="*/ 4403599 h 10286998"/>
              <a:gd name="connsiteX3857" fmla="*/ 8458345 w 10031702"/>
              <a:gd name="connsiteY3857" fmla="*/ 4358945 h 10286998"/>
              <a:gd name="connsiteX3858" fmla="*/ 8494731 w 10031702"/>
              <a:gd name="connsiteY3858" fmla="*/ 4354123 h 10286998"/>
              <a:gd name="connsiteX3859" fmla="*/ 8077026 w 10031702"/>
              <a:gd name="connsiteY3859" fmla="*/ 4353423 h 10286998"/>
              <a:gd name="connsiteX3860" fmla="*/ 8081131 w 10031702"/>
              <a:gd name="connsiteY3860" fmla="*/ 4357682 h 10286998"/>
              <a:gd name="connsiteX3861" fmla="*/ 8061869 w 10031702"/>
              <a:gd name="connsiteY3861" fmla="*/ 4364939 h 10286998"/>
              <a:gd name="connsiteX3862" fmla="*/ 8077026 w 10031702"/>
              <a:gd name="connsiteY3862" fmla="*/ 4353423 h 10286998"/>
              <a:gd name="connsiteX3863" fmla="*/ 7862472 w 10031702"/>
              <a:gd name="connsiteY3863" fmla="*/ 4351135 h 10286998"/>
              <a:gd name="connsiteX3864" fmla="*/ 7908742 w 10031702"/>
              <a:gd name="connsiteY3864" fmla="*/ 4366721 h 10286998"/>
              <a:gd name="connsiteX3865" fmla="*/ 7912703 w 10031702"/>
              <a:gd name="connsiteY3865" fmla="*/ 4373874 h 10286998"/>
              <a:gd name="connsiteX3866" fmla="*/ 7907693 w 10031702"/>
              <a:gd name="connsiteY3866" fmla="*/ 4382560 h 10286998"/>
              <a:gd name="connsiteX3867" fmla="*/ 7888196 w 10031702"/>
              <a:gd name="connsiteY3867" fmla="*/ 4379365 h 10286998"/>
              <a:gd name="connsiteX3868" fmla="*/ 7873647 w 10031702"/>
              <a:gd name="connsiteY3868" fmla="*/ 4360971 h 10286998"/>
              <a:gd name="connsiteX3869" fmla="*/ 7862209 w 10031702"/>
              <a:gd name="connsiteY3869" fmla="*/ 4355095 h 10286998"/>
              <a:gd name="connsiteX3870" fmla="*/ 7862472 w 10031702"/>
              <a:gd name="connsiteY3870" fmla="*/ 4351135 h 10286998"/>
              <a:gd name="connsiteX3871" fmla="*/ 9105677 w 10031702"/>
              <a:gd name="connsiteY3871" fmla="*/ 4348256 h 10286998"/>
              <a:gd name="connsiteX3872" fmla="*/ 9134680 w 10031702"/>
              <a:gd name="connsiteY3872" fmla="*/ 4348890 h 10286998"/>
              <a:gd name="connsiteX3873" fmla="*/ 9152634 w 10031702"/>
              <a:gd name="connsiteY3873" fmla="*/ 4358577 h 10286998"/>
              <a:gd name="connsiteX3874" fmla="*/ 9105677 w 10031702"/>
              <a:gd name="connsiteY3874" fmla="*/ 4348256 h 10286998"/>
              <a:gd name="connsiteX3875" fmla="*/ 8744290 w 10031702"/>
              <a:gd name="connsiteY3875" fmla="*/ 4340283 h 10286998"/>
              <a:gd name="connsiteX3876" fmla="*/ 8835777 w 10031702"/>
              <a:gd name="connsiteY3876" fmla="*/ 4381117 h 10286998"/>
              <a:gd name="connsiteX3877" fmla="*/ 8718907 w 10031702"/>
              <a:gd name="connsiteY3877" fmla="*/ 4357079 h 10286998"/>
              <a:gd name="connsiteX3878" fmla="*/ 8744290 w 10031702"/>
              <a:gd name="connsiteY3878" fmla="*/ 4340283 h 10286998"/>
              <a:gd name="connsiteX3879" fmla="*/ 8402807 w 10031702"/>
              <a:gd name="connsiteY3879" fmla="*/ 4339241 h 10286998"/>
              <a:gd name="connsiteX3880" fmla="*/ 8418312 w 10031702"/>
              <a:gd name="connsiteY3880" fmla="*/ 4341780 h 10286998"/>
              <a:gd name="connsiteX3881" fmla="*/ 8434310 w 10031702"/>
              <a:gd name="connsiteY3881" fmla="*/ 4374797 h 10286998"/>
              <a:gd name="connsiteX3882" fmla="*/ 8431196 w 10031702"/>
              <a:gd name="connsiteY3882" fmla="*/ 4383918 h 10286998"/>
              <a:gd name="connsiteX3883" fmla="*/ 8412076 w 10031702"/>
              <a:gd name="connsiteY3883" fmla="*/ 4376784 h 10286998"/>
              <a:gd name="connsiteX3884" fmla="*/ 8402807 w 10031702"/>
              <a:gd name="connsiteY3884" fmla="*/ 4339241 h 10286998"/>
              <a:gd name="connsiteX3885" fmla="*/ 8526595 w 10031702"/>
              <a:gd name="connsiteY3885" fmla="*/ 4307056 h 10286998"/>
              <a:gd name="connsiteX3886" fmla="*/ 8551511 w 10031702"/>
              <a:gd name="connsiteY3886" fmla="*/ 4311305 h 10286998"/>
              <a:gd name="connsiteX3887" fmla="*/ 8517375 w 10031702"/>
              <a:gd name="connsiteY3887" fmla="*/ 4354009 h 10286998"/>
              <a:gd name="connsiteX3888" fmla="*/ 8506928 w 10031702"/>
              <a:gd name="connsiteY3888" fmla="*/ 4316290 h 10286998"/>
              <a:gd name="connsiteX3889" fmla="*/ 8526595 w 10031702"/>
              <a:gd name="connsiteY3889" fmla="*/ 4307056 h 10286998"/>
              <a:gd name="connsiteX3890" fmla="*/ 8067887 w 10031702"/>
              <a:gd name="connsiteY3890" fmla="*/ 4304741 h 10286998"/>
              <a:gd name="connsiteX3891" fmla="*/ 8075324 w 10031702"/>
              <a:gd name="connsiteY3891" fmla="*/ 4309962 h 10286998"/>
              <a:gd name="connsiteX3892" fmla="*/ 8080792 w 10031702"/>
              <a:gd name="connsiteY3892" fmla="*/ 4322866 h 10286998"/>
              <a:gd name="connsiteX3893" fmla="*/ 8077601 w 10031702"/>
              <a:gd name="connsiteY3893" fmla="*/ 4334350 h 10286998"/>
              <a:gd name="connsiteX3894" fmla="*/ 8054504 w 10031702"/>
              <a:gd name="connsiteY3894" fmla="*/ 4330566 h 10286998"/>
              <a:gd name="connsiteX3895" fmla="*/ 8067887 w 10031702"/>
              <a:gd name="connsiteY3895" fmla="*/ 4304741 h 10286998"/>
              <a:gd name="connsiteX3896" fmla="*/ 8359138 w 10031702"/>
              <a:gd name="connsiteY3896" fmla="*/ 4302976 h 10286998"/>
              <a:gd name="connsiteX3897" fmla="*/ 8366564 w 10031702"/>
              <a:gd name="connsiteY3897" fmla="*/ 4308351 h 10286998"/>
              <a:gd name="connsiteX3898" fmla="*/ 8384722 w 10031702"/>
              <a:gd name="connsiteY3898" fmla="*/ 4327960 h 10286998"/>
              <a:gd name="connsiteX3899" fmla="*/ 8372902 w 10031702"/>
              <a:gd name="connsiteY3899" fmla="*/ 4330182 h 10286998"/>
              <a:gd name="connsiteX3900" fmla="*/ 8365748 w 10031702"/>
              <a:gd name="connsiteY3900" fmla="*/ 4320693 h 10286998"/>
              <a:gd name="connsiteX3901" fmla="*/ 8358321 w 10031702"/>
              <a:gd name="connsiteY3901" fmla="*/ 4315319 h 10286998"/>
              <a:gd name="connsiteX3902" fmla="*/ 8359138 w 10031702"/>
              <a:gd name="connsiteY3902" fmla="*/ 4302976 h 10286998"/>
              <a:gd name="connsiteX3903" fmla="*/ 7923848 w 10031702"/>
              <a:gd name="connsiteY3903" fmla="*/ 4302785 h 10286998"/>
              <a:gd name="connsiteX3904" fmla="*/ 7928381 w 10031702"/>
              <a:gd name="connsiteY3904" fmla="*/ 4314988 h 10286998"/>
              <a:gd name="connsiteX3905" fmla="*/ 7920727 w 10031702"/>
              <a:gd name="connsiteY3905" fmla="*/ 4322630 h 10286998"/>
              <a:gd name="connsiteX3906" fmla="*/ 7917076 w 10031702"/>
              <a:gd name="connsiteY3906" fmla="*/ 4330457 h 10286998"/>
              <a:gd name="connsiteX3907" fmla="*/ 7905063 w 10031702"/>
              <a:gd name="connsiteY3907" fmla="*/ 4329905 h 10286998"/>
              <a:gd name="connsiteX3908" fmla="*/ 7908713 w 10031702"/>
              <a:gd name="connsiteY3908" fmla="*/ 4322079 h 10286998"/>
              <a:gd name="connsiteX3909" fmla="*/ 7923848 w 10031702"/>
              <a:gd name="connsiteY3909" fmla="*/ 4302785 h 10286998"/>
              <a:gd name="connsiteX3910" fmla="*/ 8043038 w 10031702"/>
              <a:gd name="connsiteY3910" fmla="*/ 4294166 h 10286998"/>
              <a:gd name="connsiteX3911" fmla="*/ 8046967 w 10031702"/>
              <a:gd name="connsiteY3911" fmla="*/ 4297236 h 10286998"/>
              <a:gd name="connsiteX3912" fmla="*/ 8040026 w 10031702"/>
              <a:gd name="connsiteY3912" fmla="*/ 4297645 h 10286998"/>
              <a:gd name="connsiteX3913" fmla="*/ 8043038 w 10031702"/>
              <a:gd name="connsiteY3913" fmla="*/ 4294166 h 10286998"/>
              <a:gd name="connsiteX3914" fmla="*/ 8397462 w 10031702"/>
              <a:gd name="connsiteY3914" fmla="*/ 4292760 h 10286998"/>
              <a:gd name="connsiteX3915" fmla="*/ 8401867 w 10031702"/>
              <a:gd name="connsiteY3915" fmla="*/ 4294936 h 10286998"/>
              <a:gd name="connsiteX3916" fmla="*/ 8405359 w 10031702"/>
              <a:gd name="connsiteY3916" fmla="*/ 4303271 h 10286998"/>
              <a:gd name="connsiteX3917" fmla="*/ 8417102 w 10031702"/>
              <a:gd name="connsiteY3917" fmla="*/ 4309077 h 10286998"/>
              <a:gd name="connsiteX3918" fmla="*/ 8416592 w 10031702"/>
              <a:gd name="connsiteY3918" fmla="*/ 4316756 h 10286998"/>
              <a:gd name="connsiteX3919" fmla="*/ 8416586 w 10031702"/>
              <a:gd name="connsiteY3919" fmla="*/ 4316752 h 10286998"/>
              <a:gd name="connsiteX3920" fmla="*/ 8418773 w 10031702"/>
              <a:gd name="connsiteY3920" fmla="*/ 4323511 h 10286998"/>
              <a:gd name="connsiteX3921" fmla="*/ 8399855 w 10031702"/>
              <a:gd name="connsiteY3921" fmla="*/ 4330783 h 10286998"/>
              <a:gd name="connsiteX3922" fmla="*/ 8391170 w 10031702"/>
              <a:gd name="connsiteY3922" fmla="*/ 4322718 h 10286998"/>
              <a:gd name="connsiteX3923" fmla="*/ 8399718 w 10031702"/>
              <a:gd name="connsiteY3923" fmla="*/ 4312916 h 10286998"/>
              <a:gd name="connsiteX3924" fmla="*/ 8406434 w 10031702"/>
              <a:gd name="connsiteY3924" fmla="*/ 4311242 h 10286998"/>
              <a:gd name="connsiteX3925" fmla="*/ 8406350 w 10031702"/>
              <a:gd name="connsiteY3925" fmla="*/ 4311196 h 10286998"/>
              <a:gd name="connsiteX3926" fmla="*/ 8393105 w 10031702"/>
              <a:gd name="connsiteY3926" fmla="*/ 4305145 h 10286998"/>
              <a:gd name="connsiteX3927" fmla="*/ 8389869 w 10031702"/>
              <a:gd name="connsiteY3927" fmla="*/ 4292970 h 10286998"/>
              <a:gd name="connsiteX3928" fmla="*/ 8397462 w 10031702"/>
              <a:gd name="connsiteY3928" fmla="*/ 4292760 h 10286998"/>
              <a:gd name="connsiteX3929" fmla="*/ 9414226 w 10031702"/>
              <a:gd name="connsiteY3929" fmla="*/ 4285681 h 10286998"/>
              <a:gd name="connsiteX3930" fmla="*/ 9426375 w 10031702"/>
              <a:gd name="connsiteY3930" fmla="*/ 4313372 h 10286998"/>
              <a:gd name="connsiteX3931" fmla="*/ 9398385 w 10031702"/>
              <a:gd name="connsiteY3931" fmla="*/ 4314790 h 10286998"/>
              <a:gd name="connsiteX3932" fmla="*/ 9414226 w 10031702"/>
              <a:gd name="connsiteY3932" fmla="*/ 4285681 h 10286998"/>
              <a:gd name="connsiteX3933" fmla="*/ 8970682 w 10031702"/>
              <a:gd name="connsiteY3933" fmla="*/ 4276733 h 10286998"/>
              <a:gd name="connsiteX3934" fmla="*/ 8984855 w 10031702"/>
              <a:gd name="connsiteY3934" fmla="*/ 4281265 h 10286998"/>
              <a:gd name="connsiteX3935" fmla="*/ 8927991 w 10031702"/>
              <a:gd name="connsiteY3935" fmla="*/ 4317630 h 10286998"/>
              <a:gd name="connsiteX3936" fmla="*/ 8924885 w 10031702"/>
              <a:gd name="connsiteY3936" fmla="*/ 4284352 h 10286998"/>
              <a:gd name="connsiteX3937" fmla="*/ 8970682 w 10031702"/>
              <a:gd name="connsiteY3937" fmla="*/ 4276733 h 10286998"/>
              <a:gd name="connsiteX3938" fmla="*/ 8609414 w 10031702"/>
              <a:gd name="connsiteY3938" fmla="*/ 4257633 h 10286998"/>
              <a:gd name="connsiteX3939" fmla="*/ 8617906 w 10031702"/>
              <a:gd name="connsiteY3939" fmla="*/ 4261635 h 10286998"/>
              <a:gd name="connsiteX3940" fmla="*/ 8621262 w 10031702"/>
              <a:gd name="connsiteY3940" fmla="*/ 4270142 h 10286998"/>
              <a:gd name="connsiteX3941" fmla="*/ 8623033 w 10031702"/>
              <a:gd name="connsiteY3941" fmla="*/ 4280378 h 10286998"/>
              <a:gd name="connsiteX3942" fmla="*/ 8617553 w 10031702"/>
              <a:gd name="connsiteY3942" fmla="*/ 4294988 h 10286998"/>
              <a:gd name="connsiteX3943" fmla="*/ 8641883 w 10031702"/>
              <a:gd name="connsiteY3943" fmla="*/ 4308868 h 10286998"/>
              <a:gd name="connsiteX3944" fmla="*/ 8666281 w 10031702"/>
              <a:gd name="connsiteY3944" fmla="*/ 4331886 h 10286998"/>
              <a:gd name="connsiteX3945" fmla="*/ 8565768 w 10031702"/>
              <a:gd name="connsiteY3945" fmla="*/ 4266194 h 10286998"/>
              <a:gd name="connsiteX3946" fmla="*/ 8583655 w 10031702"/>
              <a:gd name="connsiteY3946" fmla="*/ 4277600 h 10286998"/>
              <a:gd name="connsiteX3947" fmla="*/ 8586113 w 10031702"/>
              <a:gd name="connsiteY3947" fmla="*/ 4268361 h 10286998"/>
              <a:gd name="connsiteX3948" fmla="*/ 8609414 w 10031702"/>
              <a:gd name="connsiteY3948" fmla="*/ 4257633 h 10286998"/>
              <a:gd name="connsiteX3949" fmla="*/ 7810281 w 10031702"/>
              <a:gd name="connsiteY3949" fmla="*/ 4254245 h 10286998"/>
              <a:gd name="connsiteX3950" fmla="*/ 7813958 w 10031702"/>
              <a:gd name="connsiteY3950" fmla="*/ 4281091 h 10286998"/>
              <a:gd name="connsiteX3951" fmla="*/ 7817005 w 10031702"/>
              <a:gd name="connsiteY3951" fmla="*/ 4275553 h 10286998"/>
              <a:gd name="connsiteX3952" fmla="*/ 7828317 w 10031702"/>
              <a:gd name="connsiteY3952" fmla="*/ 4262957 h 10286998"/>
              <a:gd name="connsiteX3953" fmla="*/ 8082822 w 10031702"/>
              <a:gd name="connsiteY3953" fmla="*/ 4249651 h 10286998"/>
              <a:gd name="connsiteX3954" fmla="*/ 8105697 w 10031702"/>
              <a:gd name="connsiteY3954" fmla="*/ 4282908 h 10286998"/>
              <a:gd name="connsiteX3955" fmla="*/ 8107280 w 10031702"/>
              <a:gd name="connsiteY3955" fmla="*/ 4288654 h 10286998"/>
              <a:gd name="connsiteX3956" fmla="*/ 8117998 w 10031702"/>
              <a:gd name="connsiteY3956" fmla="*/ 4303788 h 10286998"/>
              <a:gd name="connsiteX3957" fmla="*/ 8098867 w 10031702"/>
              <a:gd name="connsiteY3957" fmla="*/ 4327322 h 10286998"/>
              <a:gd name="connsiteX3958" fmla="*/ 8078045 w 10031702"/>
              <a:gd name="connsiteY3958" fmla="*/ 4302514 h 10286998"/>
              <a:gd name="connsiteX3959" fmla="*/ 8098742 w 10031702"/>
              <a:gd name="connsiteY3959" fmla="*/ 4288525 h 10286998"/>
              <a:gd name="connsiteX3960" fmla="*/ 8086701 w 10031702"/>
              <a:gd name="connsiteY3960" fmla="*/ 4271631 h 10286998"/>
              <a:gd name="connsiteX3961" fmla="*/ 8079340 w 10031702"/>
              <a:gd name="connsiteY3961" fmla="*/ 4251381 h 10286998"/>
              <a:gd name="connsiteX3962" fmla="*/ 8082822 w 10031702"/>
              <a:gd name="connsiteY3962" fmla="*/ 4249651 h 10286998"/>
              <a:gd name="connsiteX3963" fmla="*/ 8580216 w 10031702"/>
              <a:gd name="connsiteY3963" fmla="*/ 4246193 h 10286998"/>
              <a:gd name="connsiteX3964" fmla="*/ 8587614 w 10031702"/>
              <a:gd name="connsiteY3964" fmla="*/ 4248424 h 10286998"/>
              <a:gd name="connsiteX3965" fmla="*/ 8589514 w 10031702"/>
              <a:gd name="connsiteY3965" fmla="*/ 4255359 h 10286998"/>
              <a:gd name="connsiteX3966" fmla="*/ 8582814 w 10031702"/>
              <a:gd name="connsiteY3966" fmla="*/ 4263940 h 10286998"/>
              <a:gd name="connsiteX3967" fmla="*/ 8572417 w 10031702"/>
              <a:gd name="connsiteY3967" fmla="*/ 4250011 h 10286998"/>
              <a:gd name="connsiteX3968" fmla="*/ 8580216 w 10031702"/>
              <a:gd name="connsiteY3968" fmla="*/ 4246193 h 10286998"/>
              <a:gd name="connsiteX3969" fmla="*/ 8514074 w 10031702"/>
              <a:gd name="connsiteY3969" fmla="*/ 4243708 h 10286998"/>
              <a:gd name="connsiteX3970" fmla="*/ 8536902 w 10031702"/>
              <a:gd name="connsiteY3970" fmla="*/ 4294250 h 10286998"/>
              <a:gd name="connsiteX3971" fmla="*/ 8521283 w 10031702"/>
              <a:gd name="connsiteY3971" fmla="*/ 4302028 h 10286998"/>
              <a:gd name="connsiteX3972" fmla="*/ 8514074 w 10031702"/>
              <a:gd name="connsiteY3972" fmla="*/ 4243708 h 10286998"/>
              <a:gd name="connsiteX3973" fmla="*/ 8164993 w 10031702"/>
              <a:gd name="connsiteY3973" fmla="*/ 4239260 h 10286998"/>
              <a:gd name="connsiteX3974" fmla="*/ 8200383 w 10031702"/>
              <a:gd name="connsiteY3974" fmla="*/ 4274298 h 10286998"/>
              <a:gd name="connsiteX3975" fmla="*/ 8221680 w 10031702"/>
              <a:gd name="connsiteY3975" fmla="*/ 4258208 h 10286998"/>
              <a:gd name="connsiteX3976" fmla="*/ 8209280 w 10031702"/>
              <a:gd name="connsiteY3976" fmla="*/ 4290809 h 10286998"/>
              <a:gd name="connsiteX3977" fmla="*/ 8225648 w 10031702"/>
              <a:gd name="connsiteY3977" fmla="*/ 4322144 h 10286998"/>
              <a:gd name="connsiteX3978" fmla="*/ 8232550 w 10031702"/>
              <a:gd name="connsiteY3978" fmla="*/ 4342242 h 10286998"/>
              <a:gd name="connsiteX3979" fmla="*/ 8239477 w 10031702"/>
              <a:gd name="connsiteY3979" fmla="*/ 4336925 h 10286998"/>
              <a:gd name="connsiteX3980" fmla="*/ 8238446 w 10031702"/>
              <a:gd name="connsiteY3980" fmla="*/ 4313250 h 10286998"/>
              <a:gd name="connsiteX3981" fmla="*/ 8255544 w 10031702"/>
              <a:gd name="connsiteY3981" fmla="*/ 4293645 h 10286998"/>
              <a:gd name="connsiteX3982" fmla="*/ 8264229 w 10031702"/>
              <a:gd name="connsiteY3982" fmla="*/ 4301709 h 10286998"/>
              <a:gd name="connsiteX3983" fmla="*/ 8264418 w 10031702"/>
              <a:gd name="connsiteY3983" fmla="*/ 4326271 h 10286998"/>
              <a:gd name="connsiteX3984" fmla="*/ 8274960 w 10031702"/>
              <a:gd name="connsiteY3984" fmla="*/ 4326038 h 10286998"/>
              <a:gd name="connsiteX3985" fmla="*/ 8290047 w 10031702"/>
              <a:gd name="connsiteY3985" fmla="*/ 4335164 h 10286998"/>
              <a:gd name="connsiteX3986" fmla="*/ 8292140 w 10031702"/>
              <a:gd name="connsiteY3986" fmla="*/ 4339844 h 10286998"/>
              <a:gd name="connsiteX3987" fmla="*/ 8296056 w 10031702"/>
              <a:gd name="connsiteY3987" fmla="*/ 4337242 h 10286998"/>
              <a:gd name="connsiteX3988" fmla="*/ 8310006 w 10031702"/>
              <a:gd name="connsiteY3988" fmla="*/ 4348577 h 10286998"/>
              <a:gd name="connsiteX3989" fmla="*/ 8300128 w 10031702"/>
              <a:gd name="connsiteY3989" fmla="*/ 4358526 h 10286998"/>
              <a:gd name="connsiteX3990" fmla="*/ 8302817 w 10031702"/>
              <a:gd name="connsiteY3990" fmla="*/ 4362558 h 10286998"/>
              <a:gd name="connsiteX3991" fmla="*/ 8306255 w 10031702"/>
              <a:gd name="connsiteY3991" fmla="*/ 4362591 h 10286998"/>
              <a:gd name="connsiteX3992" fmla="*/ 8319071 w 10031702"/>
              <a:gd name="connsiteY3992" fmla="*/ 4373591 h 10286998"/>
              <a:gd name="connsiteX3993" fmla="*/ 8313333 w 10031702"/>
              <a:gd name="connsiteY3993" fmla="*/ 4380783 h 10286998"/>
              <a:gd name="connsiteX3994" fmla="*/ 8303265 w 10031702"/>
              <a:gd name="connsiteY3994" fmla="*/ 4375473 h 10286998"/>
              <a:gd name="connsiteX3995" fmla="*/ 8301626 w 10031702"/>
              <a:gd name="connsiteY3995" fmla="*/ 4374459 h 10286998"/>
              <a:gd name="connsiteX3996" fmla="*/ 8297499 w 10031702"/>
              <a:gd name="connsiteY3996" fmla="*/ 4374838 h 10286998"/>
              <a:gd name="connsiteX3997" fmla="*/ 8294576 w 10031702"/>
              <a:gd name="connsiteY3997" fmla="*/ 4373586 h 10286998"/>
              <a:gd name="connsiteX3998" fmla="*/ 8293364 w 10031702"/>
              <a:gd name="connsiteY3998" fmla="*/ 4373338 h 10286998"/>
              <a:gd name="connsiteX3999" fmla="*/ 8289042 w 10031702"/>
              <a:gd name="connsiteY3999" fmla="*/ 4384167 h 10286998"/>
              <a:gd name="connsiteX4000" fmla="*/ 8253275 w 10031702"/>
              <a:gd name="connsiteY4000" fmla="*/ 4401935 h 10286998"/>
              <a:gd name="connsiteX4001" fmla="*/ 8252806 w 10031702"/>
              <a:gd name="connsiteY4001" fmla="*/ 4401226 h 10286998"/>
              <a:gd name="connsiteX4002" fmla="*/ 8262240 w 10031702"/>
              <a:gd name="connsiteY4002" fmla="*/ 4428696 h 10286998"/>
              <a:gd name="connsiteX4003" fmla="*/ 8220752 w 10031702"/>
              <a:gd name="connsiteY4003" fmla="*/ 4436298 h 10286998"/>
              <a:gd name="connsiteX4004" fmla="*/ 8191109 w 10031702"/>
              <a:gd name="connsiteY4004" fmla="*/ 4333288 h 10286998"/>
              <a:gd name="connsiteX4005" fmla="*/ 8188375 w 10031702"/>
              <a:gd name="connsiteY4005" fmla="*/ 4324735 h 10286998"/>
              <a:gd name="connsiteX4006" fmla="*/ 8170461 w 10031702"/>
              <a:gd name="connsiteY4006" fmla="*/ 4347231 h 10286998"/>
              <a:gd name="connsiteX4007" fmla="*/ 8155420 w 10031702"/>
              <a:gd name="connsiteY4007" fmla="*/ 4361376 h 10286998"/>
              <a:gd name="connsiteX4008" fmla="*/ 8155427 w 10031702"/>
              <a:gd name="connsiteY4008" fmla="*/ 4361382 h 10286998"/>
              <a:gd name="connsiteX4009" fmla="*/ 8155410 w 10031702"/>
              <a:gd name="connsiteY4009" fmla="*/ 4361386 h 10286998"/>
              <a:gd name="connsiteX4010" fmla="*/ 8129382 w 10031702"/>
              <a:gd name="connsiteY4010" fmla="*/ 4385861 h 10286998"/>
              <a:gd name="connsiteX4011" fmla="*/ 8095387 w 10031702"/>
              <a:gd name="connsiteY4011" fmla="*/ 4416952 h 10286998"/>
              <a:gd name="connsiteX4012" fmla="*/ 8100521 w 10031702"/>
              <a:gd name="connsiteY4012" fmla="*/ 4432575 h 10286998"/>
              <a:gd name="connsiteX4013" fmla="*/ 8068978 w 10031702"/>
              <a:gd name="connsiteY4013" fmla="*/ 4450339 h 10286998"/>
              <a:gd name="connsiteX4014" fmla="*/ 8073512 w 10031702"/>
              <a:gd name="connsiteY4014" fmla="*/ 4425618 h 10286998"/>
              <a:gd name="connsiteX4015" fmla="*/ 8083200 w 10031702"/>
              <a:gd name="connsiteY4015" fmla="*/ 4418396 h 10286998"/>
              <a:gd name="connsiteX4016" fmla="*/ 8075799 w 10031702"/>
              <a:gd name="connsiteY4016" fmla="*/ 4409749 h 10286998"/>
              <a:gd name="connsiteX4017" fmla="*/ 8064104 w 10031702"/>
              <a:gd name="connsiteY4017" fmla="*/ 4388983 h 10286998"/>
              <a:gd name="connsiteX4018" fmla="*/ 8116486 w 10031702"/>
              <a:gd name="connsiteY4018" fmla="*/ 4345117 h 10286998"/>
              <a:gd name="connsiteX4019" fmla="*/ 8091854 w 10031702"/>
              <a:gd name="connsiteY4019" fmla="*/ 4347126 h 10286998"/>
              <a:gd name="connsiteX4020" fmla="*/ 8143745 w 10031702"/>
              <a:gd name="connsiteY4020" fmla="*/ 4322034 h 10286998"/>
              <a:gd name="connsiteX4021" fmla="*/ 8145338 w 10031702"/>
              <a:gd name="connsiteY4021" fmla="*/ 4320957 h 10286998"/>
              <a:gd name="connsiteX4022" fmla="*/ 8146284 w 10031702"/>
              <a:gd name="connsiteY4022" fmla="*/ 4320164 h 10286998"/>
              <a:gd name="connsiteX4023" fmla="*/ 8177928 w 10031702"/>
              <a:gd name="connsiteY4023" fmla="*/ 4292053 h 10286998"/>
              <a:gd name="connsiteX4024" fmla="*/ 8175801 w 10031702"/>
              <a:gd name="connsiteY4024" fmla="*/ 4285397 h 10286998"/>
              <a:gd name="connsiteX4025" fmla="*/ 8164993 w 10031702"/>
              <a:gd name="connsiteY4025" fmla="*/ 4239260 h 10286998"/>
              <a:gd name="connsiteX4026" fmla="*/ 7936279 w 10031702"/>
              <a:gd name="connsiteY4026" fmla="*/ 4233690 h 10286998"/>
              <a:gd name="connsiteX4027" fmla="*/ 7947905 w 10031702"/>
              <a:gd name="connsiteY4027" fmla="*/ 4239753 h 10286998"/>
              <a:gd name="connsiteX4028" fmla="*/ 7950204 w 10031702"/>
              <a:gd name="connsiteY4028" fmla="*/ 4253421 h 10286998"/>
              <a:gd name="connsiteX4029" fmla="*/ 7958730 w 10031702"/>
              <a:gd name="connsiteY4029" fmla="*/ 4250258 h 10286998"/>
              <a:gd name="connsiteX4030" fmla="*/ 7968119 w 10031702"/>
              <a:gd name="connsiteY4030" fmla="*/ 4253268 h 10286998"/>
              <a:gd name="connsiteX4031" fmla="*/ 7965155 w 10031702"/>
              <a:gd name="connsiteY4031" fmla="*/ 4273258 h 10286998"/>
              <a:gd name="connsiteX4032" fmla="*/ 7931001 w 10031702"/>
              <a:gd name="connsiteY4032" fmla="*/ 4283768 h 10286998"/>
              <a:gd name="connsiteX4033" fmla="*/ 7930288 w 10031702"/>
              <a:gd name="connsiteY4033" fmla="*/ 4267633 h 10286998"/>
              <a:gd name="connsiteX4034" fmla="*/ 7938211 w 10031702"/>
              <a:gd name="connsiteY4034" fmla="*/ 4260741 h 10286998"/>
              <a:gd name="connsiteX4035" fmla="*/ 7934936 w 10031702"/>
              <a:gd name="connsiteY4035" fmla="*/ 4261540 h 10286998"/>
              <a:gd name="connsiteX4036" fmla="*/ 7930679 w 10031702"/>
              <a:gd name="connsiteY4036" fmla="*/ 4257723 h 10286998"/>
              <a:gd name="connsiteX4037" fmla="*/ 7928074 w 10031702"/>
              <a:gd name="connsiteY4037" fmla="*/ 4236505 h 10286998"/>
              <a:gd name="connsiteX4038" fmla="*/ 7936279 w 10031702"/>
              <a:gd name="connsiteY4038" fmla="*/ 4233690 h 10286998"/>
              <a:gd name="connsiteX4039" fmla="*/ 8852907 w 10031702"/>
              <a:gd name="connsiteY4039" fmla="*/ 4221880 h 10286998"/>
              <a:gd name="connsiteX4040" fmla="*/ 8873753 w 10031702"/>
              <a:gd name="connsiteY4040" fmla="*/ 4233398 h 10286998"/>
              <a:gd name="connsiteX4041" fmla="*/ 8879916 w 10031702"/>
              <a:gd name="connsiteY4041" fmla="*/ 4250033 h 10286998"/>
              <a:gd name="connsiteX4042" fmla="*/ 8879667 w 10031702"/>
              <a:gd name="connsiteY4042" fmla="*/ 4251068 h 10286998"/>
              <a:gd name="connsiteX4043" fmla="*/ 8885215 w 10031702"/>
              <a:gd name="connsiteY4043" fmla="*/ 4246663 h 10286998"/>
              <a:gd name="connsiteX4044" fmla="*/ 8892992 w 10031702"/>
              <a:gd name="connsiteY4044" fmla="*/ 4247225 h 10286998"/>
              <a:gd name="connsiteX4045" fmla="*/ 8897941 w 10031702"/>
              <a:gd name="connsiteY4045" fmla="*/ 4255088 h 10286998"/>
              <a:gd name="connsiteX4046" fmla="*/ 8900208 w 10031702"/>
              <a:gd name="connsiteY4046" fmla="*/ 4271264 h 10286998"/>
              <a:gd name="connsiteX4047" fmla="*/ 8893707 w 10031702"/>
              <a:gd name="connsiteY4047" fmla="*/ 4279800 h 10286998"/>
              <a:gd name="connsiteX4048" fmla="*/ 8885506 w 10031702"/>
              <a:gd name="connsiteY4048" fmla="*/ 4276203 h 10286998"/>
              <a:gd name="connsiteX4049" fmla="*/ 8877872 w 10031702"/>
              <a:gd name="connsiteY4049" fmla="*/ 4276652 h 10286998"/>
              <a:gd name="connsiteX4050" fmla="*/ 8877304 w 10031702"/>
              <a:gd name="connsiteY4050" fmla="*/ 4272608 h 10286998"/>
              <a:gd name="connsiteX4051" fmla="*/ 8878187 w 10031702"/>
              <a:gd name="connsiteY4051" fmla="*/ 4272048 h 10286998"/>
              <a:gd name="connsiteX4052" fmla="*/ 8875101 w 10031702"/>
              <a:gd name="connsiteY4052" fmla="*/ 4270138 h 10286998"/>
              <a:gd name="connsiteX4053" fmla="*/ 8872523 w 10031702"/>
              <a:gd name="connsiteY4053" fmla="*/ 4280907 h 10286998"/>
              <a:gd name="connsiteX4054" fmla="*/ 8814146 w 10031702"/>
              <a:gd name="connsiteY4054" fmla="*/ 4262506 h 10286998"/>
              <a:gd name="connsiteX4055" fmla="*/ 8827173 w 10031702"/>
              <a:gd name="connsiteY4055" fmla="*/ 4230176 h 10286998"/>
              <a:gd name="connsiteX4056" fmla="*/ 8852907 w 10031702"/>
              <a:gd name="connsiteY4056" fmla="*/ 4221880 h 10286998"/>
              <a:gd name="connsiteX4057" fmla="*/ 8498933 w 10031702"/>
              <a:gd name="connsiteY4057" fmla="*/ 4201710 h 10286998"/>
              <a:gd name="connsiteX4058" fmla="*/ 8508813 w 10031702"/>
              <a:gd name="connsiteY4058" fmla="*/ 4217275 h 10286998"/>
              <a:gd name="connsiteX4059" fmla="*/ 8487030 w 10031702"/>
              <a:gd name="connsiteY4059" fmla="*/ 4226627 h 10286998"/>
              <a:gd name="connsiteX4060" fmla="*/ 8477151 w 10031702"/>
              <a:gd name="connsiteY4060" fmla="*/ 4211062 h 10286998"/>
              <a:gd name="connsiteX4061" fmla="*/ 8498933 w 10031702"/>
              <a:gd name="connsiteY4061" fmla="*/ 4201710 h 10286998"/>
              <a:gd name="connsiteX4062" fmla="*/ 8580527 w 10031702"/>
              <a:gd name="connsiteY4062" fmla="*/ 4196158 h 10286998"/>
              <a:gd name="connsiteX4063" fmla="*/ 8590251 w 10031702"/>
              <a:gd name="connsiteY4063" fmla="*/ 4200753 h 10286998"/>
              <a:gd name="connsiteX4064" fmla="*/ 8593506 w 10031702"/>
              <a:gd name="connsiteY4064" fmla="*/ 4209291 h 10286998"/>
              <a:gd name="connsiteX4065" fmla="*/ 8562746 w 10031702"/>
              <a:gd name="connsiteY4065" fmla="*/ 4212256 h 10286998"/>
              <a:gd name="connsiteX4066" fmla="*/ 8559491 w 10031702"/>
              <a:gd name="connsiteY4066" fmla="*/ 4203719 h 10286998"/>
              <a:gd name="connsiteX4067" fmla="*/ 8567574 w 10031702"/>
              <a:gd name="connsiteY4067" fmla="*/ 4197037 h 10286998"/>
              <a:gd name="connsiteX4068" fmla="*/ 8580527 w 10031702"/>
              <a:gd name="connsiteY4068" fmla="*/ 4196158 h 10286998"/>
              <a:gd name="connsiteX4069" fmla="*/ 8296139 w 10031702"/>
              <a:gd name="connsiteY4069" fmla="*/ 4188094 h 10286998"/>
              <a:gd name="connsiteX4070" fmla="*/ 8302646 w 10031702"/>
              <a:gd name="connsiteY4070" fmla="*/ 4197906 h 10286998"/>
              <a:gd name="connsiteX4071" fmla="*/ 8303264 w 10031702"/>
              <a:gd name="connsiteY4071" fmla="*/ 4200117 h 10286998"/>
              <a:gd name="connsiteX4072" fmla="*/ 8309933 w 10031702"/>
              <a:gd name="connsiteY4072" fmla="*/ 4196941 h 10286998"/>
              <a:gd name="connsiteX4073" fmla="*/ 8311622 w 10031702"/>
              <a:gd name="connsiteY4073" fmla="*/ 4200182 h 10286998"/>
              <a:gd name="connsiteX4074" fmla="*/ 8330810 w 10031702"/>
              <a:gd name="connsiteY4074" fmla="*/ 4199317 h 10286998"/>
              <a:gd name="connsiteX4075" fmla="*/ 8438902 w 10031702"/>
              <a:gd name="connsiteY4075" fmla="*/ 4261421 h 10286998"/>
              <a:gd name="connsiteX4076" fmla="*/ 8317963 w 10031702"/>
              <a:gd name="connsiteY4076" fmla="*/ 4258950 h 10286998"/>
              <a:gd name="connsiteX4077" fmla="*/ 8313812 w 10031702"/>
              <a:gd name="connsiteY4077" fmla="*/ 4257438 h 10286998"/>
              <a:gd name="connsiteX4078" fmla="*/ 8309204 w 10031702"/>
              <a:gd name="connsiteY4078" fmla="*/ 4268580 h 10286998"/>
              <a:gd name="connsiteX4079" fmla="*/ 8266831 w 10031702"/>
              <a:gd name="connsiteY4079" fmla="*/ 4278579 h 10286998"/>
              <a:gd name="connsiteX4080" fmla="*/ 8246803 w 10031702"/>
              <a:gd name="connsiteY4080" fmla="*/ 4265716 h 10286998"/>
              <a:gd name="connsiteX4081" fmla="*/ 8244174 w 10031702"/>
              <a:gd name="connsiteY4081" fmla="*/ 4254867 h 10286998"/>
              <a:gd name="connsiteX4082" fmla="*/ 8222110 w 10031702"/>
              <a:gd name="connsiteY4082" fmla="*/ 4246222 h 10286998"/>
              <a:gd name="connsiteX4083" fmla="*/ 8211110 w 10031702"/>
              <a:gd name="connsiteY4083" fmla="*/ 4222650 h 10286998"/>
              <a:gd name="connsiteX4084" fmla="*/ 8219153 w 10031702"/>
              <a:gd name="connsiteY4084" fmla="*/ 4219197 h 10286998"/>
              <a:gd name="connsiteX4085" fmla="*/ 8216176 w 10031702"/>
              <a:gd name="connsiteY4085" fmla="*/ 4217877 h 10286998"/>
              <a:gd name="connsiteX4086" fmla="*/ 8266943 w 10031702"/>
              <a:gd name="connsiteY4086" fmla="*/ 4202195 h 10286998"/>
              <a:gd name="connsiteX4087" fmla="*/ 8269717 w 10031702"/>
              <a:gd name="connsiteY4087" fmla="*/ 4202070 h 10286998"/>
              <a:gd name="connsiteX4088" fmla="*/ 8279192 w 10031702"/>
              <a:gd name="connsiteY4088" fmla="*/ 4197239 h 10286998"/>
              <a:gd name="connsiteX4089" fmla="*/ 8283636 w 10031702"/>
              <a:gd name="connsiteY4089" fmla="*/ 4189805 h 10286998"/>
              <a:gd name="connsiteX4090" fmla="*/ 8296139 w 10031702"/>
              <a:gd name="connsiteY4090" fmla="*/ 4188094 h 10286998"/>
              <a:gd name="connsiteX4091" fmla="*/ 8352992 w 10031702"/>
              <a:gd name="connsiteY4091" fmla="*/ 4181683 h 10286998"/>
              <a:gd name="connsiteX4092" fmla="*/ 8397803 w 10031702"/>
              <a:gd name="connsiteY4092" fmla="*/ 4204127 h 10286998"/>
              <a:gd name="connsiteX4093" fmla="*/ 8341750 w 10031702"/>
              <a:gd name="connsiteY4093" fmla="*/ 4183643 h 10286998"/>
              <a:gd name="connsiteX4094" fmla="*/ 8352992 w 10031702"/>
              <a:gd name="connsiteY4094" fmla="*/ 4181683 h 10286998"/>
              <a:gd name="connsiteX4095" fmla="*/ 8050226 w 10031702"/>
              <a:gd name="connsiteY4095" fmla="*/ 4176692 h 10286998"/>
              <a:gd name="connsiteX4096" fmla="*/ 8052981 w 10031702"/>
              <a:gd name="connsiteY4096" fmla="*/ 4196344 h 10286998"/>
              <a:gd name="connsiteX4097" fmla="*/ 8042837 w 10031702"/>
              <a:gd name="connsiteY4097" fmla="*/ 4204846 h 10286998"/>
              <a:gd name="connsiteX4098" fmla="*/ 8057180 w 10031702"/>
              <a:gd name="connsiteY4098" fmla="*/ 4196609 h 10286998"/>
              <a:gd name="connsiteX4099" fmla="*/ 8082948 w 10031702"/>
              <a:gd name="connsiteY4099" fmla="*/ 4196563 h 10286998"/>
              <a:gd name="connsiteX4100" fmla="*/ 8103446 w 10031702"/>
              <a:gd name="connsiteY4100" fmla="*/ 4207137 h 10286998"/>
              <a:gd name="connsiteX4101" fmla="*/ 8104921 w 10031702"/>
              <a:gd name="connsiteY4101" fmla="*/ 4209849 h 10286998"/>
              <a:gd name="connsiteX4102" fmla="*/ 8109504 w 10031702"/>
              <a:gd name="connsiteY4102" fmla="*/ 4207574 h 10286998"/>
              <a:gd name="connsiteX4103" fmla="*/ 8131866 w 10031702"/>
              <a:gd name="connsiteY4103" fmla="*/ 4220963 h 10286998"/>
              <a:gd name="connsiteX4104" fmla="*/ 8111925 w 10031702"/>
              <a:gd name="connsiteY4104" fmla="*/ 4240017 h 10286998"/>
              <a:gd name="connsiteX4105" fmla="*/ 8106848 w 10031702"/>
              <a:gd name="connsiteY4105" fmla="*/ 4234346 h 10286998"/>
              <a:gd name="connsiteX4106" fmla="*/ 8099876 w 10031702"/>
              <a:gd name="connsiteY4106" fmla="*/ 4237791 h 10286998"/>
              <a:gd name="connsiteX4107" fmla="*/ 8117021 w 10031702"/>
              <a:gd name="connsiteY4107" fmla="*/ 4245174 h 10286998"/>
              <a:gd name="connsiteX4108" fmla="*/ 8150367 w 10031702"/>
              <a:gd name="connsiteY4108" fmla="*/ 4280415 h 10286998"/>
              <a:gd name="connsiteX4109" fmla="*/ 8135744 w 10031702"/>
              <a:gd name="connsiteY4109" fmla="*/ 4287680 h 10286998"/>
              <a:gd name="connsiteX4110" fmla="*/ 8132916 w 10031702"/>
              <a:gd name="connsiteY4110" fmla="*/ 4280416 h 10286998"/>
              <a:gd name="connsiteX4111" fmla="*/ 8098507 w 10031702"/>
              <a:gd name="connsiteY4111" fmla="*/ 4248750 h 10286998"/>
              <a:gd name="connsiteX4112" fmla="*/ 8095295 w 10031702"/>
              <a:gd name="connsiteY4112" fmla="*/ 4240053 h 10286998"/>
              <a:gd name="connsiteX4113" fmla="*/ 8091080 w 10031702"/>
              <a:gd name="connsiteY4113" fmla="*/ 4242135 h 10286998"/>
              <a:gd name="connsiteX4114" fmla="*/ 8024497 w 10031702"/>
              <a:gd name="connsiteY4114" fmla="*/ 4237295 h 10286998"/>
              <a:gd name="connsiteX4115" fmla="*/ 8034806 w 10031702"/>
              <a:gd name="connsiteY4115" fmla="*/ 4209457 h 10286998"/>
              <a:gd name="connsiteX4116" fmla="*/ 8039193 w 10031702"/>
              <a:gd name="connsiteY4116" fmla="*/ 4206938 h 10286998"/>
              <a:gd name="connsiteX4117" fmla="*/ 8022988 w 10031702"/>
              <a:gd name="connsiteY4117" fmla="*/ 4206031 h 10286998"/>
              <a:gd name="connsiteX4118" fmla="*/ 8004656 w 10031702"/>
              <a:gd name="connsiteY4118" fmla="*/ 4215034 h 10286998"/>
              <a:gd name="connsiteX4119" fmla="*/ 8025773 w 10031702"/>
              <a:gd name="connsiteY4119" fmla="*/ 4197942 h 10286998"/>
              <a:gd name="connsiteX4120" fmla="*/ 8028008 w 10031702"/>
              <a:gd name="connsiteY4120" fmla="*/ 4185923 h 10286998"/>
              <a:gd name="connsiteX4121" fmla="*/ 8050226 w 10031702"/>
              <a:gd name="connsiteY4121" fmla="*/ 4176692 h 10286998"/>
              <a:gd name="connsiteX4122" fmla="*/ 8117691 w 10031702"/>
              <a:gd name="connsiteY4122" fmla="*/ 4167589 h 10286998"/>
              <a:gd name="connsiteX4123" fmla="*/ 8122090 w 10031702"/>
              <a:gd name="connsiteY4123" fmla="*/ 4168934 h 10286998"/>
              <a:gd name="connsiteX4124" fmla="*/ 8120874 w 10031702"/>
              <a:gd name="connsiteY4124" fmla="*/ 4173771 h 10286998"/>
              <a:gd name="connsiteX4125" fmla="*/ 8117691 w 10031702"/>
              <a:gd name="connsiteY4125" fmla="*/ 4167589 h 10286998"/>
              <a:gd name="connsiteX4126" fmla="*/ 8743191 w 10031702"/>
              <a:gd name="connsiteY4126" fmla="*/ 4160271 h 10286998"/>
              <a:gd name="connsiteX4127" fmla="*/ 8769043 w 10031702"/>
              <a:gd name="connsiteY4127" fmla="*/ 4170079 h 10286998"/>
              <a:gd name="connsiteX4128" fmla="*/ 8766679 w 10031702"/>
              <a:gd name="connsiteY4128" fmla="*/ 4199490 h 10286998"/>
              <a:gd name="connsiteX4129" fmla="*/ 8722910 w 10031702"/>
              <a:gd name="connsiteY4129" fmla="*/ 4179583 h 10286998"/>
              <a:gd name="connsiteX4130" fmla="*/ 8743191 w 10031702"/>
              <a:gd name="connsiteY4130" fmla="*/ 4160271 h 10286998"/>
              <a:gd name="connsiteX4131" fmla="*/ 8928739 w 10031702"/>
              <a:gd name="connsiteY4131" fmla="*/ 4154040 h 10286998"/>
              <a:gd name="connsiteX4132" fmla="*/ 8966203 w 10031702"/>
              <a:gd name="connsiteY4132" fmla="*/ 4162820 h 10286998"/>
              <a:gd name="connsiteX4133" fmla="*/ 8974519 w 10031702"/>
              <a:gd name="connsiteY4133" fmla="*/ 4166441 h 10286998"/>
              <a:gd name="connsiteX4134" fmla="*/ 8982835 w 10031702"/>
              <a:gd name="connsiteY4134" fmla="*/ 4170064 h 10286998"/>
              <a:gd name="connsiteX4135" fmla="*/ 8988993 w 10031702"/>
              <a:gd name="connsiteY4135" fmla="*/ 4186139 h 10286998"/>
              <a:gd name="connsiteX4136" fmla="*/ 8915865 w 10031702"/>
              <a:gd name="connsiteY4136" fmla="*/ 4165776 h 10286998"/>
              <a:gd name="connsiteX4137" fmla="*/ 8918594 w 10031702"/>
              <a:gd name="connsiteY4137" fmla="*/ 4157397 h 10286998"/>
              <a:gd name="connsiteX4138" fmla="*/ 8928739 w 10031702"/>
              <a:gd name="connsiteY4138" fmla="*/ 4154040 h 10286998"/>
              <a:gd name="connsiteX4139" fmla="*/ 8822922 w 10031702"/>
              <a:gd name="connsiteY4139" fmla="*/ 4152249 h 10286998"/>
              <a:gd name="connsiteX4140" fmla="*/ 8882458 w 10031702"/>
              <a:gd name="connsiteY4140" fmla="*/ 4186162 h 10286998"/>
              <a:gd name="connsiteX4141" fmla="*/ 8791410 w 10031702"/>
              <a:gd name="connsiteY4141" fmla="*/ 4173944 h 10286998"/>
              <a:gd name="connsiteX4142" fmla="*/ 8799654 w 10031702"/>
              <a:gd name="connsiteY4142" fmla="*/ 4154397 h 10286998"/>
              <a:gd name="connsiteX4143" fmla="*/ 8822922 w 10031702"/>
              <a:gd name="connsiteY4143" fmla="*/ 4152249 h 10286998"/>
              <a:gd name="connsiteX4144" fmla="*/ 8439940 w 10031702"/>
              <a:gd name="connsiteY4144" fmla="*/ 4133593 h 10286998"/>
              <a:gd name="connsiteX4145" fmla="*/ 8453714 w 10031702"/>
              <a:gd name="connsiteY4145" fmla="*/ 4141110 h 10286998"/>
              <a:gd name="connsiteX4146" fmla="*/ 8400336 w 10031702"/>
              <a:gd name="connsiteY4146" fmla="*/ 4177284 h 10286998"/>
              <a:gd name="connsiteX4147" fmla="*/ 8390939 w 10031702"/>
              <a:gd name="connsiteY4147" fmla="*/ 4154504 h 10286998"/>
              <a:gd name="connsiteX4148" fmla="*/ 8439940 w 10031702"/>
              <a:gd name="connsiteY4148" fmla="*/ 4133593 h 10286998"/>
              <a:gd name="connsiteX4149" fmla="*/ 7973294 w 10031702"/>
              <a:gd name="connsiteY4149" fmla="*/ 4111401 h 10286998"/>
              <a:gd name="connsiteX4150" fmla="*/ 7982999 w 10031702"/>
              <a:gd name="connsiteY4150" fmla="*/ 4115432 h 10286998"/>
              <a:gd name="connsiteX4151" fmla="*/ 7989721 w 10031702"/>
              <a:gd name="connsiteY4151" fmla="*/ 4122193 h 10286998"/>
              <a:gd name="connsiteX4152" fmla="*/ 7986037 w 10031702"/>
              <a:gd name="connsiteY4152" fmla="*/ 4135024 h 10286998"/>
              <a:gd name="connsiteX4153" fmla="*/ 7995774 w 10031702"/>
              <a:gd name="connsiteY4153" fmla="*/ 4136750 h 10286998"/>
              <a:gd name="connsiteX4154" fmla="*/ 8011790 w 10031702"/>
              <a:gd name="connsiteY4154" fmla="*/ 4144271 h 10286998"/>
              <a:gd name="connsiteX4155" fmla="*/ 8014469 w 10031702"/>
              <a:gd name="connsiteY4155" fmla="*/ 4153012 h 10286998"/>
              <a:gd name="connsiteX4156" fmla="*/ 8003891 w 10031702"/>
              <a:gd name="connsiteY4156" fmla="*/ 4158266 h 10286998"/>
              <a:gd name="connsiteX4157" fmla="*/ 7986692 w 10031702"/>
              <a:gd name="connsiteY4157" fmla="*/ 4147852 h 10286998"/>
              <a:gd name="connsiteX4158" fmla="*/ 7981705 w 10031702"/>
              <a:gd name="connsiteY4158" fmla="*/ 4142150 h 10286998"/>
              <a:gd name="connsiteX4159" fmla="*/ 7978338 w 10031702"/>
              <a:gd name="connsiteY4159" fmla="*/ 4147393 h 10286998"/>
              <a:gd name="connsiteX4160" fmla="*/ 7972845 w 10031702"/>
              <a:gd name="connsiteY4160" fmla="*/ 4152826 h 10286998"/>
              <a:gd name="connsiteX4161" fmla="*/ 7970733 w 10031702"/>
              <a:gd name="connsiteY4161" fmla="*/ 4165216 h 10286998"/>
              <a:gd name="connsiteX4162" fmla="*/ 7966915 w 10031702"/>
              <a:gd name="connsiteY4162" fmla="*/ 4165440 h 10286998"/>
              <a:gd name="connsiteX4163" fmla="*/ 7967730 w 10031702"/>
              <a:gd name="connsiteY4163" fmla="*/ 4116328 h 10286998"/>
              <a:gd name="connsiteX4164" fmla="*/ 7973294 w 10031702"/>
              <a:gd name="connsiteY4164" fmla="*/ 4111401 h 10286998"/>
              <a:gd name="connsiteX4165" fmla="*/ 8178899 w 10031702"/>
              <a:gd name="connsiteY4165" fmla="*/ 4101794 h 10286998"/>
              <a:gd name="connsiteX4166" fmla="*/ 8203078 w 10031702"/>
              <a:gd name="connsiteY4166" fmla="*/ 4114182 h 10286998"/>
              <a:gd name="connsiteX4167" fmla="*/ 8214973 w 10031702"/>
              <a:gd name="connsiteY4167" fmla="*/ 4111357 h 10286998"/>
              <a:gd name="connsiteX4168" fmla="*/ 8232411 w 10031702"/>
              <a:gd name="connsiteY4168" fmla="*/ 4127934 h 10286998"/>
              <a:gd name="connsiteX4169" fmla="*/ 8215558 w 10031702"/>
              <a:gd name="connsiteY4169" fmla="*/ 4138411 h 10286998"/>
              <a:gd name="connsiteX4170" fmla="*/ 8194553 w 10031702"/>
              <a:gd name="connsiteY4170" fmla="*/ 4114911 h 10286998"/>
              <a:gd name="connsiteX4171" fmla="*/ 8178899 w 10031702"/>
              <a:gd name="connsiteY4171" fmla="*/ 4101794 h 10286998"/>
              <a:gd name="connsiteX4172" fmla="*/ 8107699 w 10031702"/>
              <a:gd name="connsiteY4172" fmla="*/ 4093127 h 10286998"/>
              <a:gd name="connsiteX4173" fmla="*/ 8116502 w 10031702"/>
              <a:gd name="connsiteY4173" fmla="*/ 4104425 h 10286998"/>
              <a:gd name="connsiteX4174" fmla="*/ 8116274 w 10031702"/>
              <a:gd name="connsiteY4174" fmla="*/ 4128167 h 10286998"/>
              <a:gd name="connsiteX4175" fmla="*/ 8109912 w 10031702"/>
              <a:gd name="connsiteY4175" fmla="*/ 4137875 h 10286998"/>
              <a:gd name="connsiteX4176" fmla="*/ 8112164 w 10031702"/>
              <a:gd name="connsiteY4176" fmla="*/ 4143145 h 10286998"/>
              <a:gd name="connsiteX4177" fmla="*/ 8069896 w 10031702"/>
              <a:gd name="connsiteY4177" fmla="*/ 4130150 h 10286998"/>
              <a:gd name="connsiteX4178" fmla="*/ 8083366 w 10031702"/>
              <a:gd name="connsiteY4178" fmla="*/ 4107668 h 10286998"/>
              <a:gd name="connsiteX4179" fmla="*/ 8092954 w 10031702"/>
              <a:gd name="connsiteY4179" fmla="*/ 4111924 h 10286998"/>
              <a:gd name="connsiteX4180" fmla="*/ 8094047 w 10031702"/>
              <a:gd name="connsiteY4180" fmla="*/ 4112957 h 10286998"/>
              <a:gd name="connsiteX4181" fmla="*/ 7812534 w 10031702"/>
              <a:gd name="connsiteY4181" fmla="*/ 4092228 h 10286998"/>
              <a:gd name="connsiteX4182" fmla="*/ 7822132 w 10031702"/>
              <a:gd name="connsiteY4182" fmla="*/ 4098968 h 10286998"/>
              <a:gd name="connsiteX4183" fmla="*/ 7810874 w 10031702"/>
              <a:gd name="connsiteY4183" fmla="*/ 4110081 h 10286998"/>
              <a:gd name="connsiteX4184" fmla="*/ 7806263 w 10031702"/>
              <a:gd name="connsiteY4184" fmla="*/ 4094365 h 10286998"/>
              <a:gd name="connsiteX4185" fmla="*/ 7812534 w 10031702"/>
              <a:gd name="connsiteY4185" fmla="*/ 4092228 h 10286998"/>
              <a:gd name="connsiteX4186" fmla="*/ 9152773 w 10031702"/>
              <a:gd name="connsiteY4186" fmla="*/ 4075996 h 10286998"/>
              <a:gd name="connsiteX4187" fmla="*/ 9164972 w 10031702"/>
              <a:gd name="connsiteY4187" fmla="*/ 4103531 h 10286998"/>
              <a:gd name="connsiteX4188" fmla="*/ 9115473 w 10031702"/>
              <a:gd name="connsiteY4188" fmla="*/ 4101188 h 10286998"/>
              <a:gd name="connsiteX4189" fmla="*/ 9152773 w 10031702"/>
              <a:gd name="connsiteY4189" fmla="*/ 4075996 h 10286998"/>
              <a:gd name="connsiteX4190" fmla="*/ 8808500 w 10031702"/>
              <a:gd name="connsiteY4190" fmla="*/ 4070661 h 10286998"/>
              <a:gd name="connsiteX4191" fmla="*/ 8831139 w 10031702"/>
              <a:gd name="connsiteY4191" fmla="*/ 4078446 h 10286998"/>
              <a:gd name="connsiteX4192" fmla="*/ 8837497 w 10031702"/>
              <a:gd name="connsiteY4192" fmla="*/ 4091714 h 10286998"/>
              <a:gd name="connsiteX4193" fmla="*/ 8829537 w 10031702"/>
              <a:gd name="connsiteY4193" fmla="*/ 4102635 h 10286998"/>
              <a:gd name="connsiteX4194" fmla="*/ 8814000 w 10031702"/>
              <a:gd name="connsiteY4194" fmla="*/ 4104165 h 10286998"/>
              <a:gd name="connsiteX4195" fmla="*/ 8808500 w 10031702"/>
              <a:gd name="connsiteY4195" fmla="*/ 4070661 h 10286998"/>
              <a:gd name="connsiteX4196" fmla="*/ 7829738 w 10031702"/>
              <a:gd name="connsiteY4196" fmla="*/ 4056883 h 10286998"/>
              <a:gd name="connsiteX4197" fmla="*/ 7851098 w 10031702"/>
              <a:gd name="connsiteY4197" fmla="*/ 4064403 h 10286998"/>
              <a:gd name="connsiteX4198" fmla="*/ 7859472 w 10031702"/>
              <a:gd name="connsiteY4198" fmla="*/ 4080890 h 10286998"/>
              <a:gd name="connsiteX4199" fmla="*/ 7859830 w 10031702"/>
              <a:gd name="connsiteY4199" fmla="*/ 4088957 h 10286998"/>
              <a:gd name="connsiteX4200" fmla="*/ 7854682 w 10031702"/>
              <a:gd name="connsiteY4200" fmla="*/ 4092283 h 10286998"/>
              <a:gd name="connsiteX4201" fmla="*/ 7856493 w 10031702"/>
              <a:gd name="connsiteY4201" fmla="*/ 4095115 h 10286998"/>
              <a:gd name="connsiteX4202" fmla="*/ 7858226 w 10031702"/>
              <a:gd name="connsiteY4202" fmla="*/ 4107490 h 10286998"/>
              <a:gd name="connsiteX4203" fmla="*/ 7838975 w 10031702"/>
              <a:gd name="connsiteY4203" fmla="*/ 4112779 h 10286998"/>
              <a:gd name="connsiteX4204" fmla="*/ 7833851 w 10031702"/>
              <a:gd name="connsiteY4204" fmla="*/ 4104762 h 10286998"/>
              <a:gd name="connsiteX4205" fmla="*/ 7835090 w 10031702"/>
              <a:gd name="connsiteY4205" fmla="*/ 4097774 h 10286998"/>
              <a:gd name="connsiteX4206" fmla="*/ 7825705 w 10031702"/>
              <a:gd name="connsiteY4206" fmla="*/ 4095443 h 10286998"/>
              <a:gd name="connsiteX4207" fmla="*/ 7812788 w 10031702"/>
              <a:gd name="connsiteY4207" fmla="*/ 4062646 h 10286998"/>
              <a:gd name="connsiteX4208" fmla="*/ 7820272 w 10031702"/>
              <a:gd name="connsiteY4208" fmla="*/ 4058963 h 10286998"/>
              <a:gd name="connsiteX4209" fmla="*/ 7829738 w 10031702"/>
              <a:gd name="connsiteY4209" fmla="*/ 4056883 h 10286998"/>
              <a:gd name="connsiteX4210" fmla="*/ 8485009 w 10031702"/>
              <a:gd name="connsiteY4210" fmla="*/ 4046958 h 10286998"/>
              <a:gd name="connsiteX4211" fmla="*/ 8491644 w 10031702"/>
              <a:gd name="connsiteY4211" fmla="*/ 4052511 h 10286998"/>
              <a:gd name="connsiteX4212" fmla="*/ 8506021 w 10031702"/>
              <a:gd name="connsiteY4212" fmla="*/ 4087752 h 10286998"/>
              <a:gd name="connsiteX4213" fmla="*/ 8509522 w 10031702"/>
              <a:gd name="connsiteY4213" fmla="*/ 4094552 h 10286998"/>
              <a:gd name="connsiteX4214" fmla="*/ 8506247 w 10031702"/>
              <a:gd name="connsiteY4214" fmla="*/ 4105564 h 10286998"/>
              <a:gd name="connsiteX4215" fmla="*/ 8487101 w 10031702"/>
              <a:gd name="connsiteY4215" fmla="*/ 4077075 h 10286998"/>
              <a:gd name="connsiteX4216" fmla="*/ 8478346 w 10031702"/>
              <a:gd name="connsiteY4216" fmla="*/ 4060076 h 10286998"/>
              <a:gd name="connsiteX4217" fmla="*/ 8481622 w 10031702"/>
              <a:gd name="connsiteY4217" fmla="*/ 4049065 h 10286998"/>
              <a:gd name="connsiteX4218" fmla="*/ 8363271 w 10031702"/>
              <a:gd name="connsiteY4218" fmla="*/ 4028447 h 10286998"/>
              <a:gd name="connsiteX4219" fmla="*/ 8393463 w 10031702"/>
              <a:gd name="connsiteY4219" fmla="*/ 4030477 h 10286998"/>
              <a:gd name="connsiteX4220" fmla="*/ 8397501 w 10031702"/>
              <a:gd name="connsiteY4220" fmla="*/ 4073333 h 10286998"/>
              <a:gd name="connsiteX4221" fmla="*/ 8352944 w 10031702"/>
              <a:gd name="connsiteY4221" fmla="*/ 4063667 h 10286998"/>
              <a:gd name="connsiteX4222" fmla="*/ 8363271 w 10031702"/>
              <a:gd name="connsiteY4222" fmla="*/ 4028447 h 10286998"/>
              <a:gd name="connsiteX4223" fmla="*/ 8254194 w 10031702"/>
              <a:gd name="connsiteY4223" fmla="*/ 4028059 h 10286998"/>
              <a:gd name="connsiteX4224" fmla="*/ 8260951 w 10031702"/>
              <a:gd name="connsiteY4224" fmla="*/ 4031151 h 10286998"/>
              <a:gd name="connsiteX4225" fmla="*/ 8261198 w 10031702"/>
              <a:gd name="connsiteY4225" fmla="*/ 4041657 h 10286998"/>
              <a:gd name="connsiteX4226" fmla="*/ 8243810 w 10031702"/>
              <a:gd name="connsiteY4226" fmla="*/ 4052468 h 10286998"/>
              <a:gd name="connsiteX4227" fmla="*/ 8222894 w 10031702"/>
              <a:gd name="connsiteY4227" fmla="*/ 4047517 h 10286998"/>
              <a:gd name="connsiteX4228" fmla="*/ 8210711 w 10031702"/>
              <a:gd name="connsiteY4228" fmla="*/ 4050605 h 10286998"/>
              <a:gd name="connsiteX4229" fmla="*/ 8208960 w 10031702"/>
              <a:gd name="connsiteY4229" fmla="*/ 4047204 h 10286998"/>
              <a:gd name="connsiteX4230" fmla="*/ 8254194 w 10031702"/>
              <a:gd name="connsiteY4230" fmla="*/ 4028059 h 10286998"/>
              <a:gd name="connsiteX4231" fmla="*/ 8067217 w 10031702"/>
              <a:gd name="connsiteY4231" fmla="*/ 4024398 h 10286998"/>
              <a:gd name="connsiteX4232" fmla="*/ 8073662 w 10031702"/>
              <a:gd name="connsiteY4232" fmla="*/ 4029518 h 10286998"/>
              <a:gd name="connsiteX4233" fmla="*/ 8086210 w 10031702"/>
              <a:gd name="connsiteY4233" fmla="*/ 4027445 h 10286998"/>
              <a:gd name="connsiteX4234" fmla="*/ 8088925 w 10031702"/>
              <a:gd name="connsiteY4234" fmla="*/ 4034419 h 10286998"/>
              <a:gd name="connsiteX4235" fmla="*/ 8063826 w 10031702"/>
              <a:gd name="connsiteY4235" fmla="*/ 4038564 h 10286998"/>
              <a:gd name="connsiteX4236" fmla="*/ 8056024 w 10031702"/>
              <a:gd name="connsiteY4236" fmla="*/ 4029957 h 10286998"/>
              <a:gd name="connsiteX4237" fmla="*/ 8067217 w 10031702"/>
              <a:gd name="connsiteY4237" fmla="*/ 4024398 h 10286998"/>
              <a:gd name="connsiteX4238" fmla="*/ 8575168 w 10031702"/>
              <a:gd name="connsiteY4238" fmla="*/ 3996749 h 10286998"/>
              <a:gd name="connsiteX4239" fmla="*/ 8597018 w 10031702"/>
              <a:gd name="connsiteY4239" fmla="*/ 4008279 h 10286998"/>
              <a:gd name="connsiteX4240" fmla="*/ 8564401 w 10031702"/>
              <a:gd name="connsiteY4240" fmla="*/ 4068060 h 10286998"/>
              <a:gd name="connsiteX4241" fmla="*/ 8532361 w 10031702"/>
              <a:gd name="connsiteY4241" fmla="*/ 4049453 h 10286998"/>
              <a:gd name="connsiteX4242" fmla="*/ 8575168 w 10031702"/>
              <a:gd name="connsiteY4242" fmla="*/ 3996749 h 10286998"/>
              <a:gd name="connsiteX4243" fmla="*/ 7981316 w 10031702"/>
              <a:gd name="connsiteY4243" fmla="*/ 3988556 h 10286998"/>
              <a:gd name="connsiteX4244" fmla="*/ 7995024 w 10031702"/>
              <a:gd name="connsiteY4244" fmla="*/ 3991634 h 10286998"/>
              <a:gd name="connsiteX4245" fmla="*/ 8020447 w 10031702"/>
              <a:gd name="connsiteY4245" fmla="*/ 4040824 h 10286998"/>
              <a:gd name="connsiteX4246" fmla="*/ 8020518 w 10031702"/>
              <a:gd name="connsiteY4246" fmla="*/ 4043680 h 10286998"/>
              <a:gd name="connsiteX4247" fmla="*/ 8060416 w 10031702"/>
              <a:gd name="connsiteY4247" fmla="*/ 4052276 h 10286998"/>
              <a:gd name="connsiteX4248" fmla="*/ 8082448 w 10031702"/>
              <a:gd name="connsiteY4248" fmla="*/ 4083922 h 10286998"/>
              <a:gd name="connsiteX4249" fmla="*/ 7968766 w 10031702"/>
              <a:gd name="connsiteY4249" fmla="*/ 4094455 h 10286998"/>
              <a:gd name="connsiteX4250" fmla="*/ 7949761 w 10031702"/>
              <a:gd name="connsiteY4250" fmla="*/ 4064113 h 10286998"/>
              <a:gd name="connsiteX4251" fmla="*/ 7976632 w 10031702"/>
              <a:gd name="connsiteY4251" fmla="*/ 4051360 h 10286998"/>
              <a:gd name="connsiteX4252" fmla="*/ 7965026 w 10031702"/>
              <a:gd name="connsiteY4252" fmla="*/ 3996423 h 10286998"/>
              <a:gd name="connsiteX4253" fmla="*/ 7981316 w 10031702"/>
              <a:gd name="connsiteY4253" fmla="*/ 3988556 h 10286998"/>
              <a:gd name="connsiteX4254" fmla="*/ 8891982 w 10031702"/>
              <a:gd name="connsiteY4254" fmla="*/ 3988357 h 10286998"/>
              <a:gd name="connsiteX4255" fmla="*/ 8916984 w 10031702"/>
              <a:gd name="connsiteY4255" fmla="*/ 4056930 h 10286998"/>
              <a:gd name="connsiteX4256" fmla="*/ 8878781 w 10031702"/>
              <a:gd name="connsiteY4256" fmla="*/ 4051554 h 10286998"/>
              <a:gd name="connsiteX4257" fmla="*/ 8891982 w 10031702"/>
              <a:gd name="connsiteY4257" fmla="*/ 3988357 h 10286998"/>
              <a:gd name="connsiteX4258" fmla="*/ 8151896 w 10031702"/>
              <a:gd name="connsiteY4258" fmla="*/ 3979684 h 10286998"/>
              <a:gd name="connsiteX4259" fmla="*/ 8162186 w 10031702"/>
              <a:gd name="connsiteY4259" fmla="*/ 4005724 h 10286998"/>
              <a:gd name="connsiteX4260" fmla="*/ 8163138 w 10031702"/>
              <a:gd name="connsiteY4260" fmla="*/ 4036234 h 10286998"/>
              <a:gd name="connsiteX4261" fmla="*/ 8173955 w 10031702"/>
              <a:gd name="connsiteY4261" fmla="*/ 4043074 h 10286998"/>
              <a:gd name="connsiteX4262" fmla="*/ 8175700 w 10031702"/>
              <a:gd name="connsiteY4262" fmla="*/ 4055456 h 10286998"/>
              <a:gd name="connsiteX4263" fmla="*/ 8133293 w 10031702"/>
              <a:gd name="connsiteY4263" fmla="*/ 4086094 h 10286998"/>
              <a:gd name="connsiteX4264" fmla="*/ 8127718 w 10031702"/>
              <a:gd name="connsiteY4264" fmla="*/ 4085553 h 10286998"/>
              <a:gd name="connsiteX4265" fmla="*/ 8122860 w 10031702"/>
              <a:gd name="connsiteY4265" fmla="*/ 4091285 h 10286998"/>
              <a:gd name="connsiteX4266" fmla="*/ 8109665 w 10031702"/>
              <a:gd name="connsiteY4266" fmla="*/ 4089258 h 10286998"/>
              <a:gd name="connsiteX4267" fmla="*/ 8086224 w 10031702"/>
              <a:gd name="connsiteY4267" fmla="*/ 4062285 h 10286998"/>
              <a:gd name="connsiteX4268" fmla="*/ 8095337 w 10031702"/>
              <a:gd name="connsiteY4268" fmla="*/ 4059367 h 10286998"/>
              <a:gd name="connsiteX4269" fmla="*/ 8099458 w 10031702"/>
              <a:gd name="connsiteY4269" fmla="*/ 4056081 h 10286998"/>
              <a:gd name="connsiteX4270" fmla="*/ 8100253 w 10031702"/>
              <a:gd name="connsiteY4270" fmla="*/ 4052871 h 10286998"/>
              <a:gd name="connsiteX4271" fmla="*/ 8119703 w 10031702"/>
              <a:gd name="connsiteY4271" fmla="*/ 4038857 h 10286998"/>
              <a:gd name="connsiteX4272" fmla="*/ 8138166 w 10031702"/>
              <a:gd name="connsiteY4272" fmla="*/ 4031389 h 10286998"/>
              <a:gd name="connsiteX4273" fmla="*/ 8136727 w 10031702"/>
              <a:gd name="connsiteY4273" fmla="*/ 4002515 h 10286998"/>
              <a:gd name="connsiteX4274" fmla="*/ 8151896 w 10031702"/>
              <a:gd name="connsiteY4274" fmla="*/ 3979684 h 10286998"/>
              <a:gd name="connsiteX4275" fmla="*/ 8507845 w 10031702"/>
              <a:gd name="connsiteY4275" fmla="*/ 3958836 h 10286998"/>
              <a:gd name="connsiteX4276" fmla="*/ 8519490 w 10031702"/>
              <a:gd name="connsiteY4276" fmla="*/ 3961453 h 10286998"/>
              <a:gd name="connsiteX4277" fmla="*/ 8517328 w 10031702"/>
              <a:gd name="connsiteY4277" fmla="*/ 3990123 h 10286998"/>
              <a:gd name="connsiteX4278" fmla="*/ 8505909 w 10031702"/>
              <a:gd name="connsiteY4278" fmla="*/ 3996456 h 10286998"/>
              <a:gd name="connsiteX4279" fmla="*/ 8487972 w 10031702"/>
              <a:gd name="connsiteY4279" fmla="*/ 3989803 h 10286998"/>
              <a:gd name="connsiteX4280" fmla="*/ 8507845 w 10031702"/>
              <a:gd name="connsiteY4280" fmla="*/ 3958836 h 10286998"/>
              <a:gd name="connsiteX4281" fmla="*/ 9102643 w 10031702"/>
              <a:gd name="connsiteY4281" fmla="*/ 3950523 h 10286998"/>
              <a:gd name="connsiteX4282" fmla="*/ 9122818 w 10031702"/>
              <a:gd name="connsiteY4282" fmla="*/ 3957520 h 10286998"/>
              <a:gd name="connsiteX4283" fmla="*/ 9117906 w 10031702"/>
              <a:gd name="connsiteY4283" fmla="*/ 3989748 h 10286998"/>
              <a:gd name="connsiteX4284" fmla="*/ 9089032 w 10031702"/>
              <a:gd name="connsiteY4284" fmla="*/ 3982815 h 10286998"/>
              <a:gd name="connsiteX4285" fmla="*/ 9102643 w 10031702"/>
              <a:gd name="connsiteY4285" fmla="*/ 3950523 h 10286998"/>
              <a:gd name="connsiteX4286" fmla="*/ 7874632 w 10031702"/>
              <a:gd name="connsiteY4286" fmla="*/ 3946345 h 10286998"/>
              <a:gd name="connsiteX4287" fmla="*/ 7886433 w 10031702"/>
              <a:gd name="connsiteY4287" fmla="*/ 3948175 h 10286998"/>
              <a:gd name="connsiteX4288" fmla="*/ 7889799 w 10031702"/>
              <a:gd name="connsiteY4288" fmla="*/ 3972194 h 10286998"/>
              <a:gd name="connsiteX4289" fmla="*/ 7861395 w 10031702"/>
              <a:gd name="connsiteY4289" fmla="*/ 3961755 h 10286998"/>
              <a:gd name="connsiteX4290" fmla="*/ 7864091 w 10031702"/>
              <a:gd name="connsiteY4290" fmla="*/ 3953524 h 10286998"/>
              <a:gd name="connsiteX4291" fmla="*/ 7874632 w 10031702"/>
              <a:gd name="connsiteY4291" fmla="*/ 3946345 h 10286998"/>
              <a:gd name="connsiteX4292" fmla="*/ 8108835 w 10031702"/>
              <a:gd name="connsiteY4292" fmla="*/ 3909057 h 10286998"/>
              <a:gd name="connsiteX4293" fmla="*/ 8124293 w 10031702"/>
              <a:gd name="connsiteY4293" fmla="*/ 3910250 h 10286998"/>
              <a:gd name="connsiteX4294" fmla="*/ 8131927 w 10031702"/>
              <a:gd name="connsiteY4294" fmla="*/ 3909802 h 10286998"/>
              <a:gd name="connsiteX4295" fmla="*/ 8140669 w 10031702"/>
              <a:gd name="connsiteY4295" fmla="*/ 3917256 h 10286998"/>
              <a:gd name="connsiteX4296" fmla="*/ 8106867 w 10031702"/>
              <a:gd name="connsiteY4296" fmla="*/ 3923225 h 10286998"/>
              <a:gd name="connsiteX4297" fmla="*/ 8087780 w 10031702"/>
              <a:gd name="connsiteY4297" fmla="*/ 3924346 h 10286998"/>
              <a:gd name="connsiteX4298" fmla="*/ 8079038 w 10031702"/>
              <a:gd name="connsiteY4298" fmla="*/ 3916892 h 10286998"/>
              <a:gd name="connsiteX4299" fmla="*/ 8078484 w 10031702"/>
              <a:gd name="connsiteY4299" fmla="*/ 3912941 h 10286998"/>
              <a:gd name="connsiteX4300" fmla="*/ 8086249 w 10031702"/>
              <a:gd name="connsiteY4300" fmla="*/ 3909122 h 10286998"/>
              <a:gd name="connsiteX4301" fmla="*/ 8108835 w 10031702"/>
              <a:gd name="connsiteY4301" fmla="*/ 3909057 h 10286998"/>
              <a:gd name="connsiteX4302" fmla="*/ 8855924 w 10031702"/>
              <a:gd name="connsiteY4302" fmla="*/ 3906354 h 10286998"/>
              <a:gd name="connsiteX4303" fmla="*/ 8882252 w 10031702"/>
              <a:gd name="connsiteY4303" fmla="*/ 3939941 h 10286998"/>
              <a:gd name="connsiteX4304" fmla="*/ 8890862 w 10031702"/>
              <a:gd name="connsiteY4304" fmla="*/ 3939128 h 10286998"/>
              <a:gd name="connsiteX4305" fmla="*/ 8904788 w 10031702"/>
              <a:gd name="connsiteY4305" fmla="*/ 3948637 h 10286998"/>
              <a:gd name="connsiteX4306" fmla="*/ 8899720 w 10031702"/>
              <a:gd name="connsiteY4306" fmla="*/ 3956327 h 10286998"/>
              <a:gd name="connsiteX4307" fmla="*/ 8882376 w 10031702"/>
              <a:gd name="connsiteY4307" fmla="*/ 3948945 h 10286998"/>
              <a:gd name="connsiteX4308" fmla="*/ 8878956 w 10031702"/>
              <a:gd name="connsiteY4308" fmla="*/ 3951071 h 10286998"/>
              <a:gd name="connsiteX4309" fmla="*/ 8875660 w 10031702"/>
              <a:gd name="connsiteY4309" fmla="*/ 3962203 h 10286998"/>
              <a:gd name="connsiteX4310" fmla="*/ 8841464 w 10031702"/>
              <a:gd name="connsiteY4310" fmla="*/ 3983460 h 10286998"/>
              <a:gd name="connsiteX4311" fmla="*/ 8811717 w 10031702"/>
              <a:gd name="connsiteY4311" fmla="*/ 3951998 h 10286998"/>
              <a:gd name="connsiteX4312" fmla="*/ 8813117 w 10031702"/>
              <a:gd name="connsiteY4312" fmla="*/ 3928423 h 10286998"/>
              <a:gd name="connsiteX4313" fmla="*/ 8855924 w 10031702"/>
              <a:gd name="connsiteY4313" fmla="*/ 3906354 h 10286998"/>
              <a:gd name="connsiteX4314" fmla="*/ 8208886 w 10031702"/>
              <a:gd name="connsiteY4314" fmla="*/ 3871531 h 10286998"/>
              <a:gd name="connsiteX4315" fmla="*/ 8213378 w 10031702"/>
              <a:gd name="connsiteY4315" fmla="*/ 3876398 h 10286998"/>
              <a:gd name="connsiteX4316" fmla="*/ 8211104 w 10031702"/>
              <a:gd name="connsiteY4316" fmla="*/ 3887904 h 10286998"/>
              <a:gd name="connsiteX4317" fmla="*/ 8196383 w 10031702"/>
              <a:gd name="connsiteY4317" fmla="*/ 3882111 h 10286998"/>
              <a:gd name="connsiteX4318" fmla="*/ 8208886 w 10031702"/>
              <a:gd name="connsiteY4318" fmla="*/ 3871531 h 10286998"/>
              <a:gd name="connsiteX4319" fmla="*/ 8583581 w 10031702"/>
              <a:gd name="connsiteY4319" fmla="*/ 3864755 h 10286998"/>
              <a:gd name="connsiteX4320" fmla="*/ 8595493 w 10031702"/>
              <a:gd name="connsiteY4320" fmla="*/ 3868602 h 10286998"/>
              <a:gd name="connsiteX4321" fmla="*/ 8586540 w 10031702"/>
              <a:gd name="connsiteY4321" fmla="*/ 3901465 h 10286998"/>
              <a:gd name="connsiteX4322" fmla="*/ 8583409 w 10031702"/>
              <a:gd name="connsiteY4322" fmla="*/ 3899547 h 10286998"/>
              <a:gd name="connsiteX4323" fmla="*/ 8581720 w 10031702"/>
              <a:gd name="connsiteY4323" fmla="*/ 3900574 h 10286998"/>
              <a:gd name="connsiteX4324" fmla="*/ 8568738 w 10031702"/>
              <a:gd name="connsiteY4324" fmla="*/ 3900317 h 10286998"/>
              <a:gd name="connsiteX4325" fmla="*/ 8549715 w 10031702"/>
              <a:gd name="connsiteY4325" fmla="*/ 3901434 h 10286998"/>
              <a:gd name="connsiteX4326" fmla="*/ 8486576 w 10031702"/>
              <a:gd name="connsiteY4326" fmla="*/ 3888835 h 10286998"/>
              <a:gd name="connsiteX4327" fmla="*/ 8512442 w 10031702"/>
              <a:gd name="connsiteY4327" fmla="*/ 3882665 h 10286998"/>
              <a:gd name="connsiteX4328" fmla="*/ 8546056 w 10031702"/>
              <a:gd name="connsiteY4328" fmla="*/ 3882912 h 10286998"/>
              <a:gd name="connsiteX4329" fmla="*/ 8571463 w 10031702"/>
              <a:gd name="connsiteY4329" fmla="*/ 3879895 h 10286998"/>
              <a:gd name="connsiteX4330" fmla="*/ 8575509 w 10031702"/>
              <a:gd name="connsiteY4330" fmla="*/ 3872465 h 10286998"/>
              <a:gd name="connsiteX4331" fmla="*/ 8583581 w 10031702"/>
              <a:gd name="connsiteY4331" fmla="*/ 3864755 h 10286998"/>
              <a:gd name="connsiteX4332" fmla="*/ 8240530 w 10031702"/>
              <a:gd name="connsiteY4332" fmla="*/ 3864652 h 10286998"/>
              <a:gd name="connsiteX4333" fmla="*/ 8246927 w 10031702"/>
              <a:gd name="connsiteY4333" fmla="*/ 3870003 h 10286998"/>
              <a:gd name="connsiteX4334" fmla="*/ 8252663 w 10031702"/>
              <a:gd name="connsiteY4334" fmla="*/ 3877816 h 10286998"/>
              <a:gd name="connsiteX4335" fmla="*/ 8254438 w 10031702"/>
              <a:gd name="connsiteY4335" fmla="*/ 3900391 h 10286998"/>
              <a:gd name="connsiteX4336" fmla="*/ 8242754 w 10031702"/>
              <a:gd name="connsiteY4336" fmla="*/ 3914725 h 10286998"/>
              <a:gd name="connsiteX4337" fmla="*/ 8235524 w 10031702"/>
              <a:gd name="connsiteY4337" fmla="*/ 3918318 h 10286998"/>
              <a:gd name="connsiteX4338" fmla="*/ 8230399 w 10031702"/>
              <a:gd name="connsiteY4338" fmla="*/ 3914958 h 10286998"/>
              <a:gd name="connsiteX4339" fmla="*/ 8228541 w 10031702"/>
              <a:gd name="connsiteY4339" fmla="*/ 3917760 h 10286998"/>
              <a:gd name="connsiteX4340" fmla="*/ 8217930 w 10031702"/>
              <a:gd name="connsiteY4340" fmla="*/ 3924357 h 10286998"/>
              <a:gd name="connsiteX4341" fmla="*/ 8211614 w 10031702"/>
              <a:gd name="connsiteY4341" fmla="*/ 3916627 h 10286998"/>
              <a:gd name="connsiteX4342" fmla="*/ 8208252 w 10031702"/>
              <a:gd name="connsiteY4342" fmla="*/ 3912513 h 10286998"/>
              <a:gd name="connsiteX4343" fmla="*/ 8201206 w 10031702"/>
              <a:gd name="connsiteY4343" fmla="*/ 3918854 h 10286998"/>
              <a:gd name="connsiteX4344" fmla="*/ 8190621 w 10031702"/>
              <a:gd name="connsiteY4344" fmla="*/ 3929644 h 10286998"/>
              <a:gd name="connsiteX4345" fmla="*/ 8171585 w 10031702"/>
              <a:gd name="connsiteY4345" fmla="*/ 3880523 h 10286998"/>
              <a:gd name="connsiteX4346" fmla="*/ 8186684 w 10031702"/>
              <a:gd name="connsiteY4346" fmla="*/ 3878276 h 10286998"/>
              <a:gd name="connsiteX4347" fmla="*/ 8202263 w 10031702"/>
              <a:gd name="connsiteY4347" fmla="*/ 3887698 h 10286998"/>
              <a:gd name="connsiteX4348" fmla="*/ 8208227 w 10031702"/>
              <a:gd name="connsiteY4348" fmla="*/ 3904476 h 10286998"/>
              <a:gd name="connsiteX4349" fmla="*/ 8210552 w 10031702"/>
              <a:gd name="connsiteY4349" fmla="*/ 3900966 h 10286998"/>
              <a:gd name="connsiteX4350" fmla="*/ 8217443 w 10031702"/>
              <a:gd name="connsiteY4350" fmla="*/ 3899268 h 10286998"/>
              <a:gd name="connsiteX4351" fmla="*/ 8215774 w 10031702"/>
              <a:gd name="connsiteY4351" fmla="*/ 3889745 h 10286998"/>
              <a:gd name="connsiteX4352" fmla="*/ 8240530 w 10031702"/>
              <a:gd name="connsiteY4352" fmla="*/ 3864652 h 10286998"/>
              <a:gd name="connsiteX4353" fmla="*/ 8412411 w 10031702"/>
              <a:gd name="connsiteY4353" fmla="*/ 3862588 h 10286998"/>
              <a:gd name="connsiteX4354" fmla="*/ 8311644 w 10031702"/>
              <a:gd name="connsiteY4354" fmla="*/ 3927886 h 10286998"/>
              <a:gd name="connsiteX4355" fmla="*/ 8336849 w 10031702"/>
              <a:gd name="connsiteY4355" fmla="*/ 3911146 h 10286998"/>
              <a:gd name="connsiteX4356" fmla="*/ 8353898 w 10031702"/>
              <a:gd name="connsiteY4356" fmla="*/ 3896454 h 10286998"/>
              <a:gd name="connsiteX4357" fmla="*/ 8350866 w 10031702"/>
              <a:gd name="connsiteY4357" fmla="*/ 3884936 h 10286998"/>
              <a:gd name="connsiteX4358" fmla="*/ 8352463 w 10031702"/>
              <a:gd name="connsiteY4358" fmla="*/ 3868237 h 10286998"/>
              <a:gd name="connsiteX4359" fmla="*/ 8361080 w 10031702"/>
              <a:gd name="connsiteY4359" fmla="*/ 3867368 h 10286998"/>
              <a:gd name="connsiteX4360" fmla="*/ 8371912 w 10031702"/>
              <a:gd name="connsiteY4360" fmla="*/ 3874098 h 10286998"/>
              <a:gd name="connsiteX4361" fmla="*/ 8373830 w 10031702"/>
              <a:gd name="connsiteY4361" fmla="*/ 3881220 h 10286998"/>
              <a:gd name="connsiteX4362" fmla="*/ 8381486 w 10031702"/>
              <a:gd name="connsiteY4362" fmla="*/ 3875574 h 10286998"/>
              <a:gd name="connsiteX4363" fmla="*/ 8412411 w 10031702"/>
              <a:gd name="connsiteY4363" fmla="*/ 3862588 h 10286998"/>
              <a:gd name="connsiteX4364" fmla="*/ 8655680 w 10031702"/>
              <a:gd name="connsiteY4364" fmla="*/ 3851100 h 10286998"/>
              <a:gd name="connsiteX4365" fmla="*/ 8681847 w 10031702"/>
              <a:gd name="connsiteY4365" fmla="*/ 3881505 h 10286998"/>
              <a:gd name="connsiteX4366" fmla="*/ 8687170 w 10031702"/>
              <a:gd name="connsiteY4366" fmla="*/ 3895174 h 10286998"/>
              <a:gd name="connsiteX4367" fmla="*/ 8685396 w 10031702"/>
              <a:gd name="connsiteY4367" fmla="*/ 3891730 h 10286998"/>
              <a:gd name="connsiteX4368" fmla="*/ 8683841 w 10031702"/>
              <a:gd name="connsiteY4368" fmla="*/ 3897244 h 10286998"/>
              <a:gd name="connsiteX4369" fmla="*/ 8652352 w 10031702"/>
              <a:gd name="connsiteY4369" fmla="*/ 3853169 h 10286998"/>
              <a:gd name="connsiteX4370" fmla="*/ 8655680 w 10031702"/>
              <a:gd name="connsiteY4370" fmla="*/ 3851100 h 10286998"/>
              <a:gd name="connsiteX4371" fmla="*/ 8075880 w 10031702"/>
              <a:gd name="connsiteY4371" fmla="*/ 3843295 h 10286998"/>
              <a:gd name="connsiteX4372" fmla="*/ 8102284 w 10031702"/>
              <a:gd name="connsiteY4372" fmla="*/ 3855984 h 10286998"/>
              <a:gd name="connsiteX4373" fmla="*/ 8085041 w 10031702"/>
              <a:gd name="connsiteY4373" fmla="*/ 3896390 h 10286998"/>
              <a:gd name="connsiteX4374" fmla="*/ 8049329 w 10031702"/>
              <a:gd name="connsiteY4374" fmla="*/ 3871599 h 10286998"/>
              <a:gd name="connsiteX4375" fmla="*/ 8075880 w 10031702"/>
              <a:gd name="connsiteY4375" fmla="*/ 3843295 h 10286998"/>
              <a:gd name="connsiteX4376" fmla="*/ 7863317 w 10031702"/>
              <a:gd name="connsiteY4376" fmla="*/ 3838837 h 10286998"/>
              <a:gd name="connsiteX4377" fmla="*/ 7833226 w 10031702"/>
              <a:gd name="connsiteY4377" fmla="*/ 3951289 h 10286998"/>
              <a:gd name="connsiteX4378" fmla="*/ 7838113 w 10031702"/>
              <a:gd name="connsiteY4378" fmla="*/ 3895709 h 10286998"/>
              <a:gd name="connsiteX4379" fmla="*/ 7846554 w 10031702"/>
              <a:gd name="connsiteY4379" fmla="*/ 3867482 h 10286998"/>
              <a:gd name="connsiteX4380" fmla="*/ 7848205 w 10031702"/>
              <a:gd name="connsiteY4380" fmla="*/ 3864658 h 10286998"/>
              <a:gd name="connsiteX4381" fmla="*/ 7841844 w 10031702"/>
              <a:gd name="connsiteY4381" fmla="*/ 3864041 h 10286998"/>
              <a:gd name="connsiteX4382" fmla="*/ 7831756 w 10031702"/>
              <a:gd name="connsiteY4382" fmla="*/ 3860016 h 10286998"/>
              <a:gd name="connsiteX4383" fmla="*/ 7835189 w 10031702"/>
              <a:gd name="connsiteY4383" fmla="*/ 3847963 h 10286998"/>
              <a:gd name="connsiteX4384" fmla="*/ 7851254 w 10031702"/>
              <a:gd name="connsiteY4384" fmla="*/ 3852771 h 10286998"/>
              <a:gd name="connsiteX4385" fmla="*/ 7852533 w 10031702"/>
              <a:gd name="connsiteY4385" fmla="*/ 3857265 h 10286998"/>
              <a:gd name="connsiteX4386" fmla="*/ 8664926 w 10031702"/>
              <a:gd name="connsiteY4386" fmla="*/ 3835561 h 10286998"/>
              <a:gd name="connsiteX4387" fmla="*/ 8679704 w 10031702"/>
              <a:gd name="connsiteY4387" fmla="*/ 3840087 h 10286998"/>
              <a:gd name="connsiteX4388" fmla="*/ 8681342 w 10031702"/>
              <a:gd name="connsiteY4388" fmla="*/ 3838222 h 10286998"/>
              <a:gd name="connsiteX4389" fmla="*/ 8687663 w 10031702"/>
              <a:gd name="connsiteY4389" fmla="*/ 3836156 h 10286998"/>
              <a:gd name="connsiteX4390" fmla="*/ 8693006 w 10031702"/>
              <a:gd name="connsiteY4390" fmla="*/ 3840808 h 10286998"/>
              <a:gd name="connsiteX4391" fmla="*/ 8700216 w 10031702"/>
              <a:gd name="connsiteY4391" fmla="*/ 3850335 h 10286998"/>
              <a:gd name="connsiteX4392" fmla="*/ 8699453 w 10031702"/>
              <a:gd name="connsiteY4392" fmla="*/ 3852334 h 10286998"/>
              <a:gd name="connsiteX4393" fmla="*/ 8702922 w 10031702"/>
              <a:gd name="connsiteY4393" fmla="*/ 3855574 h 10286998"/>
              <a:gd name="connsiteX4394" fmla="*/ 8726451 w 10031702"/>
              <a:gd name="connsiteY4394" fmla="*/ 3874380 h 10286998"/>
              <a:gd name="connsiteX4395" fmla="*/ 8712470 w 10031702"/>
              <a:gd name="connsiteY4395" fmla="*/ 3883072 h 10286998"/>
              <a:gd name="connsiteX4396" fmla="*/ 8708933 w 10031702"/>
              <a:gd name="connsiteY4396" fmla="*/ 3876204 h 10286998"/>
              <a:gd name="connsiteX4397" fmla="*/ 8696644 w 10031702"/>
              <a:gd name="connsiteY4397" fmla="*/ 3871943 h 10286998"/>
              <a:gd name="connsiteX4398" fmla="*/ 8686645 w 10031702"/>
              <a:gd name="connsiteY4398" fmla="*/ 3864442 h 10286998"/>
              <a:gd name="connsiteX4399" fmla="*/ 8686436 w 10031702"/>
              <a:gd name="connsiteY4399" fmla="*/ 3864452 h 10286998"/>
              <a:gd name="connsiteX4400" fmla="*/ 8686100 w 10031702"/>
              <a:gd name="connsiteY4400" fmla="*/ 3864033 h 10286998"/>
              <a:gd name="connsiteX4401" fmla="*/ 8683013 w 10031702"/>
              <a:gd name="connsiteY4401" fmla="*/ 3861717 h 10286998"/>
              <a:gd name="connsiteX4402" fmla="*/ 8664926 w 10031702"/>
              <a:gd name="connsiteY4402" fmla="*/ 3835561 h 10286998"/>
              <a:gd name="connsiteX4403" fmla="*/ 8191592 w 10031702"/>
              <a:gd name="connsiteY4403" fmla="*/ 3828554 h 10286998"/>
              <a:gd name="connsiteX4404" fmla="*/ 8197916 w 10031702"/>
              <a:gd name="connsiteY4404" fmla="*/ 3833993 h 10286998"/>
              <a:gd name="connsiteX4405" fmla="*/ 8172509 w 10031702"/>
              <a:gd name="connsiteY4405" fmla="*/ 3855197 h 10286998"/>
              <a:gd name="connsiteX4406" fmla="*/ 8166185 w 10031702"/>
              <a:gd name="connsiteY4406" fmla="*/ 3849758 h 10286998"/>
              <a:gd name="connsiteX4407" fmla="*/ 8170438 w 10031702"/>
              <a:gd name="connsiteY4407" fmla="*/ 3839062 h 10286998"/>
              <a:gd name="connsiteX4408" fmla="*/ 8191592 w 10031702"/>
              <a:gd name="connsiteY4408" fmla="*/ 3828554 h 10286998"/>
              <a:gd name="connsiteX4409" fmla="*/ 8634441 w 10031702"/>
              <a:gd name="connsiteY4409" fmla="*/ 3818608 h 10286998"/>
              <a:gd name="connsiteX4410" fmla="*/ 8652057 w 10031702"/>
              <a:gd name="connsiteY4410" fmla="*/ 3825936 h 10286998"/>
              <a:gd name="connsiteX4411" fmla="*/ 8650345 w 10031702"/>
              <a:gd name="connsiteY4411" fmla="*/ 3831569 h 10286998"/>
              <a:gd name="connsiteX4412" fmla="*/ 8634441 w 10031702"/>
              <a:gd name="connsiteY4412" fmla="*/ 3818608 h 10286998"/>
              <a:gd name="connsiteX4413" fmla="*/ 8602498 w 10031702"/>
              <a:gd name="connsiteY4413" fmla="*/ 3795589 h 10286998"/>
              <a:gd name="connsiteX4414" fmla="*/ 8597823 w 10031702"/>
              <a:gd name="connsiteY4414" fmla="*/ 3802100 h 10286998"/>
              <a:gd name="connsiteX4415" fmla="*/ 8602498 w 10031702"/>
              <a:gd name="connsiteY4415" fmla="*/ 3795589 h 10286998"/>
              <a:gd name="connsiteX4416" fmla="*/ 9056592 w 10031702"/>
              <a:gd name="connsiteY4416" fmla="*/ 3772542 h 10286998"/>
              <a:gd name="connsiteX4417" fmla="*/ 9074766 w 10031702"/>
              <a:gd name="connsiteY4417" fmla="*/ 3775079 h 10286998"/>
              <a:gd name="connsiteX4418" fmla="*/ 9081290 w 10031702"/>
              <a:gd name="connsiteY4418" fmla="*/ 3812623 h 10286998"/>
              <a:gd name="connsiteX4419" fmla="*/ 9042274 w 10031702"/>
              <a:gd name="connsiteY4419" fmla="*/ 3774889 h 10286998"/>
              <a:gd name="connsiteX4420" fmla="*/ 9056592 w 10031702"/>
              <a:gd name="connsiteY4420" fmla="*/ 3772542 h 10286998"/>
              <a:gd name="connsiteX4421" fmla="*/ 8682402 w 10031702"/>
              <a:gd name="connsiteY4421" fmla="*/ 3757754 h 10286998"/>
              <a:gd name="connsiteX4422" fmla="*/ 8700916 w 10031702"/>
              <a:gd name="connsiteY4422" fmla="*/ 3768452 h 10286998"/>
              <a:gd name="connsiteX4423" fmla="*/ 8674861 w 10031702"/>
              <a:gd name="connsiteY4423" fmla="*/ 3804414 h 10286998"/>
              <a:gd name="connsiteX4424" fmla="*/ 8682402 w 10031702"/>
              <a:gd name="connsiteY4424" fmla="*/ 3757754 h 10286998"/>
              <a:gd name="connsiteX4425" fmla="*/ 8487523 w 10031702"/>
              <a:gd name="connsiteY4425" fmla="*/ 3752126 h 10286998"/>
              <a:gd name="connsiteX4426" fmla="*/ 8513163 w 10031702"/>
              <a:gd name="connsiteY4426" fmla="*/ 3752261 h 10286998"/>
              <a:gd name="connsiteX4427" fmla="*/ 8479675 w 10031702"/>
              <a:gd name="connsiteY4427" fmla="*/ 3814153 h 10286998"/>
              <a:gd name="connsiteX4428" fmla="*/ 8468089 w 10031702"/>
              <a:gd name="connsiteY4428" fmla="*/ 3818295 h 10286998"/>
              <a:gd name="connsiteX4429" fmla="*/ 8477083 w 10031702"/>
              <a:gd name="connsiteY4429" fmla="*/ 3828079 h 10286998"/>
              <a:gd name="connsiteX4430" fmla="*/ 8477803 w 10031702"/>
              <a:gd name="connsiteY4430" fmla="*/ 3886689 h 10286998"/>
              <a:gd name="connsiteX4431" fmla="*/ 8426601 w 10031702"/>
              <a:gd name="connsiteY4431" fmla="*/ 3833077 h 10286998"/>
              <a:gd name="connsiteX4432" fmla="*/ 8450005 w 10031702"/>
              <a:gd name="connsiteY4432" fmla="*/ 3815777 h 10286998"/>
              <a:gd name="connsiteX4433" fmla="*/ 8461614 w 10031702"/>
              <a:gd name="connsiteY4433" fmla="*/ 3814036 h 10286998"/>
              <a:gd name="connsiteX4434" fmla="*/ 8459519 w 10031702"/>
              <a:gd name="connsiteY4434" fmla="*/ 3803450 h 10286998"/>
              <a:gd name="connsiteX4435" fmla="*/ 8487523 w 10031702"/>
              <a:gd name="connsiteY4435" fmla="*/ 3752126 h 10286998"/>
              <a:gd name="connsiteX4436" fmla="*/ 8538687 w 10031702"/>
              <a:gd name="connsiteY4436" fmla="*/ 3747574 h 10286998"/>
              <a:gd name="connsiteX4437" fmla="*/ 8574223 w 10031702"/>
              <a:gd name="connsiteY4437" fmla="*/ 3754606 h 10286998"/>
              <a:gd name="connsiteX4438" fmla="*/ 8577753 w 10031702"/>
              <a:gd name="connsiteY4438" fmla="*/ 3762947 h 10286998"/>
              <a:gd name="connsiteX4439" fmla="*/ 8567641 w 10031702"/>
              <a:gd name="connsiteY4439" fmla="*/ 3769231 h 10286998"/>
              <a:gd name="connsiteX4440" fmla="*/ 8538687 w 10031702"/>
              <a:gd name="connsiteY4440" fmla="*/ 3747574 h 10286998"/>
              <a:gd name="connsiteX4441" fmla="*/ 8216765 w 10031702"/>
              <a:gd name="connsiteY4441" fmla="*/ 3732884 h 10286998"/>
              <a:gd name="connsiteX4442" fmla="*/ 8238299 w 10031702"/>
              <a:gd name="connsiteY4442" fmla="*/ 3743842 h 10286998"/>
              <a:gd name="connsiteX4443" fmla="*/ 8201815 w 10031702"/>
              <a:gd name="connsiteY4443" fmla="*/ 3752694 h 10286998"/>
              <a:gd name="connsiteX4444" fmla="*/ 8216765 w 10031702"/>
              <a:gd name="connsiteY4444" fmla="*/ 3732884 h 10286998"/>
              <a:gd name="connsiteX4445" fmla="*/ 8960289 w 10031702"/>
              <a:gd name="connsiteY4445" fmla="*/ 3717398 h 10286998"/>
              <a:gd name="connsiteX4446" fmla="*/ 8967314 w 10031702"/>
              <a:gd name="connsiteY4446" fmla="*/ 3722431 h 10286998"/>
              <a:gd name="connsiteX4447" fmla="*/ 8967060 w 10031702"/>
              <a:gd name="connsiteY4447" fmla="*/ 3726270 h 10286998"/>
              <a:gd name="connsiteX4448" fmla="*/ 8967906 w 10031702"/>
              <a:gd name="connsiteY4448" fmla="*/ 3727379 h 10286998"/>
              <a:gd name="connsiteX4449" fmla="*/ 8962912 w 10031702"/>
              <a:gd name="connsiteY4449" fmla="*/ 3733352 h 10286998"/>
              <a:gd name="connsiteX4450" fmla="*/ 8955379 w 10031702"/>
              <a:gd name="connsiteY4450" fmla="*/ 3735999 h 10286998"/>
              <a:gd name="connsiteX4451" fmla="*/ 8952756 w 10031702"/>
              <a:gd name="connsiteY4451" fmla="*/ 3720044 h 10286998"/>
              <a:gd name="connsiteX4452" fmla="*/ 8960034 w 10031702"/>
              <a:gd name="connsiteY4452" fmla="*/ 3721238 h 10286998"/>
              <a:gd name="connsiteX4453" fmla="*/ 8960289 w 10031702"/>
              <a:gd name="connsiteY4453" fmla="*/ 3717398 h 10286998"/>
              <a:gd name="connsiteX4454" fmla="*/ 8712620 w 10031702"/>
              <a:gd name="connsiteY4454" fmla="*/ 3709725 h 10286998"/>
              <a:gd name="connsiteX4455" fmla="*/ 8726794 w 10031702"/>
              <a:gd name="connsiteY4455" fmla="*/ 3718802 h 10286998"/>
              <a:gd name="connsiteX4456" fmla="*/ 8727055 w 10031702"/>
              <a:gd name="connsiteY4456" fmla="*/ 3714842 h 10286998"/>
              <a:gd name="connsiteX4457" fmla="*/ 8729332 w 10031702"/>
              <a:gd name="connsiteY4457" fmla="*/ 3739230 h 10286998"/>
              <a:gd name="connsiteX4458" fmla="*/ 8682615 w 10031702"/>
              <a:gd name="connsiteY4458" fmla="*/ 3739581 h 10286998"/>
              <a:gd name="connsiteX4459" fmla="*/ 8692147 w 10031702"/>
              <a:gd name="connsiteY4459" fmla="*/ 3713124 h 10286998"/>
              <a:gd name="connsiteX4460" fmla="*/ 8703958 w 10031702"/>
              <a:gd name="connsiteY4460" fmla="*/ 3711058 h 10286998"/>
              <a:gd name="connsiteX4461" fmla="*/ 8712620 w 10031702"/>
              <a:gd name="connsiteY4461" fmla="*/ 3709725 h 10286998"/>
              <a:gd name="connsiteX4462" fmla="*/ 8856763 w 10031702"/>
              <a:gd name="connsiteY4462" fmla="*/ 3670957 h 10286998"/>
              <a:gd name="connsiteX4463" fmla="*/ 8735773 w 10031702"/>
              <a:gd name="connsiteY4463" fmla="*/ 3709397 h 10286998"/>
              <a:gd name="connsiteX4464" fmla="*/ 8856763 w 10031702"/>
              <a:gd name="connsiteY4464" fmla="*/ 3670957 h 10286998"/>
              <a:gd name="connsiteX4465" fmla="*/ 8916567 w 10031702"/>
              <a:gd name="connsiteY4465" fmla="*/ 3657794 h 10286998"/>
              <a:gd name="connsiteX4466" fmla="*/ 8961209 w 10031702"/>
              <a:gd name="connsiteY4466" fmla="*/ 3687342 h 10286998"/>
              <a:gd name="connsiteX4467" fmla="*/ 8938246 w 10031702"/>
              <a:gd name="connsiteY4467" fmla="*/ 3744476 h 10286998"/>
              <a:gd name="connsiteX4468" fmla="*/ 8932582 w 10031702"/>
              <a:gd name="connsiteY4468" fmla="*/ 3749265 h 10286998"/>
              <a:gd name="connsiteX4469" fmla="*/ 8924581 w 10031702"/>
              <a:gd name="connsiteY4469" fmla="*/ 3766175 h 10286998"/>
              <a:gd name="connsiteX4470" fmla="*/ 8892545 w 10031702"/>
              <a:gd name="connsiteY4470" fmla="*/ 3800281 h 10286998"/>
              <a:gd name="connsiteX4471" fmla="*/ 8814673 w 10031702"/>
              <a:gd name="connsiteY4471" fmla="*/ 3807772 h 10286998"/>
              <a:gd name="connsiteX4472" fmla="*/ 8847373 w 10031702"/>
              <a:gd name="connsiteY4472" fmla="*/ 3791005 h 10286998"/>
              <a:gd name="connsiteX4473" fmla="*/ 8871466 w 10031702"/>
              <a:gd name="connsiteY4473" fmla="*/ 3766038 h 10286998"/>
              <a:gd name="connsiteX4474" fmla="*/ 8866959 w 10031702"/>
              <a:gd name="connsiteY4474" fmla="*/ 3758945 h 10286998"/>
              <a:gd name="connsiteX4475" fmla="*/ 8865960 w 10031702"/>
              <a:gd name="connsiteY4475" fmla="*/ 3744749 h 10286998"/>
              <a:gd name="connsiteX4476" fmla="*/ 8871221 w 10031702"/>
              <a:gd name="connsiteY4476" fmla="*/ 3735788 h 10286998"/>
              <a:gd name="connsiteX4477" fmla="*/ 8868979 w 10031702"/>
              <a:gd name="connsiteY4477" fmla="*/ 3729967 h 10286998"/>
              <a:gd name="connsiteX4478" fmla="*/ 8916567 w 10031702"/>
              <a:gd name="connsiteY4478" fmla="*/ 3657794 h 10286998"/>
              <a:gd name="connsiteX4479" fmla="*/ 7686193 w 10031702"/>
              <a:gd name="connsiteY4479" fmla="*/ 3628868 h 10286998"/>
              <a:gd name="connsiteX4480" fmla="*/ 7692464 w 10031702"/>
              <a:gd name="connsiteY4480" fmla="*/ 3658391 h 10286998"/>
              <a:gd name="connsiteX4481" fmla="*/ 7692552 w 10031702"/>
              <a:gd name="connsiteY4481" fmla="*/ 3658278 h 10286998"/>
              <a:gd name="connsiteX4482" fmla="*/ 7703437 w 10031702"/>
              <a:gd name="connsiteY4482" fmla="*/ 3653780 h 10286998"/>
              <a:gd name="connsiteX4483" fmla="*/ 8190658 w 10031702"/>
              <a:gd name="connsiteY4483" fmla="*/ 3624199 h 10286998"/>
              <a:gd name="connsiteX4484" fmla="*/ 8201951 w 10031702"/>
              <a:gd name="connsiteY4484" fmla="*/ 3643846 h 10286998"/>
              <a:gd name="connsiteX4485" fmla="*/ 8193024 w 10031702"/>
              <a:gd name="connsiteY4485" fmla="*/ 3716337 h 10286998"/>
              <a:gd name="connsiteX4486" fmla="*/ 8178091 w 10031702"/>
              <a:gd name="connsiteY4486" fmla="*/ 3672038 h 10286998"/>
              <a:gd name="connsiteX4487" fmla="*/ 8179725 w 10031702"/>
              <a:gd name="connsiteY4487" fmla="*/ 3664199 h 10286998"/>
              <a:gd name="connsiteX4488" fmla="*/ 8173981 w 10031702"/>
              <a:gd name="connsiteY4488" fmla="*/ 3669120 h 10286998"/>
              <a:gd name="connsiteX4489" fmla="*/ 8126886 w 10031702"/>
              <a:gd name="connsiteY4489" fmla="*/ 3674549 h 10286998"/>
              <a:gd name="connsiteX4490" fmla="*/ 8118684 w 10031702"/>
              <a:gd name="connsiteY4490" fmla="*/ 3658735 h 10286998"/>
              <a:gd name="connsiteX4491" fmla="*/ 8115874 w 10031702"/>
              <a:gd name="connsiteY4491" fmla="*/ 3672004 h 10286998"/>
              <a:gd name="connsiteX4492" fmla="*/ 8100316 w 10031702"/>
              <a:gd name="connsiteY4492" fmla="*/ 3682312 h 10286998"/>
              <a:gd name="connsiteX4493" fmla="*/ 8105818 w 10031702"/>
              <a:gd name="connsiteY4493" fmla="*/ 3650414 h 10286998"/>
              <a:gd name="connsiteX4494" fmla="*/ 8116614 w 10031702"/>
              <a:gd name="connsiteY4494" fmla="*/ 3649133 h 10286998"/>
              <a:gd name="connsiteX4495" fmla="*/ 8115431 w 10031702"/>
              <a:gd name="connsiteY4495" fmla="*/ 3635715 h 10286998"/>
              <a:gd name="connsiteX4496" fmla="*/ 8147067 w 10031702"/>
              <a:gd name="connsiteY4496" fmla="*/ 3627408 h 10286998"/>
              <a:gd name="connsiteX4497" fmla="*/ 8178437 w 10031702"/>
              <a:gd name="connsiteY4497" fmla="*/ 3632345 h 10286998"/>
              <a:gd name="connsiteX4498" fmla="*/ 8183637 w 10031702"/>
              <a:gd name="connsiteY4498" fmla="*/ 3642613 h 10286998"/>
              <a:gd name="connsiteX4499" fmla="*/ 8184374 w 10031702"/>
              <a:gd name="connsiteY4499" fmla="*/ 3636668 h 10286998"/>
              <a:gd name="connsiteX4500" fmla="*/ 8190658 w 10031702"/>
              <a:gd name="connsiteY4500" fmla="*/ 3624199 h 10286998"/>
              <a:gd name="connsiteX4501" fmla="*/ 9057905 w 10031702"/>
              <a:gd name="connsiteY4501" fmla="*/ 3610045 h 10286998"/>
              <a:gd name="connsiteX4502" fmla="*/ 9016396 w 10031702"/>
              <a:gd name="connsiteY4502" fmla="*/ 3664811 h 10286998"/>
              <a:gd name="connsiteX4503" fmla="*/ 9001406 w 10031702"/>
              <a:gd name="connsiteY4503" fmla="*/ 3636279 h 10286998"/>
              <a:gd name="connsiteX4504" fmla="*/ 9057905 w 10031702"/>
              <a:gd name="connsiteY4504" fmla="*/ 3610045 h 10286998"/>
              <a:gd name="connsiteX4505" fmla="*/ 8666375 w 10031702"/>
              <a:gd name="connsiteY4505" fmla="*/ 3601688 h 10286998"/>
              <a:gd name="connsiteX4506" fmla="*/ 8695428 w 10031702"/>
              <a:gd name="connsiteY4506" fmla="*/ 3617048 h 10286998"/>
              <a:gd name="connsiteX4507" fmla="*/ 8709874 w 10031702"/>
              <a:gd name="connsiteY4507" fmla="*/ 3662569 h 10286998"/>
              <a:gd name="connsiteX4508" fmla="*/ 8698608 w 10031702"/>
              <a:gd name="connsiteY4508" fmla="*/ 3686211 h 10286998"/>
              <a:gd name="connsiteX4509" fmla="*/ 8628993 w 10031702"/>
              <a:gd name="connsiteY4509" fmla="*/ 3682882 h 10286998"/>
              <a:gd name="connsiteX4510" fmla="*/ 8621845 w 10031702"/>
              <a:gd name="connsiteY4510" fmla="*/ 3673634 h 10286998"/>
              <a:gd name="connsiteX4511" fmla="*/ 8620039 w 10031702"/>
              <a:gd name="connsiteY4511" fmla="*/ 3672355 h 10286998"/>
              <a:gd name="connsiteX4512" fmla="*/ 8618608 w 10031702"/>
              <a:gd name="connsiteY4512" fmla="*/ 3678191 h 10286998"/>
              <a:gd name="connsiteX4513" fmla="*/ 8612320 w 10031702"/>
              <a:gd name="connsiteY4513" fmla="*/ 3679184 h 10286998"/>
              <a:gd name="connsiteX4514" fmla="*/ 8601816 w 10031702"/>
              <a:gd name="connsiteY4514" fmla="*/ 3676389 h 10286998"/>
              <a:gd name="connsiteX4515" fmla="*/ 8593132 w 10031702"/>
              <a:gd name="connsiteY4515" fmla="*/ 3677125 h 10286998"/>
              <a:gd name="connsiteX4516" fmla="*/ 8587674 w 10031702"/>
              <a:gd name="connsiteY4516" fmla="*/ 3666529 h 10286998"/>
              <a:gd name="connsiteX4517" fmla="*/ 8596360 w 10031702"/>
              <a:gd name="connsiteY4517" fmla="*/ 3665794 h 10286998"/>
              <a:gd name="connsiteX4518" fmla="*/ 8609263 w 10031702"/>
              <a:gd name="connsiteY4518" fmla="*/ 3668846 h 10286998"/>
              <a:gd name="connsiteX4519" fmla="*/ 8615390 w 10031702"/>
              <a:gd name="connsiteY4519" fmla="*/ 3669061 h 10286998"/>
              <a:gd name="connsiteX4520" fmla="*/ 8607021 w 10031702"/>
              <a:gd name="connsiteY4520" fmla="*/ 3663130 h 10286998"/>
              <a:gd name="connsiteX4521" fmla="*/ 8612897 w 10031702"/>
              <a:gd name="connsiteY4521" fmla="*/ 3653115 h 10286998"/>
              <a:gd name="connsiteX4522" fmla="*/ 8615004 w 10031702"/>
              <a:gd name="connsiteY4522" fmla="*/ 3643802 h 10286998"/>
              <a:gd name="connsiteX4523" fmla="*/ 8607623 w 10031702"/>
              <a:gd name="connsiteY4523" fmla="*/ 3637264 h 10286998"/>
              <a:gd name="connsiteX4524" fmla="*/ 8618322 w 10031702"/>
              <a:gd name="connsiteY4524" fmla="*/ 3630611 h 10286998"/>
              <a:gd name="connsiteX4525" fmla="*/ 8619751 w 10031702"/>
              <a:gd name="connsiteY4525" fmla="*/ 3631013 h 10286998"/>
              <a:gd name="connsiteX4526" fmla="*/ 8629385 w 10031702"/>
              <a:gd name="connsiteY4526" fmla="*/ 3618340 h 10286998"/>
              <a:gd name="connsiteX4527" fmla="*/ 8666375 w 10031702"/>
              <a:gd name="connsiteY4527" fmla="*/ 3601688 h 10286998"/>
              <a:gd name="connsiteX4528" fmla="*/ 7923868 w 10031702"/>
              <a:gd name="connsiteY4528" fmla="*/ 3578165 h 10286998"/>
              <a:gd name="connsiteX4529" fmla="*/ 7927722 w 10031702"/>
              <a:gd name="connsiteY4529" fmla="*/ 3578342 h 10286998"/>
              <a:gd name="connsiteX4530" fmla="*/ 7924538 w 10031702"/>
              <a:gd name="connsiteY4530" fmla="*/ 3593315 h 10286998"/>
              <a:gd name="connsiteX4531" fmla="*/ 7923868 w 10031702"/>
              <a:gd name="connsiteY4531" fmla="*/ 3578165 h 10286998"/>
              <a:gd name="connsiteX4532" fmla="*/ 8911572 w 10031702"/>
              <a:gd name="connsiteY4532" fmla="*/ 3554780 h 10286998"/>
              <a:gd name="connsiteX4533" fmla="*/ 8932131 w 10031702"/>
              <a:gd name="connsiteY4533" fmla="*/ 3568915 h 10286998"/>
              <a:gd name="connsiteX4534" fmla="*/ 8910425 w 10031702"/>
              <a:gd name="connsiteY4534" fmla="*/ 3571208 h 10286998"/>
              <a:gd name="connsiteX4535" fmla="*/ 8911572 w 10031702"/>
              <a:gd name="connsiteY4535" fmla="*/ 3554780 h 10286998"/>
              <a:gd name="connsiteX4536" fmla="*/ 8209800 w 10031702"/>
              <a:gd name="connsiteY4536" fmla="*/ 3545400 h 10286998"/>
              <a:gd name="connsiteX4537" fmla="*/ 8223565 w 10031702"/>
              <a:gd name="connsiteY4537" fmla="*/ 3559181 h 10286998"/>
              <a:gd name="connsiteX4538" fmla="*/ 8208093 w 10031702"/>
              <a:gd name="connsiteY4538" fmla="*/ 3618520 h 10286998"/>
              <a:gd name="connsiteX4539" fmla="*/ 8181517 w 10031702"/>
              <a:gd name="connsiteY4539" fmla="*/ 3596517 h 10286998"/>
              <a:gd name="connsiteX4540" fmla="*/ 8183154 w 10031702"/>
              <a:gd name="connsiteY4540" fmla="*/ 3572828 h 10286998"/>
              <a:gd name="connsiteX4541" fmla="*/ 8209800 w 10031702"/>
              <a:gd name="connsiteY4541" fmla="*/ 3545400 h 10286998"/>
              <a:gd name="connsiteX4542" fmla="*/ 8388422 w 10031702"/>
              <a:gd name="connsiteY4542" fmla="*/ 3543972 h 10286998"/>
              <a:gd name="connsiteX4543" fmla="*/ 8402050 w 10031702"/>
              <a:gd name="connsiteY4543" fmla="*/ 3547705 h 10286998"/>
              <a:gd name="connsiteX4544" fmla="*/ 8408701 w 10031702"/>
              <a:gd name="connsiteY4544" fmla="*/ 3570107 h 10286998"/>
              <a:gd name="connsiteX4545" fmla="*/ 8367965 w 10031702"/>
              <a:gd name="connsiteY4545" fmla="*/ 3574923 h 10286998"/>
              <a:gd name="connsiteX4546" fmla="*/ 8388422 w 10031702"/>
              <a:gd name="connsiteY4546" fmla="*/ 3543972 h 10286998"/>
              <a:gd name="connsiteX4547" fmla="*/ 8048898 w 10031702"/>
              <a:gd name="connsiteY4547" fmla="*/ 3538759 h 10286998"/>
              <a:gd name="connsiteX4548" fmla="*/ 8059543 w 10031702"/>
              <a:gd name="connsiteY4548" fmla="*/ 3543799 h 10286998"/>
              <a:gd name="connsiteX4549" fmla="*/ 8072408 w 10031702"/>
              <a:gd name="connsiteY4549" fmla="*/ 3566135 h 10286998"/>
              <a:gd name="connsiteX4550" fmla="*/ 8033931 w 10031702"/>
              <a:gd name="connsiteY4550" fmla="*/ 3698739 h 10286998"/>
              <a:gd name="connsiteX4551" fmla="*/ 8016390 w 10031702"/>
              <a:gd name="connsiteY4551" fmla="*/ 3706979 h 10286998"/>
              <a:gd name="connsiteX4552" fmla="*/ 8024631 w 10031702"/>
              <a:gd name="connsiteY4552" fmla="*/ 3716926 h 10286998"/>
              <a:gd name="connsiteX4553" fmla="*/ 8006819 w 10031702"/>
              <a:gd name="connsiteY4553" fmla="*/ 3758240 h 10286998"/>
              <a:gd name="connsiteX4554" fmla="*/ 7986224 w 10031702"/>
              <a:gd name="connsiteY4554" fmla="*/ 3769891 h 10286998"/>
              <a:gd name="connsiteX4555" fmla="*/ 7959881 w 10031702"/>
              <a:gd name="connsiteY4555" fmla="*/ 3761452 h 10286998"/>
              <a:gd name="connsiteX4556" fmla="*/ 7957345 w 10031702"/>
              <a:gd name="connsiteY4556" fmla="*/ 3709428 h 10286998"/>
              <a:gd name="connsiteX4557" fmla="*/ 7976402 w 10031702"/>
              <a:gd name="connsiteY4557" fmla="*/ 3693751 h 10286998"/>
              <a:gd name="connsiteX4558" fmla="*/ 7977518 w 10031702"/>
              <a:gd name="connsiteY4558" fmla="*/ 3693520 h 10286998"/>
              <a:gd name="connsiteX4559" fmla="*/ 7970773 w 10031702"/>
              <a:gd name="connsiteY4559" fmla="*/ 3682328 h 10286998"/>
              <a:gd name="connsiteX4560" fmla="*/ 7970681 w 10031702"/>
              <a:gd name="connsiteY4560" fmla="*/ 3681454 h 10286998"/>
              <a:gd name="connsiteX4561" fmla="*/ 7969067 w 10031702"/>
              <a:gd name="connsiteY4561" fmla="*/ 3681455 h 10286998"/>
              <a:gd name="connsiteX4562" fmla="*/ 7968523 w 10031702"/>
              <a:gd name="connsiteY4562" fmla="*/ 3677574 h 10286998"/>
              <a:gd name="connsiteX4563" fmla="*/ 7970235 w 10031702"/>
              <a:gd name="connsiteY4563" fmla="*/ 3677212 h 10286998"/>
              <a:gd name="connsiteX4564" fmla="*/ 7968707 w 10031702"/>
              <a:gd name="connsiteY4564" fmla="*/ 3662659 h 10286998"/>
              <a:gd name="connsiteX4565" fmla="*/ 7967427 w 10031702"/>
              <a:gd name="connsiteY4565" fmla="*/ 3661044 h 10286998"/>
              <a:gd name="connsiteX4566" fmla="*/ 7958060 w 10031702"/>
              <a:gd name="connsiteY4566" fmla="*/ 3662828 h 10286998"/>
              <a:gd name="connsiteX4567" fmla="*/ 7964234 w 10031702"/>
              <a:gd name="connsiteY4567" fmla="*/ 3655704 h 10286998"/>
              <a:gd name="connsiteX4568" fmla="*/ 7958300 w 10031702"/>
              <a:gd name="connsiteY4568" fmla="*/ 3645027 h 10286998"/>
              <a:gd name="connsiteX4569" fmla="*/ 7957217 w 10031702"/>
              <a:gd name="connsiteY4569" fmla="*/ 3633450 h 10286998"/>
              <a:gd name="connsiteX4570" fmla="*/ 7967973 w 10031702"/>
              <a:gd name="connsiteY4570" fmla="*/ 3637458 h 10286998"/>
              <a:gd name="connsiteX4571" fmla="*/ 7974830 w 10031702"/>
              <a:gd name="connsiteY4571" fmla="*/ 3610172 h 10286998"/>
              <a:gd name="connsiteX4572" fmla="*/ 8048898 w 10031702"/>
              <a:gd name="connsiteY4572" fmla="*/ 3538759 h 10286998"/>
              <a:gd name="connsiteX4573" fmla="*/ 8351400 w 10031702"/>
              <a:gd name="connsiteY4573" fmla="*/ 3500449 h 10286998"/>
              <a:gd name="connsiteX4574" fmla="*/ 8362092 w 10031702"/>
              <a:gd name="connsiteY4574" fmla="*/ 3520363 h 10286998"/>
              <a:gd name="connsiteX4575" fmla="*/ 8364841 w 10031702"/>
              <a:gd name="connsiteY4575" fmla="*/ 3557471 h 10286998"/>
              <a:gd name="connsiteX4576" fmla="*/ 8354257 w 10031702"/>
              <a:gd name="connsiteY4576" fmla="*/ 3579577 h 10286998"/>
              <a:gd name="connsiteX4577" fmla="*/ 8360812 w 10031702"/>
              <a:gd name="connsiteY4577" fmla="*/ 3584165 h 10286998"/>
              <a:gd name="connsiteX4578" fmla="*/ 8358409 w 10031702"/>
              <a:gd name="connsiteY4578" fmla="*/ 3598465 h 10286998"/>
              <a:gd name="connsiteX4579" fmla="*/ 8345589 w 10031702"/>
              <a:gd name="connsiteY4579" fmla="*/ 3609204 h 10286998"/>
              <a:gd name="connsiteX4580" fmla="*/ 8333419 w 10031702"/>
              <a:gd name="connsiteY4580" fmla="*/ 3602736 h 10286998"/>
              <a:gd name="connsiteX4581" fmla="*/ 8320984 w 10031702"/>
              <a:gd name="connsiteY4581" fmla="*/ 3613717 h 10286998"/>
              <a:gd name="connsiteX4582" fmla="*/ 8279344 w 10031702"/>
              <a:gd name="connsiteY4582" fmla="*/ 3637477 h 10286998"/>
              <a:gd name="connsiteX4583" fmla="*/ 8351400 w 10031702"/>
              <a:gd name="connsiteY4583" fmla="*/ 3500449 h 10286998"/>
              <a:gd name="connsiteX4584" fmla="*/ 8158585 w 10031702"/>
              <a:gd name="connsiteY4584" fmla="*/ 3489308 h 10286998"/>
              <a:gd name="connsiteX4585" fmla="*/ 8163565 w 10031702"/>
              <a:gd name="connsiteY4585" fmla="*/ 3497056 h 10286998"/>
              <a:gd name="connsiteX4586" fmla="*/ 8149791 w 10031702"/>
              <a:gd name="connsiteY4586" fmla="*/ 3509925 h 10286998"/>
              <a:gd name="connsiteX4587" fmla="*/ 8150350 w 10031702"/>
              <a:gd name="connsiteY4587" fmla="*/ 3513912 h 10286998"/>
              <a:gd name="connsiteX4588" fmla="*/ 8159193 w 10031702"/>
              <a:gd name="connsiteY4588" fmla="*/ 3521434 h 10286998"/>
              <a:gd name="connsiteX4589" fmla="*/ 8164781 w 10031702"/>
              <a:gd name="connsiteY4589" fmla="*/ 3561309 h 10286998"/>
              <a:gd name="connsiteX4590" fmla="*/ 8158869 w 10031702"/>
              <a:gd name="connsiteY4590" fmla="*/ 3562975 h 10286998"/>
              <a:gd name="connsiteX4591" fmla="*/ 8158040 w 10031702"/>
              <a:gd name="connsiteY4591" fmla="*/ 3563542 h 10286998"/>
              <a:gd name="connsiteX4592" fmla="*/ 8158750 w 10031702"/>
              <a:gd name="connsiteY4592" fmla="*/ 3564824 h 10286998"/>
              <a:gd name="connsiteX4593" fmla="*/ 8162311 w 10031702"/>
              <a:gd name="connsiteY4593" fmla="*/ 3620885 h 10286998"/>
              <a:gd name="connsiteX4594" fmla="*/ 8095066 w 10031702"/>
              <a:gd name="connsiteY4594" fmla="*/ 3541871 h 10286998"/>
              <a:gd name="connsiteX4595" fmla="*/ 8096013 w 10031702"/>
              <a:gd name="connsiteY4595" fmla="*/ 3541595 h 10286998"/>
              <a:gd name="connsiteX4596" fmla="*/ 8095241 w 10031702"/>
              <a:gd name="connsiteY4596" fmla="*/ 3533168 h 10286998"/>
              <a:gd name="connsiteX4597" fmla="*/ 8100136 w 10031702"/>
              <a:gd name="connsiteY4597" fmla="*/ 3516862 h 10286998"/>
              <a:gd name="connsiteX4598" fmla="*/ 8141508 w 10031702"/>
              <a:gd name="connsiteY4598" fmla="*/ 3506391 h 10286998"/>
              <a:gd name="connsiteX4599" fmla="*/ 8144252 w 10031702"/>
              <a:gd name="connsiteY4599" fmla="*/ 3498190 h 10286998"/>
              <a:gd name="connsiteX4600" fmla="*/ 8158585 w 10031702"/>
              <a:gd name="connsiteY4600" fmla="*/ 3489308 h 10286998"/>
              <a:gd name="connsiteX4601" fmla="*/ 8910094 w 10031702"/>
              <a:gd name="connsiteY4601" fmla="*/ 3486298 h 10286998"/>
              <a:gd name="connsiteX4602" fmla="*/ 8999951 w 10031702"/>
              <a:gd name="connsiteY4602" fmla="*/ 3508521 h 10286998"/>
              <a:gd name="connsiteX4603" fmla="*/ 9009404 w 10031702"/>
              <a:gd name="connsiteY4603" fmla="*/ 3532721 h 10286998"/>
              <a:gd name="connsiteX4604" fmla="*/ 8910094 w 10031702"/>
              <a:gd name="connsiteY4604" fmla="*/ 3486298 h 10286998"/>
              <a:gd name="connsiteX4605" fmla="*/ 7860357 w 10031702"/>
              <a:gd name="connsiteY4605" fmla="*/ 3479526 h 10286998"/>
              <a:gd name="connsiteX4606" fmla="*/ 7931048 w 10031702"/>
              <a:gd name="connsiteY4606" fmla="*/ 3532000 h 10286998"/>
              <a:gd name="connsiteX4607" fmla="*/ 7927818 w 10031702"/>
              <a:gd name="connsiteY4607" fmla="*/ 3557393 h 10286998"/>
              <a:gd name="connsiteX4608" fmla="*/ 7860357 w 10031702"/>
              <a:gd name="connsiteY4608" fmla="*/ 3479526 h 10286998"/>
              <a:gd name="connsiteX4609" fmla="*/ 8035806 w 10031702"/>
              <a:gd name="connsiteY4609" fmla="*/ 3469451 h 10286998"/>
              <a:gd name="connsiteX4610" fmla="*/ 8034435 w 10031702"/>
              <a:gd name="connsiteY4610" fmla="*/ 3477934 h 10286998"/>
              <a:gd name="connsiteX4611" fmla="*/ 8035806 w 10031702"/>
              <a:gd name="connsiteY4611" fmla="*/ 3469451 h 10286998"/>
              <a:gd name="connsiteX4612" fmla="*/ 8745827 w 10031702"/>
              <a:gd name="connsiteY4612" fmla="*/ 3465072 h 10286998"/>
              <a:gd name="connsiteX4613" fmla="*/ 8750803 w 10031702"/>
              <a:gd name="connsiteY4613" fmla="*/ 3469403 h 10286998"/>
              <a:gd name="connsiteX4614" fmla="*/ 8749629 w 10031702"/>
              <a:gd name="connsiteY4614" fmla="*/ 3480986 h 10286998"/>
              <a:gd name="connsiteX4615" fmla="*/ 8734293 w 10031702"/>
              <a:gd name="connsiteY4615" fmla="*/ 3476810 h 10286998"/>
              <a:gd name="connsiteX4616" fmla="*/ 8745827 w 10031702"/>
              <a:gd name="connsiteY4616" fmla="*/ 3465072 h 10286998"/>
              <a:gd name="connsiteX4617" fmla="*/ 8511987 w 10031702"/>
              <a:gd name="connsiteY4617" fmla="*/ 3464504 h 10286998"/>
              <a:gd name="connsiteX4618" fmla="*/ 8519549 w 10031702"/>
              <a:gd name="connsiteY4618" fmla="*/ 3465645 h 10286998"/>
              <a:gd name="connsiteX4619" fmla="*/ 8522566 w 10031702"/>
              <a:gd name="connsiteY4619" fmla="*/ 3473816 h 10286998"/>
              <a:gd name="connsiteX4620" fmla="*/ 8520935 w 10031702"/>
              <a:gd name="connsiteY4620" fmla="*/ 3490033 h 10286998"/>
              <a:gd name="connsiteX4621" fmla="*/ 8512455 w 10031702"/>
              <a:gd name="connsiteY4621" fmla="*/ 3498012 h 10286998"/>
              <a:gd name="connsiteX4622" fmla="*/ 8505196 w 10031702"/>
              <a:gd name="connsiteY4622" fmla="*/ 3493830 h 10286998"/>
              <a:gd name="connsiteX4623" fmla="*/ 8497533 w 10031702"/>
              <a:gd name="connsiteY4623" fmla="*/ 3493702 h 10286998"/>
              <a:gd name="connsiteX4624" fmla="*/ 8497940 w 10031702"/>
              <a:gd name="connsiteY4624" fmla="*/ 3489648 h 10286998"/>
              <a:gd name="connsiteX4625" fmla="*/ 8494515 w 10031702"/>
              <a:gd name="connsiteY4625" fmla="*/ 3485529 h 10286998"/>
              <a:gd name="connsiteX4626" fmla="*/ 8503811 w 10031702"/>
              <a:gd name="connsiteY4626" fmla="*/ 3469442 h 10286998"/>
              <a:gd name="connsiteX4627" fmla="*/ 8511987 w 10031702"/>
              <a:gd name="connsiteY4627" fmla="*/ 3464504 h 10286998"/>
              <a:gd name="connsiteX4628" fmla="*/ 8776931 w 10031702"/>
              <a:gd name="connsiteY4628" fmla="*/ 3454982 h 10286998"/>
              <a:gd name="connsiteX4629" fmla="*/ 8783868 w 10031702"/>
              <a:gd name="connsiteY4629" fmla="*/ 3459592 h 10286998"/>
              <a:gd name="connsiteX4630" fmla="*/ 8790380 w 10031702"/>
              <a:gd name="connsiteY4630" fmla="*/ 3466696 h 10286998"/>
              <a:gd name="connsiteX4631" fmla="*/ 8794137 w 10031702"/>
              <a:gd name="connsiteY4631" fmla="*/ 3475791 h 10286998"/>
              <a:gd name="connsiteX4632" fmla="*/ 8794334 w 10031702"/>
              <a:gd name="connsiteY4632" fmla="*/ 3488772 h 10286998"/>
              <a:gd name="connsiteX4633" fmla="*/ 8783987 w 10031702"/>
              <a:gd name="connsiteY4633" fmla="*/ 3504127 h 10286998"/>
              <a:gd name="connsiteX4634" fmla="*/ 8777073 w 10031702"/>
              <a:gd name="connsiteY4634" fmla="*/ 3508425 h 10286998"/>
              <a:gd name="connsiteX4635" fmla="*/ 8754495 w 10031702"/>
              <a:gd name="connsiteY4635" fmla="*/ 3482313 h 10286998"/>
              <a:gd name="connsiteX4636" fmla="*/ 8776931 w 10031702"/>
              <a:gd name="connsiteY4636" fmla="*/ 3454982 h 10286998"/>
              <a:gd name="connsiteX4637" fmla="*/ 7663102 w 10031702"/>
              <a:gd name="connsiteY4637" fmla="*/ 3451642 h 10286998"/>
              <a:gd name="connsiteX4638" fmla="*/ 7670070 w 10031702"/>
              <a:gd name="connsiteY4638" fmla="*/ 3451758 h 10286998"/>
              <a:gd name="connsiteX4639" fmla="*/ 7663102 w 10031702"/>
              <a:gd name="connsiteY4639" fmla="*/ 3451642 h 10286998"/>
              <a:gd name="connsiteX4640" fmla="*/ 7658049 w 10031702"/>
              <a:gd name="connsiteY4640" fmla="*/ 3436022 h 10286998"/>
              <a:gd name="connsiteX4641" fmla="*/ 7668166 w 10031702"/>
              <a:gd name="connsiteY4641" fmla="*/ 3441788 h 10286998"/>
              <a:gd name="connsiteX4642" fmla="*/ 7658136 w 10031702"/>
              <a:gd name="connsiteY4642" fmla="*/ 3454119 h 10286998"/>
              <a:gd name="connsiteX4643" fmla="*/ 7652073 w 10031702"/>
              <a:gd name="connsiteY4643" fmla="*/ 3438819 h 10286998"/>
              <a:gd name="connsiteX4644" fmla="*/ 7658049 w 10031702"/>
              <a:gd name="connsiteY4644" fmla="*/ 3436022 h 10286998"/>
              <a:gd name="connsiteX4645" fmla="*/ 8238854 w 10031702"/>
              <a:gd name="connsiteY4645" fmla="*/ 3431716 h 10286998"/>
              <a:gd name="connsiteX4646" fmla="*/ 8267890 w 10031702"/>
              <a:gd name="connsiteY4646" fmla="*/ 3443727 h 10286998"/>
              <a:gd name="connsiteX4647" fmla="*/ 8270513 w 10031702"/>
              <a:gd name="connsiteY4647" fmla="*/ 3466735 h 10286998"/>
              <a:gd name="connsiteX4648" fmla="*/ 8212750 w 10031702"/>
              <a:gd name="connsiteY4648" fmla="*/ 3460758 h 10286998"/>
              <a:gd name="connsiteX4649" fmla="*/ 8238854 w 10031702"/>
              <a:gd name="connsiteY4649" fmla="*/ 3431716 h 10286998"/>
              <a:gd name="connsiteX4650" fmla="*/ 7846654 w 10031702"/>
              <a:gd name="connsiteY4650" fmla="*/ 3425628 h 10286998"/>
              <a:gd name="connsiteX4651" fmla="*/ 7882145 w 10031702"/>
              <a:gd name="connsiteY4651" fmla="*/ 3455698 h 10286998"/>
              <a:gd name="connsiteX4652" fmla="*/ 7886851 w 10031702"/>
              <a:gd name="connsiteY4652" fmla="*/ 3469646 h 10286998"/>
              <a:gd name="connsiteX4653" fmla="*/ 7875084 w 10031702"/>
              <a:gd name="connsiteY4653" fmla="*/ 3485693 h 10286998"/>
              <a:gd name="connsiteX4654" fmla="*/ 7838515 w 10031702"/>
              <a:gd name="connsiteY4654" fmla="*/ 3442574 h 10286998"/>
              <a:gd name="connsiteX4655" fmla="*/ 7846654 w 10031702"/>
              <a:gd name="connsiteY4655" fmla="*/ 3425628 h 10286998"/>
              <a:gd name="connsiteX4656" fmla="*/ 8724327 w 10031702"/>
              <a:gd name="connsiteY4656" fmla="*/ 3424499 h 10286998"/>
              <a:gd name="connsiteX4657" fmla="*/ 8731198 w 10031702"/>
              <a:gd name="connsiteY4657" fmla="*/ 3429204 h 10286998"/>
              <a:gd name="connsiteX4658" fmla="*/ 8707734 w 10031702"/>
              <a:gd name="connsiteY4658" fmla="*/ 3452765 h 10286998"/>
              <a:gd name="connsiteX4659" fmla="*/ 8700861 w 10031702"/>
              <a:gd name="connsiteY4659" fmla="*/ 3448062 h 10286998"/>
              <a:gd name="connsiteX4660" fmla="*/ 8704102 w 10031702"/>
              <a:gd name="connsiteY4660" fmla="*/ 3437071 h 10286998"/>
              <a:gd name="connsiteX4661" fmla="*/ 8724327 w 10031702"/>
              <a:gd name="connsiteY4661" fmla="*/ 3424499 h 10286998"/>
              <a:gd name="connsiteX4662" fmla="*/ 7999574 w 10031702"/>
              <a:gd name="connsiteY4662" fmla="*/ 3382723 h 10286998"/>
              <a:gd name="connsiteX4663" fmla="*/ 7992026 w 10031702"/>
              <a:gd name="connsiteY4663" fmla="*/ 3420854 h 10286998"/>
              <a:gd name="connsiteX4664" fmla="*/ 7999574 w 10031702"/>
              <a:gd name="connsiteY4664" fmla="*/ 3382723 h 10286998"/>
              <a:gd name="connsiteX4665" fmla="*/ 8577262 w 10031702"/>
              <a:gd name="connsiteY4665" fmla="*/ 3375887 h 10286998"/>
              <a:gd name="connsiteX4666" fmla="*/ 8612246 w 10031702"/>
              <a:gd name="connsiteY4666" fmla="*/ 3387408 h 10286998"/>
              <a:gd name="connsiteX4667" fmla="*/ 8619610 w 10031702"/>
              <a:gd name="connsiteY4667" fmla="*/ 3391625 h 10286998"/>
              <a:gd name="connsiteX4668" fmla="*/ 8626975 w 10031702"/>
              <a:gd name="connsiteY4668" fmla="*/ 3395841 h 10286998"/>
              <a:gd name="connsiteX4669" fmla="*/ 8631166 w 10031702"/>
              <a:gd name="connsiteY4669" fmla="*/ 3402564 h 10286998"/>
              <a:gd name="connsiteX4670" fmla="*/ 8629218 w 10031702"/>
              <a:gd name="connsiteY4670" fmla="*/ 3412252 h 10286998"/>
              <a:gd name="connsiteX4671" fmla="*/ 8561707 w 10031702"/>
              <a:gd name="connsiteY4671" fmla="*/ 3386564 h 10286998"/>
              <a:gd name="connsiteX4672" fmla="*/ 8566416 w 10031702"/>
              <a:gd name="connsiteY4672" fmla="*/ 3378456 h 10286998"/>
              <a:gd name="connsiteX4673" fmla="*/ 8577262 w 10031702"/>
              <a:gd name="connsiteY4673" fmla="*/ 3375887 h 10286998"/>
              <a:gd name="connsiteX4674" fmla="*/ 8421492 w 10031702"/>
              <a:gd name="connsiteY4674" fmla="*/ 3375464 h 10286998"/>
              <a:gd name="connsiteX4675" fmla="*/ 8441975 w 10031702"/>
              <a:gd name="connsiteY4675" fmla="*/ 3394699 h 10286998"/>
              <a:gd name="connsiteX4676" fmla="*/ 8449163 w 10031702"/>
              <a:gd name="connsiteY4676" fmla="*/ 3410265 h 10286998"/>
              <a:gd name="connsiteX4677" fmla="*/ 8447547 w 10031702"/>
              <a:gd name="connsiteY4677" fmla="*/ 3427367 h 10286998"/>
              <a:gd name="connsiteX4678" fmla="*/ 8445728 w 10031702"/>
              <a:gd name="connsiteY4678" fmla="*/ 3454856 h 10286998"/>
              <a:gd name="connsiteX4679" fmla="*/ 8426337 w 10031702"/>
              <a:gd name="connsiteY4679" fmla="*/ 3455647 h 10286998"/>
              <a:gd name="connsiteX4680" fmla="*/ 8408059 w 10031702"/>
              <a:gd name="connsiteY4680" fmla="*/ 3381203 h 10286998"/>
              <a:gd name="connsiteX4681" fmla="*/ 8421492 w 10031702"/>
              <a:gd name="connsiteY4681" fmla="*/ 3375464 h 10286998"/>
              <a:gd name="connsiteX4682" fmla="*/ 7935767 w 10031702"/>
              <a:gd name="connsiteY4682" fmla="*/ 3367388 h 10286998"/>
              <a:gd name="connsiteX4683" fmla="*/ 7963759 w 10031702"/>
              <a:gd name="connsiteY4683" fmla="*/ 3379536 h 10286998"/>
              <a:gd name="connsiteX4684" fmla="*/ 7921661 w 10031702"/>
              <a:gd name="connsiteY4684" fmla="*/ 3411109 h 10286998"/>
              <a:gd name="connsiteX4685" fmla="*/ 7917627 w 10031702"/>
              <a:gd name="connsiteY4685" fmla="*/ 3410498 h 10286998"/>
              <a:gd name="connsiteX4686" fmla="*/ 7916352 w 10031702"/>
              <a:gd name="connsiteY4686" fmla="*/ 3430418 h 10286998"/>
              <a:gd name="connsiteX4687" fmla="*/ 7896162 w 10031702"/>
              <a:gd name="connsiteY4687" fmla="*/ 3435927 h 10286998"/>
              <a:gd name="connsiteX4688" fmla="*/ 7894351 w 10031702"/>
              <a:gd name="connsiteY4688" fmla="*/ 3434314 h 10286998"/>
              <a:gd name="connsiteX4689" fmla="*/ 7855670 w 10031702"/>
              <a:gd name="connsiteY4689" fmla="*/ 3414297 h 10286998"/>
              <a:gd name="connsiteX4690" fmla="*/ 7850427 w 10031702"/>
              <a:gd name="connsiteY4690" fmla="*/ 3390088 h 10286998"/>
              <a:gd name="connsiteX4691" fmla="*/ 7862328 w 10031702"/>
              <a:gd name="connsiteY4691" fmla="*/ 3386266 h 10286998"/>
              <a:gd name="connsiteX4692" fmla="*/ 7879985 w 10031702"/>
              <a:gd name="connsiteY4692" fmla="*/ 3396338 h 10286998"/>
              <a:gd name="connsiteX4693" fmla="*/ 7879808 w 10031702"/>
              <a:gd name="connsiteY4693" fmla="*/ 3387883 h 10286998"/>
              <a:gd name="connsiteX4694" fmla="*/ 7889316 w 10031702"/>
              <a:gd name="connsiteY4694" fmla="*/ 3368746 h 10286998"/>
              <a:gd name="connsiteX4695" fmla="*/ 7901769 w 10031702"/>
              <a:gd name="connsiteY4695" fmla="*/ 3370043 h 10286998"/>
              <a:gd name="connsiteX4696" fmla="*/ 7902450 w 10031702"/>
              <a:gd name="connsiteY4696" fmla="*/ 3367820 h 10286998"/>
              <a:gd name="connsiteX4697" fmla="*/ 7935767 w 10031702"/>
              <a:gd name="connsiteY4697" fmla="*/ 3367388 h 10286998"/>
              <a:gd name="connsiteX4698" fmla="*/ 8000693 w 10031702"/>
              <a:gd name="connsiteY4698" fmla="*/ 3360094 h 10286998"/>
              <a:gd name="connsiteX4699" fmla="*/ 8039677 w 10031702"/>
              <a:gd name="connsiteY4699" fmla="*/ 3385725 h 10286998"/>
              <a:gd name="connsiteX4700" fmla="*/ 7989096 w 10031702"/>
              <a:gd name="connsiteY4700" fmla="*/ 3361196 h 10286998"/>
              <a:gd name="connsiteX4701" fmla="*/ 8000693 w 10031702"/>
              <a:gd name="connsiteY4701" fmla="*/ 3360094 h 10286998"/>
              <a:gd name="connsiteX4702" fmla="*/ 9802129 w 10031702"/>
              <a:gd name="connsiteY4702" fmla="*/ 3331278 h 10286998"/>
              <a:gd name="connsiteX4703" fmla="*/ 9820497 w 10031702"/>
              <a:gd name="connsiteY4703" fmla="*/ 3336074 h 10286998"/>
              <a:gd name="connsiteX4704" fmla="*/ 9815906 w 10031702"/>
              <a:gd name="connsiteY4704" fmla="*/ 3383093 h 10286998"/>
              <a:gd name="connsiteX4705" fmla="*/ 9773549 w 10031702"/>
              <a:gd name="connsiteY4705" fmla="*/ 3400642 h 10286998"/>
              <a:gd name="connsiteX4706" fmla="*/ 9788206 w 10031702"/>
              <a:gd name="connsiteY4706" fmla="*/ 3333414 h 10286998"/>
              <a:gd name="connsiteX4707" fmla="*/ 9802129 w 10031702"/>
              <a:gd name="connsiteY4707" fmla="*/ 3331278 h 10286998"/>
              <a:gd name="connsiteX4708" fmla="*/ 7785084 w 10031702"/>
              <a:gd name="connsiteY4708" fmla="*/ 3327828 h 10286998"/>
              <a:gd name="connsiteX4709" fmla="*/ 7748969 w 10031702"/>
              <a:gd name="connsiteY4709" fmla="*/ 3363247 h 10286998"/>
              <a:gd name="connsiteX4710" fmla="*/ 7735230 w 10031702"/>
              <a:gd name="connsiteY4710" fmla="*/ 3349945 h 10286998"/>
              <a:gd name="connsiteX4711" fmla="*/ 7785084 w 10031702"/>
              <a:gd name="connsiteY4711" fmla="*/ 3327828 h 10286998"/>
              <a:gd name="connsiteX4712" fmla="*/ 8110455 w 10031702"/>
              <a:gd name="connsiteY4712" fmla="*/ 3323923 h 10286998"/>
              <a:gd name="connsiteX4713" fmla="*/ 8122440 w 10031702"/>
              <a:gd name="connsiteY4713" fmla="*/ 3343715 h 10286998"/>
              <a:gd name="connsiteX4714" fmla="*/ 8121329 w 10031702"/>
              <a:gd name="connsiteY4714" fmla="*/ 3346700 h 10286998"/>
              <a:gd name="connsiteX4715" fmla="*/ 8123792 w 10031702"/>
              <a:gd name="connsiteY4715" fmla="*/ 3344000 h 10286998"/>
              <a:gd name="connsiteX4716" fmla="*/ 8145410 w 10031702"/>
              <a:gd name="connsiteY4716" fmla="*/ 3361516 h 10286998"/>
              <a:gd name="connsiteX4717" fmla="*/ 8146806 w 10031702"/>
              <a:gd name="connsiteY4717" fmla="*/ 3392277 h 10286998"/>
              <a:gd name="connsiteX4718" fmla="*/ 8140436 w 10031702"/>
              <a:gd name="connsiteY4718" fmla="*/ 3394564 h 10286998"/>
              <a:gd name="connsiteX4719" fmla="*/ 8140518 w 10031702"/>
              <a:gd name="connsiteY4719" fmla="*/ 3398960 h 10286998"/>
              <a:gd name="connsiteX4720" fmla="*/ 8146418 w 10031702"/>
              <a:gd name="connsiteY4720" fmla="*/ 3407100 h 10286998"/>
              <a:gd name="connsiteX4721" fmla="*/ 8122614 w 10031702"/>
              <a:gd name="connsiteY4721" fmla="*/ 3414742 h 10286998"/>
              <a:gd name="connsiteX4722" fmla="*/ 8116563 w 10031702"/>
              <a:gd name="connsiteY4722" fmla="*/ 3398559 h 10286998"/>
              <a:gd name="connsiteX4723" fmla="*/ 8125666 w 10031702"/>
              <a:gd name="connsiteY4723" fmla="*/ 3394982 h 10286998"/>
              <a:gd name="connsiteX4724" fmla="*/ 8121621 w 10031702"/>
              <a:gd name="connsiteY4724" fmla="*/ 3394125 h 10286998"/>
              <a:gd name="connsiteX4725" fmla="*/ 8100239 w 10031702"/>
              <a:gd name="connsiteY4725" fmla="*/ 3381291 h 10286998"/>
              <a:gd name="connsiteX4726" fmla="*/ 8103376 w 10031702"/>
              <a:gd name="connsiteY4726" fmla="*/ 3374326 h 10286998"/>
              <a:gd name="connsiteX4727" fmla="*/ 8094818 w 10031702"/>
              <a:gd name="connsiteY4727" fmla="*/ 3374935 h 10286998"/>
              <a:gd name="connsiteX4728" fmla="*/ 8082149 w 10031702"/>
              <a:gd name="connsiteY4728" fmla="*/ 3372313 h 10286998"/>
              <a:gd name="connsiteX4729" fmla="*/ 8079537 w 10031702"/>
              <a:gd name="connsiteY4729" fmla="*/ 3343575 h 10286998"/>
              <a:gd name="connsiteX4730" fmla="*/ 8088909 w 10031702"/>
              <a:gd name="connsiteY4730" fmla="*/ 3334627 h 10286998"/>
              <a:gd name="connsiteX4731" fmla="*/ 8111854 w 10031702"/>
              <a:gd name="connsiteY4731" fmla="*/ 3327521 h 10286998"/>
              <a:gd name="connsiteX4732" fmla="*/ 8110455 w 10031702"/>
              <a:gd name="connsiteY4732" fmla="*/ 3323923 h 10286998"/>
              <a:gd name="connsiteX4733" fmla="*/ 8491144 w 10031702"/>
              <a:gd name="connsiteY4733" fmla="*/ 3232573 h 10286998"/>
              <a:gd name="connsiteX4734" fmla="*/ 8522351 w 10031702"/>
              <a:gd name="connsiteY4734" fmla="*/ 3254614 h 10286998"/>
              <a:gd name="connsiteX4735" fmla="*/ 8510771 w 10031702"/>
              <a:gd name="connsiteY4735" fmla="*/ 3277795 h 10286998"/>
              <a:gd name="connsiteX4736" fmla="*/ 8471511 w 10031702"/>
              <a:gd name="connsiteY4736" fmla="*/ 3255042 h 10286998"/>
              <a:gd name="connsiteX4737" fmla="*/ 8478521 w 10031702"/>
              <a:gd name="connsiteY4737" fmla="*/ 3238643 h 10286998"/>
              <a:gd name="connsiteX4738" fmla="*/ 8491144 w 10031702"/>
              <a:gd name="connsiteY4738" fmla="*/ 3232573 h 10286998"/>
              <a:gd name="connsiteX4739" fmla="*/ 8362358 w 10031702"/>
              <a:gd name="connsiteY4739" fmla="*/ 3226732 h 10286998"/>
              <a:gd name="connsiteX4740" fmla="*/ 8378090 w 10031702"/>
              <a:gd name="connsiteY4740" fmla="*/ 3319035 h 10286998"/>
              <a:gd name="connsiteX4741" fmla="*/ 8356685 w 10031702"/>
              <a:gd name="connsiteY4741" fmla="*/ 3274253 h 10286998"/>
              <a:gd name="connsiteX4742" fmla="*/ 8362358 w 10031702"/>
              <a:gd name="connsiteY4742" fmla="*/ 3226732 h 10286998"/>
              <a:gd name="connsiteX4743" fmla="*/ 8152715 w 10031702"/>
              <a:gd name="connsiteY4743" fmla="*/ 3212366 h 10286998"/>
              <a:gd name="connsiteX4744" fmla="*/ 8141512 w 10031702"/>
              <a:gd name="connsiteY4744" fmla="*/ 3233876 h 10286998"/>
              <a:gd name="connsiteX4745" fmla="*/ 8143483 w 10031702"/>
              <a:gd name="connsiteY4745" fmla="*/ 3237228 h 10286998"/>
              <a:gd name="connsiteX4746" fmla="*/ 8145455 w 10031702"/>
              <a:gd name="connsiteY4746" fmla="*/ 3237815 h 10286998"/>
              <a:gd name="connsiteX4747" fmla="*/ 8149354 w 10031702"/>
              <a:gd name="connsiteY4747" fmla="*/ 3237995 h 10286998"/>
              <a:gd name="connsiteX4748" fmla="*/ 8149531 w 10031702"/>
              <a:gd name="connsiteY4748" fmla="*/ 3241979 h 10286998"/>
              <a:gd name="connsiteX4749" fmla="*/ 8157683 w 10031702"/>
              <a:gd name="connsiteY4749" fmla="*/ 3250305 h 10286998"/>
              <a:gd name="connsiteX4750" fmla="*/ 8181610 w 10031702"/>
              <a:gd name="connsiteY4750" fmla="*/ 3263332 h 10286998"/>
              <a:gd name="connsiteX4751" fmla="*/ 8183675 w 10031702"/>
              <a:gd name="connsiteY4751" fmla="*/ 3266035 h 10286998"/>
              <a:gd name="connsiteX4752" fmla="*/ 8190579 w 10031702"/>
              <a:gd name="connsiteY4752" fmla="*/ 3253988 h 10286998"/>
              <a:gd name="connsiteX4753" fmla="*/ 8176985 w 10031702"/>
              <a:gd name="connsiteY4753" fmla="*/ 3252147 h 10286998"/>
              <a:gd name="connsiteX4754" fmla="*/ 8163627 w 10031702"/>
              <a:gd name="connsiteY4754" fmla="*/ 3229086 h 10286998"/>
              <a:gd name="connsiteX4755" fmla="*/ 7911010 w 10031702"/>
              <a:gd name="connsiteY4755" fmla="*/ 3212187 h 10286998"/>
              <a:gd name="connsiteX4756" fmla="*/ 7944275 w 10031702"/>
              <a:gd name="connsiteY4756" fmla="*/ 3272318 h 10286998"/>
              <a:gd name="connsiteX4757" fmla="*/ 7932426 w 10031702"/>
              <a:gd name="connsiteY4757" fmla="*/ 3276827 h 10286998"/>
              <a:gd name="connsiteX4758" fmla="*/ 7923444 w 10031702"/>
              <a:gd name="connsiteY4758" fmla="*/ 3296935 h 10286998"/>
              <a:gd name="connsiteX4759" fmla="*/ 7859993 w 10031702"/>
              <a:gd name="connsiteY4759" fmla="*/ 3350640 h 10286998"/>
              <a:gd name="connsiteX4760" fmla="*/ 7899544 w 10031702"/>
              <a:gd name="connsiteY4760" fmla="*/ 3222066 h 10286998"/>
              <a:gd name="connsiteX4761" fmla="*/ 7907951 w 10031702"/>
              <a:gd name="connsiteY4761" fmla="*/ 3221450 h 10286998"/>
              <a:gd name="connsiteX4762" fmla="*/ 7733505 w 10031702"/>
              <a:gd name="connsiteY4762" fmla="*/ 3208666 h 10286998"/>
              <a:gd name="connsiteX4763" fmla="*/ 7748497 w 10031702"/>
              <a:gd name="connsiteY4763" fmla="*/ 3214158 h 10286998"/>
              <a:gd name="connsiteX4764" fmla="*/ 7746549 w 10031702"/>
              <a:gd name="connsiteY4764" fmla="*/ 3232623 h 10286998"/>
              <a:gd name="connsiteX4765" fmla="*/ 7750479 w 10031702"/>
              <a:gd name="connsiteY4765" fmla="*/ 3243674 h 10286998"/>
              <a:gd name="connsiteX4766" fmla="*/ 7760191 w 10031702"/>
              <a:gd name="connsiteY4766" fmla="*/ 3268637 h 10286998"/>
              <a:gd name="connsiteX4767" fmla="*/ 7743734 w 10031702"/>
              <a:gd name="connsiteY4767" fmla="*/ 3281068 h 10286998"/>
              <a:gd name="connsiteX4768" fmla="*/ 7697340 w 10031702"/>
              <a:gd name="connsiteY4768" fmla="*/ 3227518 h 10286998"/>
              <a:gd name="connsiteX4769" fmla="*/ 7715745 w 10031702"/>
              <a:gd name="connsiteY4769" fmla="*/ 3214785 h 10286998"/>
              <a:gd name="connsiteX4770" fmla="*/ 7727944 w 10031702"/>
              <a:gd name="connsiteY4770" fmla="*/ 3217674 h 10286998"/>
              <a:gd name="connsiteX4771" fmla="*/ 7992261 w 10031702"/>
              <a:gd name="connsiteY4771" fmla="*/ 3193536 h 10286998"/>
              <a:gd name="connsiteX4772" fmla="*/ 8003141 w 10031702"/>
              <a:gd name="connsiteY4772" fmla="*/ 3199081 h 10286998"/>
              <a:gd name="connsiteX4773" fmla="*/ 8003907 w 10031702"/>
              <a:gd name="connsiteY4773" fmla="*/ 3199945 h 10286998"/>
              <a:gd name="connsiteX4774" fmla="*/ 8007169 w 10031702"/>
              <a:gd name="connsiteY4774" fmla="*/ 3200208 h 10286998"/>
              <a:gd name="connsiteX4775" fmla="*/ 8030927 w 10031702"/>
              <a:gd name="connsiteY4775" fmla="*/ 3205942 h 10286998"/>
              <a:gd name="connsiteX4776" fmla="*/ 8028527 w 10031702"/>
              <a:gd name="connsiteY4776" fmla="*/ 3218820 h 10286998"/>
              <a:gd name="connsiteX4777" fmla="*/ 8027587 w 10031702"/>
              <a:gd name="connsiteY4777" fmla="*/ 3221297 h 10286998"/>
              <a:gd name="connsiteX4778" fmla="*/ 8027791 w 10031702"/>
              <a:gd name="connsiteY4778" fmla="*/ 3222767 h 10286998"/>
              <a:gd name="connsiteX4779" fmla="*/ 8026839 w 10031702"/>
              <a:gd name="connsiteY4779" fmla="*/ 3227877 h 10286998"/>
              <a:gd name="connsiteX4780" fmla="*/ 8010370 w 10031702"/>
              <a:gd name="connsiteY4780" fmla="*/ 3239450 h 10286998"/>
              <a:gd name="connsiteX4781" fmla="*/ 7972318 w 10031702"/>
              <a:gd name="connsiteY4781" fmla="*/ 3224162 h 10286998"/>
              <a:gd name="connsiteX4782" fmla="*/ 7987054 w 10031702"/>
              <a:gd name="connsiteY4782" fmla="*/ 3198589 h 10286998"/>
              <a:gd name="connsiteX4783" fmla="*/ 7988608 w 10031702"/>
              <a:gd name="connsiteY4783" fmla="*/ 3198713 h 10286998"/>
              <a:gd name="connsiteX4784" fmla="*/ 8313916 w 10031702"/>
              <a:gd name="connsiteY4784" fmla="*/ 3186279 h 10286998"/>
              <a:gd name="connsiteX4785" fmla="*/ 8310374 w 10031702"/>
              <a:gd name="connsiteY4785" fmla="*/ 3192260 h 10286998"/>
              <a:gd name="connsiteX4786" fmla="*/ 8312355 w 10031702"/>
              <a:gd name="connsiteY4786" fmla="*/ 3192677 h 10286998"/>
              <a:gd name="connsiteX4787" fmla="*/ 8314732 w 10031702"/>
              <a:gd name="connsiteY4787" fmla="*/ 3188376 h 10286998"/>
              <a:gd name="connsiteX4788" fmla="*/ 7666050 w 10031702"/>
              <a:gd name="connsiteY4788" fmla="*/ 3166209 h 10286998"/>
              <a:gd name="connsiteX4789" fmla="*/ 7685001 w 10031702"/>
              <a:gd name="connsiteY4789" fmla="*/ 3194080 h 10286998"/>
              <a:gd name="connsiteX4790" fmla="*/ 7683202 w 10031702"/>
              <a:gd name="connsiteY4790" fmla="*/ 3201040 h 10286998"/>
              <a:gd name="connsiteX4791" fmla="*/ 7666050 w 10031702"/>
              <a:gd name="connsiteY4791" fmla="*/ 3166209 h 10286998"/>
              <a:gd name="connsiteX4792" fmla="*/ 7840094 w 10031702"/>
              <a:gd name="connsiteY4792" fmla="*/ 3164438 h 10286998"/>
              <a:gd name="connsiteX4793" fmla="*/ 7856399 w 10031702"/>
              <a:gd name="connsiteY4793" fmla="*/ 3167589 h 10286998"/>
              <a:gd name="connsiteX4794" fmla="*/ 7858112 w 10031702"/>
              <a:gd name="connsiteY4794" fmla="*/ 3179818 h 10286998"/>
              <a:gd name="connsiteX4795" fmla="*/ 7837875 w 10031702"/>
              <a:gd name="connsiteY4795" fmla="*/ 3176896 h 10286998"/>
              <a:gd name="connsiteX4796" fmla="*/ 7840094 w 10031702"/>
              <a:gd name="connsiteY4796" fmla="*/ 3164438 h 10286998"/>
              <a:gd name="connsiteX4797" fmla="*/ 7800844 w 10031702"/>
              <a:gd name="connsiteY4797" fmla="*/ 3163318 h 10286998"/>
              <a:gd name="connsiteX4798" fmla="*/ 7814020 w 10031702"/>
              <a:gd name="connsiteY4798" fmla="*/ 3166459 h 10286998"/>
              <a:gd name="connsiteX4799" fmla="*/ 7814563 w 10031702"/>
              <a:gd name="connsiteY4799" fmla="*/ 3170340 h 10286998"/>
              <a:gd name="connsiteX4800" fmla="*/ 7795130 w 10031702"/>
              <a:gd name="connsiteY4800" fmla="*/ 3171482 h 10286998"/>
              <a:gd name="connsiteX4801" fmla="*/ 7800844 w 10031702"/>
              <a:gd name="connsiteY4801" fmla="*/ 3163318 h 10286998"/>
              <a:gd name="connsiteX4802" fmla="*/ 8858941 w 10031702"/>
              <a:gd name="connsiteY4802" fmla="*/ 3159420 h 10286998"/>
              <a:gd name="connsiteX4803" fmla="*/ 8870673 w 10031702"/>
              <a:gd name="connsiteY4803" fmla="*/ 3165835 h 10286998"/>
              <a:gd name="connsiteX4804" fmla="*/ 8869637 w 10031702"/>
              <a:gd name="connsiteY4804" fmla="*/ 3180187 h 10286998"/>
              <a:gd name="connsiteX4805" fmla="*/ 8857801 w 10031702"/>
              <a:gd name="connsiteY4805" fmla="*/ 3192115 h 10286998"/>
              <a:gd name="connsiteX4806" fmla="*/ 8836730 w 10031702"/>
              <a:gd name="connsiteY4806" fmla="*/ 3168657 h 10286998"/>
              <a:gd name="connsiteX4807" fmla="*/ 8858941 w 10031702"/>
              <a:gd name="connsiteY4807" fmla="*/ 3159420 h 10286998"/>
              <a:gd name="connsiteX4808" fmla="*/ 7640622 w 10031702"/>
              <a:gd name="connsiteY4808" fmla="*/ 3155788 h 10286998"/>
              <a:gd name="connsiteX4809" fmla="*/ 7654548 w 10031702"/>
              <a:gd name="connsiteY4809" fmla="*/ 3165992 h 10286998"/>
              <a:gd name="connsiteX4810" fmla="*/ 7643071 w 10031702"/>
              <a:gd name="connsiteY4810" fmla="*/ 3189771 h 10286998"/>
              <a:gd name="connsiteX4811" fmla="*/ 7602859 w 10031702"/>
              <a:gd name="connsiteY4811" fmla="*/ 3182090 h 10286998"/>
              <a:gd name="connsiteX4812" fmla="*/ 7640622 w 10031702"/>
              <a:gd name="connsiteY4812" fmla="*/ 3155788 h 10286998"/>
              <a:gd name="connsiteX4813" fmla="*/ 7979542 w 10031702"/>
              <a:gd name="connsiteY4813" fmla="*/ 3132872 h 10286998"/>
              <a:gd name="connsiteX4814" fmla="*/ 7987617 w 10031702"/>
              <a:gd name="connsiteY4814" fmla="*/ 3155851 h 10286998"/>
              <a:gd name="connsiteX4815" fmla="*/ 7942442 w 10031702"/>
              <a:gd name="connsiteY4815" fmla="*/ 3172617 h 10286998"/>
              <a:gd name="connsiteX4816" fmla="*/ 7935858 w 10031702"/>
              <a:gd name="connsiteY4816" fmla="*/ 3157281 h 10286998"/>
              <a:gd name="connsiteX4817" fmla="*/ 7979542 w 10031702"/>
              <a:gd name="connsiteY4817" fmla="*/ 3132872 h 10286998"/>
              <a:gd name="connsiteX4818" fmla="*/ 8981768 w 10031702"/>
              <a:gd name="connsiteY4818" fmla="*/ 3132220 h 10286998"/>
              <a:gd name="connsiteX4819" fmla="*/ 9007412 w 10031702"/>
              <a:gd name="connsiteY4819" fmla="*/ 3150577 h 10286998"/>
              <a:gd name="connsiteX4820" fmla="*/ 8970088 w 10031702"/>
              <a:gd name="connsiteY4820" fmla="*/ 3139107 h 10286998"/>
              <a:gd name="connsiteX4821" fmla="*/ 8981768 w 10031702"/>
              <a:gd name="connsiteY4821" fmla="*/ 3132220 h 10286998"/>
              <a:gd name="connsiteX4822" fmla="*/ 7900456 w 10031702"/>
              <a:gd name="connsiteY4822" fmla="*/ 3122268 h 10286998"/>
              <a:gd name="connsiteX4823" fmla="*/ 7915987 w 10031702"/>
              <a:gd name="connsiteY4823" fmla="*/ 3124464 h 10286998"/>
              <a:gd name="connsiteX4824" fmla="*/ 7927054 w 10031702"/>
              <a:gd name="connsiteY4824" fmla="*/ 3154581 h 10286998"/>
              <a:gd name="connsiteX4825" fmla="*/ 7926194 w 10031702"/>
              <a:gd name="connsiteY4825" fmla="*/ 3156110 h 10286998"/>
              <a:gd name="connsiteX4826" fmla="*/ 7926980 w 10031702"/>
              <a:gd name="connsiteY4826" fmla="*/ 3156323 h 10286998"/>
              <a:gd name="connsiteX4827" fmla="*/ 7933405 w 10031702"/>
              <a:gd name="connsiteY4827" fmla="*/ 3170263 h 10286998"/>
              <a:gd name="connsiteX4828" fmla="*/ 7925090 w 10031702"/>
              <a:gd name="connsiteY4828" fmla="*/ 3184880 h 10286998"/>
              <a:gd name="connsiteX4829" fmla="*/ 7896875 w 10031702"/>
              <a:gd name="connsiteY4829" fmla="*/ 3196753 h 10286998"/>
              <a:gd name="connsiteX4830" fmla="*/ 7892074 w 10031702"/>
              <a:gd name="connsiteY4830" fmla="*/ 3180501 h 10286998"/>
              <a:gd name="connsiteX4831" fmla="*/ 7895520 w 10031702"/>
              <a:gd name="connsiteY4831" fmla="*/ 3170750 h 10286998"/>
              <a:gd name="connsiteX4832" fmla="*/ 7889880 w 10031702"/>
              <a:gd name="connsiteY4832" fmla="*/ 3169599 h 10286998"/>
              <a:gd name="connsiteX4833" fmla="*/ 7879604 w 10031702"/>
              <a:gd name="connsiteY4833" fmla="*/ 3123432 h 10286998"/>
              <a:gd name="connsiteX4834" fmla="*/ 7900456 w 10031702"/>
              <a:gd name="connsiteY4834" fmla="*/ 3122268 h 10286998"/>
              <a:gd name="connsiteX4835" fmla="*/ 8159403 w 10031702"/>
              <a:gd name="connsiteY4835" fmla="*/ 3119282 h 10286998"/>
              <a:gd name="connsiteX4836" fmla="*/ 8171960 w 10031702"/>
              <a:gd name="connsiteY4836" fmla="*/ 3162285 h 10286998"/>
              <a:gd name="connsiteX4837" fmla="*/ 8273303 w 10031702"/>
              <a:gd name="connsiteY4837" fmla="*/ 3181441 h 10286998"/>
              <a:gd name="connsiteX4838" fmla="*/ 8321223 w 10031702"/>
              <a:gd name="connsiteY4838" fmla="*/ 3173939 h 10286998"/>
              <a:gd name="connsiteX4839" fmla="*/ 8314728 w 10031702"/>
              <a:gd name="connsiteY4839" fmla="*/ 3184907 h 10286998"/>
              <a:gd name="connsiteX4840" fmla="*/ 8317449 w 10031702"/>
              <a:gd name="connsiteY4840" fmla="*/ 3184945 h 10286998"/>
              <a:gd name="connsiteX4841" fmla="*/ 8321523 w 10031702"/>
              <a:gd name="connsiteY4841" fmla="*/ 3185001 h 10286998"/>
              <a:gd name="connsiteX4842" fmla="*/ 8322881 w 10031702"/>
              <a:gd name="connsiteY4842" fmla="*/ 3188489 h 10286998"/>
              <a:gd name="connsiteX4843" fmla="*/ 8324067 w 10031702"/>
              <a:gd name="connsiteY4843" fmla="*/ 3188939 h 10286998"/>
              <a:gd name="connsiteX4844" fmla="*/ 8322197 w 10031702"/>
              <a:gd name="connsiteY4844" fmla="*/ 3197148 h 10286998"/>
              <a:gd name="connsiteX4845" fmla="*/ 8316765 w 10031702"/>
              <a:gd name="connsiteY4845" fmla="*/ 3204009 h 10286998"/>
              <a:gd name="connsiteX4846" fmla="*/ 8312097 w 10031702"/>
              <a:gd name="connsiteY4846" fmla="*/ 3201126 h 10286998"/>
              <a:gd name="connsiteX4847" fmla="*/ 8309113 w 10031702"/>
              <a:gd name="connsiteY4847" fmla="*/ 3194390 h 10286998"/>
              <a:gd name="connsiteX4848" fmla="*/ 8287554 w 10031702"/>
              <a:gd name="connsiteY4848" fmla="*/ 3230798 h 10286998"/>
              <a:gd name="connsiteX4849" fmla="*/ 8212952 w 10031702"/>
              <a:gd name="connsiteY4849" fmla="*/ 3310875 h 10286998"/>
              <a:gd name="connsiteX4850" fmla="*/ 8209331 w 10031702"/>
              <a:gd name="connsiteY4850" fmla="*/ 3315277 h 10286998"/>
              <a:gd name="connsiteX4851" fmla="*/ 8211195 w 10031702"/>
              <a:gd name="connsiteY4851" fmla="*/ 3327314 h 10286998"/>
              <a:gd name="connsiteX4852" fmla="*/ 8201436 w 10031702"/>
              <a:gd name="connsiteY4852" fmla="*/ 3347197 h 10286998"/>
              <a:gd name="connsiteX4853" fmla="*/ 8209179 w 10031702"/>
              <a:gd name="connsiteY4853" fmla="*/ 3351749 h 10286998"/>
              <a:gd name="connsiteX4854" fmla="*/ 8206941 w 10031702"/>
              <a:gd name="connsiteY4854" fmla="*/ 3374710 h 10286998"/>
              <a:gd name="connsiteX4855" fmla="*/ 8166291 w 10031702"/>
              <a:gd name="connsiteY4855" fmla="*/ 3369650 h 10286998"/>
              <a:gd name="connsiteX4856" fmla="*/ 8168012 w 10031702"/>
              <a:gd name="connsiteY4856" fmla="*/ 3365409 h 10286998"/>
              <a:gd name="connsiteX4857" fmla="*/ 8163228 w 10031702"/>
              <a:gd name="connsiteY4857" fmla="*/ 3364875 h 10286998"/>
              <a:gd name="connsiteX4858" fmla="*/ 8150733 w 10031702"/>
              <a:gd name="connsiteY4858" fmla="*/ 3357342 h 10286998"/>
              <a:gd name="connsiteX4859" fmla="*/ 8140645 w 10031702"/>
              <a:gd name="connsiteY4859" fmla="*/ 3305189 h 10286998"/>
              <a:gd name="connsiteX4860" fmla="*/ 8157492 w 10031702"/>
              <a:gd name="connsiteY4860" fmla="*/ 3290058 h 10286998"/>
              <a:gd name="connsiteX4861" fmla="*/ 8171361 w 10031702"/>
              <a:gd name="connsiteY4861" fmla="*/ 3287521 h 10286998"/>
              <a:gd name="connsiteX4862" fmla="*/ 8171809 w 10031702"/>
              <a:gd name="connsiteY4862" fmla="*/ 3286739 h 10286998"/>
              <a:gd name="connsiteX4863" fmla="*/ 8170966 w 10031702"/>
              <a:gd name="connsiteY4863" fmla="*/ 3286700 h 10286998"/>
              <a:gd name="connsiteX4864" fmla="*/ 8142857 w 10031702"/>
              <a:gd name="connsiteY4864" fmla="*/ 3256087 h 10286998"/>
              <a:gd name="connsiteX4865" fmla="*/ 8133538 w 10031702"/>
              <a:gd name="connsiteY4865" fmla="*/ 3242593 h 10286998"/>
              <a:gd name="connsiteX4866" fmla="*/ 8114452 w 10031702"/>
              <a:gd name="connsiteY4866" fmla="*/ 3261136 h 10286998"/>
              <a:gd name="connsiteX4867" fmla="*/ 8092416 w 10031702"/>
              <a:gd name="connsiteY4867" fmla="*/ 3280428 h 10286998"/>
              <a:gd name="connsiteX4868" fmla="*/ 8056858 w 10031702"/>
              <a:gd name="connsiteY4868" fmla="*/ 3269105 h 10286998"/>
              <a:gd name="connsiteX4869" fmla="*/ 8074117 w 10031702"/>
              <a:gd name="connsiteY4869" fmla="*/ 3288957 h 10286998"/>
              <a:gd name="connsiteX4870" fmla="*/ 8074076 w 10031702"/>
              <a:gd name="connsiteY4870" fmla="*/ 3316301 h 10286998"/>
              <a:gd name="connsiteX4871" fmla="*/ 8012454 w 10031702"/>
              <a:gd name="connsiteY4871" fmla="*/ 3355572 h 10286998"/>
              <a:gd name="connsiteX4872" fmla="*/ 8002469 w 10031702"/>
              <a:gd name="connsiteY4872" fmla="*/ 3351875 h 10286998"/>
              <a:gd name="connsiteX4873" fmla="*/ 7985325 w 10031702"/>
              <a:gd name="connsiteY4873" fmla="*/ 3351735 h 10286998"/>
              <a:gd name="connsiteX4874" fmla="*/ 7986288 w 10031702"/>
              <a:gd name="connsiteY4874" fmla="*/ 3299313 h 10286998"/>
              <a:gd name="connsiteX4875" fmla="*/ 8027676 w 10031702"/>
              <a:gd name="connsiteY4875" fmla="*/ 3257447 h 10286998"/>
              <a:gd name="connsiteX4876" fmla="*/ 8042455 w 10031702"/>
              <a:gd name="connsiteY4876" fmla="*/ 3258170 h 10286998"/>
              <a:gd name="connsiteX4877" fmla="*/ 8031137 w 10031702"/>
              <a:gd name="connsiteY4877" fmla="*/ 3246823 h 10286998"/>
              <a:gd name="connsiteX4878" fmla="*/ 8027791 w 10031702"/>
              <a:gd name="connsiteY4878" fmla="*/ 3222767 h 10286998"/>
              <a:gd name="connsiteX4879" fmla="*/ 8028527 w 10031702"/>
              <a:gd name="connsiteY4879" fmla="*/ 3218820 h 10286998"/>
              <a:gd name="connsiteX4880" fmla="*/ 8038053 w 10031702"/>
              <a:gd name="connsiteY4880" fmla="*/ 3193716 h 10286998"/>
              <a:gd name="connsiteX4881" fmla="*/ 8159403 w 10031702"/>
              <a:gd name="connsiteY4881" fmla="*/ 3119282 h 10286998"/>
              <a:gd name="connsiteX4882" fmla="*/ 8714643 w 10031702"/>
              <a:gd name="connsiteY4882" fmla="*/ 3114621 h 10286998"/>
              <a:gd name="connsiteX4883" fmla="*/ 8612278 w 10031702"/>
              <a:gd name="connsiteY4883" fmla="*/ 3196341 h 10286998"/>
              <a:gd name="connsiteX4884" fmla="*/ 8714643 w 10031702"/>
              <a:gd name="connsiteY4884" fmla="*/ 3114621 h 10286998"/>
              <a:gd name="connsiteX4885" fmla="*/ 7711096 w 10031702"/>
              <a:gd name="connsiteY4885" fmla="*/ 3110253 h 10286998"/>
              <a:gd name="connsiteX4886" fmla="*/ 7724954 w 10031702"/>
              <a:gd name="connsiteY4886" fmla="*/ 3119147 h 10286998"/>
              <a:gd name="connsiteX4887" fmla="*/ 7723695 w 10031702"/>
              <a:gd name="connsiteY4887" fmla="*/ 3128077 h 10286998"/>
              <a:gd name="connsiteX4888" fmla="*/ 7720142 w 10031702"/>
              <a:gd name="connsiteY4888" fmla="*/ 3137967 h 10286998"/>
              <a:gd name="connsiteX4889" fmla="*/ 7702825 w 10031702"/>
              <a:gd name="connsiteY4889" fmla="*/ 3153630 h 10286998"/>
              <a:gd name="connsiteX4890" fmla="*/ 7685726 w 10031702"/>
              <a:gd name="connsiteY4890" fmla="*/ 3152395 h 10286998"/>
              <a:gd name="connsiteX4891" fmla="*/ 7679391 w 10031702"/>
              <a:gd name="connsiteY4891" fmla="*/ 3148330 h 10286998"/>
              <a:gd name="connsiteX4892" fmla="*/ 7692973 w 10031702"/>
              <a:gd name="connsiteY4892" fmla="*/ 3113228 h 10286998"/>
              <a:gd name="connsiteX4893" fmla="*/ 7711096 w 10031702"/>
              <a:gd name="connsiteY4893" fmla="*/ 3110253 h 10286998"/>
              <a:gd name="connsiteX4894" fmla="*/ 8453191 w 10031702"/>
              <a:gd name="connsiteY4894" fmla="*/ 3094943 h 10286998"/>
              <a:gd name="connsiteX4895" fmla="*/ 8479698 w 10031702"/>
              <a:gd name="connsiteY4895" fmla="*/ 3109984 h 10286998"/>
              <a:gd name="connsiteX4896" fmla="*/ 8483817 w 10031702"/>
              <a:gd name="connsiteY4896" fmla="*/ 3129257 h 10286998"/>
              <a:gd name="connsiteX4897" fmla="*/ 8424373 w 10031702"/>
              <a:gd name="connsiteY4897" fmla="*/ 3107299 h 10286998"/>
              <a:gd name="connsiteX4898" fmla="*/ 8453191 w 10031702"/>
              <a:gd name="connsiteY4898" fmla="*/ 3094943 h 10286998"/>
              <a:gd name="connsiteX4899" fmla="*/ 7698813 w 10031702"/>
              <a:gd name="connsiteY4899" fmla="*/ 3091032 h 10286998"/>
              <a:gd name="connsiteX4900" fmla="*/ 7704346 w 10031702"/>
              <a:gd name="connsiteY4900" fmla="*/ 3095829 h 10286998"/>
              <a:gd name="connsiteX4901" fmla="*/ 7702571 w 10031702"/>
              <a:gd name="connsiteY4901" fmla="*/ 3102793 h 10286998"/>
              <a:gd name="connsiteX4902" fmla="*/ 7692230 w 10031702"/>
              <a:gd name="connsiteY4902" fmla="*/ 3108002 h 10286998"/>
              <a:gd name="connsiteX4903" fmla="*/ 7689880 w 10031702"/>
              <a:gd name="connsiteY4903" fmla="*/ 3091532 h 10286998"/>
              <a:gd name="connsiteX4904" fmla="*/ 7698813 w 10031702"/>
              <a:gd name="connsiteY4904" fmla="*/ 3091032 h 10286998"/>
              <a:gd name="connsiteX4905" fmla="*/ 7583536 w 10031702"/>
              <a:gd name="connsiteY4905" fmla="*/ 3090734 h 10286998"/>
              <a:gd name="connsiteX4906" fmla="*/ 7594780 w 10031702"/>
              <a:gd name="connsiteY4906" fmla="*/ 3093434 h 10286998"/>
              <a:gd name="connsiteX4907" fmla="*/ 7592356 w 10031702"/>
              <a:gd name="connsiteY4907" fmla="*/ 3117516 h 10286998"/>
              <a:gd name="connsiteX4908" fmla="*/ 7566742 w 10031702"/>
              <a:gd name="connsiteY4908" fmla="*/ 3105026 h 10286998"/>
              <a:gd name="connsiteX4909" fmla="*/ 7571382 w 10031702"/>
              <a:gd name="connsiteY4909" fmla="*/ 3097063 h 10286998"/>
              <a:gd name="connsiteX4910" fmla="*/ 7583536 w 10031702"/>
              <a:gd name="connsiteY4910" fmla="*/ 3090734 h 10286998"/>
              <a:gd name="connsiteX4911" fmla="*/ 8505786 w 10031702"/>
              <a:gd name="connsiteY4911" fmla="*/ 3086934 h 10286998"/>
              <a:gd name="connsiteX4912" fmla="*/ 8518253 w 10031702"/>
              <a:gd name="connsiteY4912" fmla="*/ 3113537 h 10286998"/>
              <a:gd name="connsiteX4913" fmla="*/ 8517873 w 10031702"/>
              <a:gd name="connsiteY4913" fmla="*/ 3114072 h 10286998"/>
              <a:gd name="connsiteX4914" fmla="*/ 8525671 w 10031702"/>
              <a:gd name="connsiteY4914" fmla="*/ 3115683 h 10286998"/>
              <a:gd name="connsiteX4915" fmla="*/ 8511514 w 10031702"/>
              <a:gd name="connsiteY4915" fmla="*/ 3144170 h 10286998"/>
              <a:gd name="connsiteX4916" fmla="*/ 8498509 w 10031702"/>
              <a:gd name="connsiteY4916" fmla="*/ 3135076 h 10286998"/>
              <a:gd name="connsiteX4917" fmla="*/ 8499320 w 10031702"/>
              <a:gd name="connsiteY4917" fmla="*/ 3126261 h 10286998"/>
              <a:gd name="connsiteX4918" fmla="*/ 8491639 w 10031702"/>
              <a:gd name="connsiteY4918" fmla="*/ 3124310 h 10286998"/>
              <a:gd name="connsiteX4919" fmla="*/ 8493978 w 10031702"/>
              <a:gd name="connsiteY4919" fmla="*/ 3088967 h 10286998"/>
              <a:gd name="connsiteX4920" fmla="*/ 8505786 w 10031702"/>
              <a:gd name="connsiteY4920" fmla="*/ 3086934 h 10286998"/>
              <a:gd name="connsiteX4921" fmla="*/ 8533350 w 10031702"/>
              <a:gd name="connsiteY4921" fmla="*/ 3086667 h 10286998"/>
              <a:gd name="connsiteX4922" fmla="*/ 8532789 w 10031702"/>
              <a:gd name="connsiteY4922" fmla="*/ 3095177 h 10286998"/>
              <a:gd name="connsiteX4923" fmla="*/ 8533350 w 10031702"/>
              <a:gd name="connsiteY4923" fmla="*/ 3086667 h 10286998"/>
              <a:gd name="connsiteX4924" fmla="*/ 8661574 w 10031702"/>
              <a:gd name="connsiteY4924" fmla="*/ 3076322 h 10286998"/>
              <a:gd name="connsiteX4925" fmla="*/ 8669326 w 10031702"/>
              <a:gd name="connsiteY4925" fmla="*/ 3077687 h 10286998"/>
              <a:gd name="connsiteX4926" fmla="*/ 8673537 w 10031702"/>
              <a:gd name="connsiteY4926" fmla="*/ 3085956 h 10286998"/>
              <a:gd name="connsiteX4927" fmla="*/ 8674252 w 10031702"/>
              <a:gd name="connsiteY4927" fmla="*/ 3102140 h 10286998"/>
              <a:gd name="connsiteX4928" fmla="*/ 8666901 w 10031702"/>
              <a:gd name="connsiteY4928" fmla="*/ 3109879 h 10286998"/>
              <a:gd name="connsiteX4929" fmla="*/ 8659014 w 10031702"/>
              <a:gd name="connsiteY4929" fmla="*/ 3105480 h 10286998"/>
              <a:gd name="connsiteX4930" fmla="*/ 8651306 w 10031702"/>
              <a:gd name="connsiteY4930" fmla="*/ 3105127 h 10286998"/>
              <a:gd name="connsiteX4931" fmla="*/ 8651127 w 10031702"/>
              <a:gd name="connsiteY4931" fmla="*/ 3101080 h 10286998"/>
              <a:gd name="connsiteX4932" fmla="*/ 8647093 w 10031702"/>
              <a:gd name="connsiteY4932" fmla="*/ 3096856 h 10286998"/>
              <a:gd name="connsiteX4933" fmla="*/ 8654088 w 10031702"/>
              <a:gd name="connsiteY4933" fmla="*/ 3081025 h 10286998"/>
              <a:gd name="connsiteX4934" fmla="*/ 8661574 w 10031702"/>
              <a:gd name="connsiteY4934" fmla="*/ 3076322 h 10286998"/>
              <a:gd name="connsiteX4935" fmla="*/ 7716310 w 10031702"/>
              <a:gd name="connsiteY4935" fmla="*/ 3075585 h 10286998"/>
              <a:gd name="connsiteX4936" fmla="*/ 7730570 w 10031702"/>
              <a:gd name="connsiteY4936" fmla="*/ 3089175 h 10286998"/>
              <a:gd name="connsiteX4937" fmla="*/ 7710578 w 10031702"/>
              <a:gd name="connsiteY4937" fmla="*/ 3100660 h 10286998"/>
              <a:gd name="connsiteX4938" fmla="*/ 7716310 w 10031702"/>
              <a:gd name="connsiteY4938" fmla="*/ 3075585 h 10286998"/>
              <a:gd name="connsiteX4939" fmla="*/ 8230176 w 10031702"/>
              <a:gd name="connsiteY4939" fmla="*/ 3075433 h 10286998"/>
              <a:gd name="connsiteX4940" fmla="*/ 8291353 w 10031702"/>
              <a:gd name="connsiteY4940" fmla="*/ 3077028 h 10286998"/>
              <a:gd name="connsiteX4941" fmla="*/ 8298177 w 10031702"/>
              <a:gd name="connsiteY4941" fmla="*/ 3085263 h 10286998"/>
              <a:gd name="connsiteX4942" fmla="*/ 8301997 w 10031702"/>
              <a:gd name="connsiteY4942" fmla="*/ 3085327 h 10286998"/>
              <a:gd name="connsiteX4943" fmla="*/ 8304931 w 10031702"/>
              <a:gd name="connsiteY4943" fmla="*/ 3089437 h 10286998"/>
              <a:gd name="connsiteX4944" fmla="*/ 8305001 w 10031702"/>
              <a:gd name="connsiteY4944" fmla="*/ 3093499 h 10286998"/>
              <a:gd name="connsiteX4945" fmla="*/ 8281674 w 10031702"/>
              <a:gd name="connsiteY4945" fmla="*/ 3097170 h 10286998"/>
              <a:gd name="connsiteX4946" fmla="*/ 8262577 w 10031702"/>
              <a:gd name="connsiteY4946" fmla="*/ 3096850 h 10286998"/>
              <a:gd name="connsiteX4947" fmla="*/ 8203093 w 10031702"/>
              <a:gd name="connsiteY4947" fmla="*/ 3079612 h 10286998"/>
              <a:gd name="connsiteX4948" fmla="*/ 8230176 w 10031702"/>
              <a:gd name="connsiteY4948" fmla="*/ 3075433 h 10286998"/>
              <a:gd name="connsiteX4949" fmla="*/ 7801938 w 10031702"/>
              <a:gd name="connsiteY4949" fmla="*/ 3069692 h 10286998"/>
              <a:gd name="connsiteX4950" fmla="*/ 7839329 w 10031702"/>
              <a:gd name="connsiteY4950" fmla="*/ 3073667 h 10286998"/>
              <a:gd name="connsiteX4951" fmla="*/ 7846993 w 10031702"/>
              <a:gd name="connsiteY4951" fmla="*/ 3073793 h 10286998"/>
              <a:gd name="connsiteX4952" fmla="*/ 7853862 w 10031702"/>
              <a:gd name="connsiteY4952" fmla="*/ 3081846 h 10286998"/>
              <a:gd name="connsiteX4953" fmla="*/ 7818968 w 10031702"/>
              <a:gd name="connsiteY4953" fmla="*/ 3085230 h 10286998"/>
              <a:gd name="connsiteX4954" fmla="*/ 7799806 w 10031702"/>
              <a:gd name="connsiteY4954" fmla="*/ 3084909 h 10286998"/>
              <a:gd name="connsiteX4955" fmla="*/ 7792937 w 10031702"/>
              <a:gd name="connsiteY4955" fmla="*/ 3076858 h 10286998"/>
              <a:gd name="connsiteX4956" fmla="*/ 7793337 w 10031702"/>
              <a:gd name="connsiteY4956" fmla="*/ 3072896 h 10286998"/>
              <a:gd name="connsiteX4957" fmla="*/ 7801938 w 10031702"/>
              <a:gd name="connsiteY4957" fmla="*/ 3069692 h 10286998"/>
              <a:gd name="connsiteX4958" fmla="*/ 8509751 w 10031702"/>
              <a:gd name="connsiteY4958" fmla="*/ 3043039 h 10286998"/>
              <a:gd name="connsiteX4959" fmla="*/ 8541438 w 10031702"/>
              <a:gd name="connsiteY4959" fmla="*/ 3057543 h 10286998"/>
              <a:gd name="connsiteX4960" fmla="*/ 8509751 w 10031702"/>
              <a:gd name="connsiteY4960" fmla="*/ 3043039 h 10286998"/>
              <a:gd name="connsiteX4961" fmla="*/ 7712157 w 10031702"/>
              <a:gd name="connsiteY4961" fmla="*/ 3041972 h 10286998"/>
              <a:gd name="connsiteX4962" fmla="*/ 7730686 w 10031702"/>
              <a:gd name="connsiteY4962" fmla="*/ 3053865 h 10286998"/>
              <a:gd name="connsiteX4963" fmla="*/ 7729322 w 10031702"/>
              <a:gd name="connsiteY4963" fmla="*/ 3062785 h 10286998"/>
              <a:gd name="connsiteX4964" fmla="*/ 7700162 w 10031702"/>
              <a:gd name="connsiteY4964" fmla="*/ 3053867 h 10286998"/>
              <a:gd name="connsiteX4965" fmla="*/ 7701526 w 10031702"/>
              <a:gd name="connsiteY4965" fmla="*/ 3044947 h 10286998"/>
              <a:gd name="connsiteX4966" fmla="*/ 7712157 w 10031702"/>
              <a:gd name="connsiteY4966" fmla="*/ 3041972 h 10286998"/>
              <a:gd name="connsiteX4967" fmla="*/ 7808073 w 10031702"/>
              <a:gd name="connsiteY4967" fmla="*/ 3038490 h 10286998"/>
              <a:gd name="connsiteX4968" fmla="*/ 7815082 w 10031702"/>
              <a:gd name="connsiteY4968" fmla="*/ 3038811 h 10286998"/>
              <a:gd name="connsiteX4969" fmla="*/ 7808073 w 10031702"/>
              <a:gd name="connsiteY4969" fmla="*/ 3038490 h 10286998"/>
              <a:gd name="connsiteX4970" fmla="*/ 7668799 w 10031702"/>
              <a:gd name="connsiteY4970" fmla="*/ 3031426 h 10286998"/>
              <a:gd name="connsiteX4971" fmla="*/ 7680918 w 10031702"/>
              <a:gd name="connsiteY4971" fmla="*/ 3038342 h 10286998"/>
              <a:gd name="connsiteX4972" fmla="*/ 7681426 w 10031702"/>
              <a:gd name="connsiteY4972" fmla="*/ 3055943 h 10286998"/>
              <a:gd name="connsiteX4973" fmla="*/ 7664442 w 10031702"/>
              <a:gd name="connsiteY4973" fmla="*/ 3084998 h 10286998"/>
              <a:gd name="connsiteX4974" fmla="*/ 7648208 w 10031702"/>
              <a:gd name="connsiteY4974" fmla="*/ 3053474 h 10286998"/>
              <a:gd name="connsiteX4975" fmla="*/ 7653317 w 10031702"/>
              <a:gd name="connsiteY4975" fmla="*/ 3045674 h 10286998"/>
              <a:gd name="connsiteX4976" fmla="*/ 7668799 w 10031702"/>
              <a:gd name="connsiteY4976" fmla="*/ 3031426 h 10286998"/>
              <a:gd name="connsiteX4977" fmla="*/ 7992410 w 10031702"/>
              <a:gd name="connsiteY4977" fmla="*/ 3018864 h 10286998"/>
              <a:gd name="connsiteX4978" fmla="*/ 8008861 w 10031702"/>
              <a:gd name="connsiteY4978" fmla="*/ 3034408 h 10286998"/>
              <a:gd name="connsiteX4979" fmla="*/ 8007910 w 10031702"/>
              <a:gd name="connsiteY4979" fmla="*/ 3048760 h 10286998"/>
              <a:gd name="connsiteX4980" fmla="*/ 7995259 w 10031702"/>
              <a:gd name="connsiteY4980" fmla="*/ 3055603 h 10286998"/>
              <a:gd name="connsiteX4981" fmla="*/ 7980514 w 10031702"/>
              <a:gd name="connsiteY4981" fmla="*/ 3051128 h 10286998"/>
              <a:gd name="connsiteX4982" fmla="*/ 7992410 w 10031702"/>
              <a:gd name="connsiteY4982" fmla="*/ 3018864 h 10286998"/>
              <a:gd name="connsiteX4983" fmla="*/ 8119125 w 10031702"/>
              <a:gd name="connsiteY4983" fmla="*/ 3011129 h 10286998"/>
              <a:gd name="connsiteX4984" fmla="*/ 8097617 w 10031702"/>
              <a:gd name="connsiteY4984" fmla="*/ 3056765 h 10286998"/>
              <a:gd name="connsiteX4985" fmla="*/ 8119125 w 10031702"/>
              <a:gd name="connsiteY4985" fmla="*/ 3011129 h 10286998"/>
              <a:gd name="connsiteX4986" fmla="*/ 8278082 w 10031702"/>
              <a:gd name="connsiteY4986" fmla="*/ 2991736 h 10286998"/>
              <a:gd name="connsiteX4987" fmla="*/ 8286498 w 10031702"/>
              <a:gd name="connsiteY4987" fmla="*/ 3008113 h 10286998"/>
              <a:gd name="connsiteX4988" fmla="*/ 8263726 w 10031702"/>
              <a:gd name="connsiteY4988" fmla="*/ 3015063 h 10286998"/>
              <a:gd name="connsiteX4989" fmla="*/ 8255310 w 10031702"/>
              <a:gd name="connsiteY4989" fmla="*/ 2998686 h 10286998"/>
              <a:gd name="connsiteX4990" fmla="*/ 8278082 w 10031702"/>
              <a:gd name="connsiteY4990" fmla="*/ 2991736 h 10286998"/>
              <a:gd name="connsiteX4991" fmla="*/ 8714213 w 10031702"/>
              <a:gd name="connsiteY4991" fmla="*/ 2989534 h 10286998"/>
              <a:gd name="connsiteX4992" fmla="*/ 8750981 w 10031702"/>
              <a:gd name="connsiteY4992" fmla="*/ 3002096 h 10286998"/>
              <a:gd name="connsiteX4993" fmla="*/ 8758980 w 10031702"/>
              <a:gd name="connsiteY4993" fmla="*/ 3006535 h 10286998"/>
              <a:gd name="connsiteX4994" fmla="*/ 8766979 w 10031702"/>
              <a:gd name="connsiteY4994" fmla="*/ 3010971 h 10286998"/>
              <a:gd name="connsiteX4995" fmla="*/ 8771609 w 10031702"/>
              <a:gd name="connsiteY4995" fmla="*/ 3027466 h 10286998"/>
              <a:gd name="connsiteX4996" fmla="*/ 8700154 w 10031702"/>
              <a:gd name="connsiteY4996" fmla="*/ 2999764 h 10286998"/>
              <a:gd name="connsiteX4997" fmla="*/ 8703704 w 10031702"/>
              <a:gd name="connsiteY4997" fmla="*/ 2991787 h 10286998"/>
              <a:gd name="connsiteX4998" fmla="*/ 8714213 w 10031702"/>
              <a:gd name="connsiteY4998" fmla="*/ 2989534 h 10286998"/>
              <a:gd name="connsiteX4999" fmla="*/ 7904380 w 10031702"/>
              <a:gd name="connsiteY4999" fmla="*/ 2984233 h 10286998"/>
              <a:gd name="connsiteX5000" fmla="*/ 7950080 w 10031702"/>
              <a:gd name="connsiteY5000" fmla="*/ 3026411 h 10286998"/>
              <a:gd name="connsiteX5001" fmla="*/ 7919575 w 10031702"/>
              <a:gd name="connsiteY5001" fmla="*/ 3116230 h 10286998"/>
              <a:gd name="connsiteX5002" fmla="*/ 7849487 w 10031702"/>
              <a:gd name="connsiteY5002" fmla="*/ 3013196 h 10286998"/>
              <a:gd name="connsiteX5003" fmla="*/ 7904380 w 10031702"/>
              <a:gd name="connsiteY5003" fmla="*/ 2984233 h 10286998"/>
              <a:gd name="connsiteX5004" fmla="*/ 7998468 w 10031702"/>
              <a:gd name="connsiteY5004" fmla="*/ 2978907 h 10286998"/>
              <a:gd name="connsiteX5005" fmla="*/ 8022124 w 10031702"/>
              <a:gd name="connsiteY5005" fmla="*/ 2991984 h 10286998"/>
              <a:gd name="connsiteX5006" fmla="*/ 8039134 w 10031702"/>
              <a:gd name="connsiteY5006" fmla="*/ 3028743 h 10286998"/>
              <a:gd name="connsiteX5007" fmla="*/ 7995851 w 10031702"/>
              <a:gd name="connsiteY5007" fmla="*/ 3006769 h 10286998"/>
              <a:gd name="connsiteX5008" fmla="*/ 7987082 w 10031702"/>
              <a:gd name="connsiteY5008" fmla="*/ 2982381 h 10286998"/>
              <a:gd name="connsiteX5009" fmla="*/ 7998468 w 10031702"/>
              <a:gd name="connsiteY5009" fmla="*/ 2978907 h 10286998"/>
              <a:gd name="connsiteX5010" fmla="*/ 7677756 w 10031702"/>
              <a:gd name="connsiteY5010" fmla="*/ 2976977 h 10286998"/>
              <a:gd name="connsiteX5011" fmla="*/ 7693805 w 10031702"/>
              <a:gd name="connsiteY5011" fmla="*/ 2994357 h 10286998"/>
              <a:gd name="connsiteX5012" fmla="*/ 7693751 w 10031702"/>
              <a:gd name="connsiteY5012" fmla="*/ 2994507 h 10286998"/>
              <a:gd name="connsiteX5013" fmla="*/ 7705610 w 10031702"/>
              <a:gd name="connsiteY5013" fmla="*/ 2995643 h 10286998"/>
              <a:gd name="connsiteX5014" fmla="*/ 7671093 w 10031702"/>
              <a:gd name="connsiteY5014" fmla="*/ 3023589 h 10286998"/>
              <a:gd name="connsiteX5015" fmla="*/ 7666467 w 10031702"/>
              <a:gd name="connsiteY5015" fmla="*/ 3022661 h 10286998"/>
              <a:gd name="connsiteX5016" fmla="*/ 7656455 w 10031702"/>
              <a:gd name="connsiteY5016" fmla="*/ 3027027 h 10286998"/>
              <a:gd name="connsiteX5017" fmla="*/ 7644595 w 10031702"/>
              <a:gd name="connsiteY5017" fmla="*/ 3015895 h 10286998"/>
              <a:gd name="connsiteX5018" fmla="*/ 7677756 w 10031702"/>
              <a:gd name="connsiteY5018" fmla="*/ 2976977 h 10286998"/>
              <a:gd name="connsiteX5019" fmla="*/ 8133486 w 10031702"/>
              <a:gd name="connsiteY5019" fmla="*/ 2956776 h 10286998"/>
              <a:gd name="connsiteX5020" fmla="*/ 8176314 w 10031702"/>
              <a:gd name="connsiteY5020" fmla="*/ 2983578 h 10286998"/>
              <a:gd name="connsiteX5021" fmla="*/ 8122012 w 10031702"/>
              <a:gd name="connsiteY5021" fmla="*/ 2957536 h 10286998"/>
              <a:gd name="connsiteX5022" fmla="*/ 8133486 w 10031702"/>
              <a:gd name="connsiteY5022" fmla="*/ 2956776 h 10286998"/>
              <a:gd name="connsiteX5023" fmla="*/ 8061361 w 10031702"/>
              <a:gd name="connsiteY5023" fmla="*/ 2936973 h 10286998"/>
              <a:gd name="connsiteX5024" fmla="*/ 8062560 w 10031702"/>
              <a:gd name="connsiteY5024" fmla="*/ 2940056 h 10286998"/>
              <a:gd name="connsiteX5025" fmla="*/ 8063729 w 10031702"/>
              <a:gd name="connsiteY5025" fmla="*/ 2938883 h 10286998"/>
              <a:gd name="connsiteX5026" fmla="*/ 8083664 w 10031702"/>
              <a:gd name="connsiteY5026" fmla="*/ 2952427 h 10286998"/>
              <a:gd name="connsiteX5027" fmla="*/ 8064575 w 10031702"/>
              <a:gd name="connsiteY5027" fmla="*/ 3005487 h 10286998"/>
              <a:gd name="connsiteX5028" fmla="*/ 8034347 w 10031702"/>
              <a:gd name="connsiteY5028" fmla="*/ 2995893 h 10286998"/>
              <a:gd name="connsiteX5029" fmla="*/ 8052268 w 10031702"/>
              <a:gd name="connsiteY5029" fmla="*/ 2950383 h 10286998"/>
              <a:gd name="connsiteX5030" fmla="*/ 8055063 w 10031702"/>
              <a:gd name="connsiteY5030" fmla="*/ 2947578 h 10286998"/>
              <a:gd name="connsiteX5031" fmla="*/ 8054525 w 10031702"/>
              <a:gd name="connsiteY5031" fmla="*/ 2942985 h 10286998"/>
              <a:gd name="connsiteX5032" fmla="*/ 8061361 w 10031702"/>
              <a:gd name="connsiteY5032" fmla="*/ 2936973 h 10286998"/>
              <a:gd name="connsiteX5033" fmla="*/ 7587879 w 10031702"/>
              <a:gd name="connsiteY5033" fmla="*/ 2936249 h 10286998"/>
              <a:gd name="connsiteX5034" fmla="*/ 7605906 w 10031702"/>
              <a:gd name="connsiteY5034" fmla="*/ 2942378 h 10286998"/>
              <a:gd name="connsiteX5035" fmla="*/ 7588168 w 10031702"/>
              <a:gd name="connsiteY5035" fmla="*/ 2964712 h 10286998"/>
              <a:gd name="connsiteX5036" fmla="*/ 7583115 w 10031702"/>
              <a:gd name="connsiteY5036" fmla="*/ 2966232 h 10286998"/>
              <a:gd name="connsiteX5037" fmla="*/ 7581195 w 10031702"/>
              <a:gd name="connsiteY5037" fmla="*/ 2968412 h 10286998"/>
              <a:gd name="connsiteX5038" fmla="*/ 7577690 w 10031702"/>
              <a:gd name="connsiteY5038" fmla="*/ 2967864 h 10286998"/>
              <a:gd name="connsiteX5039" fmla="*/ 7561613 w 10031702"/>
              <a:gd name="connsiteY5039" fmla="*/ 2972702 h 10286998"/>
              <a:gd name="connsiteX5040" fmla="*/ 7570196 w 10031702"/>
              <a:gd name="connsiteY5040" fmla="*/ 2939314 h 10286998"/>
              <a:gd name="connsiteX5041" fmla="*/ 7587879 w 10031702"/>
              <a:gd name="connsiteY5041" fmla="*/ 2936249 h 10286998"/>
              <a:gd name="connsiteX5042" fmla="*/ 8594277 w 10031702"/>
              <a:gd name="connsiteY5042" fmla="*/ 2935366 h 10286998"/>
              <a:gd name="connsiteX5043" fmla="*/ 8608216 w 10031702"/>
              <a:gd name="connsiteY5043" fmla="*/ 2953630 h 10286998"/>
              <a:gd name="connsiteX5044" fmla="*/ 8570520 w 10031702"/>
              <a:gd name="connsiteY5044" fmla="*/ 2986040 h 10286998"/>
              <a:gd name="connsiteX5045" fmla="*/ 8565130 w 10031702"/>
              <a:gd name="connsiteY5045" fmla="*/ 2957975 h 10286998"/>
              <a:gd name="connsiteX5046" fmla="*/ 8573678 w 10031702"/>
              <a:gd name="connsiteY5046" fmla="*/ 2948172 h 10286998"/>
              <a:gd name="connsiteX5047" fmla="*/ 8596029 w 10031702"/>
              <a:gd name="connsiteY5047" fmla="*/ 2938767 h 10286998"/>
              <a:gd name="connsiteX5048" fmla="*/ 8594277 w 10031702"/>
              <a:gd name="connsiteY5048" fmla="*/ 2935366 h 10286998"/>
              <a:gd name="connsiteX5049" fmla="*/ 7661084 w 10031702"/>
              <a:gd name="connsiteY5049" fmla="*/ 2912901 h 10286998"/>
              <a:gd name="connsiteX5050" fmla="*/ 7682798 w 10031702"/>
              <a:gd name="connsiteY5050" fmla="*/ 2928444 h 10286998"/>
              <a:gd name="connsiteX5051" fmla="*/ 7680754 w 10031702"/>
              <a:gd name="connsiteY5051" fmla="*/ 2941427 h 10286998"/>
              <a:gd name="connsiteX5052" fmla="*/ 7664187 w 10031702"/>
              <a:gd name="connsiteY5052" fmla="*/ 2953913 h 10286998"/>
              <a:gd name="connsiteX5053" fmla="*/ 7651699 w 10031702"/>
              <a:gd name="connsiteY5053" fmla="*/ 2921819 h 10286998"/>
              <a:gd name="connsiteX5054" fmla="*/ 7661084 w 10031702"/>
              <a:gd name="connsiteY5054" fmla="*/ 2912901 h 10286998"/>
              <a:gd name="connsiteX5055" fmla="*/ 8594338 w 10031702"/>
              <a:gd name="connsiteY5055" fmla="*/ 2910864 h 10286998"/>
              <a:gd name="connsiteX5056" fmla="*/ 8601490 w 10031702"/>
              <a:gd name="connsiteY5056" fmla="*/ 2913037 h 10286998"/>
              <a:gd name="connsiteX5057" fmla="*/ 8612778 w 10031702"/>
              <a:gd name="connsiteY5057" fmla="*/ 2918890 h 10286998"/>
              <a:gd name="connsiteX5058" fmla="*/ 8613794 w 10031702"/>
              <a:gd name="connsiteY5058" fmla="*/ 2925559 h 10286998"/>
              <a:gd name="connsiteX5059" fmla="*/ 8611729 w 10031702"/>
              <a:gd name="connsiteY5059" fmla="*/ 2934728 h 10286998"/>
              <a:gd name="connsiteX5060" fmla="*/ 8592743 w 10031702"/>
              <a:gd name="connsiteY5060" fmla="*/ 2927615 h 10286998"/>
              <a:gd name="connsiteX5061" fmla="*/ 8589680 w 10031702"/>
              <a:gd name="connsiteY5061" fmla="*/ 2915105 h 10286998"/>
              <a:gd name="connsiteX5062" fmla="*/ 8594338 w 10031702"/>
              <a:gd name="connsiteY5062" fmla="*/ 2910864 h 10286998"/>
              <a:gd name="connsiteX5063" fmla="*/ 7948672 w 10031702"/>
              <a:gd name="connsiteY5063" fmla="*/ 2905270 h 10286998"/>
              <a:gd name="connsiteX5064" fmla="*/ 7975847 w 10031702"/>
              <a:gd name="connsiteY5064" fmla="*/ 2924017 h 10286998"/>
              <a:gd name="connsiteX5065" fmla="*/ 7970503 w 10031702"/>
              <a:gd name="connsiteY5065" fmla="*/ 2961797 h 10286998"/>
              <a:gd name="connsiteX5066" fmla="*/ 7918963 w 10031702"/>
              <a:gd name="connsiteY5066" fmla="*/ 2948643 h 10286998"/>
              <a:gd name="connsiteX5067" fmla="*/ 7948672 w 10031702"/>
              <a:gd name="connsiteY5067" fmla="*/ 2905270 h 10286998"/>
              <a:gd name="connsiteX5068" fmla="*/ 7612397 w 10031702"/>
              <a:gd name="connsiteY5068" fmla="*/ 2857177 h 10286998"/>
              <a:gd name="connsiteX5069" fmla="*/ 7621325 w 10031702"/>
              <a:gd name="connsiteY5069" fmla="*/ 2858004 h 10286998"/>
              <a:gd name="connsiteX5070" fmla="*/ 7620135 w 10031702"/>
              <a:gd name="connsiteY5070" fmla="*/ 2869826 h 10286998"/>
              <a:gd name="connsiteX5071" fmla="*/ 7584683 w 10031702"/>
              <a:gd name="connsiteY5071" fmla="*/ 2885022 h 10286998"/>
              <a:gd name="connsiteX5072" fmla="*/ 7612397 w 10031702"/>
              <a:gd name="connsiteY5072" fmla="*/ 2857177 h 10286998"/>
              <a:gd name="connsiteX5073" fmla="*/ 7712215 w 10031702"/>
              <a:gd name="connsiteY5073" fmla="*/ 2853948 h 10286998"/>
              <a:gd name="connsiteX5074" fmla="*/ 7723303 w 10031702"/>
              <a:gd name="connsiteY5074" fmla="*/ 2855430 h 10286998"/>
              <a:gd name="connsiteX5075" fmla="*/ 7684089 w 10031702"/>
              <a:gd name="connsiteY5075" fmla="*/ 2879153 h 10286998"/>
              <a:gd name="connsiteX5076" fmla="*/ 7712215 w 10031702"/>
              <a:gd name="connsiteY5076" fmla="*/ 2853948 h 10286998"/>
              <a:gd name="connsiteX5077" fmla="*/ 8563666 w 10031702"/>
              <a:gd name="connsiteY5077" fmla="*/ 2849753 h 10286998"/>
              <a:gd name="connsiteX5078" fmla="*/ 8579187 w 10031702"/>
              <a:gd name="connsiteY5078" fmla="*/ 2850049 h 10286998"/>
              <a:gd name="connsiteX5079" fmla="*/ 8600356 w 10031702"/>
              <a:gd name="connsiteY5079" fmla="*/ 2879768 h 10286998"/>
              <a:gd name="connsiteX5080" fmla="*/ 8600867 w 10031702"/>
              <a:gd name="connsiteY5080" fmla="*/ 2894794 h 10286998"/>
              <a:gd name="connsiteX5081" fmla="*/ 8557789 w 10031702"/>
              <a:gd name="connsiteY5081" fmla="*/ 2893775 h 10286998"/>
              <a:gd name="connsiteX5082" fmla="*/ 8546786 w 10031702"/>
              <a:gd name="connsiteY5082" fmla="*/ 2894942 h 10286998"/>
              <a:gd name="connsiteX5083" fmla="*/ 8554430 w 10031702"/>
              <a:gd name="connsiteY5083" fmla="*/ 2904682 h 10286998"/>
              <a:gd name="connsiteX5084" fmla="*/ 8557022 w 10031702"/>
              <a:gd name="connsiteY5084" fmla="*/ 2931652 h 10286998"/>
              <a:gd name="connsiteX5085" fmla="*/ 8498941 w 10031702"/>
              <a:gd name="connsiteY5085" fmla="*/ 2976813 h 10286998"/>
              <a:gd name="connsiteX5086" fmla="*/ 8488561 w 10031702"/>
              <a:gd name="connsiteY5086" fmla="*/ 2974211 h 10286998"/>
              <a:gd name="connsiteX5087" fmla="*/ 8471336 w 10031702"/>
              <a:gd name="connsiteY5087" fmla="*/ 2975863 h 10286998"/>
              <a:gd name="connsiteX5088" fmla="*/ 8467255 w 10031702"/>
              <a:gd name="connsiteY5088" fmla="*/ 2924069 h 10286998"/>
              <a:gd name="connsiteX5089" fmla="*/ 8504773 w 10031702"/>
              <a:gd name="connsiteY5089" fmla="*/ 2878463 h 10286998"/>
              <a:gd name="connsiteX5090" fmla="*/ 8517856 w 10031702"/>
              <a:gd name="connsiteY5090" fmla="*/ 2877733 h 10286998"/>
              <a:gd name="connsiteX5091" fmla="*/ 8521360 w 10031702"/>
              <a:gd name="connsiteY5091" fmla="*/ 2865967 h 10286998"/>
              <a:gd name="connsiteX5092" fmla="*/ 8563666 w 10031702"/>
              <a:gd name="connsiteY5092" fmla="*/ 2849753 h 10286998"/>
              <a:gd name="connsiteX5093" fmla="*/ 7759051 w 10031702"/>
              <a:gd name="connsiteY5093" fmla="*/ 2847902 h 10286998"/>
              <a:gd name="connsiteX5094" fmla="*/ 7768409 w 10031702"/>
              <a:gd name="connsiteY5094" fmla="*/ 2852887 h 10286998"/>
              <a:gd name="connsiteX5095" fmla="*/ 7769304 w 10031702"/>
              <a:gd name="connsiteY5095" fmla="*/ 2873175 h 10286998"/>
              <a:gd name="connsiteX5096" fmla="*/ 7754603 w 10031702"/>
              <a:gd name="connsiteY5096" fmla="*/ 2888701 h 10286998"/>
              <a:gd name="connsiteX5097" fmla="*/ 7751285 w 10031702"/>
              <a:gd name="connsiteY5097" fmla="*/ 2900696 h 10286998"/>
              <a:gd name="connsiteX5098" fmla="*/ 7747431 w 10031702"/>
              <a:gd name="connsiteY5098" fmla="*/ 2900519 h 10286998"/>
              <a:gd name="connsiteX5099" fmla="*/ 7752991 w 10031702"/>
              <a:gd name="connsiteY5099" fmla="*/ 2852179 h 10286998"/>
              <a:gd name="connsiteX5100" fmla="*/ 7759051 w 10031702"/>
              <a:gd name="connsiteY5100" fmla="*/ 2847902 h 10286998"/>
              <a:gd name="connsiteX5101" fmla="*/ 8215160 w 10031702"/>
              <a:gd name="connsiteY5101" fmla="*/ 2829778 h 10286998"/>
              <a:gd name="connsiteX5102" fmla="*/ 8237971 w 10031702"/>
              <a:gd name="connsiteY5102" fmla="*/ 2834080 h 10286998"/>
              <a:gd name="connsiteX5103" fmla="*/ 8250110 w 10031702"/>
              <a:gd name="connsiteY5103" fmla="*/ 2858558 h 10286998"/>
              <a:gd name="connsiteX5104" fmla="*/ 8219573 w 10031702"/>
              <a:gd name="connsiteY5104" fmla="*/ 2877435 h 10286998"/>
              <a:gd name="connsiteX5105" fmla="*/ 8216454 w 10031702"/>
              <a:gd name="connsiteY5105" fmla="*/ 2877945 h 10286998"/>
              <a:gd name="connsiteX5106" fmla="*/ 8217995 w 10031702"/>
              <a:gd name="connsiteY5106" fmla="*/ 2878823 h 10286998"/>
              <a:gd name="connsiteX5107" fmla="*/ 8225165 w 10031702"/>
              <a:gd name="connsiteY5107" fmla="*/ 2893839 h 10286998"/>
              <a:gd name="connsiteX5108" fmla="*/ 8237320 w 10031702"/>
              <a:gd name="connsiteY5108" fmla="*/ 2917439 h 10286998"/>
              <a:gd name="connsiteX5109" fmla="*/ 8221994 w 10031702"/>
              <a:gd name="connsiteY5109" fmla="*/ 2931417 h 10286998"/>
              <a:gd name="connsiteX5110" fmla="*/ 8197194 w 10031702"/>
              <a:gd name="connsiteY5110" fmla="*/ 2922809 h 10286998"/>
              <a:gd name="connsiteX5111" fmla="*/ 8194861 w 10031702"/>
              <a:gd name="connsiteY5111" fmla="*/ 2924813 h 10286998"/>
              <a:gd name="connsiteX5112" fmla="*/ 8168875 w 10031702"/>
              <a:gd name="connsiteY5112" fmla="*/ 2894131 h 10286998"/>
              <a:gd name="connsiteX5113" fmla="*/ 8170883 w 10031702"/>
              <a:gd name="connsiteY5113" fmla="*/ 2884556 h 10286998"/>
              <a:gd name="connsiteX5114" fmla="*/ 8170265 w 10031702"/>
              <a:gd name="connsiteY5114" fmla="*/ 2883458 h 10286998"/>
              <a:gd name="connsiteX5115" fmla="*/ 8171513 w 10031702"/>
              <a:gd name="connsiteY5115" fmla="*/ 2880597 h 10286998"/>
              <a:gd name="connsiteX5116" fmla="*/ 8170859 w 10031702"/>
              <a:gd name="connsiteY5116" fmla="*/ 2862112 h 10286998"/>
              <a:gd name="connsiteX5117" fmla="*/ 8215160 w 10031702"/>
              <a:gd name="connsiteY5117" fmla="*/ 2829778 h 10286998"/>
              <a:gd name="connsiteX5118" fmla="*/ 8090533 w 10031702"/>
              <a:gd name="connsiteY5118" fmla="*/ 2825214 h 10286998"/>
              <a:gd name="connsiteX5119" fmla="*/ 8071453 w 10031702"/>
              <a:gd name="connsiteY5119" fmla="*/ 2850670 h 10286998"/>
              <a:gd name="connsiteX5120" fmla="*/ 8050290 w 10031702"/>
              <a:gd name="connsiteY5120" fmla="*/ 2864488 h 10286998"/>
              <a:gd name="connsiteX5121" fmla="*/ 8052604 w 10031702"/>
              <a:gd name="connsiteY5121" fmla="*/ 2876366 h 10286998"/>
              <a:gd name="connsiteX5122" fmla="*/ 8063462 w 10031702"/>
              <a:gd name="connsiteY5122" fmla="*/ 2858903 h 10286998"/>
              <a:gd name="connsiteX5123" fmla="*/ 8137170 w 10031702"/>
              <a:gd name="connsiteY5123" fmla="*/ 2831502 h 10286998"/>
              <a:gd name="connsiteX5124" fmla="*/ 8104533 w 10031702"/>
              <a:gd name="connsiteY5124" fmla="*/ 2873384 h 10286998"/>
              <a:gd name="connsiteX5125" fmla="*/ 8052890 w 10031702"/>
              <a:gd name="connsiteY5125" fmla="*/ 2883761 h 10286998"/>
              <a:gd name="connsiteX5126" fmla="*/ 8052768 w 10031702"/>
              <a:gd name="connsiteY5126" fmla="*/ 2895783 h 10286998"/>
              <a:gd name="connsiteX5127" fmla="*/ 8036236 w 10031702"/>
              <a:gd name="connsiteY5127" fmla="*/ 2898634 h 10286998"/>
              <a:gd name="connsiteX5128" fmla="*/ 8027820 w 10031702"/>
              <a:gd name="connsiteY5128" fmla="*/ 2892881 h 10286998"/>
              <a:gd name="connsiteX5129" fmla="*/ 8025828 w 10031702"/>
              <a:gd name="connsiteY5129" fmla="*/ 2916775 h 10286998"/>
              <a:gd name="connsiteX5130" fmla="*/ 7984003 w 10031702"/>
              <a:gd name="connsiteY5130" fmla="*/ 2886374 h 10286998"/>
              <a:gd name="connsiteX5131" fmla="*/ 7996796 w 10031702"/>
              <a:gd name="connsiteY5131" fmla="*/ 2873783 h 10286998"/>
              <a:gd name="connsiteX5132" fmla="*/ 7994290 w 10031702"/>
              <a:gd name="connsiteY5132" fmla="*/ 2873533 h 10286998"/>
              <a:gd name="connsiteX5133" fmla="*/ 8009573 w 10031702"/>
              <a:gd name="connsiteY5133" fmla="*/ 2853852 h 10286998"/>
              <a:gd name="connsiteX5134" fmla="*/ 8010865 w 10031702"/>
              <a:gd name="connsiteY5134" fmla="*/ 2847982 h 10286998"/>
              <a:gd name="connsiteX5135" fmla="*/ 8017545 w 10031702"/>
              <a:gd name="connsiteY5135" fmla="*/ 2829366 h 10286998"/>
              <a:gd name="connsiteX5136" fmla="*/ 8035502 w 10031702"/>
              <a:gd name="connsiteY5136" fmla="*/ 2836064 h 10286998"/>
              <a:gd name="connsiteX5137" fmla="*/ 8039221 w 10031702"/>
              <a:gd name="connsiteY5137" fmla="*/ 2833874 h 10286998"/>
              <a:gd name="connsiteX5138" fmla="*/ 8090533 w 10031702"/>
              <a:gd name="connsiteY5138" fmla="*/ 2825214 h 10286998"/>
              <a:gd name="connsiteX5139" fmla="*/ 7873893 w 10031702"/>
              <a:gd name="connsiteY5139" fmla="*/ 2822954 h 10286998"/>
              <a:gd name="connsiteX5140" fmla="*/ 7908157 w 10031702"/>
              <a:gd name="connsiteY5140" fmla="*/ 2832564 h 10286998"/>
              <a:gd name="connsiteX5141" fmla="*/ 7907285 w 10031702"/>
              <a:gd name="connsiteY5141" fmla="*/ 2860306 h 10286998"/>
              <a:gd name="connsiteX5142" fmla="*/ 7928577 w 10031702"/>
              <a:gd name="connsiteY5142" fmla="*/ 2875258 h 10286998"/>
              <a:gd name="connsiteX5143" fmla="*/ 7862500 w 10031702"/>
              <a:gd name="connsiteY5143" fmla="*/ 2930521 h 10286998"/>
              <a:gd name="connsiteX5144" fmla="*/ 7854777 w 10031702"/>
              <a:gd name="connsiteY5144" fmla="*/ 2919182 h 10286998"/>
              <a:gd name="connsiteX5145" fmla="*/ 7850634 w 10031702"/>
              <a:gd name="connsiteY5145" fmla="*/ 2921504 h 10286998"/>
              <a:gd name="connsiteX5146" fmla="*/ 7833716 w 10031702"/>
              <a:gd name="connsiteY5146" fmla="*/ 2926963 h 10286998"/>
              <a:gd name="connsiteX5147" fmla="*/ 7834775 w 10031702"/>
              <a:gd name="connsiteY5147" fmla="*/ 2928857 h 10286998"/>
              <a:gd name="connsiteX5148" fmla="*/ 7830859 w 10031702"/>
              <a:gd name="connsiteY5148" fmla="*/ 2939960 h 10286998"/>
              <a:gd name="connsiteX5149" fmla="*/ 7799810 w 10031702"/>
              <a:gd name="connsiteY5149" fmla="*/ 2946386 h 10286998"/>
              <a:gd name="connsiteX5150" fmla="*/ 7780536 w 10031702"/>
              <a:gd name="connsiteY5150" fmla="*/ 2953350 h 10286998"/>
              <a:gd name="connsiteX5151" fmla="*/ 7803387 w 10031702"/>
              <a:gd name="connsiteY5151" fmla="*/ 2938700 h 10286998"/>
              <a:gd name="connsiteX5152" fmla="*/ 7806792 w 10031702"/>
              <a:gd name="connsiteY5152" fmla="*/ 2927082 h 10286998"/>
              <a:gd name="connsiteX5153" fmla="*/ 7814454 w 10031702"/>
              <a:gd name="connsiteY5153" fmla="*/ 2923849 h 10286998"/>
              <a:gd name="connsiteX5154" fmla="*/ 7812871 w 10031702"/>
              <a:gd name="connsiteY5154" fmla="*/ 2918926 h 10286998"/>
              <a:gd name="connsiteX5155" fmla="*/ 7807214 w 10031702"/>
              <a:gd name="connsiteY5155" fmla="*/ 2907994 h 10286998"/>
              <a:gd name="connsiteX5156" fmla="*/ 7835457 w 10031702"/>
              <a:gd name="connsiteY5156" fmla="*/ 2898419 h 10286998"/>
              <a:gd name="connsiteX5157" fmla="*/ 7848063 w 10031702"/>
              <a:gd name="connsiteY5157" fmla="*/ 2896281 h 10286998"/>
              <a:gd name="connsiteX5158" fmla="*/ 7847907 w 10031702"/>
              <a:gd name="connsiteY5158" fmla="*/ 2895056 h 10286998"/>
              <a:gd name="connsiteX5159" fmla="*/ 7859170 w 10031702"/>
              <a:gd name="connsiteY5159" fmla="*/ 2873615 h 10286998"/>
              <a:gd name="connsiteX5160" fmla="*/ 7866161 w 10031702"/>
              <a:gd name="connsiteY5160" fmla="*/ 2869531 h 10286998"/>
              <a:gd name="connsiteX5161" fmla="*/ 7866013 w 10031702"/>
              <a:gd name="connsiteY5161" fmla="*/ 2869456 h 10286998"/>
              <a:gd name="connsiteX5162" fmla="*/ 7873893 w 10031702"/>
              <a:gd name="connsiteY5162" fmla="*/ 2822954 h 10286998"/>
              <a:gd name="connsiteX5163" fmla="*/ 7781663 w 10031702"/>
              <a:gd name="connsiteY5163" fmla="*/ 2822519 h 10286998"/>
              <a:gd name="connsiteX5164" fmla="*/ 7796008 w 10031702"/>
              <a:gd name="connsiteY5164" fmla="*/ 2824281 h 10286998"/>
              <a:gd name="connsiteX5165" fmla="*/ 7792128 w 10031702"/>
              <a:gd name="connsiteY5165" fmla="*/ 2824215 h 10286998"/>
              <a:gd name="connsiteX5166" fmla="*/ 7795618 w 10031702"/>
              <a:gd name="connsiteY5166" fmla="*/ 2828173 h 10286998"/>
              <a:gd name="connsiteX5167" fmla="*/ 7740479 w 10031702"/>
              <a:gd name="connsiteY5167" fmla="*/ 2835047 h 10286998"/>
              <a:gd name="connsiteX5168" fmla="*/ 7740871 w 10031702"/>
              <a:gd name="connsiteY5168" fmla="*/ 2831155 h 10286998"/>
              <a:gd name="connsiteX5169" fmla="*/ 7781663 w 10031702"/>
              <a:gd name="connsiteY5169" fmla="*/ 2822519 h 10286998"/>
              <a:gd name="connsiteX5170" fmla="*/ 7718289 w 10031702"/>
              <a:gd name="connsiteY5170" fmla="*/ 2822495 h 10286998"/>
              <a:gd name="connsiteX5171" fmla="*/ 7721780 w 10031702"/>
              <a:gd name="connsiteY5171" fmla="*/ 2826647 h 10286998"/>
              <a:gd name="connsiteX5172" fmla="*/ 7701446 w 10031702"/>
              <a:gd name="connsiteY5172" fmla="*/ 2834494 h 10286998"/>
              <a:gd name="connsiteX5173" fmla="*/ 7718289 w 10031702"/>
              <a:gd name="connsiteY5173" fmla="*/ 2822495 h 10286998"/>
              <a:gd name="connsiteX5174" fmla="*/ 8943528 w 10031702"/>
              <a:gd name="connsiteY5174" fmla="*/ 2818298 h 10286998"/>
              <a:gd name="connsiteX5175" fmla="*/ 8943542 w 10031702"/>
              <a:gd name="connsiteY5175" fmla="*/ 2862835 h 10286998"/>
              <a:gd name="connsiteX5176" fmla="*/ 8943528 w 10031702"/>
              <a:gd name="connsiteY5176" fmla="*/ 2818298 h 10286998"/>
              <a:gd name="connsiteX5177" fmla="*/ 7638985 w 10031702"/>
              <a:gd name="connsiteY5177" fmla="*/ 2811232 h 10286998"/>
              <a:gd name="connsiteX5178" fmla="*/ 7643353 w 10031702"/>
              <a:gd name="connsiteY5178" fmla="*/ 2819669 h 10286998"/>
              <a:gd name="connsiteX5179" fmla="*/ 7643899 w 10031702"/>
              <a:gd name="connsiteY5179" fmla="*/ 2832050 h 10286998"/>
              <a:gd name="connsiteX5180" fmla="*/ 7624059 w 10031702"/>
              <a:gd name="connsiteY5180" fmla="*/ 2835259 h 10286998"/>
              <a:gd name="connsiteX5181" fmla="*/ 7619690 w 10031702"/>
              <a:gd name="connsiteY5181" fmla="*/ 2826821 h 10286998"/>
              <a:gd name="connsiteX5182" fmla="*/ 7623150 w 10031702"/>
              <a:gd name="connsiteY5182" fmla="*/ 2814624 h 10286998"/>
              <a:gd name="connsiteX5183" fmla="*/ 7638985 w 10031702"/>
              <a:gd name="connsiteY5183" fmla="*/ 2811232 h 10286998"/>
              <a:gd name="connsiteX5184" fmla="*/ 7656308 w 10031702"/>
              <a:gd name="connsiteY5184" fmla="*/ 2786348 h 10286998"/>
              <a:gd name="connsiteX5185" fmla="*/ 7674579 w 10031702"/>
              <a:gd name="connsiteY5185" fmla="*/ 2796888 h 10286998"/>
              <a:gd name="connsiteX5186" fmla="*/ 7695304 w 10031702"/>
              <a:gd name="connsiteY5186" fmla="*/ 2836499 h 10286998"/>
              <a:gd name="connsiteX5187" fmla="*/ 7659870 w 10031702"/>
              <a:gd name="connsiteY5187" fmla="*/ 2842765 h 10286998"/>
              <a:gd name="connsiteX5188" fmla="*/ 7656284 w 10031702"/>
              <a:gd name="connsiteY5188" fmla="*/ 2838152 h 10286998"/>
              <a:gd name="connsiteX5189" fmla="*/ 7639935 w 10031702"/>
              <a:gd name="connsiteY5189" fmla="*/ 2791210 h 10286998"/>
              <a:gd name="connsiteX5190" fmla="*/ 7656308 w 10031702"/>
              <a:gd name="connsiteY5190" fmla="*/ 2786348 h 10286998"/>
              <a:gd name="connsiteX5191" fmla="*/ 7803558 w 10031702"/>
              <a:gd name="connsiteY5191" fmla="*/ 2780066 h 10286998"/>
              <a:gd name="connsiteX5192" fmla="*/ 7801914 w 10031702"/>
              <a:gd name="connsiteY5192" fmla="*/ 2796410 h 10286998"/>
              <a:gd name="connsiteX5193" fmla="*/ 7794172 w 10031702"/>
              <a:gd name="connsiteY5193" fmla="*/ 2796281 h 10286998"/>
              <a:gd name="connsiteX5194" fmla="*/ 7734047 w 10031702"/>
              <a:gd name="connsiteY5194" fmla="*/ 2815741 h 10286998"/>
              <a:gd name="connsiteX5195" fmla="*/ 7803558 w 10031702"/>
              <a:gd name="connsiteY5195" fmla="*/ 2780066 h 10286998"/>
              <a:gd name="connsiteX5196" fmla="*/ 8792791 w 10031702"/>
              <a:gd name="connsiteY5196" fmla="*/ 2776329 h 10286998"/>
              <a:gd name="connsiteX5197" fmla="*/ 8794491 w 10031702"/>
              <a:gd name="connsiteY5197" fmla="*/ 2779626 h 10286998"/>
              <a:gd name="connsiteX5198" fmla="*/ 8795724 w 10031702"/>
              <a:gd name="connsiteY5198" fmla="*/ 2779947 h 10286998"/>
              <a:gd name="connsiteX5199" fmla="*/ 8794639 w 10031702"/>
              <a:gd name="connsiteY5199" fmla="*/ 2788236 h 10286998"/>
              <a:gd name="connsiteX5200" fmla="*/ 8789846 w 10031702"/>
              <a:gd name="connsiteY5200" fmla="*/ 2795569 h 10286998"/>
              <a:gd name="connsiteX5201" fmla="*/ 8779808 w 10031702"/>
              <a:gd name="connsiteY5201" fmla="*/ 2784401 h 10286998"/>
              <a:gd name="connsiteX5202" fmla="*/ 8786299 w 10031702"/>
              <a:gd name="connsiteY5202" fmla="*/ 2780365 h 10286998"/>
              <a:gd name="connsiteX5203" fmla="*/ 8784601 w 10031702"/>
              <a:gd name="connsiteY5203" fmla="*/ 2777069 h 10286998"/>
              <a:gd name="connsiteX5204" fmla="*/ 8792791 w 10031702"/>
              <a:gd name="connsiteY5204" fmla="*/ 2776329 h 10286998"/>
              <a:gd name="connsiteX5205" fmla="*/ 7572297 w 10031702"/>
              <a:gd name="connsiteY5205" fmla="*/ 2776197 h 10286998"/>
              <a:gd name="connsiteX5206" fmla="*/ 7578161 w 10031702"/>
              <a:gd name="connsiteY5206" fmla="*/ 2782325 h 10286998"/>
              <a:gd name="connsiteX5207" fmla="*/ 7575066 w 10031702"/>
              <a:gd name="connsiteY5207" fmla="*/ 2788304 h 10286998"/>
              <a:gd name="connsiteX5208" fmla="*/ 7566295 w 10031702"/>
              <a:gd name="connsiteY5208" fmla="*/ 2796197 h 10286998"/>
              <a:gd name="connsiteX5209" fmla="*/ 7561506 w 10031702"/>
              <a:gd name="connsiteY5209" fmla="*/ 2804157 h 10286998"/>
              <a:gd name="connsiteX5210" fmla="*/ 7549561 w 10031702"/>
              <a:gd name="connsiteY5210" fmla="*/ 2803957 h 10286998"/>
              <a:gd name="connsiteX5211" fmla="*/ 7554350 w 10031702"/>
              <a:gd name="connsiteY5211" fmla="*/ 2795997 h 10286998"/>
              <a:gd name="connsiteX5212" fmla="*/ 7572297 w 10031702"/>
              <a:gd name="connsiteY5212" fmla="*/ 2776197 h 10286998"/>
              <a:gd name="connsiteX5213" fmla="*/ 7668962 w 10031702"/>
              <a:gd name="connsiteY5213" fmla="*/ 2760684 h 10286998"/>
              <a:gd name="connsiteX5214" fmla="*/ 7683084 w 10031702"/>
              <a:gd name="connsiteY5214" fmla="*/ 2770183 h 10286998"/>
              <a:gd name="connsiteX5215" fmla="*/ 7674379 w 10031702"/>
              <a:gd name="connsiteY5215" fmla="*/ 2780163 h 10286998"/>
              <a:gd name="connsiteX5216" fmla="*/ 7668962 w 10031702"/>
              <a:gd name="connsiteY5216" fmla="*/ 2760684 h 10286998"/>
              <a:gd name="connsiteX5217" fmla="*/ 8298447 w 10031702"/>
              <a:gd name="connsiteY5217" fmla="*/ 2757266 h 10286998"/>
              <a:gd name="connsiteX5218" fmla="*/ 8304394 w 10031702"/>
              <a:gd name="connsiteY5218" fmla="*/ 2761083 h 10286998"/>
              <a:gd name="connsiteX5219" fmla="*/ 8306553 w 10031702"/>
              <a:gd name="connsiteY5219" fmla="*/ 2757719 h 10286998"/>
              <a:gd name="connsiteX5220" fmla="*/ 8310343 w 10031702"/>
              <a:gd name="connsiteY5220" fmla="*/ 2764901 h 10286998"/>
              <a:gd name="connsiteX5221" fmla="*/ 8308184 w 10031702"/>
              <a:gd name="connsiteY5221" fmla="*/ 2768266 h 10286998"/>
              <a:gd name="connsiteX5222" fmla="*/ 8308387 w 10031702"/>
              <a:gd name="connsiteY5222" fmla="*/ 2769583 h 10286998"/>
              <a:gd name="connsiteX5223" fmla="*/ 8300892 w 10031702"/>
              <a:gd name="connsiteY5223" fmla="*/ 2773085 h 10286998"/>
              <a:gd name="connsiteX5224" fmla="*/ 8292784 w 10031702"/>
              <a:gd name="connsiteY5224" fmla="*/ 2772632 h 10286998"/>
              <a:gd name="connsiteX5225" fmla="*/ 8298447 w 10031702"/>
              <a:gd name="connsiteY5225" fmla="*/ 2757266 h 10286998"/>
              <a:gd name="connsiteX5226" fmla="*/ 7552363 w 10031702"/>
              <a:gd name="connsiteY5226" fmla="*/ 2743702 h 10286998"/>
              <a:gd name="connsiteX5227" fmla="*/ 7559797 w 10031702"/>
              <a:gd name="connsiteY5227" fmla="*/ 2743826 h 10286998"/>
              <a:gd name="connsiteX5228" fmla="*/ 7549846 w 10031702"/>
              <a:gd name="connsiteY5228" fmla="*/ 2768720 h 10286998"/>
              <a:gd name="connsiteX5229" fmla="*/ 7538279 w 10031702"/>
              <a:gd name="connsiteY5229" fmla="*/ 2772704 h 10286998"/>
              <a:gd name="connsiteX5230" fmla="*/ 7539537 w 10031702"/>
              <a:gd name="connsiteY5230" fmla="*/ 2760194 h 10286998"/>
              <a:gd name="connsiteX5231" fmla="*/ 7547388 w 10031702"/>
              <a:gd name="connsiteY5231" fmla="*/ 2756147 h 10286998"/>
              <a:gd name="connsiteX5232" fmla="*/ 7552363 w 10031702"/>
              <a:gd name="connsiteY5232" fmla="*/ 2743702 h 10286998"/>
              <a:gd name="connsiteX5233" fmla="*/ 7736652 w 10031702"/>
              <a:gd name="connsiteY5233" fmla="*/ 2738581 h 10286998"/>
              <a:gd name="connsiteX5234" fmla="*/ 7745033 w 10031702"/>
              <a:gd name="connsiteY5234" fmla="*/ 2754932 h 10286998"/>
              <a:gd name="connsiteX5235" fmla="*/ 7721591 w 10031702"/>
              <a:gd name="connsiteY5235" fmla="*/ 2761157 h 10286998"/>
              <a:gd name="connsiteX5236" fmla="*/ 7736652 w 10031702"/>
              <a:gd name="connsiteY5236" fmla="*/ 2738581 h 10286998"/>
              <a:gd name="connsiteX5237" fmla="*/ 7684677 w 10031702"/>
              <a:gd name="connsiteY5237" fmla="*/ 2702240 h 10286998"/>
              <a:gd name="connsiteX5238" fmla="*/ 7688297 w 10031702"/>
              <a:gd name="connsiteY5238" fmla="*/ 2707414 h 10286998"/>
              <a:gd name="connsiteX5239" fmla="*/ 7690274 w 10031702"/>
              <a:gd name="connsiteY5239" fmla="*/ 2716623 h 10286998"/>
              <a:gd name="connsiteX5240" fmla="*/ 7670921 w 10031702"/>
              <a:gd name="connsiteY5240" fmla="*/ 2721948 h 10286998"/>
              <a:gd name="connsiteX5241" fmla="*/ 7663132 w 10031702"/>
              <a:gd name="connsiteY5241" fmla="*/ 2712944 h 10286998"/>
              <a:gd name="connsiteX5242" fmla="*/ 7672505 w 10031702"/>
              <a:gd name="connsiteY5242" fmla="*/ 2703996 h 10286998"/>
              <a:gd name="connsiteX5243" fmla="*/ 7684677 w 10031702"/>
              <a:gd name="connsiteY5243" fmla="*/ 2702240 h 10286998"/>
              <a:gd name="connsiteX5244" fmla="*/ 8119801 w 10031702"/>
              <a:gd name="connsiteY5244" fmla="*/ 2695251 h 10286998"/>
              <a:gd name="connsiteX5245" fmla="*/ 8149715 w 10031702"/>
              <a:gd name="connsiteY5245" fmla="*/ 2698230 h 10286998"/>
              <a:gd name="connsiteX5246" fmla="*/ 8180406 w 10031702"/>
              <a:gd name="connsiteY5246" fmla="*/ 2722243 h 10286998"/>
              <a:gd name="connsiteX5247" fmla="*/ 8074938 w 10031702"/>
              <a:gd name="connsiteY5247" fmla="*/ 2764508 h 10286998"/>
              <a:gd name="connsiteX5248" fmla="*/ 8047538 w 10031702"/>
              <a:gd name="connsiteY5248" fmla="*/ 2740886 h 10286998"/>
              <a:gd name="connsiteX5249" fmla="*/ 8119801 w 10031702"/>
              <a:gd name="connsiteY5249" fmla="*/ 2695251 h 10286998"/>
              <a:gd name="connsiteX5250" fmla="*/ 8261956 w 10031702"/>
              <a:gd name="connsiteY5250" fmla="*/ 2693354 h 10286998"/>
              <a:gd name="connsiteX5251" fmla="*/ 8226282 w 10031702"/>
              <a:gd name="connsiteY5251" fmla="*/ 2715425 h 10286998"/>
              <a:gd name="connsiteX5252" fmla="*/ 8261956 w 10031702"/>
              <a:gd name="connsiteY5252" fmla="*/ 2693354 h 10286998"/>
              <a:gd name="connsiteX5253" fmla="*/ 8322441 w 10031702"/>
              <a:gd name="connsiteY5253" fmla="*/ 2678569 h 10286998"/>
              <a:gd name="connsiteX5254" fmla="*/ 8384049 w 10031702"/>
              <a:gd name="connsiteY5254" fmla="*/ 2681963 h 10286998"/>
              <a:gd name="connsiteX5255" fmla="*/ 8392088 w 10031702"/>
              <a:gd name="connsiteY5255" fmla="*/ 2690410 h 10286998"/>
              <a:gd name="connsiteX5256" fmla="*/ 8395930 w 10031702"/>
              <a:gd name="connsiteY5256" fmla="*/ 2690585 h 10286998"/>
              <a:gd name="connsiteX5257" fmla="*/ 8400128 w 10031702"/>
              <a:gd name="connsiteY5257" fmla="*/ 2698854 h 10286998"/>
              <a:gd name="connsiteX5258" fmla="*/ 8377259 w 10031702"/>
              <a:gd name="connsiteY5258" fmla="*/ 2701843 h 10286998"/>
              <a:gd name="connsiteX5259" fmla="*/ 8358053 w 10031702"/>
              <a:gd name="connsiteY5259" fmla="*/ 2700962 h 10286998"/>
              <a:gd name="connsiteX5260" fmla="*/ 8295877 w 10031702"/>
              <a:gd name="connsiteY5260" fmla="*/ 2681957 h 10286998"/>
              <a:gd name="connsiteX5261" fmla="*/ 8322441 w 10031702"/>
              <a:gd name="connsiteY5261" fmla="*/ 2678569 h 10286998"/>
              <a:gd name="connsiteX5262" fmla="*/ 7974121 w 10031702"/>
              <a:gd name="connsiteY5262" fmla="*/ 2658658 h 10286998"/>
              <a:gd name="connsiteX5263" fmla="*/ 7977195 w 10031702"/>
              <a:gd name="connsiteY5263" fmla="*/ 2666718 h 10286998"/>
              <a:gd name="connsiteX5264" fmla="*/ 7960477 w 10031702"/>
              <a:gd name="connsiteY5264" fmla="*/ 2678451 h 10286998"/>
              <a:gd name="connsiteX5265" fmla="*/ 7960075 w 10031702"/>
              <a:gd name="connsiteY5265" fmla="*/ 2682448 h 10286998"/>
              <a:gd name="connsiteX5266" fmla="*/ 7967026 w 10031702"/>
              <a:gd name="connsiteY5266" fmla="*/ 2690574 h 10286998"/>
              <a:gd name="connsiteX5267" fmla="*/ 7963005 w 10031702"/>
              <a:gd name="connsiteY5267" fmla="*/ 2730549 h 10286998"/>
              <a:gd name="connsiteX5268" fmla="*/ 7919140 w 10031702"/>
              <a:gd name="connsiteY5268" fmla="*/ 2741828 h 10286998"/>
              <a:gd name="connsiteX5269" fmla="*/ 7900956 w 10031702"/>
              <a:gd name="connsiteY5269" fmla="*/ 2729512 h 10286998"/>
              <a:gd name="connsiteX5270" fmla="*/ 7909660 w 10031702"/>
              <a:gd name="connsiteY5270" fmla="*/ 2681605 h 10286998"/>
              <a:gd name="connsiteX5271" fmla="*/ 7915839 w 10031702"/>
              <a:gd name="connsiteY5271" fmla="*/ 2677511 h 10286998"/>
              <a:gd name="connsiteX5272" fmla="*/ 7911323 w 10031702"/>
              <a:gd name="connsiteY5272" fmla="*/ 2676287 h 10286998"/>
              <a:gd name="connsiteX5273" fmla="*/ 7892054 w 10031702"/>
              <a:gd name="connsiteY5273" fmla="*/ 2675402 h 10286998"/>
              <a:gd name="connsiteX5274" fmla="*/ 7883994 w 10031702"/>
              <a:gd name="connsiteY5274" fmla="*/ 2667141 h 10286998"/>
              <a:gd name="connsiteX5275" fmla="*/ 7883820 w 10031702"/>
              <a:gd name="connsiteY5275" fmla="*/ 2663188 h 10286998"/>
              <a:gd name="connsiteX5276" fmla="*/ 7891985 w 10031702"/>
              <a:gd name="connsiteY5276" fmla="*/ 2660233 h 10286998"/>
              <a:gd name="connsiteX5277" fmla="*/ 7930072 w 10031702"/>
              <a:gd name="connsiteY5277" fmla="*/ 2665309 h 10286998"/>
              <a:gd name="connsiteX5278" fmla="*/ 7937780 w 10031702"/>
              <a:gd name="connsiteY5278" fmla="*/ 2665663 h 10286998"/>
              <a:gd name="connsiteX5279" fmla="*/ 7944086 w 10031702"/>
              <a:gd name="connsiteY5279" fmla="*/ 2672128 h 10286998"/>
              <a:gd name="connsiteX5280" fmla="*/ 7949228 w 10031702"/>
              <a:gd name="connsiteY5280" fmla="*/ 2673821 h 10286998"/>
              <a:gd name="connsiteX5281" fmla="*/ 7953123 w 10031702"/>
              <a:gd name="connsiteY5281" fmla="*/ 2674323 h 10286998"/>
              <a:gd name="connsiteX5282" fmla="*/ 7957805 w 10031702"/>
              <a:gd name="connsiteY5282" fmla="*/ 2666393 h 10286998"/>
              <a:gd name="connsiteX5283" fmla="*/ 7974121 w 10031702"/>
              <a:gd name="connsiteY5283" fmla="*/ 2658658 h 10286998"/>
              <a:gd name="connsiteX5284" fmla="*/ 8070976 w 10031702"/>
              <a:gd name="connsiteY5284" fmla="*/ 2652622 h 10286998"/>
              <a:gd name="connsiteX5285" fmla="*/ 8079167 w 10031702"/>
              <a:gd name="connsiteY5285" fmla="*/ 2655428 h 10286998"/>
              <a:gd name="connsiteX5286" fmla="*/ 8095814 w 10031702"/>
              <a:gd name="connsiteY5286" fmla="*/ 2671011 h 10286998"/>
              <a:gd name="connsiteX5287" fmla="*/ 8098041 w 10031702"/>
              <a:gd name="connsiteY5287" fmla="*/ 2667541 h 10286998"/>
              <a:gd name="connsiteX5288" fmla="*/ 8087827 w 10031702"/>
              <a:gd name="connsiteY5288" fmla="*/ 2690376 h 10286998"/>
              <a:gd name="connsiteX5289" fmla="*/ 8045627 w 10031702"/>
              <a:gd name="connsiteY5289" fmla="*/ 2673090 h 10286998"/>
              <a:gd name="connsiteX5290" fmla="*/ 8067504 w 10031702"/>
              <a:gd name="connsiteY5290" fmla="*/ 2652842 h 10286998"/>
              <a:gd name="connsiteX5291" fmla="*/ 8070976 w 10031702"/>
              <a:gd name="connsiteY5291" fmla="*/ 2652622 h 10286998"/>
              <a:gd name="connsiteX5292" fmla="*/ 8158181 w 10031702"/>
              <a:gd name="connsiteY5292" fmla="*/ 2623217 h 10286998"/>
              <a:gd name="connsiteX5293" fmla="*/ 8186722 w 10031702"/>
              <a:gd name="connsiteY5293" fmla="*/ 2630491 h 10286998"/>
              <a:gd name="connsiteX5294" fmla="*/ 8158181 w 10031702"/>
              <a:gd name="connsiteY5294" fmla="*/ 2623217 h 10286998"/>
              <a:gd name="connsiteX5295" fmla="*/ 7925865 w 10031702"/>
              <a:gd name="connsiteY5295" fmla="*/ 2596852 h 10286998"/>
              <a:gd name="connsiteX5296" fmla="*/ 7948349 w 10031702"/>
              <a:gd name="connsiteY5296" fmla="*/ 2611869 h 10286998"/>
              <a:gd name="connsiteX5297" fmla="*/ 7887583 w 10031702"/>
              <a:gd name="connsiteY5297" fmla="*/ 2625728 h 10286998"/>
              <a:gd name="connsiteX5298" fmla="*/ 7887402 w 10031702"/>
              <a:gd name="connsiteY5298" fmla="*/ 2600166 h 10286998"/>
              <a:gd name="connsiteX5299" fmla="*/ 7925865 w 10031702"/>
              <a:gd name="connsiteY5299" fmla="*/ 2596852 h 10286998"/>
              <a:gd name="connsiteX5300" fmla="*/ 7491395 w 10031702"/>
              <a:gd name="connsiteY5300" fmla="*/ 2568230 h 10286998"/>
              <a:gd name="connsiteX5301" fmla="*/ 7500027 w 10031702"/>
              <a:gd name="connsiteY5301" fmla="*/ 2574709 h 10286998"/>
              <a:gd name="connsiteX5302" fmla="*/ 7487146 w 10031702"/>
              <a:gd name="connsiteY5302" fmla="*/ 2586189 h 10286998"/>
              <a:gd name="connsiteX5303" fmla="*/ 7484810 w 10031702"/>
              <a:gd name="connsiteY5303" fmla="*/ 2570557 h 10286998"/>
              <a:gd name="connsiteX5304" fmla="*/ 7491395 w 10031702"/>
              <a:gd name="connsiteY5304" fmla="*/ 2568230 h 10286998"/>
              <a:gd name="connsiteX5305" fmla="*/ 7446755 w 10031702"/>
              <a:gd name="connsiteY5305" fmla="*/ 2566510 h 10286998"/>
              <a:gd name="connsiteX5306" fmla="*/ 7457775 w 10031702"/>
              <a:gd name="connsiteY5306" fmla="*/ 2581002 h 10286998"/>
              <a:gd name="connsiteX5307" fmla="*/ 7451249 w 10031702"/>
              <a:gd name="connsiteY5307" fmla="*/ 2598161 h 10286998"/>
              <a:gd name="connsiteX5308" fmla="*/ 7443189 w 10031702"/>
              <a:gd name="connsiteY5308" fmla="*/ 2601973 h 10286998"/>
              <a:gd name="connsiteX5309" fmla="*/ 7436316 w 10031702"/>
              <a:gd name="connsiteY5309" fmla="*/ 2593964 h 10286998"/>
              <a:gd name="connsiteX5310" fmla="*/ 7438695 w 10031702"/>
              <a:gd name="connsiteY5310" fmla="*/ 2570321 h 10286998"/>
              <a:gd name="connsiteX5311" fmla="*/ 7446755 w 10031702"/>
              <a:gd name="connsiteY5311" fmla="*/ 2566510 h 10286998"/>
              <a:gd name="connsiteX5312" fmla="*/ 8120853 w 10031702"/>
              <a:gd name="connsiteY5312" fmla="*/ 2565697 h 10286998"/>
              <a:gd name="connsiteX5313" fmla="*/ 8117560 w 10031702"/>
              <a:gd name="connsiteY5313" fmla="*/ 2565890 h 10286998"/>
              <a:gd name="connsiteX5314" fmla="*/ 8118039 w 10031702"/>
              <a:gd name="connsiteY5314" fmla="*/ 2566534 h 10286998"/>
              <a:gd name="connsiteX5315" fmla="*/ 7654810 w 10031702"/>
              <a:gd name="connsiteY5315" fmla="*/ 2541768 h 10286998"/>
              <a:gd name="connsiteX5316" fmla="*/ 7693831 w 10031702"/>
              <a:gd name="connsiteY5316" fmla="*/ 2606089 h 10286998"/>
              <a:gd name="connsiteX5317" fmla="*/ 7763797 w 10031702"/>
              <a:gd name="connsiteY5317" fmla="*/ 2575741 h 10286998"/>
              <a:gd name="connsiteX5318" fmla="*/ 7699172 w 10031702"/>
              <a:gd name="connsiteY5318" fmla="*/ 2643084 h 10286998"/>
              <a:gd name="connsiteX5319" fmla="*/ 7692963 w 10031702"/>
              <a:gd name="connsiteY5319" fmla="*/ 2677349 h 10286998"/>
              <a:gd name="connsiteX5320" fmla="*/ 7687797 w 10031702"/>
              <a:gd name="connsiteY5320" fmla="*/ 2682400 h 10286998"/>
              <a:gd name="connsiteX5321" fmla="*/ 7688658 w 10031702"/>
              <a:gd name="connsiteY5321" fmla="*/ 2701943 h 10286998"/>
              <a:gd name="connsiteX5322" fmla="*/ 7661149 w 10031702"/>
              <a:gd name="connsiteY5322" fmla="*/ 2688688 h 10286998"/>
              <a:gd name="connsiteX5323" fmla="*/ 7664649 w 10031702"/>
              <a:gd name="connsiteY5323" fmla="*/ 2680853 h 10286998"/>
              <a:gd name="connsiteX5324" fmla="*/ 7673435 w 10031702"/>
              <a:gd name="connsiteY5324" fmla="*/ 2676196 h 10286998"/>
              <a:gd name="connsiteX5325" fmla="*/ 7669368 w 10031702"/>
              <a:gd name="connsiteY5325" fmla="*/ 2667504 h 10286998"/>
              <a:gd name="connsiteX5326" fmla="*/ 7665543 w 10031702"/>
              <a:gd name="connsiteY5326" fmla="*/ 2671934 h 10286998"/>
              <a:gd name="connsiteX5327" fmla="*/ 7632745 w 10031702"/>
              <a:gd name="connsiteY5327" fmla="*/ 2693021 h 10286998"/>
              <a:gd name="connsiteX5328" fmla="*/ 7612493 w 10031702"/>
              <a:gd name="connsiteY5328" fmla="*/ 2702315 h 10286998"/>
              <a:gd name="connsiteX5329" fmla="*/ 7621483 w 10031702"/>
              <a:gd name="connsiteY5329" fmla="*/ 2706703 h 10286998"/>
              <a:gd name="connsiteX5330" fmla="*/ 7641572 w 10031702"/>
              <a:gd name="connsiteY5330" fmla="*/ 2733104 h 10286998"/>
              <a:gd name="connsiteX5331" fmla="*/ 7629584 w 10031702"/>
              <a:gd name="connsiteY5331" fmla="*/ 2746788 h 10286998"/>
              <a:gd name="connsiteX5332" fmla="*/ 7614570 w 10031702"/>
              <a:gd name="connsiteY5332" fmla="*/ 2748511 h 10286998"/>
              <a:gd name="connsiteX5333" fmla="*/ 7598852 w 10031702"/>
              <a:gd name="connsiteY5333" fmla="*/ 2763258 h 10286998"/>
              <a:gd name="connsiteX5334" fmla="*/ 7582214 w 10031702"/>
              <a:gd name="connsiteY5334" fmla="*/ 2756907 h 10286998"/>
              <a:gd name="connsiteX5335" fmla="*/ 7583839 w 10031702"/>
              <a:gd name="connsiteY5335" fmla="*/ 2740741 h 10286998"/>
              <a:gd name="connsiteX5336" fmla="*/ 7588856 w 10031702"/>
              <a:gd name="connsiteY5336" fmla="*/ 2736725 h 10286998"/>
              <a:gd name="connsiteX5337" fmla="*/ 7588348 w 10031702"/>
              <a:gd name="connsiteY5337" fmla="*/ 2730702 h 10286998"/>
              <a:gd name="connsiteX5338" fmla="*/ 7583903 w 10031702"/>
              <a:gd name="connsiteY5338" fmla="*/ 2723053 h 10286998"/>
              <a:gd name="connsiteX5339" fmla="*/ 7580566 w 10031702"/>
              <a:gd name="connsiteY5339" fmla="*/ 2716010 h 10286998"/>
              <a:gd name="connsiteX5340" fmla="*/ 7519294 w 10031702"/>
              <a:gd name="connsiteY5340" fmla="*/ 2740284 h 10286998"/>
              <a:gd name="connsiteX5341" fmla="*/ 7510637 w 10031702"/>
              <a:gd name="connsiteY5341" fmla="*/ 2697503 h 10286998"/>
              <a:gd name="connsiteX5342" fmla="*/ 7608931 w 10031702"/>
              <a:gd name="connsiteY5342" fmla="*/ 2663554 h 10286998"/>
              <a:gd name="connsiteX5343" fmla="*/ 7659592 w 10031702"/>
              <a:gd name="connsiteY5343" fmla="*/ 2646614 h 10286998"/>
              <a:gd name="connsiteX5344" fmla="*/ 7653193 w 10031702"/>
              <a:gd name="connsiteY5344" fmla="*/ 2632938 h 10286998"/>
              <a:gd name="connsiteX5345" fmla="*/ 7647502 w 10031702"/>
              <a:gd name="connsiteY5345" fmla="*/ 2577649 h 10286998"/>
              <a:gd name="connsiteX5346" fmla="*/ 7654810 w 10031702"/>
              <a:gd name="connsiteY5346" fmla="*/ 2541768 h 10286998"/>
              <a:gd name="connsiteX5347" fmla="*/ 8798906 w 10031702"/>
              <a:gd name="connsiteY5347" fmla="*/ 2537919 h 10286998"/>
              <a:gd name="connsiteX5348" fmla="*/ 8787248 w 10031702"/>
              <a:gd name="connsiteY5348" fmla="*/ 2572835 h 10286998"/>
              <a:gd name="connsiteX5349" fmla="*/ 8766362 w 10031702"/>
              <a:gd name="connsiteY5349" fmla="*/ 2562408 h 10286998"/>
              <a:gd name="connsiteX5350" fmla="*/ 8798906 w 10031702"/>
              <a:gd name="connsiteY5350" fmla="*/ 2537919 h 10286998"/>
              <a:gd name="connsiteX5351" fmla="*/ 7513744 w 10031702"/>
              <a:gd name="connsiteY5351" fmla="*/ 2532263 h 10286998"/>
              <a:gd name="connsiteX5352" fmla="*/ 7534035 w 10031702"/>
              <a:gd name="connsiteY5352" fmla="*/ 2539181 h 10286998"/>
              <a:gd name="connsiteX5353" fmla="*/ 7539735 w 10031702"/>
              <a:gd name="connsiteY5353" fmla="*/ 2548891 h 10286998"/>
              <a:gd name="connsiteX5354" fmla="*/ 7540027 w 10031702"/>
              <a:gd name="connsiteY5354" fmla="*/ 2555475 h 10286998"/>
              <a:gd name="connsiteX5355" fmla="*/ 7539214 w 10031702"/>
              <a:gd name="connsiteY5355" fmla="*/ 2563557 h 10286998"/>
              <a:gd name="connsiteX5356" fmla="*/ 7504117 w 10031702"/>
              <a:gd name="connsiteY5356" fmla="*/ 2571067 h 10286998"/>
              <a:gd name="connsiteX5357" fmla="*/ 7495940 w 10031702"/>
              <a:gd name="connsiteY5357" fmla="*/ 2538544 h 10286998"/>
              <a:gd name="connsiteX5358" fmla="*/ 7503965 w 10031702"/>
              <a:gd name="connsiteY5358" fmla="*/ 2534630 h 10286998"/>
              <a:gd name="connsiteX5359" fmla="*/ 7513744 w 10031702"/>
              <a:gd name="connsiteY5359" fmla="*/ 2532263 h 10286998"/>
              <a:gd name="connsiteX5360" fmla="*/ 8070551 w 10031702"/>
              <a:gd name="connsiteY5360" fmla="*/ 2512446 h 10286998"/>
              <a:gd name="connsiteX5361" fmla="*/ 8082698 w 10031702"/>
              <a:gd name="connsiteY5361" fmla="*/ 2515747 h 10286998"/>
              <a:gd name="connsiteX5362" fmla="*/ 8087118 w 10031702"/>
              <a:gd name="connsiteY5362" fmla="*/ 2519501 h 10286998"/>
              <a:gd name="connsiteX5363" fmla="*/ 8090980 w 10031702"/>
              <a:gd name="connsiteY5363" fmla="*/ 2519274 h 10286998"/>
              <a:gd name="connsiteX5364" fmla="*/ 8091538 w 10031702"/>
              <a:gd name="connsiteY5364" fmla="*/ 2523257 h 10286998"/>
              <a:gd name="connsiteX5365" fmla="*/ 8100380 w 10031702"/>
              <a:gd name="connsiteY5365" fmla="*/ 2530767 h 10286998"/>
              <a:gd name="connsiteX5366" fmla="*/ 8125229 w 10031702"/>
              <a:gd name="connsiteY5366" fmla="*/ 2541352 h 10286998"/>
              <a:gd name="connsiteX5367" fmla="*/ 8144029 w 10031702"/>
              <a:gd name="connsiteY5367" fmla="*/ 2564336 h 10286998"/>
              <a:gd name="connsiteX5368" fmla="*/ 8137418 w 10031702"/>
              <a:gd name="connsiteY5368" fmla="*/ 2572753 h 10286998"/>
              <a:gd name="connsiteX5369" fmla="*/ 8146262 w 10031702"/>
              <a:gd name="connsiteY5369" fmla="*/ 2580263 h 10286998"/>
              <a:gd name="connsiteX5370" fmla="*/ 8149652 w 10031702"/>
              <a:gd name="connsiteY5370" fmla="*/ 2632254 h 10286998"/>
              <a:gd name="connsiteX5371" fmla="*/ 8132013 w 10031702"/>
              <a:gd name="connsiteY5371" fmla="*/ 2645335 h 10286998"/>
              <a:gd name="connsiteX5372" fmla="*/ 8103859 w 10031702"/>
              <a:gd name="connsiteY5372" fmla="*/ 2638959 h 10286998"/>
              <a:gd name="connsiteX5373" fmla="*/ 8094792 w 10031702"/>
              <a:gd name="connsiteY5373" fmla="*/ 2624869 h 10286998"/>
              <a:gd name="connsiteX5374" fmla="*/ 8086846 w 10031702"/>
              <a:gd name="connsiteY5374" fmla="*/ 2631025 h 10286998"/>
              <a:gd name="connsiteX5375" fmla="*/ 8025899 w 10031702"/>
              <a:gd name="connsiteY5375" fmla="*/ 2601793 h 10286998"/>
              <a:gd name="connsiteX5376" fmla="*/ 8024118 w 10031702"/>
              <a:gd name="connsiteY5376" fmla="*/ 2590769 h 10286998"/>
              <a:gd name="connsiteX5377" fmla="*/ 8016066 w 10031702"/>
              <a:gd name="connsiteY5377" fmla="*/ 2575718 h 10286998"/>
              <a:gd name="connsiteX5378" fmla="*/ 8058701 w 10031702"/>
              <a:gd name="connsiteY5378" fmla="*/ 2543783 h 10286998"/>
              <a:gd name="connsiteX5379" fmla="*/ 8082787 w 10031702"/>
              <a:gd name="connsiteY5379" fmla="*/ 2538163 h 10286998"/>
              <a:gd name="connsiteX5380" fmla="*/ 8087805 w 10031702"/>
              <a:gd name="connsiteY5380" fmla="*/ 2539463 h 10286998"/>
              <a:gd name="connsiteX5381" fmla="*/ 8086320 w 10031702"/>
              <a:gd name="connsiteY5381" fmla="*/ 2538117 h 10286998"/>
              <a:gd name="connsiteX5382" fmla="*/ 8070551 w 10031702"/>
              <a:gd name="connsiteY5382" fmla="*/ 2512446 h 10286998"/>
              <a:gd name="connsiteX5383" fmla="*/ 8599181 w 10031702"/>
              <a:gd name="connsiteY5383" fmla="*/ 2511488 h 10286998"/>
              <a:gd name="connsiteX5384" fmla="*/ 8596695 w 10031702"/>
              <a:gd name="connsiteY5384" fmla="*/ 2541024 h 10286998"/>
              <a:gd name="connsiteX5385" fmla="*/ 8570606 w 10031702"/>
              <a:gd name="connsiteY5385" fmla="*/ 2532258 h 10286998"/>
              <a:gd name="connsiteX5386" fmla="*/ 8599181 w 10031702"/>
              <a:gd name="connsiteY5386" fmla="*/ 2511488 h 10286998"/>
              <a:gd name="connsiteX5387" fmla="*/ 8299911 w 10031702"/>
              <a:gd name="connsiteY5387" fmla="*/ 2485766 h 10286998"/>
              <a:gd name="connsiteX5388" fmla="*/ 8324331 w 10031702"/>
              <a:gd name="connsiteY5388" fmla="*/ 2576798 h 10286998"/>
              <a:gd name="connsiteX5389" fmla="*/ 8298905 w 10031702"/>
              <a:gd name="connsiteY5389" fmla="*/ 2534069 h 10286998"/>
              <a:gd name="connsiteX5390" fmla="*/ 8299911 w 10031702"/>
              <a:gd name="connsiteY5390" fmla="*/ 2485766 h 10286998"/>
              <a:gd name="connsiteX5391" fmla="*/ 8035055 w 10031702"/>
              <a:gd name="connsiteY5391" fmla="*/ 2475700 h 10286998"/>
              <a:gd name="connsiteX5392" fmla="*/ 8050021 w 10031702"/>
              <a:gd name="connsiteY5392" fmla="*/ 2480897 h 10286998"/>
              <a:gd name="connsiteX5393" fmla="*/ 8056657 w 10031702"/>
              <a:gd name="connsiteY5393" fmla="*/ 2516120 h 10286998"/>
              <a:gd name="connsiteX5394" fmla="*/ 7992225 w 10031702"/>
              <a:gd name="connsiteY5394" fmla="*/ 2504133 h 10286998"/>
              <a:gd name="connsiteX5395" fmla="*/ 8012053 w 10031702"/>
              <a:gd name="connsiteY5395" fmla="*/ 2477370 h 10286998"/>
              <a:gd name="connsiteX5396" fmla="*/ 8035055 w 10031702"/>
              <a:gd name="connsiteY5396" fmla="*/ 2475700 h 10286998"/>
              <a:gd name="connsiteX5397" fmla="*/ 7790487 w 10031702"/>
              <a:gd name="connsiteY5397" fmla="*/ 2473548 h 10286998"/>
              <a:gd name="connsiteX5398" fmla="*/ 7764179 w 10031702"/>
              <a:gd name="connsiteY5398" fmla="*/ 2507240 h 10286998"/>
              <a:gd name="connsiteX5399" fmla="*/ 7790487 w 10031702"/>
              <a:gd name="connsiteY5399" fmla="*/ 2473548 h 10286998"/>
              <a:gd name="connsiteX5400" fmla="*/ 8448233 w 10031702"/>
              <a:gd name="connsiteY5400" fmla="*/ 2469568 h 10286998"/>
              <a:gd name="connsiteX5401" fmla="*/ 8463497 w 10031702"/>
              <a:gd name="connsiteY5401" fmla="*/ 2470524 h 10286998"/>
              <a:gd name="connsiteX5402" fmla="*/ 8423140 w 10031702"/>
              <a:gd name="connsiteY5402" fmla="*/ 2518644 h 10286998"/>
              <a:gd name="connsiteX5403" fmla="*/ 8407437 w 10031702"/>
              <a:gd name="connsiteY5403" fmla="*/ 2487681 h 10286998"/>
              <a:gd name="connsiteX5404" fmla="*/ 8448233 w 10031702"/>
              <a:gd name="connsiteY5404" fmla="*/ 2469568 h 10286998"/>
              <a:gd name="connsiteX5405" fmla="*/ 7671020 w 10031702"/>
              <a:gd name="connsiteY5405" fmla="*/ 2441928 h 10286998"/>
              <a:gd name="connsiteX5406" fmla="*/ 7680095 w 10031702"/>
              <a:gd name="connsiteY5406" fmla="*/ 2443019 h 10286998"/>
              <a:gd name="connsiteX5407" fmla="*/ 7680617 w 10031702"/>
              <a:gd name="connsiteY5407" fmla="*/ 2454818 h 10286998"/>
              <a:gd name="connsiteX5408" fmla="*/ 7647251 w 10031702"/>
              <a:gd name="connsiteY5408" fmla="*/ 2468986 h 10286998"/>
              <a:gd name="connsiteX5409" fmla="*/ 7671020 w 10031702"/>
              <a:gd name="connsiteY5409" fmla="*/ 2441928 h 10286998"/>
              <a:gd name="connsiteX5410" fmla="*/ 7835807 w 10031702"/>
              <a:gd name="connsiteY5410" fmla="*/ 2412211 h 10286998"/>
              <a:gd name="connsiteX5411" fmla="*/ 7850456 w 10031702"/>
              <a:gd name="connsiteY5411" fmla="*/ 2414397 h 10286998"/>
              <a:gd name="connsiteX5412" fmla="*/ 7846552 w 10031702"/>
              <a:gd name="connsiteY5412" fmla="*/ 2414218 h 10286998"/>
              <a:gd name="connsiteX5413" fmla="*/ 7850627 w 10031702"/>
              <a:gd name="connsiteY5413" fmla="*/ 2418282 h 10286998"/>
              <a:gd name="connsiteX5414" fmla="*/ 7796308 w 10031702"/>
              <a:gd name="connsiteY5414" fmla="*/ 2423542 h 10286998"/>
              <a:gd name="connsiteX5415" fmla="*/ 7796137 w 10031702"/>
              <a:gd name="connsiteY5415" fmla="*/ 2419658 h 10286998"/>
              <a:gd name="connsiteX5416" fmla="*/ 7835807 w 10031702"/>
              <a:gd name="connsiteY5416" fmla="*/ 2412211 h 10286998"/>
              <a:gd name="connsiteX5417" fmla="*/ 7772226 w 10031702"/>
              <a:gd name="connsiteY5417" fmla="*/ 2410324 h 10286998"/>
              <a:gd name="connsiteX5418" fmla="*/ 7776332 w 10031702"/>
              <a:gd name="connsiteY5418" fmla="*/ 2414582 h 10286998"/>
              <a:gd name="connsiteX5419" fmla="*/ 7757070 w 10031702"/>
              <a:gd name="connsiteY5419" fmla="*/ 2421839 h 10286998"/>
              <a:gd name="connsiteX5420" fmla="*/ 7772226 w 10031702"/>
              <a:gd name="connsiteY5420" fmla="*/ 2410324 h 10286998"/>
              <a:gd name="connsiteX5421" fmla="*/ 8439490 w 10031702"/>
              <a:gd name="connsiteY5421" fmla="*/ 2397184 h 10286998"/>
              <a:gd name="connsiteX5422" fmla="*/ 8530977 w 10031702"/>
              <a:gd name="connsiteY5422" fmla="*/ 2438017 h 10286998"/>
              <a:gd name="connsiteX5423" fmla="*/ 8414107 w 10031702"/>
              <a:gd name="connsiteY5423" fmla="*/ 2413979 h 10286998"/>
              <a:gd name="connsiteX5424" fmla="*/ 8439490 w 10031702"/>
              <a:gd name="connsiteY5424" fmla="*/ 2397184 h 10286998"/>
              <a:gd name="connsiteX5425" fmla="*/ 7851619 w 10031702"/>
              <a:gd name="connsiteY5425" fmla="*/ 2370358 h 10286998"/>
              <a:gd name="connsiteX5426" fmla="*/ 7852340 w 10031702"/>
              <a:gd name="connsiteY5426" fmla="*/ 2386672 h 10286998"/>
              <a:gd name="connsiteX5427" fmla="*/ 7844554 w 10031702"/>
              <a:gd name="connsiteY5427" fmla="*/ 2386314 h 10286998"/>
              <a:gd name="connsiteX5428" fmla="*/ 7787055 w 10031702"/>
              <a:gd name="connsiteY5428" fmla="*/ 2404027 h 10286998"/>
              <a:gd name="connsiteX5429" fmla="*/ 7851619 w 10031702"/>
              <a:gd name="connsiteY5429" fmla="*/ 2370358 h 10286998"/>
              <a:gd name="connsiteX5430" fmla="*/ 8106968 w 10031702"/>
              <a:gd name="connsiteY5430" fmla="*/ 2366813 h 10286998"/>
              <a:gd name="connsiteX5431" fmla="*/ 8111101 w 10031702"/>
              <a:gd name="connsiteY5431" fmla="*/ 2371536 h 10286998"/>
              <a:gd name="connsiteX5432" fmla="*/ 8113973 w 10031702"/>
              <a:gd name="connsiteY5432" fmla="*/ 2380411 h 10286998"/>
              <a:gd name="connsiteX5433" fmla="*/ 8095055 w 10031702"/>
              <a:gd name="connsiteY5433" fmla="*/ 2387683 h 10286998"/>
              <a:gd name="connsiteX5434" fmla="*/ 8086370 w 10031702"/>
              <a:gd name="connsiteY5434" fmla="*/ 2379618 h 10286998"/>
              <a:gd name="connsiteX5435" fmla="*/ 8094918 w 10031702"/>
              <a:gd name="connsiteY5435" fmla="*/ 2369817 h 10286998"/>
              <a:gd name="connsiteX5436" fmla="*/ 8106968 w 10031702"/>
              <a:gd name="connsiteY5436" fmla="*/ 2366813 h 10286998"/>
              <a:gd name="connsiteX5437" fmla="*/ 8221795 w 10031702"/>
              <a:gd name="connsiteY5437" fmla="*/ 2363956 h 10286998"/>
              <a:gd name="connsiteX5438" fmla="*/ 8246711 w 10031702"/>
              <a:gd name="connsiteY5438" fmla="*/ 2368206 h 10286998"/>
              <a:gd name="connsiteX5439" fmla="*/ 8212575 w 10031702"/>
              <a:gd name="connsiteY5439" fmla="*/ 2410909 h 10286998"/>
              <a:gd name="connsiteX5440" fmla="*/ 8202128 w 10031702"/>
              <a:gd name="connsiteY5440" fmla="*/ 2373191 h 10286998"/>
              <a:gd name="connsiteX5441" fmla="*/ 8221795 w 10031702"/>
              <a:gd name="connsiteY5441" fmla="*/ 2363956 h 10286998"/>
              <a:gd name="connsiteX5442" fmla="*/ 7619048 w 10031702"/>
              <a:gd name="connsiteY5442" fmla="*/ 2359686 h 10286998"/>
              <a:gd name="connsiteX5443" fmla="*/ 7623581 w 10031702"/>
              <a:gd name="connsiteY5443" fmla="*/ 2371887 h 10286998"/>
              <a:gd name="connsiteX5444" fmla="*/ 7615927 w 10031702"/>
              <a:gd name="connsiteY5444" fmla="*/ 2379529 h 10286998"/>
              <a:gd name="connsiteX5445" fmla="*/ 7612276 w 10031702"/>
              <a:gd name="connsiteY5445" fmla="*/ 2387357 h 10286998"/>
              <a:gd name="connsiteX5446" fmla="*/ 7600264 w 10031702"/>
              <a:gd name="connsiteY5446" fmla="*/ 2386806 h 10286998"/>
              <a:gd name="connsiteX5447" fmla="*/ 7603913 w 10031702"/>
              <a:gd name="connsiteY5447" fmla="*/ 2378979 h 10286998"/>
              <a:gd name="connsiteX5448" fmla="*/ 7619048 w 10031702"/>
              <a:gd name="connsiteY5448" fmla="*/ 2359686 h 10286998"/>
              <a:gd name="connsiteX5449" fmla="*/ 7738238 w 10031702"/>
              <a:gd name="connsiteY5449" fmla="*/ 2351067 h 10286998"/>
              <a:gd name="connsiteX5450" fmla="*/ 7742168 w 10031702"/>
              <a:gd name="connsiteY5450" fmla="*/ 2354136 h 10286998"/>
              <a:gd name="connsiteX5451" fmla="*/ 7735226 w 10031702"/>
              <a:gd name="connsiteY5451" fmla="*/ 2354544 h 10286998"/>
              <a:gd name="connsiteX5452" fmla="*/ 7738238 w 10031702"/>
              <a:gd name="connsiteY5452" fmla="*/ 2351067 h 10286998"/>
              <a:gd name="connsiteX5453" fmla="*/ 9109426 w 10031702"/>
              <a:gd name="connsiteY5453" fmla="*/ 2342582 h 10286998"/>
              <a:gd name="connsiteX5454" fmla="*/ 9121575 w 10031702"/>
              <a:gd name="connsiteY5454" fmla="*/ 2370273 h 10286998"/>
              <a:gd name="connsiteX5455" fmla="*/ 9093585 w 10031702"/>
              <a:gd name="connsiteY5455" fmla="*/ 2371690 h 10286998"/>
              <a:gd name="connsiteX5456" fmla="*/ 9109426 w 10031702"/>
              <a:gd name="connsiteY5456" fmla="*/ 2342582 h 10286998"/>
              <a:gd name="connsiteX5457" fmla="*/ 8665882 w 10031702"/>
              <a:gd name="connsiteY5457" fmla="*/ 2333633 h 10286998"/>
              <a:gd name="connsiteX5458" fmla="*/ 8680055 w 10031702"/>
              <a:gd name="connsiteY5458" fmla="*/ 2338164 h 10286998"/>
              <a:gd name="connsiteX5459" fmla="*/ 8623191 w 10031702"/>
              <a:gd name="connsiteY5459" fmla="*/ 2374530 h 10286998"/>
              <a:gd name="connsiteX5460" fmla="*/ 8620085 w 10031702"/>
              <a:gd name="connsiteY5460" fmla="*/ 2341252 h 10286998"/>
              <a:gd name="connsiteX5461" fmla="*/ 8665882 w 10031702"/>
              <a:gd name="connsiteY5461" fmla="*/ 2333633 h 10286998"/>
              <a:gd name="connsiteX5462" fmla="*/ 7594338 w 10031702"/>
              <a:gd name="connsiteY5462" fmla="*/ 2326573 h 10286998"/>
              <a:gd name="connsiteX5463" fmla="*/ 7601814 w 10031702"/>
              <a:gd name="connsiteY5463" fmla="*/ 2326915 h 10286998"/>
              <a:gd name="connsiteX5464" fmla="*/ 7595441 w 10031702"/>
              <a:gd name="connsiteY5464" fmla="*/ 2351541 h 10286998"/>
              <a:gd name="connsiteX5465" fmla="*/ 7584412 w 10031702"/>
              <a:gd name="connsiteY5465" fmla="*/ 2355189 h 10286998"/>
              <a:gd name="connsiteX5466" fmla="*/ 7583862 w 10031702"/>
              <a:gd name="connsiteY5466" fmla="*/ 2342704 h 10286998"/>
              <a:gd name="connsiteX5467" fmla="*/ 7591153 w 10031702"/>
              <a:gd name="connsiteY5467" fmla="*/ 2338884 h 10286998"/>
              <a:gd name="connsiteX5468" fmla="*/ 7594338 w 10031702"/>
              <a:gd name="connsiteY5468" fmla="*/ 2326573 h 10286998"/>
              <a:gd name="connsiteX5469" fmla="*/ 7653931 w 10031702"/>
              <a:gd name="connsiteY5469" fmla="*/ 2307158 h 10286998"/>
              <a:gd name="connsiteX5470" fmla="*/ 7663319 w 10031702"/>
              <a:gd name="connsiteY5470" fmla="*/ 2310168 h 10286998"/>
              <a:gd name="connsiteX5471" fmla="*/ 7660355 w 10031702"/>
              <a:gd name="connsiteY5471" fmla="*/ 2330159 h 10286998"/>
              <a:gd name="connsiteX5472" fmla="*/ 7626201 w 10031702"/>
              <a:gd name="connsiteY5472" fmla="*/ 2340668 h 10286998"/>
              <a:gd name="connsiteX5473" fmla="*/ 7625488 w 10031702"/>
              <a:gd name="connsiteY5473" fmla="*/ 2324534 h 10286998"/>
              <a:gd name="connsiteX5474" fmla="*/ 7653931 w 10031702"/>
              <a:gd name="connsiteY5474" fmla="*/ 2307158 h 10286998"/>
              <a:gd name="connsiteX5475" fmla="*/ 8209274 w 10031702"/>
              <a:gd name="connsiteY5475" fmla="*/ 2300607 h 10286998"/>
              <a:gd name="connsiteX5476" fmla="*/ 8232102 w 10031702"/>
              <a:gd name="connsiteY5476" fmla="*/ 2351151 h 10286998"/>
              <a:gd name="connsiteX5477" fmla="*/ 8216484 w 10031702"/>
              <a:gd name="connsiteY5477" fmla="*/ 2358928 h 10286998"/>
              <a:gd name="connsiteX5478" fmla="*/ 8209274 w 10031702"/>
              <a:gd name="connsiteY5478" fmla="*/ 2300607 h 10286998"/>
              <a:gd name="connsiteX5479" fmla="*/ 7860193 w 10031702"/>
              <a:gd name="connsiteY5479" fmla="*/ 2296160 h 10286998"/>
              <a:gd name="connsiteX5480" fmla="*/ 7957440 w 10031702"/>
              <a:gd name="connsiteY5480" fmla="*/ 2485596 h 10286998"/>
              <a:gd name="connsiteX5481" fmla="*/ 7915952 w 10031702"/>
              <a:gd name="connsiteY5481" fmla="*/ 2493199 h 10286998"/>
              <a:gd name="connsiteX5482" fmla="*/ 7860193 w 10031702"/>
              <a:gd name="connsiteY5482" fmla="*/ 2296160 h 10286998"/>
              <a:gd name="connsiteX5483" fmla="*/ 8548107 w 10031702"/>
              <a:gd name="connsiteY5483" fmla="*/ 2278781 h 10286998"/>
              <a:gd name="connsiteX5484" fmla="*/ 8568953 w 10031702"/>
              <a:gd name="connsiteY5484" fmla="*/ 2290298 h 10286998"/>
              <a:gd name="connsiteX5485" fmla="*/ 8575116 w 10031702"/>
              <a:gd name="connsiteY5485" fmla="*/ 2306933 h 10286998"/>
              <a:gd name="connsiteX5486" fmla="*/ 8574867 w 10031702"/>
              <a:gd name="connsiteY5486" fmla="*/ 2307969 h 10286998"/>
              <a:gd name="connsiteX5487" fmla="*/ 8580415 w 10031702"/>
              <a:gd name="connsiteY5487" fmla="*/ 2303563 h 10286998"/>
              <a:gd name="connsiteX5488" fmla="*/ 8588192 w 10031702"/>
              <a:gd name="connsiteY5488" fmla="*/ 2304126 h 10286998"/>
              <a:gd name="connsiteX5489" fmla="*/ 8593141 w 10031702"/>
              <a:gd name="connsiteY5489" fmla="*/ 2311988 h 10286998"/>
              <a:gd name="connsiteX5490" fmla="*/ 8595408 w 10031702"/>
              <a:gd name="connsiteY5490" fmla="*/ 2328164 h 10286998"/>
              <a:gd name="connsiteX5491" fmla="*/ 8588907 w 10031702"/>
              <a:gd name="connsiteY5491" fmla="*/ 2336700 h 10286998"/>
              <a:gd name="connsiteX5492" fmla="*/ 8580706 w 10031702"/>
              <a:gd name="connsiteY5492" fmla="*/ 2333104 h 10286998"/>
              <a:gd name="connsiteX5493" fmla="*/ 8573072 w 10031702"/>
              <a:gd name="connsiteY5493" fmla="*/ 2333553 h 10286998"/>
              <a:gd name="connsiteX5494" fmla="*/ 8572504 w 10031702"/>
              <a:gd name="connsiteY5494" fmla="*/ 2329509 h 10286998"/>
              <a:gd name="connsiteX5495" fmla="*/ 8573387 w 10031702"/>
              <a:gd name="connsiteY5495" fmla="*/ 2328948 h 10286998"/>
              <a:gd name="connsiteX5496" fmla="*/ 8570301 w 10031702"/>
              <a:gd name="connsiteY5496" fmla="*/ 2327038 h 10286998"/>
              <a:gd name="connsiteX5497" fmla="*/ 8567723 w 10031702"/>
              <a:gd name="connsiteY5497" fmla="*/ 2337808 h 10286998"/>
              <a:gd name="connsiteX5498" fmla="*/ 8509346 w 10031702"/>
              <a:gd name="connsiteY5498" fmla="*/ 2319406 h 10286998"/>
              <a:gd name="connsiteX5499" fmla="*/ 8522373 w 10031702"/>
              <a:gd name="connsiteY5499" fmla="*/ 2287077 h 10286998"/>
              <a:gd name="connsiteX5500" fmla="*/ 8548107 w 10031702"/>
              <a:gd name="connsiteY5500" fmla="*/ 2278781 h 10286998"/>
              <a:gd name="connsiteX5501" fmla="*/ 8194133 w 10031702"/>
              <a:gd name="connsiteY5501" fmla="*/ 2258611 h 10286998"/>
              <a:gd name="connsiteX5502" fmla="*/ 8204013 w 10031702"/>
              <a:gd name="connsiteY5502" fmla="*/ 2274176 h 10286998"/>
              <a:gd name="connsiteX5503" fmla="*/ 8182230 w 10031702"/>
              <a:gd name="connsiteY5503" fmla="*/ 2283528 h 10286998"/>
              <a:gd name="connsiteX5504" fmla="*/ 8172351 w 10031702"/>
              <a:gd name="connsiteY5504" fmla="*/ 2267962 h 10286998"/>
              <a:gd name="connsiteX5505" fmla="*/ 8194133 w 10031702"/>
              <a:gd name="connsiteY5505" fmla="*/ 2258611 h 10286998"/>
              <a:gd name="connsiteX5506" fmla="*/ 7991339 w 10031702"/>
              <a:gd name="connsiteY5506" fmla="*/ 2244994 h 10286998"/>
              <a:gd name="connsiteX5507" fmla="*/ 7997846 w 10031702"/>
              <a:gd name="connsiteY5507" fmla="*/ 2254806 h 10286998"/>
              <a:gd name="connsiteX5508" fmla="*/ 7998464 w 10031702"/>
              <a:gd name="connsiteY5508" fmla="*/ 2257017 h 10286998"/>
              <a:gd name="connsiteX5509" fmla="*/ 8005133 w 10031702"/>
              <a:gd name="connsiteY5509" fmla="*/ 2253841 h 10286998"/>
              <a:gd name="connsiteX5510" fmla="*/ 8009385 w 10031702"/>
              <a:gd name="connsiteY5510" fmla="*/ 2262000 h 10286998"/>
              <a:gd name="connsiteX5511" fmla="*/ 8001584 w 10031702"/>
              <a:gd name="connsiteY5511" fmla="*/ 2268162 h 10286998"/>
              <a:gd name="connsiteX5512" fmla="*/ 8002559 w 10031702"/>
              <a:gd name="connsiteY5512" fmla="*/ 2271645 h 10286998"/>
              <a:gd name="connsiteX5513" fmla="*/ 8001519 w 10031702"/>
              <a:gd name="connsiteY5513" fmla="*/ 2284433 h 10286998"/>
              <a:gd name="connsiteX5514" fmla="*/ 8002642 w 10031702"/>
              <a:gd name="connsiteY5514" fmla="*/ 2285581 h 10286998"/>
              <a:gd name="connsiteX5515" fmla="*/ 8004404 w 10031702"/>
              <a:gd name="connsiteY5515" fmla="*/ 2325480 h 10286998"/>
              <a:gd name="connsiteX5516" fmla="*/ 7962031 w 10031702"/>
              <a:gd name="connsiteY5516" fmla="*/ 2335479 h 10286998"/>
              <a:gd name="connsiteX5517" fmla="*/ 7942003 w 10031702"/>
              <a:gd name="connsiteY5517" fmla="*/ 2322616 h 10286998"/>
              <a:gd name="connsiteX5518" fmla="*/ 7939374 w 10031702"/>
              <a:gd name="connsiteY5518" fmla="*/ 2311767 h 10286998"/>
              <a:gd name="connsiteX5519" fmla="*/ 7917310 w 10031702"/>
              <a:gd name="connsiteY5519" fmla="*/ 2303122 h 10286998"/>
              <a:gd name="connsiteX5520" fmla="*/ 7906310 w 10031702"/>
              <a:gd name="connsiteY5520" fmla="*/ 2279550 h 10286998"/>
              <a:gd name="connsiteX5521" fmla="*/ 7917199 w 10031702"/>
              <a:gd name="connsiteY5521" fmla="*/ 2274875 h 10286998"/>
              <a:gd name="connsiteX5522" fmla="*/ 7939733 w 10031702"/>
              <a:gd name="connsiteY5522" fmla="*/ 2284649 h 10286998"/>
              <a:gd name="connsiteX5523" fmla="*/ 7943789 w 10031702"/>
              <a:gd name="connsiteY5523" fmla="*/ 2274916 h 10286998"/>
              <a:gd name="connsiteX5524" fmla="*/ 7958243 w 10031702"/>
              <a:gd name="connsiteY5524" fmla="*/ 2264817 h 10286998"/>
              <a:gd name="connsiteX5525" fmla="*/ 7963370 w 10031702"/>
              <a:gd name="connsiteY5525" fmla="*/ 2264798 h 10286998"/>
              <a:gd name="connsiteX5526" fmla="*/ 7962576 w 10031702"/>
              <a:gd name="connsiteY5526" fmla="*/ 2260164 h 10286998"/>
              <a:gd name="connsiteX5527" fmla="*/ 7974392 w 10031702"/>
              <a:gd name="connsiteY5527" fmla="*/ 2254140 h 10286998"/>
              <a:gd name="connsiteX5528" fmla="*/ 7978836 w 10031702"/>
              <a:gd name="connsiteY5528" fmla="*/ 2246705 h 10286998"/>
              <a:gd name="connsiteX5529" fmla="*/ 7991339 w 10031702"/>
              <a:gd name="connsiteY5529" fmla="*/ 2244994 h 10286998"/>
              <a:gd name="connsiteX5530" fmla="*/ 8048192 w 10031702"/>
              <a:gd name="connsiteY5530" fmla="*/ 2238583 h 10286998"/>
              <a:gd name="connsiteX5531" fmla="*/ 8093004 w 10031702"/>
              <a:gd name="connsiteY5531" fmla="*/ 2261028 h 10286998"/>
              <a:gd name="connsiteX5532" fmla="*/ 8036950 w 10031702"/>
              <a:gd name="connsiteY5532" fmla="*/ 2240542 h 10286998"/>
              <a:gd name="connsiteX5533" fmla="*/ 8048192 w 10031702"/>
              <a:gd name="connsiteY5533" fmla="*/ 2238583 h 10286998"/>
              <a:gd name="connsiteX5534" fmla="*/ 7745426 w 10031702"/>
              <a:gd name="connsiteY5534" fmla="*/ 2233592 h 10286998"/>
              <a:gd name="connsiteX5535" fmla="*/ 7748182 w 10031702"/>
              <a:gd name="connsiteY5535" fmla="*/ 2253245 h 10286998"/>
              <a:gd name="connsiteX5536" fmla="*/ 7718189 w 10031702"/>
              <a:gd name="connsiteY5536" fmla="*/ 2262932 h 10286998"/>
              <a:gd name="connsiteX5537" fmla="*/ 7699857 w 10031702"/>
              <a:gd name="connsiteY5537" fmla="*/ 2271934 h 10286998"/>
              <a:gd name="connsiteX5538" fmla="*/ 7720974 w 10031702"/>
              <a:gd name="connsiteY5538" fmla="*/ 2254843 h 10286998"/>
              <a:gd name="connsiteX5539" fmla="*/ 7723208 w 10031702"/>
              <a:gd name="connsiteY5539" fmla="*/ 2242824 h 10286998"/>
              <a:gd name="connsiteX5540" fmla="*/ 7745426 w 10031702"/>
              <a:gd name="connsiteY5540" fmla="*/ 2233592 h 10286998"/>
              <a:gd name="connsiteX5541" fmla="*/ 8438391 w 10031702"/>
              <a:gd name="connsiteY5541" fmla="*/ 2217171 h 10286998"/>
              <a:gd name="connsiteX5542" fmla="*/ 8464243 w 10031702"/>
              <a:gd name="connsiteY5542" fmla="*/ 2226979 h 10286998"/>
              <a:gd name="connsiteX5543" fmla="*/ 8461879 w 10031702"/>
              <a:gd name="connsiteY5543" fmla="*/ 2256391 h 10286998"/>
              <a:gd name="connsiteX5544" fmla="*/ 8418110 w 10031702"/>
              <a:gd name="connsiteY5544" fmla="*/ 2236483 h 10286998"/>
              <a:gd name="connsiteX5545" fmla="*/ 8438391 w 10031702"/>
              <a:gd name="connsiteY5545" fmla="*/ 2217171 h 10286998"/>
              <a:gd name="connsiteX5546" fmla="*/ 8623939 w 10031702"/>
              <a:gd name="connsiteY5546" fmla="*/ 2210940 h 10286998"/>
              <a:gd name="connsiteX5547" fmla="*/ 8661403 w 10031702"/>
              <a:gd name="connsiteY5547" fmla="*/ 2219721 h 10286998"/>
              <a:gd name="connsiteX5548" fmla="*/ 8669719 w 10031702"/>
              <a:gd name="connsiteY5548" fmla="*/ 2223341 h 10286998"/>
              <a:gd name="connsiteX5549" fmla="*/ 8678035 w 10031702"/>
              <a:gd name="connsiteY5549" fmla="*/ 2226964 h 10286998"/>
              <a:gd name="connsiteX5550" fmla="*/ 8684193 w 10031702"/>
              <a:gd name="connsiteY5550" fmla="*/ 2243039 h 10286998"/>
              <a:gd name="connsiteX5551" fmla="*/ 8611065 w 10031702"/>
              <a:gd name="connsiteY5551" fmla="*/ 2222677 h 10286998"/>
              <a:gd name="connsiteX5552" fmla="*/ 8613794 w 10031702"/>
              <a:gd name="connsiteY5552" fmla="*/ 2214297 h 10286998"/>
              <a:gd name="connsiteX5553" fmla="*/ 8623939 w 10031702"/>
              <a:gd name="connsiteY5553" fmla="*/ 2210940 h 10286998"/>
              <a:gd name="connsiteX5554" fmla="*/ 8518122 w 10031702"/>
              <a:gd name="connsiteY5554" fmla="*/ 2209149 h 10286998"/>
              <a:gd name="connsiteX5555" fmla="*/ 8577658 w 10031702"/>
              <a:gd name="connsiteY5555" fmla="*/ 2243062 h 10286998"/>
              <a:gd name="connsiteX5556" fmla="*/ 8486610 w 10031702"/>
              <a:gd name="connsiteY5556" fmla="*/ 2230845 h 10286998"/>
              <a:gd name="connsiteX5557" fmla="*/ 8494854 w 10031702"/>
              <a:gd name="connsiteY5557" fmla="*/ 2211298 h 10286998"/>
              <a:gd name="connsiteX5558" fmla="*/ 8518122 w 10031702"/>
              <a:gd name="connsiteY5558" fmla="*/ 2209149 h 10286998"/>
              <a:gd name="connsiteX5559" fmla="*/ 7668494 w 10031702"/>
              <a:gd name="connsiteY5559" fmla="*/ 2168302 h 10286998"/>
              <a:gd name="connsiteX5560" fmla="*/ 7678200 w 10031702"/>
              <a:gd name="connsiteY5560" fmla="*/ 2172332 h 10286998"/>
              <a:gd name="connsiteX5561" fmla="*/ 7681042 w 10031702"/>
              <a:gd name="connsiteY5561" fmla="*/ 2192608 h 10286998"/>
              <a:gd name="connsiteX5562" fmla="*/ 7668046 w 10031702"/>
              <a:gd name="connsiteY5562" fmla="*/ 2209726 h 10286998"/>
              <a:gd name="connsiteX5563" fmla="*/ 7665933 w 10031702"/>
              <a:gd name="connsiteY5563" fmla="*/ 2222117 h 10286998"/>
              <a:gd name="connsiteX5564" fmla="*/ 7662116 w 10031702"/>
              <a:gd name="connsiteY5564" fmla="*/ 2222341 h 10286998"/>
              <a:gd name="connsiteX5565" fmla="*/ 7662930 w 10031702"/>
              <a:gd name="connsiteY5565" fmla="*/ 2173228 h 10286998"/>
              <a:gd name="connsiteX5566" fmla="*/ 7668494 w 10031702"/>
              <a:gd name="connsiteY5566" fmla="*/ 2168302 h 10286998"/>
              <a:gd name="connsiteX5567" fmla="*/ 7802899 w 10031702"/>
              <a:gd name="connsiteY5567" fmla="*/ 2150027 h 10286998"/>
              <a:gd name="connsiteX5568" fmla="*/ 7811703 w 10031702"/>
              <a:gd name="connsiteY5568" fmla="*/ 2161326 h 10286998"/>
              <a:gd name="connsiteX5569" fmla="*/ 7811474 w 10031702"/>
              <a:gd name="connsiteY5569" fmla="*/ 2185067 h 10286998"/>
              <a:gd name="connsiteX5570" fmla="*/ 7805113 w 10031702"/>
              <a:gd name="connsiteY5570" fmla="*/ 2194775 h 10286998"/>
              <a:gd name="connsiteX5571" fmla="*/ 7807365 w 10031702"/>
              <a:gd name="connsiteY5571" fmla="*/ 2200045 h 10286998"/>
              <a:gd name="connsiteX5572" fmla="*/ 7765096 w 10031702"/>
              <a:gd name="connsiteY5572" fmla="*/ 2187050 h 10286998"/>
              <a:gd name="connsiteX5573" fmla="*/ 7778566 w 10031702"/>
              <a:gd name="connsiteY5573" fmla="*/ 2164568 h 10286998"/>
              <a:gd name="connsiteX5574" fmla="*/ 7788154 w 10031702"/>
              <a:gd name="connsiteY5574" fmla="*/ 2168824 h 10286998"/>
              <a:gd name="connsiteX5575" fmla="*/ 7789247 w 10031702"/>
              <a:gd name="connsiteY5575" fmla="*/ 2169857 h 10286998"/>
              <a:gd name="connsiteX5576" fmla="*/ 7507734 w 10031702"/>
              <a:gd name="connsiteY5576" fmla="*/ 2149129 h 10286998"/>
              <a:gd name="connsiteX5577" fmla="*/ 7517331 w 10031702"/>
              <a:gd name="connsiteY5577" fmla="*/ 2155868 h 10286998"/>
              <a:gd name="connsiteX5578" fmla="*/ 7506073 w 10031702"/>
              <a:gd name="connsiteY5578" fmla="*/ 2166981 h 10286998"/>
              <a:gd name="connsiteX5579" fmla="*/ 7501464 w 10031702"/>
              <a:gd name="connsiteY5579" fmla="*/ 2151265 h 10286998"/>
              <a:gd name="connsiteX5580" fmla="*/ 7507734 w 10031702"/>
              <a:gd name="connsiteY5580" fmla="*/ 2149129 h 10286998"/>
              <a:gd name="connsiteX5581" fmla="*/ 8847973 w 10031702"/>
              <a:gd name="connsiteY5581" fmla="*/ 2132896 h 10286998"/>
              <a:gd name="connsiteX5582" fmla="*/ 8860172 w 10031702"/>
              <a:gd name="connsiteY5582" fmla="*/ 2160431 h 10286998"/>
              <a:gd name="connsiteX5583" fmla="*/ 8810673 w 10031702"/>
              <a:gd name="connsiteY5583" fmla="*/ 2158089 h 10286998"/>
              <a:gd name="connsiteX5584" fmla="*/ 8847973 w 10031702"/>
              <a:gd name="connsiteY5584" fmla="*/ 2132896 h 10286998"/>
              <a:gd name="connsiteX5585" fmla="*/ 7641530 w 10031702"/>
              <a:gd name="connsiteY5585" fmla="*/ 2130282 h 10286998"/>
              <a:gd name="connsiteX5586" fmla="*/ 7667509 w 10031702"/>
              <a:gd name="connsiteY5586" fmla="*/ 2136185 h 10286998"/>
              <a:gd name="connsiteX5587" fmla="*/ 7595830 w 10031702"/>
              <a:gd name="connsiteY5587" fmla="*/ 2229701 h 10286998"/>
              <a:gd name="connsiteX5588" fmla="*/ 7570386 w 10031702"/>
              <a:gd name="connsiteY5588" fmla="*/ 2147374 h 10286998"/>
              <a:gd name="connsiteX5589" fmla="*/ 7615592 w 10031702"/>
              <a:gd name="connsiteY5589" fmla="*/ 2132884 h 10286998"/>
              <a:gd name="connsiteX5590" fmla="*/ 7641530 w 10031702"/>
              <a:gd name="connsiteY5590" fmla="*/ 2130282 h 10286998"/>
              <a:gd name="connsiteX5591" fmla="*/ 7524939 w 10031702"/>
              <a:gd name="connsiteY5591" fmla="*/ 2113783 h 10286998"/>
              <a:gd name="connsiteX5592" fmla="*/ 7546299 w 10031702"/>
              <a:gd name="connsiteY5592" fmla="*/ 2121303 h 10286998"/>
              <a:gd name="connsiteX5593" fmla="*/ 7554673 w 10031702"/>
              <a:gd name="connsiteY5593" fmla="*/ 2137791 h 10286998"/>
              <a:gd name="connsiteX5594" fmla="*/ 7555029 w 10031702"/>
              <a:gd name="connsiteY5594" fmla="*/ 2145857 h 10286998"/>
              <a:gd name="connsiteX5595" fmla="*/ 7549881 w 10031702"/>
              <a:gd name="connsiteY5595" fmla="*/ 2149183 h 10286998"/>
              <a:gd name="connsiteX5596" fmla="*/ 7551692 w 10031702"/>
              <a:gd name="connsiteY5596" fmla="*/ 2152016 h 10286998"/>
              <a:gd name="connsiteX5597" fmla="*/ 7553426 w 10031702"/>
              <a:gd name="connsiteY5597" fmla="*/ 2164390 h 10286998"/>
              <a:gd name="connsiteX5598" fmla="*/ 7534174 w 10031702"/>
              <a:gd name="connsiteY5598" fmla="*/ 2169679 h 10286998"/>
              <a:gd name="connsiteX5599" fmla="*/ 7529051 w 10031702"/>
              <a:gd name="connsiteY5599" fmla="*/ 2161662 h 10286998"/>
              <a:gd name="connsiteX5600" fmla="*/ 7530289 w 10031702"/>
              <a:gd name="connsiteY5600" fmla="*/ 2154674 h 10286998"/>
              <a:gd name="connsiteX5601" fmla="*/ 7520906 w 10031702"/>
              <a:gd name="connsiteY5601" fmla="*/ 2152343 h 10286998"/>
              <a:gd name="connsiteX5602" fmla="*/ 7507987 w 10031702"/>
              <a:gd name="connsiteY5602" fmla="*/ 2119546 h 10286998"/>
              <a:gd name="connsiteX5603" fmla="*/ 7515473 w 10031702"/>
              <a:gd name="connsiteY5603" fmla="*/ 2115863 h 10286998"/>
              <a:gd name="connsiteX5604" fmla="*/ 7524939 w 10031702"/>
              <a:gd name="connsiteY5604" fmla="*/ 2113783 h 10286998"/>
              <a:gd name="connsiteX5605" fmla="*/ 8058471 w 10031702"/>
              <a:gd name="connsiteY5605" fmla="*/ 2085347 h 10286998"/>
              <a:gd name="connsiteX5606" fmla="*/ 8088663 w 10031702"/>
              <a:gd name="connsiteY5606" fmla="*/ 2087377 h 10286998"/>
              <a:gd name="connsiteX5607" fmla="*/ 8092701 w 10031702"/>
              <a:gd name="connsiteY5607" fmla="*/ 2130233 h 10286998"/>
              <a:gd name="connsiteX5608" fmla="*/ 8048144 w 10031702"/>
              <a:gd name="connsiteY5608" fmla="*/ 2120568 h 10286998"/>
              <a:gd name="connsiteX5609" fmla="*/ 8058471 w 10031702"/>
              <a:gd name="connsiteY5609" fmla="*/ 2085347 h 10286998"/>
              <a:gd name="connsiteX5610" fmla="*/ 7396626 w 10031702"/>
              <a:gd name="connsiteY5610" fmla="*/ 2072662 h 10286998"/>
              <a:gd name="connsiteX5611" fmla="*/ 7389944 w 10031702"/>
              <a:gd name="connsiteY5611" fmla="*/ 2109604 h 10286998"/>
              <a:gd name="connsiteX5612" fmla="*/ 7396626 w 10031702"/>
              <a:gd name="connsiteY5612" fmla="*/ 2072662 h 10286998"/>
              <a:gd name="connsiteX5613" fmla="*/ 8270369 w 10031702"/>
              <a:gd name="connsiteY5613" fmla="*/ 2053649 h 10286998"/>
              <a:gd name="connsiteX5614" fmla="*/ 8292218 w 10031702"/>
              <a:gd name="connsiteY5614" fmla="*/ 2065179 h 10286998"/>
              <a:gd name="connsiteX5615" fmla="*/ 8259601 w 10031702"/>
              <a:gd name="connsiteY5615" fmla="*/ 2124961 h 10286998"/>
              <a:gd name="connsiteX5616" fmla="*/ 8227561 w 10031702"/>
              <a:gd name="connsiteY5616" fmla="*/ 2106353 h 10286998"/>
              <a:gd name="connsiteX5617" fmla="*/ 8270369 w 10031702"/>
              <a:gd name="connsiteY5617" fmla="*/ 2053649 h 10286998"/>
              <a:gd name="connsiteX5618" fmla="*/ 7395969 w 10031702"/>
              <a:gd name="connsiteY5618" fmla="*/ 2046560 h 10286998"/>
              <a:gd name="connsiteX5619" fmla="*/ 7399803 w 10031702"/>
              <a:gd name="connsiteY5619" fmla="*/ 2046624 h 10286998"/>
              <a:gd name="connsiteX5620" fmla="*/ 7394443 w 10031702"/>
              <a:gd name="connsiteY5620" fmla="*/ 2061737 h 10286998"/>
              <a:gd name="connsiteX5621" fmla="*/ 7395969 w 10031702"/>
              <a:gd name="connsiteY5621" fmla="*/ 2046560 h 10286998"/>
              <a:gd name="connsiteX5622" fmla="*/ 8587182 w 10031702"/>
              <a:gd name="connsiteY5622" fmla="*/ 2045258 h 10286998"/>
              <a:gd name="connsiteX5623" fmla="*/ 8612184 w 10031702"/>
              <a:gd name="connsiteY5623" fmla="*/ 2113830 h 10286998"/>
              <a:gd name="connsiteX5624" fmla="*/ 8573981 w 10031702"/>
              <a:gd name="connsiteY5624" fmla="*/ 2108454 h 10286998"/>
              <a:gd name="connsiteX5625" fmla="*/ 8587182 w 10031702"/>
              <a:gd name="connsiteY5625" fmla="*/ 2045258 h 10286998"/>
              <a:gd name="connsiteX5626" fmla="*/ 7847097 w 10031702"/>
              <a:gd name="connsiteY5626" fmla="*/ 2036585 h 10286998"/>
              <a:gd name="connsiteX5627" fmla="*/ 7857387 w 10031702"/>
              <a:gd name="connsiteY5627" fmla="*/ 2062624 h 10286998"/>
              <a:gd name="connsiteX5628" fmla="*/ 7858338 w 10031702"/>
              <a:gd name="connsiteY5628" fmla="*/ 2093134 h 10286998"/>
              <a:gd name="connsiteX5629" fmla="*/ 7869155 w 10031702"/>
              <a:gd name="connsiteY5629" fmla="*/ 2099973 h 10286998"/>
              <a:gd name="connsiteX5630" fmla="*/ 7870900 w 10031702"/>
              <a:gd name="connsiteY5630" fmla="*/ 2112356 h 10286998"/>
              <a:gd name="connsiteX5631" fmla="*/ 7791686 w 10031702"/>
              <a:gd name="connsiteY5631" fmla="*/ 2124977 h 10286998"/>
              <a:gd name="connsiteX5632" fmla="*/ 7795454 w 10031702"/>
              <a:gd name="connsiteY5632" fmla="*/ 2109771 h 10286998"/>
              <a:gd name="connsiteX5633" fmla="*/ 7814904 w 10031702"/>
              <a:gd name="connsiteY5633" fmla="*/ 2095757 h 10286998"/>
              <a:gd name="connsiteX5634" fmla="*/ 7833366 w 10031702"/>
              <a:gd name="connsiteY5634" fmla="*/ 2088289 h 10286998"/>
              <a:gd name="connsiteX5635" fmla="*/ 7831927 w 10031702"/>
              <a:gd name="connsiteY5635" fmla="*/ 2059415 h 10286998"/>
              <a:gd name="connsiteX5636" fmla="*/ 7847097 w 10031702"/>
              <a:gd name="connsiteY5636" fmla="*/ 2036585 h 10286998"/>
              <a:gd name="connsiteX5637" fmla="*/ 6956200 w 10031702"/>
              <a:gd name="connsiteY5637" fmla="*/ 2034317 h 10286998"/>
              <a:gd name="connsiteX5638" fmla="*/ 6961735 w 10031702"/>
              <a:gd name="connsiteY5638" fmla="*/ 2041233 h 10286998"/>
              <a:gd name="connsiteX5639" fmla="*/ 6961028 w 10031702"/>
              <a:gd name="connsiteY5639" fmla="*/ 2034317 h 10286998"/>
              <a:gd name="connsiteX5640" fmla="*/ 7617301 w 10031702"/>
              <a:gd name="connsiteY5640" fmla="*/ 2022990 h 10286998"/>
              <a:gd name="connsiteX5641" fmla="*/ 7610123 w 10031702"/>
              <a:gd name="connsiteY5641" fmla="*/ 2047156 h 10286998"/>
              <a:gd name="connsiteX5642" fmla="*/ 7617301 w 10031702"/>
              <a:gd name="connsiteY5642" fmla="*/ 2022990 h 10286998"/>
              <a:gd name="connsiteX5643" fmla="*/ 7488327 w 10031702"/>
              <a:gd name="connsiteY5643" fmla="*/ 2020607 h 10286998"/>
              <a:gd name="connsiteX5644" fmla="*/ 7484150 w 10031702"/>
              <a:gd name="connsiteY5644" fmla="*/ 2227732 h 10286998"/>
              <a:gd name="connsiteX5645" fmla="*/ 7442797 w 10031702"/>
              <a:gd name="connsiteY5645" fmla="*/ 2219740 h 10286998"/>
              <a:gd name="connsiteX5646" fmla="*/ 7454595 w 10031702"/>
              <a:gd name="connsiteY5646" fmla="*/ 2167058 h 10286998"/>
              <a:gd name="connsiteX5647" fmla="*/ 7452729 w 10031702"/>
              <a:gd name="connsiteY5647" fmla="*/ 2159864 h 10286998"/>
              <a:gd name="connsiteX5648" fmla="*/ 7455164 w 10031702"/>
              <a:gd name="connsiteY5648" fmla="*/ 2149673 h 10286998"/>
              <a:gd name="connsiteX5649" fmla="*/ 7458886 w 10031702"/>
              <a:gd name="connsiteY5649" fmla="*/ 2147906 h 10286998"/>
              <a:gd name="connsiteX5650" fmla="*/ 7466152 w 10031702"/>
              <a:gd name="connsiteY5650" fmla="*/ 2115459 h 10286998"/>
              <a:gd name="connsiteX5651" fmla="*/ 7488327 w 10031702"/>
              <a:gd name="connsiteY5651" fmla="*/ 2020607 h 10286998"/>
              <a:gd name="connsiteX5652" fmla="*/ 8203046 w 10031702"/>
              <a:gd name="connsiteY5652" fmla="*/ 2015736 h 10286998"/>
              <a:gd name="connsiteX5653" fmla="*/ 8214691 w 10031702"/>
              <a:gd name="connsiteY5653" fmla="*/ 2018353 h 10286998"/>
              <a:gd name="connsiteX5654" fmla="*/ 8212528 w 10031702"/>
              <a:gd name="connsiteY5654" fmla="*/ 2047023 h 10286998"/>
              <a:gd name="connsiteX5655" fmla="*/ 8201109 w 10031702"/>
              <a:gd name="connsiteY5655" fmla="*/ 2053356 h 10286998"/>
              <a:gd name="connsiteX5656" fmla="*/ 8183172 w 10031702"/>
              <a:gd name="connsiteY5656" fmla="*/ 2046703 h 10286998"/>
              <a:gd name="connsiteX5657" fmla="*/ 8203046 w 10031702"/>
              <a:gd name="connsiteY5657" fmla="*/ 2015736 h 10286998"/>
              <a:gd name="connsiteX5658" fmla="*/ 7299812 w 10031702"/>
              <a:gd name="connsiteY5658" fmla="*/ 2010310 h 10286998"/>
              <a:gd name="connsiteX5659" fmla="*/ 7313842 w 10031702"/>
              <a:gd name="connsiteY5659" fmla="*/ 2028190 h 10286998"/>
              <a:gd name="connsiteX5660" fmla="*/ 7320447 w 10031702"/>
              <a:gd name="connsiteY5660" fmla="*/ 2054079 h 10286998"/>
              <a:gd name="connsiteX5661" fmla="*/ 7323803 w 10031702"/>
              <a:gd name="connsiteY5661" fmla="*/ 2044867 h 10286998"/>
              <a:gd name="connsiteX5662" fmla="*/ 7337332 w 10031702"/>
              <a:gd name="connsiteY5662" fmla="*/ 2031507 h 10286998"/>
              <a:gd name="connsiteX5663" fmla="*/ 7356943 w 10031702"/>
              <a:gd name="connsiteY5663" fmla="*/ 2048990 h 10286998"/>
              <a:gd name="connsiteX5664" fmla="*/ 7356167 w 10031702"/>
              <a:gd name="connsiteY5664" fmla="*/ 2061351 h 10286998"/>
              <a:gd name="connsiteX5665" fmla="*/ 7346704 w 10031702"/>
              <a:gd name="connsiteY5665" fmla="*/ 2071809 h 10286998"/>
              <a:gd name="connsiteX5666" fmla="*/ 7336012 w 10031702"/>
              <a:gd name="connsiteY5666" fmla="*/ 2074744 h 10286998"/>
              <a:gd name="connsiteX5667" fmla="*/ 7325818 w 10031702"/>
              <a:gd name="connsiteY5667" fmla="*/ 2070038 h 10286998"/>
              <a:gd name="connsiteX5668" fmla="*/ 7322302 w 10031702"/>
              <a:gd name="connsiteY5668" fmla="*/ 2067025 h 10286998"/>
              <a:gd name="connsiteX5669" fmla="*/ 7314059 w 10031702"/>
              <a:gd name="connsiteY5669" fmla="*/ 2096598 h 10286998"/>
              <a:gd name="connsiteX5670" fmla="*/ 7252818 w 10031702"/>
              <a:gd name="connsiteY5670" fmla="*/ 2157121 h 10286998"/>
              <a:gd name="connsiteX5671" fmla="*/ 7299812 w 10031702"/>
              <a:gd name="connsiteY5671" fmla="*/ 2010310 h 10286998"/>
              <a:gd name="connsiteX5672" fmla="*/ 8797843 w 10031702"/>
              <a:gd name="connsiteY5672" fmla="*/ 2007423 h 10286998"/>
              <a:gd name="connsiteX5673" fmla="*/ 8818018 w 10031702"/>
              <a:gd name="connsiteY5673" fmla="*/ 2014420 h 10286998"/>
              <a:gd name="connsiteX5674" fmla="*/ 8813106 w 10031702"/>
              <a:gd name="connsiteY5674" fmla="*/ 2046648 h 10286998"/>
              <a:gd name="connsiteX5675" fmla="*/ 8784232 w 10031702"/>
              <a:gd name="connsiteY5675" fmla="*/ 2039716 h 10286998"/>
              <a:gd name="connsiteX5676" fmla="*/ 8797843 w 10031702"/>
              <a:gd name="connsiteY5676" fmla="*/ 2007423 h 10286998"/>
              <a:gd name="connsiteX5677" fmla="*/ 7569831 w 10031702"/>
              <a:gd name="connsiteY5677" fmla="*/ 2003246 h 10286998"/>
              <a:gd name="connsiteX5678" fmla="*/ 7581633 w 10031702"/>
              <a:gd name="connsiteY5678" fmla="*/ 2005075 h 10286998"/>
              <a:gd name="connsiteX5679" fmla="*/ 7585000 w 10031702"/>
              <a:gd name="connsiteY5679" fmla="*/ 2029094 h 10286998"/>
              <a:gd name="connsiteX5680" fmla="*/ 7556596 w 10031702"/>
              <a:gd name="connsiteY5680" fmla="*/ 2018654 h 10286998"/>
              <a:gd name="connsiteX5681" fmla="*/ 7559292 w 10031702"/>
              <a:gd name="connsiteY5681" fmla="*/ 2010424 h 10286998"/>
              <a:gd name="connsiteX5682" fmla="*/ 7569831 w 10031702"/>
              <a:gd name="connsiteY5682" fmla="*/ 2003246 h 10286998"/>
              <a:gd name="connsiteX5683" fmla="*/ 7026332 w 10031702"/>
              <a:gd name="connsiteY5683" fmla="*/ 1940499 h 10286998"/>
              <a:gd name="connsiteX5684" fmla="*/ 7046417 w 10031702"/>
              <a:gd name="connsiteY5684" fmla="*/ 1951843 h 10286998"/>
              <a:gd name="connsiteX5685" fmla="*/ 7025329 w 10031702"/>
              <a:gd name="connsiteY5685" fmla="*/ 1986962 h 10286998"/>
              <a:gd name="connsiteX5686" fmla="*/ 7026332 w 10031702"/>
              <a:gd name="connsiteY5686" fmla="*/ 1940499 h 10286998"/>
              <a:gd name="connsiteX5687" fmla="*/ 7276264 w 10031702"/>
              <a:gd name="connsiteY5687" fmla="*/ 1933713 h 10286998"/>
              <a:gd name="connsiteX5688" fmla="*/ 7292151 w 10031702"/>
              <a:gd name="connsiteY5688" fmla="*/ 1943909 h 10286998"/>
              <a:gd name="connsiteX5689" fmla="*/ 7292726 w 10031702"/>
              <a:gd name="connsiteY5689" fmla="*/ 1960487 h 10286998"/>
              <a:gd name="connsiteX5690" fmla="*/ 7280369 w 10031702"/>
              <a:gd name="connsiteY5690" fmla="*/ 1976247 h 10286998"/>
              <a:gd name="connsiteX5691" fmla="*/ 7282635 w 10031702"/>
              <a:gd name="connsiteY5691" fmla="*/ 1972715 h 10286998"/>
              <a:gd name="connsiteX5692" fmla="*/ 7276282 w 10031702"/>
              <a:gd name="connsiteY5692" fmla="*/ 1968636 h 10286998"/>
              <a:gd name="connsiteX5693" fmla="*/ 7274014 w 10031702"/>
              <a:gd name="connsiteY5693" fmla="*/ 1972169 h 10286998"/>
              <a:gd name="connsiteX5694" fmla="*/ 7269926 w 10031702"/>
              <a:gd name="connsiteY5694" fmla="*/ 1964559 h 10286998"/>
              <a:gd name="connsiteX5695" fmla="*/ 7276264 w 10031702"/>
              <a:gd name="connsiteY5695" fmla="*/ 1933713 h 10286998"/>
              <a:gd name="connsiteX5696" fmla="*/ 8278781 w 10031702"/>
              <a:gd name="connsiteY5696" fmla="*/ 1921655 h 10286998"/>
              <a:gd name="connsiteX5697" fmla="*/ 8290693 w 10031702"/>
              <a:gd name="connsiteY5697" fmla="*/ 1925503 h 10286998"/>
              <a:gd name="connsiteX5698" fmla="*/ 8281741 w 10031702"/>
              <a:gd name="connsiteY5698" fmla="*/ 1958365 h 10286998"/>
              <a:gd name="connsiteX5699" fmla="*/ 8278610 w 10031702"/>
              <a:gd name="connsiteY5699" fmla="*/ 1956447 h 10286998"/>
              <a:gd name="connsiteX5700" fmla="*/ 8276920 w 10031702"/>
              <a:gd name="connsiteY5700" fmla="*/ 1957474 h 10286998"/>
              <a:gd name="connsiteX5701" fmla="*/ 8263939 w 10031702"/>
              <a:gd name="connsiteY5701" fmla="*/ 1957217 h 10286998"/>
              <a:gd name="connsiteX5702" fmla="*/ 8244915 w 10031702"/>
              <a:gd name="connsiteY5702" fmla="*/ 1958333 h 10286998"/>
              <a:gd name="connsiteX5703" fmla="*/ 8181776 w 10031702"/>
              <a:gd name="connsiteY5703" fmla="*/ 1945735 h 10286998"/>
              <a:gd name="connsiteX5704" fmla="*/ 8207642 w 10031702"/>
              <a:gd name="connsiteY5704" fmla="*/ 1939565 h 10286998"/>
              <a:gd name="connsiteX5705" fmla="*/ 8241256 w 10031702"/>
              <a:gd name="connsiteY5705" fmla="*/ 1939812 h 10286998"/>
              <a:gd name="connsiteX5706" fmla="*/ 8266663 w 10031702"/>
              <a:gd name="connsiteY5706" fmla="*/ 1936795 h 10286998"/>
              <a:gd name="connsiteX5707" fmla="*/ 8270709 w 10031702"/>
              <a:gd name="connsiteY5707" fmla="*/ 1929365 h 10286998"/>
              <a:gd name="connsiteX5708" fmla="*/ 8278781 w 10031702"/>
              <a:gd name="connsiteY5708" fmla="*/ 1921655 h 10286998"/>
              <a:gd name="connsiteX5709" fmla="*/ 6952879 w 10031702"/>
              <a:gd name="connsiteY5709" fmla="*/ 1905685 h 10286998"/>
              <a:gd name="connsiteX5710" fmla="*/ 6961297 w 10031702"/>
              <a:gd name="connsiteY5710" fmla="*/ 1911396 h 10286998"/>
              <a:gd name="connsiteX5711" fmla="*/ 6953932 w 10031702"/>
              <a:gd name="connsiteY5711" fmla="*/ 1932379 h 10286998"/>
              <a:gd name="connsiteX5712" fmla="*/ 6941217 w 10031702"/>
              <a:gd name="connsiteY5712" fmla="*/ 1915157 h 10286998"/>
              <a:gd name="connsiteX5713" fmla="*/ 6952879 w 10031702"/>
              <a:gd name="connsiteY5713" fmla="*/ 1905685 h 10286998"/>
              <a:gd name="connsiteX5714" fmla="*/ 7771080 w 10031702"/>
              <a:gd name="connsiteY5714" fmla="*/ 1900195 h 10286998"/>
              <a:gd name="connsiteX5715" fmla="*/ 7797484 w 10031702"/>
              <a:gd name="connsiteY5715" fmla="*/ 1912884 h 10286998"/>
              <a:gd name="connsiteX5716" fmla="*/ 7797304 w 10031702"/>
              <a:gd name="connsiteY5716" fmla="*/ 1940003 h 10286998"/>
              <a:gd name="connsiteX5717" fmla="*/ 7780664 w 10031702"/>
              <a:gd name="connsiteY5717" fmla="*/ 1952961 h 10286998"/>
              <a:gd name="connsiteX5718" fmla="*/ 7785644 w 10031702"/>
              <a:gd name="connsiteY5718" fmla="*/ 1958785 h 10286998"/>
              <a:gd name="connsiteX5719" fmla="*/ 7788534 w 10031702"/>
              <a:gd name="connsiteY5719" fmla="*/ 1966002 h 10286998"/>
              <a:gd name="connsiteX5720" fmla="*/ 7804036 w 10031702"/>
              <a:gd name="connsiteY5720" fmla="*/ 1965957 h 10286998"/>
              <a:gd name="connsiteX5721" fmla="*/ 7819493 w 10031702"/>
              <a:gd name="connsiteY5721" fmla="*/ 1967150 h 10286998"/>
              <a:gd name="connsiteX5722" fmla="*/ 7827127 w 10031702"/>
              <a:gd name="connsiteY5722" fmla="*/ 1966702 h 10286998"/>
              <a:gd name="connsiteX5723" fmla="*/ 7835869 w 10031702"/>
              <a:gd name="connsiteY5723" fmla="*/ 1974156 h 10286998"/>
              <a:gd name="connsiteX5724" fmla="*/ 7802067 w 10031702"/>
              <a:gd name="connsiteY5724" fmla="*/ 1980125 h 10286998"/>
              <a:gd name="connsiteX5725" fmla="*/ 7792816 w 10031702"/>
              <a:gd name="connsiteY5725" fmla="*/ 1980668 h 10286998"/>
              <a:gd name="connsiteX5726" fmla="*/ 7788929 w 10031702"/>
              <a:gd name="connsiteY5726" fmla="*/ 2014967 h 10286998"/>
              <a:gd name="connsiteX5727" fmla="*/ 7744617 w 10031702"/>
              <a:gd name="connsiteY5727" fmla="*/ 2084275 h 10286998"/>
              <a:gd name="connsiteX5728" fmla="*/ 7743300 w 10031702"/>
              <a:gd name="connsiteY5728" fmla="*/ 1950166 h 10286998"/>
              <a:gd name="connsiteX5729" fmla="*/ 7755511 w 10031702"/>
              <a:gd name="connsiteY5729" fmla="*/ 1945545 h 10286998"/>
              <a:gd name="connsiteX5730" fmla="*/ 7744529 w 10031702"/>
              <a:gd name="connsiteY5730" fmla="*/ 1928499 h 10286998"/>
              <a:gd name="connsiteX5731" fmla="*/ 7771080 w 10031702"/>
              <a:gd name="connsiteY5731" fmla="*/ 1900195 h 10286998"/>
              <a:gd name="connsiteX5732" fmla="*/ 7300244 w 10031702"/>
              <a:gd name="connsiteY5732" fmla="*/ 1895978 h 10286998"/>
              <a:gd name="connsiteX5733" fmla="*/ 7312345 w 10031702"/>
              <a:gd name="connsiteY5733" fmla="*/ 1903968 h 10286998"/>
              <a:gd name="connsiteX5734" fmla="*/ 7316972 w 10031702"/>
              <a:gd name="connsiteY5734" fmla="*/ 1920038 h 10286998"/>
              <a:gd name="connsiteX5735" fmla="*/ 7285928 w 10031702"/>
              <a:gd name="connsiteY5735" fmla="*/ 1926542 h 10286998"/>
              <a:gd name="connsiteX5736" fmla="*/ 7288798 w 10031702"/>
              <a:gd name="connsiteY5736" fmla="*/ 1902888 h 10286998"/>
              <a:gd name="connsiteX5737" fmla="*/ 7300244 w 10031702"/>
              <a:gd name="connsiteY5737" fmla="*/ 1895978 h 10286998"/>
              <a:gd name="connsiteX5738" fmla="*/ 7558517 w 10031702"/>
              <a:gd name="connsiteY5738" fmla="*/ 1895737 h 10286998"/>
              <a:gd name="connsiteX5739" fmla="*/ 7528425 w 10031702"/>
              <a:gd name="connsiteY5739" fmla="*/ 2008189 h 10286998"/>
              <a:gd name="connsiteX5740" fmla="*/ 7533314 w 10031702"/>
              <a:gd name="connsiteY5740" fmla="*/ 1952609 h 10286998"/>
              <a:gd name="connsiteX5741" fmla="*/ 7558517 w 10031702"/>
              <a:gd name="connsiteY5741" fmla="*/ 1895737 h 10286998"/>
              <a:gd name="connsiteX5742" fmla="*/ 8382864 w 10031702"/>
              <a:gd name="connsiteY5742" fmla="*/ 1893056 h 10286998"/>
              <a:gd name="connsiteX5743" fmla="*/ 8388206 w 10031702"/>
              <a:gd name="connsiteY5743" fmla="*/ 1897708 h 10286998"/>
              <a:gd name="connsiteX5744" fmla="*/ 8395416 w 10031702"/>
              <a:gd name="connsiteY5744" fmla="*/ 1907235 h 10286998"/>
              <a:gd name="connsiteX5745" fmla="*/ 8392977 w 10031702"/>
              <a:gd name="connsiteY5745" fmla="*/ 1913629 h 10286998"/>
              <a:gd name="connsiteX5746" fmla="*/ 8386509 w 10031702"/>
              <a:gd name="connsiteY5746" fmla="*/ 1921112 h 10286998"/>
              <a:gd name="connsiteX5747" fmla="*/ 8373008 w 10031702"/>
              <a:gd name="connsiteY5747" fmla="*/ 1907549 h 10286998"/>
              <a:gd name="connsiteX5748" fmla="*/ 8376542 w 10031702"/>
              <a:gd name="connsiteY5748" fmla="*/ 1895122 h 10286998"/>
              <a:gd name="connsiteX5749" fmla="*/ 8382864 w 10031702"/>
              <a:gd name="connsiteY5749" fmla="*/ 1893056 h 10286998"/>
              <a:gd name="connsiteX5750" fmla="*/ 7120436 w 10031702"/>
              <a:gd name="connsiteY5750" fmla="*/ 1833120 h 10286998"/>
              <a:gd name="connsiteX5751" fmla="*/ 7103895 w 10031702"/>
              <a:gd name="connsiteY5751" fmla="*/ 1844905 h 10286998"/>
              <a:gd name="connsiteX5752" fmla="*/ 7120436 w 10031702"/>
              <a:gd name="connsiteY5752" fmla="*/ 1833120 h 10286998"/>
              <a:gd name="connsiteX5753" fmla="*/ 7210879 w 10031702"/>
              <a:gd name="connsiteY5753" fmla="*/ 1825241 h 10286998"/>
              <a:gd name="connsiteX5754" fmla="*/ 7244949 w 10031702"/>
              <a:gd name="connsiteY5754" fmla="*/ 1850246 h 10286998"/>
              <a:gd name="connsiteX5755" fmla="*/ 7246859 w 10031702"/>
              <a:gd name="connsiteY5755" fmla="*/ 1852575 h 10286998"/>
              <a:gd name="connsiteX5756" fmla="*/ 7251592 w 10031702"/>
              <a:gd name="connsiteY5756" fmla="*/ 1854443 h 10286998"/>
              <a:gd name="connsiteX5757" fmla="*/ 7252391 w 10031702"/>
              <a:gd name="connsiteY5757" fmla="*/ 1853202 h 10286998"/>
              <a:gd name="connsiteX5758" fmla="*/ 7252668 w 10031702"/>
              <a:gd name="connsiteY5758" fmla="*/ 1854868 h 10286998"/>
              <a:gd name="connsiteX5759" fmla="*/ 7261578 w 10031702"/>
              <a:gd name="connsiteY5759" fmla="*/ 1858384 h 10286998"/>
              <a:gd name="connsiteX5760" fmla="*/ 7258379 w 10031702"/>
              <a:gd name="connsiteY5760" fmla="*/ 1865331 h 10286998"/>
              <a:gd name="connsiteX5761" fmla="*/ 7262132 w 10031702"/>
              <a:gd name="connsiteY5761" fmla="*/ 1877103 h 10286998"/>
              <a:gd name="connsiteX5762" fmla="*/ 7255310 w 10031702"/>
              <a:gd name="connsiteY5762" fmla="*/ 1885140 h 10286998"/>
              <a:gd name="connsiteX5763" fmla="*/ 7232810 w 10031702"/>
              <a:gd name="connsiteY5763" fmla="*/ 1885597 h 10286998"/>
              <a:gd name="connsiteX5764" fmla="*/ 7217848 w 10031702"/>
              <a:gd name="connsiteY5764" fmla="*/ 1913237 h 10286998"/>
              <a:gd name="connsiteX5765" fmla="*/ 7211096 w 10031702"/>
              <a:gd name="connsiteY5765" fmla="*/ 1927087 h 10286998"/>
              <a:gd name="connsiteX5766" fmla="*/ 7215318 w 10031702"/>
              <a:gd name="connsiteY5766" fmla="*/ 1923412 h 10286998"/>
              <a:gd name="connsiteX5767" fmla="*/ 7272395 w 10031702"/>
              <a:gd name="connsiteY5767" fmla="*/ 1928451 h 10286998"/>
              <a:gd name="connsiteX5768" fmla="*/ 7235142 w 10031702"/>
              <a:gd name="connsiteY5768" fmla="*/ 1946192 h 10286998"/>
              <a:gd name="connsiteX5769" fmla="*/ 7204561 w 10031702"/>
              <a:gd name="connsiteY5769" fmla="*/ 1934973 h 10286998"/>
              <a:gd name="connsiteX5770" fmla="*/ 7189035 w 10031702"/>
              <a:gd name="connsiteY5770" fmla="*/ 1946887 h 10286998"/>
              <a:gd name="connsiteX5771" fmla="*/ 7159837 w 10031702"/>
              <a:gd name="connsiteY5771" fmla="*/ 1923183 h 10286998"/>
              <a:gd name="connsiteX5772" fmla="*/ 7184737 w 10031702"/>
              <a:gd name="connsiteY5772" fmla="*/ 1849780 h 10286998"/>
              <a:gd name="connsiteX5773" fmla="*/ 7187884 w 10031702"/>
              <a:gd name="connsiteY5773" fmla="*/ 1851799 h 10286998"/>
              <a:gd name="connsiteX5774" fmla="*/ 7195136 w 10031702"/>
              <a:gd name="connsiteY5774" fmla="*/ 1826659 h 10286998"/>
              <a:gd name="connsiteX5775" fmla="*/ 7210879 w 10031702"/>
              <a:gd name="connsiteY5775" fmla="*/ 1825241 h 10286998"/>
              <a:gd name="connsiteX5776" fmla="*/ 8377602 w 10031702"/>
              <a:gd name="connsiteY5776" fmla="*/ 1814654 h 10286998"/>
              <a:gd name="connsiteX5777" fmla="*/ 8396116 w 10031702"/>
              <a:gd name="connsiteY5777" fmla="*/ 1825352 h 10286998"/>
              <a:gd name="connsiteX5778" fmla="*/ 8370062 w 10031702"/>
              <a:gd name="connsiteY5778" fmla="*/ 1861315 h 10286998"/>
              <a:gd name="connsiteX5779" fmla="*/ 8377602 w 10031702"/>
              <a:gd name="connsiteY5779" fmla="*/ 1814654 h 10286998"/>
              <a:gd name="connsiteX5780" fmla="*/ 6972769 w 10031702"/>
              <a:gd name="connsiteY5780" fmla="*/ 1810350 h 10286998"/>
              <a:gd name="connsiteX5781" fmla="*/ 6981349 w 10031702"/>
              <a:gd name="connsiteY5781" fmla="*/ 1833610 h 10286998"/>
              <a:gd name="connsiteX5782" fmla="*/ 6946260 w 10031702"/>
              <a:gd name="connsiteY5782" fmla="*/ 1860209 h 10286998"/>
              <a:gd name="connsiteX5783" fmla="*/ 6972769 w 10031702"/>
              <a:gd name="connsiteY5783" fmla="*/ 1810350 h 10286998"/>
              <a:gd name="connsiteX5784" fmla="*/ 8182723 w 10031702"/>
              <a:gd name="connsiteY5784" fmla="*/ 1809026 h 10286998"/>
              <a:gd name="connsiteX5785" fmla="*/ 8208364 w 10031702"/>
              <a:gd name="connsiteY5785" fmla="*/ 1809161 h 10286998"/>
              <a:gd name="connsiteX5786" fmla="*/ 8158029 w 10031702"/>
              <a:gd name="connsiteY5786" fmla="*/ 1877076 h 10286998"/>
              <a:gd name="connsiteX5787" fmla="*/ 8182723 w 10031702"/>
              <a:gd name="connsiteY5787" fmla="*/ 1809026 h 10286998"/>
              <a:gd name="connsiteX5788" fmla="*/ 8568065 w 10031702"/>
              <a:gd name="connsiteY5788" fmla="*/ 1789889 h 10286998"/>
              <a:gd name="connsiteX5789" fmla="*/ 8578139 w 10031702"/>
              <a:gd name="connsiteY5789" fmla="*/ 1790216 h 10286998"/>
              <a:gd name="connsiteX5790" fmla="*/ 8590114 w 10031702"/>
              <a:gd name="connsiteY5790" fmla="*/ 1792947 h 10286998"/>
              <a:gd name="connsiteX5791" fmla="*/ 8583973 w 10031702"/>
              <a:gd name="connsiteY5791" fmla="*/ 1834934 h 10286998"/>
              <a:gd name="connsiteX5792" fmla="*/ 8568065 w 10031702"/>
              <a:gd name="connsiteY5792" fmla="*/ 1789889 h 10286998"/>
              <a:gd name="connsiteX5793" fmla="*/ 7112925 w 10031702"/>
              <a:gd name="connsiteY5793" fmla="*/ 1789080 h 10286998"/>
              <a:gd name="connsiteX5794" fmla="*/ 7159593 w 10031702"/>
              <a:gd name="connsiteY5794" fmla="*/ 1819029 h 10286998"/>
              <a:gd name="connsiteX5795" fmla="*/ 7163590 w 10031702"/>
              <a:gd name="connsiteY5795" fmla="*/ 1826492 h 10286998"/>
              <a:gd name="connsiteX5796" fmla="*/ 7162675 w 10031702"/>
              <a:gd name="connsiteY5796" fmla="*/ 1855295 h 10286998"/>
              <a:gd name="connsiteX5797" fmla="*/ 7110242 w 10031702"/>
              <a:gd name="connsiteY5797" fmla="*/ 1806950 h 10286998"/>
              <a:gd name="connsiteX5798" fmla="*/ 7106246 w 10031702"/>
              <a:gd name="connsiteY5798" fmla="*/ 1799488 h 10286998"/>
              <a:gd name="connsiteX5799" fmla="*/ 7112925 w 10031702"/>
              <a:gd name="connsiteY5799" fmla="*/ 1789080 h 10286998"/>
              <a:gd name="connsiteX5800" fmla="*/ 7960432 w 10031702"/>
              <a:gd name="connsiteY5800" fmla="*/ 1778311 h 10286998"/>
              <a:gd name="connsiteX5801" fmla="*/ 7990430 w 10031702"/>
              <a:gd name="connsiteY5801" fmla="*/ 1823212 h 10286998"/>
              <a:gd name="connsiteX5802" fmla="*/ 7945434 w 10031702"/>
              <a:gd name="connsiteY5802" fmla="*/ 1951329 h 10286998"/>
              <a:gd name="connsiteX5803" fmla="*/ 7960432 w 10031702"/>
              <a:gd name="connsiteY5803" fmla="*/ 1778311 h 10286998"/>
              <a:gd name="connsiteX5804" fmla="*/ 7419473 w 10031702"/>
              <a:gd name="connsiteY5804" fmla="*/ 1773406 h 10286998"/>
              <a:gd name="connsiteX5805" fmla="*/ 7422507 w 10031702"/>
              <a:gd name="connsiteY5805" fmla="*/ 1805659 h 10286998"/>
              <a:gd name="connsiteX5806" fmla="*/ 7417390 w 10031702"/>
              <a:gd name="connsiteY5806" fmla="*/ 1811253 h 10286998"/>
              <a:gd name="connsiteX5807" fmla="*/ 7419473 w 10031702"/>
              <a:gd name="connsiteY5807" fmla="*/ 1773406 h 10286998"/>
              <a:gd name="connsiteX5808" fmla="*/ 7134733 w 10031702"/>
              <a:gd name="connsiteY5808" fmla="*/ 1768787 h 10286998"/>
              <a:gd name="connsiteX5809" fmla="*/ 7133392 w 10031702"/>
              <a:gd name="connsiteY5809" fmla="*/ 1777722 h 10286998"/>
              <a:gd name="connsiteX5810" fmla="*/ 7119604 w 10031702"/>
              <a:gd name="connsiteY5810" fmla="*/ 1778671 h 10286998"/>
              <a:gd name="connsiteX5811" fmla="*/ 7118263 w 10031702"/>
              <a:gd name="connsiteY5811" fmla="*/ 1787606 h 10286998"/>
              <a:gd name="connsiteX5812" fmla="*/ 7112925 w 10031702"/>
              <a:gd name="connsiteY5812" fmla="*/ 1789080 h 10286998"/>
              <a:gd name="connsiteX5813" fmla="*/ 7105816 w 10031702"/>
              <a:gd name="connsiteY5813" fmla="*/ 1779620 h 10286998"/>
              <a:gd name="connsiteX5814" fmla="*/ 7127168 w 10031702"/>
              <a:gd name="connsiteY5814" fmla="*/ 1773729 h 10286998"/>
              <a:gd name="connsiteX5815" fmla="*/ 7134733 w 10031702"/>
              <a:gd name="connsiteY5815" fmla="*/ 1768787 h 10286998"/>
              <a:gd name="connsiteX5816" fmla="*/ 8151651 w 10031702"/>
              <a:gd name="connsiteY5816" fmla="*/ 1748988 h 10286998"/>
              <a:gd name="connsiteX5817" fmla="*/ 8163774 w 10031702"/>
              <a:gd name="connsiteY5817" fmla="*/ 1774151 h 10286998"/>
              <a:gd name="connsiteX5818" fmla="*/ 8153065 w 10031702"/>
              <a:gd name="connsiteY5818" fmla="*/ 1810823 h 10286998"/>
              <a:gd name="connsiteX5819" fmla="*/ 8122790 w 10031702"/>
              <a:gd name="connsiteY5819" fmla="*/ 1823206 h 10286998"/>
              <a:gd name="connsiteX5820" fmla="*/ 8116868 w 10031702"/>
              <a:gd name="connsiteY5820" fmla="*/ 1848617 h 10286998"/>
              <a:gd name="connsiteX5821" fmla="*/ 8082130 w 10031702"/>
              <a:gd name="connsiteY5821" fmla="*/ 1922699 h 10286998"/>
              <a:gd name="connsiteX5822" fmla="*/ 8077348 w 10031702"/>
              <a:gd name="connsiteY5822" fmla="*/ 1932197 h 10286998"/>
              <a:gd name="connsiteX5823" fmla="*/ 8107611 w 10031702"/>
              <a:gd name="connsiteY5823" fmla="*/ 1919488 h 10286998"/>
              <a:gd name="connsiteX5824" fmla="*/ 8071939 w 10031702"/>
              <a:gd name="connsiteY5824" fmla="*/ 1978794 h 10286998"/>
              <a:gd name="connsiteX5825" fmla="*/ 8053283 w 10031702"/>
              <a:gd name="connsiteY5825" fmla="*/ 1986683 h 10286998"/>
              <a:gd name="connsiteX5826" fmla="*/ 8048596 w 10031702"/>
              <a:gd name="connsiteY5826" fmla="*/ 1998897 h 10286998"/>
              <a:gd name="connsiteX5827" fmla="*/ 8041861 w 10031702"/>
              <a:gd name="connsiteY5827" fmla="*/ 1991514 h 10286998"/>
              <a:gd name="connsiteX5828" fmla="*/ 8037557 w 10031702"/>
              <a:gd name="connsiteY5828" fmla="*/ 1993334 h 10286998"/>
              <a:gd name="connsiteX5829" fmla="*/ 8006844 w 10031702"/>
              <a:gd name="connsiteY5829" fmla="*/ 1984786 h 10286998"/>
              <a:gd name="connsiteX5830" fmla="*/ 8028248 w 10031702"/>
              <a:gd name="connsiteY5830" fmla="*/ 1970570 h 10286998"/>
              <a:gd name="connsiteX5831" fmla="*/ 8023706 w 10031702"/>
              <a:gd name="connsiteY5831" fmla="*/ 1959075 h 10286998"/>
              <a:gd name="connsiteX5832" fmla="*/ 8079279 w 10031702"/>
              <a:gd name="connsiteY5832" fmla="*/ 1809737 h 10286998"/>
              <a:gd name="connsiteX5833" fmla="*/ 8109647 w 10031702"/>
              <a:gd name="connsiteY5833" fmla="*/ 1795263 h 10286998"/>
              <a:gd name="connsiteX5834" fmla="*/ 8104055 w 10031702"/>
              <a:gd name="connsiteY5834" fmla="*/ 1779163 h 10286998"/>
              <a:gd name="connsiteX5835" fmla="*/ 8151651 w 10031702"/>
              <a:gd name="connsiteY5835" fmla="*/ 1748988 h 10286998"/>
              <a:gd name="connsiteX5836" fmla="*/ 6947288 w 10031702"/>
              <a:gd name="connsiteY5836" fmla="*/ 1739943 h 10286998"/>
              <a:gd name="connsiteX5837" fmla="*/ 6958385 w 10031702"/>
              <a:gd name="connsiteY5837" fmla="*/ 1759462 h 10286998"/>
              <a:gd name="connsiteX5838" fmla="*/ 6963832 w 10031702"/>
              <a:gd name="connsiteY5838" fmla="*/ 1778482 h 10286998"/>
              <a:gd name="connsiteX5839" fmla="*/ 6912746 w 10031702"/>
              <a:gd name="connsiteY5839" fmla="*/ 1777067 h 10286998"/>
              <a:gd name="connsiteX5840" fmla="*/ 6916896 w 10031702"/>
              <a:gd name="connsiteY5840" fmla="*/ 1756957 h 10286998"/>
              <a:gd name="connsiteX5841" fmla="*/ 6947288 w 10031702"/>
              <a:gd name="connsiteY5841" fmla="*/ 1739943 h 10286998"/>
              <a:gd name="connsiteX5842" fmla="*/ 7199729 w 10031702"/>
              <a:gd name="connsiteY5842" fmla="*/ 1735689 h 10286998"/>
              <a:gd name="connsiteX5843" fmla="*/ 7202895 w 10031702"/>
              <a:gd name="connsiteY5843" fmla="*/ 1737722 h 10286998"/>
              <a:gd name="connsiteX5844" fmla="*/ 7200962 w 10031702"/>
              <a:gd name="connsiteY5844" fmla="*/ 1747702 h 10286998"/>
              <a:gd name="connsiteX5845" fmla="*/ 7186126 w 10031702"/>
              <a:gd name="connsiteY5845" fmla="*/ 1756884 h 10286998"/>
              <a:gd name="connsiteX5846" fmla="*/ 7148085 w 10031702"/>
              <a:gd name="connsiteY5846" fmla="*/ 1767381 h 10286998"/>
              <a:gd name="connsiteX5847" fmla="*/ 7140383 w 10031702"/>
              <a:gd name="connsiteY5847" fmla="*/ 1772412 h 10286998"/>
              <a:gd name="connsiteX5848" fmla="*/ 7199729 w 10031702"/>
              <a:gd name="connsiteY5848" fmla="*/ 1735689 h 10286998"/>
              <a:gd name="connsiteX5849" fmla="*/ 8551963 w 10031702"/>
              <a:gd name="connsiteY5849" fmla="*/ 1727857 h 10286998"/>
              <a:gd name="connsiteX5850" fmla="*/ 8430973 w 10031702"/>
              <a:gd name="connsiteY5850" fmla="*/ 1766297 h 10286998"/>
              <a:gd name="connsiteX5851" fmla="*/ 8551963 w 10031702"/>
              <a:gd name="connsiteY5851" fmla="*/ 1727857 h 10286998"/>
              <a:gd name="connsiteX5852" fmla="*/ 7639247 w 10031702"/>
              <a:gd name="connsiteY5852" fmla="*/ 1727595 h 10286998"/>
              <a:gd name="connsiteX5853" fmla="*/ 7643706 w 10031702"/>
              <a:gd name="connsiteY5853" fmla="*/ 1731443 h 10286998"/>
              <a:gd name="connsiteX5854" fmla="*/ 7625413 w 10031702"/>
              <a:gd name="connsiteY5854" fmla="*/ 1740736 h 10286998"/>
              <a:gd name="connsiteX5855" fmla="*/ 7639247 w 10031702"/>
              <a:gd name="connsiteY5855" fmla="*/ 1727595 h 10286998"/>
              <a:gd name="connsiteX5856" fmla="*/ 7541266 w 10031702"/>
              <a:gd name="connsiteY5856" fmla="*/ 1723698 h 10286998"/>
              <a:gd name="connsiteX5857" fmla="*/ 7622384 w 10031702"/>
              <a:gd name="connsiteY5857" fmla="*/ 1778515 h 10286998"/>
              <a:gd name="connsiteX5858" fmla="*/ 7629258 w 10031702"/>
              <a:gd name="connsiteY5858" fmla="*/ 1856703 h 10286998"/>
              <a:gd name="connsiteX5859" fmla="*/ 7627333 w 10031702"/>
              <a:gd name="connsiteY5859" fmla="*/ 1860462 h 10286998"/>
              <a:gd name="connsiteX5860" fmla="*/ 7632395 w 10031702"/>
              <a:gd name="connsiteY5860" fmla="*/ 1855726 h 10286998"/>
              <a:gd name="connsiteX5861" fmla="*/ 7641024 w 10031702"/>
              <a:gd name="connsiteY5861" fmla="*/ 1856216 h 10286998"/>
              <a:gd name="connsiteX5862" fmla="*/ 7659157 w 10031702"/>
              <a:gd name="connsiteY5862" fmla="*/ 1862807 h 10286998"/>
              <a:gd name="connsiteX5863" fmla="*/ 7657928 w 10031702"/>
              <a:gd name="connsiteY5863" fmla="*/ 1877789 h 10286998"/>
              <a:gd name="connsiteX5864" fmla="*/ 7643099 w 10031702"/>
              <a:gd name="connsiteY5864" fmla="*/ 1887828 h 10286998"/>
              <a:gd name="connsiteX5865" fmla="*/ 7611750 w 10031702"/>
              <a:gd name="connsiteY5865" fmla="*/ 1887896 h 10286998"/>
              <a:gd name="connsiteX5866" fmla="*/ 7613438 w 10031702"/>
              <a:gd name="connsiteY5866" fmla="*/ 1880683 h 10286998"/>
              <a:gd name="connsiteX5867" fmla="*/ 7575137 w 10031702"/>
              <a:gd name="connsiteY5867" fmla="*/ 1876217 h 10286998"/>
              <a:gd name="connsiteX5868" fmla="*/ 7543798 w 10031702"/>
              <a:gd name="connsiteY5868" fmla="*/ 1855610 h 10286998"/>
              <a:gd name="connsiteX5869" fmla="*/ 7531353 w 10031702"/>
              <a:gd name="connsiteY5869" fmla="*/ 1836897 h 10286998"/>
              <a:gd name="connsiteX5870" fmla="*/ 7527859 w 10031702"/>
              <a:gd name="connsiteY5870" fmla="*/ 1853693 h 10286998"/>
              <a:gd name="connsiteX5871" fmla="*/ 7490108 w 10031702"/>
              <a:gd name="connsiteY5871" fmla="*/ 1910727 h 10286998"/>
              <a:gd name="connsiteX5872" fmla="*/ 7462618 w 10031702"/>
              <a:gd name="connsiteY5872" fmla="*/ 1866424 h 10286998"/>
              <a:gd name="connsiteX5873" fmla="*/ 7515725 w 10031702"/>
              <a:gd name="connsiteY5873" fmla="*/ 1795144 h 10286998"/>
              <a:gd name="connsiteX5874" fmla="*/ 7517934 w 10031702"/>
              <a:gd name="connsiteY5874" fmla="*/ 1795353 h 10286998"/>
              <a:gd name="connsiteX5875" fmla="*/ 7518747 w 10031702"/>
              <a:gd name="connsiteY5875" fmla="*/ 1763682 h 10286998"/>
              <a:gd name="connsiteX5876" fmla="*/ 7529825 w 10031702"/>
              <a:gd name="connsiteY5876" fmla="*/ 1728927 h 10286998"/>
              <a:gd name="connsiteX5877" fmla="*/ 7541266 w 10031702"/>
              <a:gd name="connsiteY5877" fmla="*/ 1723698 h 10286998"/>
              <a:gd name="connsiteX5878" fmla="*/ 7101700 w 10031702"/>
              <a:gd name="connsiteY5878" fmla="*/ 1717308 h 10286998"/>
              <a:gd name="connsiteX5879" fmla="*/ 7140928 w 10031702"/>
              <a:gd name="connsiteY5879" fmla="*/ 1757624 h 10286998"/>
              <a:gd name="connsiteX5880" fmla="*/ 7117116 w 10031702"/>
              <a:gd name="connsiteY5880" fmla="*/ 1747389 h 10286998"/>
              <a:gd name="connsiteX5881" fmla="*/ 7096331 w 10031702"/>
              <a:gd name="connsiteY5881" fmla="*/ 1718910 h 10286998"/>
              <a:gd name="connsiteX5882" fmla="*/ 7101700 w 10031702"/>
              <a:gd name="connsiteY5882" fmla="*/ 1717308 h 10286998"/>
              <a:gd name="connsiteX5883" fmla="*/ 7816023 w 10031702"/>
              <a:gd name="connsiteY5883" fmla="*/ 1705534 h 10286998"/>
              <a:gd name="connsiteX5884" fmla="*/ 7795517 w 10031702"/>
              <a:gd name="connsiteY5884" fmla="*/ 1739212 h 10286998"/>
              <a:gd name="connsiteX5885" fmla="*/ 7816023 w 10031702"/>
              <a:gd name="connsiteY5885" fmla="*/ 1705534 h 10286998"/>
              <a:gd name="connsiteX5886" fmla="*/ 7483328 w 10031702"/>
              <a:gd name="connsiteY5886" fmla="*/ 1692721 h 10286998"/>
              <a:gd name="connsiteX5887" fmla="*/ 7488977 w 10031702"/>
              <a:gd name="connsiteY5887" fmla="*/ 1704498 h 10286998"/>
              <a:gd name="connsiteX5888" fmla="*/ 7482166 w 10031702"/>
              <a:gd name="connsiteY5888" fmla="*/ 1712971 h 10286998"/>
              <a:gd name="connsiteX5889" fmla="*/ 7479323 w 10031702"/>
              <a:gd name="connsiteY5889" fmla="*/ 1721209 h 10286998"/>
              <a:gd name="connsiteX5890" fmla="*/ 7467424 w 10031702"/>
              <a:gd name="connsiteY5890" fmla="*/ 1721908 h 10286998"/>
              <a:gd name="connsiteX5891" fmla="*/ 7470269 w 10031702"/>
              <a:gd name="connsiteY5891" fmla="*/ 1713668 h 10286998"/>
              <a:gd name="connsiteX5892" fmla="*/ 7483328 w 10031702"/>
              <a:gd name="connsiteY5892" fmla="*/ 1692721 h 10286998"/>
              <a:gd name="connsiteX5893" fmla="*/ 7885858 w 10031702"/>
              <a:gd name="connsiteY5893" fmla="*/ 1681099 h 10286998"/>
              <a:gd name="connsiteX5894" fmla="*/ 7897151 w 10031702"/>
              <a:gd name="connsiteY5894" fmla="*/ 1700745 h 10286998"/>
              <a:gd name="connsiteX5895" fmla="*/ 7888224 w 10031702"/>
              <a:gd name="connsiteY5895" fmla="*/ 1773237 h 10286998"/>
              <a:gd name="connsiteX5896" fmla="*/ 7873292 w 10031702"/>
              <a:gd name="connsiteY5896" fmla="*/ 1728938 h 10286998"/>
              <a:gd name="connsiteX5897" fmla="*/ 7885858 w 10031702"/>
              <a:gd name="connsiteY5897" fmla="*/ 1681099 h 10286998"/>
              <a:gd name="connsiteX5898" fmla="*/ 7713669 w 10031702"/>
              <a:gd name="connsiteY5898" fmla="*/ 1679194 h 10286998"/>
              <a:gd name="connsiteX5899" fmla="*/ 7715955 w 10031702"/>
              <a:gd name="connsiteY5899" fmla="*/ 1695498 h 10286998"/>
              <a:gd name="connsiteX5900" fmla="*/ 7708243 w 10031702"/>
              <a:gd name="connsiteY5900" fmla="*/ 1695950 h 10286998"/>
              <a:gd name="connsiteX5901" fmla="*/ 7684499 w 10031702"/>
              <a:gd name="connsiteY5901" fmla="*/ 1713783 h 10286998"/>
              <a:gd name="connsiteX5902" fmla="*/ 7682884 w 10031702"/>
              <a:gd name="connsiteY5902" fmla="*/ 1714090 h 10286998"/>
              <a:gd name="connsiteX5903" fmla="*/ 7689893 w 10031702"/>
              <a:gd name="connsiteY5903" fmla="*/ 1718467 h 10286998"/>
              <a:gd name="connsiteX5904" fmla="*/ 7699621 w 10031702"/>
              <a:gd name="connsiteY5904" fmla="*/ 1723129 h 10286998"/>
              <a:gd name="connsiteX5905" fmla="*/ 7699976 w 10031702"/>
              <a:gd name="connsiteY5905" fmla="*/ 1723691 h 10286998"/>
              <a:gd name="connsiteX5906" fmla="*/ 7702120 w 10031702"/>
              <a:gd name="connsiteY5906" fmla="*/ 1722863 h 10286998"/>
              <a:gd name="connsiteX5907" fmla="*/ 7716775 w 10031702"/>
              <a:gd name="connsiteY5907" fmla="*/ 1723530 h 10286998"/>
              <a:gd name="connsiteX5908" fmla="*/ 7712907 w 10031702"/>
              <a:gd name="connsiteY5908" fmla="*/ 1723758 h 10286998"/>
              <a:gd name="connsiteX5909" fmla="*/ 7717319 w 10031702"/>
              <a:gd name="connsiteY5909" fmla="*/ 1727413 h 10286998"/>
              <a:gd name="connsiteX5910" fmla="*/ 7704854 w 10031702"/>
              <a:gd name="connsiteY5910" fmla="*/ 1731413 h 10286998"/>
              <a:gd name="connsiteX5911" fmla="*/ 7706323 w 10031702"/>
              <a:gd name="connsiteY5911" fmla="*/ 1733737 h 10286998"/>
              <a:gd name="connsiteX5912" fmla="*/ 7712725 w 10031702"/>
              <a:gd name="connsiteY5912" fmla="*/ 1747341 h 10286998"/>
              <a:gd name="connsiteX5913" fmla="*/ 7704164 w 10031702"/>
              <a:gd name="connsiteY5913" fmla="*/ 1755193 h 10286998"/>
              <a:gd name="connsiteX5914" fmla="*/ 7711117 w 10031702"/>
              <a:gd name="connsiteY5914" fmla="*/ 1763308 h 10286998"/>
              <a:gd name="connsiteX5915" fmla="*/ 7702020 w 10031702"/>
              <a:gd name="connsiteY5915" fmla="*/ 1815140 h 10286998"/>
              <a:gd name="connsiteX5916" fmla="*/ 7681424 w 10031702"/>
              <a:gd name="connsiteY5916" fmla="*/ 1826791 h 10286998"/>
              <a:gd name="connsiteX5917" fmla="*/ 7655081 w 10031702"/>
              <a:gd name="connsiteY5917" fmla="*/ 1818352 h 10286998"/>
              <a:gd name="connsiteX5918" fmla="*/ 7652546 w 10031702"/>
              <a:gd name="connsiteY5918" fmla="*/ 1766327 h 10286998"/>
              <a:gd name="connsiteX5919" fmla="*/ 7689457 w 10031702"/>
              <a:gd name="connsiteY5919" fmla="*/ 1746952 h 10286998"/>
              <a:gd name="connsiteX5920" fmla="*/ 7685576 w 10031702"/>
              <a:gd name="connsiteY5920" fmla="*/ 1746887 h 10286998"/>
              <a:gd name="connsiteX5921" fmla="*/ 7678511 w 10031702"/>
              <a:gd name="connsiteY5921" fmla="*/ 1737978 h 10286998"/>
              <a:gd name="connsiteX5922" fmla="*/ 7671699 w 10031702"/>
              <a:gd name="connsiteY5922" fmla="*/ 1738348 h 10286998"/>
              <a:gd name="connsiteX5923" fmla="*/ 7664268 w 10031702"/>
              <a:gd name="connsiteY5923" fmla="*/ 1738356 h 10286998"/>
              <a:gd name="connsiteX5924" fmla="*/ 7663724 w 10031702"/>
              <a:gd name="connsiteY5924" fmla="*/ 1734474 h 10286998"/>
              <a:gd name="connsiteX5925" fmla="*/ 7674007 w 10031702"/>
              <a:gd name="connsiteY5925" fmla="*/ 1732297 h 10286998"/>
              <a:gd name="connsiteX5926" fmla="*/ 7662628 w 10031702"/>
              <a:gd name="connsiteY5926" fmla="*/ 1717944 h 10286998"/>
              <a:gd name="connsiteX5927" fmla="*/ 7653261 w 10031702"/>
              <a:gd name="connsiteY5927" fmla="*/ 1719728 h 10286998"/>
              <a:gd name="connsiteX5928" fmla="*/ 7659434 w 10031702"/>
              <a:gd name="connsiteY5928" fmla="*/ 1712604 h 10286998"/>
              <a:gd name="connsiteX5929" fmla="*/ 7653500 w 10031702"/>
              <a:gd name="connsiteY5929" fmla="*/ 1701927 h 10286998"/>
              <a:gd name="connsiteX5930" fmla="*/ 7652417 w 10031702"/>
              <a:gd name="connsiteY5930" fmla="*/ 1690350 h 10286998"/>
              <a:gd name="connsiteX5931" fmla="*/ 7663653 w 10031702"/>
              <a:gd name="connsiteY5931" fmla="*/ 1694536 h 10286998"/>
              <a:gd name="connsiteX5932" fmla="*/ 7667127 w 10031702"/>
              <a:gd name="connsiteY5932" fmla="*/ 1698593 h 10286998"/>
              <a:gd name="connsiteX5933" fmla="*/ 7671006 w 10031702"/>
              <a:gd name="connsiteY5933" fmla="*/ 1698658 h 10286998"/>
              <a:gd name="connsiteX5934" fmla="*/ 7670878 w 10031702"/>
              <a:gd name="connsiteY5934" fmla="*/ 1699932 h 10286998"/>
              <a:gd name="connsiteX5935" fmla="*/ 7686946 w 10031702"/>
              <a:gd name="connsiteY5935" fmla="*/ 1693091 h 10286998"/>
              <a:gd name="connsiteX5936" fmla="*/ 7713669 w 10031702"/>
              <a:gd name="connsiteY5936" fmla="*/ 1679194 h 10286998"/>
              <a:gd name="connsiteX5937" fmla="*/ 7037023 w 10031702"/>
              <a:gd name="connsiteY5937" fmla="*/ 1666450 h 10286998"/>
              <a:gd name="connsiteX5938" fmla="*/ 7052546 w 10031702"/>
              <a:gd name="connsiteY5938" fmla="*/ 1676413 h 10286998"/>
              <a:gd name="connsiteX5939" fmla="*/ 7050729 w 10031702"/>
              <a:gd name="connsiteY5939" fmla="*/ 1699736 h 10286998"/>
              <a:gd name="connsiteX5940" fmla="*/ 7051811 w 10031702"/>
              <a:gd name="connsiteY5940" fmla="*/ 1715125 h 10286998"/>
              <a:gd name="connsiteX5941" fmla="*/ 7043578 w 10031702"/>
              <a:gd name="connsiteY5941" fmla="*/ 1724537 h 10286998"/>
              <a:gd name="connsiteX5942" fmla="*/ 7027648 w 10031702"/>
              <a:gd name="connsiteY5942" fmla="*/ 1694720 h 10286998"/>
              <a:gd name="connsiteX5943" fmla="*/ 7037023 w 10031702"/>
              <a:gd name="connsiteY5943" fmla="*/ 1666450 h 10286998"/>
              <a:gd name="connsiteX5944" fmla="*/ 7463173 w 10031702"/>
              <a:gd name="connsiteY5944" fmla="*/ 1661615 h 10286998"/>
              <a:gd name="connsiteX5945" fmla="*/ 7459267 w 10031702"/>
              <a:gd name="connsiteY5945" fmla="*/ 1687005 h 10286998"/>
              <a:gd name="connsiteX5946" fmla="*/ 7448744 w 10031702"/>
              <a:gd name="connsiteY5946" fmla="*/ 1691816 h 10286998"/>
              <a:gd name="connsiteX5947" fmla="*/ 7446996 w 10031702"/>
              <a:gd name="connsiteY5947" fmla="*/ 1679339 h 10286998"/>
              <a:gd name="connsiteX5948" fmla="*/ 7453816 w 10031702"/>
              <a:gd name="connsiteY5948" fmla="*/ 1674744 h 10286998"/>
              <a:gd name="connsiteX5949" fmla="*/ 7455768 w 10031702"/>
              <a:gd name="connsiteY5949" fmla="*/ 1662050 h 10286998"/>
              <a:gd name="connsiteX5950" fmla="*/ 7463173 w 10031702"/>
              <a:gd name="connsiteY5950" fmla="*/ 1661615 h 10286998"/>
              <a:gd name="connsiteX5951" fmla="*/ 7512653 w 10031702"/>
              <a:gd name="connsiteY5951" fmla="*/ 1636346 h 10286998"/>
              <a:gd name="connsiteX5952" fmla="*/ 7522200 w 10031702"/>
              <a:gd name="connsiteY5952" fmla="*/ 1638390 h 10286998"/>
              <a:gd name="connsiteX5953" fmla="*/ 7521207 w 10031702"/>
              <a:gd name="connsiteY5953" fmla="*/ 1658770 h 10286998"/>
              <a:gd name="connsiteX5954" fmla="*/ 7488545 w 10031702"/>
              <a:gd name="connsiteY5954" fmla="*/ 1672881 h 10286998"/>
              <a:gd name="connsiteX5955" fmla="*/ 7486285 w 10031702"/>
              <a:gd name="connsiteY5955" fmla="*/ 1656757 h 10286998"/>
              <a:gd name="connsiteX5956" fmla="*/ 7512653 w 10031702"/>
              <a:gd name="connsiteY5956" fmla="*/ 1636346 h 10286998"/>
              <a:gd name="connsiteX5957" fmla="*/ 7905000 w 10031702"/>
              <a:gd name="connsiteY5957" fmla="*/ 1602299 h 10286998"/>
              <a:gd name="connsiteX5958" fmla="*/ 7918765 w 10031702"/>
              <a:gd name="connsiteY5958" fmla="*/ 1616081 h 10286998"/>
              <a:gd name="connsiteX5959" fmla="*/ 7903293 w 10031702"/>
              <a:gd name="connsiteY5959" fmla="*/ 1675420 h 10286998"/>
              <a:gd name="connsiteX5960" fmla="*/ 7876718 w 10031702"/>
              <a:gd name="connsiteY5960" fmla="*/ 1653417 h 10286998"/>
              <a:gd name="connsiteX5961" fmla="*/ 7878355 w 10031702"/>
              <a:gd name="connsiteY5961" fmla="*/ 1629728 h 10286998"/>
              <a:gd name="connsiteX5962" fmla="*/ 7905000 w 10031702"/>
              <a:gd name="connsiteY5962" fmla="*/ 1602299 h 10286998"/>
              <a:gd name="connsiteX5963" fmla="*/ 7467818 w 10031702"/>
              <a:gd name="connsiteY5963" fmla="*/ 1597314 h 10286998"/>
              <a:gd name="connsiteX5964" fmla="*/ 7445947 w 10031702"/>
              <a:gd name="connsiteY5964" fmla="*/ 1659460 h 10286998"/>
              <a:gd name="connsiteX5965" fmla="*/ 7467818 w 10031702"/>
              <a:gd name="connsiteY5965" fmla="*/ 1597314 h 10286998"/>
              <a:gd name="connsiteX5966" fmla="*/ 6914831 w 10031702"/>
              <a:gd name="connsiteY5966" fmla="*/ 1595247 h 10286998"/>
              <a:gd name="connsiteX5967" fmla="*/ 6934123 w 10031702"/>
              <a:gd name="connsiteY5967" fmla="*/ 1599286 h 10286998"/>
              <a:gd name="connsiteX5968" fmla="*/ 6889971 w 10031702"/>
              <a:gd name="connsiteY5968" fmla="*/ 1644745 h 10286998"/>
              <a:gd name="connsiteX5969" fmla="*/ 6914831 w 10031702"/>
              <a:gd name="connsiteY5969" fmla="*/ 1595247 h 10286998"/>
              <a:gd name="connsiteX5970" fmla="*/ 7256859 w 10031702"/>
              <a:gd name="connsiteY5970" fmla="*/ 1569951 h 10286998"/>
              <a:gd name="connsiteX5971" fmla="*/ 7276497 w 10031702"/>
              <a:gd name="connsiteY5971" fmla="*/ 1581957 h 10286998"/>
              <a:gd name="connsiteX5972" fmla="*/ 7238544 w 10031702"/>
              <a:gd name="connsiteY5972" fmla="*/ 1599912 h 10286998"/>
              <a:gd name="connsiteX5973" fmla="*/ 7232784 w 10031702"/>
              <a:gd name="connsiteY5973" fmla="*/ 1601607 h 10286998"/>
              <a:gd name="connsiteX5974" fmla="*/ 7235124 w 10031702"/>
              <a:gd name="connsiteY5974" fmla="*/ 1602756 h 10286998"/>
              <a:gd name="connsiteX5975" fmla="*/ 7071712 w 10031702"/>
              <a:gd name="connsiteY5975" fmla="*/ 1658802 h 10286998"/>
              <a:gd name="connsiteX5976" fmla="*/ 7059741 w 10031702"/>
              <a:gd name="connsiteY5976" fmla="*/ 1659234 h 10286998"/>
              <a:gd name="connsiteX5977" fmla="*/ 7056189 w 10031702"/>
              <a:gd name="connsiteY5977" fmla="*/ 1661117 h 10286998"/>
              <a:gd name="connsiteX5978" fmla="*/ 7044146 w 10031702"/>
              <a:gd name="connsiteY5978" fmla="*/ 1661475 h 10286998"/>
              <a:gd name="connsiteX5979" fmla="*/ 7042633 w 10031702"/>
              <a:gd name="connsiteY5979" fmla="*/ 1659850 h 10286998"/>
              <a:gd name="connsiteX5980" fmla="*/ 7015980 w 10031702"/>
              <a:gd name="connsiteY5980" fmla="*/ 1660811 h 10286998"/>
              <a:gd name="connsiteX5981" fmla="*/ 7031869 w 10031702"/>
              <a:gd name="connsiteY5981" fmla="*/ 1644531 h 10286998"/>
              <a:gd name="connsiteX5982" fmla="*/ 7031553 w 10031702"/>
              <a:gd name="connsiteY5982" fmla="*/ 1634427 h 10286998"/>
              <a:gd name="connsiteX5983" fmla="*/ 7064345 w 10031702"/>
              <a:gd name="connsiteY5983" fmla="*/ 1614819 h 10286998"/>
              <a:gd name="connsiteX5984" fmla="*/ 7066447 w 10031702"/>
              <a:gd name="connsiteY5984" fmla="*/ 1617365 h 10286998"/>
              <a:gd name="connsiteX5985" fmla="*/ 7080185 w 10031702"/>
              <a:gd name="connsiteY5985" fmla="*/ 1608014 h 10286998"/>
              <a:gd name="connsiteX5986" fmla="*/ 7173243 w 10031702"/>
              <a:gd name="connsiteY5986" fmla="*/ 1582710 h 10286998"/>
              <a:gd name="connsiteX5987" fmla="*/ 7205010 w 10031702"/>
              <a:gd name="connsiteY5987" fmla="*/ 1587959 h 10286998"/>
              <a:gd name="connsiteX5988" fmla="*/ 7214424 w 10031702"/>
              <a:gd name="connsiteY5988" fmla="*/ 1592585 h 10286998"/>
              <a:gd name="connsiteX5989" fmla="*/ 7222954 w 10031702"/>
              <a:gd name="connsiteY5989" fmla="*/ 1582224 h 10286998"/>
              <a:gd name="connsiteX5990" fmla="*/ 7256859 w 10031702"/>
              <a:gd name="connsiteY5990" fmla="*/ 1569951 h 10286998"/>
              <a:gd name="connsiteX5991" fmla="*/ 6754288 w 10031702"/>
              <a:gd name="connsiteY5991" fmla="*/ 1563109 h 10286998"/>
              <a:gd name="connsiteX5992" fmla="*/ 6775142 w 10031702"/>
              <a:gd name="connsiteY5992" fmla="*/ 1584733 h 10286998"/>
              <a:gd name="connsiteX5993" fmla="*/ 6772247 w 10031702"/>
              <a:gd name="connsiteY5993" fmla="*/ 1594844 h 10286998"/>
              <a:gd name="connsiteX5994" fmla="*/ 6754288 w 10031702"/>
              <a:gd name="connsiteY5994" fmla="*/ 1563109 h 10286998"/>
              <a:gd name="connsiteX5995" fmla="*/ 7853786 w 10031702"/>
              <a:gd name="connsiteY5995" fmla="*/ 1546208 h 10286998"/>
              <a:gd name="connsiteX5996" fmla="*/ 7858765 w 10031702"/>
              <a:gd name="connsiteY5996" fmla="*/ 1553956 h 10286998"/>
              <a:gd name="connsiteX5997" fmla="*/ 7844991 w 10031702"/>
              <a:gd name="connsiteY5997" fmla="*/ 1566825 h 10286998"/>
              <a:gd name="connsiteX5998" fmla="*/ 7845551 w 10031702"/>
              <a:gd name="connsiteY5998" fmla="*/ 1570812 h 10286998"/>
              <a:gd name="connsiteX5999" fmla="*/ 7854394 w 10031702"/>
              <a:gd name="connsiteY5999" fmla="*/ 1578334 h 10286998"/>
              <a:gd name="connsiteX6000" fmla="*/ 7859982 w 10031702"/>
              <a:gd name="connsiteY6000" fmla="*/ 1618209 h 10286998"/>
              <a:gd name="connsiteX6001" fmla="*/ 7819169 w 10031702"/>
              <a:gd name="connsiteY6001" fmla="*/ 1632667 h 10286998"/>
              <a:gd name="connsiteX6002" fmla="*/ 7798179 w 10031702"/>
              <a:gd name="connsiteY6002" fmla="*/ 1621839 h 10286998"/>
              <a:gd name="connsiteX6003" fmla="*/ 7795337 w 10031702"/>
              <a:gd name="connsiteY6003" fmla="*/ 1573762 h 10286998"/>
              <a:gd name="connsiteX6004" fmla="*/ 7836708 w 10031702"/>
              <a:gd name="connsiteY6004" fmla="*/ 1563291 h 10286998"/>
              <a:gd name="connsiteX6005" fmla="*/ 7839452 w 10031702"/>
              <a:gd name="connsiteY6005" fmla="*/ 1555091 h 10286998"/>
              <a:gd name="connsiteX6006" fmla="*/ 7853786 w 10031702"/>
              <a:gd name="connsiteY6006" fmla="*/ 1546208 h 10286998"/>
              <a:gd name="connsiteX6007" fmla="*/ 6915241 w 10031702"/>
              <a:gd name="connsiteY6007" fmla="*/ 1536748 h 10286998"/>
              <a:gd name="connsiteX6008" fmla="*/ 6922794 w 10031702"/>
              <a:gd name="connsiteY6008" fmla="*/ 1540707 h 10286998"/>
              <a:gd name="connsiteX6009" fmla="*/ 6915241 w 10031702"/>
              <a:gd name="connsiteY6009" fmla="*/ 1536748 h 10286998"/>
              <a:gd name="connsiteX6010" fmla="*/ 8207187 w 10031702"/>
              <a:gd name="connsiteY6010" fmla="*/ 1521404 h 10286998"/>
              <a:gd name="connsiteX6011" fmla="*/ 8214750 w 10031702"/>
              <a:gd name="connsiteY6011" fmla="*/ 1522545 h 10286998"/>
              <a:gd name="connsiteX6012" fmla="*/ 8217766 w 10031702"/>
              <a:gd name="connsiteY6012" fmla="*/ 1530716 h 10286998"/>
              <a:gd name="connsiteX6013" fmla="*/ 8216135 w 10031702"/>
              <a:gd name="connsiteY6013" fmla="*/ 1546933 h 10286998"/>
              <a:gd name="connsiteX6014" fmla="*/ 8207655 w 10031702"/>
              <a:gd name="connsiteY6014" fmla="*/ 1554912 h 10286998"/>
              <a:gd name="connsiteX6015" fmla="*/ 8200397 w 10031702"/>
              <a:gd name="connsiteY6015" fmla="*/ 1550731 h 10286998"/>
              <a:gd name="connsiteX6016" fmla="*/ 8192733 w 10031702"/>
              <a:gd name="connsiteY6016" fmla="*/ 1550602 h 10286998"/>
              <a:gd name="connsiteX6017" fmla="*/ 8193140 w 10031702"/>
              <a:gd name="connsiteY6017" fmla="*/ 1546548 h 10286998"/>
              <a:gd name="connsiteX6018" fmla="*/ 8189715 w 10031702"/>
              <a:gd name="connsiteY6018" fmla="*/ 1542430 h 10286998"/>
              <a:gd name="connsiteX6019" fmla="*/ 8199011 w 10031702"/>
              <a:gd name="connsiteY6019" fmla="*/ 1526342 h 10286998"/>
              <a:gd name="connsiteX6020" fmla="*/ 8207187 w 10031702"/>
              <a:gd name="connsiteY6020" fmla="*/ 1521404 h 10286998"/>
              <a:gd name="connsiteX6021" fmla="*/ 6891888 w 10031702"/>
              <a:gd name="connsiteY6021" fmla="*/ 1517559 h 10286998"/>
              <a:gd name="connsiteX6022" fmla="*/ 6865792 w 10031702"/>
              <a:gd name="connsiteY6022" fmla="*/ 1540657 h 10286998"/>
              <a:gd name="connsiteX6023" fmla="*/ 6891888 w 10031702"/>
              <a:gd name="connsiteY6023" fmla="*/ 1517559 h 10286998"/>
              <a:gd name="connsiteX6024" fmla="*/ 7358301 w 10031702"/>
              <a:gd name="connsiteY6024" fmla="*/ 1508542 h 10286998"/>
              <a:gd name="connsiteX6025" fmla="*/ 7365270 w 10031702"/>
              <a:gd name="connsiteY6025" fmla="*/ 1508658 h 10286998"/>
              <a:gd name="connsiteX6026" fmla="*/ 7358301 w 10031702"/>
              <a:gd name="connsiteY6026" fmla="*/ 1508542 h 10286998"/>
              <a:gd name="connsiteX6027" fmla="*/ 7308556 w 10031702"/>
              <a:gd name="connsiteY6027" fmla="*/ 1494569 h 10286998"/>
              <a:gd name="connsiteX6028" fmla="*/ 7320594 w 10031702"/>
              <a:gd name="connsiteY6028" fmla="*/ 1525564 h 10286998"/>
              <a:gd name="connsiteX6029" fmla="*/ 7313511 w 10031702"/>
              <a:gd name="connsiteY6029" fmla="*/ 1529944 h 10286998"/>
              <a:gd name="connsiteX6030" fmla="*/ 7304776 w 10031702"/>
              <a:gd name="connsiteY6030" fmla="*/ 1522531 h 10286998"/>
              <a:gd name="connsiteX6031" fmla="*/ 7301470 w 10031702"/>
              <a:gd name="connsiteY6031" fmla="*/ 1498947 h 10286998"/>
              <a:gd name="connsiteX6032" fmla="*/ 7308556 w 10031702"/>
              <a:gd name="connsiteY6032" fmla="*/ 1494569 h 10286998"/>
              <a:gd name="connsiteX6033" fmla="*/ 7353250 w 10031702"/>
              <a:gd name="connsiteY6033" fmla="*/ 1492922 h 10286998"/>
              <a:gd name="connsiteX6034" fmla="*/ 7363365 w 10031702"/>
              <a:gd name="connsiteY6034" fmla="*/ 1498688 h 10286998"/>
              <a:gd name="connsiteX6035" fmla="*/ 7353335 w 10031702"/>
              <a:gd name="connsiteY6035" fmla="*/ 1511019 h 10286998"/>
              <a:gd name="connsiteX6036" fmla="*/ 7347274 w 10031702"/>
              <a:gd name="connsiteY6036" fmla="*/ 1495719 h 10286998"/>
              <a:gd name="connsiteX6037" fmla="*/ 7353250 w 10031702"/>
              <a:gd name="connsiteY6037" fmla="*/ 1492922 h 10286998"/>
              <a:gd name="connsiteX6038" fmla="*/ 7934054 w 10031702"/>
              <a:gd name="connsiteY6038" fmla="*/ 1488616 h 10286998"/>
              <a:gd name="connsiteX6039" fmla="*/ 7963090 w 10031702"/>
              <a:gd name="connsiteY6039" fmla="*/ 1500627 h 10286998"/>
              <a:gd name="connsiteX6040" fmla="*/ 7965713 w 10031702"/>
              <a:gd name="connsiteY6040" fmla="*/ 1523635 h 10286998"/>
              <a:gd name="connsiteX6041" fmla="*/ 7907950 w 10031702"/>
              <a:gd name="connsiteY6041" fmla="*/ 1517658 h 10286998"/>
              <a:gd name="connsiteX6042" fmla="*/ 7934054 w 10031702"/>
              <a:gd name="connsiteY6042" fmla="*/ 1488616 h 10286998"/>
              <a:gd name="connsiteX6043" fmla="*/ 7541853 w 10031702"/>
              <a:gd name="connsiteY6043" fmla="*/ 1482528 h 10286998"/>
              <a:gd name="connsiteX6044" fmla="*/ 7577344 w 10031702"/>
              <a:gd name="connsiteY6044" fmla="*/ 1512598 h 10286998"/>
              <a:gd name="connsiteX6045" fmla="*/ 7582052 w 10031702"/>
              <a:gd name="connsiteY6045" fmla="*/ 1526546 h 10286998"/>
              <a:gd name="connsiteX6046" fmla="*/ 7570284 w 10031702"/>
              <a:gd name="connsiteY6046" fmla="*/ 1542593 h 10286998"/>
              <a:gd name="connsiteX6047" fmla="*/ 7533714 w 10031702"/>
              <a:gd name="connsiteY6047" fmla="*/ 1499474 h 10286998"/>
              <a:gd name="connsiteX6048" fmla="*/ 7541853 w 10031702"/>
              <a:gd name="connsiteY6048" fmla="*/ 1482528 h 10286998"/>
              <a:gd name="connsiteX6049" fmla="*/ 6992312 w 10031702"/>
              <a:gd name="connsiteY6049" fmla="*/ 1470904 h 10286998"/>
              <a:gd name="connsiteX6050" fmla="*/ 7001074 w 10031702"/>
              <a:gd name="connsiteY6050" fmla="*/ 1489399 h 10286998"/>
              <a:gd name="connsiteX6051" fmla="*/ 6984748 w 10031702"/>
              <a:gd name="connsiteY6051" fmla="*/ 1539596 h 10286998"/>
              <a:gd name="connsiteX6052" fmla="*/ 6968359 w 10031702"/>
              <a:gd name="connsiteY6052" fmla="*/ 1506527 h 10286998"/>
              <a:gd name="connsiteX6053" fmla="*/ 6992312 w 10031702"/>
              <a:gd name="connsiteY6053" fmla="*/ 1470904 h 10286998"/>
              <a:gd name="connsiteX6054" fmla="*/ 7366802 w 10031702"/>
              <a:gd name="connsiteY6054" fmla="*/ 1455640 h 10286998"/>
              <a:gd name="connsiteX6055" fmla="*/ 7376639 w 10031702"/>
              <a:gd name="connsiteY6055" fmla="*/ 1455889 h 10286998"/>
              <a:gd name="connsiteX6056" fmla="*/ 7388589 w 10031702"/>
              <a:gd name="connsiteY6056" fmla="*/ 1460966 h 10286998"/>
              <a:gd name="connsiteX6057" fmla="*/ 7398438 w 10031702"/>
              <a:gd name="connsiteY6057" fmla="*/ 1476645 h 10286998"/>
              <a:gd name="connsiteX6058" fmla="*/ 7399568 w 10031702"/>
              <a:gd name="connsiteY6058" fmla="*/ 1484707 h 10286998"/>
              <a:gd name="connsiteX6059" fmla="*/ 7366549 w 10031702"/>
              <a:gd name="connsiteY6059" fmla="*/ 1494776 h 10286998"/>
              <a:gd name="connsiteX6060" fmla="*/ 7350646 w 10031702"/>
              <a:gd name="connsiteY6060" fmla="*/ 1463193 h 10286998"/>
              <a:gd name="connsiteX6061" fmla="*/ 7357671 w 10031702"/>
              <a:gd name="connsiteY6061" fmla="*/ 1458717 h 10286998"/>
              <a:gd name="connsiteX6062" fmla="*/ 7366802 w 10031702"/>
              <a:gd name="connsiteY6062" fmla="*/ 1455640 h 10286998"/>
              <a:gd name="connsiteX6063" fmla="*/ 7076553 w 10031702"/>
              <a:gd name="connsiteY6063" fmla="*/ 1451246 h 10286998"/>
              <a:gd name="connsiteX6064" fmla="*/ 7075275 w 10031702"/>
              <a:gd name="connsiteY6064" fmla="*/ 1454098 h 10286998"/>
              <a:gd name="connsiteX6065" fmla="*/ 7077060 w 10031702"/>
              <a:gd name="connsiteY6065" fmla="*/ 1465042 h 10286998"/>
              <a:gd name="connsiteX6066" fmla="*/ 7094445 w 10031702"/>
              <a:gd name="connsiteY6066" fmla="*/ 1485995 h 10286998"/>
              <a:gd name="connsiteX6067" fmla="*/ 7093110 w 10031702"/>
              <a:gd name="connsiteY6067" fmla="*/ 1494935 h 10286998"/>
              <a:gd name="connsiteX6068" fmla="*/ 7081525 w 10031702"/>
              <a:gd name="connsiteY6068" fmla="*/ 1492399 h 10286998"/>
              <a:gd name="connsiteX6069" fmla="*/ 7081966 w 10031702"/>
              <a:gd name="connsiteY6069" fmla="*/ 1477987 h 10286998"/>
              <a:gd name="connsiteX6070" fmla="*/ 7071714 w 10031702"/>
              <a:gd name="connsiteY6070" fmla="*/ 1466509 h 10286998"/>
              <a:gd name="connsiteX6071" fmla="*/ 7072155 w 10031702"/>
              <a:gd name="connsiteY6071" fmla="*/ 1452096 h 10286998"/>
              <a:gd name="connsiteX6072" fmla="*/ 7076553 w 10031702"/>
              <a:gd name="connsiteY6072" fmla="*/ 1451246 h 10286998"/>
              <a:gd name="connsiteX6073" fmla="*/ 7835568 w 10031702"/>
              <a:gd name="connsiteY6073" fmla="*/ 1447818 h 10286998"/>
              <a:gd name="connsiteX6074" fmla="*/ 7841618 w 10031702"/>
              <a:gd name="connsiteY6074" fmla="*/ 1464000 h 10286998"/>
              <a:gd name="connsiteX6075" fmla="*/ 7817815 w 10031702"/>
              <a:gd name="connsiteY6075" fmla="*/ 1471643 h 10286998"/>
              <a:gd name="connsiteX6076" fmla="*/ 7811763 w 10031702"/>
              <a:gd name="connsiteY6076" fmla="*/ 1455459 h 10286998"/>
              <a:gd name="connsiteX6077" fmla="*/ 7835568 w 10031702"/>
              <a:gd name="connsiteY6077" fmla="*/ 1447818 h 10286998"/>
              <a:gd name="connsiteX6078" fmla="*/ 7185795 w 10031702"/>
              <a:gd name="connsiteY6078" fmla="*/ 1435473 h 10286998"/>
              <a:gd name="connsiteX6079" fmla="*/ 7199406 w 10031702"/>
              <a:gd name="connsiteY6079" fmla="*/ 1435687 h 10286998"/>
              <a:gd name="connsiteX6080" fmla="*/ 7214270 w 10031702"/>
              <a:gd name="connsiteY6080" fmla="*/ 1450091 h 10286998"/>
              <a:gd name="connsiteX6081" fmla="*/ 7172641 w 10031702"/>
              <a:gd name="connsiteY6081" fmla="*/ 1491252 h 10286998"/>
              <a:gd name="connsiteX6082" fmla="*/ 7158707 w 10031702"/>
              <a:gd name="connsiteY6082" fmla="*/ 1466967 h 10286998"/>
              <a:gd name="connsiteX6083" fmla="*/ 7185795 w 10031702"/>
              <a:gd name="connsiteY6083" fmla="*/ 1435473 h 10286998"/>
              <a:gd name="connsiteX6084" fmla="*/ 8272462 w 10031702"/>
              <a:gd name="connsiteY6084" fmla="*/ 1432787 h 10286998"/>
              <a:gd name="connsiteX6085" fmla="*/ 8307446 w 10031702"/>
              <a:gd name="connsiteY6085" fmla="*/ 1444308 h 10286998"/>
              <a:gd name="connsiteX6086" fmla="*/ 8314811 w 10031702"/>
              <a:gd name="connsiteY6086" fmla="*/ 1448525 h 10286998"/>
              <a:gd name="connsiteX6087" fmla="*/ 8322175 w 10031702"/>
              <a:gd name="connsiteY6087" fmla="*/ 1452741 h 10286998"/>
              <a:gd name="connsiteX6088" fmla="*/ 8326367 w 10031702"/>
              <a:gd name="connsiteY6088" fmla="*/ 1459464 h 10286998"/>
              <a:gd name="connsiteX6089" fmla="*/ 8324418 w 10031702"/>
              <a:gd name="connsiteY6089" fmla="*/ 1469152 h 10286998"/>
              <a:gd name="connsiteX6090" fmla="*/ 8256907 w 10031702"/>
              <a:gd name="connsiteY6090" fmla="*/ 1443464 h 10286998"/>
              <a:gd name="connsiteX6091" fmla="*/ 8261616 w 10031702"/>
              <a:gd name="connsiteY6091" fmla="*/ 1435356 h 10286998"/>
              <a:gd name="connsiteX6092" fmla="*/ 8272462 w 10031702"/>
              <a:gd name="connsiteY6092" fmla="*/ 1432787 h 10286998"/>
              <a:gd name="connsiteX6093" fmla="*/ 7584515 w 10031702"/>
              <a:gd name="connsiteY6093" fmla="*/ 1425646 h 10286998"/>
              <a:gd name="connsiteX6094" fmla="*/ 7612825 w 10031702"/>
              <a:gd name="connsiteY6094" fmla="*/ 1443814 h 10286998"/>
              <a:gd name="connsiteX6095" fmla="*/ 7611552 w 10031702"/>
              <a:gd name="connsiteY6095" fmla="*/ 1487318 h 10286998"/>
              <a:gd name="connsiteX6096" fmla="*/ 7591362 w 10031702"/>
              <a:gd name="connsiteY6096" fmla="*/ 1492827 h 10286998"/>
              <a:gd name="connsiteX6097" fmla="*/ 7589550 w 10031702"/>
              <a:gd name="connsiteY6097" fmla="*/ 1491214 h 10286998"/>
              <a:gd name="connsiteX6098" fmla="*/ 7550869 w 10031702"/>
              <a:gd name="connsiteY6098" fmla="*/ 1471196 h 10286998"/>
              <a:gd name="connsiteX6099" fmla="*/ 7545628 w 10031702"/>
              <a:gd name="connsiteY6099" fmla="*/ 1446988 h 10286998"/>
              <a:gd name="connsiteX6100" fmla="*/ 7557529 w 10031702"/>
              <a:gd name="connsiteY6100" fmla="*/ 1443166 h 10286998"/>
              <a:gd name="connsiteX6101" fmla="*/ 7575185 w 10031702"/>
              <a:gd name="connsiteY6101" fmla="*/ 1453238 h 10286998"/>
              <a:gd name="connsiteX6102" fmla="*/ 7575009 w 10031702"/>
              <a:gd name="connsiteY6102" fmla="*/ 1444783 h 10286998"/>
              <a:gd name="connsiteX6103" fmla="*/ 7584515 w 10031702"/>
              <a:gd name="connsiteY6103" fmla="*/ 1425646 h 10286998"/>
              <a:gd name="connsiteX6104" fmla="*/ 7063840 w 10031702"/>
              <a:gd name="connsiteY6104" fmla="*/ 1422271 h 10286998"/>
              <a:gd name="connsiteX6105" fmla="*/ 7068711 w 10031702"/>
              <a:gd name="connsiteY6105" fmla="*/ 1450333 h 10286998"/>
              <a:gd name="connsiteX6106" fmla="*/ 7066761 w 10031702"/>
              <a:gd name="connsiteY6106" fmla="*/ 1439109 h 10286998"/>
              <a:gd name="connsiteX6107" fmla="*/ 7060280 w 10031702"/>
              <a:gd name="connsiteY6107" fmla="*/ 1434948 h 10286998"/>
              <a:gd name="connsiteX6108" fmla="*/ 7063840 w 10031702"/>
              <a:gd name="connsiteY6108" fmla="*/ 1422271 h 10286998"/>
              <a:gd name="connsiteX6109" fmla="*/ 6966234 w 10031702"/>
              <a:gd name="connsiteY6109" fmla="*/ 1422118 h 10286998"/>
              <a:gd name="connsiteX6110" fmla="*/ 6975648 w 10031702"/>
              <a:gd name="connsiteY6110" fmla="*/ 1440596 h 10286998"/>
              <a:gd name="connsiteX6111" fmla="*/ 6957183 w 10031702"/>
              <a:gd name="connsiteY6111" fmla="*/ 1506780 h 10286998"/>
              <a:gd name="connsiteX6112" fmla="*/ 6921053 w 10031702"/>
              <a:gd name="connsiteY6112" fmla="*/ 1496719 h 10286998"/>
              <a:gd name="connsiteX6113" fmla="*/ 6966234 w 10031702"/>
              <a:gd name="connsiteY6113" fmla="*/ 1422118 h 10286998"/>
              <a:gd name="connsiteX6114" fmla="*/ 7695893 w 10031702"/>
              <a:gd name="connsiteY6114" fmla="*/ 1416995 h 10286998"/>
              <a:gd name="connsiteX6115" fmla="*/ 7734878 w 10031702"/>
              <a:gd name="connsiteY6115" fmla="*/ 1442625 h 10286998"/>
              <a:gd name="connsiteX6116" fmla="*/ 7684297 w 10031702"/>
              <a:gd name="connsiteY6116" fmla="*/ 1418096 h 10286998"/>
              <a:gd name="connsiteX6117" fmla="*/ 7695893 w 10031702"/>
              <a:gd name="connsiteY6117" fmla="*/ 1416995 h 10286998"/>
              <a:gd name="connsiteX6118" fmla="*/ 6823921 w 10031702"/>
              <a:gd name="connsiteY6118" fmla="*/ 1414420 h 10286998"/>
              <a:gd name="connsiteX6119" fmla="*/ 6838287 w 10031702"/>
              <a:gd name="connsiteY6119" fmla="*/ 1462010 h 10286998"/>
              <a:gd name="connsiteX6120" fmla="*/ 6810442 w 10031702"/>
              <a:gd name="connsiteY6120" fmla="*/ 1455574 h 10286998"/>
              <a:gd name="connsiteX6121" fmla="*/ 6804943 w 10031702"/>
              <a:gd name="connsiteY6121" fmla="*/ 1443788 h 10286998"/>
              <a:gd name="connsiteX6122" fmla="*/ 6805395 w 10031702"/>
              <a:gd name="connsiteY6122" fmla="*/ 1419544 h 10286998"/>
              <a:gd name="connsiteX6123" fmla="*/ 6801577 w 10031702"/>
              <a:gd name="connsiteY6123" fmla="*/ 1419768 h 10286998"/>
              <a:gd name="connsiteX6124" fmla="*/ 6823921 w 10031702"/>
              <a:gd name="connsiteY6124" fmla="*/ 1414420 h 10286998"/>
              <a:gd name="connsiteX6125" fmla="*/ 6753204 w 10031702"/>
              <a:gd name="connsiteY6125" fmla="*/ 1391695 h 10286998"/>
              <a:gd name="connsiteX6126" fmla="*/ 6767148 w 10031702"/>
              <a:gd name="connsiteY6126" fmla="*/ 1397311 h 10286998"/>
              <a:gd name="connsiteX6127" fmla="*/ 6748770 w 10031702"/>
              <a:gd name="connsiteY6127" fmla="*/ 1436287 h 10286998"/>
              <a:gd name="connsiteX6128" fmla="*/ 6745382 w 10031702"/>
              <a:gd name="connsiteY6128" fmla="*/ 1446820 h 10286998"/>
              <a:gd name="connsiteX6129" fmla="*/ 6757383 w 10031702"/>
              <a:gd name="connsiteY6129" fmla="*/ 1443775 h 10286998"/>
              <a:gd name="connsiteX6130" fmla="*/ 6783092 w 10031702"/>
              <a:gd name="connsiteY6130" fmla="*/ 1452327 h 10286998"/>
              <a:gd name="connsiteX6131" fmla="*/ 6800863 w 10031702"/>
              <a:gd name="connsiteY6131" fmla="*/ 1523721 h 10286998"/>
              <a:gd name="connsiteX6132" fmla="*/ 6794278 w 10031702"/>
              <a:gd name="connsiteY6132" fmla="*/ 1532158 h 10286998"/>
              <a:gd name="connsiteX6133" fmla="*/ 6788815 w 10031702"/>
              <a:gd name="connsiteY6133" fmla="*/ 1548575 h 10286998"/>
              <a:gd name="connsiteX6134" fmla="*/ 6739805 w 10031702"/>
              <a:gd name="connsiteY6134" fmla="*/ 1531333 h 10286998"/>
              <a:gd name="connsiteX6135" fmla="*/ 6713300 w 10031702"/>
              <a:gd name="connsiteY6135" fmla="*/ 1478559 h 10286998"/>
              <a:gd name="connsiteX6136" fmla="*/ 6717932 w 10031702"/>
              <a:gd name="connsiteY6136" fmla="*/ 1466302 h 10286998"/>
              <a:gd name="connsiteX6137" fmla="*/ 6708591 w 10031702"/>
              <a:gd name="connsiteY6137" fmla="*/ 1458333 h 10286998"/>
              <a:gd name="connsiteX6138" fmla="*/ 6717457 w 10031702"/>
              <a:gd name="connsiteY6138" fmla="*/ 1399013 h 10286998"/>
              <a:gd name="connsiteX6139" fmla="*/ 6753204 w 10031702"/>
              <a:gd name="connsiteY6139" fmla="*/ 1391695 h 10286998"/>
              <a:gd name="connsiteX6140" fmla="*/ 7397009 w 10031702"/>
              <a:gd name="connsiteY6140" fmla="*/ 1367828 h 10286998"/>
              <a:gd name="connsiteX6141" fmla="*/ 7402396 w 10031702"/>
              <a:gd name="connsiteY6141" fmla="*/ 1378727 h 10286998"/>
              <a:gd name="connsiteX6142" fmla="*/ 7399287 w 10031702"/>
              <a:gd name="connsiteY6142" fmla="*/ 1393872 h 10286998"/>
              <a:gd name="connsiteX6143" fmla="*/ 7400924 w 10031702"/>
              <a:gd name="connsiteY6143" fmla="*/ 1397769 h 10286998"/>
              <a:gd name="connsiteX6144" fmla="*/ 7395394 w 10031702"/>
              <a:gd name="connsiteY6144" fmla="*/ 1409024 h 10286998"/>
              <a:gd name="connsiteX6145" fmla="*/ 7391152 w 10031702"/>
              <a:gd name="connsiteY6145" fmla="*/ 1411718 h 10286998"/>
              <a:gd name="connsiteX6146" fmla="*/ 7381430 w 10031702"/>
              <a:gd name="connsiteY6146" fmla="*/ 1424816 h 10286998"/>
              <a:gd name="connsiteX6147" fmla="*/ 7378082 w 10031702"/>
              <a:gd name="connsiteY6147" fmla="*/ 1418348 h 10286998"/>
              <a:gd name="connsiteX6148" fmla="*/ 7363382 w 10031702"/>
              <a:gd name="connsiteY6148" fmla="*/ 1416382 h 10286998"/>
              <a:gd name="connsiteX6149" fmla="*/ 7343080 w 10031702"/>
              <a:gd name="connsiteY6149" fmla="*/ 1423936 h 10286998"/>
              <a:gd name="connsiteX6150" fmla="*/ 7368077 w 10031702"/>
              <a:gd name="connsiteY6150" fmla="*/ 1408568 h 10286998"/>
              <a:gd name="connsiteX6151" fmla="*/ 7370329 w 10031702"/>
              <a:gd name="connsiteY6151" fmla="*/ 1403367 h 10286998"/>
              <a:gd name="connsiteX6152" fmla="*/ 7369895 w 10031702"/>
              <a:gd name="connsiteY6152" fmla="*/ 1402527 h 10286998"/>
              <a:gd name="connsiteX6153" fmla="*/ 7371432 w 10031702"/>
              <a:gd name="connsiteY6153" fmla="*/ 1400818 h 10286998"/>
              <a:gd name="connsiteX6154" fmla="*/ 7373170 w 10031702"/>
              <a:gd name="connsiteY6154" fmla="*/ 1396810 h 10286998"/>
              <a:gd name="connsiteX6155" fmla="*/ 7374883 w 10031702"/>
              <a:gd name="connsiteY6155" fmla="*/ 1396079 h 10286998"/>
              <a:gd name="connsiteX6156" fmla="*/ 7379664 w 10031702"/>
              <a:gd name="connsiteY6156" fmla="*/ 1386467 h 10286998"/>
              <a:gd name="connsiteX6157" fmla="*/ 7387144 w 10031702"/>
              <a:gd name="connsiteY6157" fmla="*/ 1368939 h 10286998"/>
              <a:gd name="connsiteX6158" fmla="*/ 7397009 w 10031702"/>
              <a:gd name="connsiteY6158" fmla="*/ 1367828 h 10286998"/>
              <a:gd name="connsiteX6159" fmla="*/ 7201261 w 10031702"/>
              <a:gd name="connsiteY6159" fmla="*/ 1348375 h 10286998"/>
              <a:gd name="connsiteX6160" fmla="*/ 7205041 w 10031702"/>
              <a:gd name="connsiteY6160" fmla="*/ 1356211 h 10286998"/>
              <a:gd name="connsiteX6161" fmla="*/ 7207181 w 10031702"/>
              <a:gd name="connsiteY6161" fmla="*/ 1366602 h 10286998"/>
              <a:gd name="connsiteX6162" fmla="*/ 7209049 w 10031702"/>
              <a:gd name="connsiteY6162" fmla="*/ 1377419 h 10286998"/>
              <a:gd name="connsiteX6163" fmla="*/ 7213102 w 10031702"/>
              <a:gd name="connsiteY6163" fmla="*/ 1384829 h 10286998"/>
              <a:gd name="connsiteX6164" fmla="*/ 7210598 w 10031702"/>
              <a:gd name="connsiteY6164" fmla="*/ 1402458 h 10286998"/>
              <a:gd name="connsiteX6165" fmla="*/ 7206544 w 10031702"/>
              <a:gd name="connsiteY6165" fmla="*/ 1395047 h 10286998"/>
              <a:gd name="connsiteX6166" fmla="*/ 7204676 w 10031702"/>
              <a:gd name="connsiteY6166" fmla="*/ 1384231 h 10286998"/>
              <a:gd name="connsiteX6167" fmla="*/ 7198437 w 10031702"/>
              <a:gd name="connsiteY6167" fmla="*/ 1380227 h 10286998"/>
              <a:gd name="connsiteX6168" fmla="*/ 7201261 w 10031702"/>
              <a:gd name="connsiteY6168" fmla="*/ 1348375 h 10286998"/>
              <a:gd name="connsiteX6169" fmla="*/ 7336860 w 10031702"/>
              <a:gd name="connsiteY6169" fmla="*/ 1318778 h 10286998"/>
              <a:gd name="connsiteX6170" fmla="*/ 7345503 w 10031702"/>
              <a:gd name="connsiteY6170" fmla="*/ 1323503 h 10286998"/>
              <a:gd name="connsiteX6171" fmla="*/ 7350535 w 10031702"/>
              <a:gd name="connsiteY6171" fmla="*/ 1330715 h 10286998"/>
              <a:gd name="connsiteX6172" fmla="*/ 7343460 w 10031702"/>
              <a:gd name="connsiteY6172" fmla="*/ 1343833 h 10286998"/>
              <a:gd name="connsiteX6173" fmla="*/ 7326491 w 10031702"/>
              <a:gd name="connsiteY6173" fmla="*/ 1359839 h 10286998"/>
              <a:gd name="connsiteX6174" fmla="*/ 7321432 w 10031702"/>
              <a:gd name="connsiteY6174" fmla="*/ 1371971 h 10286998"/>
              <a:gd name="connsiteX6175" fmla="*/ 7317599 w 10031702"/>
              <a:gd name="connsiteY6175" fmla="*/ 1371907 h 10286998"/>
              <a:gd name="connsiteX6176" fmla="*/ 7330174 w 10031702"/>
              <a:gd name="connsiteY6176" fmla="*/ 1323247 h 10286998"/>
              <a:gd name="connsiteX6177" fmla="*/ 7336860 w 10031702"/>
              <a:gd name="connsiteY6177" fmla="*/ 1318778 h 10286998"/>
              <a:gd name="connsiteX6178" fmla="*/ 7221987 w 10031702"/>
              <a:gd name="connsiteY6178" fmla="*/ 1285518 h 10286998"/>
              <a:gd name="connsiteX6179" fmla="*/ 7225138 w 10031702"/>
              <a:gd name="connsiteY6179" fmla="*/ 1293854 h 10286998"/>
              <a:gd name="connsiteX6180" fmla="*/ 7223889 w 10031702"/>
              <a:gd name="connsiteY6180" fmla="*/ 1306260 h 10286998"/>
              <a:gd name="connsiteX6181" fmla="*/ 7203564 w 10031702"/>
              <a:gd name="connsiteY6181" fmla="*/ 1310063 h 10286998"/>
              <a:gd name="connsiteX6182" fmla="*/ 7200414 w 10031702"/>
              <a:gd name="connsiteY6182" fmla="*/ 1301726 h 10286998"/>
              <a:gd name="connsiteX6183" fmla="*/ 7205643 w 10031702"/>
              <a:gd name="connsiteY6183" fmla="*/ 1289387 h 10286998"/>
              <a:gd name="connsiteX6184" fmla="*/ 7221987 w 10031702"/>
              <a:gd name="connsiteY6184" fmla="*/ 1285518 h 10286998"/>
              <a:gd name="connsiteX6185" fmla="*/ 7606210 w 10031702"/>
              <a:gd name="connsiteY6185" fmla="*/ 1269087 h 10286998"/>
              <a:gd name="connsiteX6186" fmla="*/ 7639475 w 10031702"/>
              <a:gd name="connsiteY6186" fmla="*/ 1329218 h 10286998"/>
              <a:gd name="connsiteX6187" fmla="*/ 7607316 w 10031702"/>
              <a:gd name="connsiteY6187" fmla="*/ 1331370 h 10286998"/>
              <a:gd name="connsiteX6188" fmla="*/ 7606210 w 10031702"/>
              <a:gd name="connsiteY6188" fmla="*/ 1269087 h 10286998"/>
              <a:gd name="connsiteX6189" fmla="*/ 7004249 w 10031702"/>
              <a:gd name="connsiteY6189" fmla="*/ 1265537 h 10286998"/>
              <a:gd name="connsiteX6190" fmla="*/ 7035989 w 10031702"/>
              <a:gd name="connsiteY6190" fmla="*/ 1272465 h 10286998"/>
              <a:gd name="connsiteX6191" fmla="*/ 7036665 w 10031702"/>
              <a:gd name="connsiteY6191" fmla="*/ 1280894 h 10286998"/>
              <a:gd name="connsiteX6192" fmla="*/ 7049569 w 10031702"/>
              <a:gd name="connsiteY6192" fmla="*/ 1266135 h 10286998"/>
              <a:gd name="connsiteX6193" fmla="*/ 7032005 w 10031702"/>
              <a:gd name="connsiteY6193" fmla="*/ 1353463 h 10286998"/>
              <a:gd name="connsiteX6194" fmla="*/ 7021891 w 10031702"/>
              <a:gd name="connsiteY6194" fmla="*/ 1362450 h 10286998"/>
              <a:gd name="connsiteX6195" fmla="*/ 7019494 w 10031702"/>
              <a:gd name="connsiteY6195" fmla="*/ 1385211 h 10286998"/>
              <a:gd name="connsiteX6196" fmla="*/ 7019201 w 10031702"/>
              <a:gd name="connsiteY6196" fmla="*/ 1385188 h 10286998"/>
              <a:gd name="connsiteX6197" fmla="*/ 7027993 w 10031702"/>
              <a:gd name="connsiteY6197" fmla="*/ 1390268 h 10286998"/>
              <a:gd name="connsiteX6198" fmla="*/ 7047482 w 10031702"/>
              <a:gd name="connsiteY6198" fmla="*/ 1508998 h 10286998"/>
              <a:gd name="connsiteX6199" fmla="*/ 7018025 w 10031702"/>
              <a:gd name="connsiteY6199" fmla="*/ 1418172 h 10286998"/>
              <a:gd name="connsiteX6200" fmla="*/ 7014485 w 10031702"/>
              <a:gd name="connsiteY6200" fmla="*/ 1384807 h 10286998"/>
              <a:gd name="connsiteX6201" fmla="*/ 6986971 w 10031702"/>
              <a:gd name="connsiteY6201" fmla="*/ 1382585 h 10286998"/>
              <a:gd name="connsiteX6202" fmla="*/ 7004249 w 10031702"/>
              <a:gd name="connsiteY6202" fmla="*/ 1265537 h 10286998"/>
              <a:gd name="connsiteX6203" fmla="*/ 7124234 w 10031702"/>
              <a:gd name="connsiteY6203" fmla="*/ 1260386 h 10286998"/>
              <a:gd name="connsiteX6204" fmla="*/ 7136936 w 10031702"/>
              <a:gd name="connsiteY6204" fmla="*/ 1267144 h 10286998"/>
              <a:gd name="connsiteX6205" fmla="*/ 7143049 w 10031702"/>
              <a:gd name="connsiteY6205" fmla="*/ 1282797 h 10286998"/>
              <a:gd name="connsiteX6206" fmla="*/ 7113067 w 10031702"/>
              <a:gd name="connsiteY6206" fmla="*/ 1292563 h 10286998"/>
              <a:gd name="connsiteX6207" fmla="*/ 7113617 w 10031702"/>
              <a:gd name="connsiteY6207" fmla="*/ 1268514 h 10286998"/>
              <a:gd name="connsiteX6208" fmla="*/ 7124234 w 10031702"/>
              <a:gd name="connsiteY6208" fmla="*/ 1260386 h 10286998"/>
              <a:gd name="connsiteX6209" fmla="*/ 6410109 w 10031702"/>
              <a:gd name="connsiteY6209" fmla="*/ 1220033 h 10286998"/>
              <a:gd name="connsiteX6210" fmla="*/ 6420806 w 10031702"/>
              <a:gd name="connsiteY6210" fmla="*/ 1231885 h 10286998"/>
              <a:gd name="connsiteX6211" fmla="*/ 6419027 w 10031702"/>
              <a:gd name="connsiteY6211" fmla="*/ 1238224 h 10286998"/>
              <a:gd name="connsiteX6212" fmla="*/ 6417309 w 10031702"/>
              <a:gd name="connsiteY6212" fmla="*/ 1244343 h 10286998"/>
              <a:gd name="connsiteX6213" fmla="*/ 6423715 w 10031702"/>
              <a:gd name="connsiteY6213" fmla="*/ 1247850 h 10286998"/>
              <a:gd name="connsiteX6214" fmla="*/ 6441997 w 10031702"/>
              <a:gd name="connsiteY6214" fmla="*/ 1257858 h 10286998"/>
              <a:gd name="connsiteX6215" fmla="*/ 6423417 w 10031702"/>
              <a:gd name="connsiteY6215" fmla="*/ 1278163 h 10286998"/>
              <a:gd name="connsiteX6216" fmla="*/ 6410820 w 10031702"/>
              <a:gd name="connsiteY6216" fmla="*/ 1260371 h 10286998"/>
              <a:gd name="connsiteX6217" fmla="*/ 6415615 w 10031702"/>
              <a:gd name="connsiteY6217" fmla="*/ 1244861 h 10286998"/>
              <a:gd name="connsiteX6218" fmla="*/ 6412710 w 10031702"/>
              <a:gd name="connsiteY6218" fmla="*/ 1245392 h 10286998"/>
              <a:gd name="connsiteX6219" fmla="*/ 6414004 w 10031702"/>
              <a:gd name="connsiteY6219" fmla="*/ 1242482 h 10286998"/>
              <a:gd name="connsiteX6220" fmla="*/ 6398775 w 10031702"/>
              <a:gd name="connsiteY6220" fmla="*/ 1237695 h 10286998"/>
              <a:gd name="connsiteX6221" fmla="*/ 6410109 w 10031702"/>
              <a:gd name="connsiteY6221" fmla="*/ 1220033 h 10286998"/>
              <a:gd name="connsiteX6222" fmla="*/ 7674742 w 10031702"/>
              <a:gd name="connsiteY6222" fmla="*/ 1189772 h 10286998"/>
              <a:gd name="connsiteX6223" fmla="*/ 7682817 w 10031702"/>
              <a:gd name="connsiteY6223" fmla="*/ 1212751 h 10286998"/>
              <a:gd name="connsiteX6224" fmla="*/ 7675808 w 10031702"/>
              <a:gd name="connsiteY6224" fmla="*/ 1221071 h 10286998"/>
              <a:gd name="connsiteX6225" fmla="*/ 7678674 w 10031702"/>
              <a:gd name="connsiteY6225" fmla="*/ 1230826 h 10286998"/>
              <a:gd name="connsiteX6226" fmla="*/ 7613434 w 10031702"/>
              <a:gd name="connsiteY6226" fmla="*/ 1237615 h 10286998"/>
              <a:gd name="connsiteX6227" fmla="*/ 7624244 w 10031702"/>
              <a:gd name="connsiteY6227" fmla="*/ 1206417 h 10286998"/>
              <a:gd name="connsiteX6228" fmla="*/ 7640987 w 10031702"/>
              <a:gd name="connsiteY6228" fmla="*/ 1200094 h 10286998"/>
              <a:gd name="connsiteX6229" fmla="*/ 7645813 w 10031702"/>
              <a:gd name="connsiteY6229" fmla="*/ 1193249 h 10286998"/>
              <a:gd name="connsiteX6230" fmla="*/ 7674742 w 10031702"/>
              <a:gd name="connsiteY6230" fmla="*/ 1189772 h 10286998"/>
              <a:gd name="connsiteX6231" fmla="*/ 6853315 w 10031702"/>
              <a:gd name="connsiteY6231" fmla="*/ 1178511 h 10286998"/>
              <a:gd name="connsiteX6232" fmla="*/ 6900124 w 10031702"/>
              <a:gd name="connsiteY6232" fmla="*/ 1238145 h 10286998"/>
              <a:gd name="connsiteX6233" fmla="*/ 6901635 w 10031702"/>
              <a:gd name="connsiteY6233" fmla="*/ 1247130 h 10286998"/>
              <a:gd name="connsiteX6234" fmla="*/ 6899701 w 10031702"/>
              <a:gd name="connsiteY6234" fmla="*/ 1248989 h 10286998"/>
              <a:gd name="connsiteX6235" fmla="*/ 6926115 w 10031702"/>
              <a:gd name="connsiteY6235" fmla="*/ 1243466 h 10286998"/>
              <a:gd name="connsiteX6236" fmla="*/ 6912959 w 10031702"/>
              <a:gd name="connsiteY6236" fmla="*/ 1341255 h 10286998"/>
              <a:gd name="connsiteX6237" fmla="*/ 6860983 w 10031702"/>
              <a:gd name="connsiteY6237" fmla="*/ 1271931 h 10286998"/>
              <a:gd name="connsiteX6238" fmla="*/ 6872890 w 10031702"/>
              <a:gd name="connsiteY6238" fmla="*/ 1245360 h 10286998"/>
              <a:gd name="connsiteX6239" fmla="*/ 6872658 w 10031702"/>
              <a:gd name="connsiteY6239" fmla="*/ 1245181 h 10286998"/>
              <a:gd name="connsiteX6240" fmla="*/ 6855338 w 10031702"/>
              <a:gd name="connsiteY6240" fmla="*/ 1224201 h 10286998"/>
              <a:gd name="connsiteX6241" fmla="*/ 6853478 w 10031702"/>
              <a:gd name="connsiteY6241" fmla="*/ 1213143 h 10286998"/>
              <a:gd name="connsiteX6242" fmla="*/ 6849379 w 10031702"/>
              <a:gd name="connsiteY6242" fmla="*/ 1205579 h 10286998"/>
              <a:gd name="connsiteX6243" fmla="*/ 6853315 w 10031702"/>
              <a:gd name="connsiteY6243" fmla="*/ 1178511 h 10286998"/>
              <a:gd name="connsiteX6244" fmla="*/ 6741052 w 10031702"/>
              <a:gd name="connsiteY6244" fmla="*/ 1172637 h 10286998"/>
              <a:gd name="connsiteX6245" fmla="*/ 6748193 w 10031702"/>
              <a:gd name="connsiteY6245" fmla="*/ 1176988 h 10286998"/>
              <a:gd name="connsiteX6246" fmla="*/ 6752957 w 10031702"/>
              <a:gd name="connsiteY6246" fmla="*/ 1184339 h 10286998"/>
              <a:gd name="connsiteX6247" fmla="*/ 6738679 w 10031702"/>
              <a:gd name="connsiteY6247" fmla="*/ 1188994 h 10286998"/>
              <a:gd name="connsiteX6248" fmla="*/ 6737617 w 10031702"/>
              <a:gd name="connsiteY6248" fmla="*/ 1181425 h 10286998"/>
              <a:gd name="connsiteX6249" fmla="*/ 6733917 w 10031702"/>
              <a:gd name="connsiteY6249" fmla="*/ 1181642 h 10286998"/>
              <a:gd name="connsiteX6250" fmla="*/ 6736557 w 10031702"/>
              <a:gd name="connsiteY6250" fmla="*/ 1173854 h 10286998"/>
              <a:gd name="connsiteX6251" fmla="*/ 6740260 w 10031702"/>
              <a:gd name="connsiteY6251" fmla="*/ 1173636 h 10286998"/>
              <a:gd name="connsiteX6252" fmla="*/ 6741052 w 10031702"/>
              <a:gd name="connsiteY6252" fmla="*/ 1172637 h 10286998"/>
              <a:gd name="connsiteX6253" fmla="*/ 8207146 w 10031702"/>
              <a:gd name="connsiteY6253" fmla="*/ 1169747 h 10286998"/>
              <a:gd name="connsiteX6254" fmla="*/ 8220871 w 10031702"/>
              <a:gd name="connsiteY6254" fmla="*/ 1172583 h 10286998"/>
              <a:gd name="connsiteX6255" fmla="*/ 8206715 w 10031702"/>
              <a:gd name="connsiteY6255" fmla="*/ 1201070 h 10286998"/>
              <a:gd name="connsiteX6256" fmla="*/ 8195520 w 10031702"/>
              <a:gd name="connsiteY6256" fmla="*/ 1172305 h 10286998"/>
              <a:gd name="connsiteX6257" fmla="*/ 8207146 w 10031702"/>
              <a:gd name="connsiteY6257" fmla="*/ 1169747 h 10286998"/>
              <a:gd name="connsiteX6258" fmla="*/ 7278735 w 10031702"/>
              <a:gd name="connsiteY6258" fmla="*/ 1147634 h 10286998"/>
              <a:gd name="connsiteX6259" fmla="*/ 7289981 w 10031702"/>
              <a:gd name="connsiteY6259" fmla="*/ 1150335 h 10286998"/>
              <a:gd name="connsiteX6260" fmla="*/ 7287557 w 10031702"/>
              <a:gd name="connsiteY6260" fmla="*/ 1174416 h 10286998"/>
              <a:gd name="connsiteX6261" fmla="*/ 7261942 w 10031702"/>
              <a:gd name="connsiteY6261" fmla="*/ 1161926 h 10286998"/>
              <a:gd name="connsiteX6262" fmla="*/ 7266581 w 10031702"/>
              <a:gd name="connsiteY6262" fmla="*/ 1153963 h 10286998"/>
              <a:gd name="connsiteX6263" fmla="*/ 7278735 w 10031702"/>
              <a:gd name="connsiteY6263" fmla="*/ 1147634 h 10286998"/>
              <a:gd name="connsiteX6264" fmla="*/ 7925376 w 10031702"/>
              <a:gd name="connsiteY6264" fmla="*/ 1132333 h 10286998"/>
              <a:gd name="connsiteX6265" fmla="*/ 7986553 w 10031702"/>
              <a:gd name="connsiteY6265" fmla="*/ 1133928 h 10286998"/>
              <a:gd name="connsiteX6266" fmla="*/ 7993377 w 10031702"/>
              <a:gd name="connsiteY6266" fmla="*/ 1142163 h 10286998"/>
              <a:gd name="connsiteX6267" fmla="*/ 7997197 w 10031702"/>
              <a:gd name="connsiteY6267" fmla="*/ 1142227 h 10286998"/>
              <a:gd name="connsiteX6268" fmla="*/ 8000131 w 10031702"/>
              <a:gd name="connsiteY6268" fmla="*/ 1146337 h 10286998"/>
              <a:gd name="connsiteX6269" fmla="*/ 8000201 w 10031702"/>
              <a:gd name="connsiteY6269" fmla="*/ 1150399 h 10286998"/>
              <a:gd name="connsiteX6270" fmla="*/ 7976874 w 10031702"/>
              <a:gd name="connsiteY6270" fmla="*/ 1154070 h 10286998"/>
              <a:gd name="connsiteX6271" fmla="*/ 7957777 w 10031702"/>
              <a:gd name="connsiteY6271" fmla="*/ 1153750 h 10286998"/>
              <a:gd name="connsiteX6272" fmla="*/ 7898293 w 10031702"/>
              <a:gd name="connsiteY6272" fmla="*/ 1136512 h 10286998"/>
              <a:gd name="connsiteX6273" fmla="*/ 7925376 w 10031702"/>
              <a:gd name="connsiteY6273" fmla="*/ 1132333 h 10286998"/>
              <a:gd name="connsiteX6274" fmla="*/ 7064494 w 10031702"/>
              <a:gd name="connsiteY6274" fmla="*/ 1131871 h 10286998"/>
              <a:gd name="connsiteX6275" fmla="*/ 7102006 w 10031702"/>
              <a:gd name="connsiteY6275" fmla="*/ 1196670 h 10286998"/>
              <a:gd name="connsiteX6276" fmla="*/ 7035663 w 10031702"/>
              <a:gd name="connsiteY6276" fmla="*/ 1161777 h 10286998"/>
              <a:gd name="connsiteX6277" fmla="*/ 7064494 w 10031702"/>
              <a:gd name="connsiteY6277" fmla="*/ 1131871 h 10286998"/>
              <a:gd name="connsiteX6278" fmla="*/ 7153978 w 10031702"/>
              <a:gd name="connsiteY6278" fmla="*/ 1128747 h 10286998"/>
              <a:gd name="connsiteX6279" fmla="*/ 7165658 w 10031702"/>
              <a:gd name="connsiteY6279" fmla="*/ 1129181 h 10286998"/>
              <a:gd name="connsiteX6280" fmla="*/ 7140056 w 10031702"/>
              <a:gd name="connsiteY6280" fmla="*/ 1158663 h 10286998"/>
              <a:gd name="connsiteX6281" fmla="*/ 7153978 w 10031702"/>
              <a:gd name="connsiteY6281" fmla="*/ 1128747 h 10286998"/>
              <a:gd name="connsiteX6282" fmla="*/ 7188571 w 10031702"/>
              <a:gd name="connsiteY6282" fmla="*/ 1127998 h 10286998"/>
              <a:gd name="connsiteX6283" fmla="*/ 7241066 w 10031702"/>
              <a:gd name="connsiteY6283" fmla="*/ 1190302 h 10286998"/>
              <a:gd name="connsiteX6284" fmla="*/ 7227699 w 10031702"/>
              <a:gd name="connsiteY6284" fmla="*/ 1272393 h 10286998"/>
              <a:gd name="connsiteX6285" fmla="*/ 7188571 w 10031702"/>
              <a:gd name="connsiteY6285" fmla="*/ 1127998 h 10286998"/>
              <a:gd name="connsiteX6286" fmla="*/ 7497137 w 10031702"/>
              <a:gd name="connsiteY6286" fmla="*/ 1126592 h 10286998"/>
              <a:gd name="connsiteX6287" fmla="*/ 7534528 w 10031702"/>
              <a:gd name="connsiteY6287" fmla="*/ 1130567 h 10286998"/>
              <a:gd name="connsiteX6288" fmla="*/ 7542194 w 10031702"/>
              <a:gd name="connsiteY6288" fmla="*/ 1130693 h 10286998"/>
              <a:gd name="connsiteX6289" fmla="*/ 7549062 w 10031702"/>
              <a:gd name="connsiteY6289" fmla="*/ 1138746 h 10286998"/>
              <a:gd name="connsiteX6290" fmla="*/ 7514169 w 10031702"/>
              <a:gd name="connsiteY6290" fmla="*/ 1142129 h 10286998"/>
              <a:gd name="connsiteX6291" fmla="*/ 7495006 w 10031702"/>
              <a:gd name="connsiteY6291" fmla="*/ 1141809 h 10286998"/>
              <a:gd name="connsiteX6292" fmla="*/ 7488138 w 10031702"/>
              <a:gd name="connsiteY6292" fmla="*/ 1133758 h 10286998"/>
              <a:gd name="connsiteX6293" fmla="*/ 7488537 w 10031702"/>
              <a:gd name="connsiteY6293" fmla="*/ 1129796 h 10286998"/>
              <a:gd name="connsiteX6294" fmla="*/ 7497137 w 10031702"/>
              <a:gd name="connsiteY6294" fmla="*/ 1126592 h 10286998"/>
              <a:gd name="connsiteX6295" fmla="*/ 6371004 w 10031702"/>
              <a:gd name="connsiteY6295" fmla="*/ 1102989 h 10286998"/>
              <a:gd name="connsiteX6296" fmla="*/ 6393600 w 10031702"/>
              <a:gd name="connsiteY6296" fmla="*/ 1108936 h 10286998"/>
              <a:gd name="connsiteX6297" fmla="*/ 6353194 w 10031702"/>
              <a:gd name="connsiteY6297" fmla="*/ 1133928 h 10286998"/>
              <a:gd name="connsiteX6298" fmla="*/ 6347009 w 10031702"/>
              <a:gd name="connsiteY6298" fmla="*/ 1109902 h 10286998"/>
              <a:gd name="connsiteX6299" fmla="*/ 6371004 w 10031702"/>
              <a:gd name="connsiteY6299" fmla="*/ 1102989 h 10286998"/>
              <a:gd name="connsiteX6300" fmla="*/ 7041646 w 10031702"/>
              <a:gd name="connsiteY6300" fmla="*/ 1089314 h 10286998"/>
              <a:gd name="connsiteX6301" fmla="*/ 7038105 w 10031702"/>
              <a:gd name="connsiteY6301" fmla="*/ 1112250 h 10286998"/>
              <a:gd name="connsiteX6302" fmla="*/ 7023514 w 10031702"/>
              <a:gd name="connsiteY6302" fmla="*/ 1106792 h 10286998"/>
              <a:gd name="connsiteX6303" fmla="*/ 7041646 w 10031702"/>
              <a:gd name="connsiteY6303" fmla="*/ 1089314 h 10286998"/>
              <a:gd name="connsiteX6304" fmla="*/ 6616753 w 10031702"/>
              <a:gd name="connsiteY6304" fmla="*/ 1087259 h 10286998"/>
              <a:gd name="connsiteX6305" fmla="*/ 6659415 w 10031702"/>
              <a:gd name="connsiteY6305" fmla="*/ 1102945 h 10286998"/>
              <a:gd name="connsiteX6306" fmla="*/ 6688803 w 10031702"/>
              <a:gd name="connsiteY6306" fmla="*/ 1151430 h 10286998"/>
              <a:gd name="connsiteX6307" fmla="*/ 6616753 w 10031702"/>
              <a:gd name="connsiteY6307" fmla="*/ 1087259 h 10286998"/>
              <a:gd name="connsiteX6308" fmla="*/ 6521047 w 10031702"/>
              <a:gd name="connsiteY6308" fmla="*/ 1071715 h 10286998"/>
              <a:gd name="connsiteX6309" fmla="*/ 6548251 w 10031702"/>
              <a:gd name="connsiteY6309" fmla="*/ 1096513 h 10286998"/>
              <a:gd name="connsiteX6310" fmla="*/ 6530261 w 10031702"/>
              <a:gd name="connsiteY6310" fmla="*/ 1111387 h 10286998"/>
              <a:gd name="connsiteX6311" fmla="*/ 6521047 w 10031702"/>
              <a:gd name="connsiteY6311" fmla="*/ 1071715 h 10286998"/>
              <a:gd name="connsiteX6312" fmla="*/ 7814326 w 10031702"/>
              <a:gd name="connsiteY6312" fmla="*/ 1068029 h 10286998"/>
              <a:gd name="connsiteX6313" fmla="*/ 7792817 w 10031702"/>
              <a:gd name="connsiteY6313" fmla="*/ 1113665 h 10286998"/>
              <a:gd name="connsiteX6314" fmla="*/ 7814326 w 10031702"/>
              <a:gd name="connsiteY6314" fmla="*/ 1068029 h 10286998"/>
              <a:gd name="connsiteX6315" fmla="*/ 6367414 w 10031702"/>
              <a:gd name="connsiteY6315" fmla="*/ 1000573 h 10286998"/>
              <a:gd name="connsiteX6316" fmla="*/ 6377562 w 10031702"/>
              <a:gd name="connsiteY6316" fmla="*/ 1006688 h 10286998"/>
              <a:gd name="connsiteX6317" fmla="*/ 6328316 w 10031702"/>
              <a:gd name="connsiteY6317" fmla="*/ 1075829 h 10286998"/>
              <a:gd name="connsiteX6318" fmla="*/ 6320199 w 10031702"/>
              <a:gd name="connsiteY6318" fmla="*/ 1063728 h 10286998"/>
              <a:gd name="connsiteX6319" fmla="*/ 6367414 w 10031702"/>
              <a:gd name="connsiteY6319" fmla="*/ 1000573 h 10286998"/>
              <a:gd name="connsiteX6320" fmla="*/ 7021626 w 10031702"/>
              <a:gd name="connsiteY6320" fmla="*/ 998324 h 10286998"/>
              <a:gd name="connsiteX6321" fmla="*/ 7028848 w 10031702"/>
              <a:gd name="connsiteY6321" fmla="*/ 1000367 h 10286998"/>
              <a:gd name="connsiteX6322" fmla="*/ 6961073 w 10031702"/>
              <a:gd name="connsiteY6322" fmla="*/ 1090480 h 10286998"/>
              <a:gd name="connsiteX6323" fmla="*/ 7004470 w 10031702"/>
              <a:gd name="connsiteY6323" fmla="*/ 1003793 h 10286998"/>
              <a:gd name="connsiteX6324" fmla="*/ 7021626 w 10031702"/>
              <a:gd name="connsiteY6324" fmla="*/ 998324 h 10286998"/>
              <a:gd name="connsiteX6325" fmla="*/ 7758929 w 10031702"/>
              <a:gd name="connsiteY6325" fmla="*/ 995783 h 10286998"/>
              <a:gd name="connsiteX6326" fmla="*/ 7778864 w 10031702"/>
              <a:gd name="connsiteY6326" fmla="*/ 1009327 h 10286998"/>
              <a:gd name="connsiteX6327" fmla="*/ 7759775 w 10031702"/>
              <a:gd name="connsiteY6327" fmla="*/ 1062387 h 10286998"/>
              <a:gd name="connsiteX6328" fmla="*/ 7729547 w 10031702"/>
              <a:gd name="connsiteY6328" fmla="*/ 1052793 h 10286998"/>
              <a:gd name="connsiteX6329" fmla="*/ 7758929 w 10031702"/>
              <a:gd name="connsiteY6329" fmla="*/ 995783 h 10286998"/>
              <a:gd name="connsiteX6330" fmla="*/ 7283080 w 10031702"/>
              <a:gd name="connsiteY6330" fmla="*/ 993149 h 10286998"/>
              <a:gd name="connsiteX6331" fmla="*/ 7301105 w 10031702"/>
              <a:gd name="connsiteY6331" fmla="*/ 999277 h 10286998"/>
              <a:gd name="connsiteX6332" fmla="*/ 7256814 w 10031702"/>
              <a:gd name="connsiteY6332" fmla="*/ 1029602 h 10286998"/>
              <a:gd name="connsiteX6333" fmla="*/ 7265396 w 10031702"/>
              <a:gd name="connsiteY6333" fmla="*/ 996214 h 10286998"/>
              <a:gd name="connsiteX6334" fmla="*/ 7283080 w 10031702"/>
              <a:gd name="connsiteY6334" fmla="*/ 993149 h 10286998"/>
              <a:gd name="connsiteX6335" fmla="*/ 6801259 w 10031702"/>
              <a:gd name="connsiteY6335" fmla="*/ 961660 h 10286998"/>
              <a:gd name="connsiteX6336" fmla="*/ 6820115 w 10031702"/>
              <a:gd name="connsiteY6336" fmla="*/ 974780 h 10286998"/>
              <a:gd name="connsiteX6337" fmla="*/ 6801012 w 10031702"/>
              <a:gd name="connsiteY6337" fmla="*/ 1115312 h 10286998"/>
              <a:gd name="connsiteX6338" fmla="*/ 6752398 w 10031702"/>
              <a:gd name="connsiteY6338" fmla="*/ 1110530 h 10286998"/>
              <a:gd name="connsiteX6339" fmla="*/ 6740356 w 10031702"/>
              <a:gd name="connsiteY6339" fmla="*/ 1089869 h 10286998"/>
              <a:gd name="connsiteX6340" fmla="*/ 6733090 w 10031702"/>
              <a:gd name="connsiteY6340" fmla="*/ 1096744 h 10286998"/>
              <a:gd name="connsiteX6341" fmla="*/ 6727919 w 10031702"/>
              <a:gd name="connsiteY6341" fmla="*/ 1097731 h 10286998"/>
              <a:gd name="connsiteX6342" fmla="*/ 6728397 w 10031702"/>
              <a:gd name="connsiteY6342" fmla="*/ 1098176 h 10286998"/>
              <a:gd name="connsiteX6343" fmla="*/ 6745087 w 10031702"/>
              <a:gd name="connsiteY6343" fmla="*/ 1141027 h 10286998"/>
              <a:gd name="connsiteX6344" fmla="*/ 6713312 w 10031702"/>
              <a:gd name="connsiteY6344" fmla="*/ 1157904 h 10286998"/>
              <a:gd name="connsiteX6345" fmla="*/ 6674954 w 10031702"/>
              <a:gd name="connsiteY6345" fmla="*/ 1114872 h 10286998"/>
              <a:gd name="connsiteX6346" fmla="*/ 6687308 w 10031702"/>
              <a:gd name="connsiteY6346" fmla="*/ 1097216 h 10286998"/>
              <a:gd name="connsiteX6347" fmla="*/ 6693146 w 10031702"/>
              <a:gd name="connsiteY6347" fmla="*/ 1093035 h 10286998"/>
              <a:gd name="connsiteX6348" fmla="*/ 6677807 w 10031702"/>
              <a:gd name="connsiteY6348" fmla="*/ 1077885 h 10286998"/>
              <a:gd name="connsiteX6349" fmla="*/ 6667700 w 10031702"/>
              <a:gd name="connsiteY6349" fmla="*/ 1054779 h 10286998"/>
              <a:gd name="connsiteX6350" fmla="*/ 6670627 w 10031702"/>
              <a:gd name="connsiteY6350" fmla="*/ 968016 h 10286998"/>
              <a:gd name="connsiteX6351" fmla="*/ 6693911 w 10031702"/>
              <a:gd name="connsiteY6351" fmla="*/ 964413 h 10286998"/>
              <a:gd name="connsiteX6352" fmla="*/ 6732613 w 10031702"/>
              <a:gd name="connsiteY6352" fmla="*/ 1009182 h 10286998"/>
              <a:gd name="connsiteX6353" fmla="*/ 6739285 w 10031702"/>
              <a:gd name="connsiteY6353" fmla="*/ 1033394 h 10286998"/>
              <a:gd name="connsiteX6354" fmla="*/ 6739694 w 10031702"/>
              <a:gd name="connsiteY6354" fmla="*/ 1030153 h 10286998"/>
              <a:gd name="connsiteX6355" fmla="*/ 6801259 w 10031702"/>
              <a:gd name="connsiteY6355" fmla="*/ 961660 h 10286998"/>
              <a:gd name="connsiteX6356" fmla="*/ 6883390 w 10031702"/>
              <a:gd name="connsiteY6356" fmla="*/ 920670 h 10286998"/>
              <a:gd name="connsiteX6357" fmla="*/ 6891301 w 10031702"/>
              <a:gd name="connsiteY6357" fmla="*/ 926360 h 10286998"/>
              <a:gd name="connsiteX6358" fmla="*/ 6887801 w 10031702"/>
              <a:gd name="connsiteY6358" fmla="*/ 948222 h 10286998"/>
              <a:gd name="connsiteX6359" fmla="*/ 6878834 w 10031702"/>
              <a:gd name="connsiteY6359" fmla="*/ 952647 h 10286998"/>
              <a:gd name="connsiteX6360" fmla="*/ 6875715 w 10031702"/>
              <a:gd name="connsiteY6360" fmla="*/ 950646 h 10286998"/>
              <a:gd name="connsiteX6361" fmla="*/ 6863236 w 10031702"/>
              <a:gd name="connsiteY6361" fmla="*/ 942637 h 10286998"/>
              <a:gd name="connsiteX6362" fmla="*/ 6868131 w 10031702"/>
              <a:gd name="connsiteY6362" fmla="*/ 921286 h 10286998"/>
              <a:gd name="connsiteX6363" fmla="*/ 6883390 w 10031702"/>
              <a:gd name="connsiteY6363" fmla="*/ 920670 h 10286998"/>
              <a:gd name="connsiteX6364" fmla="*/ 7307597 w 10031702"/>
              <a:gd name="connsiteY6364" fmla="*/ 914077 h 10286998"/>
              <a:gd name="connsiteX6365" fmla="*/ 7316524 w 10031702"/>
              <a:gd name="connsiteY6365" fmla="*/ 914904 h 10286998"/>
              <a:gd name="connsiteX6366" fmla="*/ 7315336 w 10031702"/>
              <a:gd name="connsiteY6366" fmla="*/ 926726 h 10286998"/>
              <a:gd name="connsiteX6367" fmla="*/ 7279882 w 10031702"/>
              <a:gd name="connsiteY6367" fmla="*/ 941922 h 10286998"/>
              <a:gd name="connsiteX6368" fmla="*/ 7307597 w 10031702"/>
              <a:gd name="connsiteY6368" fmla="*/ 914077 h 10286998"/>
              <a:gd name="connsiteX6369" fmla="*/ 7166547 w 10031702"/>
              <a:gd name="connsiteY6369" fmla="*/ 886075 h 10286998"/>
              <a:gd name="connsiteX6370" fmla="*/ 7179719 w 10031702"/>
              <a:gd name="connsiteY6370" fmla="*/ 915442 h 10286998"/>
              <a:gd name="connsiteX6371" fmla="*/ 7134923 w 10031702"/>
              <a:gd name="connsiteY6371" fmla="*/ 1013183 h 10286998"/>
              <a:gd name="connsiteX6372" fmla="*/ 7166547 w 10031702"/>
              <a:gd name="connsiteY6372" fmla="*/ 886075 h 10286998"/>
              <a:gd name="connsiteX6373" fmla="*/ 6364377 w 10031702"/>
              <a:gd name="connsiteY6373" fmla="*/ 882119 h 10286998"/>
              <a:gd name="connsiteX6374" fmla="*/ 6404741 w 10031702"/>
              <a:gd name="connsiteY6374" fmla="*/ 893702 h 10286998"/>
              <a:gd name="connsiteX6375" fmla="*/ 6364377 w 10031702"/>
              <a:gd name="connsiteY6375" fmla="*/ 882119 h 10286998"/>
              <a:gd name="connsiteX6376" fmla="*/ 7476863 w 10031702"/>
              <a:gd name="connsiteY6376" fmla="*/ 879419 h 10286998"/>
              <a:gd name="connsiteX6377" fmla="*/ 7491208 w 10031702"/>
              <a:gd name="connsiteY6377" fmla="*/ 881181 h 10286998"/>
              <a:gd name="connsiteX6378" fmla="*/ 7487327 w 10031702"/>
              <a:gd name="connsiteY6378" fmla="*/ 881116 h 10286998"/>
              <a:gd name="connsiteX6379" fmla="*/ 7490817 w 10031702"/>
              <a:gd name="connsiteY6379" fmla="*/ 885074 h 10286998"/>
              <a:gd name="connsiteX6380" fmla="*/ 7435679 w 10031702"/>
              <a:gd name="connsiteY6380" fmla="*/ 891947 h 10286998"/>
              <a:gd name="connsiteX6381" fmla="*/ 7436072 w 10031702"/>
              <a:gd name="connsiteY6381" fmla="*/ 888056 h 10286998"/>
              <a:gd name="connsiteX6382" fmla="*/ 7476863 w 10031702"/>
              <a:gd name="connsiteY6382" fmla="*/ 879419 h 10286998"/>
              <a:gd name="connsiteX6383" fmla="*/ 7413490 w 10031702"/>
              <a:gd name="connsiteY6383" fmla="*/ 879395 h 10286998"/>
              <a:gd name="connsiteX6384" fmla="*/ 7416981 w 10031702"/>
              <a:gd name="connsiteY6384" fmla="*/ 883547 h 10286998"/>
              <a:gd name="connsiteX6385" fmla="*/ 7396647 w 10031702"/>
              <a:gd name="connsiteY6385" fmla="*/ 891393 h 10286998"/>
              <a:gd name="connsiteX6386" fmla="*/ 7413490 w 10031702"/>
              <a:gd name="connsiteY6386" fmla="*/ 879395 h 10286998"/>
              <a:gd name="connsiteX6387" fmla="*/ 7498757 w 10031702"/>
              <a:gd name="connsiteY6387" fmla="*/ 836966 h 10286998"/>
              <a:gd name="connsiteX6388" fmla="*/ 7497115 w 10031702"/>
              <a:gd name="connsiteY6388" fmla="*/ 853310 h 10286998"/>
              <a:gd name="connsiteX6389" fmla="*/ 7489371 w 10031702"/>
              <a:gd name="connsiteY6389" fmla="*/ 853181 h 10286998"/>
              <a:gd name="connsiteX6390" fmla="*/ 7429246 w 10031702"/>
              <a:gd name="connsiteY6390" fmla="*/ 872641 h 10286998"/>
              <a:gd name="connsiteX6391" fmla="*/ 7498757 w 10031702"/>
              <a:gd name="connsiteY6391" fmla="*/ 836966 h 10286998"/>
              <a:gd name="connsiteX6392" fmla="*/ 7267496 w 10031702"/>
              <a:gd name="connsiteY6392" fmla="*/ 833097 h 10286998"/>
              <a:gd name="connsiteX6393" fmla="*/ 7273362 w 10031702"/>
              <a:gd name="connsiteY6393" fmla="*/ 839225 h 10286998"/>
              <a:gd name="connsiteX6394" fmla="*/ 7270267 w 10031702"/>
              <a:gd name="connsiteY6394" fmla="*/ 845204 h 10286998"/>
              <a:gd name="connsiteX6395" fmla="*/ 7261496 w 10031702"/>
              <a:gd name="connsiteY6395" fmla="*/ 853097 h 10286998"/>
              <a:gd name="connsiteX6396" fmla="*/ 7256706 w 10031702"/>
              <a:gd name="connsiteY6396" fmla="*/ 861057 h 10286998"/>
              <a:gd name="connsiteX6397" fmla="*/ 7244761 w 10031702"/>
              <a:gd name="connsiteY6397" fmla="*/ 860857 h 10286998"/>
              <a:gd name="connsiteX6398" fmla="*/ 7249551 w 10031702"/>
              <a:gd name="connsiteY6398" fmla="*/ 852897 h 10286998"/>
              <a:gd name="connsiteX6399" fmla="*/ 7267496 w 10031702"/>
              <a:gd name="connsiteY6399" fmla="*/ 833097 h 10286998"/>
              <a:gd name="connsiteX6400" fmla="*/ 6379041 w 10031702"/>
              <a:gd name="connsiteY6400" fmla="*/ 814420 h 10286998"/>
              <a:gd name="connsiteX6401" fmla="*/ 6395619 w 10031702"/>
              <a:gd name="connsiteY6401" fmla="*/ 815198 h 10286998"/>
              <a:gd name="connsiteX6402" fmla="*/ 6422226 w 10031702"/>
              <a:gd name="connsiteY6402" fmla="*/ 815643 h 10286998"/>
              <a:gd name="connsiteX6403" fmla="*/ 6427250 w 10031702"/>
              <a:gd name="connsiteY6403" fmla="*/ 827214 h 10286998"/>
              <a:gd name="connsiteX6404" fmla="*/ 6424021 w 10031702"/>
              <a:gd name="connsiteY6404" fmla="*/ 835651 h 10286998"/>
              <a:gd name="connsiteX6405" fmla="*/ 6353196 w 10031702"/>
              <a:gd name="connsiteY6405" fmla="*/ 858442 h 10286998"/>
              <a:gd name="connsiteX6406" fmla="*/ 6364410 w 10031702"/>
              <a:gd name="connsiteY6406" fmla="*/ 822666 h 10286998"/>
              <a:gd name="connsiteX6407" fmla="*/ 6379041 w 10031702"/>
              <a:gd name="connsiteY6407" fmla="*/ 814420 h 10286998"/>
              <a:gd name="connsiteX6408" fmla="*/ 7247564 w 10031702"/>
              <a:gd name="connsiteY6408" fmla="*/ 800602 h 10286998"/>
              <a:gd name="connsiteX6409" fmla="*/ 7254997 w 10031702"/>
              <a:gd name="connsiteY6409" fmla="*/ 800726 h 10286998"/>
              <a:gd name="connsiteX6410" fmla="*/ 7245047 w 10031702"/>
              <a:gd name="connsiteY6410" fmla="*/ 825619 h 10286998"/>
              <a:gd name="connsiteX6411" fmla="*/ 7233478 w 10031702"/>
              <a:gd name="connsiteY6411" fmla="*/ 829604 h 10286998"/>
              <a:gd name="connsiteX6412" fmla="*/ 7234736 w 10031702"/>
              <a:gd name="connsiteY6412" fmla="*/ 817094 h 10286998"/>
              <a:gd name="connsiteX6413" fmla="*/ 7242589 w 10031702"/>
              <a:gd name="connsiteY6413" fmla="*/ 813047 h 10286998"/>
              <a:gd name="connsiteX6414" fmla="*/ 7247564 w 10031702"/>
              <a:gd name="connsiteY6414" fmla="*/ 800602 h 10286998"/>
              <a:gd name="connsiteX6415" fmla="*/ 7310031 w 10031702"/>
              <a:gd name="connsiteY6415" fmla="*/ 779374 h 10286998"/>
              <a:gd name="connsiteX6416" fmla="*/ 7318992 w 10031702"/>
              <a:gd name="connsiteY6416" fmla="*/ 782116 h 10286998"/>
              <a:gd name="connsiteX6417" fmla="*/ 7313128 w 10031702"/>
              <a:gd name="connsiteY6417" fmla="*/ 802260 h 10286998"/>
              <a:gd name="connsiteX6418" fmla="*/ 7277413 w 10031702"/>
              <a:gd name="connsiteY6418" fmla="*/ 813807 h 10286998"/>
              <a:gd name="connsiteX6419" fmla="*/ 7279040 w 10031702"/>
              <a:gd name="connsiteY6419" fmla="*/ 797641 h 10286998"/>
              <a:gd name="connsiteX6420" fmla="*/ 7310031 w 10031702"/>
              <a:gd name="connsiteY6420" fmla="*/ 779374 h 10286998"/>
              <a:gd name="connsiteX6421" fmla="*/ 7957156 w 10031702"/>
              <a:gd name="connsiteY6421" fmla="*/ 750254 h 10286998"/>
              <a:gd name="connsiteX6422" fmla="*/ 7921482 w 10031702"/>
              <a:gd name="connsiteY6422" fmla="*/ 772325 h 10286998"/>
              <a:gd name="connsiteX6423" fmla="*/ 7957156 w 10031702"/>
              <a:gd name="connsiteY6423" fmla="*/ 750254 h 10286998"/>
              <a:gd name="connsiteX6424" fmla="*/ 7669322 w 10031702"/>
              <a:gd name="connsiteY6424" fmla="*/ 715558 h 10286998"/>
              <a:gd name="connsiteX6425" fmla="*/ 7672396 w 10031702"/>
              <a:gd name="connsiteY6425" fmla="*/ 723618 h 10286998"/>
              <a:gd name="connsiteX6426" fmla="*/ 7655678 w 10031702"/>
              <a:gd name="connsiteY6426" fmla="*/ 735351 h 10286998"/>
              <a:gd name="connsiteX6427" fmla="*/ 7655275 w 10031702"/>
              <a:gd name="connsiteY6427" fmla="*/ 739348 h 10286998"/>
              <a:gd name="connsiteX6428" fmla="*/ 7662226 w 10031702"/>
              <a:gd name="connsiteY6428" fmla="*/ 747474 h 10286998"/>
              <a:gd name="connsiteX6429" fmla="*/ 7658205 w 10031702"/>
              <a:gd name="connsiteY6429" fmla="*/ 787449 h 10286998"/>
              <a:gd name="connsiteX6430" fmla="*/ 7614340 w 10031702"/>
              <a:gd name="connsiteY6430" fmla="*/ 798728 h 10286998"/>
              <a:gd name="connsiteX6431" fmla="*/ 7596157 w 10031702"/>
              <a:gd name="connsiteY6431" fmla="*/ 786412 h 10286998"/>
              <a:gd name="connsiteX6432" fmla="*/ 7604860 w 10031702"/>
              <a:gd name="connsiteY6432" fmla="*/ 738505 h 10286998"/>
              <a:gd name="connsiteX6433" fmla="*/ 7648324 w 10031702"/>
              <a:gd name="connsiteY6433" fmla="*/ 731223 h 10286998"/>
              <a:gd name="connsiteX6434" fmla="*/ 7653005 w 10031702"/>
              <a:gd name="connsiteY6434" fmla="*/ 723293 h 10286998"/>
              <a:gd name="connsiteX6435" fmla="*/ 7669322 w 10031702"/>
              <a:gd name="connsiteY6435" fmla="*/ 715558 h 10286998"/>
              <a:gd name="connsiteX6436" fmla="*/ 6742500 w 10031702"/>
              <a:gd name="connsiteY6436" fmla="*/ 635730 h 10286998"/>
              <a:gd name="connsiteX6437" fmla="*/ 6749029 w 10031702"/>
              <a:gd name="connsiteY6437" fmla="*/ 640226 h 10286998"/>
              <a:gd name="connsiteX6438" fmla="*/ 6742500 w 10031702"/>
              <a:gd name="connsiteY6438" fmla="*/ 635730 h 10286998"/>
              <a:gd name="connsiteX6439" fmla="*/ 7186595 w 10031702"/>
              <a:gd name="connsiteY6439" fmla="*/ 625130 h 10286998"/>
              <a:gd name="connsiteX6440" fmla="*/ 7195226 w 10031702"/>
              <a:gd name="connsiteY6440" fmla="*/ 631609 h 10286998"/>
              <a:gd name="connsiteX6441" fmla="*/ 7182347 w 10031702"/>
              <a:gd name="connsiteY6441" fmla="*/ 643089 h 10286998"/>
              <a:gd name="connsiteX6442" fmla="*/ 7180009 w 10031702"/>
              <a:gd name="connsiteY6442" fmla="*/ 627457 h 10286998"/>
              <a:gd name="connsiteX6443" fmla="*/ 7186595 w 10031702"/>
              <a:gd name="connsiteY6443" fmla="*/ 625130 h 10286998"/>
              <a:gd name="connsiteX6444" fmla="*/ 7141956 w 10031702"/>
              <a:gd name="connsiteY6444" fmla="*/ 623410 h 10286998"/>
              <a:gd name="connsiteX6445" fmla="*/ 7152975 w 10031702"/>
              <a:gd name="connsiteY6445" fmla="*/ 637902 h 10286998"/>
              <a:gd name="connsiteX6446" fmla="*/ 7146450 w 10031702"/>
              <a:gd name="connsiteY6446" fmla="*/ 655061 h 10286998"/>
              <a:gd name="connsiteX6447" fmla="*/ 7138388 w 10031702"/>
              <a:gd name="connsiteY6447" fmla="*/ 658873 h 10286998"/>
              <a:gd name="connsiteX6448" fmla="*/ 7131515 w 10031702"/>
              <a:gd name="connsiteY6448" fmla="*/ 650865 h 10286998"/>
              <a:gd name="connsiteX6449" fmla="*/ 7133894 w 10031702"/>
              <a:gd name="connsiteY6449" fmla="*/ 627221 h 10286998"/>
              <a:gd name="connsiteX6450" fmla="*/ 7141956 w 10031702"/>
              <a:gd name="connsiteY6450" fmla="*/ 623410 h 10286998"/>
              <a:gd name="connsiteX6451" fmla="*/ 5663443 w 10031702"/>
              <a:gd name="connsiteY6451" fmla="*/ 614900 h 10286998"/>
              <a:gd name="connsiteX6452" fmla="*/ 5706856 w 10031702"/>
              <a:gd name="connsiteY6452" fmla="*/ 678188 h 10286998"/>
              <a:gd name="connsiteX6453" fmla="*/ 5790119 w 10031702"/>
              <a:gd name="connsiteY6453" fmla="*/ 752496 h 10286998"/>
              <a:gd name="connsiteX6454" fmla="*/ 5807315 w 10031702"/>
              <a:gd name="connsiteY6454" fmla="*/ 732844 h 10286998"/>
              <a:gd name="connsiteX6455" fmla="*/ 5814966 w 10031702"/>
              <a:gd name="connsiteY6455" fmla="*/ 726999 h 10286998"/>
              <a:gd name="connsiteX6456" fmla="*/ 5796174 w 10031702"/>
              <a:gd name="connsiteY6456" fmla="*/ 712970 h 10286998"/>
              <a:gd name="connsiteX6457" fmla="*/ 5793218 w 10031702"/>
              <a:gd name="connsiteY6457" fmla="*/ 723487 h 10286998"/>
              <a:gd name="connsiteX6458" fmla="*/ 5767346 w 10031702"/>
              <a:gd name="connsiteY6458" fmla="*/ 691481 h 10286998"/>
              <a:gd name="connsiteX6459" fmla="*/ 7208944 w 10031702"/>
              <a:gd name="connsiteY6459" fmla="*/ 589163 h 10286998"/>
              <a:gd name="connsiteX6460" fmla="*/ 7229235 w 10031702"/>
              <a:gd name="connsiteY6460" fmla="*/ 596081 h 10286998"/>
              <a:gd name="connsiteX6461" fmla="*/ 7234934 w 10031702"/>
              <a:gd name="connsiteY6461" fmla="*/ 605791 h 10286998"/>
              <a:gd name="connsiteX6462" fmla="*/ 7235228 w 10031702"/>
              <a:gd name="connsiteY6462" fmla="*/ 612375 h 10286998"/>
              <a:gd name="connsiteX6463" fmla="*/ 7234415 w 10031702"/>
              <a:gd name="connsiteY6463" fmla="*/ 620457 h 10286998"/>
              <a:gd name="connsiteX6464" fmla="*/ 7199316 w 10031702"/>
              <a:gd name="connsiteY6464" fmla="*/ 627967 h 10286998"/>
              <a:gd name="connsiteX6465" fmla="*/ 7191139 w 10031702"/>
              <a:gd name="connsiteY6465" fmla="*/ 595444 h 10286998"/>
              <a:gd name="connsiteX6466" fmla="*/ 7199166 w 10031702"/>
              <a:gd name="connsiteY6466" fmla="*/ 591530 h 10286998"/>
              <a:gd name="connsiteX6467" fmla="*/ 7208944 w 10031702"/>
              <a:gd name="connsiteY6467" fmla="*/ 589163 h 10286998"/>
              <a:gd name="connsiteX6468" fmla="*/ 5996513 w 10031702"/>
              <a:gd name="connsiteY6468" fmla="*/ 578657 h 10286998"/>
              <a:gd name="connsiteX6469" fmla="*/ 6004460 w 10031702"/>
              <a:gd name="connsiteY6469" fmla="*/ 582219 h 10286998"/>
              <a:gd name="connsiteX6470" fmla="*/ 5998498 w 10031702"/>
              <a:gd name="connsiteY6470" fmla="*/ 611394 h 10286998"/>
              <a:gd name="connsiteX6471" fmla="*/ 5976220 w 10031702"/>
              <a:gd name="connsiteY6471" fmla="*/ 587510 h 10286998"/>
              <a:gd name="connsiteX6472" fmla="*/ 5996513 w 10031702"/>
              <a:gd name="connsiteY6472" fmla="*/ 578657 h 10286998"/>
              <a:gd name="connsiteX6473" fmla="*/ 6964566 w 10031702"/>
              <a:gd name="connsiteY6473" fmla="*/ 531504 h 10286998"/>
              <a:gd name="connsiteX6474" fmla="*/ 6991174 w 10031702"/>
              <a:gd name="connsiteY6474" fmla="*/ 536585 h 10286998"/>
              <a:gd name="connsiteX6475" fmla="*/ 6915435 w 10031702"/>
              <a:gd name="connsiteY6475" fmla="*/ 599933 h 10286998"/>
              <a:gd name="connsiteX6476" fmla="*/ 6907504 w 10031702"/>
              <a:gd name="connsiteY6476" fmla="*/ 581737 h 10286998"/>
              <a:gd name="connsiteX6477" fmla="*/ 6964566 w 10031702"/>
              <a:gd name="connsiteY6477" fmla="*/ 531504 h 10286998"/>
              <a:gd name="connsiteX6478" fmla="*/ 6836188 w 10031702"/>
              <a:gd name="connsiteY6478" fmla="*/ 519281 h 10286998"/>
              <a:gd name="connsiteX6479" fmla="*/ 6834192 w 10031702"/>
              <a:gd name="connsiteY6479" fmla="*/ 584881 h 10286998"/>
              <a:gd name="connsiteX6480" fmla="*/ 6836188 w 10031702"/>
              <a:gd name="connsiteY6480" fmla="*/ 519281 h 10286998"/>
              <a:gd name="connsiteX6481" fmla="*/ 6681406 w 10031702"/>
              <a:gd name="connsiteY6481" fmla="*/ 507526 h 10286998"/>
              <a:gd name="connsiteX6482" fmla="*/ 6695604 w 10031702"/>
              <a:gd name="connsiteY6482" fmla="*/ 523216 h 10286998"/>
              <a:gd name="connsiteX6483" fmla="*/ 6684228 w 10031702"/>
              <a:gd name="connsiteY6483" fmla="*/ 555815 h 10286998"/>
              <a:gd name="connsiteX6484" fmla="*/ 6658205 w 10031702"/>
              <a:gd name="connsiteY6484" fmla="*/ 547340 h 10286998"/>
              <a:gd name="connsiteX6485" fmla="*/ 6655585 w 10031702"/>
              <a:gd name="connsiteY6485" fmla="*/ 535236 h 10286998"/>
              <a:gd name="connsiteX6486" fmla="*/ 6661839 w 10031702"/>
              <a:gd name="connsiteY6486" fmla="*/ 511219 h 10286998"/>
              <a:gd name="connsiteX6487" fmla="*/ 6658006 w 10031702"/>
              <a:gd name="connsiteY6487" fmla="*/ 511156 h 10286998"/>
              <a:gd name="connsiteX6488" fmla="*/ 6681406 w 10031702"/>
              <a:gd name="connsiteY6488" fmla="*/ 507526 h 10286998"/>
              <a:gd name="connsiteX6489" fmla="*/ 7536046 w 10031702"/>
              <a:gd name="connsiteY6489" fmla="*/ 470590 h 10286998"/>
              <a:gd name="connsiteX6490" fmla="*/ 7555292 w 10031702"/>
              <a:gd name="connsiteY6490" fmla="*/ 491213 h 10286998"/>
              <a:gd name="connsiteX6491" fmla="*/ 7528540 w 10031702"/>
              <a:gd name="connsiteY6491" fmla="*/ 551742 h 10286998"/>
              <a:gd name="connsiteX6492" fmla="*/ 7536046 w 10031702"/>
              <a:gd name="connsiteY6492" fmla="*/ 470590 h 10286998"/>
              <a:gd name="connsiteX6493" fmla="*/ 6057321 w 10031702"/>
              <a:gd name="connsiteY6493" fmla="*/ 449260 h 10286998"/>
              <a:gd name="connsiteX6494" fmla="*/ 6087190 w 10031702"/>
              <a:gd name="connsiteY6494" fmla="*/ 455848 h 10286998"/>
              <a:gd name="connsiteX6495" fmla="*/ 6094342 w 10031702"/>
              <a:gd name="connsiteY6495" fmla="*/ 486439 h 10286998"/>
              <a:gd name="connsiteX6496" fmla="*/ 6023035 w 10031702"/>
              <a:gd name="connsiteY6496" fmla="*/ 495802 h 10286998"/>
              <a:gd name="connsiteX6497" fmla="*/ 6057321 w 10031702"/>
              <a:gd name="connsiteY6497" fmla="*/ 449260 h 10286998"/>
              <a:gd name="connsiteX6498" fmla="*/ 7015596 w 10031702"/>
              <a:gd name="connsiteY6498" fmla="*/ 377261 h 10286998"/>
              <a:gd name="connsiteX6499" fmla="*/ 7026552 w 10031702"/>
              <a:gd name="connsiteY6499" fmla="*/ 384920 h 10286998"/>
              <a:gd name="connsiteX6500" fmla="*/ 7028854 w 10031702"/>
              <a:gd name="connsiteY6500" fmla="*/ 400907 h 10286998"/>
              <a:gd name="connsiteX6501" fmla="*/ 6996834 w 10031702"/>
              <a:gd name="connsiteY6501" fmla="*/ 408344 h 10286998"/>
              <a:gd name="connsiteX6502" fmla="*/ 7003138 w 10031702"/>
              <a:gd name="connsiteY6502" fmla="*/ 384528 h 10286998"/>
              <a:gd name="connsiteX6503" fmla="*/ 7015596 w 10031702"/>
              <a:gd name="connsiteY6503" fmla="*/ 377261 h 10286998"/>
              <a:gd name="connsiteX6504" fmla="*/ 6612538 w 10031702"/>
              <a:gd name="connsiteY6504" fmla="*/ 376785 h 10286998"/>
              <a:gd name="connsiteX6505" fmla="*/ 6649976 w 10031702"/>
              <a:gd name="connsiteY6505" fmla="*/ 416143 h 10286998"/>
              <a:gd name="connsiteX6506" fmla="*/ 6638738 w 10031702"/>
              <a:gd name="connsiteY6506" fmla="*/ 522953 h 10286998"/>
              <a:gd name="connsiteX6507" fmla="*/ 6631263 w 10031702"/>
              <a:gd name="connsiteY6507" fmla="*/ 541778 h 10286998"/>
              <a:gd name="connsiteX6508" fmla="*/ 6631909 w 10031702"/>
              <a:gd name="connsiteY6508" fmla="*/ 542065 h 10286998"/>
              <a:gd name="connsiteX6509" fmla="*/ 6643719 w 10031702"/>
              <a:gd name="connsiteY6509" fmla="*/ 555791 h 10286998"/>
              <a:gd name="connsiteX6510" fmla="*/ 6650223 w 10031702"/>
              <a:gd name="connsiteY6510" fmla="*/ 581829 h 10286998"/>
              <a:gd name="connsiteX6511" fmla="*/ 6645583 w 10031702"/>
              <a:gd name="connsiteY6511" fmla="*/ 595831 h 10286998"/>
              <a:gd name="connsiteX6512" fmla="*/ 6678815 w 10031702"/>
              <a:gd name="connsiteY6512" fmla="*/ 591521 h 10286998"/>
              <a:gd name="connsiteX6513" fmla="*/ 6637189 w 10031702"/>
              <a:gd name="connsiteY6513" fmla="*/ 683286 h 10286998"/>
              <a:gd name="connsiteX6514" fmla="*/ 6535587 w 10031702"/>
              <a:gd name="connsiteY6514" fmla="*/ 667955 h 10286998"/>
              <a:gd name="connsiteX6515" fmla="*/ 6511489 w 10031702"/>
              <a:gd name="connsiteY6515" fmla="*/ 613226 h 10286998"/>
              <a:gd name="connsiteX6516" fmla="*/ 6561945 w 10031702"/>
              <a:gd name="connsiteY6516" fmla="*/ 606681 h 10286998"/>
              <a:gd name="connsiteX6517" fmla="*/ 6555501 w 10031702"/>
              <a:gd name="connsiteY6517" fmla="*/ 598408 h 10286998"/>
              <a:gd name="connsiteX6518" fmla="*/ 6556537 w 10031702"/>
              <a:gd name="connsiteY6518" fmla="*/ 562851 h 10286998"/>
              <a:gd name="connsiteX6519" fmla="*/ 6565345 w 10031702"/>
              <a:gd name="connsiteY6519" fmla="*/ 549017 h 10286998"/>
              <a:gd name="connsiteX6520" fmla="*/ 6557689 w 10031702"/>
              <a:gd name="connsiteY6520" fmla="*/ 546432 h 10286998"/>
              <a:gd name="connsiteX6521" fmla="*/ 6612538 w 10031702"/>
              <a:gd name="connsiteY6521" fmla="*/ 376785 h 10286998"/>
              <a:gd name="connsiteX6522" fmla="*/ 5959775 w 10031702"/>
              <a:gd name="connsiteY6522" fmla="*/ 303071 h 10286998"/>
              <a:gd name="connsiteX6523" fmla="*/ 6002832 w 10031702"/>
              <a:gd name="connsiteY6523" fmla="*/ 305626 h 10286998"/>
              <a:gd name="connsiteX6524" fmla="*/ 6035828 w 10031702"/>
              <a:gd name="connsiteY6524" fmla="*/ 332502 h 10286998"/>
              <a:gd name="connsiteX6525" fmla="*/ 5894640 w 10031702"/>
              <a:gd name="connsiteY6525" fmla="*/ 351035 h 10286998"/>
              <a:gd name="connsiteX6526" fmla="*/ 5959775 w 10031702"/>
              <a:gd name="connsiteY6526" fmla="*/ 303071 h 10286998"/>
              <a:gd name="connsiteX6527" fmla="*/ 6524305 w 10031702"/>
              <a:gd name="connsiteY6527" fmla="*/ 274234 h 10286998"/>
              <a:gd name="connsiteX6528" fmla="*/ 6543952 w 10031702"/>
              <a:gd name="connsiteY6528" fmla="*/ 293650 h 10286998"/>
              <a:gd name="connsiteX6529" fmla="*/ 6478577 w 10031702"/>
              <a:gd name="connsiteY6529" fmla="*/ 343255 h 10286998"/>
              <a:gd name="connsiteX6530" fmla="*/ 6524305 w 10031702"/>
              <a:gd name="connsiteY6530" fmla="*/ 274234 h 10286998"/>
              <a:gd name="connsiteX6531" fmla="*/ 6657299 w 10031702"/>
              <a:gd name="connsiteY6531" fmla="*/ 261453 h 10286998"/>
              <a:gd name="connsiteX6532" fmla="*/ 6663325 w 10031702"/>
              <a:gd name="connsiteY6532" fmla="*/ 266305 h 10286998"/>
              <a:gd name="connsiteX6533" fmla="*/ 6667589 w 10031702"/>
              <a:gd name="connsiteY6533" fmla="*/ 270178 h 10286998"/>
              <a:gd name="connsiteX6534" fmla="*/ 6666278 w 10031702"/>
              <a:gd name="connsiteY6534" fmla="*/ 273957 h 10286998"/>
              <a:gd name="connsiteX6535" fmla="*/ 6651031 w 10031702"/>
              <a:gd name="connsiteY6535" fmla="*/ 277503 h 10286998"/>
              <a:gd name="connsiteX6536" fmla="*/ 6651793 w 10031702"/>
              <a:gd name="connsiteY6536" fmla="*/ 269914 h 10286998"/>
              <a:gd name="connsiteX6537" fmla="*/ 6648078 w 10031702"/>
              <a:gd name="connsiteY6537" fmla="*/ 269851 h 10286998"/>
              <a:gd name="connsiteX6538" fmla="*/ 6652558 w 10031702"/>
              <a:gd name="connsiteY6538" fmla="*/ 262324 h 10286998"/>
              <a:gd name="connsiteX6539" fmla="*/ 6656276 w 10031702"/>
              <a:gd name="connsiteY6539" fmla="*/ 262387 h 10286998"/>
              <a:gd name="connsiteX6540" fmla="*/ 6657299 w 10031702"/>
              <a:gd name="connsiteY6540" fmla="*/ 261453 h 10286998"/>
              <a:gd name="connsiteX6541" fmla="*/ 6395478 w 10031702"/>
              <a:gd name="connsiteY6541" fmla="*/ 172945 h 10286998"/>
              <a:gd name="connsiteX6542" fmla="*/ 6432540 w 10031702"/>
              <a:gd name="connsiteY6542" fmla="*/ 186170 h 10286998"/>
              <a:gd name="connsiteX6543" fmla="*/ 6346743 w 10031702"/>
              <a:gd name="connsiteY6543" fmla="*/ 258894 h 10286998"/>
              <a:gd name="connsiteX6544" fmla="*/ 6324648 w 10031702"/>
              <a:gd name="connsiteY6544" fmla="*/ 249828 h 10286998"/>
              <a:gd name="connsiteX6545" fmla="*/ 6322856 w 10031702"/>
              <a:gd name="connsiteY6545" fmla="*/ 250274 h 10286998"/>
              <a:gd name="connsiteX6546" fmla="*/ 6319587 w 10031702"/>
              <a:gd name="connsiteY6546" fmla="*/ 247749 h 10286998"/>
              <a:gd name="connsiteX6547" fmla="*/ 6312928 w 10031702"/>
              <a:gd name="connsiteY6547" fmla="*/ 245019 h 10286998"/>
              <a:gd name="connsiteX6548" fmla="*/ 6313858 w 10031702"/>
              <a:gd name="connsiteY6548" fmla="*/ 243328 h 10286998"/>
              <a:gd name="connsiteX6549" fmla="*/ 6290546 w 10031702"/>
              <a:gd name="connsiteY6549" fmla="*/ 225329 h 10286998"/>
              <a:gd name="connsiteX6550" fmla="*/ 6309007 w 10031702"/>
              <a:gd name="connsiteY6550" fmla="*/ 188574 h 10286998"/>
              <a:gd name="connsiteX6551" fmla="*/ 6337357 w 10031702"/>
              <a:gd name="connsiteY6551" fmla="*/ 200674 h 10286998"/>
              <a:gd name="connsiteX6552" fmla="*/ 6339967 w 10031702"/>
              <a:gd name="connsiteY6552" fmla="*/ 195930 h 10286998"/>
              <a:gd name="connsiteX6553" fmla="*/ 6395478 w 10031702"/>
              <a:gd name="connsiteY6553" fmla="*/ 172945 h 10286998"/>
              <a:gd name="connsiteX6554" fmla="*/ 5632167 w 10031702"/>
              <a:gd name="connsiteY6554" fmla="*/ 43959 h 10286998"/>
              <a:gd name="connsiteX6555" fmla="*/ 5670333 w 10031702"/>
              <a:gd name="connsiteY6555" fmla="*/ 56930 h 10286998"/>
              <a:gd name="connsiteX6556" fmla="*/ 5545031 w 10031702"/>
              <a:gd name="connsiteY6556" fmla="*/ 90665 h 10286998"/>
              <a:gd name="connsiteX6557" fmla="*/ 5597703 w 10031702"/>
              <a:gd name="connsiteY6557" fmla="*/ 44673 h 10286998"/>
              <a:gd name="connsiteX6558" fmla="*/ 5632167 w 10031702"/>
              <a:gd name="connsiteY6558" fmla="*/ 43959 h 10286998"/>
              <a:gd name="connsiteX6559" fmla="*/ 5418019 w 10031702"/>
              <a:gd name="connsiteY6559" fmla="*/ 0 h 10286998"/>
              <a:gd name="connsiteX6560" fmla="*/ 5469004 w 10031702"/>
              <a:gd name="connsiteY6560" fmla="*/ 0 h 10286998"/>
              <a:gd name="connsiteX6561" fmla="*/ 5466306 w 10031702"/>
              <a:gd name="connsiteY6561" fmla="*/ 28359 h 10286998"/>
              <a:gd name="connsiteX6562" fmla="*/ 5472753 w 10031702"/>
              <a:gd name="connsiteY6562" fmla="*/ 28782 h 10286998"/>
              <a:gd name="connsiteX6563" fmla="*/ 5499354 w 10031702"/>
              <a:gd name="connsiteY6563" fmla="*/ 18435 h 10286998"/>
              <a:gd name="connsiteX6564" fmla="*/ 5503531 w 10031702"/>
              <a:gd name="connsiteY6564" fmla="*/ 116962 h 10286998"/>
              <a:gd name="connsiteX6565" fmla="*/ 5440150 w 10031702"/>
              <a:gd name="connsiteY6565" fmla="*/ 57117 h 10286998"/>
              <a:gd name="connsiteX6566" fmla="*/ 5446919 w 10031702"/>
              <a:gd name="connsiteY6566" fmla="*/ 30204 h 10286998"/>
              <a:gd name="connsiteX6567" fmla="*/ 5434043 w 10031702"/>
              <a:gd name="connsiteY6567" fmla="*/ 27982 h 10286998"/>
              <a:gd name="connsiteX6568" fmla="*/ 5420359 w 10031702"/>
              <a:gd name="connsiteY6568" fmla="*/ 12316 h 10286998"/>
              <a:gd name="connsiteX6569" fmla="*/ 5299277 w 10031702"/>
              <a:gd name="connsiteY6569" fmla="*/ 0 h 10286998"/>
              <a:gd name="connsiteX6570" fmla="*/ 5344345 w 10031702"/>
              <a:gd name="connsiteY6570" fmla="*/ 0 h 10286998"/>
              <a:gd name="connsiteX6571" fmla="*/ 5356680 w 10031702"/>
              <a:gd name="connsiteY6571" fmla="*/ 37736 h 10286998"/>
              <a:gd name="connsiteX6572" fmla="*/ 5344875 w 10031702"/>
              <a:gd name="connsiteY6572" fmla="*/ 104397 h 10286998"/>
              <a:gd name="connsiteX6573" fmla="*/ 5291167 w 10031702"/>
              <a:gd name="connsiteY6573" fmla="*/ 18134 h 10286998"/>
              <a:gd name="connsiteX6574" fmla="*/ 0 w 10031702"/>
              <a:gd name="connsiteY6574" fmla="*/ 0 h 10286998"/>
              <a:gd name="connsiteX6575" fmla="*/ 4875356 w 10031702"/>
              <a:gd name="connsiteY6575" fmla="*/ 0 h 10286998"/>
              <a:gd name="connsiteX6576" fmla="*/ 4888739 w 10031702"/>
              <a:gd name="connsiteY6576" fmla="*/ 7524 h 10286998"/>
              <a:gd name="connsiteX6577" fmla="*/ 4889271 w 10031702"/>
              <a:gd name="connsiteY6577" fmla="*/ 0 h 10286998"/>
              <a:gd name="connsiteX6578" fmla="*/ 4956917 w 10031702"/>
              <a:gd name="connsiteY6578" fmla="*/ 0 h 10286998"/>
              <a:gd name="connsiteX6579" fmla="*/ 4964694 w 10031702"/>
              <a:gd name="connsiteY6579" fmla="*/ 50997 h 10286998"/>
              <a:gd name="connsiteX6580" fmla="*/ 5035155 w 10031702"/>
              <a:gd name="connsiteY6580" fmla="*/ 92790 h 10286998"/>
              <a:gd name="connsiteX6581" fmla="*/ 5136093 w 10031702"/>
              <a:gd name="connsiteY6581" fmla="*/ 153253 h 10286998"/>
              <a:gd name="connsiteX6582" fmla="*/ 5118740 w 10031702"/>
              <a:gd name="connsiteY6582" fmla="*/ 93126 h 10286998"/>
              <a:gd name="connsiteX6583" fmla="*/ 5128808 w 10031702"/>
              <a:gd name="connsiteY6583" fmla="*/ 19289 h 10286998"/>
              <a:gd name="connsiteX6584" fmla="*/ 5138846 w 10031702"/>
              <a:gd name="connsiteY6584" fmla="*/ 0 h 10286998"/>
              <a:gd name="connsiteX6585" fmla="*/ 5171130 w 10031702"/>
              <a:gd name="connsiteY6585" fmla="*/ 0 h 10286998"/>
              <a:gd name="connsiteX6586" fmla="*/ 5179281 w 10031702"/>
              <a:gd name="connsiteY6586" fmla="*/ 33797 h 10286998"/>
              <a:gd name="connsiteX6587" fmla="*/ 5181701 w 10031702"/>
              <a:gd name="connsiteY6587" fmla="*/ 90560 h 10286998"/>
              <a:gd name="connsiteX6588" fmla="*/ 5190439 w 10031702"/>
              <a:gd name="connsiteY6588" fmla="*/ 163989 h 10286998"/>
              <a:gd name="connsiteX6589" fmla="*/ 5211552 w 10031702"/>
              <a:gd name="connsiteY6589" fmla="*/ 164816 h 10286998"/>
              <a:gd name="connsiteX6590" fmla="*/ 5295601 w 10031702"/>
              <a:gd name="connsiteY6590" fmla="*/ 160447 h 10286998"/>
              <a:gd name="connsiteX6591" fmla="*/ 5284270 w 10031702"/>
              <a:gd name="connsiteY6591" fmla="*/ 212834 h 10286998"/>
              <a:gd name="connsiteX6592" fmla="*/ 5267218 w 10031702"/>
              <a:gd name="connsiteY6592" fmla="*/ 234207 h 10286998"/>
              <a:gd name="connsiteX6593" fmla="*/ 5294430 w 10031702"/>
              <a:gd name="connsiteY6593" fmla="*/ 246485 h 10286998"/>
              <a:gd name="connsiteX6594" fmla="*/ 5345082 w 10031702"/>
              <a:gd name="connsiteY6594" fmla="*/ 262309 h 10286998"/>
              <a:gd name="connsiteX6595" fmla="*/ 5489792 w 10031702"/>
              <a:gd name="connsiteY6595" fmla="*/ 361757 h 10286998"/>
              <a:gd name="connsiteX6596" fmla="*/ 5624857 w 10031702"/>
              <a:gd name="connsiteY6596" fmla="*/ 461208 h 10286998"/>
              <a:gd name="connsiteX6597" fmla="*/ 5634504 w 10031702"/>
              <a:gd name="connsiteY6597" fmla="*/ 479287 h 10286998"/>
              <a:gd name="connsiteX6598" fmla="*/ 5774393 w 10031702"/>
              <a:gd name="connsiteY6598" fmla="*/ 596818 h 10286998"/>
              <a:gd name="connsiteX6599" fmla="*/ 5778121 w 10031702"/>
              <a:gd name="connsiteY6599" fmla="*/ 599858 h 10286998"/>
              <a:gd name="connsiteX6600" fmla="*/ 5794801 w 10031702"/>
              <a:gd name="connsiteY6600" fmla="*/ 556975 h 10286998"/>
              <a:gd name="connsiteX6601" fmla="*/ 5808875 w 10031702"/>
              <a:gd name="connsiteY6601" fmla="*/ 546938 h 10286998"/>
              <a:gd name="connsiteX6602" fmla="*/ 5794623 w 10031702"/>
              <a:gd name="connsiteY6602" fmla="*/ 537302 h 10286998"/>
              <a:gd name="connsiteX6603" fmla="*/ 5815175 w 10031702"/>
              <a:gd name="connsiteY6603" fmla="*/ 468472 h 10286998"/>
              <a:gd name="connsiteX6604" fmla="*/ 5898164 w 10031702"/>
              <a:gd name="connsiteY6604" fmla="*/ 480916 h 10286998"/>
              <a:gd name="connsiteX6605" fmla="*/ 5833115 w 10031702"/>
              <a:gd name="connsiteY6605" fmla="*/ 563317 h 10286998"/>
              <a:gd name="connsiteX6606" fmla="*/ 5830493 w 10031702"/>
              <a:gd name="connsiteY6606" fmla="*/ 561541 h 10286998"/>
              <a:gd name="connsiteX6607" fmla="*/ 5819802 w 10031702"/>
              <a:gd name="connsiteY6607" fmla="*/ 628921 h 10286998"/>
              <a:gd name="connsiteX6608" fmla="*/ 5818682 w 10031702"/>
              <a:gd name="connsiteY6608" fmla="*/ 632909 h 10286998"/>
              <a:gd name="connsiteX6609" fmla="*/ 5879115 w 10031702"/>
              <a:gd name="connsiteY6609" fmla="*/ 682158 h 10286998"/>
              <a:gd name="connsiteX6610" fmla="*/ 5895803 w 10031702"/>
              <a:gd name="connsiteY6610" fmla="*/ 672476 h 10286998"/>
              <a:gd name="connsiteX6611" fmla="*/ 5896459 w 10031702"/>
              <a:gd name="connsiteY6611" fmla="*/ 670917 h 10286998"/>
              <a:gd name="connsiteX6612" fmla="*/ 5899727 w 10031702"/>
              <a:gd name="connsiteY6612" fmla="*/ 670199 h 10286998"/>
              <a:gd name="connsiteX6613" fmla="*/ 5954512 w 10031702"/>
              <a:gd name="connsiteY6613" fmla="*/ 638410 h 10286998"/>
              <a:gd name="connsiteX6614" fmla="*/ 5914812 w 10031702"/>
              <a:gd name="connsiteY6614" fmla="*/ 712968 h 10286998"/>
              <a:gd name="connsiteX6615" fmla="*/ 5954512 w 10031702"/>
              <a:gd name="connsiteY6615" fmla="*/ 747636 h 10286998"/>
              <a:gd name="connsiteX6616" fmla="*/ 5955720 w 10031702"/>
              <a:gd name="connsiteY6616" fmla="*/ 703515 h 10286998"/>
              <a:gd name="connsiteX6617" fmla="*/ 6036175 w 10031702"/>
              <a:gd name="connsiteY6617" fmla="*/ 601048 h 10286998"/>
              <a:gd name="connsiteX6618" fmla="*/ 6016686 w 10031702"/>
              <a:gd name="connsiteY6618" fmla="*/ 718896 h 10286998"/>
              <a:gd name="connsiteX6619" fmla="*/ 6002763 w 10031702"/>
              <a:gd name="connsiteY6619" fmla="*/ 791216 h 10286998"/>
              <a:gd name="connsiteX6620" fmla="*/ 6003321 w 10031702"/>
              <a:gd name="connsiteY6620" fmla="*/ 791776 h 10286998"/>
              <a:gd name="connsiteX6621" fmla="*/ 6022627 w 10031702"/>
              <a:gd name="connsiteY6621" fmla="*/ 798333 h 10286998"/>
              <a:gd name="connsiteX6622" fmla="*/ 6035689 w 10031702"/>
              <a:gd name="connsiteY6622" fmla="*/ 801473 h 10286998"/>
              <a:gd name="connsiteX6623" fmla="*/ 6059604 w 10031702"/>
              <a:gd name="connsiteY6623" fmla="*/ 784412 h 10286998"/>
              <a:gd name="connsiteX6624" fmla="*/ 6066850 w 10031702"/>
              <a:gd name="connsiteY6624" fmla="*/ 784667 h 10286998"/>
              <a:gd name="connsiteX6625" fmla="*/ 6068354 w 10031702"/>
              <a:gd name="connsiteY6625" fmla="*/ 778865 h 10286998"/>
              <a:gd name="connsiteX6626" fmla="*/ 6064206 w 10031702"/>
              <a:gd name="connsiteY6626" fmla="*/ 772766 h 10286998"/>
              <a:gd name="connsiteX6627" fmla="*/ 6089201 w 10031702"/>
              <a:gd name="connsiteY6627" fmla="*/ 758486 h 10286998"/>
              <a:gd name="connsiteX6628" fmla="*/ 6099224 w 10031702"/>
              <a:gd name="connsiteY6628" fmla="*/ 765310 h 10286998"/>
              <a:gd name="connsiteX6629" fmla="*/ 6103117 w 10031702"/>
              <a:gd name="connsiteY6629" fmla="*/ 773919 h 10286998"/>
              <a:gd name="connsiteX6630" fmla="*/ 6101005 w 10031702"/>
              <a:gd name="connsiteY6630" fmla="*/ 785441 h 10286998"/>
              <a:gd name="connsiteX6631" fmla="*/ 6093595 w 10031702"/>
              <a:gd name="connsiteY6631" fmla="*/ 788325 h 10286998"/>
              <a:gd name="connsiteX6632" fmla="*/ 6119571 w 10031702"/>
              <a:gd name="connsiteY6632" fmla="*/ 818271 h 10286998"/>
              <a:gd name="connsiteX6633" fmla="*/ 6126879 w 10031702"/>
              <a:gd name="connsiteY6633" fmla="*/ 853142 h 10286998"/>
              <a:gd name="connsiteX6634" fmla="*/ 6111474 w 10031702"/>
              <a:gd name="connsiteY6634" fmla="*/ 877068 h 10286998"/>
              <a:gd name="connsiteX6635" fmla="*/ 6117076 w 10031702"/>
              <a:gd name="connsiteY6635" fmla="*/ 876732 h 10286998"/>
              <a:gd name="connsiteX6636" fmla="*/ 6165052 w 10031702"/>
              <a:gd name="connsiteY6636" fmla="*/ 891049 h 10286998"/>
              <a:gd name="connsiteX6637" fmla="*/ 6069101 w 10031702"/>
              <a:gd name="connsiteY6637" fmla="*/ 959784 h 10286998"/>
              <a:gd name="connsiteX6638" fmla="*/ 6064599 w 10031702"/>
              <a:gd name="connsiteY6638" fmla="*/ 928283 h 10286998"/>
              <a:gd name="connsiteX6639" fmla="*/ 6066132 w 10031702"/>
              <a:gd name="connsiteY6639" fmla="*/ 911680 h 10286998"/>
              <a:gd name="connsiteX6640" fmla="*/ 6042431 w 10031702"/>
              <a:gd name="connsiteY6640" fmla="*/ 915391 h 10286998"/>
              <a:gd name="connsiteX6641" fmla="*/ 6026090 w 10031702"/>
              <a:gd name="connsiteY6641" fmla="*/ 895513 h 10286998"/>
              <a:gd name="connsiteX6642" fmla="*/ 6000379 w 10031702"/>
              <a:gd name="connsiteY6642" fmla="*/ 886700 h 10286998"/>
              <a:gd name="connsiteX6643" fmla="*/ 5935839 w 10031702"/>
              <a:gd name="connsiteY6643" fmla="*/ 828513 h 10286998"/>
              <a:gd name="connsiteX6644" fmla="*/ 5938764 w 10031702"/>
              <a:gd name="connsiteY6644" fmla="*/ 784930 h 10286998"/>
              <a:gd name="connsiteX6645" fmla="*/ 5887673 w 10031702"/>
              <a:gd name="connsiteY6645" fmla="*/ 743372 h 10286998"/>
              <a:gd name="connsiteX6646" fmla="*/ 5879023 w 10031702"/>
              <a:gd name="connsiteY6646" fmla="*/ 752027 h 10286998"/>
              <a:gd name="connsiteX6647" fmla="*/ 5885335 w 10031702"/>
              <a:gd name="connsiteY6647" fmla="*/ 764074 h 10286998"/>
              <a:gd name="connsiteX6648" fmla="*/ 5885335 w 10031702"/>
              <a:gd name="connsiteY6648" fmla="*/ 786674 h 10286998"/>
              <a:gd name="connsiteX6649" fmla="*/ 5860601 w 10031702"/>
              <a:gd name="connsiteY6649" fmla="*/ 765286 h 10286998"/>
              <a:gd name="connsiteX6650" fmla="*/ 5828264 w 10031702"/>
              <a:gd name="connsiteY6650" fmla="*/ 783106 h 10286998"/>
              <a:gd name="connsiteX6651" fmla="*/ 5824133 w 10031702"/>
              <a:gd name="connsiteY6651" fmla="*/ 782485 h 10286998"/>
              <a:gd name="connsiteX6652" fmla="*/ 5925131 w 10031702"/>
              <a:gd name="connsiteY6652" fmla="*/ 870306 h 10286998"/>
              <a:gd name="connsiteX6653" fmla="*/ 6020400 w 10031702"/>
              <a:gd name="connsiteY6653" fmla="*/ 958454 h 10286998"/>
              <a:gd name="connsiteX6654" fmla="*/ 6087932 w 10031702"/>
              <a:gd name="connsiteY6654" fmla="*/ 1012699 h 10286998"/>
              <a:gd name="connsiteX6655" fmla="*/ 6222997 w 10031702"/>
              <a:gd name="connsiteY6655" fmla="*/ 1130228 h 10286998"/>
              <a:gd name="connsiteX6656" fmla="*/ 6213349 w 10031702"/>
              <a:gd name="connsiteY6656" fmla="*/ 1112149 h 10286998"/>
              <a:gd name="connsiteX6657" fmla="*/ 6222997 w 10031702"/>
              <a:gd name="connsiteY6657" fmla="*/ 1112149 h 10286998"/>
              <a:gd name="connsiteX6658" fmla="*/ 6203702 w 10031702"/>
              <a:gd name="connsiteY6658" fmla="*/ 1085025 h 10286998"/>
              <a:gd name="connsiteX6659" fmla="*/ 6213349 w 10031702"/>
              <a:gd name="connsiteY6659" fmla="*/ 1085025 h 10286998"/>
              <a:gd name="connsiteX6660" fmla="*/ 6242292 w 10031702"/>
              <a:gd name="connsiteY6660" fmla="*/ 1112149 h 10286998"/>
              <a:gd name="connsiteX6661" fmla="*/ 6251936 w 10031702"/>
              <a:gd name="connsiteY6661" fmla="*/ 1139270 h 10286998"/>
              <a:gd name="connsiteX6662" fmla="*/ 6261584 w 10031702"/>
              <a:gd name="connsiteY6662" fmla="*/ 1139270 h 10286998"/>
              <a:gd name="connsiteX6663" fmla="*/ 6270972 w 10031702"/>
              <a:gd name="connsiteY6663" fmla="*/ 1149083 h 10286998"/>
              <a:gd name="connsiteX6664" fmla="*/ 6274489 w 10031702"/>
              <a:gd name="connsiteY6664" fmla="*/ 1138520 h 10286998"/>
              <a:gd name="connsiteX6665" fmla="*/ 6290275 w 10031702"/>
              <a:gd name="connsiteY6665" fmla="*/ 1099487 h 10286998"/>
              <a:gd name="connsiteX6666" fmla="*/ 6312185 w 10031702"/>
              <a:gd name="connsiteY6666" fmla="*/ 1113728 h 10286998"/>
              <a:gd name="connsiteX6667" fmla="*/ 6312946 w 10031702"/>
              <a:gd name="connsiteY6667" fmla="*/ 1115818 h 10286998"/>
              <a:gd name="connsiteX6668" fmla="*/ 6315141 w 10031702"/>
              <a:gd name="connsiteY6668" fmla="*/ 1116322 h 10286998"/>
              <a:gd name="connsiteX6669" fmla="*/ 6334482 w 10031702"/>
              <a:gd name="connsiteY6669" fmla="*/ 1114221 h 10286998"/>
              <a:gd name="connsiteX6670" fmla="*/ 6341865 w 10031702"/>
              <a:gd name="connsiteY6670" fmla="*/ 1169148 h 10286998"/>
              <a:gd name="connsiteX6671" fmla="*/ 6318812 w 10031702"/>
              <a:gd name="connsiteY6671" fmla="*/ 1199088 h 10286998"/>
              <a:gd name="connsiteX6672" fmla="*/ 6355648 w 10031702"/>
              <a:gd name="connsiteY6672" fmla="*/ 1237589 h 10286998"/>
              <a:gd name="connsiteX6673" fmla="*/ 6435238 w 10031702"/>
              <a:gd name="connsiteY6673" fmla="*/ 1329127 h 10286998"/>
              <a:gd name="connsiteX6674" fmla="*/ 6532478 w 10031702"/>
              <a:gd name="connsiteY6674" fmla="*/ 1430380 h 10286998"/>
              <a:gd name="connsiteX6675" fmla="*/ 6544583 w 10031702"/>
              <a:gd name="connsiteY6675" fmla="*/ 1424389 h 10286998"/>
              <a:gd name="connsiteX6676" fmla="*/ 6600785 w 10031702"/>
              <a:gd name="connsiteY6676" fmla="*/ 1442071 h 10286998"/>
              <a:gd name="connsiteX6677" fmla="*/ 6630536 w 10031702"/>
              <a:gd name="connsiteY6677" fmla="*/ 1369419 h 10286998"/>
              <a:gd name="connsiteX6678" fmla="*/ 6639709 w 10031702"/>
              <a:gd name="connsiteY6678" fmla="*/ 1387544 h 10286998"/>
              <a:gd name="connsiteX6679" fmla="*/ 6631204 w 10031702"/>
              <a:gd name="connsiteY6679" fmla="*/ 1460241 h 10286998"/>
              <a:gd name="connsiteX6680" fmla="*/ 6650701 w 10031702"/>
              <a:gd name="connsiteY6680" fmla="*/ 1503538 h 10286998"/>
              <a:gd name="connsiteX6681" fmla="*/ 6590110 w 10031702"/>
              <a:gd name="connsiteY6681" fmla="*/ 1489831 h 10286998"/>
              <a:gd name="connsiteX6682" fmla="*/ 6588642 w 10031702"/>
              <a:gd name="connsiteY6682" fmla="*/ 1488862 h 10286998"/>
              <a:gd name="connsiteX6683" fmla="*/ 6608892 w 10031702"/>
              <a:gd name="connsiteY6683" fmla="*/ 1509946 h 10286998"/>
              <a:gd name="connsiteX6684" fmla="*/ 6628188 w 10031702"/>
              <a:gd name="connsiteY6684" fmla="*/ 1528026 h 10286998"/>
              <a:gd name="connsiteX6685" fmla="*/ 6686073 w 10031702"/>
              <a:gd name="connsiteY6685" fmla="*/ 1582273 h 10286998"/>
              <a:gd name="connsiteX6686" fmla="*/ 6695721 w 10031702"/>
              <a:gd name="connsiteY6686" fmla="*/ 1600356 h 10286998"/>
              <a:gd name="connsiteX6687" fmla="*/ 6676423 w 10031702"/>
              <a:gd name="connsiteY6687" fmla="*/ 1582273 h 10286998"/>
              <a:gd name="connsiteX6688" fmla="*/ 6647482 w 10031702"/>
              <a:gd name="connsiteY6688" fmla="*/ 1564191 h 10286998"/>
              <a:gd name="connsiteX6689" fmla="*/ 6608892 w 10031702"/>
              <a:gd name="connsiteY6689" fmla="*/ 1528026 h 10286998"/>
              <a:gd name="connsiteX6690" fmla="*/ 6635425 w 10031702"/>
              <a:gd name="connsiteY6690" fmla="*/ 1596966 h 10286998"/>
              <a:gd name="connsiteX6691" fmla="*/ 6662486 w 10031702"/>
              <a:gd name="connsiteY6691" fmla="*/ 1636757 h 10286998"/>
              <a:gd name="connsiteX6692" fmla="*/ 6674604 w 10031702"/>
              <a:gd name="connsiteY6692" fmla="*/ 1640815 h 10286998"/>
              <a:gd name="connsiteX6693" fmla="*/ 6691397 w 10031702"/>
              <a:gd name="connsiteY6693" fmla="*/ 1679264 h 10286998"/>
              <a:gd name="connsiteX6694" fmla="*/ 6705369 w 10031702"/>
              <a:gd name="connsiteY6694" fmla="*/ 1699804 h 10286998"/>
              <a:gd name="connsiteX6695" fmla="*/ 6724660 w 10031702"/>
              <a:gd name="connsiteY6695" fmla="*/ 1708844 h 10286998"/>
              <a:gd name="connsiteX6696" fmla="*/ 6743959 w 10031702"/>
              <a:gd name="connsiteY6696" fmla="*/ 1735967 h 10286998"/>
              <a:gd name="connsiteX6697" fmla="*/ 6763253 w 10031702"/>
              <a:gd name="connsiteY6697" fmla="*/ 1763088 h 10286998"/>
              <a:gd name="connsiteX6698" fmla="*/ 6850079 w 10031702"/>
              <a:gd name="connsiteY6698" fmla="*/ 1880621 h 10286998"/>
              <a:gd name="connsiteX6699" fmla="*/ 6907964 w 10031702"/>
              <a:gd name="connsiteY6699" fmla="*/ 1957469 h 10286998"/>
              <a:gd name="connsiteX6700" fmla="*/ 6960291 w 10031702"/>
              <a:gd name="connsiteY6700" fmla="*/ 2026942 h 10286998"/>
              <a:gd name="connsiteX6701" fmla="*/ 6964763 w 10031702"/>
              <a:gd name="connsiteY6701" fmla="*/ 2019673 h 10286998"/>
              <a:gd name="connsiteX6702" fmla="*/ 6960909 w 10031702"/>
              <a:gd name="connsiteY6702" fmla="*/ 2019496 h 10286998"/>
              <a:gd name="connsiteX6703" fmla="*/ 6983859 w 10031702"/>
              <a:gd name="connsiteY6703" fmla="*/ 2016552 h 10286998"/>
              <a:gd name="connsiteX6704" fmla="*/ 6986138 w 10031702"/>
              <a:gd name="connsiteY6704" fmla="*/ 2018778 h 10286998"/>
              <a:gd name="connsiteX6705" fmla="*/ 6984667 w 10031702"/>
              <a:gd name="connsiteY6705" fmla="*/ 2015432 h 10286998"/>
              <a:gd name="connsiteX6706" fmla="*/ 7009437 w 10031702"/>
              <a:gd name="connsiteY6706" fmla="*/ 2002760 h 10286998"/>
              <a:gd name="connsiteX6707" fmla="*/ 7038128 w 10031702"/>
              <a:gd name="connsiteY6707" fmla="*/ 2013940 h 10286998"/>
              <a:gd name="connsiteX6708" fmla="*/ 7009223 w 10031702"/>
              <a:gd name="connsiteY6708" fmla="*/ 2052070 h 10286998"/>
              <a:gd name="connsiteX6709" fmla="*/ 7004125 w 10031702"/>
              <a:gd name="connsiteY6709" fmla="*/ 2046379 h 10286998"/>
              <a:gd name="connsiteX6710" fmla="*/ 7001218 w 10031702"/>
              <a:gd name="connsiteY6710" fmla="*/ 2054450 h 10286998"/>
              <a:gd name="connsiteX6711" fmla="*/ 6993688 w 10031702"/>
              <a:gd name="connsiteY6711" fmla="*/ 2064974 h 10286998"/>
              <a:gd name="connsiteX6712" fmla="*/ 6980088 w 10031702"/>
              <a:gd name="connsiteY6712" fmla="*/ 2061851 h 10286998"/>
              <a:gd name="connsiteX6713" fmla="*/ 6977210 w 10031702"/>
              <a:gd name="connsiteY6713" fmla="*/ 2060566 h 10286998"/>
              <a:gd name="connsiteX6714" fmla="*/ 6985143 w 10031702"/>
              <a:gd name="connsiteY6714" fmla="*/ 2070480 h 10286998"/>
              <a:gd name="connsiteX6715" fmla="*/ 7012508 w 10031702"/>
              <a:gd name="connsiteY6715" fmla="*/ 2110781 h 10286998"/>
              <a:gd name="connsiteX6716" fmla="*/ 7050153 w 10031702"/>
              <a:gd name="connsiteY6716" fmla="*/ 2102465 h 10286998"/>
              <a:gd name="connsiteX6717" fmla="*/ 7055283 w 10031702"/>
              <a:gd name="connsiteY6717" fmla="*/ 2091621 h 10286998"/>
              <a:gd name="connsiteX6718" fmla="*/ 7072972 w 10031702"/>
              <a:gd name="connsiteY6718" fmla="*/ 2078059 h 10286998"/>
              <a:gd name="connsiteX6719" fmla="*/ 7080476 w 10031702"/>
              <a:gd name="connsiteY6719" fmla="*/ 2081551 h 10286998"/>
              <a:gd name="connsiteX6720" fmla="*/ 7085215 w 10031702"/>
              <a:gd name="connsiteY6720" fmla="*/ 2078116 h 10286998"/>
              <a:gd name="connsiteX6721" fmla="*/ 7121224 w 10031702"/>
              <a:gd name="connsiteY6721" fmla="*/ 2105197 h 10286998"/>
              <a:gd name="connsiteX6722" fmla="*/ 7131555 w 10031702"/>
              <a:gd name="connsiteY6722" fmla="*/ 2147533 h 10286998"/>
              <a:gd name="connsiteX6723" fmla="*/ 7133900 w 10031702"/>
              <a:gd name="connsiteY6723" fmla="*/ 2150205 h 10286998"/>
              <a:gd name="connsiteX6724" fmla="*/ 7143369 w 10031702"/>
              <a:gd name="connsiteY6724" fmla="*/ 2154873 h 10286998"/>
              <a:gd name="connsiteX6725" fmla="*/ 7147603 w 10031702"/>
              <a:gd name="connsiteY6725" fmla="*/ 2154424 h 10286998"/>
              <a:gd name="connsiteX6726" fmla="*/ 7145949 w 10031702"/>
              <a:gd name="connsiteY6726" fmla="*/ 2150775 h 10286998"/>
              <a:gd name="connsiteX6727" fmla="*/ 7145494 w 10031702"/>
              <a:gd name="connsiteY6727" fmla="*/ 2150800 h 10286998"/>
              <a:gd name="connsiteX6728" fmla="*/ 7133108 w 10031702"/>
              <a:gd name="connsiteY6728" fmla="*/ 2142239 h 10286998"/>
              <a:gd name="connsiteX6729" fmla="*/ 7142073 w 10031702"/>
              <a:gd name="connsiteY6729" fmla="*/ 2142221 h 10286998"/>
              <a:gd name="connsiteX6730" fmla="*/ 7132450 w 10031702"/>
              <a:gd name="connsiteY6730" fmla="*/ 2120996 h 10286998"/>
              <a:gd name="connsiteX6731" fmla="*/ 7177449 w 10031702"/>
              <a:gd name="connsiteY6731" fmla="*/ 2100609 h 10286998"/>
              <a:gd name="connsiteX6732" fmla="*/ 7194249 w 10031702"/>
              <a:gd name="connsiteY6732" fmla="*/ 2135531 h 10286998"/>
              <a:gd name="connsiteX6733" fmla="*/ 7192028 w 10031702"/>
              <a:gd name="connsiteY6733" fmla="*/ 2160347 h 10286998"/>
              <a:gd name="connsiteX6734" fmla="*/ 7210060 w 10031702"/>
              <a:gd name="connsiteY6734" fmla="*/ 2166084 h 10286998"/>
              <a:gd name="connsiteX6735" fmla="*/ 7221072 w 10031702"/>
              <a:gd name="connsiteY6735" fmla="*/ 2165724 h 10286998"/>
              <a:gd name="connsiteX6736" fmla="*/ 7237196 w 10031702"/>
              <a:gd name="connsiteY6736" fmla="*/ 2188296 h 10286998"/>
              <a:gd name="connsiteX6737" fmla="*/ 7249382 w 10031702"/>
              <a:gd name="connsiteY6737" fmla="*/ 2198640 h 10286998"/>
              <a:gd name="connsiteX6738" fmla="*/ 7256386 w 10031702"/>
              <a:gd name="connsiteY6738" fmla="*/ 2211481 h 10286998"/>
              <a:gd name="connsiteX6739" fmla="*/ 7276245 w 10031702"/>
              <a:gd name="connsiteY6739" fmla="*/ 2232199 h 10286998"/>
              <a:gd name="connsiteX6740" fmla="*/ 7280100 w 10031702"/>
              <a:gd name="connsiteY6740" fmla="*/ 2235899 h 10286998"/>
              <a:gd name="connsiteX6741" fmla="*/ 7290790 w 10031702"/>
              <a:gd name="connsiteY6741" fmla="*/ 2210865 h 10286998"/>
              <a:gd name="connsiteX6742" fmla="*/ 7319488 w 10031702"/>
              <a:gd name="connsiteY6742" fmla="*/ 2195745 h 10286998"/>
              <a:gd name="connsiteX6743" fmla="*/ 7336162 w 10031702"/>
              <a:gd name="connsiteY6743" fmla="*/ 2233839 h 10286998"/>
              <a:gd name="connsiteX6744" fmla="*/ 7318307 w 10031702"/>
              <a:gd name="connsiteY6744" fmla="*/ 2272536 h 10286998"/>
              <a:gd name="connsiteX6745" fmla="*/ 7339700 w 10031702"/>
              <a:gd name="connsiteY6745" fmla="*/ 2293053 h 10286998"/>
              <a:gd name="connsiteX6746" fmla="*/ 7384123 w 10031702"/>
              <a:gd name="connsiteY6746" fmla="*/ 2361352 h 10286998"/>
              <a:gd name="connsiteX6747" fmla="*/ 7429622 w 10031702"/>
              <a:gd name="connsiteY6747" fmla="*/ 2373901 h 10286998"/>
              <a:gd name="connsiteX6748" fmla="*/ 7408913 w 10031702"/>
              <a:gd name="connsiteY6748" fmla="*/ 2424584 h 10286998"/>
              <a:gd name="connsiteX6749" fmla="*/ 7391529 w 10031702"/>
              <a:gd name="connsiteY6749" fmla="*/ 2455617 h 10286998"/>
              <a:gd name="connsiteX6750" fmla="*/ 7392058 w 10031702"/>
              <a:gd name="connsiteY6750" fmla="*/ 2465349 h 10286998"/>
              <a:gd name="connsiteX6751" fmla="*/ 7448106 w 10031702"/>
              <a:gd name="connsiteY6751" fmla="*/ 2539697 h 10286998"/>
              <a:gd name="connsiteX6752" fmla="*/ 7376838 w 10031702"/>
              <a:gd name="connsiteY6752" fmla="*/ 2629613 h 10286998"/>
              <a:gd name="connsiteX6753" fmla="*/ 7427186 w 10031702"/>
              <a:gd name="connsiteY6753" fmla="*/ 2693974 h 10286998"/>
              <a:gd name="connsiteX6754" fmla="*/ 7413883 w 10031702"/>
              <a:gd name="connsiteY6754" fmla="*/ 2708173 h 10286998"/>
              <a:gd name="connsiteX6755" fmla="*/ 7466419 w 10031702"/>
              <a:gd name="connsiteY6755" fmla="*/ 2709350 h 10286998"/>
              <a:gd name="connsiteX6756" fmla="*/ 7519474 w 10031702"/>
              <a:gd name="connsiteY6756" fmla="*/ 2746038 h 10286998"/>
              <a:gd name="connsiteX6757" fmla="*/ 7399843 w 10031702"/>
              <a:gd name="connsiteY6757" fmla="*/ 2763338 h 10286998"/>
              <a:gd name="connsiteX6758" fmla="*/ 7381751 w 10031702"/>
              <a:gd name="connsiteY6758" fmla="*/ 2759321 h 10286998"/>
              <a:gd name="connsiteX6759" fmla="*/ 7410653 w 10031702"/>
              <a:gd name="connsiteY6759" fmla="*/ 2812799 h 10286998"/>
              <a:gd name="connsiteX6760" fmla="*/ 7415590 w 10031702"/>
              <a:gd name="connsiteY6760" fmla="*/ 2806987 h 10286998"/>
              <a:gd name="connsiteX6761" fmla="*/ 7463029 w 10031702"/>
              <a:gd name="connsiteY6761" fmla="*/ 2774239 h 10286998"/>
              <a:gd name="connsiteX6762" fmla="*/ 7445299 w 10031702"/>
              <a:gd name="connsiteY6762" fmla="*/ 2812407 h 10286998"/>
              <a:gd name="connsiteX6763" fmla="*/ 7452232 w 10031702"/>
              <a:gd name="connsiteY6763" fmla="*/ 2817624 h 10286998"/>
              <a:gd name="connsiteX6764" fmla="*/ 7460071 w 10031702"/>
              <a:gd name="connsiteY6764" fmla="*/ 2841714 h 10286998"/>
              <a:gd name="connsiteX6765" fmla="*/ 7456512 w 10031702"/>
              <a:gd name="connsiteY6765" fmla="*/ 2866979 h 10286998"/>
              <a:gd name="connsiteX6766" fmla="*/ 7434913 w 10031702"/>
              <a:gd name="connsiteY6766" fmla="*/ 2851276 h 10286998"/>
              <a:gd name="connsiteX6767" fmla="*/ 7435639 w 10031702"/>
              <a:gd name="connsiteY6767" fmla="*/ 2833150 h 10286998"/>
              <a:gd name="connsiteX6768" fmla="*/ 7435630 w 10031702"/>
              <a:gd name="connsiteY6768" fmla="*/ 2833061 h 10286998"/>
              <a:gd name="connsiteX6769" fmla="*/ 7427873 w 10031702"/>
              <a:gd name="connsiteY6769" fmla="*/ 2849628 h 10286998"/>
              <a:gd name="connsiteX6770" fmla="*/ 7443613 w 10031702"/>
              <a:gd name="connsiteY6770" fmla="*/ 2886722 h 10286998"/>
              <a:gd name="connsiteX6771" fmla="*/ 7452982 w 10031702"/>
              <a:gd name="connsiteY6771" fmla="*/ 2875678 h 10286998"/>
              <a:gd name="connsiteX6772" fmla="*/ 7454975 w 10031702"/>
              <a:gd name="connsiteY6772" fmla="*/ 2875064 h 10286998"/>
              <a:gd name="connsiteX6773" fmla="*/ 7457304 w 10031702"/>
              <a:gd name="connsiteY6773" fmla="*/ 2863142 h 10286998"/>
              <a:gd name="connsiteX6774" fmla="*/ 7459675 w 10031702"/>
              <a:gd name="connsiteY6774" fmla="*/ 2857406 h 10286998"/>
              <a:gd name="connsiteX6775" fmla="*/ 7459364 w 10031702"/>
              <a:gd name="connsiteY6775" fmla="*/ 2856996 h 10286998"/>
              <a:gd name="connsiteX6776" fmla="*/ 7501757 w 10031702"/>
              <a:gd name="connsiteY6776" fmla="*/ 2798186 h 10286998"/>
              <a:gd name="connsiteX6777" fmla="*/ 7576195 w 10031702"/>
              <a:gd name="connsiteY6777" fmla="*/ 2835697 h 10286998"/>
              <a:gd name="connsiteX6778" fmla="*/ 7487154 w 10031702"/>
              <a:gd name="connsiteY6778" fmla="*/ 2893560 h 10286998"/>
              <a:gd name="connsiteX6779" fmla="*/ 7485263 w 10031702"/>
              <a:gd name="connsiteY6779" fmla="*/ 2891070 h 10286998"/>
              <a:gd name="connsiteX6780" fmla="*/ 7482488 w 10031702"/>
              <a:gd name="connsiteY6780" fmla="*/ 2896224 h 10286998"/>
              <a:gd name="connsiteX6781" fmla="*/ 7476196 w 10031702"/>
              <a:gd name="connsiteY6781" fmla="*/ 2920396 h 10286998"/>
              <a:gd name="connsiteX6782" fmla="*/ 7464647 w 10031702"/>
              <a:gd name="connsiteY6782" fmla="*/ 2939138 h 10286998"/>
              <a:gd name="connsiteX6783" fmla="*/ 7489221 w 10031702"/>
              <a:gd name="connsiteY6783" fmla="*/ 3007339 h 10286998"/>
              <a:gd name="connsiteX6784" fmla="*/ 7503490 w 10031702"/>
              <a:gd name="connsiteY6784" fmla="*/ 3063695 h 10286998"/>
              <a:gd name="connsiteX6785" fmla="*/ 7504076 w 10031702"/>
              <a:gd name="connsiteY6785" fmla="*/ 3061466 h 10286998"/>
              <a:gd name="connsiteX6786" fmla="*/ 7513880 w 10031702"/>
              <a:gd name="connsiteY6786" fmla="*/ 3067758 h 10286998"/>
              <a:gd name="connsiteX6787" fmla="*/ 7514163 w 10031702"/>
              <a:gd name="connsiteY6787" fmla="*/ 3069852 h 10286998"/>
              <a:gd name="connsiteX6788" fmla="*/ 7560365 w 10031702"/>
              <a:gd name="connsiteY6788" fmla="*/ 3038047 h 10286998"/>
              <a:gd name="connsiteX6789" fmla="*/ 7559550 w 10031702"/>
              <a:gd name="connsiteY6789" fmla="*/ 3036207 h 10286998"/>
              <a:gd name="connsiteX6790" fmla="*/ 7587459 w 10031702"/>
              <a:gd name="connsiteY6790" fmla="*/ 3005963 h 10286998"/>
              <a:gd name="connsiteX6791" fmla="*/ 7593103 w 10031702"/>
              <a:gd name="connsiteY6791" fmla="*/ 3015763 h 10286998"/>
              <a:gd name="connsiteX6792" fmla="*/ 7593012 w 10031702"/>
              <a:gd name="connsiteY6792" fmla="*/ 3016015 h 10286998"/>
              <a:gd name="connsiteX6793" fmla="*/ 7639863 w 10031702"/>
              <a:gd name="connsiteY6793" fmla="*/ 2984521 h 10286998"/>
              <a:gd name="connsiteX6794" fmla="*/ 7550265 w 10031702"/>
              <a:gd name="connsiteY6794" fmla="*/ 3097407 h 10286998"/>
              <a:gd name="connsiteX6795" fmla="*/ 7533413 w 10031702"/>
              <a:gd name="connsiteY6795" fmla="*/ 3110355 h 10286998"/>
              <a:gd name="connsiteX6796" fmla="*/ 7545866 w 10031702"/>
              <a:gd name="connsiteY6796" fmla="*/ 3133402 h 10286998"/>
              <a:gd name="connsiteX6797" fmla="*/ 7550583 w 10031702"/>
              <a:gd name="connsiteY6797" fmla="*/ 3169290 h 10286998"/>
              <a:gd name="connsiteX6798" fmla="*/ 7558862 w 10031702"/>
              <a:gd name="connsiteY6798" fmla="*/ 3187027 h 10286998"/>
              <a:gd name="connsiteX6799" fmla="*/ 7595818 w 10031702"/>
              <a:gd name="connsiteY6799" fmla="*/ 3288295 h 10286998"/>
              <a:gd name="connsiteX6800" fmla="*/ 7609778 w 10031702"/>
              <a:gd name="connsiteY6800" fmla="*/ 3280413 h 10286998"/>
              <a:gd name="connsiteX6801" fmla="*/ 7622834 w 10031702"/>
              <a:gd name="connsiteY6801" fmla="*/ 3281938 h 10286998"/>
              <a:gd name="connsiteX6802" fmla="*/ 7628551 w 10031702"/>
              <a:gd name="connsiteY6802" fmla="*/ 3285670 h 10286998"/>
              <a:gd name="connsiteX6803" fmla="*/ 7634973 w 10031702"/>
              <a:gd name="connsiteY6803" fmla="*/ 3266347 h 10286998"/>
              <a:gd name="connsiteX6804" fmla="*/ 7641661 w 10031702"/>
              <a:gd name="connsiteY6804" fmla="*/ 3261878 h 10286998"/>
              <a:gd name="connsiteX6805" fmla="*/ 7650303 w 10031702"/>
              <a:gd name="connsiteY6805" fmla="*/ 3266603 h 10286998"/>
              <a:gd name="connsiteX6806" fmla="*/ 7655335 w 10031702"/>
              <a:gd name="connsiteY6806" fmla="*/ 3273815 h 10286998"/>
              <a:gd name="connsiteX6807" fmla="*/ 7648260 w 10031702"/>
              <a:gd name="connsiteY6807" fmla="*/ 3286932 h 10286998"/>
              <a:gd name="connsiteX6808" fmla="*/ 7638128 w 10031702"/>
              <a:gd name="connsiteY6808" fmla="*/ 3297856 h 10286998"/>
              <a:gd name="connsiteX6809" fmla="*/ 7645406 w 10031702"/>
              <a:gd name="connsiteY6809" fmla="*/ 3312952 h 10286998"/>
              <a:gd name="connsiteX6810" fmla="*/ 7636855 w 10031702"/>
              <a:gd name="connsiteY6810" fmla="*/ 3333798 h 10286998"/>
              <a:gd name="connsiteX6811" fmla="*/ 7606174 w 10031702"/>
              <a:gd name="connsiteY6811" fmla="*/ 3319937 h 10286998"/>
              <a:gd name="connsiteX6812" fmla="*/ 7616196 w 10031702"/>
              <a:gd name="connsiteY6812" fmla="*/ 3356494 h 10286998"/>
              <a:gd name="connsiteX6813" fmla="*/ 7616497 w 10031702"/>
              <a:gd name="connsiteY6813" fmla="*/ 3356408 h 10286998"/>
              <a:gd name="connsiteX6814" fmla="*/ 7616227 w 10031702"/>
              <a:gd name="connsiteY6814" fmla="*/ 3356613 h 10286998"/>
              <a:gd name="connsiteX6815" fmla="*/ 7618307 w 10031702"/>
              <a:gd name="connsiteY6815" fmla="*/ 3364198 h 10286998"/>
              <a:gd name="connsiteX6816" fmla="*/ 7629077 w 10031702"/>
              <a:gd name="connsiteY6816" fmla="*/ 3361663 h 10286998"/>
              <a:gd name="connsiteX6817" fmla="*/ 7637040 w 10031702"/>
              <a:gd name="connsiteY6817" fmla="*/ 3367552 h 10286998"/>
              <a:gd name="connsiteX6818" fmla="*/ 7645893 w 10031702"/>
              <a:gd name="connsiteY6818" fmla="*/ 3382247 h 10286998"/>
              <a:gd name="connsiteX6819" fmla="*/ 7645127 w 10031702"/>
              <a:gd name="connsiteY6819" fmla="*/ 3386732 h 10286998"/>
              <a:gd name="connsiteX6820" fmla="*/ 7648010 w 10031702"/>
              <a:gd name="connsiteY6820" fmla="*/ 3383669 h 10286998"/>
              <a:gd name="connsiteX6821" fmla="*/ 7663428 w 10031702"/>
              <a:gd name="connsiteY6821" fmla="*/ 3383061 h 10286998"/>
              <a:gd name="connsiteX6822" fmla="*/ 7670137 w 10031702"/>
              <a:gd name="connsiteY6822" fmla="*/ 3386693 h 10286998"/>
              <a:gd name="connsiteX6823" fmla="*/ 7674239 w 10031702"/>
              <a:gd name="connsiteY6823" fmla="*/ 3361612 h 10286998"/>
              <a:gd name="connsiteX6824" fmla="*/ 7682710 w 10031702"/>
              <a:gd name="connsiteY6824" fmla="*/ 3361425 h 10286998"/>
              <a:gd name="connsiteX6825" fmla="*/ 7668183 w 10031702"/>
              <a:gd name="connsiteY6825" fmla="*/ 3359482 h 10286998"/>
              <a:gd name="connsiteX6826" fmla="*/ 7647880 w 10031702"/>
              <a:gd name="connsiteY6826" fmla="*/ 3367036 h 10286998"/>
              <a:gd name="connsiteX6827" fmla="*/ 7672877 w 10031702"/>
              <a:gd name="connsiteY6827" fmla="*/ 3351668 h 10286998"/>
              <a:gd name="connsiteX6828" fmla="*/ 7675129 w 10031702"/>
              <a:gd name="connsiteY6828" fmla="*/ 3346467 h 10286998"/>
              <a:gd name="connsiteX6829" fmla="*/ 7674695 w 10031702"/>
              <a:gd name="connsiteY6829" fmla="*/ 3345627 h 10286998"/>
              <a:gd name="connsiteX6830" fmla="*/ 7676232 w 10031702"/>
              <a:gd name="connsiteY6830" fmla="*/ 3343918 h 10286998"/>
              <a:gd name="connsiteX6831" fmla="*/ 7677969 w 10031702"/>
              <a:gd name="connsiteY6831" fmla="*/ 3339910 h 10286998"/>
              <a:gd name="connsiteX6832" fmla="*/ 7679684 w 10031702"/>
              <a:gd name="connsiteY6832" fmla="*/ 3339179 h 10286998"/>
              <a:gd name="connsiteX6833" fmla="*/ 7684463 w 10031702"/>
              <a:gd name="connsiteY6833" fmla="*/ 3329567 h 10286998"/>
              <a:gd name="connsiteX6834" fmla="*/ 7691944 w 10031702"/>
              <a:gd name="connsiteY6834" fmla="*/ 3312039 h 10286998"/>
              <a:gd name="connsiteX6835" fmla="*/ 7701809 w 10031702"/>
              <a:gd name="connsiteY6835" fmla="*/ 3310928 h 10286998"/>
              <a:gd name="connsiteX6836" fmla="*/ 7707195 w 10031702"/>
              <a:gd name="connsiteY6836" fmla="*/ 3321827 h 10286998"/>
              <a:gd name="connsiteX6837" fmla="*/ 7704086 w 10031702"/>
              <a:gd name="connsiteY6837" fmla="*/ 3336972 h 10286998"/>
              <a:gd name="connsiteX6838" fmla="*/ 7705723 w 10031702"/>
              <a:gd name="connsiteY6838" fmla="*/ 3340869 h 10286998"/>
              <a:gd name="connsiteX6839" fmla="*/ 7700194 w 10031702"/>
              <a:gd name="connsiteY6839" fmla="*/ 3352124 h 10286998"/>
              <a:gd name="connsiteX6840" fmla="*/ 7695953 w 10031702"/>
              <a:gd name="connsiteY6840" fmla="*/ 3354818 h 10286998"/>
              <a:gd name="connsiteX6841" fmla="*/ 7691188 w 10031702"/>
              <a:gd name="connsiteY6841" fmla="*/ 3361238 h 10286998"/>
              <a:gd name="connsiteX6842" fmla="*/ 7721861 w 10031702"/>
              <a:gd name="connsiteY6842" fmla="*/ 3360562 h 10286998"/>
              <a:gd name="connsiteX6843" fmla="*/ 7770489 w 10031702"/>
              <a:gd name="connsiteY6843" fmla="*/ 3378424 h 10286998"/>
              <a:gd name="connsiteX6844" fmla="*/ 7767740 w 10031702"/>
              <a:gd name="connsiteY6844" fmla="*/ 3383414 h 10286998"/>
              <a:gd name="connsiteX6845" fmla="*/ 7780128 w 10031702"/>
              <a:gd name="connsiteY6845" fmla="*/ 3393987 h 10286998"/>
              <a:gd name="connsiteX6846" fmla="*/ 7769207 w 10031702"/>
              <a:gd name="connsiteY6846" fmla="*/ 3387694 h 10286998"/>
              <a:gd name="connsiteX6847" fmla="*/ 7766304 w 10031702"/>
              <a:gd name="connsiteY6847" fmla="*/ 3386020 h 10286998"/>
              <a:gd name="connsiteX6848" fmla="*/ 7752749 w 10031702"/>
              <a:gd name="connsiteY6848" fmla="*/ 3410622 h 10286998"/>
              <a:gd name="connsiteX6849" fmla="*/ 7736145 w 10031702"/>
              <a:gd name="connsiteY6849" fmla="*/ 3428126 h 10286998"/>
              <a:gd name="connsiteX6850" fmla="*/ 7748255 w 10031702"/>
              <a:gd name="connsiteY6850" fmla="*/ 3437663 h 10286998"/>
              <a:gd name="connsiteX6851" fmla="*/ 7753771 w 10031702"/>
              <a:gd name="connsiteY6851" fmla="*/ 3449074 h 10286998"/>
              <a:gd name="connsiteX6852" fmla="*/ 7750500 w 10031702"/>
              <a:gd name="connsiteY6852" fmla="*/ 3462047 h 10286998"/>
              <a:gd name="connsiteX6853" fmla="*/ 7742342 w 10031702"/>
              <a:gd name="connsiteY6853" fmla="*/ 3468715 h 10286998"/>
              <a:gd name="connsiteX6854" fmla="*/ 7719436 w 10031702"/>
              <a:gd name="connsiteY6854" fmla="*/ 3464961 h 10286998"/>
              <a:gd name="connsiteX6855" fmla="*/ 7716319 w 10031702"/>
              <a:gd name="connsiteY6855" fmla="*/ 3446439 h 10286998"/>
              <a:gd name="connsiteX6856" fmla="*/ 7719048 w 10031702"/>
              <a:gd name="connsiteY6856" fmla="*/ 3437904 h 10286998"/>
              <a:gd name="connsiteX6857" fmla="*/ 7707628 w 10031702"/>
              <a:gd name="connsiteY6857" fmla="*/ 3443154 h 10286998"/>
              <a:gd name="connsiteX6858" fmla="*/ 7673510 w 10031702"/>
              <a:gd name="connsiteY6858" fmla="*/ 3447519 h 10286998"/>
              <a:gd name="connsiteX6859" fmla="*/ 7667270 w 10031702"/>
              <a:gd name="connsiteY6859" fmla="*/ 3433641 h 10286998"/>
              <a:gd name="connsiteX6860" fmla="*/ 7657918 w 10031702"/>
              <a:gd name="connsiteY6860" fmla="*/ 3423930 h 10286998"/>
              <a:gd name="connsiteX6861" fmla="*/ 7657803 w 10031702"/>
              <a:gd name="connsiteY6861" fmla="*/ 3423112 h 10286998"/>
              <a:gd name="connsiteX6862" fmla="*/ 7653602 w 10031702"/>
              <a:gd name="connsiteY6862" fmla="*/ 3425073 h 10286998"/>
              <a:gd name="connsiteX6863" fmla="*/ 7641892 w 10031702"/>
              <a:gd name="connsiteY6863" fmla="*/ 3412156 h 10286998"/>
              <a:gd name="connsiteX6864" fmla="*/ 7638000 w 10031702"/>
              <a:gd name="connsiteY6864" fmla="*/ 3395153 h 10286998"/>
              <a:gd name="connsiteX6865" fmla="*/ 7635171 w 10031702"/>
              <a:gd name="connsiteY6865" fmla="*/ 3395773 h 10286998"/>
              <a:gd name="connsiteX6866" fmla="*/ 7634905 w 10031702"/>
              <a:gd name="connsiteY6866" fmla="*/ 3399806 h 10286998"/>
              <a:gd name="connsiteX6867" fmla="*/ 7627394 w 10031702"/>
              <a:gd name="connsiteY6867" fmla="*/ 3394499 h 10286998"/>
              <a:gd name="connsiteX6868" fmla="*/ 7625930 w 10031702"/>
              <a:gd name="connsiteY6868" fmla="*/ 3392006 h 10286998"/>
              <a:gd name="connsiteX6869" fmla="*/ 7670112 w 10031702"/>
              <a:gd name="connsiteY6869" fmla="*/ 3553182 h 10286998"/>
              <a:gd name="connsiteX6870" fmla="*/ 7671493 w 10031702"/>
              <a:gd name="connsiteY6870" fmla="*/ 3559689 h 10286998"/>
              <a:gd name="connsiteX6871" fmla="*/ 7668527 w 10031702"/>
              <a:gd name="connsiteY6871" fmla="*/ 3503726 h 10286998"/>
              <a:gd name="connsiteX6872" fmla="*/ 7764763 w 10031702"/>
              <a:gd name="connsiteY6872" fmla="*/ 3496174 h 10286998"/>
              <a:gd name="connsiteX6873" fmla="*/ 7775221 w 10031702"/>
              <a:gd name="connsiteY6873" fmla="*/ 3500411 h 10286998"/>
              <a:gd name="connsiteX6874" fmla="*/ 7780861 w 10031702"/>
              <a:gd name="connsiteY6874" fmla="*/ 3499371 h 10286998"/>
              <a:gd name="connsiteX6875" fmla="*/ 7855558 w 10031702"/>
              <a:gd name="connsiteY6875" fmla="*/ 3540268 h 10286998"/>
              <a:gd name="connsiteX6876" fmla="*/ 7857404 w 10031702"/>
              <a:gd name="connsiteY6876" fmla="*/ 3543616 h 10286998"/>
              <a:gd name="connsiteX6877" fmla="*/ 7893794 w 10031702"/>
              <a:gd name="connsiteY6877" fmla="*/ 3574663 h 10286998"/>
              <a:gd name="connsiteX6878" fmla="*/ 7938228 w 10031702"/>
              <a:gd name="connsiteY6878" fmla="*/ 3673835 h 10286998"/>
              <a:gd name="connsiteX6879" fmla="*/ 7938124 w 10031702"/>
              <a:gd name="connsiteY6879" fmla="*/ 3676321 h 10286998"/>
              <a:gd name="connsiteX6880" fmla="*/ 7944046 w 10031702"/>
              <a:gd name="connsiteY6880" fmla="*/ 3670695 h 10286998"/>
              <a:gd name="connsiteX6881" fmla="*/ 7948505 w 10031702"/>
              <a:gd name="connsiteY6881" fmla="*/ 3674543 h 10286998"/>
              <a:gd name="connsiteX6882" fmla="*/ 7939787 w 10031702"/>
              <a:gd name="connsiteY6882" fmla="*/ 3682247 h 10286998"/>
              <a:gd name="connsiteX6883" fmla="*/ 7937805 w 10031702"/>
              <a:gd name="connsiteY6883" fmla="*/ 3683936 h 10286998"/>
              <a:gd name="connsiteX6884" fmla="*/ 7936722 w 10031702"/>
              <a:gd name="connsiteY6884" fmla="*/ 3709772 h 10286998"/>
              <a:gd name="connsiteX6885" fmla="*/ 7932981 w 10031702"/>
              <a:gd name="connsiteY6885" fmla="*/ 3718213 h 10286998"/>
              <a:gd name="connsiteX6886" fmla="*/ 7927814 w 10031702"/>
              <a:gd name="connsiteY6886" fmla="*/ 3723827 h 10286998"/>
              <a:gd name="connsiteX6887" fmla="*/ 7938142 w 10031702"/>
              <a:gd name="connsiteY6887" fmla="*/ 3760122 h 10286998"/>
              <a:gd name="connsiteX6888" fmla="*/ 7934058 w 10031702"/>
              <a:gd name="connsiteY6888" fmla="*/ 3799803 h 10286998"/>
              <a:gd name="connsiteX6889" fmla="*/ 7932133 w 10031702"/>
              <a:gd name="connsiteY6889" fmla="*/ 3803562 h 10286998"/>
              <a:gd name="connsiteX6890" fmla="*/ 7937195 w 10031702"/>
              <a:gd name="connsiteY6890" fmla="*/ 3798826 h 10286998"/>
              <a:gd name="connsiteX6891" fmla="*/ 7945824 w 10031702"/>
              <a:gd name="connsiteY6891" fmla="*/ 3799316 h 10286998"/>
              <a:gd name="connsiteX6892" fmla="*/ 7963956 w 10031702"/>
              <a:gd name="connsiteY6892" fmla="*/ 3805906 h 10286998"/>
              <a:gd name="connsiteX6893" fmla="*/ 7962727 w 10031702"/>
              <a:gd name="connsiteY6893" fmla="*/ 3820889 h 10286998"/>
              <a:gd name="connsiteX6894" fmla="*/ 7947898 w 10031702"/>
              <a:gd name="connsiteY6894" fmla="*/ 3830928 h 10286998"/>
              <a:gd name="connsiteX6895" fmla="*/ 7916549 w 10031702"/>
              <a:gd name="connsiteY6895" fmla="*/ 3830996 h 10286998"/>
              <a:gd name="connsiteX6896" fmla="*/ 7918237 w 10031702"/>
              <a:gd name="connsiteY6896" fmla="*/ 3823783 h 10286998"/>
              <a:gd name="connsiteX6897" fmla="*/ 7879937 w 10031702"/>
              <a:gd name="connsiteY6897" fmla="*/ 3819317 h 10286998"/>
              <a:gd name="connsiteX6898" fmla="*/ 7867899 w 10031702"/>
              <a:gd name="connsiteY6898" fmla="*/ 3811402 h 10286998"/>
              <a:gd name="connsiteX6899" fmla="*/ 7867100 w 10031702"/>
              <a:gd name="connsiteY6899" fmla="*/ 3819644 h 10286998"/>
              <a:gd name="connsiteX6900" fmla="*/ 7856496 w 10031702"/>
              <a:gd name="connsiteY6900" fmla="*/ 3837641 h 10286998"/>
              <a:gd name="connsiteX6901" fmla="*/ 7839502 w 10031702"/>
              <a:gd name="connsiteY6901" fmla="*/ 3789327 h 10286998"/>
              <a:gd name="connsiteX6902" fmla="*/ 7842830 w 10031702"/>
              <a:gd name="connsiteY6902" fmla="*/ 3790035 h 10286998"/>
              <a:gd name="connsiteX6903" fmla="*/ 7836153 w 10031702"/>
              <a:gd name="connsiteY6903" fmla="*/ 3779997 h 10286998"/>
              <a:gd name="connsiteX6904" fmla="*/ 7832658 w 10031702"/>
              <a:gd name="connsiteY6904" fmla="*/ 3796793 h 10286998"/>
              <a:gd name="connsiteX6905" fmla="*/ 7817893 w 10031702"/>
              <a:gd name="connsiteY6905" fmla="*/ 3825482 h 10286998"/>
              <a:gd name="connsiteX6906" fmla="*/ 7802125 w 10031702"/>
              <a:gd name="connsiteY6906" fmla="*/ 3844926 h 10286998"/>
              <a:gd name="connsiteX6907" fmla="*/ 7808813 w 10031702"/>
              <a:gd name="connsiteY6907" fmla="*/ 3847238 h 10286998"/>
              <a:gd name="connsiteX6908" fmla="*/ 7808985 w 10031702"/>
              <a:gd name="connsiteY6908" fmla="*/ 3851121 h 10286998"/>
              <a:gd name="connsiteX6909" fmla="*/ 7799496 w 10031702"/>
              <a:gd name="connsiteY6909" fmla="*/ 3857955 h 10286998"/>
              <a:gd name="connsiteX6910" fmla="*/ 7792069 w 10031702"/>
              <a:gd name="connsiteY6910" fmla="*/ 3852286 h 10286998"/>
              <a:gd name="connsiteX6911" fmla="*/ 7769738 w 10031702"/>
              <a:gd name="connsiteY6911" fmla="*/ 3840163 h 10286998"/>
              <a:gd name="connsiteX6912" fmla="*/ 7767417 w 10031702"/>
              <a:gd name="connsiteY6912" fmla="*/ 3809525 h 10286998"/>
              <a:gd name="connsiteX6913" fmla="*/ 7820524 w 10031702"/>
              <a:gd name="connsiteY6913" fmla="*/ 3738243 h 10286998"/>
              <a:gd name="connsiteX6914" fmla="*/ 7822734 w 10031702"/>
              <a:gd name="connsiteY6914" fmla="*/ 3738453 h 10286998"/>
              <a:gd name="connsiteX6915" fmla="*/ 7822847 w 10031702"/>
              <a:gd name="connsiteY6915" fmla="*/ 3734016 h 10286998"/>
              <a:gd name="connsiteX6916" fmla="*/ 7816953 w 10031702"/>
              <a:gd name="connsiteY6916" fmla="*/ 3733457 h 10286998"/>
              <a:gd name="connsiteX6917" fmla="*/ 7729244 w 10031702"/>
              <a:gd name="connsiteY6917" fmla="*/ 3690987 h 10286998"/>
              <a:gd name="connsiteX6918" fmla="*/ 7727005 w 10031702"/>
              <a:gd name="connsiteY6918" fmla="*/ 3694954 h 10286998"/>
              <a:gd name="connsiteX6919" fmla="*/ 7698944 w 10031702"/>
              <a:gd name="connsiteY6919" fmla="*/ 3688872 h 10286998"/>
              <a:gd name="connsiteX6920" fmla="*/ 7704384 w 10031702"/>
              <a:gd name="connsiteY6920" fmla="*/ 3714479 h 10286998"/>
              <a:gd name="connsiteX6921" fmla="*/ 7725218 w 10031702"/>
              <a:gd name="connsiteY6921" fmla="*/ 3707254 h 10286998"/>
              <a:gd name="connsiteX6922" fmla="*/ 7764308 w 10031702"/>
              <a:gd name="connsiteY6922" fmla="*/ 3710232 h 10286998"/>
              <a:gd name="connsiteX6923" fmla="*/ 7736964 w 10031702"/>
              <a:gd name="connsiteY6923" fmla="*/ 3739135 h 10286998"/>
              <a:gd name="connsiteX6924" fmla="*/ 7727289 w 10031702"/>
              <a:gd name="connsiteY6924" fmla="*/ 3743262 h 10286998"/>
              <a:gd name="connsiteX6925" fmla="*/ 7727306 w 10031702"/>
              <a:gd name="connsiteY6925" fmla="*/ 3748759 h 10286998"/>
              <a:gd name="connsiteX6926" fmla="*/ 7722189 w 10031702"/>
              <a:gd name="connsiteY6926" fmla="*/ 3754353 h 10286998"/>
              <a:gd name="connsiteX6927" fmla="*/ 7720366 w 10031702"/>
              <a:gd name="connsiteY6927" fmla="*/ 3746215 h 10286998"/>
              <a:gd name="connsiteX6928" fmla="*/ 7711895 w 10031702"/>
              <a:gd name="connsiteY6928" fmla="*/ 3749829 h 10286998"/>
              <a:gd name="connsiteX6929" fmla="*/ 7724377 w 10031702"/>
              <a:gd name="connsiteY6929" fmla="*/ 3808584 h 10286998"/>
              <a:gd name="connsiteX6930" fmla="*/ 7766008 w 10031702"/>
              <a:gd name="connsiteY6930" fmla="*/ 3972292 h 10286998"/>
              <a:gd name="connsiteX6931" fmla="*/ 7789446 w 10031702"/>
              <a:gd name="connsiteY6931" fmla="*/ 3969114 h 10286998"/>
              <a:gd name="connsiteX6932" fmla="*/ 7791830 w 10031702"/>
              <a:gd name="connsiteY6932" fmla="*/ 3969252 h 10286998"/>
              <a:gd name="connsiteX6933" fmla="*/ 7793126 w 10031702"/>
              <a:gd name="connsiteY6933" fmla="*/ 3963707 h 10286998"/>
              <a:gd name="connsiteX6934" fmla="*/ 7795059 w 10031702"/>
              <a:gd name="connsiteY6934" fmla="*/ 3969439 h 10286998"/>
              <a:gd name="connsiteX6935" fmla="*/ 7851184 w 10031702"/>
              <a:gd name="connsiteY6935" fmla="*/ 3972688 h 10286998"/>
              <a:gd name="connsiteX6936" fmla="*/ 7900179 w 10031702"/>
              <a:gd name="connsiteY6936" fmla="*/ 3977978 h 10286998"/>
              <a:gd name="connsiteX6937" fmla="*/ 7900120 w 10031702"/>
              <a:gd name="connsiteY6937" fmla="*/ 3977873 h 10286998"/>
              <a:gd name="connsiteX6938" fmla="*/ 7922100 w 10031702"/>
              <a:gd name="connsiteY6938" fmla="*/ 3966090 h 10286998"/>
              <a:gd name="connsiteX6939" fmla="*/ 7914923 w 10031702"/>
              <a:gd name="connsiteY6939" fmla="*/ 3990256 h 10286998"/>
              <a:gd name="connsiteX6940" fmla="*/ 7905850 w 10031702"/>
              <a:gd name="connsiteY6940" fmla="*/ 3988135 h 10286998"/>
              <a:gd name="connsiteX6941" fmla="*/ 7901234 w 10031702"/>
              <a:gd name="connsiteY6941" fmla="*/ 3979867 h 10286998"/>
              <a:gd name="connsiteX6942" fmla="*/ 7868999 w 10031702"/>
              <a:gd name="connsiteY6942" fmla="*/ 4001027 h 10286998"/>
              <a:gd name="connsiteX6943" fmla="*/ 7818925 w 10031702"/>
              <a:gd name="connsiteY6943" fmla="*/ 4019937 h 10286998"/>
              <a:gd name="connsiteX6944" fmla="*/ 7808223 w 10031702"/>
              <a:gd name="connsiteY6944" fmla="*/ 4021800 h 10286998"/>
              <a:gd name="connsiteX6945" fmla="*/ 7807728 w 10031702"/>
              <a:gd name="connsiteY6945" fmla="*/ 4060833 h 10286998"/>
              <a:gd name="connsiteX6946" fmla="*/ 7798728 w 10031702"/>
              <a:gd name="connsiteY6946" fmla="*/ 4115907 h 10286998"/>
              <a:gd name="connsiteX6947" fmla="*/ 7795346 w 10031702"/>
              <a:gd name="connsiteY6947" fmla="*/ 4134903 h 10286998"/>
              <a:gd name="connsiteX6948" fmla="*/ 7801555 w 10031702"/>
              <a:gd name="connsiteY6948" fmla="*/ 4190562 h 10286998"/>
              <a:gd name="connsiteX6949" fmla="*/ 7805165 w 10031702"/>
              <a:gd name="connsiteY6949" fmla="*/ 4216901 h 10286998"/>
              <a:gd name="connsiteX6950" fmla="*/ 7803582 w 10031702"/>
              <a:gd name="connsiteY6950" fmla="*/ 4183372 h 10286998"/>
              <a:gd name="connsiteX6951" fmla="*/ 7900218 w 10031702"/>
              <a:gd name="connsiteY6951" fmla="*/ 4156067 h 10286998"/>
              <a:gd name="connsiteX6952" fmla="*/ 7925135 w 10031702"/>
              <a:gd name="connsiteY6952" fmla="*/ 4174783 h 10286998"/>
              <a:gd name="connsiteX6953" fmla="*/ 7913083 w 10031702"/>
              <a:gd name="connsiteY6953" fmla="*/ 4249783 h 10286998"/>
              <a:gd name="connsiteX6954" fmla="*/ 7886082 w 10031702"/>
              <a:gd name="connsiteY6954" fmla="*/ 4260484 h 10286998"/>
              <a:gd name="connsiteX6955" fmla="*/ 7890827 w 10031702"/>
              <a:gd name="connsiteY6955" fmla="*/ 4263379 h 10286998"/>
              <a:gd name="connsiteX6956" fmla="*/ 7898928 w 10031702"/>
              <a:gd name="connsiteY6956" fmla="*/ 4270483 h 10286998"/>
              <a:gd name="connsiteX6957" fmla="*/ 7899138 w 10031702"/>
              <a:gd name="connsiteY6957" fmla="*/ 4269672 h 10286998"/>
              <a:gd name="connsiteX6958" fmla="*/ 7906614 w 10031702"/>
              <a:gd name="connsiteY6958" fmla="*/ 4270014 h 10286998"/>
              <a:gd name="connsiteX6959" fmla="*/ 7904890 w 10031702"/>
              <a:gd name="connsiteY6959" fmla="*/ 4275711 h 10286998"/>
              <a:gd name="connsiteX6960" fmla="*/ 7910363 w 10031702"/>
              <a:gd name="connsiteY6960" fmla="*/ 4280510 h 10286998"/>
              <a:gd name="connsiteX6961" fmla="*/ 7921044 w 10031702"/>
              <a:gd name="connsiteY6961" fmla="*/ 4302070 h 10286998"/>
              <a:gd name="connsiteX6962" fmla="*/ 7865461 w 10031702"/>
              <a:gd name="connsiteY6962" fmla="*/ 4326946 h 10286998"/>
              <a:gd name="connsiteX6963" fmla="*/ 7817862 w 10031702"/>
              <a:gd name="connsiteY6963" fmla="*/ 4309588 h 10286998"/>
              <a:gd name="connsiteX6964" fmla="*/ 7824468 w 10031702"/>
              <a:gd name="connsiteY6964" fmla="*/ 4357816 h 10286998"/>
              <a:gd name="connsiteX6965" fmla="*/ 7829731 w 10031702"/>
              <a:gd name="connsiteY6965" fmla="*/ 4404175 h 10286998"/>
              <a:gd name="connsiteX6966" fmla="*/ 7835551 w 10031702"/>
              <a:gd name="connsiteY6966" fmla="*/ 4407271 h 10286998"/>
              <a:gd name="connsiteX6967" fmla="*/ 7841509 w 10031702"/>
              <a:gd name="connsiteY6967" fmla="*/ 4432699 h 10286998"/>
              <a:gd name="connsiteX6968" fmla="*/ 7833328 w 10031702"/>
              <a:gd name="connsiteY6968" fmla="*/ 4435861 h 10286998"/>
              <a:gd name="connsiteX6969" fmla="*/ 7835660 w 10031702"/>
              <a:gd name="connsiteY6969" fmla="*/ 4456407 h 10286998"/>
              <a:gd name="connsiteX6970" fmla="*/ 7839150 w 10031702"/>
              <a:gd name="connsiteY6970" fmla="*/ 4448817 h 10286998"/>
              <a:gd name="connsiteX6971" fmla="*/ 7856098 w 10031702"/>
              <a:gd name="connsiteY6971" fmla="*/ 4431686 h 10286998"/>
              <a:gd name="connsiteX6972" fmla="*/ 7882732 w 10031702"/>
              <a:gd name="connsiteY6972" fmla="*/ 4454145 h 10286998"/>
              <a:gd name="connsiteX6973" fmla="*/ 7873248 w 10031702"/>
              <a:gd name="connsiteY6973" fmla="*/ 4484863 h 10286998"/>
              <a:gd name="connsiteX6974" fmla="*/ 7848702 w 10031702"/>
              <a:gd name="connsiteY6974" fmla="*/ 4481297 h 10286998"/>
              <a:gd name="connsiteX6975" fmla="*/ 7837799 w 10031702"/>
              <a:gd name="connsiteY6975" fmla="*/ 4475241 h 10286998"/>
              <a:gd name="connsiteX6976" fmla="*/ 7842559 w 10031702"/>
              <a:gd name="connsiteY6976" fmla="*/ 4517162 h 10286998"/>
              <a:gd name="connsiteX6977" fmla="*/ 7847527 w 10031702"/>
              <a:gd name="connsiteY6977" fmla="*/ 4580795 h 10286998"/>
              <a:gd name="connsiteX6978" fmla="*/ 7863157 w 10031702"/>
              <a:gd name="connsiteY6978" fmla="*/ 4561338 h 10286998"/>
              <a:gd name="connsiteX6979" fmla="*/ 7890241 w 10031702"/>
              <a:gd name="connsiteY6979" fmla="*/ 4551735 h 10286998"/>
              <a:gd name="connsiteX6980" fmla="*/ 7913834 w 10031702"/>
              <a:gd name="connsiteY6980" fmla="*/ 4571105 h 10286998"/>
              <a:gd name="connsiteX6981" fmla="*/ 7912180 w 10031702"/>
              <a:gd name="connsiteY6981" fmla="*/ 4563679 h 10286998"/>
              <a:gd name="connsiteX6982" fmla="*/ 7873786 w 10031702"/>
              <a:gd name="connsiteY6982" fmla="*/ 4532779 h 10286998"/>
              <a:gd name="connsiteX6983" fmla="*/ 7887437 w 10031702"/>
              <a:gd name="connsiteY6983" fmla="*/ 4474794 h 10286998"/>
              <a:gd name="connsiteX6984" fmla="*/ 7905012 w 10031702"/>
              <a:gd name="connsiteY6984" fmla="*/ 4483870 h 10286998"/>
              <a:gd name="connsiteX6985" fmla="*/ 7897580 w 10031702"/>
              <a:gd name="connsiteY6985" fmla="*/ 4476840 h 10286998"/>
              <a:gd name="connsiteX6986" fmla="*/ 7894828 w 10031702"/>
              <a:gd name="connsiteY6986" fmla="*/ 4458897 h 10286998"/>
              <a:gd name="connsiteX6987" fmla="*/ 7887832 w 10031702"/>
              <a:gd name="connsiteY6987" fmla="*/ 4440918 h 10286998"/>
              <a:gd name="connsiteX6988" fmla="*/ 7892122 w 10031702"/>
              <a:gd name="connsiteY6988" fmla="*/ 4430206 h 10286998"/>
              <a:gd name="connsiteX6989" fmla="*/ 7895666 w 10031702"/>
              <a:gd name="connsiteY6989" fmla="*/ 4428446 h 10286998"/>
              <a:gd name="connsiteX6990" fmla="*/ 7901674 w 10031702"/>
              <a:gd name="connsiteY6990" fmla="*/ 4434715 h 10286998"/>
              <a:gd name="connsiteX6991" fmla="*/ 7912457 w 10031702"/>
              <a:gd name="connsiteY6991" fmla="*/ 4471594 h 10286998"/>
              <a:gd name="connsiteX6992" fmla="*/ 7915254 w 10031702"/>
              <a:gd name="connsiteY6992" fmla="*/ 4478787 h 10286998"/>
              <a:gd name="connsiteX6993" fmla="*/ 7911813 w 10031702"/>
              <a:gd name="connsiteY6993" fmla="*/ 4487382 h 10286998"/>
              <a:gd name="connsiteX6994" fmla="*/ 7954598 w 10031702"/>
              <a:gd name="connsiteY6994" fmla="*/ 4509474 h 10286998"/>
              <a:gd name="connsiteX6995" fmla="*/ 7959610 w 10031702"/>
              <a:gd name="connsiteY6995" fmla="*/ 4484868 h 10286998"/>
              <a:gd name="connsiteX6996" fmla="*/ 7987669 w 10031702"/>
              <a:gd name="connsiteY6996" fmla="*/ 4508652 h 10286998"/>
              <a:gd name="connsiteX6997" fmla="*/ 7993296 w 10031702"/>
              <a:gd name="connsiteY6997" fmla="*/ 4529457 h 10286998"/>
              <a:gd name="connsiteX6998" fmla="*/ 8011143 w 10031702"/>
              <a:gd name="connsiteY6998" fmla="*/ 4538673 h 10286998"/>
              <a:gd name="connsiteX6999" fmla="*/ 8034683 w 10031702"/>
              <a:gd name="connsiteY6999" fmla="*/ 4518890 h 10286998"/>
              <a:gd name="connsiteX7000" fmla="*/ 8068596 w 10031702"/>
              <a:gd name="connsiteY7000" fmla="*/ 4518841 h 10286998"/>
              <a:gd name="connsiteX7001" fmla="*/ 8003971 w 10031702"/>
              <a:gd name="connsiteY7001" fmla="*/ 4586183 h 10286998"/>
              <a:gd name="connsiteX7002" fmla="*/ 7997763 w 10031702"/>
              <a:gd name="connsiteY7002" fmla="*/ 4620449 h 10286998"/>
              <a:gd name="connsiteX7003" fmla="*/ 7992596 w 10031702"/>
              <a:gd name="connsiteY7003" fmla="*/ 4625500 h 10286998"/>
              <a:gd name="connsiteX7004" fmla="*/ 7993458 w 10031702"/>
              <a:gd name="connsiteY7004" fmla="*/ 4645042 h 10286998"/>
              <a:gd name="connsiteX7005" fmla="*/ 7965949 w 10031702"/>
              <a:gd name="connsiteY7005" fmla="*/ 4631787 h 10286998"/>
              <a:gd name="connsiteX7006" fmla="*/ 7969449 w 10031702"/>
              <a:gd name="connsiteY7006" fmla="*/ 4623954 h 10286998"/>
              <a:gd name="connsiteX7007" fmla="*/ 7978234 w 10031702"/>
              <a:gd name="connsiteY7007" fmla="*/ 4619296 h 10286998"/>
              <a:gd name="connsiteX7008" fmla="*/ 7974167 w 10031702"/>
              <a:gd name="connsiteY7008" fmla="*/ 4610604 h 10286998"/>
              <a:gd name="connsiteX7009" fmla="*/ 7970342 w 10031702"/>
              <a:gd name="connsiteY7009" fmla="*/ 4615033 h 10286998"/>
              <a:gd name="connsiteX7010" fmla="*/ 7937544 w 10031702"/>
              <a:gd name="connsiteY7010" fmla="*/ 4636121 h 10286998"/>
              <a:gd name="connsiteX7011" fmla="*/ 7917293 w 10031702"/>
              <a:gd name="connsiteY7011" fmla="*/ 4645415 h 10286998"/>
              <a:gd name="connsiteX7012" fmla="*/ 7926283 w 10031702"/>
              <a:gd name="connsiteY7012" fmla="*/ 4649803 h 10286998"/>
              <a:gd name="connsiteX7013" fmla="*/ 7946371 w 10031702"/>
              <a:gd name="connsiteY7013" fmla="*/ 4676204 h 10286998"/>
              <a:gd name="connsiteX7014" fmla="*/ 7913142 w 10031702"/>
              <a:gd name="connsiteY7014" fmla="*/ 4692325 h 10286998"/>
              <a:gd name="connsiteX7015" fmla="*/ 7893813 w 10031702"/>
              <a:gd name="connsiteY7015" fmla="*/ 4681675 h 10286998"/>
              <a:gd name="connsiteX7016" fmla="*/ 7888703 w 10031702"/>
              <a:gd name="connsiteY7016" fmla="*/ 4666153 h 10286998"/>
              <a:gd name="connsiteX7017" fmla="*/ 7885366 w 10031702"/>
              <a:gd name="connsiteY7017" fmla="*/ 4659109 h 10286998"/>
              <a:gd name="connsiteX7018" fmla="*/ 7853097 w 10031702"/>
              <a:gd name="connsiteY7018" fmla="*/ 4671894 h 10286998"/>
              <a:gd name="connsiteX7019" fmla="*/ 7853411 w 10031702"/>
              <a:gd name="connsiteY7019" fmla="*/ 4674247 h 10286998"/>
              <a:gd name="connsiteX7020" fmla="*/ 7853411 w 10031702"/>
              <a:gd name="connsiteY7020" fmla="*/ 4701370 h 10286998"/>
              <a:gd name="connsiteX7021" fmla="*/ 7843763 w 10031702"/>
              <a:gd name="connsiteY7021" fmla="*/ 4692329 h 10286998"/>
              <a:gd name="connsiteX7022" fmla="*/ 7843763 w 10031702"/>
              <a:gd name="connsiteY7022" fmla="*/ 4683287 h 10286998"/>
              <a:gd name="connsiteX7023" fmla="*/ 7843763 w 10031702"/>
              <a:gd name="connsiteY7023" fmla="*/ 4675591 h 10286998"/>
              <a:gd name="connsiteX7024" fmla="*/ 7824094 w 10031702"/>
              <a:gd name="connsiteY7024" fmla="*/ 4683384 h 10286998"/>
              <a:gd name="connsiteX7025" fmla="*/ 7815438 w 10031702"/>
              <a:gd name="connsiteY7025" fmla="*/ 4640602 h 10286998"/>
              <a:gd name="connsiteX7026" fmla="*/ 7818317 w 10031702"/>
              <a:gd name="connsiteY7026" fmla="*/ 4639608 h 10286998"/>
              <a:gd name="connsiteX7027" fmla="*/ 7814817 w 10031702"/>
              <a:gd name="connsiteY7027" fmla="*/ 4629042 h 10286998"/>
              <a:gd name="connsiteX7028" fmla="*/ 7814817 w 10031702"/>
              <a:gd name="connsiteY7028" fmla="*/ 4710409 h 10286998"/>
              <a:gd name="connsiteX7029" fmla="*/ 7814817 w 10031702"/>
              <a:gd name="connsiteY7029" fmla="*/ 4846023 h 10286998"/>
              <a:gd name="connsiteX7030" fmla="*/ 7824468 w 10031702"/>
              <a:gd name="connsiteY7030" fmla="*/ 4981637 h 10286998"/>
              <a:gd name="connsiteX7031" fmla="*/ 7823262 w 10031702"/>
              <a:gd name="connsiteY7031" fmla="*/ 5006498 h 10286998"/>
              <a:gd name="connsiteX7032" fmla="*/ 7818883 w 10031702"/>
              <a:gd name="connsiteY7032" fmla="*/ 5012360 h 10286998"/>
              <a:gd name="connsiteX7033" fmla="*/ 7818962 w 10031702"/>
              <a:gd name="connsiteY7033" fmla="*/ 5012952 h 10286998"/>
              <a:gd name="connsiteX7034" fmla="*/ 7865165 w 10031702"/>
              <a:gd name="connsiteY7034" fmla="*/ 4981146 h 10286998"/>
              <a:gd name="connsiteX7035" fmla="*/ 7864351 w 10031702"/>
              <a:gd name="connsiteY7035" fmla="*/ 4979308 h 10286998"/>
              <a:gd name="connsiteX7036" fmla="*/ 7870283 w 10031702"/>
              <a:gd name="connsiteY7036" fmla="*/ 4954748 h 10286998"/>
              <a:gd name="connsiteX7037" fmla="*/ 7870298 w 10031702"/>
              <a:gd name="connsiteY7037" fmla="*/ 4954736 h 10286998"/>
              <a:gd name="connsiteX7038" fmla="*/ 7866920 w 10031702"/>
              <a:gd name="connsiteY7038" fmla="*/ 4950894 h 10286998"/>
              <a:gd name="connsiteX7039" fmla="*/ 7873244 w 10031702"/>
              <a:gd name="connsiteY7039" fmla="*/ 4927365 h 10286998"/>
              <a:gd name="connsiteX7040" fmla="*/ 7885103 w 10031702"/>
              <a:gd name="connsiteY7040" fmla="*/ 4911373 h 10286998"/>
              <a:gd name="connsiteX7041" fmla="*/ 7867744 w 10031702"/>
              <a:gd name="connsiteY7041" fmla="*/ 4908660 h 10286998"/>
              <a:gd name="connsiteX7042" fmla="*/ 7879390 w 10031702"/>
              <a:gd name="connsiteY7042" fmla="*/ 4890413 h 10286998"/>
              <a:gd name="connsiteX7043" fmla="*/ 7897884 w 10031702"/>
              <a:gd name="connsiteY7043" fmla="*/ 4898022 h 10286998"/>
              <a:gd name="connsiteX7044" fmla="*/ 7896994 w 10031702"/>
              <a:gd name="connsiteY7044" fmla="*/ 4899031 h 10286998"/>
              <a:gd name="connsiteX7045" fmla="*/ 7915515 w 10031702"/>
              <a:gd name="connsiteY7045" fmla="*/ 4884463 h 10286998"/>
              <a:gd name="connsiteX7046" fmla="*/ 7945611 w 10031702"/>
              <a:gd name="connsiteY7046" fmla="*/ 4871193 h 10286998"/>
              <a:gd name="connsiteX7047" fmla="*/ 7956937 w 10031702"/>
              <a:gd name="connsiteY7047" fmla="*/ 4869875 h 10286998"/>
              <a:gd name="connsiteX7048" fmla="*/ 7956498 w 10031702"/>
              <a:gd name="connsiteY7048" fmla="*/ 4864919 h 10286998"/>
              <a:gd name="connsiteX7049" fmla="*/ 7965883 w 10031702"/>
              <a:gd name="connsiteY7049" fmla="*/ 4856001 h 10286998"/>
              <a:gd name="connsiteX7050" fmla="*/ 7978806 w 10031702"/>
              <a:gd name="connsiteY7050" fmla="*/ 4860951 h 10286998"/>
              <a:gd name="connsiteX7051" fmla="*/ 7986152 w 10031702"/>
              <a:gd name="connsiteY7051" fmla="*/ 4869802 h 10286998"/>
              <a:gd name="connsiteX7052" fmla="*/ 8009102 w 10031702"/>
              <a:gd name="connsiteY7052" fmla="*/ 4876268 h 10286998"/>
              <a:gd name="connsiteX7053" fmla="*/ 8013264 w 10031702"/>
              <a:gd name="connsiteY7053" fmla="*/ 4898331 h 10286998"/>
              <a:gd name="connsiteX7054" fmla="*/ 8004599 w 10031702"/>
              <a:gd name="connsiteY7054" fmla="*/ 4934584 h 10286998"/>
              <a:gd name="connsiteX7055" fmla="*/ 8001527 w 10031702"/>
              <a:gd name="connsiteY7055" fmla="*/ 4937893 h 10286998"/>
              <a:gd name="connsiteX7056" fmla="*/ 8010409 w 10031702"/>
              <a:gd name="connsiteY7056" fmla="*/ 4938742 h 10286998"/>
              <a:gd name="connsiteX7057" fmla="*/ 7975892 w 10031702"/>
              <a:gd name="connsiteY7057" fmla="*/ 4966689 h 10286998"/>
              <a:gd name="connsiteX7058" fmla="*/ 7971267 w 10031702"/>
              <a:gd name="connsiteY7058" fmla="*/ 4965761 h 10286998"/>
              <a:gd name="connsiteX7059" fmla="*/ 7961254 w 10031702"/>
              <a:gd name="connsiteY7059" fmla="*/ 4970127 h 10286998"/>
              <a:gd name="connsiteX7060" fmla="*/ 7958121 w 10031702"/>
              <a:gd name="connsiteY7060" fmla="*/ 4967186 h 10286998"/>
              <a:gd name="connsiteX7061" fmla="*/ 7926131 w 10031702"/>
              <a:gd name="connsiteY7061" fmla="*/ 4977741 h 10286998"/>
              <a:gd name="connsiteX7062" fmla="*/ 7921278 w 10031702"/>
              <a:gd name="connsiteY7062" fmla="*/ 4989373 h 10286998"/>
              <a:gd name="connsiteX7063" fmla="*/ 7910292 w 10031702"/>
              <a:gd name="connsiteY7063" fmla="*/ 5015695 h 10286998"/>
              <a:gd name="connsiteX7064" fmla="*/ 7892906 w 10031702"/>
              <a:gd name="connsiteY7064" fmla="*/ 5010420 h 10286998"/>
              <a:gd name="connsiteX7065" fmla="*/ 7855064 w 10031702"/>
              <a:gd name="connsiteY7065" fmla="*/ 5040508 h 10286998"/>
              <a:gd name="connsiteX7066" fmla="*/ 7835075 w 10031702"/>
              <a:gd name="connsiteY7066" fmla="*/ 5055866 h 10286998"/>
              <a:gd name="connsiteX7067" fmla="*/ 7849693 w 10031702"/>
              <a:gd name="connsiteY7067" fmla="*/ 5060112 h 10286998"/>
              <a:gd name="connsiteX7068" fmla="*/ 7817882 w 10031702"/>
              <a:gd name="connsiteY7068" fmla="*/ 5198160 h 10286998"/>
              <a:gd name="connsiteX7069" fmla="*/ 7814702 w 10031702"/>
              <a:gd name="connsiteY7069" fmla="*/ 5200544 h 10286998"/>
              <a:gd name="connsiteX7070" fmla="*/ 7822872 w 10031702"/>
              <a:gd name="connsiteY7070" fmla="*/ 5207810 h 10286998"/>
              <a:gd name="connsiteX7071" fmla="*/ 7795318 w 10031702"/>
              <a:gd name="connsiteY7071" fmla="*/ 5217233 h 10286998"/>
              <a:gd name="connsiteX7072" fmla="*/ 7779868 w 10031702"/>
              <a:gd name="connsiteY7072" fmla="*/ 5231461 h 10286998"/>
              <a:gd name="connsiteX7073" fmla="*/ 7781787 w 10031702"/>
              <a:gd name="connsiteY7073" fmla="*/ 5234253 h 10286998"/>
              <a:gd name="connsiteX7074" fmla="*/ 7778853 w 10031702"/>
              <a:gd name="connsiteY7074" fmla="*/ 5248260 h 10286998"/>
              <a:gd name="connsiteX7075" fmla="*/ 7769694 w 10031702"/>
              <a:gd name="connsiteY7075" fmla="*/ 5256874 h 10286998"/>
              <a:gd name="connsiteX7076" fmla="*/ 7778069 w 10031702"/>
              <a:gd name="connsiteY7076" fmla="*/ 5267298 h 10286998"/>
              <a:gd name="connsiteX7077" fmla="*/ 7780616 w 10031702"/>
              <a:gd name="connsiteY7077" fmla="*/ 5279724 h 10286998"/>
              <a:gd name="connsiteX7078" fmla="*/ 7741293 w 10031702"/>
              <a:gd name="connsiteY7078" fmla="*/ 5277782 h 10286998"/>
              <a:gd name="connsiteX7079" fmla="*/ 7739475 w 10031702"/>
              <a:gd name="connsiteY7079" fmla="*/ 5276581 h 10286998"/>
              <a:gd name="connsiteX7080" fmla="*/ 7737641 w 10031702"/>
              <a:gd name="connsiteY7080" fmla="*/ 5277582 h 10286998"/>
              <a:gd name="connsiteX7081" fmla="*/ 7737641 w 10031702"/>
              <a:gd name="connsiteY7081" fmla="*/ 5305976 h 10286998"/>
              <a:gd name="connsiteX7082" fmla="*/ 7737641 w 10031702"/>
              <a:gd name="connsiteY7082" fmla="*/ 5333667 h 10286998"/>
              <a:gd name="connsiteX7083" fmla="*/ 7744376 w 10031702"/>
              <a:gd name="connsiteY7083" fmla="*/ 5318602 h 10286998"/>
              <a:gd name="connsiteX7084" fmla="*/ 7751950 w 10031702"/>
              <a:gd name="connsiteY7084" fmla="*/ 5323903 h 10286998"/>
              <a:gd name="connsiteX7085" fmla="*/ 7753861 w 10031702"/>
              <a:gd name="connsiteY7085" fmla="*/ 5335254 h 10286998"/>
              <a:gd name="connsiteX7086" fmla="*/ 7750601 w 10031702"/>
              <a:gd name="connsiteY7086" fmla="*/ 5348432 h 10286998"/>
              <a:gd name="connsiteX7087" fmla="*/ 7753561 w 10031702"/>
              <a:gd name="connsiteY7087" fmla="*/ 5349905 h 10286998"/>
              <a:gd name="connsiteX7088" fmla="*/ 7753946 w 10031702"/>
              <a:gd name="connsiteY7088" fmla="*/ 5346252 h 10286998"/>
              <a:gd name="connsiteX7089" fmla="*/ 7769970 w 10031702"/>
              <a:gd name="connsiteY7089" fmla="*/ 5347666 h 10286998"/>
              <a:gd name="connsiteX7090" fmla="*/ 7773121 w 10031702"/>
              <a:gd name="connsiteY7090" fmla="*/ 5357082 h 10286998"/>
              <a:gd name="connsiteX7091" fmla="*/ 7761280 w 10031702"/>
              <a:gd name="connsiteY7091" fmla="*/ 5378091 h 10286998"/>
              <a:gd name="connsiteX7092" fmla="*/ 7765188 w 10031702"/>
              <a:gd name="connsiteY7092" fmla="*/ 5390639 h 10286998"/>
              <a:gd name="connsiteX7093" fmla="*/ 7770417 w 10031702"/>
              <a:gd name="connsiteY7093" fmla="*/ 5393363 h 10286998"/>
              <a:gd name="connsiteX7094" fmla="*/ 7772795 w 10031702"/>
              <a:gd name="connsiteY7094" fmla="*/ 5398594 h 10286998"/>
              <a:gd name="connsiteX7095" fmla="*/ 7776739 w 10031702"/>
              <a:gd name="connsiteY7095" fmla="*/ 5402605 h 10286998"/>
              <a:gd name="connsiteX7096" fmla="*/ 7789797 w 10031702"/>
              <a:gd name="connsiteY7096" fmla="*/ 5442261 h 10286998"/>
              <a:gd name="connsiteX7097" fmla="*/ 7764460 w 10031702"/>
              <a:gd name="connsiteY7097" fmla="*/ 5458652 h 10286998"/>
              <a:gd name="connsiteX7098" fmla="*/ 7756015 w 10031702"/>
              <a:gd name="connsiteY7098" fmla="*/ 5459832 h 10286998"/>
              <a:gd name="connsiteX7099" fmla="*/ 7735568 w 10031702"/>
              <a:gd name="connsiteY7099" fmla="*/ 5478752 h 10286998"/>
              <a:gd name="connsiteX7100" fmla="*/ 7734308 w 10031702"/>
              <a:gd name="connsiteY7100" fmla="*/ 5527998 h 10286998"/>
              <a:gd name="connsiteX7101" fmla="*/ 7747932 w 10031702"/>
              <a:gd name="connsiteY7101" fmla="*/ 5531370 h 10286998"/>
              <a:gd name="connsiteX7102" fmla="*/ 7749709 w 10031702"/>
              <a:gd name="connsiteY7102" fmla="*/ 5516849 h 10286998"/>
              <a:gd name="connsiteX7103" fmla="*/ 7768521 w 10031702"/>
              <a:gd name="connsiteY7103" fmla="*/ 5536471 h 10286998"/>
              <a:gd name="connsiteX7104" fmla="*/ 7776757 w 10031702"/>
              <a:gd name="connsiteY7104" fmla="*/ 5538510 h 10286998"/>
              <a:gd name="connsiteX7105" fmla="*/ 7799654 w 10031702"/>
              <a:gd name="connsiteY7105" fmla="*/ 5552929 h 10286998"/>
              <a:gd name="connsiteX7106" fmla="*/ 7834114 w 10031702"/>
              <a:gd name="connsiteY7106" fmla="*/ 5525697 h 10286998"/>
              <a:gd name="connsiteX7107" fmla="*/ 7856967 w 10031702"/>
              <a:gd name="connsiteY7107" fmla="*/ 5534850 h 10286998"/>
              <a:gd name="connsiteX7108" fmla="*/ 7842745 w 10031702"/>
              <a:gd name="connsiteY7108" fmla="*/ 5558896 h 10286998"/>
              <a:gd name="connsiteX7109" fmla="*/ 7826998 w 10031702"/>
              <a:gd name="connsiteY7109" fmla="*/ 5570149 h 10286998"/>
              <a:gd name="connsiteX7110" fmla="*/ 7830988 w 10031702"/>
              <a:gd name="connsiteY7110" fmla="*/ 5572661 h 10286998"/>
              <a:gd name="connsiteX7111" fmla="*/ 7861190 w 10031702"/>
              <a:gd name="connsiteY7111" fmla="*/ 5628492 h 10286998"/>
              <a:gd name="connsiteX7112" fmla="*/ 7832988 w 10031702"/>
              <a:gd name="connsiteY7112" fmla="*/ 5619502 h 10286998"/>
              <a:gd name="connsiteX7113" fmla="*/ 7840564 w 10031702"/>
              <a:gd name="connsiteY7113" fmla="*/ 5643176 h 10286998"/>
              <a:gd name="connsiteX7114" fmla="*/ 7828440 w 10031702"/>
              <a:gd name="connsiteY7114" fmla="*/ 5687977 h 10286998"/>
              <a:gd name="connsiteX7115" fmla="*/ 7757653 w 10031702"/>
              <a:gd name="connsiteY7115" fmla="*/ 5617216 h 10286998"/>
              <a:gd name="connsiteX7116" fmla="*/ 7750072 w 10031702"/>
              <a:gd name="connsiteY7116" fmla="*/ 5593070 h 10286998"/>
              <a:gd name="connsiteX7117" fmla="*/ 7746330 w 10031702"/>
              <a:gd name="connsiteY7117" fmla="*/ 5591876 h 10286998"/>
              <a:gd name="connsiteX7118" fmla="*/ 7739342 w 10031702"/>
              <a:gd name="connsiteY7118" fmla="*/ 5586266 h 10286998"/>
              <a:gd name="connsiteX7119" fmla="*/ 7732884 w 10031702"/>
              <a:gd name="connsiteY7119" fmla="*/ 5583735 h 10286998"/>
              <a:gd name="connsiteX7120" fmla="*/ 7732820 w 10031702"/>
              <a:gd name="connsiteY7120" fmla="*/ 5586242 h 10286998"/>
              <a:gd name="connsiteX7121" fmla="*/ 7732720 w 10031702"/>
              <a:gd name="connsiteY7121" fmla="*/ 5590622 h 10286998"/>
              <a:gd name="connsiteX7122" fmla="*/ 7733149 w 10031702"/>
              <a:gd name="connsiteY7122" fmla="*/ 5590927 h 10286998"/>
              <a:gd name="connsiteX7123" fmla="*/ 7735225 w 10031702"/>
              <a:gd name="connsiteY7123" fmla="*/ 5599757 h 10286998"/>
              <a:gd name="connsiteX7124" fmla="*/ 7736327 w 10031702"/>
              <a:gd name="connsiteY7124" fmla="*/ 5600478 h 10286998"/>
              <a:gd name="connsiteX7125" fmla="*/ 7735475 w 10031702"/>
              <a:gd name="connsiteY7125" fmla="*/ 5600819 h 10286998"/>
              <a:gd name="connsiteX7126" fmla="*/ 7736923 w 10031702"/>
              <a:gd name="connsiteY7126" fmla="*/ 5606976 h 10286998"/>
              <a:gd name="connsiteX7127" fmla="*/ 7732153 w 10031702"/>
              <a:gd name="connsiteY7127" fmla="*/ 5615145 h 10286998"/>
              <a:gd name="connsiteX7128" fmla="*/ 7730324 w 10031702"/>
              <a:gd name="connsiteY7128" fmla="*/ 5694458 h 10286998"/>
              <a:gd name="connsiteX7129" fmla="*/ 7823416 w 10031702"/>
              <a:gd name="connsiteY7129" fmla="*/ 5744607 h 10286998"/>
              <a:gd name="connsiteX7130" fmla="*/ 7879160 w 10031702"/>
              <a:gd name="connsiteY7130" fmla="*/ 5776127 h 10286998"/>
              <a:gd name="connsiteX7131" fmla="*/ 7909605 w 10031702"/>
              <a:gd name="connsiteY7131" fmla="*/ 5787410 h 10286998"/>
              <a:gd name="connsiteX7132" fmla="*/ 7912258 w 10031702"/>
              <a:gd name="connsiteY7132" fmla="*/ 5760946 h 10286998"/>
              <a:gd name="connsiteX7133" fmla="*/ 7932049 w 10031702"/>
              <a:gd name="connsiteY7133" fmla="*/ 5725016 h 10286998"/>
              <a:gd name="connsiteX7134" fmla="*/ 7946603 w 10031702"/>
              <a:gd name="connsiteY7134" fmla="*/ 5805178 h 10286998"/>
              <a:gd name="connsiteX7135" fmla="*/ 7938490 w 10031702"/>
              <a:gd name="connsiteY7135" fmla="*/ 5824920 h 10286998"/>
              <a:gd name="connsiteX7136" fmla="*/ 7938929 w 10031702"/>
              <a:gd name="connsiteY7136" fmla="*/ 5833717 h 10286998"/>
              <a:gd name="connsiteX7137" fmla="*/ 8004228 w 10031702"/>
              <a:gd name="connsiteY7137" fmla="*/ 5931886 h 10286998"/>
              <a:gd name="connsiteX7138" fmla="*/ 7997545 w 10031702"/>
              <a:gd name="connsiteY7138" fmla="*/ 6229315 h 10286998"/>
              <a:gd name="connsiteX7139" fmla="*/ 7993527 w 10031702"/>
              <a:gd name="connsiteY7139" fmla="*/ 6233959 h 10286998"/>
              <a:gd name="connsiteX7140" fmla="*/ 7993482 w 10031702"/>
              <a:gd name="connsiteY7140" fmla="*/ 6234376 h 10286998"/>
              <a:gd name="connsiteX7141" fmla="*/ 7965658 w 10031702"/>
              <a:gd name="connsiteY7141" fmla="*/ 6269367 h 10286998"/>
              <a:gd name="connsiteX7142" fmla="*/ 7963737 w 10031702"/>
              <a:gd name="connsiteY7142" fmla="*/ 6268391 h 10286998"/>
              <a:gd name="connsiteX7143" fmla="*/ 7961144 w 10031702"/>
              <a:gd name="connsiteY7143" fmla="*/ 6271388 h 10286998"/>
              <a:gd name="connsiteX7144" fmla="*/ 7952406 w 10031702"/>
              <a:gd name="connsiteY7144" fmla="*/ 6290117 h 10286998"/>
              <a:gd name="connsiteX7145" fmla="*/ 7956553 w 10031702"/>
              <a:gd name="connsiteY7145" fmla="*/ 6291895 h 10286998"/>
              <a:gd name="connsiteX7146" fmla="*/ 7959687 w 10031702"/>
              <a:gd name="connsiteY7146" fmla="*/ 6302634 h 10286998"/>
              <a:gd name="connsiteX7147" fmla="*/ 7950501 w 10031702"/>
              <a:gd name="connsiteY7147" fmla="*/ 6304022 h 10286998"/>
              <a:gd name="connsiteX7148" fmla="*/ 7951903 w 10031702"/>
              <a:gd name="connsiteY7148" fmla="*/ 6320546 h 10286998"/>
              <a:gd name="connsiteX7149" fmla="*/ 7953752 w 10031702"/>
              <a:gd name="connsiteY7149" fmla="*/ 6326849 h 10286998"/>
              <a:gd name="connsiteX7150" fmla="*/ 7960360 w 10031702"/>
              <a:gd name="connsiteY7150" fmla="*/ 6327217 h 10286998"/>
              <a:gd name="connsiteX7151" fmla="*/ 7964414 w 10031702"/>
              <a:gd name="connsiteY7151" fmla="*/ 6330856 h 10286998"/>
              <a:gd name="connsiteX7152" fmla="*/ 7974682 w 10031702"/>
              <a:gd name="connsiteY7152" fmla="*/ 6328461 h 10286998"/>
              <a:gd name="connsiteX7153" fmla="*/ 7981048 w 10031702"/>
              <a:gd name="connsiteY7153" fmla="*/ 6332271 h 10286998"/>
              <a:gd name="connsiteX7154" fmla="*/ 7980279 w 10031702"/>
              <a:gd name="connsiteY7154" fmla="*/ 6342844 h 10286998"/>
              <a:gd name="connsiteX7155" fmla="*/ 7962091 w 10031702"/>
              <a:gd name="connsiteY7155" fmla="*/ 6351879 h 10286998"/>
              <a:gd name="connsiteX7156" fmla="*/ 7961751 w 10031702"/>
              <a:gd name="connsiteY7156" fmla="*/ 6351788 h 10286998"/>
              <a:gd name="connsiteX7157" fmla="*/ 7978069 w 10031702"/>
              <a:gd name="connsiteY7157" fmla="*/ 6383576 h 10286998"/>
              <a:gd name="connsiteX7158" fmla="*/ 7985985 w 10031702"/>
              <a:gd name="connsiteY7158" fmla="*/ 6409425 h 10286998"/>
              <a:gd name="connsiteX7159" fmla="*/ 7945824 w 10031702"/>
              <a:gd name="connsiteY7159" fmla="*/ 6373836 h 10286998"/>
              <a:gd name="connsiteX7160" fmla="*/ 7931935 w 10031702"/>
              <a:gd name="connsiteY7160" fmla="*/ 6383157 h 10286998"/>
              <a:gd name="connsiteX7161" fmla="*/ 7849168 w 10031702"/>
              <a:gd name="connsiteY7161" fmla="*/ 6395997 h 10286998"/>
              <a:gd name="connsiteX7162" fmla="*/ 7850431 w 10031702"/>
              <a:gd name="connsiteY7162" fmla="*/ 6452677 h 10286998"/>
              <a:gd name="connsiteX7163" fmla="*/ 7850832 w 10031702"/>
              <a:gd name="connsiteY7163" fmla="*/ 6470770 h 10286998"/>
              <a:gd name="connsiteX7164" fmla="*/ 7863607 w 10031702"/>
              <a:gd name="connsiteY7164" fmla="*/ 6466661 h 10286998"/>
              <a:gd name="connsiteX7165" fmla="*/ 7884043 w 10031702"/>
              <a:gd name="connsiteY7165" fmla="*/ 6466507 h 10286998"/>
              <a:gd name="connsiteX7166" fmla="*/ 7885855 w 10031702"/>
              <a:gd name="connsiteY7166" fmla="*/ 6467788 h 10286998"/>
              <a:gd name="connsiteX7167" fmla="*/ 7902313 w 10031702"/>
              <a:gd name="connsiteY7167" fmla="*/ 6440717 h 10286998"/>
              <a:gd name="connsiteX7168" fmla="*/ 7915551 w 10031702"/>
              <a:gd name="connsiteY7168" fmla="*/ 6428589 h 10286998"/>
              <a:gd name="connsiteX7169" fmla="*/ 7911978 w 10031702"/>
              <a:gd name="connsiteY7169" fmla="*/ 6426315 h 10286998"/>
              <a:gd name="connsiteX7170" fmla="*/ 7907507 w 10031702"/>
              <a:gd name="connsiteY7170" fmla="*/ 6409422 h 10286998"/>
              <a:gd name="connsiteX7171" fmla="*/ 7893334 w 10031702"/>
              <a:gd name="connsiteY7171" fmla="*/ 6394619 h 10286998"/>
              <a:gd name="connsiteX7172" fmla="*/ 7915983 w 10031702"/>
              <a:gd name="connsiteY7172" fmla="*/ 6409580 h 10286998"/>
              <a:gd name="connsiteX7173" fmla="*/ 7927985 w 10031702"/>
              <a:gd name="connsiteY7173" fmla="*/ 6407987 h 10286998"/>
              <a:gd name="connsiteX7174" fmla="*/ 7934044 w 10031702"/>
              <a:gd name="connsiteY7174" fmla="*/ 6413683 h 10286998"/>
              <a:gd name="connsiteX7175" fmla="*/ 7937904 w 10031702"/>
              <a:gd name="connsiteY7175" fmla="*/ 6410241 h 10286998"/>
              <a:gd name="connsiteX7176" fmla="*/ 7945609 w 10031702"/>
              <a:gd name="connsiteY7176" fmla="*/ 6400643 h 10286998"/>
              <a:gd name="connsiteX7177" fmla="*/ 7977237 w 10031702"/>
              <a:gd name="connsiteY7177" fmla="*/ 6439858 h 10286998"/>
              <a:gd name="connsiteX7178" fmla="*/ 7974755 w 10031702"/>
              <a:gd name="connsiteY7178" fmla="*/ 6452679 h 10286998"/>
              <a:gd name="connsiteX7179" fmla="*/ 7976005 w 10031702"/>
              <a:gd name="connsiteY7179" fmla="*/ 6454021 h 10286998"/>
              <a:gd name="connsiteX7180" fmla="*/ 7984845 w 10031702"/>
              <a:gd name="connsiteY7180" fmla="*/ 6505132 h 10286998"/>
              <a:gd name="connsiteX7181" fmla="*/ 7951920 w 10031702"/>
              <a:gd name="connsiteY7181" fmla="*/ 6576382 h 10286998"/>
              <a:gd name="connsiteX7182" fmla="*/ 7948379 w 10031702"/>
              <a:gd name="connsiteY7182" fmla="*/ 6578685 h 10286998"/>
              <a:gd name="connsiteX7183" fmla="*/ 7955126 w 10031702"/>
              <a:gd name="connsiteY7183" fmla="*/ 6577094 h 10286998"/>
              <a:gd name="connsiteX7184" fmla="*/ 7962368 w 10031702"/>
              <a:gd name="connsiteY7184" fmla="*/ 6581811 h 10286998"/>
              <a:gd name="connsiteX7185" fmla="*/ 7974821 w 10031702"/>
              <a:gd name="connsiteY7185" fmla="*/ 6596547 h 10286998"/>
              <a:gd name="connsiteX7186" fmla="*/ 7966303 w 10031702"/>
              <a:gd name="connsiteY7186" fmla="*/ 6608933 h 10286998"/>
              <a:gd name="connsiteX7187" fmla="*/ 7957754 w 10031702"/>
              <a:gd name="connsiteY7187" fmla="*/ 6609572 h 10286998"/>
              <a:gd name="connsiteX7188" fmla="*/ 7955848 w 10031702"/>
              <a:gd name="connsiteY7188" fmla="*/ 6631156 h 10286998"/>
              <a:gd name="connsiteX7189" fmla="*/ 7929126 w 10031702"/>
              <a:gd name="connsiteY7189" fmla="*/ 6661595 h 10286998"/>
              <a:gd name="connsiteX7190" fmla="*/ 7931690 w 10031702"/>
              <a:gd name="connsiteY7190" fmla="*/ 6613121 h 10286998"/>
              <a:gd name="connsiteX7191" fmla="*/ 7937419 w 10031702"/>
              <a:gd name="connsiteY7191" fmla="*/ 6605107 h 10286998"/>
              <a:gd name="connsiteX7192" fmla="*/ 7933417 w 10031702"/>
              <a:gd name="connsiteY7192" fmla="*/ 6603235 h 10286998"/>
              <a:gd name="connsiteX7193" fmla="*/ 7921215 w 10031702"/>
              <a:gd name="connsiteY7193" fmla="*/ 6594734 h 10286998"/>
              <a:gd name="connsiteX7194" fmla="*/ 7926267 w 10031702"/>
              <a:gd name="connsiteY7194" fmla="*/ 6589316 h 10286998"/>
              <a:gd name="connsiteX7195" fmla="*/ 7895376 w 10031702"/>
              <a:gd name="connsiteY7195" fmla="*/ 6566477 h 10286998"/>
              <a:gd name="connsiteX7196" fmla="*/ 7880060 w 10031702"/>
              <a:gd name="connsiteY7196" fmla="*/ 6585569 h 10286998"/>
              <a:gd name="connsiteX7197" fmla="*/ 7868318 w 10031702"/>
              <a:gd name="connsiteY7197" fmla="*/ 6591053 h 10286998"/>
              <a:gd name="connsiteX7198" fmla="*/ 7865728 w 10031702"/>
              <a:gd name="connsiteY7198" fmla="*/ 6605764 h 10286998"/>
              <a:gd name="connsiteX7199" fmla="*/ 7847907 w 10031702"/>
              <a:gd name="connsiteY7199" fmla="*/ 6626189 h 10286998"/>
              <a:gd name="connsiteX7200" fmla="*/ 7880763 w 10031702"/>
              <a:gd name="connsiteY7200" fmla="*/ 6644669 h 10286998"/>
              <a:gd name="connsiteX7201" fmla="*/ 7924860 w 10031702"/>
              <a:gd name="connsiteY7201" fmla="*/ 6672505 h 10286998"/>
              <a:gd name="connsiteX7202" fmla="*/ 7829883 w 10031702"/>
              <a:gd name="connsiteY7202" fmla="*/ 6672802 h 10286998"/>
              <a:gd name="connsiteX7203" fmla="*/ 7810324 w 10031702"/>
              <a:gd name="connsiteY7203" fmla="*/ 6667184 h 10286998"/>
              <a:gd name="connsiteX7204" fmla="*/ 7808588 w 10031702"/>
              <a:gd name="connsiteY7204" fmla="*/ 6670589 h 10286998"/>
              <a:gd name="connsiteX7205" fmla="*/ 7784552 w 10031702"/>
              <a:gd name="connsiteY7205" fmla="*/ 6682853 h 10286998"/>
              <a:gd name="connsiteX7206" fmla="*/ 7777426 w 10031702"/>
              <a:gd name="connsiteY7206" fmla="*/ 6673585 h 10286998"/>
              <a:gd name="connsiteX7207" fmla="*/ 7769237 w 10031702"/>
              <a:gd name="connsiteY7207" fmla="*/ 6680342 h 10286998"/>
              <a:gd name="connsiteX7208" fmla="*/ 7759317 w 10031702"/>
              <a:gd name="connsiteY7208" fmla="*/ 6688253 h 10286998"/>
              <a:gd name="connsiteX7209" fmla="*/ 7758806 w 10031702"/>
              <a:gd name="connsiteY7209" fmla="*/ 6697668 h 10286998"/>
              <a:gd name="connsiteX7210" fmla="*/ 7752468 w 10031702"/>
              <a:gd name="connsiteY7210" fmla="*/ 6711534 h 10286998"/>
              <a:gd name="connsiteX7211" fmla="*/ 7736319 w 10031702"/>
              <a:gd name="connsiteY7211" fmla="*/ 6699635 h 10286998"/>
              <a:gd name="connsiteX7212" fmla="*/ 7712493 w 10031702"/>
              <a:gd name="connsiteY7212" fmla="*/ 6740000 h 10286998"/>
              <a:gd name="connsiteX7213" fmla="*/ 7641491 w 10031702"/>
              <a:gd name="connsiteY7213" fmla="*/ 6826087 h 10286998"/>
              <a:gd name="connsiteX7214" fmla="*/ 7641063 w 10031702"/>
              <a:gd name="connsiteY7214" fmla="*/ 6825792 h 10286998"/>
              <a:gd name="connsiteX7215" fmla="*/ 7636343 w 10031702"/>
              <a:gd name="connsiteY7215" fmla="*/ 6851963 h 10286998"/>
              <a:gd name="connsiteX7216" fmla="*/ 7622891 w 10031702"/>
              <a:gd name="connsiteY7216" fmla="*/ 6920242 h 10286998"/>
              <a:gd name="connsiteX7217" fmla="*/ 7629531 w 10031702"/>
              <a:gd name="connsiteY7217" fmla="*/ 6933455 h 10286998"/>
              <a:gd name="connsiteX7218" fmla="*/ 7633525 w 10031702"/>
              <a:gd name="connsiteY7218" fmla="*/ 6899721 h 10286998"/>
              <a:gd name="connsiteX7219" fmla="*/ 7703855 w 10031702"/>
              <a:gd name="connsiteY7219" fmla="*/ 6841364 h 10286998"/>
              <a:gd name="connsiteX7220" fmla="*/ 7720943 w 10031702"/>
              <a:gd name="connsiteY7220" fmla="*/ 6852423 h 10286998"/>
              <a:gd name="connsiteX7221" fmla="*/ 7725059 w 10031702"/>
              <a:gd name="connsiteY7221" fmla="*/ 6843588 h 10286998"/>
              <a:gd name="connsiteX7222" fmla="*/ 7739781 w 10031702"/>
              <a:gd name="connsiteY7222" fmla="*/ 6811992 h 10286998"/>
              <a:gd name="connsiteX7223" fmla="*/ 7761150 w 10031702"/>
              <a:gd name="connsiteY7223" fmla="*/ 6804473 h 10286998"/>
              <a:gd name="connsiteX7224" fmla="*/ 7788350 w 10031702"/>
              <a:gd name="connsiteY7224" fmla="*/ 6805776 h 10286998"/>
              <a:gd name="connsiteX7225" fmla="*/ 7800363 w 10031702"/>
              <a:gd name="connsiteY7225" fmla="*/ 6809611 h 10286998"/>
              <a:gd name="connsiteX7226" fmla="*/ 7795670 w 10031702"/>
              <a:gd name="connsiteY7226" fmla="*/ 6805733 h 10286998"/>
              <a:gd name="connsiteX7227" fmla="*/ 7759488 w 10031702"/>
              <a:gd name="connsiteY7227" fmla="*/ 6782305 h 10286998"/>
              <a:gd name="connsiteX7228" fmla="*/ 7778292 w 10031702"/>
              <a:gd name="connsiteY7228" fmla="*/ 6758599 h 10286998"/>
              <a:gd name="connsiteX7229" fmla="*/ 7833902 w 10031702"/>
              <a:gd name="connsiteY7229" fmla="*/ 6783526 h 10286998"/>
              <a:gd name="connsiteX7230" fmla="*/ 7837670 w 10031702"/>
              <a:gd name="connsiteY7230" fmla="*/ 6822178 h 10286998"/>
              <a:gd name="connsiteX7231" fmla="*/ 7835082 w 10031702"/>
              <a:gd name="connsiteY7231" fmla="*/ 6827218 h 10286998"/>
              <a:gd name="connsiteX7232" fmla="*/ 7838795 w 10031702"/>
              <a:gd name="connsiteY7232" fmla="*/ 6829673 h 10286998"/>
              <a:gd name="connsiteX7233" fmla="*/ 7852282 w 10031702"/>
              <a:gd name="connsiteY7233" fmla="*/ 6857220 h 10286998"/>
              <a:gd name="connsiteX7234" fmla="*/ 7835200 w 10031702"/>
              <a:gd name="connsiteY7234" fmla="*/ 6896616 h 10286998"/>
              <a:gd name="connsiteX7235" fmla="*/ 7819810 w 10031702"/>
              <a:gd name="connsiteY7235" fmla="*/ 6908556 h 10286998"/>
              <a:gd name="connsiteX7236" fmla="*/ 7827487 w 10031702"/>
              <a:gd name="connsiteY7236" fmla="*/ 6915499 h 10286998"/>
              <a:gd name="connsiteX7237" fmla="*/ 7817575 w 10031702"/>
              <a:gd name="connsiteY7237" fmla="*/ 6948318 h 10286998"/>
              <a:gd name="connsiteX7238" fmla="*/ 7802533 w 10031702"/>
              <a:gd name="connsiteY7238" fmla="*/ 6953472 h 10286998"/>
              <a:gd name="connsiteX7239" fmla="*/ 7789491 w 10031702"/>
              <a:gd name="connsiteY7239" fmla="*/ 6952918 h 10286998"/>
              <a:gd name="connsiteX7240" fmla="*/ 7789123 w 10031702"/>
              <a:gd name="connsiteY7240" fmla="*/ 6969045 h 10286998"/>
              <a:gd name="connsiteX7241" fmla="*/ 7727884 w 10031702"/>
              <a:gd name="connsiteY7241" fmla="*/ 6967059 h 10286998"/>
              <a:gd name="connsiteX7242" fmla="*/ 7708775 w 10031702"/>
              <a:gd name="connsiteY7242" fmla="*/ 6953365 h 10286998"/>
              <a:gd name="connsiteX7243" fmla="*/ 7700381 w 10031702"/>
              <a:gd name="connsiteY7243" fmla="*/ 6957932 h 10286998"/>
              <a:gd name="connsiteX7244" fmla="*/ 7628737 w 10031702"/>
              <a:gd name="connsiteY7244" fmla="*/ 6940161 h 10286998"/>
              <a:gd name="connsiteX7245" fmla="*/ 7629332 w 10031702"/>
              <a:gd name="connsiteY7245" fmla="*/ 6935140 h 10286998"/>
              <a:gd name="connsiteX7246" fmla="*/ 7624160 w 10031702"/>
              <a:gd name="connsiteY7246" fmla="*/ 6952560 h 10286998"/>
              <a:gd name="connsiteX7247" fmla="*/ 7612779 w 10031702"/>
              <a:gd name="connsiteY7247" fmla="*/ 6951449 h 10286998"/>
              <a:gd name="connsiteX7248" fmla="*/ 7555547 w 10031702"/>
              <a:gd name="connsiteY7248" fmla="*/ 7115278 h 10286998"/>
              <a:gd name="connsiteX7249" fmla="*/ 7509925 w 10031702"/>
              <a:gd name="connsiteY7249" fmla="*/ 7261856 h 10286998"/>
              <a:gd name="connsiteX7250" fmla="*/ 7532974 w 10031702"/>
              <a:gd name="connsiteY7250" fmla="*/ 7266242 h 10286998"/>
              <a:gd name="connsiteX7251" fmla="*/ 7554521 w 10031702"/>
              <a:gd name="connsiteY7251" fmla="*/ 7270562 h 10286998"/>
              <a:gd name="connsiteX7252" fmla="*/ 7555507 w 10031702"/>
              <a:gd name="connsiteY7252" fmla="*/ 7269495 h 10286998"/>
              <a:gd name="connsiteX7253" fmla="*/ 7562164 w 10031702"/>
              <a:gd name="connsiteY7253" fmla="*/ 7272094 h 10286998"/>
              <a:gd name="connsiteX7254" fmla="*/ 7585349 w 10031702"/>
              <a:gd name="connsiteY7254" fmla="*/ 7276742 h 10286998"/>
              <a:gd name="connsiteX7255" fmla="*/ 7586602 w 10031702"/>
              <a:gd name="connsiteY7255" fmla="*/ 7261696 h 10286998"/>
              <a:gd name="connsiteX7256" fmla="*/ 7591902 w 10031702"/>
              <a:gd name="connsiteY7256" fmla="*/ 7249763 h 10286998"/>
              <a:gd name="connsiteX7257" fmla="*/ 7572141 w 10031702"/>
              <a:gd name="connsiteY7257" fmla="*/ 7241761 h 10286998"/>
              <a:gd name="connsiteX7258" fmla="*/ 7563942 w 10031702"/>
              <a:gd name="connsiteY7258" fmla="*/ 7221172 h 10286998"/>
              <a:gd name="connsiteX7259" fmla="*/ 7569612 w 10031702"/>
              <a:gd name="connsiteY7259" fmla="*/ 7208149 h 10286998"/>
              <a:gd name="connsiteX7260" fmla="*/ 7565532 w 10031702"/>
              <a:gd name="connsiteY7260" fmla="*/ 7205104 h 10286998"/>
              <a:gd name="connsiteX7261" fmla="*/ 7562908 w 10031702"/>
              <a:gd name="connsiteY7261" fmla="*/ 7183444 h 10286998"/>
              <a:gd name="connsiteX7262" fmla="*/ 7583864 w 10031702"/>
              <a:gd name="connsiteY7262" fmla="*/ 7177723 h 10286998"/>
              <a:gd name="connsiteX7263" fmla="*/ 7592821 w 10031702"/>
              <a:gd name="connsiteY7263" fmla="*/ 7184538 h 10286998"/>
              <a:gd name="connsiteX7264" fmla="*/ 7616244 w 10031702"/>
              <a:gd name="connsiteY7264" fmla="*/ 7175252 h 10286998"/>
              <a:gd name="connsiteX7265" fmla="*/ 7618747 w 10031702"/>
              <a:gd name="connsiteY7265" fmla="*/ 7175533 h 10286998"/>
              <a:gd name="connsiteX7266" fmla="*/ 7636955 w 10031702"/>
              <a:gd name="connsiteY7266" fmla="*/ 7158846 h 10286998"/>
              <a:gd name="connsiteX7267" fmla="*/ 7662931 w 10031702"/>
              <a:gd name="connsiteY7267" fmla="*/ 7157114 h 10286998"/>
              <a:gd name="connsiteX7268" fmla="*/ 7685950 w 10031702"/>
              <a:gd name="connsiteY7268" fmla="*/ 7168287 h 10286998"/>
              <a:gd name="connsiteX7269" fmla="*/ 7697970 w 10031702"/>
              <a:gd name="connsiteY7269" fmla="*/ 7184813 h 10286998"/>
              <a:gd name="connsiteX7270" fmla="*/ 7711387 w 10031702"/>
              <a:gd name="connsiteY7270" fmla="*/ 7163855 h 10286998"/>
              <a:gd name="connsiteX7271" fmla="*/ 7746484 w 10031702"/>
              <a:gd name="connsiteY7271" fmla="*/ 7145615 h 10286998"/>
              <a:gd name="connsiteX7272" fmla="*/ 7746608 w 10031702"/>
              <a:gd name="connsiteY7272" fmla="*/ 7145566 h 10286998"/>
              <a:gd name="connsiteX7273" fmla="*/ 7732237 w 10031702"/>
              <a:gd name="connsiteY7273" fmla="*/ 7138582 h 10286998"/>
              <a:gd name="connsiteX7274" fmla="*/ 7722392 w 10031702"/>
              <a:gd name="connsiteY7274" fmla="*/ 7130766 h 10286998"/>
              <a:gd name="connsiteX7275" fmla="*/ 7765780 w 10031702"/>
              <a:gd name="connsiteY7275" fmla="*/ 7114258 h 10286998"/>
              <a:gd name="connsiteX7276" fmla="*/ 7810140 w 10031702"/>
              <a:gd name="connsiteY7276" fmla="*/ 7136465 h 10286998"/>
              <a:gd name="connsiteX7277" fmla="*/ 7795365 w 10031702"/>
              <a:gd name="connsiteY7277" fmla="*/ 7154529 h 10286998"/>
              <a:gd name="connsiteX7278" fmla="*/ 7774458 w 10031702"/>
              <a:gd name="connsiteY7278" fmla="*/ 7154659 h 10286998"/>
              <a:gd name="connsiteX7279" fmla="*/ 7766767 w 10031702"/>
              <a:gd name="connsiteY7279" fmla="*/ 7152410 h 10286998"/>
              <a:gd name="connsiteX7280" fmla="*/ 7764741 w 10031702"/>
              <a:gd name="connsiteY7280" fmla="*/ 7161087 h 10286998"/>
              <a:gd name="connsiteX7281" fmla="*/ 7757663 w 10031702"/>
              <a:gd name="connsiteY7281" fmla="*/ 7178127 h 10286998"/>
              <a:gd name="connsiteX7282" fmla="*/ 7746341 w 10031702"/>
              <a:gd name="connsiteY7282" fmla="*/ 7191002 h 10286998"/>
              <a:gd name="connsiteX7283" fmla="*/ 7730051 w 10031702"/>
              <a:gd name="connsiteY7283" fmla="*/ 7196450 h 10286998"/>
              <a:gd name="connsiteX7284" fmla="*/ 7704181 w 10031702"/>
              <a:gd name="connsiteY7284" fmla="*/ 7205920 h 10286998"/>
              <a:gd name="connsiteX7285" fmla="*/ 7698948 w 10031702"/>
              <a:gd name="connsiteY7285" fmla="*/ 7200819 h 10286998"/>
              <a:gd name="connsiteX7286" fmla="*/ 7690459 w 10031702"/>
              <a:gd name="connsiteY7286" fmla="*/ 7212401 h 10286998"/>
              <a:gd name="connsiteX7287" fmla="*/ 7656882 w 10031702"/>
              <a:gd name="connsiteY7287" fmla="*/ 7205966 h 10286998"/>
              <a:gd name="connsiteX7288" fmla="*/ 7661605 w 10031702"/>
              <a:gd name="connsiteY7288" fmla="*/ 7216814 h 10286998"/>
              <a:gd name="connsiteX7289" fmla="*/ 7642111 w 10031702"/>
              <a:gd name="connsiteY7289" fmla="*/ 7232306 h 10286998"/>
              <a:gd name="connsiteX7290" fmla="*/ 7635210 w 10031702"/>
              <a:gd name="connsiteY7290" fmla="*/ 7258616 h 10286998"/>
              <a:gd name="connsiteX7291" fmla="*/ 7711001 w 10031702"/>
              <a:gd name="connsiteY7291" fmla="*/ 7267087 h 10286998"/>
              <a:gd name="connsiteX7292" fmla="*/ 7621443 w 10031702"/>
              <a:gd name="connsiteY7292" fmla="*/ 7293366 h 10286998"/>
              <a:gd name="connsiteX7293" fmla="*/ 7616461 w 10031702"/>
              <a:gd name="connsiteY7293" fmla="*/ 7300028 h 10286998"/>
              <a:gd name="connsiteX7294" fmla="*/ 7638128 w 10031702"/>
              <a:gd name="connsiteY7294" fmla="*/ 7317699 h 10286998"/>
              <a:gd name="connsiteX7295" fmla="*/ 7686285 w 10031702"/>
              <a:gd name="connsiteY7295" fmla="*/ 7527034 h 10286998"/>
              <a:gd name="connsiteX7296" fmla="*/ 7678507 w 10031702"/>
              <a:gd name="connsiteY7296" fmla="*/ 7539424 h 10286998"/>
              <a:gd name="connsiteX7297" fmla="*/ 7683556 w 10031702"/>
              <a:gd name="connsiteY7297" fmla="*/ 7536313 h 10286998"/>
              <a:gd name="connsiteX7298" fmla="*/ 7699272 w 10031702"/>
              <a:gd name="connsiteY7298" fmla="*/ 7549739 h 10286998"/>
              <a:gd name="connsiteX7299" fmla="*/ 7699970 w 10031702"/>
              <a:gd name="connsiteY7299" fmla="*/ 7550645 h 10286998"/>
              <a:gd name="connsiteX7300" fmla="*/ 7749433 w 10031702"/>
              <a:gd name="connsiteY7300" fmla="*/ 7547696 h 10286998"/>
              <a:gd name="connsiteX7301" fmla="*/ 7751610 w 10031702"/>
              <a:gd name="connsiteY7301" fmla="*/ 7548745 h 10286998"/>
              <a:gd name="connsiteX7302" fmla="*/ 7754677 w 10031702"/>
              <a:gd name="connsiteY7302" fmla="*/ 7519007 h 10286998"/>
              <a:gd name="connsiteX7303" fmla="*/ 7759730 w 10031702"/>
              <a:gd name="connsiteY7303" fmla="*/ 7520068 h 10286998"/>
              <a:gd name="connsiteX7304" fmla="*/ 7749060 w 10031702"/>
              <a:gd name="connsiteY7304" fmla="*/ 7509402 h 10286998"/>
              <a:gd name="connsiteX7305" fmla="*/ 7768284 w 10031702"/>
              <a:gd name="connsiteY7305" fmla="*/ 7457341 h 10286998"/>
              <a:gd name="connsiteX7306" fmla="*/ 7780257 w 10031702"/>
              <a:gd name="connsiteY7306" fmla="*/ 7514973 h 10286998"/>
              <a:gd name="connsiteX7307" fmla="*/ 7768089 w 10031702"/>
              <a:gd name="connsiteY7307" fmla="*/ 7521823 h 10286998"/>
              <a:gd name="connsiteX7308" fmla="*/ 7771937 w 10031702"/>
              <a:gd name="connsiteY7308" fmla="*/ 7522631 h 10286998"/>
              <a:gd name="connsiteX7309" fmla="*/ 7781331 w 10031702"/>
              <a:gd name="connsiteY7309" fmla="*/ 7536389 h 10286998"/>
              <a:gd name="connsiteX7310" fmla="*/ 7775796 w 10031702"/>
              <a:gd name="connsiteY7310" fmla="*/ 7560430 h 10286998"/>
              <a:gd name="connsiteX7311" fmla="*/ 7801770 w 10031702"/>
              <a:gd name="connsiteY7311" fmla="*/ 7572976 h 10286998"/>
              <a:gd name="connsiteX7312" fmla="*/ 7739979 w 10031702"/>
              <a:gd name="connsiteY7312" fmla="*/ 7600078 h 10286998"/>
              <a:gd name="connsiteX7313" fmla="*/ 7704826 w 10031702"/>
              <a:gd name="connsiteY7313" fmla="*/ 7608556 h 10286998"/>
              <a:gd name="connsiteX7314" fmla="*/ 7704981 w 10031702"/>
              <a:gd name="connsiteY7314" fmla="*/ 7608887 h 10286998"/>
              <a:gd name="connsiteX7315" fmla="*/ 7663910 w 10031702"/>
              <a:gd name="connsiteY7315" fmla="*/ 7630337 h 10286998"/>
              <a:gd name="connsiteX7316" fmla="*/ 7646147 w 10031702"/>
              <a:gd name="connsiteY7316" fmla="*/ 7630417 h 10286998"/>
              <a:gd name="connsiteX7317" fmla="*/ 7628587 w 10031702"/>
              <a:gd name="connsiteY7317" fmla="*/ 7647943 h 10286998"/>
              <a:gd name="connsiteX7318" fmla="*/ 7608729 w 10031702"/>
              <a:gd name="connsiteY7318" fmla="*/ 7630529 h 10286998"/>
              <a:gd name="connsiteX7319" fmla="*/ 7574560 w 10031702"/>
              <a:gd name="connsiteY7319" fmla="*/ 7638231 h 10286998"/>
              <a:gd name="connsiteX7320" fmla="*/ 7586560 w 10031702"/>
              <a:gd name="connsiteY7320" fmla="*/ 7616514 h 10286998"/>
              <a:gd name="connsiteX7321" fmla="*/ 7571495 w 10031702"/>
              <a:gd name="connsiteY7321" fmla="*/ 7617519 h 10286998"/>
              <a:gd name="connsiteX7322" fmla="*/ 7557894 w 10031702"/>
              <a:gd name="connsiteY7322" fmla="*/ 7606547 h 10286998"/>
              <a:gd name="connsiteX7323" fmla="*/ 7537710 w 10031702"/>
              <a:gd name="connsiteY7323" fmla="*/ 7603002 h 10286998"/>
              <a:gd name="connsiteX7324" fmla="*/ 7564819 w 10031702"/>
              <a:gd name="connsiteY7324" fmla="*/ 7601659 h 10286998"/>
              <a:gd name="connsiteX7325" fmla="*/ 7573552 w 10031702"/>
              <a:gd name="connsiteY7325" fmla="*/ 7593272 h 10286998"/>
              <a:gd name="connsiteX7326" fmla="*/ 7581807 w 10031702"/>
              <a:gd name="connsiteY7326" fmla="*/ 7594278 h 10286998"/>
              <a:gd name="connsiteX7327" fmla="*/ 7582881 w 10031702"/>
              <a:gd name="connsiteY7327" fmla="*/ 7589220 h 10286998"/>
              <a:gd name="connsiteX7328" fmla="*/ 7583413 w 10031702"/>
              <a:gd name="connsiteY7328" fmla="*/ 7576923 h 10286998"/>
              <a:gd name="connsiteX7329" fmla="*/ 7595114 w 10031702"/>
              <a:gd name="connsiteY7329" fmla="*/ 7579219 h 10286998"/>
              <a:gd name="connsiteX7330" fmla="*/ 7595777 w 10031702"/>
              <a:gd name="connsiteY7330" fmla="*/ 7578612 h 10286998"/>
              <a:gd name="connsiteX7331" fmla="*/ 7580358 w 10031702"/>
              <a:gd name="connsiteY7331" fmla="*/ 7568455 h 10286998"/>
              <a:gd name="connsiteX7332" fmla="*/ 7559022 w 10031702"/>
              <a:gd name="connsiteY7332" fmla="*/ 7580391 h 10286998"/>
              <a:gd name="connsiteX7333" fmla="*/ 7534708 w 10031702"/>
              <a:gd name="connsiteY7333" fmla="*/ 7550916 h 10286998"/>
              <a:gd name="connsiteX7334" fmla="*/ 7537992 w 10031702"/>
              <a:gd name="connsiteY7334" fmla="*/ 7542437 h 10286998"/>
              <a:gd name="connsiteX7335" fmla="*/ 7535267 w 10031702"/>
              <a:gd name="connsiteY7335" fmla="*/ 7540703 h 10286998"/>
              <a:gd name="connsiteX7336" fmla="*/ 7536261 w 10031702"/>
              <a:gd name="connsiteY7336" fmla="*/ 7539151 h 10286998"/>
              <a:gd name="connsiteX7337" fmla="*/ 7512255 w 10031702"/>
              <a:gd name="connsiteY7337" fmla="*/ 7500736 h 10286998"/>
              <a:gd name="connsiteX7338" fmla="*/ 7501061 w 10031702"/>
              <a:gd name="connsiteY7338" fmla="*/ 7498612 h 10286998"/>
              <a:gd name="connsiteX7339" fmla="*/ 7490942 w 10031702"/>
              <a:gd name="connsiteY7339" fmla="*/ 7490663 h 10286998"/>
              <a:gd name="connsiteX7340" fmla="*/ 7504289 w 10031702"/>
              <a:gd name="connsiteY7340" fmla="*/ 7487987 h 10286998"/>
              <a:gd name="connsiteX7341" fmla="*/ 7498194 w 10031702"/>
              <a:gd name="connsiteY7341" fmla="*/ 7478234 h 10286998"/>
              <a:gd name="connsiteX7342" fmla="*/ 7493980 w 10031702"/>
              <a:gd name="connsiteY7342" fmla="*/ 7453494 h 10286998"/>
              <a:gd name="connsiteX7343" fmla="*/ 7488030 w 10031702"/>
              <a:gd name="connsiteY7343" fmla="*/ 7447048 h 10286998"/>
              <a:gd name="connsiteX7344" fmla="*/ 7487212 w 10031702"/>
              <a:gd name="connsiteY7344" fmla="*/ 7441264 h 10286998"/>
              <a:gd name="connsiteX7345" fmla="*/ 7486962 w 10031702"/>
              <a:gd name="connsiteY7345" fmla="*/ 7412298 h 10286998"/>
              <a:gd name="connsiteX7346" fmla="*/ 7486279 w 10031702"/>
              <a:gd name="connsiteY7346" fmla="*/ 7408294 h 10286998"/>
              <a:gd name="connsiteX7347" fmla="*/ 7491307 w 10031702"/>
              <a:gd name="connsiteY7347" fmla="*/ 7372200 h 10286998"/>
              <a:gd name="connsiteX7348" fmla="*/ 7501108 w 10031702"/>
              <a:gd name="connsiteY7348" fmla="*/ 7345115 h 10286998"/>
              <a:gd name="connsiteX7349" fmla="*/ 7489852 w 10031702"/>
              <a:gd name="connsiteY7349" fmla="*/ 7340272 h 10286998"/>
              <a:gd name="connsiteX7350" fmla="*/ 7487201 w 10031702"/>
              <a:gd name="connsiteY7350" fmla="*/ 7330735 h 10286998"/>
              <a:gd name="connsiteX7351" fmla="*/ 7487152 w 10031702"/>
              <a:gd name="connsiteY7351" fmla="*/ 7330681 h 10286998"/>
              <a:gd name="connsiteX7352" fmla="*/ 7451628 w 10031702"/>
              <a:gd name="connsiteY7352" fmla="*/ 7428212 h 10286998"/>
              <a:gd name="connsiteX7353" fmla="*/ 7478294 w 10031702"/>
              <a:gd name="connsiteY7353" fmla="*/ 7464906 h 10286998"/>
              <a:gd name="connsiteX7354" fmla="*/ 7434122 w 10031702"/>
              <a:gd name="connsiteY7354" fmla="*/ 7476279 h 10286998"/>
              <a:gd name="connsiteX7355" fmla="*/ 7427719 w 10031702"/>
              <a:gd name="connsiteY7355" fmla="*/ 7493863 h 10286998"/>
              <a:gd name="connsiteX7356" fmla="*/ 7400068 w 10031702"/>
              <a:gd name="connsiteY7356" fmla="*/ 7560083 h 10286998"/>
              <a:gd name="connsiteX7357" fmla="*/ 7400166 w 10031702"/>
              <a:gd name="connsiteY7357" fmla="*/ 7560076 h 10286998"/>
              <a:gd name="connsiteX7358" fmla="*/ 7400021 w 10031702"/>
              <a:gd name="connsiteY7358" fmla="*/ 7560195 h 10286998"/>
              <a:gd name="connsiteX7359" fmla="*/ 7373426 w 10031702"/>
              <a:gd name="connsiteY7359" fmla="*/ 7623884 h 10286998"/>
              <a:gd name="connsiteX7360" fmla="*/ 7381422 w 10031702"/>
              <a:gd name="connsiteY7360" fmla="*/ 7619819 h 10286998"/>
              <a:gd name="connsiteX7361" fmla="*/ 7401940 w 10031702"/>
              <a:gd name="connsiteY7361" fmla="*/ 7615159 h 10286998"/>
              <a:gd name="connsiteX7362" fmla="*/ 7409015 w 10031702"/>
              <a:gd name="connsiteY7362" fmla="*/ 7627188 h 10286998"/>
              <a:gd name="connsiteX7363" fmla="*/ 7400700 w 10031702"/>
              <a:gd name="connsiteY7363" fmla="*/ 7642710 h 10286998"/>
              <a:gd name="connsiteX7364" fmla="*/ 7371516 w 10031702"/>
              <a:gd name="connsiteY7364" fmla="*/ 7659468 h 10286998"/>
              <a:gd name="connsiteX7365" fmla="*/ 7366077 w 10031702"/>
              <a:gd name="connsiteY7365" fmla="*/ 7644926 h 10286998"/>
              <a:gd name="connsiteX7366" fmla="*/ 7366444 w 10031702"/>
              <a:gd name="connsiteY7366" fmla="*/ 7640608 h 10286998"/>
              <a:gd name="connsiteX7367" fmla="*/ 7351743 w 10031702"/>
              <a:gd name="connsiteY7367" fmla="*/ 7675810 h 10286998"/>
              <a:gd name="connsiteX7368" fmla="*/ 7289520 w 10031702"/>
              <a:gd name="connsiteY7368" fmla="*/ 7791141 h 10286998"/>
              <a:gd name="connsiteX7369" fmla="*/ 7291917 w 10031702"/>
              <a:gd name="connsiteY7369" fmla="*/ 7797882 h 10286998"/>
              <a:gd name="connsiteX7370" fmla="*/ 7290095 w 10031702"/>
              <a:gd name="connsiteY7370" fmla="*/ 7810849 h 10286998"/>
              <a:gd name="connsiteX7371" fmla="*/ 7280541 w 10031702"/>
              <a:gd name="connsiteY7371" fmla="*/ 7822036 h 10286998"/>
              <a:gd name="connsiteX7372" fmla="*/ 7273653 w 10031702"/>
              <a:gd name="connsiteY7372" fmla="*/ 7820548 h 10286998"/>
              <a:gd name="connsiteX7373" fmla="*/ 7243210 w 10031702"/>
              <a:gd name="connsiteY7373" fmla="*/ 7876971 h 10286998"/>
              <a:gd name="connsiteX7374" fmla="*/ 7220525 w 10031702"/>
              <a:gd name="connsiteY7374" fmla="*/ 7916572 h 10286998"/>
              <a:gd name="connsiteX7375" fmla="*/ 7222385 w 10031702"/>
              <a:gd name="connsiteY7375" fmla="*/ 7917544 h 10286998"/>
              <a:gd name="connsiteX7376" fmla="*/ 7228446 w 10031702"/>
              <a:gd name="connsiteY7376" fmla="*/ 7927339 h 10286998"/>
              <a:gd name="connsiteX7377" fmla="*/ 7225362 w 10031702"/>
              <a:gd name="connsiteY7377" fmla="*/ 7940321 h 10286998"/>
              <a:gd name="connsiteX7378" fmla="*/ 7217004 w 10031702"/>
              <a:gd name="connsiteY7378" fmla="*/ 7948246 h 10286998"/>
              <a:gd name="connsiteX7379" fmla="*/ 7204920 w 10031702"/>
              <a:gd name="connsiteY7379" fmla="*/ 7950107 h 10286998"/>
              <a:gd name="connsiteX7380" fmla="*/ 7201479 w 10031702"/>
              <a:gd name="connsiteY7380" fmla="*/ 7949818 h 10286998"/>
              <a:gd name="connsiteX7381" fmla="*/ 7154960 w 10031702"/>
              <a:gd name="connsiteY7381" fmla="*/ 8031025 h 10286998"/>
              <a:gd name="connsiteX7382" fmla="*/ 7174157 w 10031702"/>
              <a:gd name="connsiteY7382" fmla="*/ 8042056 h 10286998"/>
              <a:gd name="connsiteX7383" fmla="*/ 7203310 w 10031702"/>
              <a:gd name="connsiteY7383" fmla="*/ 8084351 h 10286998"/>
              <a:gd name="connsiteX7384" fmla="*/ 7170397 w 10031702"/>
              <a:gd name="connsiteY7384" fmla="*/ 8097015 h 10286998"/>
              <a:gd name="connsiteX7385" fmla="*/ 7137232 w 10031702"/>
              <a:gd name="connsiteY7385" fmla="*/ 8090095 h 10286998"/>
              <a:gd name="connsiteX7386" fmla="*/ 7115861 w 10031702"/>
              <a:gd name="connsiteY7386" fmla="*/ 8105711 h 10286998"/>
              <a:gd name="connsiteX7387" fmla="*/ 7114874 w 10031702"/>
              <a:gd name="connsiteY7387" fmla="*/ 8103648 h 10286998"/>
              <a:gd name="connsiteX7388" fmla="*/ 7097215 w 10031702"/>
              <a:gd name="connsiteY7388" fmla="*/ 8143243 h 10286998"/>
              <a:gd name="connsiteX7389" fmla="*/ 7117661 w 10031702"/>
              <a:gd name="connsiteY7389" fmla="*/ 8157056 h 10286998"/>
              <a:gd name="connsiteX7390" fmla="*/ 7150796 w 10031702"/>
              <a:gd name="connsiteY7390" fmla="*/ 8190785 h 10286998"/>
              <a:gd name="connsiteX7391" fmla="*/ 7154582 w 10031702"/>
              <a:gd name="connsiteY7391" fmla="*/ 8171134 h 10286998"/>
              <a:gd name="connsiteX7392" fmla="*/ 7165747 w 10031702"/>
              <a:gd name="connsiteY7392" fmla="*/ 8197910 h 10286998"/>
              <a:gd name="connsiteX7393" fmla="*/ 7168765 w 10031702"/>
              <a:gd name="connsiteY7393" fmla="*/ 8207360 h 10286998"/>
              <a:gd name="connsiteX7394" fmla="*/ 7168257 w 10031702"/>
              <a:gd name="connsiteY7394" fmla="*/ 8208560 h 10286998"/>
              <a:gd name="connsiteX7395" fmla="*/ 7183168 w 10031702"/>
              <a:gd name="connsiteY7395" fmla="*/ 8223738 h 10286998"/>
              <a:gd name="connsiteX7396" fmla="*/ 7235582 w 10031702"/>
              <a:gd name="connsiteY7396" fmla="*/ 8301036 h 10286998"/>
              <a:gd name="connsiteX7397" fmla="*/ 7233283 w 10031702"/>
              <a:gd name="connsiteY7397" fmla="*/ 8302702 h 10286998"/>
              <a:gd name="connsiteX7398" fmla="*/ 7297958 w 10031702"/>
              <a:gd name="connsiteY7398" fmla="*/ 8359539 h 10286998"/>
              <a:gd name="connsiteX7399" fmla="*/ 7340810 w 10031702"/>
              <a:gd name="connsiteY7399" fmla="*/ 8460196 h 10286998"/>
              <a:gd name="connsiteX7400" fmla="*/ 7336439 w 10031702"/>
              <a:gd name="connsiteY7400" fmla="*/ 8462311 h 10286998"/>
              <a:gd name="connsiteX7401" fmla="*/ 7353376 w 10031702"/>
              <a:gd name="connsiteY7401" fmla="*/ 8459715 h 10286998"/>
              <a:gd name="connsiteX7402" fmla="*/ 7359060 w 10031702"/>
              <a:gd name="connsiteY7402" fmla="*/ 8612874 h 10286998"/>
              <a:gd name="connsiteX7403" fmla="*/ 7142443 w 10031702"/>
              <a:gd name="connsiteY7403" fmla="*/ 8519696 h 10286998"/>
              <a:gd name="connsiteX7404" fmla="*/ 7091148 w 10031702"/>
              <a:gd name="connsiteY7404" fmla="*/ 8429806 h 10286998"/>
              <a:gd name="connsiteX7405" fmla="*/ 7086916 w 10031702"/>
              <a:gd name="connsiteY7405" fmla="*/ 8434973 h 10286998"/>
              <a:gd name="connsiteX7406" fmla="*/ 7101402 w 10031702"/>
              <a:gd name="connsiteY7406" fmla="*/ 8459860 h 10286998"/>
              <a:gd name="connsiteX7407" fmla="*/ 6956386 w 10031702"/>
              <a:gd name="connsiteY7407" fmla="*/ 8722408 h 10286998"/>
              <a:gd name="connsiteX7408" fmla="*/ 6910169 w 10031702"/>
              <a:gd name="connsiteY7408" fmla="*/ 8741646 h 10286998"/>
              <a:gd name="connsiteX7409" fmla="*/ 6909563 w 10031702"/>
              <a:gd name="connsiteY7409" fmla="*/ 8743268 h 10286998"/>
              <a:gd name="connsiteX7410" fmla="*/ 6906684 w 10031702"/>
              <a:gd name="connsiteY7410" fmla="*/ 8743097 h 10286998"/>
              <a:gd name="connsiteX7411" fmla="*/ 6904229 w 10031702"/>
              <a:gd name="connsiteY7411" fmla="*/ 8744119 h 10286998"/>
              <a:gd name="connsiteX7412" fmla="*/ 6872996 w 10031702"/>
              <a:gd name="connsiteY7412" fmla="*/ 8783974 h 10286998"/>
              <a:gd name="connsiteX7413" fmla="*/ 6872040 w 10031702"/>
              <a:gd name="connsiteY7413" fmla="*/ 8787506 h 10286998"/>
              <a:gd name="connsiteX7414" fmla="*/ 6895154 w 10031702"/>
              <a:gd name="connsiteY7414" fmla="*/ 8784123 h 10286998"/>
              <a:gd name="connsiteX7415" fmla="*/ 6936905 w 10031702"/>
              <a:gd name="connsiteY7415" fmla="*/ 8786023 h 10286998"/>
              <a:gd name="connsiteX7416" fmla="*/ 6937932 w 10031702"/>
              <a:gd name="connsiteY7416" fmla="*/ 8861311 h 10286998"/>
              <a:gd name="connsiteX7417" fmla="*/ 6930408 w 10031702"/>
              <a:gd name="connsiteY7417" fmla="*/ 8873035 h 10286998"/>
              <a:gd name="connsiteX7418" fmla="*/ 6931731 w 10031702"/>
              <a:gd name="connsiteY7418" fmla="*/ 8874345 h 10286998"/>
              <a:gd name="connsiteX7419" fmla="*/ 6945953 w 10031702"/>
              <a:gd name="connsiteY7419" fmla="*/ 8892916 h 10286998"/>
              <a:gd name="connsiteX7420" fmla="*/ 6945830 w 10031702"/>
              <a:gd name="connsiteY7420" fmla="*/ 8901092 h 10286998"/>
              <a:gd name="connsiteX7421" fmla="*/ 6937164 w 10031702"/>
              <a:gd name="connsiteY7421" fmla="*/ 8906135 h 10286998"/>
              <a:gd name="connsiteX7422" fmla="*/ 6921838 w 10031702"/>
              <a:gd name="connsiteY7422" fmla="*/ 8893666 h 10286998"/>
              <a:gd name="connsiteX7423" fmla="*/ 6918934 w 10031702"/>
              <a:gd name="connsiteY7423" fmla="*/ 8880364 h 10286998"/>
              <a:gd name="connsiteX7424" fmla="*/ 6893799 w 10031702"/>
              <a:gd name="connsiteY7424" fmla="*/ 8869705 h 10286998"/>
              <a:gd name="connsiteX7425" fmla="*/ 6873548 w 10031702"/>
              <a:gd name="connsiteY7425" fmla="*/ 8850168 h 10286998"/>
              <a:gd name="connsiteX7426" fmla="*/ 6864457 w 10031702"/>
              <a:gd name="connsiteY7426" fmla="*/ 8815604 h 10286998"/>
              <a:gd name="connsiteX7427" fmla="*/ 6861563 w 10031702"/>
              <a:gd name="connsiteY7427" fmla="*/ 8826321 h 10286998"/>
              <a:gd name="connsiteX7428" fmla="*/ 6834885 w 10031702"/>
              <a:gd name="connsiteY7428" fmla="*/ 8829945 h 10286998"/>
              <a:gd name="connsiteX7429" fmla="*/ 6834818 w 10031702"/>
              <a:gd name="connsiteY7429" fmla="*/ 8831437 h 10286998"/>
              <a:gd name="connsiteX7430" fmla="*/ 6823644 w 10031702"/>
              <a:gd name="connsiteY7430" fmla="*/ 8845647 h 10286998"/>
              <a:gd name="connsiteX7431" fmla="*/ 6795471 w 10031702"/>
              <a:gd name="connsiteY7431" fmla="*/ 8853439 h 10286998"/>
              <a:gd name="connsiteX7432" fmla="*/ 6778730 w 10031702"/>
              <a:gd name="connsiteY7432" fmla="*/ 8822426 h 10286998"/>
              <a:gd name="connsiteX7433" fmla="*/ 6778754 w 10031702"/>
              <a:gd name="connsiteY7433" fmla="*/ 8821992 h 10286998"/>
              <a:gd name="connsiteX7434" fmla="*/ 6776088 w 10031702"/>
              <a:gd name="connsiteY7434" fmla="*/ 8826002 h 10286998"/>
              <a:gd name="connsiteX7435" fmla="*/ 6776846 w 10031702"/>
              <a:gd name="connsiteY7435" fmla="*/ 8821991 h 10286998"/>
              <a:gd name="connsiteX7436" fmla="*/ 6778813 w 10031702"/>
              <a:gd name="connsiteY7436" fmla="*/ 8820775 h 10286998"/>
              <a:gd name="connsiteX7437" fmla="*/ 6779125 w 10031702"/>
              <a:gd name="connsiteY7437" fmla="*/ 8814615 h 10286998"/>
              <a:gd name="connsiteX7438" fmla="*/ 6774300 w 10031702"/>
              <a:gd name="connsiteY7438" fmla="*/ 8812426 h 10286998"/>
              <a:gd name="connsiteX7439" fmla="*/ 6746032 w 10031702"/>
              <a:gd name="connsiteY7439" fmla="*/ 8806609 h 10286998"/>
              <a:gd name="connsiteX7440" fmla="*/ 6709941 w 10031702"/>
              <a:gd name="connsiteY7440" fmla="*/ 8879337 h 10286998"/>
              <a:gd name="connsiteX7441" fmla="*/ 6706326 w 10031702"/>
              <a:gd name="connsiteY7441" fmla="*/ 8878421 h 10286998"/>
              <a:gd name="connsiteX7442" fmla="*/ 6708197 w 10031702"/>
              <a:gd name="connsiteY7442" fmla="*/ 8880492 h 10286998"/>
              <a:gd name="connsiteX7443" fmla="*/ 6519100 w 10031702"/>
              <a:gd name="connsiteY7443" fmla="*/ 9098066 h 10286998"/>
              <a:gd name="connsiteX7444" fmla="*/ 6463037 w 10031702"/>
              <a:gd name="connsiteY7444" fmla="*/ 9166887 h 10286998"/>
              <a:gd name="connsiteX7445" fmla="*/ 6382279 w 10031702"/>
              <a:gd name="connsiteY7445" fmla="*/ 9144709 h 10286998"/>
              <a:gd name="connsiteX7446" fmla="*/ 6347117 w 10031702"/>
              <a:gd name="connsiteY7446" fmla="*/ 9202430 h 10286998"/>
              <a:gd name="connsiteX7447" fmla="*/ 6322936 w 10031702"/>
              <a:gd name="connsiteY7447" fmla="*/ 9188313 h 10286998"/>
              <a:gd name="connsiteX7448" fmla="*/ 6322791 w 10031702"/>
              <a:gd name="connsiteY7448" fmla="*/ 9188309 h 10286998"/>
              <a:gd name="connsiteX7449" fmla="*/ 6318429 w 10031702"/>
              <a:gd name="connsiteY7449" fmla="*/ 9186098 h 10286998"/>
              <a:gd name="connsiteX7450" fmla="*/ 6301668 w 10031702"/>
              <a:gd name="connsiteY7450" fmla="*/ 9204622 h 10286998"/>
              <a:gd name="connsiteX7451" fmla="*/ 6303072 w 10031702"/>
              <a:gd name="connsiteY7451" fmla="*/ 9205746 h 10286998"/>
              <a:gd name="connsiteX7452" fmla="*/ 6284862 w 10031702"/>
              <a:gd name="connsiteY7452" fmla="*/ 9249888 h 10286998"/>
              <a:gd name="connsiteX7453" fmla="*/ 6269250 w 10031702"/>
              <a:gd name="connsiteY7453" fmla="*/ 9246877 h 10286998"/>
              <a:gd name="connsiteX7454" fmla="*/ 6265547 w 10031702"/>
              <a:gd name="connsiteY7454" fmla="*/ 9244541 h 10286998"/>
              <a:gd name="connsiteX7455" fmla="*/ 6261584 w 10031702"/>
              <a:gd name="connsiteY7455" fmla="*/ 9248921 h 10286998"/>
              <a:gd name="connsiteX7456" fmla="*/ 6159783 w 10031702"/>
              <a:gd name="connsiteY7456" fmla="*/ 9352805 h 10286998"/>
              <a:gd name="connsiteX7457" fmla="*/ 6182560 w 10031702"/>
              <a:gd name="connsiteY7457" fmla="*/ 9381536 h 10286998"/>
              <a:gd name="connsiteX7458" fmla="*/ 6138218 w 10031702"/>
              <a:gd name="connsiteY7458" fmla="*/ 9384498 h 10286998"/>
              <a:gd name="connsiteX7459" fmla="*/ 6132690 w 10031702"/>
              <a:gd name="connsiteY7459" fmla="*/ 9380715 h 10286998"/>
              <a:gd name="connsiteX7460" fmla="*/ 6127546 w 10031702"/>
              <a:gd name="connsiteY7460" fmla="*/ 9386030 h 10286998"/>
              <a:gd name="connsiteX7461" fmla="*/ 6135518 w 10031702"/>
              <a:gd name="connsiteY7461" fmla="*/ 9387117 h 10286998"/>
              <a:gd name="connsiteX7462" fmla="*/ 6139835 w 10031702"/>
              <a:gd name="connsiteY7462" fmla="*/ 9401072 h 10286998"/>
              <a:gd name="connsiteX7463" fmla="*/ 6118585 w 10031702"/>
              <a:gd name="connsiteY7463" fmla="*/ 9419456 h 10286998"/>
              <a:gd name="connsiteX7464" fmla="*/ 6102358 w 10031702"/>
              <a:gd name="connsiteY7464" fmla="*/ 9424995 h 10286998"/>
              <a:gd name="connsiteX7465" fmla="*/ 6091868 w 10031702"/>
              <a:gd name="connsiteY7465" fmla="*/ 9422892 h 10286998"/>
              <a:gd name="connsiteX7466" fmla="*/ 6081440 w 10031702"/>
              <a:gd name="connsiteY7466" fmla="*/ 9433666 h 10286998"/>
              <a:gd name="connsiteX7467" fmla="*/ 6071845 w 10031702"/>
              <a:gd name="connsiteY7467" fmla="*/ 9460525 h 10286998"/>
              <a:gd name="connsiteX7468" fmla="*/ 6075562 w 10031702"/>
              <a:gd name="connsiteY7468" fmla="*/ 9458429 h 10286998"/>
              <a:gd name="connsiteX7469" fmla="*/ 6126766 w 10031702"/>
              <a:gd name="connsiteY7469" fmla="*/ 9537403 h 10286998"/>
              <a:gd name="connsiteX7470" fmla="*/ 6042994 w 10031702"/>
              <a:gd name="connsiteY7470" fmla="*/ 9767705 h 10286998"/>
              <a:gd name="connsiteX7471" fmla="*/ 6014148 w 10031702"/>
              <a:gd name="connsiteY7471" fmla="*/ 9780717 h 10286998"/>
              <a:gd name="connsiteX7472" fmla="*/ 6000970 w 10031702"/>
              <a:gd name="connsiteY7472" fmla="*/ 9797899 h 10286998"/>
              <a:gd name="connsiteX7473" fmla="*/ 5992148 w 10031702"/>
              <a:gd name="connsiteY7473" fmla="*/ 9787850 h 10286998"/>
              <a:gd name="connsiteX7474" fmla="*/ 5992054 w 10031702"/>
              <a:gd name="connsiteY7474" fmla="*/ 9781735 h 10286998"/>
              <a:gd name="connsiteX7475" fmla="*/ 5982767 w 10031702"/>
              <a:gd name="connsiteY7475" fmla="*/ 9779462 h 10286998"/>
              <a:gd name="connsiteX7476" fmla="*/ 5931113 w 10031702"/>
              <a:gd name="connsiteY7476" fmla="*/ 9596457 h 10286998"/>
              <a:gd name="connsiteX7477" fmla="*/ 5938064 w 10031702"/>
              <a:gd name="connsiteY7477" fmla="*/ 9584300 h 10286998"/>
              <a:gd name="connsiteX7478" fmla="*/ 5929869 w 10031702"/>
              <a:gd name="connsiteY7478" fmla="*/ 9572101 h 10286998"/>
              <a:gd name="connsiteX7479" fmla="*/ 5889053 w 10031702"/>
              <a:gd name="connsiteY7479" fmla="*/ 9608530 h 10286998"/>
              <a:gd name="connsiteX7480" fmla="*/ 5889495 w 10031702"/>
              <a:gd name="connsiteY7480" fmla="*/ 9621242 h 10286998"/>
              <a:gd name="connsiteX7481" fmla="*/ 5871212 w 10031702"/>
              <a:gd name="connsiteY7481" fmla="*/ 9648549 h 10286998"/>
              <a:gd name="connsiteX7482" fmla="*/ 5841036 w 10031702"/>
              <a:gd name="connsiteY7482" fmla="*/ 9658188 h 10286998"/>
              <a:gd name="connsiteX7483" fmla="*/ 5834500 w 10031702"/>
              <a:gd name="connsiteY7483" fmla="*/ 9658196 h 10286998"/>
              <a:gd name="connsiteX7484" fmla="*/ 5826727 w 10031702"/>
              <a:gd name="connsiteY7484" fmla="*/ 9665481 h 10286998"/>
              <a:gd name="connsiteX7485" fmla="*/ 5885175 w 10031702"/>
              <a:gd name="connsiteY7485" fmla="*/ 9689543 h 10286998"/>
              <a:gd name="connsiteX7486" fmla="*/ 5922403 w 10031702"/>
              <a:gd name="connsiteY7486" fmla="*/ 9735296 h 10286998"/>
              <a:gd name="connsiteX7487" fmla="*/ 5799794 w 10031702"/>
              <a:gd name="connsiteY7487" fmla="*/ 9719510 h 10286998"/>
              <a:gd name="connsiteX7488" fmla="*/ 5773406 w 10031702"/>
              <a:gd name="connsiteY7488" fmla="*/ 9715448 h 10286998"/>
              <a:gd name="connsiteX7489" fmla="*/ 5711682 w 10031702"/>
              <a:gd name="connsiteY7489" fmla="*/ 9773290 h 10286998"/>
              <a:gd name="connsiteX7490" fmla="*/ 5687227 w 10031702"/>
              <a:gd name="connsiteY7490" fmla="*/ 9787337 h 10286998"/>
              <a:gd name="connsiteX7491" fmla="*/ 5705445 w 10031702"/>
              <a:gd name="connsiteY7491" fmla="*/ 9808983 h 10286998"/>
              <a:gd name="connsiteX7492" fmla="*/ 5733921 w 10031702"/>
              <a:gd name="connsiteY7492" fmla="*/ 9875472 h 10286998"/>
              <a:gd name="connsiteX7493" fmla="*/ 5668574 w 10031702"/>
              <a:gd name="connsiteY7493" fmla="*/ 9825656 h 10286998"/>
              <a:gd name="connsiteX7494" fmla="*/ 5660537 w 10031702"/>
              <a:gd name="connsiteY7494" fmla="*/ 9801470 h 10286998"/>
              <a:gd name="connsiteX7495" fmla="*/ 5644152 w 10031702"/>
              <a:gd name="connsiteY7495" fmla="*/ 9809455 h 10286998"/>
              <a:gd name="connsiteX7496" fmla="*/ 5566974 w 10031702"/>
              <a:gd name="connsiteY7496" fmla="*/ 9890822 h 10286998"/>
              <a:gd name="connsiteX7497" fmla="*/ 5383670 w 10031702"/>
              <a:gd name="connsiteY7497" fmla="*/ 10017394 h 10286998"/>
              <a:gd name="connsiteX7498" fmla="*/ 5094249 w 10031702"/>
              <a:gd name="connsiteY7498" fmla="*/ 10216293 h 10286998"/>
              <a:gd name="connsiteX7499" fmla="*/ 4987361 w 10031702"/>
              <a:gd name="connsiteY7499" fmla="*/ 10286998 h 10286998"/>
              <a:gd name="connsiteX7500" fmla="*/ 0 w 10031702"/>
              <a:gd name="connsiteY7500" fmla="*/ 10286998 h 1028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</a:cxnLst>
            <a:rect l="l" t="t" r="r" b="b"/>
            <a:pathLst>
              <a:path w="10031702" h="10286998">
                <a:moveTo>
                  <a:pt x="5586000" y="10285969"/>
                </a:moveTo>
                <a:lnTo>
                  <a:pt x="5587531" y="10286998"/>
                </a:lnTo>
                <a:lnTo>
                  <a:pt x="5584679" y="10286998"/>
                </a:lnTo>
                <a:close/>
                <a:moveTo>
                  <a:pt x="6862770" y="10276314"/>
                </a:moveTo>
                <a:lnTo>
                  <a:pt x="6875688" y="10286998"/>
                </a:lnTo>
                <a:lnTo>
                  <a:pt x="6854246" y="10286998"/>
                </a:lnTo>
                <a:close/>
                <a:moveTo>
                  <a:pt x="5417892" y="10240788"/>
                </a:moveTo>
                <a:cubicBezTo>
                  <a:pt x="5426174" y="10242846"/>
                  <a:pt x="5435761" y="10246866"/>
                  <a:pt x="5444406" y="10252213"/>
                </a:cubicBezTo>
                <a:cubicBezTo>
                  <a:pt x="5453047" y="10257562"/>
                  <a:pt x="5460743" y="10264243"/>
                  <a:pt x="5465243" y="10271627"/>
                </a:cubicBezTo>
                <a:lnTo>
                  <a:pt x="5466325" y="10286998"/>
                </a:lnTo>
                <a:lnTo>
                  <a:pt x="5424663" y="10286998"/>
                </a:lnTo>
                <a:lnTo>
                  <a:pt x="5412393" y="10271471"/>
                </a:lnTo>
                <a:cubicBezTo>
                  <a:pt x="5403995" y="10258443"/>
                  <a:pt x="5398663" y="10245370"/>
                  <a:pt x="5399205" y="10241106"/>
                </a:cubicBezTo>
                <a:cubicBezTo>
                  <a:pt x="5402627" y="10238623"/>
                  <a:pt x="5409607" y="10238726"/>
                  <a:pt x="5417892" y="10240788"/>
                </a:cubicBezTo>
                <a:close/>
                <a:moveTo>
                  <a:pt x="6918889" y="10205492"/>
                </a:moveTo>
                <a:cubicBezTo>
                  <a:pt x="6934145" y="10207434"/>
                  <a:pt x="6949555" y="10211976"/>
                  <a:pt x="6962728" y="10218909"/>
                </a:cubicBezTo>
                <a:cubicBezTo>
                  <a:pt x="6980285" y="10228151"/>
                  <a:pt x="6993867" y="10241646"/>
                  <a:pt x="6997796" y="10258897"/>
                </a:cubicBezTo>
                <a:cubicBezTo>
                  <a:pt x="6991069" y="10263697"/>
                  <a:pt x="6987357" y="10268855"/>
                  <a:pt x="6986656" y="10274369"/>
                </a:cubicBezTo>
                <a:lnTo>
                  <a:pt x="6991633" y="10286998"/>
                </a:lnTo>
                <a:lnTo>
                  <a:pt x="6881924" y="10286998"/>
                </a:lnTo>
                <a:lnTo>
                  <a:pt x="6850348" y="10263867"/>
                </a:lnTo>
                <a:cubicBezTo>
                  <a:pt x="6835939" y="10232785"/>
                  <a:pt x="6850863" y="10214611"/>
                  <a:pt x="6875973" y="10207678"/>
                </a:cubicBezTo>
                <a:cubicBezTo>
                  <a:pt x="6888530" y="10204209"/>
                  <a:pt x="6903633" y="10203550"/>
                  <a:pt x="6918889" y="10205492"/>
                </a:cubicBezTo>
                <a:close/>
                <a:moveTo>
                  <a:pt x="7068704" y="10173388"/>
                </a:moveTo>
                <a:cubicBezTo>
                  <a:pt x="7079590" y="10171004"/>
                  <a:pt x="7085725" y="10172754"/>
                  <a:pt x="7089485" y="10176570"/>
                </a:cubicBezTo>
                <a:cubicBezTo>
                  <a:pt x="7093246" y="10180387"/>
                  <a:pt x="7094633" y="10186271"/>
                  <a:pt x="7096019" y="10192155"/>
                </a:cubicBezTo>
                <a:cubicBezTo>
                  <a:pt x="7081281" y="10192471"/>
                  <a:pt x="7082633" y="10209646"/>
                  <a:pt x="7067220" y="10201375"/>
                </a:cubicBezTo>
                <a:cubicBezTo>
                  <a:pt x="7063027" y="10195014"/>
                  <a:pt x="7062350" y="10186426"/>
                  <a:pt x="7068704" y="10173388"/>
                </a:cubicBezTo>
                <a:close/>
                <a:moveTo>
                  <a:pt x="6389662" y="10139827"/>
                </a:moveTo>
                <a:cubicBezTo>
                  <a:pt x="6405756" y="10149435"/>
                  <a:pt x="6407540" y="10161436"/>
                  <a:pt x="6402761" y="10178633"/>
                </a:cubicBezTo>
                <a:cubicBezTo>
                  <a:pt x="6392027" y="10180430"/>
                  <a:pt x="6375932" y="10170822"/>
                  <a:pt x="6374150" y="10158821"/>
                </a:cubicBezTo>
                <a:cubicBezTo>
                  <a:pt x="6379523" y="10145624"/>
                  <a:pt x="6387273" y="10148426"/>
                  <a:pt x="6389662" y="10139827"/>
                </a:cubicBezTo>
                <a:close/>
                <a:moveTo>
                  <a:pt x="6851137" y="10069327"/>
                </a:moveTo>
                <a:cubicBezTo>
                  <a:pt x="6864896" y="10070410"/>
                  <a:pt x="6880584" y="10078755"/>
                  <a:pt x="6896421" y="10097939"/>
                </a:cubicBezTo>
                <a:cubicBezTo>
                  <a:pt x="6893536" y="10120680"/>
                  <a:pt x="6851760" y="10161909"/>
                  <a:pt x="6827758" y="10159078"/>
                </a:cubicBezTo>
                <a:cubicBezTo>
                  <a:pt x="6786001" y="10128177"/>
                  <a:pt x="6809871" y="10066075"/>
                  <a:pt x="6851137" y="10069327"/>
                </a:cubicBezTo>
                <a:close/>
                <a:moveTo>
                  <a:pt x="8296370" y="9993954"/>
                </a:moveTo>
                <a:cubicBezTo>
                  <a:pt x="8333045" y="9995153"/>
                  <a:pt x="8372458" y="10008525"/>
                  <a:pt x="8396732" y="10033183"/>
                </a:cubicBezTo>
                <a:cubicBezTo>
                  <a:pt x="8361108" y="10121950"/>
                  <a:pt x="8278558" y="10100579"/>
                  <a:pt x="8218553" y="10093492"/>
                </a:cubicBezTo>
                <a:cubicBezTo>
                  <a:pt x="8189091" y="10037712"/>
                  <a:pt x="8217452" y="10006197"/>
                  <a:pt x="8261270" y="9996845"/>
                </a:cubicBezTo>
                <a:cubicBezTo>
                  <a:pt x="8272224" y="9994507"/>
                  <a:pt x="8284145" y="9993554"/>
                  <a:pt x="8296370" y="9993954"/>
                </a:cubicBezTo>
                <a:close/>
                <a:moveTo>
                  <a:pt x="5758388" y="9938989"/>
                </a:moveTo>
                <a:cubicBezTo>
                  <a:pt x="5772488" y="9944676"/>
                  <a:pt x="5777504" y="9953041"/>
                  <a:pt x="5776590" y="9962488"/>
                </a:cubicBezTo>
                <a:lnTo>
                  <a:pt x="5757644" y="9987532"/>
                </a:lnTo>
                <a:lnTo>
                  <a:pt x="5821579" y="10014067"/>
                </a:lnTo>
                <a:cubicBezTo>
                  <a:pt x="5840666" y="10027053"/>
                  <a:pt x="5853915" y="10042758"/>
                  <a:pt x="5856472" y="10059400"/>
                </a:cubicBezTo>
                <a:cubicBezTo>
                  <a:pt x="5754150" y="10065141"/>
                  <a:pt x="5707086" y="10027496"/>
                  <a:pt x="5623184" y="10018774"/>
                </a:cubicBezTo>
                <a:cubicBezTo>
                  <a:pt x="5628403" y="10009081"/>
                  <a:pt x="5635804" y="10001406"/>
                  <a:pt x="5644778" y="9995526"/>
                </a:cubicBezTo>
                <a:lnTo>
                  <a:pt x="5648272" y="9994121"/>
                </a:lnTo>
                <a:lnTo>
                  <a:pt x="5651751" y="9988676"/>
                </a:lnTo>
                <a:cubicBezTo>
                  <a:pt x="5658700" y="9983204"/>
                  <a:pt x="5667583" y="9979726"/>
                  <a:pt x="5678341" y="9977208"/>
                </a:cubicBezTo>
                <a:lnTo>
                  <a:pt x="5678689" y="9983123"/>
                </a:lnTo>
                <a:lnTo>
                  <a:pt x="5700931" y="9983709"/>
                </a:lnTo>
                <a:close/>
                <a:moveTo>
                  <a:pt x="6628345" y="9934910"/>
                </a:moveTo>
                <a:cubicBezTo>
                  <a:pt x="6637930" y="9936026"/>
                  <a:pt x="6644646" y="9947389"/>
                  <a:pt x="6640016" y="9977941"/>
                </a:cubicBezTo>
                <a:cubicBezTo>
                  <a:pt x="6612392" y="9984271"/>
                  <a:pt x="6599609" y="9980646"/>
                  <a:pt x="6595715" y="9973347"/>
                </a:cubicBezTo>
                <a:cubicBezTo>
                  <a:pt x="6588415" y="9959660"/>
                  <a:pt x="6612368" y="9933051"/>
                  <a:pt x="6628345" y="9934910"/>
                </a:cubicBezTo>
                <a:close/>
                <a:moveTo>
                  <a:pt x="6685481" y="9932036"/>
                </a:moveTo>
                <a:cubicBezTo>
                  <a:pt x="6694097" y="9938913"/>
                  <a:pt x="6702716" y="9945791"/>
                  <a:pt x="6711334" y="9952667"/>
                </a:cubicBezTo>
                <a:cubicBezTo>
                  <a:pt x="6718553" y="9972515"/>
                  <a:pt x="6710152" y="9992345"/>
                  <a:pt x="6695066" y="9999557"/>
                </a:cubicBezTo>
                <a:cubicBezTo>
                  <a:pt x="6690037" y="10001960"/>
                  <a:pt x="6684266" y="10002963"/>
                  <a:pt x="6678085" y="10002094"/>
                </a:cubicBezTo>
                <a:cubicBezTo>
                  <a:pt x="6669842" y="10000939"/>
                  <a:pt x="6660870" y="9996461"/>
                  <a:pt x="6651952" y="9987555"/>
                </a:cubicBezTo>
                <a:cubicBezTo>
                  <a:pt x="6641523" y="9968504"/>
                  <a:pt x="6666347" y="9931077"/>
                  <a:pt x="6685481" y="9932036"/>
                </a:cubicBezTo>
                <a:close/>
                <a:moveTo>
                  <a:pt x="7310427" y="9914088"/>
                </a:moveTo>
                <a:cubicBezTo>
                  <a:pt x="7323304" y="9914790"/>
                  <a:pt x="7330927" y="9918818"/>
                  <a:pt x="7334168" y="9925620"/>
                </a:cubicBezTo>
                <a:cubicBezTo>
                  <a:pt x="7337409" y="9932422"/>
                  <a:pt x="7336269" y="9941999"/>
                  <a:pt x="7331624" y="9953794"/>
                </a:cubicBezTo>
                <a:cubicBezTo>
                  <a:pt x="7322559" y="9955109"/>
                  <a:pt x="7315547" y="9959547"/>
                  <a:pt x="7302976" y="9963079"/>
                </a:cubicBezTo>
                <a:cubicBezTo>
                  <a:pt x="7296799" y="9953708"/>
                  <a:pt x="7294962" y="9928307"/>
                  <a:pt x="7310427" y="9914088"/>
                </a:cubicBezTo>
                <a:close/>
                <a:moveTo>
                  <a:pt x="5731600" y="9892500"/>
                </a:moveTo>
                <a:cubicBezTo>
                  <a:pt x="5733618" y="9892381"/>
                  <a:pt x="5736461" y="9892868"/>
                  <a:pt x="5742150" y="9893844"/>
                </a:cubicBezTo>
                <a:cubicBezTo>
                  <a:pt x="5737388" y="9896752"/>
                  <a:pt x="5737388" y="9896752"/>
                  <a:pt x="5740212" y="9900960"/>
                </a:cubicBezTo>
                <a:cubicBezTo>
                  <a:pt x="5740212" y="9900960"/>
                  <a:pt x="5740212" y="9900960"/>
                  <a:pt x="5744003" y="9901610"/>
                </a:cubicBezTo>
                <a:cubicBezTo>
                  <a:pt x="5743034" y="9905168"/>
                  <a:pt x="5739242" y="9904519"/>
                  <a:pt x="5738271" y="9908077"/>
                </a:cubicBezTo>
                <a:cubicBezTo>
                  <a:pt x="5738271" y="9908077"/>
                  <a:pt x="5734479" y="9907427"/>
                  <a:pt x="5734479" y="9907427"/>
                </a:cubicBezTo>
                <a:cubicBezTo>
                  <a:pt x="5733993" y="9909204"/>
                  <a:pt x="5733993" y="9909204"/>
                  <a:pt x="5733289" y="9908153"/>
                </a:cubicBezTo>
                <a:cubicBezTo>
                  <a:pt x="5732583" y="9907102"/>
                  <a:pt x="5731172" y="9904998"/>
                  <a:pt x="5727863" y="9902568"/>
                </a:cubicBezTo>
                <a:cubicBezTo>
                  <a:pt x="5725039" y="9898361"/>
                  <a:pt x="5721248" y="9897709"/>
                  <a:pt x="5726010" y="9894801"/>
                </a:cubicBezTo>
                <a:cubicBezTo>
                  <a:pt x="5728392" y="9893347"/>
                  <a:pt x="5729582" y="9892620"/>
                  <a:pt x="5731600" y="9892500"/>
                </a:cubicBezTo>
                <a:close/>
                <a:moveTo>
                  <a:pt x="5979055" y="9875589"/>
                </a:moveTo>
                <a:cubicBezTo>
                  <a:pt x="5966508" y="9901453"/>
                  <a:pt x="5951876" y="9924156"/>
                  <a:pt x="5947657" y="9962665"/>
                </a:cubicBezTo>
                <a:cubicBezTo>
                  <a:pt x="5936531" y="9960751"/>
                  <a:pt x="5935819" y="9974641"/>
                  <a:pt x="5922610" y="9969564"/>
                </a:cubicBezTo>
                <a:cubicBezTo>
                  <a:pt x="5905946" y="9944277"/>
                  <a:pt x="5936633" y="9871091"/>
                  <a:pt x="5979055" y="9875589"/>
                </a:cubicBezTo>
                <a:close/>
                <a:moveTo>
                  <a:pt x="7807236" y="9864352"/>
                </a:moveTo>
                <a:cubicBezTo>
                  <a:pt x="7812457" y="9864503"/>
                  <a:pt x="7818587" y="9867578"/>
                  <a:pt x="7824717" y="9870652"/>
                </a:cubicBezTo>
                <a:cubicBezTo>
                  <a:pt x="7822215" y="9879270"/>
                  <a:pt x="7827093" y="9886654"/>
                  <a:pt x="7817213" y="9896507"/>
                </a:cubicBezTo>
                <a:cubicBezTo>
                  <a:pt x="7808644" y="9889740"/>
                  <a:pt x="7803766" y="9882357"/>
                  <a:pt x="7795196" y="9875589"/>
                </a:cubicBezTo>
                <a:cubicBezTo>
                  <a:pt x="7797698" y="9866971"/>
                  <a:pt x="7802013" y="9864200"/>
                  <a:pt x="7807236" y="9864352"/>
                </a:cubicBezTo>
                <a:close/>
                <a:moveTo>
                  <a:pt x="6626186" y="9813283"/>
                </a:moveTo>
                <a:cubicBezTo>
                  <a:pt x="6657664" y="9845736"/>
                  <a:pt x="6595572" y="9914794"/>
                  <a:pt x="6570775" y="9927323"/>
                </a:cubicBezTo>
                <a:cubicBezTo>
                  <a:pt x="6580779" y="9892123"/>
                  <a:pt x="6598891" y="9834613"/>
                  <a:pt x="6626186" y="9813283"/>
                </a:cubicBezTo>
                <a:close/>
                <a:moveTo>
                  <a:pt x="7502553" y="9779045"/>
                </a:moveTo>
                <a:cubicBezTo>
                  <a:pt x="7509081" y="9778107"/>
                  <a:pt x="7515480" y="9778784"/>
                  <a:pt x="7521142" y="9781816"/>
                </a:cubicBezTo>
                <a:cubicBezTo>
                  <a:pt x="7528692" y="9785854"/>
                  <a:pt x="7534934" y="9794089"/>
                  <a:pt x="7538424" y="9808261"/>
                </a:cubicBezTo>
                <a:cubicBezTo>
                  <a:pt x="7531091" y="9824113"/>
                  <a:pt x="7513809" y="9832508"/>
                  <a:pt x="7496790" y="9833098"/>
                </a:cubicBezTo>
                <a:cubicBezTo>
                  <a:pt x="7479768" y="9833694"/>
                  <a:pt x="7463010" y="9826475"/>
                  <a:pt x="7456726" y="9811100"/>
                </a:cubicBezTo>
                <a:cubicBezTo>
                  <a:pt x="7462226" y="9799209"/>
                  <a:pt x="7482971" y="9781860"/>
                  <a:pt x="7502553" y="9779045"/>
                </a:cubicBezTo>
                <a:close/>
                <a:moveTo>
                  <a:pt x="7097908" y="9763236"/>
                </a:moveTo>
                <a:cubicBezTo>
                  <a:pt x="7120885" y="9782739"/>
                  <a:pt x="7117859" y="9793750"/>
                  <a:pt x="7108391" y="9797595"/>
                </a:cubicBezTo>
                <a:cubicBezTo>
                  <a:pt x="7092610" y="9804006"/>
                  <a:pt x="7058932" y="9790508"/>
                  <a:pt x="7097908" y="9763236"/>
                </a:cubicBezTo>
                <a:close/>
                <a:moveTo>
                  <a:pt x="6120382" y="9757932"/>
                </a:moveTo>
                <a:cubicBezTo>
                  <a:pt x="6132782" y="9761876"/>
                  <a:pt x="6141817" y="9771123"/>
                  <a:pt x="6150300" y="9781538"/>
                </a:cubicBezTo>
                <a:lnTo>
                  <a:pt x="6151979" y="9783477"/>
                </a:lnTo>
                <a:lnTo>
                  <a:pt x="6162540" y="9781212"/>
                </a:lnTo>
                <a:lnTo>
                  <a:pt x="6175200" y="9810253"/>
                </a:lnTo>
                <a:lnTo>
                  <a:pt x="6176874" y="9812184"/>
                </a:lnTo>
                <a:lnTo>
                  <a:pt x="6175933" y="9811940"/>
                </a:lnTo>
                <a:lnTo>
                  <a:pt x="6178889" y="9818720"/>
                </a:lnTo>
                <a:lnTo>
                  <a:pt x="6181988" y="9820701"/>
                </a:lnTo>
                <a:lnTo>
                  <a:pt x="6180849" y="9823217"/>
                </a:lnTo>
                <a:lnTo>
                  <a:pt x="6181004" y="9823573"/>
                </a:lnTo>
                <a:cubicBezTo>
                  <a:pt x="6183554" y="9831566"/>
                  <a:pt x="6185358" y="9839885"/>
                  <a:pt x="6185698" y="9848321"/>
                </a:cubicBezTo>
                <a:lnTo>
                  <a:pt x="6183145" y="9864186"/>
                </a:lnTo>
                <a:lnTo>
                  <a:pt x="6184724" y="9867620"/>
                </a:lnTo>
                <a:cubicBezTo>
                  <a:pt x="6185662" y="9872337"/>
                  <a:pt x="6184770" y="9877426"/>
                  <a:pt x="6180017" y="9883420"/>
                </a:cubicBezTo>
                <a:cubicBezTo>
                  <a:pt x="6169451" y="9888306"/>
                  <a:pt x="6159565" y="9897757"/>
                  <a:pt x="6146773" y="9898338"/>
                </a:cubicBezTo>
                <a:cubicBezTo>
                  <a:pt x="6142510" y="9898531"/>
                  <a:pt x="6137921" y="9897738"/>
                  <a:pt x="6132880" y="9895463"/>
                </a:cubicBezTo>
                <a:lnTo>
                  <a:pt x="6141027" y="9868527"/>
                </a:lnTo>
                <a:lnTo>
                  <a:pt x="6116617" y="9859504"/>
                </a:lnTo>
                <a:cubicBezTo>
                  <a:pt x="6100999" y="9850231"/>
                  <a:pt x="6090013" y="9835425"/>
                  <a:pt x="6079424" y="9812035"/>
                </a:cubicBezTo>
                <a:lnTo>
                  <a:pt x="6111493" y="9792533"/>
                </a:lnTo>
                <a:lnTo>
                  <a:pt x="6102480" y="9788505"/>
                </a:lnTo>
                <a:cubicBezTo>
                  <a:pt x="6096202" y="9782480"/>
                  <a:pt x="6091747" y="9773141"/>
                  <a:pt x="6090270" y="9758320"/>
                </a:cubicBezTo>
                <a:cubicBezTo>
                  <a:pt x="6102356" y="9755022"/>
                  <a:pt x="6112119" y="9755300"/>
                  <a:pt x="6120382" y="9757932"/>
                </a:cubicBezTo>
                <a:close/>
                <a:moveTo>
                  <a:pt x="5788201" y="9746714"/>
                </a:moveTo>
                <a:cubicBezTo>
                  <a:pt x="5805885" y="9748800"/>
                  <a:pt x="5840520" y="9758659"/>
                  <a:pt x="5869658" y="9776531"/>
                </a:cubicBezTo>
                <a:cubicBezTo>
                  <a:pt x="5898794" y="9794398"/>
                  <a:pt x="5922427" y="9820272"/>
                  <a:pt x="5918095" y="9854382"/>
                </a:cubicBezTo>
                <a:lnTo>
                  <a:pt x="5902346" y="9868497"/>
                </a:lnTo>
                <a:lnTo>
                  <a:pt x="5910789" y="9869975"/>
                </a:lnTo>
                <a:cubicBezTo>
                  <a:pt x="5908103" y="9880415"/>
                  <a:pt x="5905417" y="9890855"/>
                  <a:pt x="5894603" y="9888962"/>
                </a:cubicBezTo>
                <a:cubicBezTo>
                  <a:pt x="5894260" y="9884810"/>
                  <a:pt x="5892735" y="9882498"/>
                  <a:pt x="5892054" y="9879651"/>
                </a:cubicBezTo>
                <a:lnTo>
                  <a:pt x="5892527" y="9877298"/>
                </a:lnTo>
                <a:lnTo>
                  <a:pt x="5891205" y="9878482"/>
                </a:lnTo>
                <a:cubicBezTo>
                  <a:pt x="5880882" y="9883981"/>
                  <a:pt x="5869465" y="9887051"/>
                  <a:pt x="5857754" y="9888012"/>
                </a:cubicBezTo>
                <a:cubicBezTo>
                  <a:pt x="5787480" y="9893779"/>
                  <a:pt x="5706664" y="9823641"/>
                  <a:pt x="5788201" y="9746714"/>
                </a:cubicBezTo>
                <a:close/>
                <a:moveTo>
                  <a:pt x="6484696" y="9717101"/>
                </a:moveTo>
                <a:cubicBezTo>
                  <a:pt x="6488771" y="9717344"/>
                  <a:pt x="6488187" y="9721214"/>
                  <a:pt x="6492264" y="9721457"/>
                </a:cubicBezTo>
                <a:cubicBezTo>
                  <a:pt x="6494010" y="9723514"/>
                  <a:pt x="6494190" y="9727429"/>
                  <a:pt x="6493416" y="9732143"/>
                </a:cubicBezTo>
                <a:cubicBezTo>
                  <a:pt x="6491095" y="9746281"/>
                  <a:pt x="6480175" y="9767595"/>
                  <a:pt x="6477119" y="9767413"/>
                </a:cubicBezTo>
                <a:cubicBezTo>
                  <a:pt x="6476537" y="9771283"/>
                  <a:pt x="6472461" y="9771041"/>
                  <a:pt x="6471876" y="9774911"/>
                </a:cubicBezTo>
                <a:cubicBezTo>
                  <a:pt x="6471876" y="9774911"/>
                  <a:pt x="6471295" y="9778781"/>
                  <a:pt x="6466638" y="9782408"/>
                </a:cubicBezTo>
                <a:cubicBezTo>
                  <a:pt x="6461979" y="9786036"/>
                  <a:pt x="6457320" y="9789662"/>
                  <a:pt x="6449753" y="9785307"/>
                </a:cubicBezTo>
                <a:cubicBezTo>
                  <a:pt x="6466640" y="9755075"/>
                  <a:pt x="6468972" y="9739594"/>
                  <a:pt x="6484696" y="9717101"/>
                </a:cubicBezTo>
                <a:close/>
                <a:moveTo>
                  <a:pt x="7266831" y="9708870"/>
                </a:moveTo>
                <a:cubicBezTo>
                  <a:pt x="7270943" y="9708724"/>
                  <a:pt x="7270769" y="9712598"/>
                  <a:pt x="7274882" y="9712452"/>
                </a:cubicBezTo>
                <a:cubicBezTo>
                  <a:pt x="7276853" y="9714316"/>
                  <a:pt x="7277449" y="9718164"/>
                  <a:pt x="7277171" y="9722889"/>
                </a:cubicBezTo>
                <a:cubicBezTo>
                  <a:pt x="7276343" y="9737064"/>
                  <a:pt x="7267649" y="9759135"/>
                  <a:pt x="7264563" y="9759244"/>
                </a:cubicBezTo>
                <a:cubicBezTo>
                  <a:pt x="7264390" y="9763120"/>
                  <a:pt x="7260277" y="9763265"/>
                  <a:pt x="7260101" y="9767141"/>
                </a:cubicBezTo>
                <a:cubicBezTo>
                  <a:pt x="7260101" y="9767141"/>
                  <a:pt x="7259928" y="9771016"/>
                  <a:pt x="7255639" y="9775038"/>
                </a:cubicBezTo>
                <a:cubicBezTo>
                  <a:pt x="7251353" y="9779060"/>
                  <a:pt x="7247065" y="9783080"/>
                  <a:pt x="7239012" y="9779499"/>
                </a:cubicBezTo>
                <a:cubicBezTo>
                  <a:pt x="7252748" y="9748059"/>
                  <a:pt x="7253444" y="9732560"/>
                  <a:pt x="7266831" y="9708870"/>
                </a:cubicBezTo>
                <a:close/>
                <a:moveTo>
                  <a:pt x="7690762" y="9702783"/>
                </a:moveTo>
                <a:cubicBezTo>
                  <a:pt x="7695197" y="9704179"/>
                  <a:pt x="7699093" y="9706844"/>
                  <a:pt x="7701746" y="9710866"/>
                </a:cubicBezTo>
                <a:cubicBezTo>
                  <a:pt x="7701080" y="9713568"/>
                  <a:pt x="7700945" y="9717074"/>
                  <a:pt x="7700376" y="9720854"/>
                </a:cubicBezTo>
                <a:cubicBezTo>
                  <a:pt x="7699813" y="9724633"/>
                  <a:pt x="7698813" y="9728686"/>
                  <a:pt x="7696423" y="9732482"/>
                </a:cubicBezTo>
                <a:cubicBezTo>
                  <a:pt x="7677044" y="9740190"/>
                  <a:pt x="7663780" y="9734905"/>
                  <a:pt x="7655296" y="9722031"/>
                </a:cubicBezTo>
                <a:cubicBezTo>
                  <a:pt x="7659286" y="9705818"/>
                  <a:pt x="7677453" y="9698593"/>
                  <a:pt x="7690762" y="9702783"/>
                </a:cubicBezTo>
                <a:close/>
                <a:moveTo>
                  <a:pt x="7384276" y="9683800"/>
                </a:moveTo>
                <a:cubicBezTo>
                  <a:pt x="7411110" y="9680333"/>
                  <a:pt x="7428441" y="9691900"/>
                  <a:pt x="7445768" y="9703467"/>
                </a:cubicBezTo>
                <a:cubicBezTo>
                  <a:pt x="7450376" y="9754644"/>
                  <a:pt x="7402580" y="9726305"/>
                  <a:pt x="7374978" y="9721242"/>
                </a:cubicBezTo>
                <a:cubicBezTo>
                  <a:pt x="7373443" y="9704184"/>
                  <a:pt x="7374773" y="9698835"/>
                  <a:pt x="7384276" y="9683800"/>
                </a:cubicBezTo>
                <a:close/>
                <a:moveTo>
                  <a:pt x="7190633" y="9672924"/>
                </a:moveTo>
                <a:cubicBezTo>
                  <a:pt x="7196016" y="9670985"/>
                  <a:pt x="7201510" y="9671364"/>
                  <a:pt x="7206882" y="9673323"/>
                </a:cubicBezTo>
                <a:cubicBezTo>
                  <a:pt x="7212254" y="9675282"/>
                  <a:pt x="7217507" y="9678818"/>
                  <a:pt x="7222410" y="9683193"/>
                </a:cubicBezTo>
                <a:cubicBezTo>
                  <a:pt x="7232219" y="9691942"/>
                  <a:pt x="7240634" y="9704040"/>
                  <a:pt x="7245828" y="9713560"/>
                </a:cubicBezTo>
                <a:cubicBezTo>
                  <a:pt x="7239654" y="9722904"/>
                  <a:pt x="7244550" y="9730397"/>
                  <a:pt x="7238374" y="9739741"/>
                </a:cubicBezTo>
                <a:cubicBezTo>
                  <a:pt x="7212619" y="9719115"/>
                  <a:pt x="7183177" y="9699105"/>
                  <a:pt x="7190633" y="9672924"/>
                </a:cubicBezTo>
                <a:close/>
                <a:moveTo>
                  <a:pt x="7168813" y="9655499"/>
                </a:moveTo>
                <a:cubicBezTo>
                  <a:pt x="7176801" y="9659029"/>
                  <a:pt x="7180883" y="9658885"/>
                  <a:pt x="7184792" y="9662558"/>
                </a:cubicBezTo>
                <a:cubicBezTo>
                  <a:pt x="7186745" y="9664396"/>
                  <a:pt x="7188658" y="9667189"/>
                  <a:pt x="7189548" y="9670018"/>
                </a:cubicBezTo>
                <a:cubicBezTo>
                  <a:pt x="7190440" y="9672847"/>
                  <a:pt x="7190311" y="9675711"/>
                  <a:pt x="7188183" y="9677695"/>
                </a:cubicBezTo>
                <a:cubicBezTo>
                  <a:pt x="7184104" y="9677840"/>
                  <a:pt x="7183933" y="9681659"/>
                  <a:pt x="7179853" y="9681805"/>
                </a:cubicBezTo>
                <a:cubicBezTo>
                  <a:pt x="7171518" y="9685915"/>
                  <a:pt x="7167438" y="9686062"/>
                  <a:pt x="7163530" y="9682386"/>
                </a:cubicBezTo>
                <a:cubicBezTo>
                  <a:pt x="7159448" y="9682531"/>
                  <a:pt x="7159620" y="9678711"/>
                  <a:pt x="7155711" y="9675037"/>
                </a:cubicBezTo>
                <a:cubicBezTo>
                  <a:pt x="7155883" y="9671216"/>
                  <a:pt x="7160136" y="9667252"/>
                  <a:pt x="7160136" y="9667252"/>
                </a:cubicBezTo>
                <a:cubicBezTo>
                  <a:pt x="7164389" y="9663285"/>
                  <a:pt x="7164389" y="9663285"/>
                  <a:pt x="7160478" y="9659613"/>
                </a:cubicBezTo>
                <a:cubicBezTo>
                  <a:pt x="7160478" y="9659613"/>
                  <a:pt x="7164561" y="9659465"/>
                  <a:pt x="7164561" y="9659465"/>
                </a:cubicBezTo>
                <a:cubicBezTo>
                  <a:pt x="7164389" y="9663285"/>
                  <a:pt x="7164561" y="9659465"/>
                  <a:pt x="7168813" y="9655499"/>
                </a:cubicBezTo>
                <a:close/>
                <a:moveTo>
                  <a:pt x="6393613" y="9654282"/>
                </a:moveTo>
                <a:cubicBezTo>
                  <a:pt x="6397368" y="9656431"/>
                  <a:pt x="6400258" y="9657565"/>
                  <a:pt x="6402640" y="9658669"/>
                </a:cubicBezTo>
                <a:cubicBezTo>
                  <a:pt x="6405023" y="9659774"/>
                  <a:pt x="6406903" y="9660848"/>
                  <a:pt x="6408635" y="9662876"/>
                </a:cubicBezTo>
                <a:cubicBezTo>
                  <a:pt x="6410369" y="9664905"/>
                  <a:pt x="6411959" y="9667886"/>
                  <a:pt x="6412539" y="9670808"/>
                </a:cubicBezTo>
                <a:cubicBezTo>
                  <a:pt x="6413118" y="9673731"/>
                  <a:pt x="6412689" y="9676591"/>
                  <a:pt x="6410379" y="9678379"/>
                </a:cubicBezTo>
                <a:cubicBezTo>
                  <a:pt x="6406337" y="9678139"/>
                  <a:pt x="6405763" y="9681952"/>
                  <a:pt x="6401721" y="9681711"/>
                </a:cubicBezTo>
                <a:cubicBezTo>
                  <a:pt x="6393059" y="9685046"/>
                  <a:pt x="6389017" y="9684805"/>
                  <a:pt x="6385547" y="9680748"/>
                </a:cubicBezTo>
                <a:cubicBezTo>
                  <a:pt x="6381504" y="9680508"/>
                  <a:pt x="6382080" y="9676693"/>
                  <a:pt x="6378610" y="9672636"/>
                </a:cubicBezTo>
                <a:cubicBezTo>
                  <a:pt x="6379186" y="9668821"/>
                  <a:pt x="6383802" y="9665246"/>
                  <a:pt x="6383802" y="9665246"/>
                </a:cubicBezTo>
                <a:cubicBezTo>
                  <a:pt x="6388421" y="9661671"/>
                  <a:pt x="6388421" y="9661671"/>
                  <a:pt x="6384951" y="9657617"/>
                </a:cubicBezTo>
                <a:cubicBezTo>
                  <a:pt x="6384951" y="9657617"/>
                  <a:pt x="6388995" y="9657857"/>
                  <a:pt x="6388995" y="9657857"/>
                </a:cubicBezTo>
                <a:cubicBezTo>
                  <a:pt x="6388421" y="9661671"/>
                  <a:pt x="6388995" y="9657857"/>
                  <a:pt x="6393613" y="9654282"/>
                </a:cubicBezTo>
                <a:close/>
                <a:moveTo>
                  <a:pt x="6329915" y="9636952"/>
                </a:moveTo>
                <a:cubicBezTo>
                  <a:pt x="6332995" y="9639458"/>
                  <a:pt x="6330767" y="9642810"/>
                  <a:pt x="6333849" y="9645317"/>
                </a:cubicBezTo>
                <a:cubicBezTo>
                  <a:pt x="6334274" y="9648246"/>
                  <a:pt x="6332622" y="9652069"/>
                  <a:pt x="6329860" y="9656116"/>
                </a:cubicBezTo>
                <a:cubicBezTo>
                  <a:pt x="6321568" y="9668254"/>
                  <a:pt x="6303257" y="9682410"/>
                  <a:pt x="6300945" y="9680530"/>
                </a:cubicBezTo>
                <a:cubicBezTo>
                  <a:pt x="6298717" y="9683881"/>
                  <a:pt x="6295637" y="9681376"/>
                  <a:pt x="6293407" y="9684728"/>
                </a:cubicBezTo>
                <a:cubicBezTo>
                  <a:pt x="6293407" y="9684728"/>
                  <a:pt x="6291179" y="9688080"/>
                  <a:pt x="6285871" y="9688925"/>
                </a:cubicBezTo>
                <a:cubicBezTo>
                  <a:pt x="6280562" y="9689773"/>
                  <a:pt x="6275250" y="9690618"/>
                  <a:pt x="6271319" y="9682252"/>
                </a:cubicBezTo>
                <a:cubicBezTo>
                  <a:pt x="6298387" y="9662954"/>
                  <a:pt x="6307301" y="9649545"/>
                  <a:pt x="6329915" y="9636952"/>
                </a:cubicBezTo>
                <a:close/>
                <a:moveTo>
                  <a:pt x="6574718" y="9614030"/>
                </a:moveTo>
                <a:cubicBezTo>
                  <a:pt x="6576930" y="9613424"/>
                  <a:pt x="6578885" y="9613760"/>
                  <a:pt x="6580330" y="9615977"/>
                </a:cubicBezTo>
                <a:cubicBezTo>
                  <a:pt x="6581771" y="9618193"/>
                  <a:pt x="6583471" y="9619469"/>
                  <a:pt x="6584064" y="9621048"/>
                </a:cubicBezTo>
                <a:cubicBezTo>
                  <a:pt x="6584658" y="9622628"/>
                  <a:pt x="6584145" y="9624509"/>
                  <a:pt x="6581163" y="9627938"/>
                </a:cubicBezTo>
                <a:cubicBezTo>
                  <a:pt x="6580139" y="9631700"/>
                  <a:pt x="6575202" y="9634795"/>
                  <a:pt x="6574174" y="9638559"/>
                </a:cubicBezTo>
                <a:cubicBezTo>
                  <a:pt x="6574174" y="9638559"/>
                  <a:pt x="6570986" y="9638997"/>
                  <a:pt x="6567435" y="9638880"/>
                </a:cubicBezTo>
                <a:cubicBezTo>
                  <a:pt x="6563885" y="9638764"/>
                  <a:pt x="6559974" y="9638094"/>
                  <a:pt x="6558529" y="9635877"/>
                </a:cubicBezTo>
                <a:cubicBezTo>
                  <a:pt x="6551734" y="9630772"/>
                  <a:pt x="6566543" y="9621493"/>
                  <a:pt x="6567570" y="9617728"/>
                </a:cubicBezTo>
                <a:cubicBezTo>
                  <a:pt x="6570039" y="9616182"/>
                  <a:pt x="6572507" y="9614635"/>
                  <a:pt x="6574718" y="9614030"/>
                </a:cubicBezTo>
                <a:close/>
                <a:moveTo>
                  <a:pt x="6703091" y="9601074"/>
                </a:moveTo>
                <a:cubicBezTo>
                  <a:pt x="6709087" y="9600071"/>
                  <a:pt x="6715843" y="9601002"/>
                  <a:pt x="6724118" y="9605799"/>
                </a:cubicBezTo>
                <a:cubicBezTo>
                  <a:pt x="6730199" y="9621268"/>
                  <a:pt x="6728301" y="9633950"/>
                  <a:pt x="6715931" y="9652505"/>
                </a:cubicBezTo>
                <a:cubicBezTo>
                  <a:pt x="6697483" y="9655591"/>
                  <a:pt x="6671161" y="9631143"/>
                  <a:pt x="6686623" y="9607950"/>
                </a:cubicBezTo>
                <a:cubicBezTo>
                  <a:pt x="6691859" y="9605014"/>
                  <a:pt x="6697095" y="9602077"/>
                  <a:pt x="6703091" y="9601074"/>
                </a:cubicBezTo>
                <a:close/>
                <a:moveTo>
                  <a:pt x="6490905" y="9583059"/>
                </a:moveTo>
                <a:cubicBezTo>
                  <a:pt x="6495838" y="9583484"/>
                  <a:pt x="6499717" y="9586410"/>
                  <a:pt x="6502891" y="9591012"/>
                </a:cubicBezTo>
                <a:cubicBezTo>
                  <a:pt x="6509239" y="9600212"/>
                  <a:pt x="6512767" y="9616096"/>
                  <a:pt x="6516298" y="9631979"/>
                </a:cubicBezTo>
                <a:cubicBezTo>
                  <a:pt x="6501494" y="9642832"/>
                  <a:pt x="6485676" y="9639421"/>
                  <a:pt x="6476001" y="9629775"/>
                </a:cubicBezTo>
                <a:cubicBezTo>
                  <a:pt x="6466328" y="9620129"/>
                  <a:pt x="6462796" y="9604245"/>
                  <a:pt x="6472578" y="9590146"/>
                </a:cubicBezTo>
                <a:cubicBezTo>
                  <a:pt x="6479978" y="9584722"/>
                  <a:pt x="6485971" y="9582636"/>
                  <a:pt x="6490905" y="9583059"/>
                </a:cubicBezTo>
                <a:close/>
                <a:moveTo>
                  <a:pt x="6279023" y="9524719"/>
                </a:moveTo>
                <a:cubicBezTo>
                  <a:pt x="6279023" y="9524719"/>
                  <a:pt x="6282079" y="9527208"/>
                  <a:pt x="6282079" y="9527208"/>
                </a:cubicBezTo>
                <a:cubicBezTo>
                  <a:pt x="6279884" y="9530513"/>
                  <a:pt x="6282079" y="9527208"/>
                  <a:pt x="6287333" y="9526390"/>
                </a:cubicBezTo>
                <a:cubicBezTo>
                  <a:pt x="6291249" y="9534667"/>
                  <a:pt x="6294305" y="9537154"/>
                  <a:pt x="6295165" y="9542945"/>
                </a:cubicBezTo>
                <a:cubicBezTo>
                  <a:pt x="6295593" y="9545841"/>
                  <a:pt x="6295474" y="9549563"/>
                  <a:pt x="6294590" y="9552663"/>
                </a:cubicBezTo>
                <a:cubicBezTo>
                  <a:pt x="6293707" y="9555763"/>
                  <a:pt x="6292059" y="9558241"/>
                  <a:pt x="6289433" y="9558652"/>
                </a:cubicBezTo>
                <a:cubicBezTo>
                  <a:pt x="6286377" y="9556165"/>
                  <a:pt x="6284180" y="9559469"/>
                  <a:pt x="6281124" y="9556982"/>
                </a:cubicBezTo>
                <a:cubicBezTo>
                  <a:pt x="6272813" y="9555314"/>
                  <a:pt x="6269758" y="9552828"/>
                  <a:pt x="6268898" y="9547036"/>
                </a:cubicBezTo>
                <a:cubicBezTo>
                  <a:pt x="6265842" y="9544549"/>
                  <a:pt x="6268039" y="9541244"/>
                  <a:pt x="6267179" y="9535452"/>
                </a:cubicBezTo>
                <a:cubicBezTo>
                  <a:pt x="6269376" y="9532147"/>
                  <a:pt x="6274629" y="9531329"/>
                  <a:pt x="6274629" y="9531329"/>
                </a:cubicBezTo>
                <a:cubicBezTo>
                  <a:pt x="6279884" y="9530513"/>
                  <a:pt x="6279884" y="9530513"/>
                  <a:pt x="6279023" y="9524719"/>
                </a:cubicBezTo>
                <a:close/>
                <a:moveTo>
                  <a:pt x="7590974" y="9498557"/>
                </a:moveTo>
                <a:cubicBezTo>
                  <a:pt x="7622093" y="9515168"/>
                  <a:pt x="7610875" y="9550549"/>
                  <a:pt x="7590790" y="9558778"/>
                </a:cubicBezTo>
                <a:cubicBezTo>
                  <a:pt x="7584097" y="9561524"/>
                  <a:pt x="7576415" y="9561248"/>
                  <a:pt x="7568989" y="9556258"/>
                </a:cubicBezTo>
                <a:cubicBezTo>
                  <a:pt x="7569102" y="9531305"/>
                  <a:pt x="7564886" y="9502920"/>
                  <a:pt x="7590974" y="9498557"/>
                </a:cubicBezTo>
                <a:close/>
                <a:moveTo>
                  <a:pt x="6497084" y="9497721"/>
                </a:moveTo>
                <a:cubicBezTo>
                  <a:pt x="6501148" y="9496845"/>
                  <a:pt x="6505179" y="9498520"/>
                  <a:pt x="6507933" y="9504324"/>
                </a:cubicBezTo>
                <a:cubicBezTo>
                  <a:pt x="6505453" y="9513089"/>
                  <a:pt x="6499283" y="9522472"/>
                  <a:pt x="6493115" y="9531856"/>
                </a:cubicBezTo>
                <a:cubicBezTo>
                  <a:pt x="6472381" y="9525928"/>
                  <a:pt x="6484888" y="9500348"/>
                  <a:pt x="6497084" y="9497721"/>
                </a:cubicBezTo>
                <a:close/>
                <a:moveTo>
                  <a:pt x="6398471" y="9493669"/>
                </a:moveTo>
                <a:cubicBezTo>
                  <a:pt x="6404034" y="9495608"/>
                  <a:pt x="6410053" y="9499594"/>
                  <a:pt x="6417298" y="9502805"/>
                </a:cubicBezTo>
                <a:cubicBezTo>
                  <a:pt x="6412393" y="9505902"/>
                  <a:pt x="6415247" y="9510332"/>
                  <a:pt x="6418099" y="9514759"/>
                </a:cubicBezTo>
                <a:cubicBezTo>
                  <a:pt x="6410742" y="9519408"/>
                  <a:pt x="6400050" y="9527917"/>
                  <a:pt x="6390349" y="9524408"/>
                </a:cubicBezTo>
                <a:cubicBezTo>
                  <a:pt x="6387116" y="9523237"/>
                  <a:pt x="6383991" y="9520732"/>
                  <a:pt x="6381137" y="9516304"/>
                </a:cubicBezTo>
                <a:cubicBezTo>
                  <a:pt x="6377260" y="9515640"/>
                  <a:pt x="6377482" y="9499920"/>
                  <a:pt x="6382387" y="9496821"/>
                </a:cubicBezTo>
                <a:cubicBezTo>
                  <a:pt x="6387804" y="9491841"/>
                  <a:pt x="6392909" y="9491731"/>
                  <a:pt x="6398471" y="9493669"/>
                </a:cubicBezTo>
                <a:close/>
                <a:moveTo>
                  <a:pt x="6779308" y="9485965"/>
                </a:moveTo>
                <a:cubicBezTo>
                  <a:pt x="6776126" y="9496063"/>
                  <a:pt x="6772019" y="9504458"/>
                  <a:pt x="6767536" y="9511753"/>
                </a:cubicBezTo>
                <a:cubicBezTo>
                  <a:pt x="6754090" y="9533643"/>
                  <a:pt x="6737276" y="9545653"/>
                  <a:pt x="6732008" y="9564205"/>
                </a:cubicBezTo>
                <a:cubicBezTo>
                  <a:pt x="6732008" y="9564205"/>
                  <a:pt x="6732008" y="9564205"/>
                  <a:pt x="6721515" y="9565819"/>
                </a:cubicBezTo>
                <a:cubicBezTo>
                  <a:pt x="6719325" y="9569112"/>
                  <a:pt x="6719325" y="9569112"/>
                  <a:pt x="6719325" y="9569112"/>
                </a:cubicBezTo>
                <a:cubicBezTo>
                  <a:pt x="6717136" y="9572406"/>
                  <a:pt x="6711023" y="9567433"/>
                  <a:pt x="6711023" y="9567433"/>
                </a:cubicBezTo>
                <a:cubicBezTo>
                  <a:pt x="6707100" y="9559164"/>
                  <a:pt x="6716726" y="9551772"/>
                  <a:pt x="6721103" y="9545184"/>
                </a:cubicBezTo>
                <a:cubicBezTo>
                  <a:pt x="6717179" y="9536918"/>
                  <a:pt x="6735974" y="9536983"/>
                  <a:pt x="6732051" y="9528716"/>
                </a:cubicBezTo>
                <a:cubicBezTo>
                  <a:pt x="6753035" y="9525488"/>
                  <a:pt x="6748700" y="9496587"/>
                  <a:pt x="6779308" y="9485965"/>
                </a:cubicBezTo>
                <a:close/>
                <a:moveTo>
                  <a:pt x="7024312" y="9478923"/>
                </a:moveTo>
                <a:cubicBezTo>
                  <a:pt x="7026216" y="9498881"/>
                  <a:pt x="7036844" y="9508152"/>
                  <a:pt x="7038107" y="9521373"/>
                </a:cubicBezTo>
                <a:cubicBezTo>
                  <a:pt x="7038529" y="9525781"/>
                  <a:pt x="7037907" y="9530628"/>
                  <a:pt x="7035578" y="9536456"/>
                </a:cubicBezTo>
                <a:cubicBezTo>
                  <a:pt x="6996075" y="9553642"/>
                  <a:pt x="6973788" y="9512958"/>
                  <a:pt x="6991889" y="9491338"/>
                </a:cubicBezTo>
                <a:cubicBezTo>
                  <a:pt x="6997921" y="9484131"/>
                  <a:pt x="7008443" y="9479044"/>
                  <a:pt x="7024312" y="9478923"/>
                </a:cubicBezTo>
                <a:close/>
                <a:moveTo>
                  <a:pt x="7993517" y="9472227"/>
                </a:moveTo>
                <a:cubicBezTo>
                  <a:pt x="8002572" y="9481341"/>
                  <a:pt x="8011642" y="9484076"/>
                  <a:pt x="8018363" y="9487202"/>
                </a:cubicBezTo>
                <a:cubicBezTo>
                  <a:pt x="8025084" y="9490332"/>
                  <a:pt x="8029458" y="9493850"/>
                  <a:pt x="8029121" y="9504536"/>
                </a:cubicBezTo>
                <a:cubicBezTo>
                  <a:pt x="8014708" y="9511198"/>
                  <a:pt x="7992225" y="9489450"/>
                  <a:pt x="7993517" y="9472227"/>
                </a:cubicBezTo>
                <a:close/>
                <a:moveTo>
                  <a:pt x="7232055" y="9406861"/>
                </a:moveTo>
                <a:cubicBezTo>
                  <a:pt x="7236575" y="9410539"/>
                  <a:pt x="7242763" y="9411709"/>
                  <a:pt x="7248969" y="9415472"/>
                </a:cubicBezTo>
                <a:cubicBezTo>
                  <a:pt x="7255177" y="9419234"/>
                  <a:pt x="7261403" y="9425588"/>
                  <a:pt x="7265999" y="9439632"/>
                </a:cubicBezTo>
                <a:cubicBezTo>
                  <a:pt x="7272967" y="9471064"/>
                  <a:pt x="7244561" y="9478866"/>
                  <a:pt x="7247573" y="9481318"/>
                </a:cubicBezTo>
                <a:cubicBezTo>
                  <a:pt x="7248364" y="9487114"/>
                  <a:pt x="7248364" y="9487114"/>
                  <a:pt x="7251380" y="9489566"/>
                </a:cubicBezTo>
                <a:cubicBezTo>
                  <a:pt x="7249156" y="9492910"/>
                  <a:pt x="7247724" y="9502050"/>
                  <a:pt x="7248514" y="9507847"/>
                </a:cubicBezTo>
                <a:cubicBezTo>
                  <a:pt x="7245501" y="9505395"/>
                  <a:pt x="7242486" y="9502942"/>
                  <a:pt x="7240265" y="9506286"/>
                </a:cubicBezTo>
                <a:cubicBezTo>
                  <a:pt x="7238684" y="9494695"/>
                  <a:pt x="7240907" y="9491351"/>
                  <a:pt x="7240113" y="9485554"/>
                </a:cubicBezTo>
                <a:cubicBezTo>
                  <a:pt x="7237891" y="9488897"/>
                  <a:pt x="7237101" y="9483103"/>
                  <a:pt x="7237101" y="9483103"/>
                </a:cubicBezTo>
                <a:cubicBezTo>
                  <a:pt x="7237101" y="9483103"/>
                  <a:pt x="7237101" y="9483103"/>
                  <a:pt x="7226628" y="9484885"/>
                </a:cubicBezTo>
                <a:cubicBezTo>
                  <a:pt x="7226628" y="9484885"/>
                  <a:pt x="7202666" y="9486001"/>
                  <a:pt x="7196489" y="9460365"/>
                </a:cubicBezTo>
                <a:cubicBezTo>
                  <a:pt x="7201726" y="9459472"/>
                  <a:pt x="7196979" y="9424696"/>
                  <a:pt x="7211899" y="9416225"/>
                </a:cubicBezTo>
                <a:cubicBezTo>
                  <a:pt x="7219358" y="9411989"/>
                  <a:pt x="7224595" y="9411098"/>
                  <a:pt x="7232055" y="9406861"/>
                </a:cubicBezTo>
                <a:close/>
                <a:moveTo>
                  <a:pt x="6989399" y="9366175"/>
                </a:moveTo>
                <a:cubicBezTo>
                  <a:pt x="7001123" y="9373462"/>
                  <a:pt x="7021765" y="9361169"/>
                  <a:pt x="7037337" y="9372171"/>
                </a:cubicBezTo>
                <a:cubicBezTo>
                  <a:pt x="7020201" y="9395896"/>
                  <a:pt x="6955818" y="9398191"/>
                  <a:pt x="6944268" y="9387044"/>
                </a:cubicBezTo>
                <a:cubicBezTo>
                  <a:pt x="6956860" y="9375038"/>
                  <a:pt x="6972782" y="9378324"/>
                  <a:pt x="6989399" y="9366175"/>
                </a:cubicBezTo>
                <a:close/>
                <a:moveTo>
                  <a:pt x="6247207" y="9347081"/>
                </a:moveTo>
                <a:cubicBezTo>
                  <a:pt x="6258006" y="9355501"/>
                  <a:pt x="6279680" y="9345127"/>
                  <a:pt x="6293885" y="9357640"/>
                </a:cubicBezTo>
                <a:cubicBezTo>
                  <a:pt x="6274458" y="9379813"/>
                  <a:pt x="6210670" y="9376013"/>
                  <a:pt x="6200452" y="9363740"/>
                </a:cubicBezTo>
                <a:cubicBezTo>
                  <a:pt x="6214153" y="9352890"/>
                  <a:pt x="6229520" y="9357694"/>
                  <a:pt x="6247207" y="9347081"/>
                </a:cubicBezTo>
                <a:close/>
                <a:moveTo>
                  <a:pt x="6300236" y="9331797"/>
                </a:moveTo>
                <a:cubicBezTo>
                  <a:pt x="6335098" y="9359136"/>
                  <a:pt x="6329238" y="9397436"/>
                  <a:pt x="6323378" y="9435734"/>
                </a:cubicBezTo>
                <a:cubicBezTo>
                  <a:pt x="6287159" y="9425206"/>
                  <a:pt x="6290015" y="9366678"/>
                  <a:pt x="6300236" y="9331797"/>
                </a:cubicBezTo>
                <a:close/>
                <a:moveTo>
                  <a:pt x="7586693" y="9310531"/>
                </a:moveTo>
                <a:cubicBezTo>
                  <a:pt x="7589324" y="9319941"/>
                  <a:pt x="7590202" y="9328699"/>
                  <a:pt x="7590154" y="9336896"/>
                </a:cubicBezTo>
                <a:cubicBezTo>
                  <a:pt x="7590002" y="9361491"/>
                  <a:pt x="7581483" y="9381036"/>
                  <a:pt x="7586832" y="9397951"/>
                </a:cubicBezTo>
                <a:cubicBezTo>
                  <a:pt x="7586832" y="9397951"/>
                  <a:pt x="7586832" y="9397951"/>
                  <a:pt x="7578329" y="9405857"/>
                </a:cubicBezTo>
                <a:cubicBezTo>
                  <a:pt x="7578157" y="9409665"/>
                  <a:pt x="7578157" y="9409665"/>
                  <a:pt x="7578157" y="9409665"/>
                </a:cubicBezTo>
                <a:cubicBezTo>
                  <a:pt x="7577986" y="9413471"/>
                  <a:pt x="7569826" y="9413762"/>
                  <a:pt x="7569826" y="9413762"/>
                </a:cubicBezTo>
                <a:cubicBezTo>
                  <a:pt x="7561835" y="9410245"/>
                  <a:pt x="7566429" y="9398679"/>
                  <a:pt x="7566772" y="9391064"/>
                </a:cubicBezTo>
                <a:cubicBezTo>
                  <a:pt x="7558781" y="9387548"/>
                  <a:pt x="7575617" y="9375545"/>
                  <a:pt x="7567630" y="9372028"/>
                </a:cubicBezTo>
                <a:cubicBezTo>
                  <a:pt x="7584637" y="9356218"/>
                  <a:pt x="7565090" y="9337907"/>
                  <a:pt x="7586693" y="9310531"/>
                </a:cubicBezTo>
                <a:close/>
                <a:moveTo>
                  <a:pt x="7184754" y="9293611"/>
                </a:moveTo>
                <a:cubicBezTo>
                  <a:pt x="7197576" y="9290141"/>
                  <a:pt x="7211469" y="9299938"/>
                  <a:pt x="7230879" y="9301173"/>
                </a:cubicBezTo>
                <a:cubicBezTo>
                  <a:pt x="7225618" y="9321408"/>
                  <a:pt x="7192433" y="9328896"/>
                  <a:pt x="7178245" y="9318651"/>
                </a:cubicBezTo>
                <a:cubicBezTo>
                  <a:pt x="7173515" y="9315237"/>
                  <a:pt x="7170894" y="9309852"/>
                  <a:pt x="7172124" y="9302311"/>
                </a:cubicBezTo>
                <a:cubicBezTo>
                  <a:pt x="7176325" y="9297398"/>
                  <a:pt x="7180479" y="9294767"/>
                  <a:pt x="7184754" y="9293611"/>
                </a:cubicBezTo>
                <a:close/>
                <a:moveTo>
                  <a:pt x="6531782" y="9274754"/>
                </a:moveTo>
                <a:cubicBezTo>
                  <a:pt x="6538637" y="9282862"/>
                  <a:pt x="6532911" y="9294070"/>
                  <a:pt x="6536339" y="9298123"/>
                </a:cubicBezTo>
                <a:cubicBezTo>
                  <a:pt x="6532338" y="9297886"/>
                  <a:pt x="6524331" y="9297408"/>
                  <a:pt x="6519182" y="9304800"/>
                </a:cubicBezTo>
                <a:cubicBezTo>
                  <a:pt x="6512324" y="9296692"/>
                  <a:pt x="6505468" y="9288584"/>
                  <a:pt x="6514624" y="9281430"/>
                </a:cubicBezTo>
                <a:cubicBezTo>
                  <a:pt x="6519201" y="9277854"/>
                  <a:pt x="6523778" y="9274276"/>
                  <a:pt x="6531782" y="9274754"/>
                </a:cubicBezTo>
                <a:close/>
                <a:moveTo>
                  <a:pt x="7267167" y="9267825"/>
                </a:moveTo>
                <a:cubicBezTo>
                  <a:pt x="7274902" y="9275177"/>
                  <a:pt x="7270349" y="9286782"/>
                  <a:pt x="7274215" y="9290458"/>
                </a:cubicBezTo>
                <a:cubicBezTo>
                  <a:pt x="7270176" y="9290602"/>
                  <a:pt x="7262096" y="9290890"/>
                  <a:pt x="7257712" y="9298674"/>
                </a:cubicBezTo>
                <a:cubicBezTo>
                  <a:pt x="7249977" y="9291322"/>
                  <a:pt x="7242240" y="9283969"/>
                  <a:pt x="7250664" y="9276040"/>
                </a:cubicBezTo>
                <a:cubicBezTo>
                  <a:pt x="7254877" y="9272077"/>
                  <a:pt x="7259087" y="9268112"/>
                  <a:pt x="7267167" y="9267825"/>
                </a:cubicBezTo>
                <a:close/>
                <a:moveTo>
                  <a:pt x="6316970" y="9266740"/>
                </a:moveTo>
                <a:cubicBezTo>
                  <a:pt x="6326727" y="9281811"/>
                  <a:pt x="6332817" y="9297497"/>
                  <a:pt x="6331571" y="9314408"/>
                </a:cubicBezTo>
                <a:cubicBezTo>
                  <a:pt x="6313233" y="9317474"/>
                  <a:pt x="6293079" y="9308319"/>
                  <a:pt x="6277198" y="9302621"/>
                </a:cubicBezTo>
                <a:cubicBezTo>
                  <a:pt x="6290656" y="9292019"/>
                  <a:pt x="6306539" y="9297715"/>
                  <a:pt x="6316970" y="9266740"/>
                </a:cubicBezTo>
                <a:close/>
                <a:moveTo>
                  <a:pt x="6438742" y="9248609"/>
                </a:moveTo>
                <a:cubicBezTo>
                  <a:pt x="6492915" y="9272540"/>
                  <a:pt x="6502519" y="9317029"/>
                  <a:pt x="6476892" y="9368591"/>
                </a:cubicBezTo>
                <a:lnTo>
                  <a:pt x="6470989" y="9365831"/>
                </a:lnTo>
                <a:lnTo>
                  <a:pt x="6485419" y="9401025"/>
                </a:lnTo>
                <a:cubicBezTo>
                  <a:pt x="6443056" y="9423526"/>
                  <a:pt x="6420845" y="9384601"/>
                  <a:pt x="6430916" y="9353891"/>
                </a:cubicBezTo>
                <a:lnTo>
                  <a:pt x="6450113" y="9356067"/>
                </a:lnTo>
                <a:lnTo>
                  <a:pt x="6442186" y="9352359"/>
                </a:lnTo>
                <a:cubicBezTo>
                  <a:pt x="6411314" y="9323749"/>
                  <a:pt x="6396509" y="9265796"/>
                  <a:pt x="6438742" y="9248609"/>
                </a:cubicBezTo>
                <a:close/>
                <a:moveTo>
                  <a:pt x="6560754" y="9239117"/>
                </a:moveTo>
                <a:cubicBezTo>
                  <a:pt x="6563469" y="9239416"/>
                  <a:pt x="6566287" y="9240436"/>
                  <a:pt x="6569314" y="9242898"/>
                </a:cubicBezTo>
                <a:cubicBezTo>
                  <a:pt x="6570971" y="9254431"/>
                  <a:pt x="6561356" y="9261883"/>
                  <a:pt x="6562184" y="9267650"/>
                </a:cubicBezTo>
                <a:cubicBezTo>
                  <a:pt x="6559159" y="9265188"/>
                  <a:pt x="6553106" y="9260264"/>
                  <a:pt x="6545688" y="9264411"/>
                </a:cubicBezTo>
                <a:cubicBezTo>
                  <a:pt x="6544028" y="9252878"/>
                  <a:pt x="6542371" y="9241345"/>
                  <a:pt x="6552816" y="9239659"/>
                </a:cubicBezTo>
                <a:cubicBezTo>
                  <a:pt x="6555427" y="9239238"/>
                  <a:pt x="6558040" y="9238817"/>
                  <a:pt x="6560754" y="9239117"/>
                </a:cubicBezTo>
                <a:close/>
                <a:moveTo>
                  <a:pt x="7255598" y="9216134"/>
                </a:moveTo>
                <a:cubicBezTo>
                  <a:pt x="7267793" y="9262060"/>
                  <a:pt x="7239074" y="9269556"/>
                  <a:pt x="7245602" y="9295441"/>
                </a:cubicBezTo>
                <a:cubicBezTo>
                  <a:pt x="7237221" y="9293766"/>
                  <a:pt x="7237221" y="9293766"/>
                  <a:pt x="7233279" y="9285415"/>
                </a:cubicBezTo>
                <a:cubicBezTo>
                  <a:pt x="7235499" y="9282077"/>
                  <a:pt x="7232417" y="9279570"/>
                  <a:pt x="7237717" y="9278739"/>
                </a:cubicBezTo>
                <a:cubicBezTo>
                  <a:pt x="7232913" y="9264543"/>
                  <a:pt x="7243640" y="9226980"/>
                  <a:pt x="7255598" y="9216134"/>
                </a:cubicBezTo>
                <a:close/>
                <a:moveTo>
                  <a:pt x="7236354" y="9211587"/>
                </a:moveTo>
                <a:cubicBezTo>
                  <a:pt x="7239289" y="9213975"/>
                  <a:pt x="7239289" y="9213975"/>
                  <a:pt x="7239289" y="9213975"/>
                </a:cubicBezTo>
                <a:cubicBezTo>
                  <a:pt x="7230412" y="9222227"/>
                  <a:pt x="7230187" y="9240420"/>
                  <a:pt x="7223458" y="9254047"/>
                </a:cubicBezTo>
                <a:cubicBezTo>
                  <a:pt x="7221216" y="9258591"/>
                  <a:pt x="7218250" y="9262626"/>
                  <a:pt x="7214002" y="9265617"/>
                </a:cubicBezTo>
                <a:cubicBezTo>
                  <a:pt x="7214002" y="9265617"/>
                  <a:pt x="7214002" y="9265617"/>
                  <a:pt x="7216227" y="9262269"/>
                </a:cubicBezTo>
                <a:cubicBezTo>
                  <a:pt x="7216227" y="9262269"/>
                  <a:pt x="7214002" y="9265617"/>
                  <a:pt x="7211068" y="9263229"/>
                </a:cubicBezTo>
                <a:cubicBezTo>
                  <a:pt x="7213392" y="9239329"/>
                  <a:pt x="7234129" y="9214935"/>
                  <a:pt x="7236354" y="9211587"/>
                </a:cubicBezTo>
                <a:close/>
                <a:moveTo>
                  <a:pt x="6736292" y="9183007"/>
                </a:moveTo>
                <a:cubicBezTo>
                  <a:pt x="6792336" y="9212711"/>
                  <a:pt x="6764434" y="9244038"/>
                  <a:pt x="6761549" y="9266780"/>
                </a:cubicBezTo>
                <a:lnTo>
                  <a:pt x="6796342" y="9294034"/>
                </a:lnTo>
                <a:lnTo>
                  <a:pt x="6786357" y="9272747"/>
                </a:lnTo>
                <a:cubicBezTo>
                  <a:pt x="6785708" y="9261157"/>
                  <a:pt x="6789819" y="9248383"/>
                  <a:pt x="6800767" y="9235444"/>
                </a:cubicBezTo>
                <a:cubicBezTo>
                  <a:pt x="6812474" y="9233090"/>
                  <a:pt x="6834737" y="9237210"/>
                  <a:pt x="6854669" y="9244662"/>
                </a:cubicBezTo>
                <a:cubicBezTo>
                  <a:pt x="6874598" y="9252114"/>
                  <a:pt x="6892189" y="9262899"/>
                  <a:pt x="6894562" y="9273884"/>
                </a:cubicBezTo>
                <a:cubicBezTo>
                  <a:pt x="6890522" y="9297605"/>
                  <a:pt x="6878990" y="9311379"/>
                  <a:pt x="6864878" y="9317614"/>
                </a:cubicBezTo>
                <a:cubicBezTo>
                  <a:pt x="6854295" y="9322290"/>
                  <a:pt x="6842260" y="9322728"/>
                  <a:pt x="6830842" y="9319944"/>
                </a:cubicBezTo>
                <a:lnTo>
                  <a:pt x="6825845" y="9317144"/>
                </a:lnTo>
                <a:lnTo>
                  <a:pt x="6841798" y="9329637"/>
                </a:lnTo>
                <a:cubicBezTo>
                  <a:pt x="6864858" y="9348231"/>
                  <a:pt x="6880375" y="9367376"/>
                  <a:pt x="6876768" y="9395803"/>
                </a:cubicBezTo>
                <a:cubicBezTo>
                  <a:pt x="6866485" y="9406129"/>
                  <a:pt x="6856278" y="9409972"/>
                  <a:pt x="6846080" y="9409308"/>
                </a:cubicBezTo>
                <a:lnTo>
                  <a:pt x="6836603" y="9405118"/>
                </a:lnTo>
                <a:lnTo>
                  <a:pt x="6836022" y="9407794"/>
                </a:lnTo>
                <a:cubicBezTo>
                  <a:pt x="6833492" y="9417760"/>
                  <a:pt x="6831746" y="9426828"/>
                  <a:pt x="6833490" y="9435564"/>
                </a:cubicBezTo>
                <a:cubicBezTo>
                  <a:pt x="6833490" y="9435564"/>
                  <a:pt x="6833490" y="9435564"/>
                  <a:pt x="6824258" y="9442686"/>
                </a:cubicBezTo>
                <a:cubicBezTo>
                  <a:pt x="6823684" y="9446489"/>
                  <a:pt x="6823684" y="9446489"/>
                  <a:pt x="6823684" y="9446489"/>
                </a:cubicBezTo>
                <a:cubicBezTo>
                  <a:pt x="6823111" y="9450292"/>
                  <a:pt x="6815027" y="9449809"/>
                  <a:pt x="6815027" y="9449809"/>
                </a:cubicBezTo>
                <a:cubicBezTo>
                  <a:pt x="6807513" y="9445526"/>
                  <a:pt x="6813273" y="9434359"/>
                  <a:pt x="6814420" y="9426754"/>
                </a:cubicBezTo>
                <a:cubicBezTo>
                  <a:pt x="6806906" y="9422471"/>
                  <a:pt x="6824794" y="9412026"/>
                  <a:pt x="6817282" y="9407742"/>
                </a:cubicBezTo>
                <a:lnTo>
                  <a:pt x="6823298" y="9399237"/>
                </a:lnTo>
                <a:lnTo>
                  <a:pt x="6815461" y="9395772"/>
                </a:lnTo>
                <a:cubicBezTo>
                  <a:pt x="6794986" y="9380370"/>
                  <a:pt x="6774299" y="9354845"/>
                  <a:pt x="6752891" y="9335006"/>
                </a:cubicBezTo>
                <a:cubicBezTo>
                  <a:pt x="6735332" y="9379098"/>
                  <a:pt x="6725233" y="9458694"/>
                  <a:pt x="6666299" y="9451732"/>
                </a:cubicBezTo>
                <a:lnTo>
                  <a:pt x="6665778" y="9374451"/>
                </a:lnTo>
                <a:lnTo>
                  <a:pt x="6625912" y="9352802"/>
                </a:lnTo>
                <a:cubicBezTo>
                  <a:pt x="6618950" y="9335436"/>
                  <a:pt x="6627442" y="9321133"/>
                  <a:pt x="6642274" y="9311353"/>
                </a:cubicBezTo>
                <a:lnTo>
                  <a:pt x="6672852" y="9303318"/>
                </a:lnTo>
                <a:close/>
                <a:moveTo>
                  <a:pt x="6979220" y="9179531"/>
                </a:moveTo>
                <a:lnTo>
                  <a:pt x="6975305" y="9180191"/>
                </a:lnTo>
                <a:lnTo>
                  <a:pt x="6976357" y="9185805"/>
                </a:lnTo>
                <a:cubicBezTo>
                  <a:pt x="6976357" y="9185805"/>
                  <a:pt x="6976357" y="9185805"/>
                  <a:pt x="6976531" y="9181940"/>
                </a:cubicBezTo>
                <a:close/>
                <a:moveTo>
                  <a:pt x="7258649" y="9177880"/>
                </a:moveTo>
                <a:cubicBezTo>
                  <a:pt x="7259492" y="9183750"/>
                  <a:pt x="7258100" y="9192988"/>
                  <a:pt x="7258943" y="9198859"/>
                </a:cubicBezTo>
                <a:cubicBezTo>
                  <a:pt x="7258943" y="9198859"/>
                  <a:pt x="7258943" y="9198859"/>
                  <a:pt x="7253625" y="9199717"/>
                </a:cubicBezTo>
                <a:cubicBezTo>
                  <a:pt x="7258100" y="9192988"/>
                  <a:pt x="7248014" y="9179596"/>
                  <a:pt x="7258649" y="9177880"/>
                </a:cubicBezTo>
                <a:close/>
                <a:moveTo>
                  <a:pt x="7426620" y="9159531"/>
                </a:moveTo>
                <a:cubicBezTo>
                  <a:pt x="7443291" y="9162256"/>
                  <a:pt x="7452967" y="9169413"/>
                  <a:pt x="7460584" y="9173445"/>
                </a:cubicBezTo>
                <a:cubicBezTo>
                  <a:pt x="7457702" y="9184123"/>
                  <a:pt x="7458320" y="9192587"/>
                  <a:pt x="7455441" y="9203265"/>
                </a:cubicBezTo>
                <a:cubicBezTo>
                  <a:pt x="7436505" y="9219680"/>
                  <a:pt x="7419679" y="9214838"/>
                  <a:pt x="7412397" y="9202848"/>
                </a:cubicBezTo>
                <a:cubicBezTo>
                  <a:pt x="7405114" y="9190856"/>
                  <a:pt x="7407375" y="9171715"/>
                  <a:pt x="7426620" y="9159531"/>
                </a:cubicBezTo>
                <a:close/>
                <a:moveTo>
                  <a:pt x="6690156" y="9159188"/>
                </a:moveTo>
                <a:cubicBezTo>
                  <a:pt x="6699025" y="9157038"/>
                  <a:pt x="6705578" y="9157929"/>
                  <a:pt x="6710747" y="9161433"/>
                </a:cubicBezTo>
                <a:cubicBezTo>
                  <a:pt x="6715916" y="9164934"/>
                  <a:pt x="6719700" y="9171045"/>
                  <a:pt x="6723031" y="9179333"/>
                </a:cubicBezTo>
                <a:cubicBezTo>
                  <a:pt x="6716082" y="9188462"/>
                  <a:pt x="6698343" y="9192762"/>
                  <a:pt x="6689870" y="9184892"/>
                </a:cubicBezTo>
                <a:cubicBezTo>
                  <a:pt x="6686030" y="9170939"/>
                  <a:pt x="6693487" y="9167477"/>
                  <a:pt x="6690156" y="9159188"/>
                </a:cubicBezTo>
                <a:close/>
                <a:moveTo>
                  <a:pt x="6670924" y="9151509"/>
                </a:moveTo>
                <a:cubicBezTo>
                  <a:pt x="6670781" y="9155166"/>
                  <a:pt x="6668664" y="9158782"/>
                  <a:pt x="6665324" y="9162191"/>
                </a:cubicBezTo>
                <a:cubicBezTo>
                  <a:pt x="6655308" y="9172417"/>
                  <a:pt x="6634304" y="9180773"/>
                  <a:pt x="6622741" y="9182674"/>
                </a:cubicBezTo>
                <a:cubicBezTo>
                  <a:pt x="6623303" y="9168053"/>
                  <a:pt x="6655503" y="9154044"/>
                  <a:pt x="6670924" y="9151509"/>
                </a:cubicBezTo>
                <a:close/>
                <a:moveTo>
                  <a:pt x="6586499" y="9146429"/>
                </a:moveTo>
                <a:cubicBezTo>
                  <a:pt x="6588040" y="9149370"/>
                  <a:pt x="6587682" y="9153385"/>
                  <a:pt x="6586069" y="9157920"/>
                </a:cubicBezTo>
                <a:cubicBezTo>
                  <a:pt x="6581233" y="9171524"/>
                  <a:pt x="6565100" y="9189797"/>
                  <a:pt x="6554981" y="9197745"/>
                </a:cubicBezTo>
                <a:cubicBezTo>
                  <a:pt x="6548823" y="9185979"/>
                  <a:pt x="6573008" y="9157023"/>
                  <a:pt x="6586499" y="9146429"/>
                </a:cubicBezTo>
                <a:close/>
                <a:moveTo>
                  <a:pt x="7308446" y="9135987"/>
                </a:moveTo>
                <a:cubicBezTo>
                  <a:pt x="7310301" y="9138744"/>
                  <a:pt x="7310370" y="9142742"/>
                  <a:pt x="7309233" y="9147371"/>
                </a:cubicBezTo>
                <a:cubicBezTo>
                  <a:pt x="7305825" y="9161254"/>
                  <a:pt x="7291577" y="9180819"/>
                  <a:pt x="7282270" y="9189620"/>
                </a:cubicBezTo>
                <a:cubicBezTo>
                  <a:pt x="7274847" y="9178591"/>
                  <a:pt x="7296038" y="9147722"/>
                  <a:pt x="7308446" y="9135987"/>
                </a:cubicBezTo>
                <a:close/>
                <a:moveTo>
                  <a:pt x="7565944" y="9132496"/>
                </a:moveTo>
                <a:lnTo>
                  <a:pt x="7575789" y="9151287"/>
                </a:lnTo>
                <a:lnTo>
                  <a:pt x="7582516" y="9144495"/>
                </a:lnTo>
                <a:cubicBezTo>
                  <a:pt x="7590363" y="9143287"/>
                  <a:pt x="7601151" y="9141626"/>
                  <a:pt x="7608068" y="9146778"/>
                </a:cubicBezTo>
                <a:cubicBezTo>
                  <a:pt x="7610375" y="9148497"/>
                  <a:pt x="7612249" y="9150972"/>
                  <a:pt x="7613443" y="9154473"/>
                </a:cubicBezTo>
                <a:cubicBezTo>
                  <a:pt x="7611260" y="9157759"/>
                  <a:pt x="7614307" y="9160239"/>
                  <a:pt x="7612123" y="9163523"/>
                </a:cubicBezTo>
                <a:cubicBezTo>
                  <a:pt x="7612123" y="9163523"/>
                  <a:pt x="7611463" y="9168047"/>
                  <a:pt x="7608568" y="9173284"/>
                </a:cubicBezTo>
                <a:lnTo>
                  <a:pt x="7596549" y="9183232"/>
                </a:lnTo>
                <a:lnTo>
                  <a:pt x="7610752" y="9207375"/>
                </a:lnTo>
                <a:cubicBezTo>
                  <a:pt x="7615008" y="9216580"/>
                  <a:pt x="7618442" y="9226980"/>
                  <a:pt x="7620468" y="9239479"/>
                </a:cubicBezTo>
                <a:cubicBezTo>
                  <a:pt x="7580145" y="9240942"/>
                  <a:pt x="7531508" y="9162700"/>
                  <a:pt x="7565944" y="9132496"/>
                </a:cubicBezTo>
                <a:close/>
                <a:moveTo>
                  <a:pt x="7011077" y="9130143"/>
                </a:moveTo>
                <a:lnTo>
                  <a:pt x="7014064" y="9132574"/>
                </a:lnTo>
                <a:cubicBezTo>
                  <a:pt x="7015010" y="9134615"/>
                  <a:pt x="7013970" y="9137907"/>
                  <a:pt x="7011847" y="9141750"/>
                </a:cubicBezTo>
                <a:cubicBezTo>
                  <a:pt x="7008664" y="9147514"/>
                  <a:pt x="7003038" y="9154514"/>
                  <a:pt x="6998004" y="9160383"/>
                </a:cubicBezTo>
                <a:lnTo>
                  <a:pt x="6988893" y="9170862"/>
                </a:lnTo>
                <a:lnTo>
                  <a:pt x="7007360" y="9154310"/>
                </a:lnTo>
                <a:cubicBezTo>
                  <a:pt x="7018277" y="9145721"/>
                  <a:pt x="7028584" y="9139565"/>
                  <a:pt x="7034525" y="9141282"/>
                </a:cubicBezTo>
                <a:cubicBezTo>
                  <a:pt x="7034352" y="9145149"/>
                  <a:pt x="7034179" y="9149013"/>
                  <a:pt x="7029985" y="9153022"/>
                </a:cubicBezTo>
                <a:cubicBezTo>
                  <a:pt x="7025795" y="9157030"/>
                  <a:pt x="7025968" y="9153166"/>
                  <a:pt x="7025795" y="9157030"/>
                </a:cubicBezTo>
                <a:cubicBezTo>
                  <a:pt x="7021602" y="9161038"/>
                  <a:pt x="7025620" y="9160896"/>
                  <a:pt x="7025620" y="9160896"/>
                </a:cubicBezTo>
                <a:cubicBezTo>
                  <a:pt x="7025620" y="9160896"/>
                  <a:pt x="7021602" y="9161038"/>
                  <a:pt x="7021602" y="9161038"/>
                </a:cubicBezTo>
                <a:cubicBezTo>
                  <a:pt x="7021602" y="9161038"/>
                  <a:pt x="7021602" y="9161038"/>
                  <a:pt x="7013218" y="9169056"/>
                </a:cubicBezTo>
                <a:cubicBezTo>
                  <a:pt x="7004658" y="9180938"/>
                  <a:pt x="7004485" y="9184804"/>
                  <a:pt x="7000119" y="9192677"/>
                </a:cubicBezTo>
                <a:cubicBezTo>
                  <a:pt x="6991735" y="9200694"/>
                  <a:pt x="6987717" y="9200838"/>
                  <a:pt x="6975314" y="9208998"/>
                </a:cubicBezTo>
                <a:cubicBezTo>
                  <a:pt x="6967452" y="9205420"/>
                  <a:pt x="6967452" y="9205420"/>
                  <a:pt x="6967626" y="9201553"/>
                </a:cubicBezTo>
                <a:cubicBezTo>
                  <a:pt x="6967452" y="9205420"/>
                  <a:pt x="6963432" y="9205563"/>
                  <a:pt x="6959240" y="9209570"/>
                </a:cubicBezTo>
                <a:cubicBezTo>
                  <a:pt x="6946316" y="9229328"/>
                  <a:pt x="6926574" y="9222312"/>
                  <a:pt x="6907178" y="9207566"/>
                </a:cubicBezTo>
                <a:cubicBezTo>
                  <a:pt x="6911369" y="9203558"/>
                  <a:pt x="6899664" y="9196256"/>
                  <a:pt x="6895992" y="9188669"/>
                </a:cubicBezTo>
                <a:cubicBezTo>
                  <a:pt x="6896514" y="9177073"/>
                  <a:pt x="6896862" y="9169343"/>
                  <a:pt x="6905246" y="9161325"/>
                </a:cubicBezTo>
                <a:cubicBezTo>
                  <a:pt x="6917822" y="9149299"/>
                  <a:pt x="6946299" y="9140566"/>
                  <a:pt x="6957832" y="9151732"/>
                </a:cubicBezTo>
                <a:cubicBezTo>
                  <a:pt x="6965606" y="9157244"/>
                  <a:pt x="6970369" y="9162864"/>
                  <a:pt x="6973122" y="9168555"/>
                </a:cubicBezTo>
                <a:lnTo>
                  <a:pt x="6974194" y="9174274"/>
                </a:lnTo>
                <a:lnTo>
                  <a:pt x="6976854" y="9160858"/>
                </a:lnTo>
                <a:cubicBezTo>
                  <a:pt x="6980150" y="9155901"/>
                  <a:pt x="6984938" y="9152159"/>
                  <a:pt x="6989727" y="9148417"/>
                </a:cubicBezTo>
                <a:cubicBezTo>
                  <a:pt x="6997106" y="9144237"/>
                  <a:pt x="6999304" y="9140932"/>
                  <a:pt x="7000711" y="9131893"/>
                </a:cubicBezTo>
                <a:cubicBezTo>
                  <a:pt x="7000711" y="9131893"/>
                  <a:pt x="7000711" y="9131893"/>
                  <a:pt x="7011077" y="9130143"/>
                </a:cubicBezTo>
                <a:close/>
                <a:moveTo>
                  <a:pt x="7579761" y="9121763"/>
                </a:moveTo>
                <a:cubicBezTo>
                  <a:pt x="7582347" y="9121274"/>
                  <a:pt x="7585665" y="9121382"/>
                  <a:pt x="7588427" y="9122331"/>
                </a:cubicBezTo>
                <a:cubicBezTo>
                  <a:pt x="7591186" y="9123280"/>
                  <a:pt x="7593386" y="9125071"/>
                  <a:pt x="7593736" y="9127946"/>
                </a:cubicBezTo>
                <a:cubicBezTo>
                  <a:pt x="7595551" y="9132016"/>
                  <a:pt x="7594433" y="9133699"/>
                  <a:pt x="7591934" y="9134907"/>
                </a:cubicBezTo>
                <a:cubicBezTo>
                  <a:pt x="7589436" y="9136114"/>
                  <a:pt x="7585557" y="9136848"/>
                  <a:pt x="7581854" y="9139019"/>
                </a:cubicBezTo>
                <a:close/>
                <a:moveTo>
                  <a:pt x="7388238" y="9114813"/>
                </a:moveTo>
                <a:cubicBezTo>
                  <a:pt x="7391286" y="9117292"/>
                  <a:pt x="7398230" y="9128033"/>
                  <a:pt x="7400427" y="9124728"/>
                </a:cubicBezTo>
                <a:cubicBezTo>
                  <a:pt x="7402339" y="9137743"/>
                  <a:pt x="7403016" y="9152615"/>
                  <a:pt x="7397884" y="9161328"/>
                </a:cubicBezTo>
                <a:cubicBezTo>
                  <a:pt x="7396172" y="9164233"/>
                  <a:pt x="7393817" y="9166454"/>
                  <a:pt x="7390645" y="9167693"/>
                </a:cubicBezTo>
                <a:cubicBezTo>
                  <a:pt x="7383205" y="9171823"/>
                  <a:pt x="7379308" y="9163560"/>
                  <a:pt x="7377606" y="9151992"/>
                </a:cubicBezTo>
                <a:cubicBezTo>
                  <a:pt x="7368962" y="9129682"/>
                  <a:pt x="7372505" y="9117290"/>
                  <a:pt x="7388238" y="9114813"/>
                </a:cubicBezTo>
                <a:close/>
                <a:moveTo>
                  <a:pt x="7873776" y="9083593"/>
                </a:moveTo>
                <a:cubicBezTo>
                  <a:pt x="7882014" y="9085112"/>
                  <a:pt x="7885780" y="9093359"/>
                  <a:pt x="7889544" y="9101608"/>
                </a:cubicBezTo>
                <a:cubicBezTo>
                  <a:pt x="7891810" y="9108635"/>
                  <a:pt x="7891072" y="9113221"/>
                  <a:pt x="7888461" y="9116281"/>
                </a:cubicBezTo>
                <a:cubicBezTo>
                  <a:pt x="7885848" y="9119339"/>
                  <a:pt x="7881362" y="9120874"/>
                  <a:pt x="7876124" y="9121796"/>
                </a:cubicBezTo>
                <a:cubicBezTo>
                  <a:pt x="7865648" y="9123644"/>
                  <a:pt x="7861884" y="9115395"/>
                  <a:pt x="7861884" y="9115395"/>
                </a:cubicBezTo>
                <a:cubicBezTo>
                  <a:pt x="7857356" y="9101342"/>
                  <a:pt x="7861066" y="9088805"/>
                  <a:pt x="7873776" y="9083593"/>
                </a:cubicBezTo>
                <a:close/>
                <a:moveTo>
                  <a:pt x="6607954" y="9080808"/>
                </a:moveTo>
                <a:cubicBezTo>
                  <a:pt x="6611544" y="9082927"/>
                  <a:pt x="6613748" y="9086313"/>
                  <a:pt x="6613226" y="9088229"/>
                </a:cubicBezTo>
                <a:cubicBezTo>
                  <a:pt x="6608199" y="9091379"/>
                  <a:pt x="6600234" y="9090014"/>
                  <a:pt x="6595207" y="9093163"/>
                </a:cubicBezTo>
                <a:cubicBezTo>
                  <a:pt x="6596251" y="9089331"/>
                  <a:pt x="6593314" y="9084817"/>
                  <a:pt x="6594357" y="9080985"/>
                </a:cubicBezTo>
                <a:cubicBezTo>
                  <a:pt x="6599384" y="9077835"/>
                  <a:pt x="6604363" y="9078688"/>
                  <a:pt x="6607954" y="9080808"/>
                </a:cubicBezTo>
                <a:close/>
                <a:moveTo>
                  <a:pt x="7595627" y="9073379"/>
                </a:moveTo>
                <a:cubicBezTo>
                  <a:pt x="7597291" y="9073459"/>
                  <a:pt x="7599325" y="9073842"/>
                  <a:pt x="7601909" y="9073398"/>
                </a:cubicBezTo>
                <a:cubicBezTo>
                  <a:pt x="7605978" y="9074163"/>
                  <a:pt x="7610240" y="9076358"/>
                  <a:pt x="7613583" y="9079078"/>
                </a:cubicBezTo>
                <a:cubicBezTo>
                  <a:pt x="7616925" y="9081797"/>
                  <a:pt x="7619346" y="9085040"/>
                  <a:pt x="7619734" y="9087901"/>
                </a:cubicBezTo>
                <a:cubicBezTo>
                  <a:pt x="7620507" y="9093623"/>
                  <a:pt x="7618311" y="9096927"/>
                  <a:pt x="7618311" y="9096927"/>
                </a:cubicBezTo>
                <a:cubicBezTo>
                  <a:pt x="7605780" y="9102009"/>
                  <a:pt x="7592472" y="9101366"/>
                  <a:pt x="7590150" y="9084200"/>
                </a:cubicBezTo>
                <a:cubicBezTo>
                  <a:pt x="7589376" y="9078477"/>
                  <a:pt x="7588601" y="9072757"/>
                  <a:pt x="7591573" y="9075174"/>
                </a:cubicBezTo>
                <a:cubicBezTo>
                  <a:pt x="7592671" y="9073521"/>
                  <a:pt x="7593963" y="9073299"/>
                  <a:pt x="7595627" y="9073379"/>
                </a:cubicBezTo>
                <a:close/>
                <a:moveTo>
                  <a:pt x="7400028" y="9068237"/>
                </a:moveTo>
                <a:cubicBezTo>
                  <a:pt x="7401601" y="9069515"/>
                  <a:pt x="7404490" y="9070633"/>
                  <a:pt x="7406721" y="9071831"/>
                </a:cubicBezTo>
                <a:cubicBezTo>
                  <a:pt x="7408954" y="9073028"/>
                  <a:pt x="7410525" y="9074308"/>
                  <a:pt x="7409459" y="9075909"/>
                </a:cubicBezTo>
                <a:cubicBezTo>
                  <a:pt x="7412604" y="9078468"/>
                  <a:pt x="7408342" y="9084878"/>
                  <a:pt x="7408342" y="9084878"/>
                </a:cubicBezTo>
                <a:cubicBezTo>
                  <a:pt x="7411486" y="9087435"/>
                  <a:pt x="7414630" y="9089993"/>
                  <a:pt x="7415644" y="9095755"/>
                </a:cubicBezTo>
                <a:cubicBezTo>
                  <a:pt x="7410369" y="9096403"/>
                  <a:pt x="7413512" y="9098959"/>
                  <a:pt x="7411381" y="9102163"/>
                </a:cubicBezTo>
                <a:cubicBezTo>
                  <a:pt x="7410369" y="9096403"/>
                  <a:pt x="7400937" y="9088728"/>
                  <a:pt x="7396781" y="9080408"/>
                </a:cubicBezTo>
                <a:cubicBezTo>
                  <a:pt x="7398911" y="9077204"/>
                  <a:pt x="7397897" y="9071442"/>
                  <a:pt x="7400028" y="9068237"/>
                </a:cubicBezTo>
                <a:close/>
                <a:moveTo>
                  <a:pt x="7368390" y="9061632"/>
                </a:moveTo>
                <a:cubicBezTo>
                  <a:pt x="7368390" y="9061632"/>
                  <a:pt x="7372160" y="9069989"/>
                  <a:pt x="7372160" y="9069989"/>
                </a:cubicBezTo>
                <a:cubicBezTo>
                  <a:pt x="7373647" y="9081779"/>
                  <a:pt x="7374391" y="9087675"/>
                  <a:pt x="7378159" y="9096032"/>
                </a:cubicBezTo>
                <a:cubicBezTo>
                  <a:pt x="7370570" y="9100437"/>
                  <a:pt x="7367543" y="9097974"/>
                  <a:pt x="7366800" y="9092080"/>
                </a:cubicBezTo>
                <a:cubicBezTo>
                  <a:pt x="7366800" y="9092080"/>
                  <a:pt x="7366057" y="9086185"/>
                  <a:pt x="7365314" y="9080290"/>
                </a:cubicBezTo>
                <a:cubicBezTo>
                  <a:pt x="7364568" y="9074394"/>
                  <a:pt x="7361544" y="9071933"/>
                  <a:pt x="7361544" y="9071933"/>
                </a:cubicBezTo>
                <a:cubicBezTo>
                  <a:pt x="7360802" y="9066037"/>
                  <a:pt x="7363083" y="9062603"/>
                  <a:pt x="7368390" y="9061632"/>
                </a:cubicBezTo>
                <a:close/>
                <a:moveTo>
                  <a:pt x="6691319" y="9042022"/>
                </a:moveTo>
                <a:cubicBezTo>
                  <a:pt x="6695678" y="9048785"/>
                  <a:pt x="6707421" y="9045533"/>
                  <a:pt x="6716698" y="9049190"/>
                </a:cubicBezTo>
                <a:cubicBezTo>
                  <a:pt x="6719790" y="9050409"/>
                  <a:pt x="6722608" y="9052396"/>
                  <a:pt x="6724787" y="9055778"/>
                </a:cubicBezTo>
                <a:cubicBezTo>
                  <a:pt x="6722698" y="9063442"/>
                  <a:pt x="6721654" y="9067274"/>
                  <a:pt x="6715616" y="9074262"/>
                </a:cubicBezTo>
                <a:cubicBezTo>
                  <a:pt x="6676701" y="9095669"/>
                  <a:pt x="6660079" y="9080788"/>
                  <a:pt x="6655084" y="9083943"/>
                </a:cubicBezTo>
                <a:cubicBezTo>
                  <a:pt x="6646365" y="9070415"/>
                  <a:pt x="6656356" y="9064106"/>
                  <a:pt x="6668432" y="9050132"/>
                </a:cubicBezTo>
                <a:cubicBezTo>
                  <a:pt x="6671339" y="9054641"/>
                  <a:pt x="6686325" y="9045177"/>
                  <a:pt x="6691319" y="9042022"/>
                </a:cubicBezTo>
                <a:close/>
                <a:moveTo>
                  <a:pt x="7748005" y="9023482"/>
                </a:moveTo>
                <a:cubicBezTo>
                  <a:pt x="7801055" y="9019824"/>
                  <a:pt x="7855818" y="9034506"/>
                  <a:pt x="7870833" y="9064874"/>
                </a:cubicBezTo>
                <a:cubicBezTo>
                  <a:pt x="7774767" y="9099341"/>
                  <a:pt x="7718321" y="9076685"/>
                  <a:pt x="7635460" y="9092110"/>
                </a:cubicBezTo>
                <a:cubicBezTo>
                  <a:pt x="7643623" y="9049133"/>
                  <a:pt x="7694958" y="9027140"/>
                  <a:pt x="7748005" y="9023482"/>
                </a:cubicBezTo>
                <a:close/>
                <a:moveTo>
                  <a:pt x="6702571" y="9007368"/>
                </a:moveTo>
                <a:cubicBezTo>
                  <a:pt x="6705180" y="9006946"/>
                  <a:pt x="6710612" y="9007546"/>
                  <a:pt x="6715493" y="9008971"/>
                </a:cubicBezTo>
                <a:cubicBezTo>
                  <a:pt x="6720372" y="9010395"/>
                  <a:pt x="6724704" y="9012647"/>
                  <a:pt x="6725118" y="9015530"/>
                </a:cubicBezTo>
                <a:cubicBezTo>
                  <a:pt x="6725949" y="9021296"/>
                  <a:pt x="6723751" y="9024601"/>
                  <a:pt x="6721555" y="9027905"/>
                </a:cubicBezTo>
                <a:cubicBezTo>
                  <a:pt x="6714134" y="9032054"/>
                  <a:pt x="6706715" y="9036200"/>
                  <a:pt x="6699296" y="9040349"/>
                </a:cubicBezTo>
                <a:cubicBezTo>
                  <a:pt x="6683628" y="9042878"/>
                  <a:pt x="6667960" y="9045406"/>
                  <a:pt x="6663276" y="9031410"/>
                </a:cubicBezTo>
                <a:cubicBezTo>
                  <a:pt x="6678115" y="9023116"/>
                  <a:pt x="6687730" y="9015662"/>
                  <a:pt x="6702571" y="9007368"/>
                </a:cubicBezTo>
                <a:close/>
                <a:moveTo>
                  <a:pt x="7283161" y="9002012"/>
                </a:moveTo>
                <a:cubicBezTo>
                  <a:pt x="7287028" y="9005687"/>
                  <a:pt x="7286855" y="9009507"/>
                  <a:pt x="7286684" y="9013328"/>
                </a:cubicBezTo>
                <a:lnTo>
                  <a:pt x="7274632" y="9034728"/>
                </a:lnTo>
                <a:lnTo>
                  <a:pt x="7283894" y="9039771"/>
                </a:lnTo>
                <a:cubicBezTo>
                  <a:pt x="7289145" y="9044953"/>
                  <a:pt x="7291622" y="9050213"/>
                  <a:pt x="7292443" y="9055191"/>
                </a:cubicBezTo>
                <a:lnTo>
                  <a:pt x="7291932" y="9060292"/>
                </a:lnTo>
                <a:lnTo>
                  <a:pt x="7296622" y="9059982"/>
                </a:lnTo>
                <a:cubicBezTo>
                  <a:pt x="7299812" y="9062175"/>
                  <a:pt x="7302320" y="9067279"/>
                  <a:pt x="7303086" y="9076755"/>
                </a:cubicBezTo>
                <a:lnTo>
                  <a:pt x="7289569" y="9080474"/>
                </a:lnTo>
                <a:lnTo>
                  <a:pt x="7289896" y="9085308"/>
                </a:lnTo>
                <a:lnTo>
                  <a:pt x="7292861" y="9087047"/>
                </a:lnTo>
                <a:cubicBezTo>
                  <a:pt x="7292280" y="9090909"/>
                  <a:pt x="7295104" y="9098866"/>
                  <a:pt x="7298510" y="9102965"/>
                </a:cubicBezTo>
                <a:cubicBezTo>
                  <a:pt x="7294523" y="9102727"/>
                  <a:pt x="7290536" y="9102490"/>
                  <a:pt x="7289955" y="9106350"/>
                </a:cubicBezTo>
                <a:cubicBezTo>
                  <a:pt x="7286549" y="9102252"/>
                  <a:pt x="7284992" y="9099238"/>
                  <a:pt x="7283861" y="9096736"/>
                </a:cubicBezTo>
                <a:lnTo>
                  <a:pt x="7282944" y="9095041"/>
                </a:lnTo>
                <a:lnTo>
                  <a:pt x="7279175" y="9093317"/>
                </a:lnTo>
                <a:lnTo>
                  <a:pt x="7277261" y="9090777"/>
                </a:lnTo>
                <a:lnTo>
                  <a:pt x="7276334" y="9089959"/>
                </a:lnTo>
                <a:cubicBezTo>
                  <a:pt x="7276334" y="9089959"/>
                  <a:pt x="7276334" y="9089959"/>
                  <a:pt x="7267198" y="9097204"/>
                </a:cubicBezTo>
                <a:cubicBezTo>
                  <a:pt x="7267198" y="9097204"/>
                  <a:pt x="7244940" y="9111459"/>
                  <a:pt x="7227331" y="9094829"/>
                </a:cubicBezTo>
                <a:cubicBezTo>
                  <a:pt x="7231901" y="9091206"/>
                  <a:pt x="7211467" y="9066618"/>
                  <a:pt x="7221767" y="9051650"/>
                </a:cubicBezTo>
                <a:cubicBezTo>
                  <a:pt x="7226915" y="9044166"/>
                  <a:pt x="7231485" y="9040544"/>
                  <a:pt x="7236633" y="9033059"/>
                </a:cubicBezTo>
                <a:lnTo>
                  <a:pt x="7247697" y="9031567"/>
                </a:lnTo>
                <a:lnTo>
                  <a:pt x="7258577" y="9010515"/>
                </a:lnTo>
                <a:cubicBezTo>
                  <a:pt x="7262789" y="9006551"/>
                  <a:pt x="7279292" y="8998335"/>
                  <a:pt x="7283161" y="9002012"/>
                </a:cubicBezTo>
                <a:close/>
                <a:moveTo>
                  <a:pt x="7968319" y="8957929"/>
                </a:moveTo>
                <a:cubicBezTo>
                  <a:pt x="7975907" y="8956694"/>
                  <a:pt x="7984918" y="8957339"/>
                  <a:pt x="7996641" y="8964640"/>
                </a:cubicBezTo>
                <a:cubicBezTo>
                  <a:pt x="8019914" y="8983107"/>
                  <a:pt x="7998753" y="9007015"/>
                  <a:pt x="8002776" y="9006873"/>
                </a:cubicBezTo>
                <a:cubicBezTo>
                  <a:pt x="8006626" y="9010594"/>
                  <a:pt x="8006626" y="9010594"/>
                  <a:pt x="8010650" y="9010450"/>
                </a:cubicBezTo>
                <a:cubicBezTo>
                  <a:pt x="8010476" y="9014316"/>
                  <a:pt x="8014152" y="9021903"/>
                  <a:pt x="8018002" y="9025625"/>
                </a:cubicBezTo>
                <a:cubicBezTo>
                  <a:pt x="8013979" y="9025769"/>
                  <a:pt x="8009954" y="9025912"/>
                  <a:pt x="8009780" y="9029777"/>
                </a:cubicBezTo>
                <a:cubicBezTo>
                  <a:pt x="8002080" y="9022332"/>
                  <a:pt x="8002255" y="9018468"/>
                  <a:pt x="7998405" y="9014746"/>
                </a:cubicBezTo>
                <a:cubicBezTo>
                  <a:pt x="7998231" y="9018611"/>
                  <a:pt x="7994381" y="9014889"/>
                  <a:pt x="7994381" y="9014889"/>
                </a:cubicBezTo>
                <a:cubicBezTo>
                  <a:pt x="7994381" y="9014889"/>
                  <a:pt x="7994381" y="9014889"/>
                  <a:pt x="7985985" y="9022906"/>
                </a:cubicBezTo>
                <a:cubicBezTo>
                  <a:pt x="7985985" y="9022906"/>
                  <a:pt x="7965169" y="9039084"/>
                  <a:pt x="7945746" y="9024340"/>
                </a:cubicBezTo>
                <a:cubicBezTo>
                  <a:pt x="7949944" y="9020331"/>
                  <a:pt x="7926844" y="8998000"/>
                  <a:pt x="7935588" y="8982250"/>
                </a:cubicBezTo>
                <a:cubicBezTo>
                  <a:pt x="7939959" y="8974376"/>
                  <a:pt x="7944157" y="8970368"/>
                  <a:pt x="7948528" y="8962493"/>
                </a:cubicBezTo>
                <a:cubicBezTo>
                  <a:pt x="7954564" y="8962278"/>
                  <a:pt x="7960731" y="8959164"/>
                  <a:pt x="7968319" y="8957929"/>
                </a:cubicBezTo>
                <a:close/>
                <a:moveTo>
                  <a:pt x="7271409" y="8954425"/>
                </a:moveTo>
                <a:cubicBezTo>
                  <a:pt x="7228531" y="9008047"/>
                  <a:pt x="7143878" y="9013109"/>
                  <a:pt x="7072931" y="9031555"/>
                </a:cubicBezTo>
                <a:cubicBezTo>
                  <a:pt x="7073676" y="9017847"/>
                  <a:pt x="7064072" y="9010693"/>
                  <a:pt x="7069662" y="8989503"/>
                </a:cubicBezTo>
                <a:cubicBezTo>
                  <a:pt x="7143314" y="8982580"/>
                  <a:pt x="7210156" y="8957908"/>
                  <a:pt x="7271409" y="8954425"/>
                </a:cubicBezTo>
                <a:close/>
                <a:moveTo>
                  <a:pt x="8223693" y="8943276"/>
                </a:moveTo>
                <a:cubicBezTo>
                  <a:pt x="8227272" y="8942677"/>
                  <a:pt x="8232201" y="8945006"/>
                  <a:pt x="8237282" y="8948361"/>
                </a:cubicBezTo>
                <a:cubicBezTo>
                  <a:pt x="8242366" y="8951715"/>
                  <a:pt x="8247599" y="8956096"/>
                  <a:pt x="8251787" y="8959602"/>
                </a:cubicBezTo>
                <a:cubicBezTo>
                  <a:pt x="8253617" y="8971909"/>
                  <a:pt x="8248289" y="8985415"/>
                  <a:pt x="8238773" y="8995417"/>
                </a:cubicBezTo>
                <a:cubicBezTo>
                  <a:pt x="8222023" y="8981399"/>
                  <a:pt x="8219584" y="8964988"/>
                  <a:pt x="8223693" y="8943276"/>
                </a:cubicBezTo>
                <a:close/>
                <a:moveTo>
                  <a:pt x="6899957" y="8939725"/>
                </a:moveTo>
                <a:lnTo>
                  <a:pt x="6903907" y="8939961"/>
                </a:lnTo>
                <a:cubicBezTo>
                  <a:pt x="6905741" y="8941032"/>
                  <a:pt x="6906259" y="8944191"/>
                  <a:pt x="6906002" y="8948387"/>
                </a:cubicBezTo>
                <a:cubicBezTo>
                  <a:pt x="6905227" y="8960971"/>
                  <a:pt x="6897443" y="8982883"/>
                  <a:pt x="6897014" y="8985744"/>
                </a:cubicBezTo>
                <a:lnTo>
                  <a:pt x="6895920" y="8993002"/>
                </a:lnTo>
                <a:lnTo>
                  <a:pt x="6959797" y="9003975"/>
                </a:lnTo>
                <a:cubicBezTo>
                  <a:pt x="6954076" y="9019901"/>
                  <a:pt x="6943316" y="9030189"/>
                  <a:pt x="6929843" y="9035855"/>
                </a:cubicBezTo>
                <a:cubicBezTo>
                  <a:pt x="6889427" y="9052838"/>
                  <a:pt x="6824564" y="9028195"/>
                  <a:pt x="6797836" y="8989241"/>
                </a:cubicBezTo>
                <a:cubicBezTo>
                  <a:pt x="6809541" y="8986889"/>
                  <a:pt x="6821554" y="8985952"/>
                  <a:pt x="6833977" y="8986041"/>
                </a:cubicBezTo>
                <a:cubicBezTo>
                  <a:pt x="6846401" y="8986131"/>
                  <a:pt x="6859236" y="8987245"/>
                  <a:pt x="6872590" y="8988994"/>
                </a:cubicBezTo>
                <a:lnTo>
                  <a:pt x="6883921" y="8990941"/>
                </a:lnTo>
                <a:lnTo>
                  <a:pt x="6881498" y="8982895"/>
                </a:lnTo>
                <a:cubicBezTo>
                  <a:pt x="6882360" y="8977172"/>
                  <a:pt x="6885197" y="8971567"/>
                  <a:pt x="6888035" y="8965961"/>
                </a:cubicBezTo>
                <a:cubicBezTo>
                  <a:pt x="6893134" y="8958567"/>
                  <a:pt x="6893708" y="8954751"/>
                  <a:pt x="6890908" y="8946884"/>
                </a:cubicBezTo>
                <a:cubicBezTo>
                  <a:pt x="6890908" y="8946884"/>
                  <a:pt x="6890908" y="8946884"/>
                  <a:pt x="6899957" y="8939725"/>
                </a:cubicBezTo>
                <a:close/>
                <a:moveTo>
                  <a:pt x="6678863" y="8933349"/>
                </a:moveTo>
                <a:cubicBezTo>
                  <a:pt x="6681271" y="8932786"/>
                  <a:pt x="6682227" y="8932752"/>
                  <a:pt x="6682140" y="8934662"/>
                </a:cubicBezTo>
                <a:cubicBezTo>
                  <a:pt x="6685960" y="8934527"/>
                  <a:pt x="6685787" y="8938346"/>
                  <a:pt x="6681968" y="8938482"/>
                </a:cubicBezTo>
                <a:cubicBezTo>
                  <a:pt x="6677806" y="8946258"/>
                  <a:pt x="6670510" y="8938889"/>
                  <a:pt x="6666860" y="8935206"/>
                </a:cubicBezTo>
                <a:cubicBezTo>
                  <a:pt x="6672590" y="8935002"/>
                  <a:pt x="6676453" y="8933911"/>
                  <a:pt x="6678863" y="8933349"/>
                </a:cubicBezTo>
                <a:close/>
                <a:moveTo>
                  <a:pt x="7114843" y="8918302"/>
                </a:moveTo>
                <a:cubicBezTo>
                  <a:pt x="7115671" y="8924068"/>
                  <a:pt x="7116503" y="8929833"/>
                  <a:pt x="7118699" y="8926530"/>
                </a:cubicBezTo>
                <a:cubicBezTo>
                  <a:pt x="7119527" y="8932296"/>
                  <a:pt x="7118843" y="8936831"/>
                  <a:pt x="7117025" y="8940444"/>
                </a:cubicBezTo>
                <a:cubicBezTo>
                  <a:pt x="7115207" y="8944056"/>
                  <a:pt x="7112253" y="8946746"/>
                  <a:pt x="7108544" y="8948819"/>
                </a:cubicBezTo>
                <a:cubicBezTo>
                  <a:pt x="7103320" y="8949663"/>
                  <a:pt x="7097269" y="8944740"/>
                  <a:pt x="7090388" y="8934049"/>
                </a:cubicBezTo>
                <a:cubicBezTo>
                  <a:pt x="7091755" y="8924977"/>
                  <a:pt x="7107424" y="8922448"/>
                  <a:pt x="7114843" y="8918302"/>
                </a:cubicBezTo>
                <a:close/>
                <a:moveTo>
                  <a:pt x="7604926" y="8902134"/>
                </a:moveTo>
                <a:cubicBezTo>
                  <a:pt x="7606877" y="8903017"/>
                  <a:pt x="7607735" y="8906087"/>
                  <a:pt x="7607922" y="8910251"/>
                </a:cubicBezTo>
                <a:cubicBezTo>
                  <a:pt x="7608478" y="8922746"/>
                  <a:pt x="7602993" y="8945111"/>
                  <a:pt x="7602865" y="8947974"/>
                </a:cubicBezTo>
                <a:cubicBezTo>
                  <a:pt x="7602865" y="8947974"/>
                  <a:pt x="7602693" y="8951793"/>
                  <a:pt x="7602520" y="8955615"/>
                </a:cubicBezTo>
                <a:cubicBezTo>
                  <a:pt x="7598361" y="8959577"/>
                  <a:pt x="7594374" y="8959719"/>
                  <a:pt x="7594202" y="8963539"/>
                </a:cubicBezTo>
                <a:cubicBezTo>
                  <a:pt x="7582757" y="8952505"/>
                  <a:pt x="7587260" y="8940903"/>
                  <a:pt x="7591763" y="8929301"/>
                </a:cubicBezTo>
                <a:cubicBezTo>
                  <a:pt x="7596094" y="8921518"/>
                  <a:pt x="7596264" y="8917698"/>
                  <a:pt x="7592622" y="8910200"/>
                </a:cubicBezTo>
                <a:cubicBezTo>
                  <a:pt x="7592622" y="8910200"/>
                  <a:pt x="7592622" y="8910200"/>
                  <a:pt x="7600941" y="8902276"/>
                </a:cubicBezTo>
                <a:close/>
                <a:moveTo>
                  <a:pt x="7151319" y="8877706"/>
                </a:moveTo>
                <a:cubicBezTo>
                  <a:pt x="7155201" y="8877938"/>
                  <a:pt x="7155201" y="8877938"/>
                  <a:pt x="7155201" y="8877938"/>
                </a:cubicBezTo>
                <a:cubicBezTo>
                  <a:pt x="7150544" y="8889359"/>
                  <a:pt x="7158658" y="8903733"/>
                  <a:pt x="7158504" y="8918166"/>
                </a:cubicBezTo>
                <a:lnTo>
                  <a:pt x="7157020" y="8923939"/>
                </a:lnTo>
                <a:lnTo>
                  <a:pt x="7158789" y="8942399"/>
                </a:lnTo>
                <a:cubicBezTo>
                  <a:pt x="7151681" y="8951734"/>
                  <a:pt x="7144014" y="8955237"/>
                  <a:pt x="7130489" y="8953299"/>
                </a:cubicBezTo>
                <a:cubicBezTo>
                  <a:pt x="7123512" y="8936198"/>
                  <a:pt x="7124072" y="8942028"/>
                  <a:pt x="7124764" y="8921422"/>
                </a:cubicBezTo>
                <a:lnTo>
                  <a:pt x="7149677" y="8919580"/>
                </a:lnTo>
                <a:lnTo>
                  <a:pt x="7147634" y="8898934"/>
                </a:lnTo>
                <a:cubicBezTo>
                  <a:pt x="7148748" y="8888277"/>
                  <a:pt x="7151028" y="8879639"/>
                  <a:pt x="7151319" y="8877706"/>
                </a:cubicBezTo>
                <a:close/>
                <a:moveTo>
                  <a:pt x="7171688" y="8870521"/>
                </a:moveTo>
                <a:cubicBezTo>
                  <a:pt x="7204302" y="8899683"/>
                  <a:pt x="7180442" y="8921592"/>
                  <a:pt x="7198497" y="8938221"/>
                </a:cubicBezTo>
                <a:cubicBezTo>
                  <a:pt x="7189766" y="8941590"/>
                  <a:pt x="7189766" y="8941590"/>
                  <a:pt x="7182196" y="8937251"/>
                </a:cubicBezTo>
                <a:cubicBezTo>
                  <a:pt x="7182776" y="8933397"/>
                  <a:pt x="7178701" y="8933155"/>
                  <a:pt x="7183356" y="8929543"/>
                </a:cubicBezTo>
                <a:cubicBezTo>
                  <a:pt x="7172293" y="8921107"/>
                  <a:pt x="7165290" y="8885693"/>
                  <a:pt x="7171688" y="8870521"/>
                </a:cubicBezTo>
                <a:close/>
                <a:moveTo>
                  <a:pt x="6857149" y="8851218"/>
                </a:moveTo>
                <a:cubicBezTo>
                  <a:pt x="6856378" y="8866146"/>
                  <a:pt x="6857114" y="8871928"/>
                  <a:pt x="6855612" y="8881075"/>
                </a:cubicBezTo>
                <a:cubicBezTo>
                  <a:pt x="6858583" y="8883492"/>
                  <a:pt x="6861552" y="8885908"/>
                  <a:pt x="6862287" y="8891690"/>
                </a:cubicBezTo>
                <a:cubicBezTo>
                  <a:pt x="6863756" y="8903255"/>
                  <a:pt x="6856312" y="8907567"/>
                  <a:pt x="6854808" y="8916713"/>
                </a:cubicBezTo>
                <a:cubicBezTo>
                  <a:pt x="6849600" y="8917662"/>
                  <a:pt x="6841422" y="8916192"/>
                  <a:pt x="6839955" y="8904628"/>
                </a:cubicBezTo>
                <a:cubicBezTo>
                  <a:pt x="6835516" y="8890648"/>
                  <a:pt x="6842226" y="8880553"/>
                  <a:pt x="6851905" y="8872876"/>
                </a:cubicBezTo>
                <a:cubicBezTo>
                  <a:pt x="6853410" y="8863728"/>
                  <a:pt x="6849705" y="8855530"/>
                  <a:pt x="6857149" y="8851218"/>
                </a:cubicBezTo>
                <a:close/>
                <a:moveTo>
                  <a:pt x="8173312" y="8851172"/>
                </a:moveTo>
                <a:cubicBezTo>
                  <a:pt x="8174042" y="8856706"/>
                  <a:pt x="8174042" y="8856706"/>
                  <a:pt x="8179033" y="8855827"/>
                </a:cubicBezTo>
                <a:cubicBezTo>
                  <a:pt x="8179033" y="8855827"/>
                  <a:pt x="8179033" y="8855827"/>
                  <a:pt x="8181164" y="8852622"/>
                </a:cubicBezTo>
                <a:cubicBezTo>
                  <a:pt x="8184025" y="8854951"/>
                  <a:pt x="8181896" y="8858156"/>
                  <a:pt x="8184755" y="8860483"/>
                </a:cubicBezTo>
                <a:cubicBezTo>
                  <a:pt x="8184755" y="8860483"/>
                  <a:pt x="8182625" y="8863688"/>
                  <a:pt x="8182625" y="8863688"/>
                </a:cubicBezTo>
                <a:cubicBezTo>
                  <a:pt x="8184054" y="8864852"/>
                  <a:pt x="8184054" y="8864852"/>
                  <a:pt x="8182808" y="8865071"/>
                </a:cubicBezTo>
                <a:cubicBezTo>
                  <a:pt x="8181560" y="8865290"/>
                  <a:pt x="8179065" y="8865728"/>
                  <a:pt x="8175504" y="8867768"/>
                </a:cubicBezTo>
                <a:cubicBezTo>
                  <a:pt x="8170513" y="8868647"/>
                  <a:pt x="8168382" y="8871850"/>
                  <a:pt x="8167652" y="8866318"/>
                </a:cubicBezTo>
                <a:cubicBezTo>
                  <a:pt x="8166922" y="8860786"/>
                  <a:pt x="8166922" y="8860786"/>
                  <a:pt x="8173312" y="8851172"/>
                </a:cubicBezTo>
                <a:close/>
                <a:moveTo>
                  <a:pt x="8115459" y="8842697"/>
                </a:moveTo>
                <a:cubicBezTo>
                  <a:pt x="8127358" y="8842070"/>
                  <a:pt x="8139778" y="8844149"/>
                  <a:pt x="8153183" y="8851257"/>
                </a:cubicBezTo>
                <a:cubicBezTo>
                  <a:pt x="8144773" y="8871364"/>
                  <a:pt x="8112910" y="8887083"/>
                  <a:pt x="8081169" y="8890832"/>
                </a:cubicBezTo>
                <a:cubicBezTo>
                  <a:pt x="8049431" y="8894583"/>
                  <a:pt x="8017812" y="8886365"/>
                  <a:pt x="8009887" y="8858600"/>
                </a:cubicBezTo>
                <a:cubicBezTo>
                  <a:pt x="8048746" y="8870802"/>
                  <a:pt x="8079760" y="8844577"/>
                  <a:pt x="8115459" y="8842697"/>
                </a:cubicBezTo>
                <a:close/>
                <a:moveTo>
                  <a:pt x="7850406" y="8817109"/>
                </a:moveTo>
                <a:cubicBezTo>
                  <a:pt x="7846945" y="8828822"/>
                  <a:pt x="7856609" y="8842241"/>
                  <a:pt x="7857984" y="8856500"/>
                </a:cubicBezTo>
                <a:cubicBezTo>
                  <a:pt x="7858441" y="8861253"/>
                  <a:pt x="7857978" y="8866099"/>
                  <a:pt x="7855803" y="8871006"/>
                </a:cubicBezTo>
                <a:cubicBezTo>
                  <a:pt x="7855803" y="8871006"/>
                  <a:pt x="7855803" y="8871006"/>
                  <a:pt x="7855977" y="8867136"/>
                </a:cubicBezTo>
                <a:cubicBezTo>
                  <a:pt x="7855977" y="8867136"/>
                  <a:pt x="7855803" y="8871006"/>
                  <a:pt x="7851885" y="8871146"/>
                </a:cubicBezTo>
                <a:cubicBezTo>
                  <a:pt x="7841003" y="8852214"/>
                  <a:pt x="7846313" y="8821117"/>
                  <a:pt x="7846489" y="8817248"/>
                </a:cubicBezTo>
                <a:cubicBezTo>
                  <a:pt x="7850406" y="8817109"/>
                  <a:pt x="7850406" y="8817109"/>
                  <a:pt x="7850406" y="8817109"/>
                </a:cubicBezTo>
                <a:close/>
                <a:moveTo>
                  <a:pt x="7866156" y="8808226"/>
                </a:moveTo>
                <a:cubicBezTo>
                  <a:pt x="7901959" y="8833917"/>
                  <a:pt x="7880351" y="8857802"/>
                  <a:pt x="7900222" y="8872504"/>
                </a:cubicBezTo>
                <a:cubicBezTo>
                  <a:pt x="7891823" y="8876657"/>
                  <a:pt x="7891823" y="8876657"/>
                  <a:pt x="7883771" y="8873091"/>
                </a:cubicBezTo>
                <a:cubicBezTo>
                  <a:pt x="7883945" y="8869232"/>
                  <a:pt x="7879832" y="8869379"/>
                  <a:pt x="7884118" y="8865374"/>
                </a:cubicBezTo>
                <a:cubicBezTo>
                  <a:pt x="7872126" y="8858096"/>
                  <a:pt x="7861349" y="8823807"/>
                  <a:pt x="7866156" y="8808226"/>
                </a:cubicBezTo>
                <a:close/>
                <a:moveTo>
                  <a:pt x="8291307" y="8801739"/>
                </a:moveTo>
                <a:cubicBezTo>
                  <a:pt x="8300957" y="8800651"/>
                  <a:pt x="8309575" y="8800773"/>
                  <a:pt x="8319244" y="8808043"/>
                </a:cubicBezTo>
                <a:cubicBezTo>
                  <a:pt x="8319853" y="8847832"/>
                  <a:pt x="8269974" y="8856815"/>
                  <a:pt x="8255994" y="8834908"/>
                </a:cubicBezTo>
                <a:cubicBezTo>
                  <a:pt x="8251335" y="8827604"/>
                  <a:pt x="8250664" y="8816870"/>
                  <a:pt x="8257181" y="8802700"/>
                </a:cubicBezTo>
                <a:cubicBezTo>
                  <a:pt x="8270976" y="8805126"/>
                  <a:pt x="8281657" y="8802827"/>
                  <a:pt x="8291307" y="8801739"/>
                </a:cubicBezTo>
                <a:close/>
                <a:moveTo>
                  <a:pt x="7312091" y="8797453"/>
                </a:moveTo>
                <a:cubicBezTo>
                  <a:pt x="7319498" y="8808840"/>
                  <a:pt x="7323289" y="8812589"/>
                  <a:pt x="7326906" y="8820225"/>
                </a:cubicBezTo>
                <a:cubicBezTo>
                  <a:pt x="7330873" y="8820084"/>
                  <a:pt x="7334839" y="8819943"/>
                  <a:pt x="7338631" y="8823691"/>
                </a:cubicBezTo>
                <a:cubicBezTo>
                  <a:pt x="7346214" y="8831187"/>
                  <a:pt x="7341896" y="8839108"/>
                  <a:pt x="7345513" y="8846745"/>
                </a:cubicBezTo>
                <a:cubicBezTo>
                  <a:pt x="7341372" y="8850776"/>
                  <a:pt x="7333263" y="8854948"/>
                  <a:pt x="7325682" y="8847453"/>
                </a:cubicBezTo>
                <a:cubicBezTo>
                  <a:pt x="7314132" y="8840097"/>
                  <a:pt x="7314658" y="8828428"/>
                  <a:pt x="7319148" y="8816618"/>
                </a:cubicBezTo>
                <a:cubicBezTo>
                  <a:pt x="7315531" y="8808980"/>
                  <a:pt x="7307773" y="8805374"/>
                  <a:pt x="7312091" y="8797453"/>
                </a:cubicBezTo>
                <a:close/>
                <a:moveTo>
                  <a:pt x="7452771" y="8794032"/>
                </a:moveTo>
                <a:cubicBezTo>
                  <a:pt x="7489610" y="8786802"/>
                  <a:pt x="7538589" y="8797747"/>
                  <a:pt x="7561293" y="8826189"/>
                </a:cubicBezTo>
                <a:cubicBezTo>
                  <a:pt x="7556273" y="8843624"/>
                  <a:pt x="7548018" y="8855524"/>
                  <a:pt x="7537640" y="8863472"/>
                </a:cubicBezTo>
                <a:lnTo>
                  <a:pt x="7507228" y="8874813"/>
                </a:lnTo>
                <a:lnTo>
                  <a:pt x="7530992" y="8887965"/>
                </a:lnTo>
                <a:cubicBezTo>
                  <a:pt x="7544327" y="8900734"/>
                  <a:pt x="7555106" y="8915998"/>
                  <a:pt x="7561843" y="8933582"/>
                </a:cubicBezTo>
                <a:lnTo>
                  <a:pt x="7539998" y="8930024"/>
                </a:lnTo>
                <a:lnTo>
                  <a:pt x="7542593" y="8932186"/>
                </a:lnTo>
                <a:cubicBezTo>
                  <a:pt x="7552621" y="8968251"/>
                  <a:pt x="7506593" y="9025369"/>
                  <a:pt x="7491181" y="9037167"/>
                </a:cubicBezTo>
                <a:cubicBezTo>
                  <a:pt x="7462233" y="9013973"/>
                  <a:pt x="7461499" y="8996712"/>
                  <a:pt x="7470806" y="8977435"/>
                </a:cubicBezTo>
                <a:lnTo>
                  <a:pt x="7472968" y="8973540"/>
                </a:lnTo>
                <a:lnTo>
                  <a:pt x="7466648" y="8973081"/>
                </a:lnTo>
                <a:cubicBezTo>
                  <a:pt x="7469279" y="8962445"/>
                  <a:pt x="7470596" y="8957127"/>
                  <a:pt x="7469827" y="8948645"/>
                </a:cubicBezTo>
                <a:lnTo>
                  <a:pt x="7486240" y="8949623"/>
                </a:lnTo>
                <a:lnTo>
                  <a:pt x="7500669" y="8923618"/>
                </a:lnTo>
                <a:lnTo>
                  <a:pt x="7468075" y="8918310"/>
                </a:lnTo>
                <a:cubicBezTo>
                  <a:pt x="7433940" y="8904486"/>
                  <a:pt x="7401032" y="8881014"/>
                  <a:pt x="7381657" y="8845148"/>
                </a:cubicBezTo>
                <a:lnTo>
                  <a:pt x="7414433" y="8846342"/>
                </a:lnTo>
                <a:lnTo>
                  <a:pt x="7411423" y="8818598"/>
                </a:lnTo>
                <a:cubicBezTo>
                  <a:pt x="7418967" y="8805811"/>
                  <a:pt x="7434352" y="8797648"/>
                  <a:pt x="7452771" y="8794032"/>
                </a:cubicBezTo>
                <a:close/>
                <a:moveTo>
                  <a:pt x="7027489" y="8789564"/>
                </a:moveTo>
                <a:cubicBezTo>
                  <a:pt x="7027489" y="8789564"/>
                  <a:pt x="7027489" y="8789564"/>
                  <a:pt x="7036008" y="8791203"/>
                </a:cubicBezTo>
                <a:cubicBezTo>
                  <a:pt x="7039126" y="8793740"/>
                  <a:pt x="7042244" y="8796277"/>
                  <a:pt x="7043078" y="8802246"/>
                </a:cubicBezTo>
                <a:cubicBezTo>
                  <a:pt x="7043913" y="8808216"/>
                  <a:pt x="7039349" y="8815084"/>
                  <a:pt x="7037066" y="8818516"/>
                </a:cubicBezTo>
                <a:cubicBezTo>
                  <a:pt x="7033949" y="8815981"/>
                  <a:pt x="7031666" y="8819413"/>
                  <a:pt x="7028549" y="8816878"/>
                </a:cubicBezTo>
                <a:cubicBezTo>
                  <a:pt x="7020030" y="8815238"/>
                  <a:pt x="7020030" y="8815238"/>
                  <a:pt x="7019197" y="8809267"/>
                </a:cubicBezTo>
                <a:cubicBezTo>
                  <a:pt x="7018360" y="8803298"/>
                  <a:pt x="7028327" y="8795533"/>
                  <a:pt x="7027489" y="8789564"/>
                </a:cubicBezTo>
                <a:close/>
                <a:moveTo>
                  <a:pt x="7848140" y="8778356"/>
                </a:moveTo>
                <a:cubicBezTo>
                  <a:pt x="7852078" y="8782099"/>
                  <a:pt x="7855842" y="8789731"/>
                  <a:pt x="7859778" y="8793475"/>
                </a:cubicBezTo>
                <a:cubicBezTo>
                  <a:pt x="7859778" y="8793475"/>
                  <a:pt x="7859778" y="8793475"/>
                  <a:pt x="7855491" y="8797511"/>
                </a:cubicBezTo>
                <a:cubicBezTo>
                  <a:pt x="7855842" y="8789731"/>
                  <a:pt x="7839563" y="8786429"/>
                  <a:pt x="7848140" y="8778356"/>
                </a:cubicBezTo>
                <a:close/>
                <a:moveTo>
                  <a:pt x="7365323" y="8765046"/>
                </a:moveTo>
                <a:cubicBezTo>
                  <a:pt x="7381520" y="8768283"/>
                  <a:pt x="7402152" y="8763733"/>
                  <a:pt x="7414088" y="8770935"/>
                </a:cubicBezTo>
                <a:cubicBezTo>
                  <a:pt x="7416047" y="8772774"/>
                  <a:pt x="7418006" y="8774611"/>
                  <a:pt x="7418412" y="8776979"/>
                </a:cubicBezTo>
                <a:cubicBezTo>
                  <a:pt x="7418814" y="8779349"/>
                  <a:pt x="7417663" y="8782251"/>
                  <a:pt x="7413400" y="8786216"/>
                </a:cubicBezTo>
                <a:cubicBezTo>
                  <a:pt x="7408963" y="8794002"/>
                  <a:pt x="7404870" y="8794148"/>
                  <a:pt x="7392939" y="8786946"/>
                </a:cubicBezTo>
                <a:cubicBezTo>
                  <a:pt x="7385097" y="8779596"/>
                  <a:pt x="7377083" y="8776068"/>
                  <a:pt x="7377254" y="8772248"/>
                </a:cubicBezTo>
                <a:cubicBezTo>
                  <a:pt x="7373164" y="8772393"/>
                  <a:pt x="7369243" y="8768719"/>
                  <a:pt x="7365151" y="8768867"/>
                </a:cubicBezTo>
                <a:cubicBezTo>
                  <a:pt x="7365151" y="8768867"/>
                  <a:pt x="7365151" y="8768867"/>
                  <a:pt x="7365323" y="8765046"/>
                </a:cubicBezTo>
                <a:close/>
                <a:moveTo>
                  <a:pt x="7825756" y="8742147"/>
                </a:moveTo>
                <a:cubicBezTo>
                  <a:pt x="7827079" y="8742067"/>
                  <a:pt x="7829230" y="8742659"/>
                  <a:pt x="7831879" y="8742499"/>
                </a:cubicBezTo>
                <a:cubicBezTo>
                  <a:pt x="7829881" y="8745503"/>
                  <a:pt x="7831879" y="8742499"/>
                  <a:pt x="7824583" y="8745822"/>
                </a:cubicBezTo>
                <a:cubicBezTo>
                  <a:pt x="7823931" y="8742977"/>
                  <a:pt x="7824430" y="8742226"/>
                  <a:pt x="7825756" y="8742147"/>
                </a:cubicBezTo>
                <a:close/>
                <a:moveTo>
                  <a:pt x="7121538" y="8724747"/>
                </a:moveTo>
                <a:cubicBezTo>
                  <a:pt x="7125536" y="8727821"/>
                  <a:pt x="7131033" y="8732047"/>
                  <a:pt x="7135837" y="8736696"/>
                </a:cubicBezTo>
                <a:lnTo>
                  <a:pt x="7137928" y="8739679"/>
                </a:lnTo>
                <a:lnTo>
                  <a:pt x="7142903" y="8734764"/>
                </a:lnTo>
                <a:cubicBezTo>
                  <a:pt x="7167083" y="8731847"/>
                  <a:pt x="7195326" y="8743836"/>
                  <a:pt x="7218267" y="8762419"/>
                </a:cubicBezTo>
                <a:cubicBezTo>
                  <a:pt x="7241208" y="8780998"/>
                  <a:pt x="7258852" y="8806163"/>
                  <a:pt x="7261828" y="8829596"/>
                </a:cubicBezTo>
                <a:cubicBezTo>
                  <a:pt x="7253054" y="8840100"/>
                  <a:pt x="7242969" y="8847745"/>
                  <a:pt x="7232244" y="8852925"/>
                </a:cubicBezTo>
                <a:lnTo>
                  <a:pt x="7204710" y="8859957"/>
                </a:lnTo>
                <a:lnTo>
                  <a:pt x="7208475" y="8863596"/>
                </a:lnTo>
                <a:cubicBezTo>
                  <a:pt x="7210284" y="8867661"/>
                  <a:pt x="7211150" y="8872553"/>
                  <a:pt x="7212017" y="8877443"/>
                </a:cubicBezTo>
                <a:cubicBezTo>
                  <a:pt x="7198407" y="8876070"/>
                  <a:pt x="7199290" y="8894789"/>
                  <a:pt x="7185241" y="8884054"/>
                </a:cubicBezTo>
                <a:cubicBezTo>
                  <a:pt x="7183373" y="8880372"/>
                  <a:pt x="7182329" y="8876192"/>
                  <a:pt x="7182520" y="8871263"/>
                </a:cubicBezTo>
                <a:lnTo>
                  <a:pt x="7185879" y="8858867"/>
                </a:lnTo>
                <a:lnTo>
                  <a:pt x="7166924" y="8855063"/>
                </a:lnTo>
                <a:lnTo>
                  <a:pt x="7166958" y="8855120"/>
                </a:lnTo>
                <a:cubicBezTo>
                  <a:pt x="7166958" y="8855120"/>
                  <a:pt x="7166958" y="8855120"/>
                  <a:pt x="7162297" y="8858763"/>
                </a:cubicBezTo>
                <a:lnTo>
                  <a:pt x="7159382" y="8853550"/>
                </a:lnTo>
                <a:lnTo>
                  <a:pt x="7150269" y="8851722"/>
                </a:lnTo>
                <a:cubicBezTo>
                  <a:pt x="7113757" y="8834181"/>
                  <a:pt x="7091820" y="8795856"/>
                  <a:pt x="7119824" y="8757567"/>
                </a:cubicBezTo>
                <a:lnTo>
                  <a:pt x="7126223" y="8751245"/>
                </a:lnTo>
                <a:lnTo>
                  <a:pt x="7122437" y="8741810"/>
                </a:lnTo>
                <a:cubicBezTo>
                  <a:pt x="7120127" y="8734113"/>
                  <a:pt x="7119290" y="8726503"/>
                  <a:pt x="7121538" y="8724747"/>
                </a:cubicBezTo>
                <a:close/>
                <a:moveTo>
                  <a:pt x="7251344" y="8717083"/>
                </a:moveTo>
                <a:cubicBezTo>
                  <a:pt x="7255376" y="8717323"/>
                  <a:pt x="7266890" y="8721860"/>
                  <a:pt x="7267466" y="8718044"/>
                </a:cubicBezTo>
                <a:cubicBezTo>
                  <a:pt x="7275242" y="8727169"/>
                  <a:pt x="7282694" y="8738439"/>
                  <a:pt x="7281806" y="8748130"/>
                </a:cubicBezTo>
                <a:cubicBezTo>
                  <a:pt x="7281510" y="8751363"/>
                  <a:pt x="7280288" y="8754416"/>
                  <a:pt x="7277841" y="8757157"/>
                </a:cubicBezTo>
                <a:cubicBezTo>
                  <a:pt x="7272663" y="8764548"/>
                  <a:pt x="7265176" y="8760253"/>
                  <a:pt x="7258264" y="8752142"/>
                </a:cubicBezTo>
                <a:cubicBezTo>
                  <a:pt x="7239834" y="8739495"/>
                  <a:pt x="7237528" y="8727808"/>
                  <a:pt x="7251344" y="8717083"/>
                </a:cubicBezTo>
                <a:close/>
                <a:moveTo>
                  <a:pt x="7950667" y="8715547"/>
                </a:moveTo>
                <a:cubicBezTo>
                  <a:pt x="7950667" y="8715547"/>
                  <a:pt x="7955891" y="8714705"/>
                  <a:pt x="7961942" y="8719629"/>
                </a:cubicBezTo>
                <a:cubicBezTo>
                  <a:pt x="7965311" y="8719823"/>
                  <a:pt x="7967992" y="8721049"/>
                  <a:pt x="7970119" y="8722781"/>
                </a:cubicBezTo>
                <a:cubicBezTo>
                  <a:pt x="7976502" y="8727974"/>
                  <a:pt x="7977901" y="8737705"/>
                  <a:pt x="7977901" y="8737705"/>
                </a:cubicBezTo>
                <a:cubicBezTo>
                  <a:pt x="7977901" y="8737705"/>
                  <a:pt x="7977901" y="8737705"/>
                  <a:pt x="7980097" y="8734400"/>
                </a:cubicBezTo>
                <a:cubicBezTo>
                  <a:pt x="7975704" y="8741009"/>
                  <a:pt x="7974336" y="8750081"/>
                  <a:pt x="7969943" y="8756690"/>
                </a:cubicBezTo>
                <a:cubicBezTo>
                  <a:pt x="7934213" y="8768357"/>
                  <a:pt x="7934752" y="8753519"/>
                  <a:pt x="7929239" y="8733758"/>
                </a:cubicBezTo>
                <a:cubicBezTo>
                  <a:pt x="7936659" y="8729611"/>
                  <a:pt x="7940223" y="8717234"/>
                  <a:pt x="7950667" y="8715547"/>
                </a:cubicBezTo>
                <a:close/>
                <a:moveTo>
                  <a:pt x="7708958" y="8695351"/>
                </a:moveTo>
                <a:cubicBezTo>
                  <a:pt x="7762261" y="8691244"/>
                  <a:pt x="7818278" y="8706669"/>
                  <a:pt x="7835234" y="8736378"/>
                </a:cubicBezTo>
                <a:cubicBezTo>
                  <a:pt x="7746765" y="8770462"/>
                  <a:pt x="7677094" y="8742936"/>
                  <a:pt x="7598978" y="8771517"/>
                </a:cubicBezTo>
                <a:cubicBezTo>
                  <a:pt x="7605070" y="8723103"/>
                  <a:pt x="7655655" y="8699466"/>
                  <a:pt x="7708958" y="8695351"/>
                </a:cubicBezTo>
                <a:close/>
                <a:moveTo>
                  <a:pt x="8219783" y="8687316"/>
                </a:moveTo>
                <a:cubicBezTo>
                  <a:pt x="8228240" y="8693999"/>
                  <a:pt x="8236698" y="8700683"/>
                  <a:pt x="8230588" y="8709804"/>
                </a:cubicBezTo>
                <a:cubicBezTo>
                  <a:pt x="8222717" y="8707070"/>
                  <a:pt x="8219663" y="8711630"/>
                  <a:pt x="8210617" y="8700997"/>
                </a:cubicBezTo>
                <a:cubicBezTo>
                  <a:pt x="8213672" y="8696436"/>
                  <a:pt x="8216727" y="8691876"/>
                  <a:pt x="8219783" y="8687316"/>
                </a:cubicBezTo>
                <a:close/>
                <a:moveTo>
                  <a:pt x="7208138" y="8686512"/>
                </a:moveTo>
                <a:cubicBezTo>
                  <a:pt x="7208138" y="8686512"/>
                  <a:pt x="7215545" y="8690953"/>
                  <a:pt x="7215545" y="8690953"/>
                </a:cubicBezTo>
                <a:cubicBezTo>
                  <a:pt x="7222354" y="8699358"/>
                  <a:pt x="7225761" y="8703561"/>
                  <a:pt x="7233169" y="8708002"/>
                </a:cubicBezTo>
                <a:cubicBezTo>
                  <a:pt x="7227973" y="8715691"/>
                  <a:pt x="7223971" y="8715452"/>
                  <a:pt x="7220564" y="8711249"/>
                </a:cubicBezTo>
                <a:cubicBezTo>
                  <a:pt x="7220564" y="8711249"/>
                  <a:pt x="7217160" y="8707048"/>
                  <a:pt x="7213754" y="8702845"/>
                </a:cubicBezTo>
                <a:cubicBezTo>
                  <a:pt x="7210347" y="8698643"/>
                  <a:pt x="7206347" y="8698405"/>
                  <a:pt x="7206347" y="8698405"/>
                </a:cubicBezTo>
                <a:cubicBezTo>
                  <a:pt x="7202940" y="8694201"/>
                  <a:pt x="7203537" y="8690238"/>
                  <a:pt x="7208138" y="8686512"/>
                </a:cubicBezTo>
                <a:close/>
                <a:moveTo>
                  <a:pt x="7578830" y="8681161"/>
                </a:moveTo>
                <a:cubicBezTo>
                  <a:pt x="7582698" y="8684837"/>
                  <a:pt x="7586567" y="8688513"/>
                  <a:pt x="7586738" y="8684693"/>
                </a:cubicBezTo>
                <a:cubicBezTo>
                  <a:pt x="7590607" y="8688369"/>
                  <a:pt x="7592454" y="8692117"/>
                  <a:pt x="7592788" y="8695919"/>
                </a:cubicBezTo>
                <a:cubicBezTo>
                  <a:pt x="7593121" y="8699720"/>
                  <a:pt x="7591939" y="8703577"/>
                  <a:pt x="7589747" y="8707469"/>
                </a:cubicBezTo>
                <a:cubicBezTo>
                  <a:pt x="7585536" y="8711432"/>
                  <a:pt x="7577458" y="8711721"/>
                  <a:pt x="7565508" y="8708331"/>
                </a:cubicBezTo>
                <a:cubicBezTo>
                  <a:pt x="7561811" y="8700836"/>
                  <a:pt x="7574448" y="8688943"/>
                  <a:pt x="7578830" y="8681161"/>
                </a:cubicBezTo>
                <a:close/>
                <a:moveTo>
                  <a:pt x="7249229" y="8673095"/>
                </a:moveTo>
                <a:cubicBezTo>
                  <a:pt x="7251898" y="8672787"/>
                  <a:pt x="7253977" y="8672911"/>
                  <a:pt x="7253698" y="8674760"/>
                </a:cubicBezTo>
                <a:cubicBezTo>
                  <a:pt x="7257857" y="8675008"/>
                  <a:pt x="7256743" y="8682408"/>
                  <a:pt x="7256743" y="8682408"/>
                </a:cubicBezTo>
                <a:cubicBezTo>
                  <a:pt x="7260902" y="8682655"/>
                  <a:pt x="7265061" y="8682903"/>
                  <a:pt x="7268660" y="8686850"/>
                </a:cubicBezTo>
                <a:cubicBezTo>
                  <a:pt x="7263946" y="8690304"/>
                  <a:pt x="7268103" y="8690551"/>
                  <a:pt x="7267547" y="8694251"/>
                </a:cubicBezTo>
                <a:cubicBezTo>
                  <a:pt x="7263946" y="8690304"/>
                  <a:pt x="7251470" y="8689560"/>
                  <a:pt x="7243711" y="8685364"/>
                </a:cubicBezTo>
                <a:cubicBezTo>
                  <a:pt x="7244268" y="8681666"/>
                  <a:pt x="7240666" y="8677717"/>
                  <a:pt x="7241224" y="8674016"/>
                </a:cubicBezTo>
                <a:cubicBezTo>
                  <a:pt x="7243304" y="8674141"/>
                  <a:pt x="7246561" y="8673402"/>
                  <a:pt x="7249229" y="8673095"/>
                </a:cubicBezTo>
                <a:close/>
                <a:moveTo>
                  <a:pt x="7800402" y="8669105"/>
                </a:moveTo>
                <a:cubicBezTo>
                  <a:pt x="7809073" y="8674414"/>
                  <a:pt x="7824247" y="8683703"/>
                  <a:pt x="7827732" y="8692881"/>
                </a:cubicBezTo>
                <a:cubicBezTo>
                  <a:pt x="7828895" y="8695942"/>
                  <a:pt x="7828757" y="8698989"/>
                  <a:pt x="7826646" y="8701873"/>
                </a:cubicBezTo>
                <a:cubicBezTo>
                  <a:pt x="7822512" y="8705764"/>
                  <a:pt x="7818714" y="8702155"/>
                  <a:pt x="7814747" y="8702295"/>
                </a:cubicBezTo>
                <a:cubicBezTo>
                  <a:pt x="7806984" y="8698827"/>
                  <a:pt x="7796265" y="8672997"/>
                  <a:pt x="7800402" y="8669105"/>
                </a:cubicBezTo>
                <a:close/>
                <a:moveTo>
                  <a:pt x="8252562" y="8627170"/>
                </a:moveTo>
                <a:cubicBezTo>
                  <a:pt x="8271128" y="8649118"/>
                  <a:pt x="8285961" y="8671690"/>
                  <a:pt x="8319463" y="8691142"/>
                </a:cubicBezTo>
                <a:cubicBezTo>
                  <a:pt x="8313206" y="8700541"/>
                  <a:pt x="8325618" y="8706817"/>
                  <a:pt x="8315627" y="8716838"/>
                </a:cubicBezTo>
                <a:cubicBezTo>
                  <a:pt x="8285758" y="8721834"/>
                  <a:pt x="8231269" y="8664137"/>
                  <a:pt x="8252562" y="8627170"/>
                </a:cubicBezTo>
                <a:close/>
                <a:moveTo>
                  <a:pt x="7445019" y="8611173"/>
                </a:moveTo>
                <a:cubicBezTo>
                  <a:pt x="7448076" y="8610375"/>
                  <a:pt x="7450987" y="8610549"/>
                  <a:pt x="7452635" y="8612607"/>
                </a:cubicBezTo>
                <a:cubicBezTo>
                  <a:pt x="7456225" y="8614780"/>
                  <a:pt x="7455931" y="8616722"/>
                  <a:pt x="7454111" y="8619063"/>
                </a:cubicBezTo>
                <a:cubicBezTo>
                  <a:pt x="7452290" y="8621404"/>
                  <a:pt x="7448940" y="8624145"/>
                  <a:pt x="7446415" y="8627914"/>
                </a:cubicBezTo>
                <a:lnTo>
                  <a:pt x="7436525" y="8615567"/>
                </a:lnTo>
                <a:cubicBezTo>
                  <a:pt x="7438758" y="8613740"/>
                  <a:pt x="7441961" y="8611971"/>
                  <a:pt x="7445019" y="8611173"/>
                </a:cubicBezTo>
                <a:close/>
                <a:moveTo>
                  <a:pt x="7415801" y="8601855"/>
                </a:moveTo>
                <a:cubicBezTo>
                  <a:pt x="7421737" y="8602982"/>
                  <a:pt x="7426442" y="8604858"/>
                  <a:pt x="7430018" y="8607415"/>
                </a:cubicBezTo>
                <a:cubicBezTo>
                  <a:pt x="7435385" y="8611254"/>
                  <a:pt x="7438212" y="8616632"/>
                  <a:pt x="7438848" y="8623338"/>
                </a:cubicBezTo>
                <a:lnTo>
                  <a:pt x="7435676" y="8640859"/>
                </a:lnTo>
                <a:lnTo>
                  <a:pt x="7439439" y="8638971"/>
                </a:lnTo>
                <a:lnTo>
                  <a:pt x="7446263" y="8640926"/>
                </a:lnTo>
                <a:lnTo>
                  <a:pt x="7449550" y="8631834"/>
                </a:lnTo>
                <a:cubicBezTo>
                  <a:pt x="7458754" y="8624729"/>
                  <a:pt x="7472559" y="8614073"/>
                  <a:pt x="7483509" y="8622378"/>
                </a:cubicBezTo>
                <a:cubicBezTo>
                  <a:pt x="7482937" y="8626169"/>
                  <a:pt x="7486967" y="8626410"/>
                  <a:pt x="7486396" y="8630202"/>
                </a:cubicBezTo>
                <a:cubicBezTo>
                  <a:pt x="7486396" y="8630202"/>
                  <a:pt x="7487841" y="8634114"/>
                  <a:pt x="7487487" y="8639833"/>
                </a:cubicBezTo>
                <a:cubicBezTo>
                  <a:pt x="7487135" y="8645551"/>
                  <a:pt x="7484984" y="8653076"/>
                  <a:pt x="7477797" y="8660301"/>
                </a:cubicBezTo>
                <a:cubicBezTo>
                  <a:pt x="7473196" y="8663853"/>
                  <a:pt x="7459962" y="8670717"/>
                  <a:pt x="7460532" y="8666925"/>
                </a:cubicBezTo>
                <a:cubicBezTo>
                  <a:pt x="7457073" y="8662893"/>
                  <a:pt x="7456502" y="8666684"/>
                  <a:pt x="7452473" y="8666445"/>
                </a:cubicBezTo>
                <a:lnTo>
                  <a:pt x="7449698" y="8660981"/>
                </a:lnTo>
                <a:lnTo>
                  <a:pt x="7446691" y="8662488"/>
                </a:lnTo>
                <a:cubicBezTo>
                  <a:pt x="7438189" y="8666754"/>
                  <a:pt x="7438189" y="8666754"/>
                  <a:pt x="7434205" y="8662933"/>
                </a:cubicBezTo>
                <a:cubicBezTo>
                  <a:pt x="7432213" y="8661023"/>
                  <a:pt x="7432392" y="8657054"/>
                  <a:pt x="7432572" y="8653085"/>
                </a:cubicBezTo>
                <a:lnTo>
                  <a:pt x="7431700" y="8647845"/>
                </a:lnTo>
                <a:lnTo>
                  <a:pt x="7422435" y="8649841"/>
                </a:lnTo>
                <a:cubicBezTo>
                  <a:pt x="7418285" y="8651176"/>
                  <a:pt x="7413723" y="8652759"/>
                  <a:pt x="7407885" y="8653937"/>
                </a:cubicBezTo>
                <a:cubicBezTo>
                  <a:pt x="7402384" y="8643090"/>
                  <a:pt x="7401225" y="8615422"/>
                  <a:pt x="7415801" y="8601855"/>
                </a:cubicBezTo>
                <a:close/>
                <a:moveTo>
                  <a:pt x="7966769" y="8599234"/>
                </a:moveTo>
                <a:cubicBezTo>
                  <a:pt x="7973457" y="8600100"/>
                  <a:pt x="7979071" y="8602581"/>
                  <a:pt x="7983735" y="8606054"/>
                </a:cubicBezTo>
                <a:cubicBezTo>
                  <a:pt x="7993064" y="8613002"/>
                  <a:pt x="7998590" y="8623919"/>
                  <a:pt x="8001300" y="8633830"/>
                </a:cubicBezTo>
                <a:cubicBezTo>
                  <a:pt x="7997375" y="8634488"/>
                  <a:pt x="8004637" y="8661587"/>
                  <a:pt x="7991191" y="8680506"/>
                </a:cubicBezTo>
                <a:cubicBezTo>
                  <a:pt x="7986709" y="8686812"/>
                  <a:pt x="7979925" y="8692209"/>
                  <a:pt x="7969659" y="8695413"/>
                </a:cubicBezTo>
                <a:cubicBezTo>
                  <a:pt x="7946510" y="8702265"/>
                  <a:pt x="7919544" y="8700872"/>
                  <a:pt x="7910921" y="8657900"/>
                </a:cubicBezTo>
                <a:cubicBezTo>
                  <a:pt x="7907102" y="8649655"/>
                  <a:pt x="7910120" y="8652110"/>
                  <a:pt x="7909319" y="8646322"/>
                </a:cubicBezTo>
                <a:lnTo>
                  <a:pt x="7908389" y="8644314"/>
                </a:lnTo>
                <a:lnTo>
                  <a:pt x="7904245" y="8648665"/>
                </a:lnTo>
                <a:cubicBezTo>
                  <a:pt x="7902202" y="8649232"/>
                  <a:pt x="7900227" y="8648312"/>
                  <a:pt x="7898296" y="8646399"/>
                </a:cubicBezTo>
                <a:cubicBezTo>
                  <a:pt x="7898296" y="8646399"/>
                  <a:pt x="7894435" y="8642576"/>
                  <a:pt x="7890574" y="8638750"/>
                </a:cubicBezTo>
                <a:cubicBezTo>
                  <a:pt x="7886713" y="8634925"/>
                  <a:pt x="7882673" y="8635069"/>
                  <a:pt x="7882673" y="8635069"/>
                </a:cubicBezTo>
                <a:cubicBezTo>
                  <a:pt x="7878812" y="8631243"/>
                  <a:pt x="7878991" y="8627274"/>
                  <a:pt x="7883210" y="8623162"/>
                </a:cubicBezTo>
                <a:cubicBezTo>
                  <a:pt x="7883210" y="8623162"/>
                  <a:pt x="7891110" y="8626844"/>
                  <a:pt x="7891110" y="8626844"/>
                </a:cubicBezTo>
                <a:cubicBezTo>
                  <a:pt x="7894971" y="8630667"/>
                  <a:pt x="7897867" y="8633537"/>
                  <a:pt x="7900785" y="8635910"/>
                </a:cubicBezTo>
                <a:lnTo>
                  <a:pt x="7905994" y="8639144"/>
                </a:lnTo>
                <a:lnTo>
                  <a:pt x="7901684" y="8629836"/>
                </a:lnTo>
                <a:cubicBezTo>
                  <a:pt x="7906163" y="8628343"/>
                  <a:pt x="7909233" y="8626346"/>
                  <a:pt x="7911763" y="8624070"/>
                </a:cubicBezTo>
                <a:lnTo>
                  <a:pt x="7918222" y="8617038"/>
                </a:lnTo>
                <a:lnTo>
                  <a:pt x="7915071" y="8607695"/>
                </a:lnTo>
                <a:cubicBezTo>
                  <a:pt x="7919269" y="8607545"/>
                  <a:pt x="7927829" y="8603542"/>
                  <a:pt x="7927662" y="8607245"/>
                </a:cubicBezTo>
                <a:lnTo>
                  <a:pt x="7928702" y="8608305"/>
                </a:lnTo>
                <a:lnTo>
                  <a:pt x="7943363" y="8602102"/>
                </a:lnTo>
                <a:cubicBezTo>
                  <a:pt x="7952320" y="8599116"/>
                  <a:pt x="7960081" y="8598368"/>
                  <a:pt x="7966769" y="8599234"/>
                </a:cubicBezTo>
                <a:close/>
                <a:moveTo>
                  <a:pt x="7449122" y="8563244"/>
                </a:moveTo>
                <a:cubicBezTo>
                  <a:pt x="7453543" y="8563508"/>
                  <a:pt x="7457330" y="8564696"/>
                  <a:pt x="7459006" y="8566721"/>
                </a:cubicBezTo>
                <a:cubicBezTo>
                  <a:pt x="7462362" y="8570769"/>
                  <a:pt x="7461788" y="8574585"/>
                  <a:pt x="7461788" y="8574585"/>
                </a:cubicBezTo>
                <a:cubicBezTo>
                  <a:pt x="7452205" y="8585563"/>
                  <a:pt x="7439266" y="8592492"/>
                  <a:pt x="7429200" y="8580343"/>
                </a:cubicBezTo>
                <a:cubicBezTo>
                  <a:pt x="7425845" y="8576294"/>
                  <a:pt x="7422490" y="8572245"/>
                  <a:pt x="7426419" y="8572479"/>
                </a:cubicBezTo>
                <a:cubicBezTo>
                  <a:pt x="7426994" y="8568662"/>
                  <a:pt x="7430926" y="8568898"/>
                  <a:pt x="7435429" y="8565316"/>
                </a:cubicBezTo>
                <a:cubicBezTo>
                  <a:pt x="7439645" y="8563642"/>
                  <a:pt x="7444701" y="8562981"/>
                  <a:pt x="7449122" y="8563244"/>
                </a:cubicBezTo>
                <a:close/>
                <a:moveTo>
                  <a:pt x="8152614" y="8533770"/>
                </a:moveTo>
                <a:cubicBezTo>
                  <a:pt x="8152443" y="8537568"/>
                  <a:pt x="8156511" y="8537424"/>
                  <a:pt x="8156340" y="8541220"/>
                </a:cubicBezTo>
                <a:cubicBezTo>
                  <a:pt x="8156340" y="8541220"/>
                  <a:pt x="8158203" y="8544945"/>
                  <a:pt x="8158456" y="8550621"/>
                </a:cubicBezTo>
                <a:cubicBezTo>
                  <a:pt x="8158583" y="8553461"/>
                  <a:pt x="8158306" y="8556788"/>
                  <a:pt x="8157192" y="8560380"/>
                </a:cubicBezTo>
                <a:cubicBezTo>
                  <a:pt x="8156078" y="8563975"/>
                  <a:pt x="8154127" y="8567835"/>
                  <a:pt x="8150906" y="8571740"/>
                </a:cubicBezTo>
                <a:cubicBezTo>
                  <a:pt x="8146668" y="8575682"/>
                  <a:pt x="8134121" y="8583711"/>
                  <a:pt x="8134292" y="8579914"/>
                </a:cubicBezTo>
                <a:cubicBezTo>
                  <a:pt x="8130394" y="8576263"/>
                  <a:pt x="8130224" y="8580059"/>
                  <a:pt x="8126156" y="8580205"/>
                </a:cubicBezTo>
                <a:cubicBezTo>
                  <a:pt x="8114463" y="8569248"/>
                  <a:pt x="8110907" y="8558002"/>
                  <a:pt x="8119556" y="8546322"/>
                </a:cubicBezTo>
                <a:cubicBezTo>
                  <a:pt x="8128036" y="8538438"/>
                  <a:pt x="8140751" y="8526611"/>
                  <a:pt x="8152614" y="8533770"/>
                </a:cubicBezTo>
                <a:close/>
                <a:moveTo>
                  <a:pt x="8112821" y="8526359"/>
                </a:moveTo>
                <a:cubicBezTo>
                  <a:pt x="8115803" y="8525282"/>
                  <a:pt x="8118741" y="8525178"/>
                  <a:pt x="8120612" y="8527053"/>
                </a:cubicBezTo>
                <a:cubicBezTo>
                  <a:pt x="8124443" y="8528858"/>
                  <a:pt x="8124356" y="8530801"/>
                  <a:pt x="8122775" y="8533285"/>
                </a:cubicBezTo>
                <a:cubicBezTo>
                  <a:pt x="8121198" y="8535768"/>
                  <a:pt x="8118128" y="8538790"/>
                  <a:pt x="8115995" y="8542750"/>
                </a:cubicBezTo>
                <a:lnTo>
                  <a:pt x="8104767" y="8531500"/>
                </a:lnTo>
                <a:cubicBezTo>
                  <a:pt x="8106813" y="8529486"/>
                  <a:pt x="8109839" y="8527436"/>
                  <a:pt x="8112821" y="8526359"/>
                </a:cubicBezTo>
                <a:close/>
                <a:moveTo>
                  <a:pt x="7528430" y="8496245"/>
                </a:moveTo>
                <a:cubicBezTo>
                  <a:pt x="7535865" y="8497761"/>
                  <a:pt x="7541699" y="8504271"/>
                  <a:pt x="7541661" y="8516462"/>
                </a:cubicBezTo>
                <a:cubicBezTo>
                  <a:pt x="7524559" y="8519202"/>
                  <a:pt x="7507455" y="8521943"/>
                  <a:pt x="7505608" y="8505994"/>
                </a:cubicBezTo>
                <a:cubicBezTo>
                  <a:pt x="7511964" y="8498207"/>
                  <a:pt x="7520997" y="8494729"/>
                  <a:pt x="7528430" y="8496245"/>
                </a:cubicBezTo>
                <a:close/>
                <a:moveTo>
                  <a:pt x="8111856" y="8478666"/>
                </a:moveTo>
                <a:cubicBezTo>
                  <a:pt x="8116318" y="8478507"/>
                  <a:pt x="8120242" y="8479321"/>
                  <a:pt x="8122140" y="8481161"/>
                </a:cubicBezTo>
                <a:cubicBezTo>
                  <a:pt x="8125933" y="8484839"/>
                  <a:pt x="8125761" y="8488660"/>
                  <a:pt x="8125761" y="8488660"/>
                </a:cubicBezTo>
                <a:cubicBezTo>
                  <a:pt x="8117314" y="8500403"/>
                  <a:pt x="8105070" y="8508466"/>
                  <a:pt x="8093686" y="8497430"/>
                </a:cubicBezTo>
                <a:cubicBezTo>
                  <a:pt x="8089891" y="8493751"/>
                  <a:pt x="8086097" y="8490073"/>
                  <a:pt x="8090063" y="8489931"/>
                </a:cubicBezTo>
                <a:cubicBezTo>
                  <a:pt x="8090235" y="8486110"/>
                  <a:pt x="8094202" y="8485969"/>
                  <a:pt x="8098341" y="8482008"/>
                </a:cubicBezTo>
                <a:cubicBezTo>
                  <a:pt x="8102393" y="8479957"/>
                  <a:pt x="8107394" y="8478825"/>
                  <a:pt x="8111856" y="8478666"/>
                </a:cubicBezTo>
                <a:close/>
                <a:moveTo>
                  <a:pt x="7710501" y="8421209"/>
                </a:moveTo>
                <a:cubicBezTo>
                  <a:pt x="7714324" y="8422416"/>
                  <a:pt x="7717999" y="8424595"/>
                  <a:pt x="7721676" y="8426774"/>
                </a:cubicBezTo>
                <a:cubicBezTo>
                  <a:pt x="7727045" y="8431014"/>
                  <a:pt x="7728445" y="8435017"/>
                  <a:pt x="7727365" y="8438872"/>
                </a:cubicBezTo>
                <a:cubicBezTo>
                  <a:pt x="7726283" y="8442727"/>
                  <a:pt x="7722721" y="8446434"/>
                  <a:pt x="7718168" y="8450083"/>
                </a:cubicBezTo>
                <a:cubicBezTo>
                  <a:pt x="7709057" y="8457380"/>
                  <a:pt x="7701705" y="8453022"/>
                  <a:pt x="7701705" y="8453022"/>
                </a:cubicBezTo>
                <a:cubicBezTo>
                  <a:pt x="7690967" y="8444543"/>
                  <a:pt x="7688753" y="8432652"/>
                  <a:pt x="7698447" y="8421471"/>
                </a:cubicBezTo>
                <a:cubicBezTo>
                  <a:pt x="7702708" y="8419765"/>
                  <a:pt x="7706677" y="8420001"/>
                  <a:pt x="7710501" y="8421209"/>
                </a:cubicBezTo>
                <a:close/>
                <a:moveTo>
                  <a:pt x="7751675" y="8417398"/>
                </a:moveTo>
                <a:cubicBezTo>
                  <a:pt x="7757933" y="8414602"/>
                  <a:pt x="7765212" y="8414698"/>
                  <a:pt x="7771308" y="8417736"/>
                </a:cubicBezTo>
                <a:cubicBezTo>
                  <a:pt x="7775373" y="8419761"/>
                  <a:pt x="7778912" y="8423096"/>
                  <a:pt x="7781275" y="8427752"/>
                </a:cubicBezTo>
                <a:cubicBezTo>
                  <a:pt x="7779931" y="8433437"/>
                  <a:pt x="7780476" y="8442848"/>
                  <a:pt x="7775903" y="8450495"/>
                </a:cubicBezTo>
                <a:cubicBezTo>
                  <a:pt x="7757855" y="8456570"/>
                  <a:pt x="7745723" y="8449315"/>
                  <a:pt x="7738167" y="8434412"/>
                </a:cubicBezTo>
                <a:cubicBezTo>
                  <a:pt x="7740180" y="8425883"/>
                  <a:pt x="7745417" y="8420195"/>
                  <a:pt x="7751675" y="8417398"/>
                </a:cubicBezTo>
                <a:close/>
                <a:moveTo>
                  <a:pt x="7488850" y="8361546"/>
                </a:moveTo>
                <a:cubicBezTo>
                  <a:pt x="7501269" y="8361235"/>
                  <a:pt x="7511416" y="8364709"/>
                  <a:pt x="7520427" y="8370075"/>
                </a:cubicBezTo>
                <a:cubicBezTo>
                  <a:pt x="7529436" y="8375443"/>
                  <a:pt x="7537311" y="8382702"/>
                  <a:pt x="7545185" y="8389960"/>
                </a:cubicBezTo>
                <a:cubicBezTo>
                  <a:pt x="7548350" y="8445810"/>
                  <a:pt x="7504840" y="8409618"/>
                  <a:pt x="7479471" y="8400934"/>
                </a:cubicBezTo>
                <a:cubicBezTo>
                  <a:pt x="7478418" y="8382317"/>
                  <a:pt x="7479757" y="8376690"/>
                  <a:pt x="7488850" y="8361546"/>
                </a:cubicBezTo>
                <a:close/>
                <a:moveTo>
                  <a:pt x="8490852" y="8355646"/>
                </a:moveTo>
                <a:cubicBezTo>
                  <a:pt x="8502823" y="8359337"/>
                  <a:pt x="8509326" y="8373171"/>
                  <a:pt x="8503969" y="8384325"/>
                </a:cubicBezTo>
                <a:cubicBezTo>
                  <a:pt x="8476347" y="8399808"/>
                  <a:pt x="8466968" y="8368461"/>
                  <a:pt x="8477294" y="8355810"/>
                </a:cubicBezTo>
                <a:cubicBezTo>
                  <a:pt x="8482263" y="8354312"/>
                  <a:pt x="8486862" y="8354415"/>
                  <a:pt x="8490852" y="8355646"/>
                </a:cubicBezTo>
                <a:close/>
                <a:moveTo>
                  <a:pt x="9377681" y="8328045"/>
                </a:moveTo>
                <a:cubicBezTo>
                  <a:pt x="9386129" y="8329769"/>
                  <a:pt x="9394602" y="8335870"/>
                  <a:pt x="9402251" y="8348431"/>
                </a:cubicBezTo>
                <a:cubicBezTo>
                  <a:pt x="9400064" y="8365661"/>
                  <a:pt x="9386097" y="8378582"/>
                  <a:pt x="9370008" y="8383966"/>
                </a:cubicBezTo>
                <a:cubicBezTo>
                  <a:pt x="9353917" y="8389356"/>
                  <a:pt x="9335702" y="8387202"/>
                  <a:pt x="9325015" y="8374284"/>
                </a:cubicBezTo>
                <a:cubicBezTo>
                  <a:pt x="9327205" y="8357051"/>
                  <a:pt x="9352342" y="8322865"/>
                  <a:pt x="9377681" y="8328045"/>
                </a:cubicBezTo>
                <a:close/>
                <a:moveTo>
                  <a:pt x="8358967" y="8313715"/>
                </a:moveTo>
                <a:cubicBezTo>
                  <a:pt x="8362930" y="8314545"/>
                  <a:pt x="8366848" y="8316347"/>
                  <a:pt x="8370767" y="8318150"/>
                </a:cubicBezTo>
                <a:cubicBezTo>
                  <a:pt x="8376602" y="8321825"/>
                  <a:pt x="8378431" y="8325644"/>
                  <a:pt x="8377755" y="8329551"/>
                </a:cubicBezTo>
                <a:cubicBezTo>
                  <a:pt x="8377079" y="8333457"/>
                  <a:pt x="8373899" y="8337455"/>
                  <a:pt x="8369718" y="8341487"/>
                </a:cubicBezTo>
                <a:cubicBezTo>
                  <a:pt x="8361355" y="8349551"/>
                  <a:pt x="8353517" y="8345947"/>
                  <a:pt x="8353517" y="8345947"/>
                </a:cubicBezTo>
                <a:cubicBezTo>
                  <a:pt x="8341848" y="8338597"/>
                  <a:pt x="8338366" y="8327071"/>
                  <a:pt x="8346904" y="8315117"/>
                </a:cubicBezTo>
                <a:cubicBezTo>
                  <a:pt x="8350998" y="8313029"/>
                  <a:pt x="8355005" y="8312886"/>
                  <a:pt x="8358967" y="8313715"/>
                </a:cubicBezTo>
                <a:close/>
                <a:moveTo>
                  <a:pt x="7869303" y="8286295"/>
                </a:moveTo>
                <a:cubicBezTo>
                  <a:pt x="7877081" y="8285049"/>
                  <a:pt x="7880971" y="8284426"/>
                  <a:pt x="7883810" y="8287998"/>
                </a:cubicBezTo>
                <a:cubicBezTo>
                  <a:pt x="7886650" y="8291570"/>
                  <a:pt x="7888438" y="8299337"/>
                  <a:pt x="7892012" y="8314872"/>
                </a:cubicBezTo>
                <a:cubicBezTo>
                  <a:pt x="7892842" y="8320597"/>
                  <a:pt x="7892374" y="8326528"/>
                  <a:pt x="7890506" y="8331952"/>
                </a:cubicBezTo>
                <a:cubicBezTo>
                  <a:pt x="7888639" y="8337376"/>
                  <a:pt x="7885371" y="8342293"/>
                  <a:pt x="7880599" y="8345985"/>
                </a:cubicBezTo>
                <a:cubicBezTo>
                  <a:pt x="7879248" y="8354988"/>
                  <a:pt x="7872713" y="8364819"/>
                  <a:pt x="7865347" y="8368927"/>
                </a:cubicBezTo>
                <a:cubicBezTo>
                  <a:pt x="7854975" y="8370588"/>
                  <a:pt x="7848960" y="8365694"/>
                  <a:pt x="7848132" y="8359969"/>
                </a:cubicBezTo>
                <a:cubicBezTo>
                  <a:pt x="7836314" y="8315006"/>
                  <a:pt x="7867952" y="8295297"/>
                  <a:pt x="7869303" y="8286295"/>
                </a:cubicBezTo>
                <a:close/>
                <a:moveTo>
                  <a:pt x="7443527" y="8243359"/>
                </a:moveTo>
                <a:cubicBezTo>
                  <a:pt x="7455306" y="8241970"/>
                  <a:pt x="7467380" y="8242219"/>
                  <a:pt x="7479353" y="8244341"/>
                </a:cubicBezTo>
                <a:cubicBezTo>
                  <a:pt x="7479871" y="8249678"/>
                  <a:pt x="7480387" y="8255015"/>
                  <a:pt x="7486081" y="8254008"/>
                </a:cubicBezTo>
                <a:cubicBezTo>
                  <a:pt x="7487633" y="8262554"/>
                  <a:pt x="7487567" y="8271218"/>
                  <a:pt x="7486132" y="8279785"/>
                </a:cubicBezTo>
                <a:cubicBezTo>
                  <a:pt x="7476097" y="8339749"/>
                  <a:pt x="7399069" y="8394945"/>
                  <a:pt x="7341081" y="8371956"/>
                </a:cubicBezTo>
                <a:cubicBezTo>
                  <a:pt x="7333904" y="8342690"/>
                  <a:pt x="7340780" y="8315517"/>
                  <a:pt x="7356217" y="8293701"/>
                </a:cubicBezTo>
                <a:cubicBezTo>
                  <a:pt x="7375514" y="8266429"/>
                  <a:pt x="7408191" y="8247525"/>
                  <a:pt x="7443527" y="8243359"/>
                </a:cubicBezTo>
                <a:close/>
                <a:moveTo>
                  <a:pt x="8001336" y="8197666"/>
                </a:moveTo>
                <a:cubicBezTo>
                  <a:pt x="8007027" y="8196735"/>
                  <a:pt x="8011604" y="8197170"/>
                  <a:pt x="8015306" y="8198678"/>
                </a:cubicBezTo>
                <a:cubicBezTo>
                  <a:pt x="8026409" y="8203202"/>
                  <a:pt x="8029630" y="8217383"/>
                  <a:pt x="8031417" y="8233321"/>
                </a:cubicBezTo>
                <a:cubicBezTo>
                  <a:pt x="8023177" y="8237374"/>
                  <a:pt x="8018081" y="8243618"/>
                  <a:pt x="8009841" y="8247672"/>
                </a:cubicBezTo>
                <a:cubicBezTo>
                  <a:pt x="7996587" y="8245781"/>
                  <a:pt x="7980988" y="8222974"/>
                  <a:pt x="7987099" y="8208406"/>
                </a:cubicBezTo>
                <a:cubicBezTo>
                  <a:pt x="7989136" y="8203549"/>
                  <a:pt x="7993584" y="8199611"/>
                  <a:pt x="8001336" y="8197666"/>
                </a:cubicBezTo>
                <a:close/>
                <a:moveTo>
                  <a:pt x="7502468" y="8177703"/>
                </a:moveTo>
                <a:cubicBezTo>
                  <a:pt x="7501946" y="8181171"/>
                  <a:pt x="7502468" y="8177703"/>
                  <a:pt x="7497058" y="8184380"/>
                </a:cubicBezTo>
                <a:cubicBezTo>
                  <a:pt x="7493213" y="8180650"/>
                  <a:pt x="7497580" y="8180911"/>
                  <a:pt x="7502468" y="8177703"/>
                </a:cubicBezTo>
                <a:close/>
                <a:moveTo>
                  <a:pt x="7906485" y="8129556"/>
                </a:moveTo>
                <a:cubicBezTo>
                  <a:pt x="7918890" y="8156300"/>
                  <a:pt x="7889586" y="8213084"/>
                  <a:pt x="7874225" y="8217456"/>
                </a:cubicBezTo>
                <a:cubicBezTo>
                  <a:pt x="7869852" y="8200536"/>
                  <a:pt x="7880468" y="8188430"/>
                  <a:pt x="7877928" y="8167960"/>
                </a:cubicBezTo>
                <a:cubicBezTo>
                  <a:pt x="7890001" y="8161496"/>
                  <a:pt x="7889292" y="8137477"/>
                  <a:pt x="7906485" y="8129556"/>
                </a:cubicBezTo>
                <a:close/>
                <a:moveTo>
                  <a:pt x="8180724" y="8124895"/>
                </a:moveTo>
                <a:cubicBezTo>
                  <a:pt x="8195491" y="8126779"/>
                  <a:pt x="8207986" y="8130679"/>
                  <a:pt x="8218285" y="8136354"/>
                </a:cubicBezTo>
                <a:lnTo>
                  <a:pt x="8231660" y="8148481"/>
                </a:lnTo>
                <a:lnTo>
                  <a:pt x="8232042" y="8148250"/>
                </a:lnTo>
                <a:cubicBezTo>
                  <a:pt x="8234598" y="8147488"/>
                  <a:pt x="8237969" y="8147240"/>
                  <a:pt x="8240876" y="8147893"/>
                </a:cubicBezTo>
                <a:cubicBezTo>
                  <a:pt x="8243782" y="8148547"/>
                  <a:pt x="8246223" y="8150100"/>
                  <a:pt x="8246922" y="8152934"/>
                </a:cubicBezTo>
                <a:cubicBezTo>
                  <a:pt x="8245066" y="8156533"/>
                  <a:pt x="8248320" y="8158604"/>
                  <a:pt x="8246462" y="8162202"/>
                </a:cubicBezTo>
                <a:lnTo>
                  <a:pt x="8245637" y="8166436"/>
                </a:lnTo>
                <a:lnTo>
                  <a:pt x="8254322" y="8189756"/>
                </a:lnTo>
                <a:lnTo>
                  <a:pt x="8254040" y="8207544"/>
                </a:lnTo>
                <a:lnTo>
                  <a:pt x="8267866" y="8207515"/>
                </a:lnTo>
                <a:cubicBezTo>
                  <a:pt x="8265940" y="8212055"/>
                  <a:pt x="8262718" y="8216378"/>
                  <a:pt x="8258524" y="8220391"/>
                </a:cubicBezTo>
                <a:lnTo>
                  <a:pt x="8253782" y="8223834"/>
                </a:lnTo>
                <a:lnTo>
                  <a:pt x="8253703" y="8228787"/>
                </a:lnTo>
                <a:lnTo>
                  <a:pt x="8246625" y="8229029"/>
                </a:lnTo>
                <a:lnTo>
                  <a:pt x="8243347" y="8231410"/>
                </a:lnTo>
                <a:cubicBezTo>
                  <a:pt x="8208452" y="8251220"/>
                  <a:pt x="8150192" y="8256563"/>
                  <a:pt x="8138415" y="8227496"/>
                </a:cubicBezTo>
                <a:cubicBezTo>
                  <a:pt x="8161940" y="8225882"/>
                  <a:pt x="8180996" y="8219351"/>
                  <a:pt x="8200824" y="8213991"/>
                </a:cubicBezTo>
                <a:lnTo>
                  <a:pt x="8203633" y="8213411"/>
                </a:lnTo>
                <a:lnTo>
                  <a:pt x="8181753" y="8195677"/>
                </a:lnTo>
                <a:cubicBezTo>
                  <a:pt x="8163615" y="8172890"/>
                  <a:pt x="8157296" y="8143823"/>
                  <a:pt x="8180724" y="8124895"/>
                </a:cubicBezTo>
                <a:close/>
                <a:moveTo>
                  <a:pt x="7345249" y="8099178"/>
                </a:moveTo>
                <a:cubicBezTo>
                  <a:pt x="7353108" y="8125149"/>
                  <a:pt x="7357087" y="8150192"/>
                  <a:pt x="7380476" y="8179862"/>
                </a:cubicBezTo>
                <a:cubicBezTo>
                  <a:pt x="7370155" y="8185436"/>
                  <a:pt x="7379246" y="8195635"/>
                  <a:pt x="7365044" y="8200285"/>
                </a:cubicBezTo>
                <a:cubicBezTo>
                  <a:pt x="7333992" y="8192887"/>
                  <a:pt x="7307852" y="8122402"/>
                  <a:pt x="7345249" y="8099178"/>
                </a:cubicBezTo>
                <a:close/>
                <a:moveTo>
                  <a:pt x="8442031" y="8098156"/>
                </a:moveTo>
                <a:cubicBezTo>
                  <a:pt x="8453908" y="8095151"/>
                  <a:pt x="8465413" y="8095041"/>
                  <a:pt x="8474104" y="8099004"/>
                </a:cubicBezTo>
                <a:cubicBezTo>
                  <a:pt x="8472635" y="8110584"/>
                  <a:pt x="8481775" y="8135166"/>
                  <a:pt x="8492385" y="8148168"/>
                </a:cubicBezTo>
                <a:cubicBezTo>
                  <a:pt x="8472061" y="8163398"/>
                  <a:pt x="8455129" y="8176083"/>
                  <a:pt x="8439110" y="8181536"/>
                </a:cubicBezTo>
                <a:cubicBezTo>
                  <a:pt x="8423092" y="8186991"/>
                  <a:pt x="8408001" y="8185207"/>
                  <a:pt x="8391351" y="8171488"/>
                </a:cubicBezTo>
                <a:cubicBezTo>
                  <a:pt x="8367478" y="8142227"/>
                  <a:pt x="8406410" y="8107170"/>
                  <a:pt x="8442031" y="8098156"/>
                </a:cubicBezTo>
                <a:close/>
                <a:moveTo>
                  <a:pt x="8319471" y="8095512"/>
                </a:moveTo>
                <a:cubicBezTo>
                  <a:pt x="8322059" y="8094747"/>
                  <a:pt x="8325713" y="8096168"/>
                  <a:pt x="8329708" y="8098784"/>
                </a:cubicBezTo>
                <a:cubicBezTo>
                  <a:pt x="8341695" y="8106634"/>
                  <a:pt x="8356761" y="8125249"/>
                  <a:pt x="8355358" y="8127970"/>
                </a:cubicBezTo>
                <a:cubicBezTo>
                  <a:pt x="8358659" y="8130070"/>
                  <a:pt x="8356787" y="8133697"/>
                  <a:pt x="8360089" y="8135799"/>
                </a:cubicBezTo>
                <a:cubicBezTo>
                  <a:pt x="8360089" y="8135799"/>
                  <a:pt x="8363392" y="8137898"/>
                  <a:pt x="8364822" y="8143626"/>
                </a:cubicBezTo>
                <a:cubicBezTo>
                  <a:pt x="8366253" y="8149355"/>
                  <a:pt x="8367683" y="8155081"/>
                  <a:pt x="8360635" y="8160239"/>
                </a:cubicBezTo>
                <a:cubicBezTo>
                  <a:pt x="8339833" y="8132553"/>
                  <a:pt x="8326622" y="8124152"/>
                  <a:pt x="8312424" y="8100666"/>
                </a:cubicBezTo>
                <a:cubicBezTo>
                  <a:pt x="8314295" y="8097040"/>
                  <a:pt x="8317598" y="8099139"/>
                  <a:pt x="8319471" y="8095512"/>
                </a:cubicBezTo>
                <a:close/>
                <a:moveTo>
                  <a:pt x="8124492" y="8093093"/>
                </a:moveTo>
                <a:cubicBezTo>
                  <a:pt x="8124336" y="8096565"/>
                  <a:pt x="8124492" y="8093093"/>
                  <a:pt x="8119773" y="8100196"/>
                </a:cubicBezTo>
                <a:cubicBezTo>
                  <a:pt x="8115522" y="8096879"/>
                  <a:pt x="8119930" y="8096723"/>
                  <a:pt x="8124492" y="8093093"/>
                </a:cubicBezTo>
                <a:close/>
                <a:moveTo>
                  <a:pt x="7615595" y="8087151"/>
                </a:moveTo>
                <a:cubicBezTo>
                  <a:pt x="7628751" y="8080236"/>
                  <a:pt x="7639034" y="8092398"/>
                  <a:pt x="7639034" y="8092398"/>
                </a:cubicBezTo>
                <a:cubicBezTo>
                  <a:pt x="7639034" y="8092398"/>
                  <a:pt x="7639034" y="8092398"/>
                  <a:pt x="7639610" y="8088582"/>
                </a:cubicBezTo>
                <a:cubicBezTo>
                  <a:pt x="7638461" y="8096212"/>
                  <a:pt x="7641315" y="8104083"/>
                  <a:pt x="7640164" y="8111712"/>
                </a:cubicBezTo>
                <a:lnTo>
                  <a:pt x="7637714" y="8113749"/>
                </a:lnTo>
                <a:lnTo>
                  <a:pt x="7641195" y="8112632"/>
                </a:lnTo>
                <a:cubicBezTo>
                  <a:pt x="7647954" y="8120688"/>
                  <a:pt x="7651606" y="8129516"/>
                  <a:pt x="7651237" y="8138581"/>
                </a:cubicBezTo>
                <a:cubicBezTo>
                  <a:pt x="7650868" y="8147646"/>
                  <a:pt x="7646477" y="8156950"/>
                  <a:pt x="7637149" y="8165961"/>
                </a:cubicBezTo>
                <a:cubicBezTo>
                  <a:pt x="7616825" y="8168575"/>
                  <a:pt x="7608402" y="8145115"/>
                  <a:pt x="7602214" y="8133268"/>
                </a:cubicBezTo>
                <a:lnTo>
                  <a:pt x="7608401" y="8128786"/>
                </a:lnTo>
                <a:lnTo>
                  <a:pt x="7600673" y="8125059"/>
                </a:lnTo>
                <a:cubicBezTo>
                  <a:pt x="7597629" y="8122651"/>
                  <a:pt x="7594559" y="8119581"/>
                  <a:pt x="7590986" y="8116482"/>
                </a:cubicBezTo>
                <a:cubicBezTo>
                  <a:pt x="7596139" y="8109090"/>
                  <a:pt x="7593858" y="8097405"/>
                  <a:pt x="7603014" y="8090252"/>
                </a:cubicBezTo>
                <a:cubicBezTo>
                  <a:pt x="7603014" y="8090252"/>
                  <a:pt x="7607590" y="8086674"/>
                  <a:pt x="7615595" y="8087151"/>
                </a:cubicBezTo>
                <a:close/>
                <a:moveTo>
                  <a:pt x="7498511" y="8084067"/>
                </a:moveTo>
                <a:cubicBezTo>
                  <a:pt x="7502839" y="8082837"/>
                  <a:pt x="7508105" y="8082795"/>
                  <a:pt x="7514172" y="8084442"/>
                </a:cubicBezTo>
                <a:cubicBezTo>
                  <a:pt x="7509751" y="8100413"/>
                  <a:pt x="7505329" y="8116384"/>
                  <a:pt x="7488657" y="8113768"/>
                </a:cubicBezTo>
                <a:cubicBezTo>
                  <a:pt x="7481002" y="8102151"/>
                  <a:pt x="7485529" y="8087758"/>
                  <a:pt x="7498511" y="8084067"/>
                </a:cubicBezTo>
                <a:close/>
                <a:moveTo>
                  <a:pt x="8089191" y="8075505"/>
                </a:moveTo>
                <a:cubicBezTo>
                  <a:pt x="8090038" y="8081245"/>
                  <a:pt x="8095244" y="8080430"/>
                  <a:pt x="8100447" y="8079614"/>
                </a:cubicBezTo>
                <a:cubicBezTo>
                  <a:pt x="8101719" y="8088223"/>
                  <a:pt x="8105168" y="8101446"/>
                  <a:pt x="8098030" y="8108894"/>
                </a:cubicBezTo>
                <a:cubicBezTo>
                  <a:pt x="8095651" y="8111377"/>
                  <a:pt x="8092095" y="8113219"/>
                  <a:pt x="8086892" y="8114036"/>
                </a:cubicBezTo>
                <a:cubicBezTo>
                  <a:pt x="8084713" y="8117313"/>
                  <a:pt x="8070430" y="8110742"/>
                  <a:pt x="8069583" y="8105003"/>
                </a:cubicBezTo>
                <a:cubicBezTo>
                  <a:pt x="8064863" y="8091063"/>
                  <a:pt x="8077452" y="8086154"/>
                  <a:pt x="8089191" y="8075505"/>
                </a:cubicBezTo>
                <a:close/>
                <a:moveTo>
                  <a:pt x="7884804" y="8068891"/>
                </a:moveTo>
                <a:cubicBezTo>
                  <a:pt x="7888588" y="8069117"/>
                  <a:pt x="7888031" y="8072817"/>
                  <a:pt x="7891816" y="8073042"/>
                </a:cubicBezTo>
                <a:cubicBezTo>
                  <a:pt x="7891816" y="8073042"/>
                  <a:pt x="7891260" y="8076743"/>
                  <a:pt x="7891260" y="8076743"/>
                </a:cubicBezTo>
                <a:cubicBezTo>
                  <a:pt x="7893150" y="8076855"/>
                  <a:pt x="7893150" y="8076855"/>
                  <a:pt x="7892065" y="8077724"/>
                </a:cubicBezTo>
                <a:cubicBezTo>
                  <a:pt x="7890981" y="8078593"/>
                  <a:pt x="7888809" y="8080330"/>
                  <a:pt x="7886360" y="8083916"/>
                </a:cubicBezTo>
                <a:cubicBezTo>
                  <a:pt x="7882019" y="8087391"/>
                  <a:pt x="7881460" y="8091091"/>
                  <a:pt x="7878234" y="8087166"/>
                </a:cubicBezTo>
                <a:cubicBezTo>
                  <a:pt x="7875005" y="8083240"/>
                  <a:pt x="7875005" y="8083240"/>
                  <a:pt x="7876678" y="8072140"/>
                </a:cubicBezTo>
                <a:cubicBezTo>
                  <a:pt x="7879904" y="8076067"/>
                  <a:pt x="7879904" y="8076067"/>
                  <a:pt x="7884246" y="8072592"/>
                </a:cubicBezTo>
                <a:cubicBezTo>
                  <a:pt x="7884246" y="8072592"/>
                  <a:pt x="7884246" y="8072592"/>
                  <a:pt x="7884804" y="8068891"/>
                </a:cubicBezTo>
                <a:close/>
                <a:moveTo>
                  <a:pt x="7229300" y="8063799"/>
                </a:moveTo>
                <a:cubicBezTo>
                  <a:pt x="7243053" y="8065153"/>
                  <a:pt x="7255547" y="8069820"/>
                  <a:pt x="7266411" y="8076855"/>
                </a:cubicBezTo>
                <a:cubicBezTo>
                  <a:pt x="7282710" y="8087407"/>
                  <a:pt x="7295346" y="8103283"/>
                  <a:pt x="7303087" y="8121286"/>
                </a:cubicBezTo>
                <a:lnTo>
                  <a:pt x="7305634" y="8130507"/>
                </a:lnTo>
                <a:lnTo>
                  <a:pt x="7312269" y="8137193"/>
                </a:lnTo>
                <a:cubicBezTo>
                  <a:pt x="7332094" y="8161562"/>
                  <a:pt x="7346697" y="8190341"/>
                  <a:pt x="7347114" y="8219832"/>
                </a:cubicBezTo>
                <a:lnTo>
                  <a:pt x="7345176" y="8227552"/>
                </a:lnTo>
                <a:lnTo>
                  <a:pt x="7348543" y="8218512"/>
                </a:lnTo>
                <a:cubicBezTo>
                  <a:pt x="7349223" y="8216147"/>
                  <a:pt x="7349657" y="8215305"/>
                  <a:pt x="7351285" y="8216341"/>
                </a:cubicBezTo>
                <a:cubicBezTo>
                  <a:pt x="7353025" y="8212972"/>
                  <a:pt x="7356281" y="8215042"/>
                  <a:pt x="7354542" y="8218411"/>
                </a:cubicBezTo>
                <a:cubicBezTo>
                  <a:pt x="7356928" y="8222166"/>
                  <a:pt x="7355624" y="8224692"/>
                  <a:pt x="7353099" y="8226442"/>
                </a:cubicBezTo>
                <a:lnTo>
                  <a:pt x="7344635" y="8229699"/>
                </a:lnTo>
                <a:lnTo>
                  <a:pt x="7335982" y="8264141"/>
                </a:lnTo>
                <a:cubicBezTo>
                  <a:pt x="7318719" y="8253131"/>
                  <a:pt x="7304874" y="8240709"/>
                  <a:pt x="7293553" y="8227056"/>
                </a:cubicBezTo>
                <a:lnTo>
                  <a:pt x="7289391" y="8220269"/>
                </a:lnTo>
                <a:lnTo>
                  <a:pt x="7287389" y="8222957"/>
                </a:lnTo>
                <a:lnTo>
                  <a:pt x="7292107" y="8226285"/>
                </a:lnTo>
                <a:cubicBezTo>
                  <a:pt x="7300342" y="8236048"/>
                  <a:pt x="7296122" y="8248533"/>
                  <a:pt x="7282845" y="8262998"/>
                </a:cubicBezTo>
                <a:cubicBezTo>
                  <a:pt x="7274187" y="8261037"/>
                  <a:pt x="7266136" y="8262798"/>
                  <a:pt x="7253451" y="8261716"/>
                </a:cubicBezTo>
                <a:cubicBezTo>
                  <a:pt x="7252543" y="8256132"/>
                  <a:pt x="7254198" y="8247099"/>
                  <a:pt x="7258521" y="8238447"/>
                </a:cubicBezTo>
                <a:lnTo>
                  <a:pt x="7275223" y="8221813"/>
                </a:lnTo>
                <a:lnTo>
                  <a:pt x="7244053" y="8214130"/>
                </a:lnTo>
                <a:cubicBezTo>
                  <a:pt x="7232067" y="8208156"/>
                  <a:pt x="7222191" y="8199914"/>
                  <a:pt x="7214545" y="8190119"/>
                </a:cubicBezTo>
                <a:cubicBezTo>
                  <a:pt x="7195433" y="8165635"/>
                  <a:pt x="7190256" y="8131466"/>
                  <a:pt x="7200886" y="8098868"/>
                </a:cubicBezTo>
                <a:lnTo>
                  <a:pt x="7204930" y="8090846"/>
                </a:lnTo>
                <a:lnTo>
                  <a:pt x="7210674" y="8069501"/>
                </a:lnTo>
                <a:lnTo>
                  <a:pt x="7215556" y="8069775"/>
                </a:lnTo>
                <a:lnTo>
                  <a:pt x="7216850" y="8067210"/>
                </a:lnTo>
                <a:cubicBezTo>
                  <a:pt x="7222387" y="8068176"/>
                  <a:pt x="7227923" y="8069143"/>
                  <a:pt x="7229300" y="8063799"/>
                </a:cubicBezTo>
                <a:close/>
                <a:moveTo>
                  <a:pt x="8036245" y="8054340"/>
                </a:moveTo>
                <a:cubicBezTo>
                  <a:pt x="8041544" y="8055101"/>
                  <a:pt x="8046515" y="8057281"/>
                  <a:pt x="8050835" y="8060403"/>
                </a:cubicBezTo>
                <a:cubicBezTo>
                  <a:pt x="8059475" y="8066646"/>
                  <a:pt x="8065509" y="8076660"/>
                  <a:pt x="8066349" y="8086635"/>
                </a:cubicBezTo>
                <a:cubicBezTo>
                  <a:pt x="8066910" y="8093285"/>
                  <a:pt x="8065161" y="8099917"/>
                  <a:pt x="8060337" y="8105404"/>
                </a:cubicBezTo>
                <a:cubicBezTo>
                  <a:pt x="8030305" y="8119014"/>
                  <a:pt x="8008316" y="8079208"/>
                  <a:pt x="8019689" y="8056788"/>
                </a:cubicBezTo>
                <a:cubicBezTo>
                  <a:pt x="8025319" y="8054236"/>
                  <a:pt x="8030946" y="8053579"/>
                  <a:pt x="8036245" y="8054340"/>
                </a:cubicBezTo>
                <a:close/>
                <a:moveTo>
                  <a:pt x="8125719" y="8043506"/>
                </a:moveTo>
                <a:cubicBezTo>
                  <a:pt x="8136146" y="8055756"/>
                  <a:pt x="8143096" y="8063925"/>
                  <a:pt x="8145995" y="8071850"/>
                </a:cubicBezTo>
                <a:cubicBezTo>
                  <a:pt x="8126305" y="8093936"/>
                  <a:pt x="8090968" y="8056943"/>
                  <a:pt x="8125719" y="8043506"/>
                </a:cubicBezTo>
                <a:close/>
                <a:moveTo>
                  <a:pt x="7437326" y="8023205"/>
                </a:moveTo>
                <a:cubicBezTo>
                  <a:pt x="7450052" y="8026310"/>
                  <a:pt x="7459155" y="8032167"/>
                  <a:pt x="7466445" y="8039403"/>
                </a:cubicBezTo>
                <a:cubicBezTo>
                  <a:pt x="7473733" y="8046638"/>
                  <a:pt x="7479209" y="8055251"/>
                  <a:pt x="7484686" y="8063864"/>
                </a:cubicBezTo>
                <a:cubicBezTo>
                  <a:pt x="7468492" y="8114494"/>
                  <a:pt x="7436866" y="8070395"/>
                  <a:pt x="7414111" y="8055750"/>
                </a:cubicBezTo>
                <a:cubicBezTo>
                  <a:pt x="7419508" y="8038873"/>
                  <a:pt x="7422826" y="8034224"/>
                  <a:pt x="7437326" y="8023205"/>
                </a:cubicBezTo>
                <a:close/>
                <a:moveTo>
                  <a:pt x="7703281" y="8015820"/>
                </a:moveTo>
                <a:cubicBezTo>
                  <a:pt x="7706578" y="8017915"/>
                  <a:pt x="7709871" y="8020011"/>
                  <a:pt x="7711337" y="8025650"/>
                </a:cubicBezTo>
                <a:cubicBezTo>
                  <a:pt x="7712802" y="8031288"/>
                  <a:pt x="7709508" y="8029194"/>
                  <a:pt x="7712802" y="8031288"/>
                </a:cubicBezTo>
                <a:cubicBezTo>
                  <a:pt x="7714267" y="8036927"/>
                  <a:pt x="7716096" y="8033383"/>
                  <a:pt x="7716096" y="8033383"/>
                </a:cubicBezTo>
                <a:cubicBezTo>
                  <a:pt x="7716096" y="8033383"/>
                  <a:pt x="7714267" y="8036927"/>
                  <a:pt x="7714267" y="8036927"/>
                </a:cubicBezTo>
                <a:cubicBezTo>
                  <a:pt x="7714267" y="8036927"/>
                  <a:pt x="7714267" y="8036927"/>
                  <a:pt x="7717198" y="8048205"/>
                </a:cubicBezTo>
                <a:cubicBezTo>
                  <a:pt x="7723423" y="8061578"/>
                  <a:pt x="7726718" y="8063674"/>
                  <a:pt x="7731476" y="8071407"/>
                </a:cubicBezTo>
                <a:cubicBezTo>
                  <a:pt x="7734409" y="8082685"/>
                  <a:pt x="7732579" y="8086229"/>
                  <a:pt x="7733680" y="8101052"/>
                </a:cubicBezTo>
                <a:cubicBezTo>
                  <a:pt x="7726728" y="8106045"/>
                  <a:pt x="7726728" y="8106045"/>
                  <a:pt x="7723434" y="8103948"/>
                </a:cubicBezTo>
                <a:cubicBezTo>
                  <a:pt x="7726728" y="8106045"/>
                  <a:pt x="7724899" y="8109588"/>
                  <a:pt x="7726364" y="8115227"/>
                </a:cubicBezTo>
                <a:cubicBezTo>
                  <a:pt x="7731857" y="8125780"/>
                  <a:pt x="7730669" y="8134440"/>
                  <a:pt x="7725320" y="8141628"/>
                </a:cubicBezTo>
                <a:lnTo>
                  <a:pt x="7706964" y="8154024"/>
                </a:lnTo>
                <a:lnTo>
                  <a:pt x="7711416" y="8161825"/>
                </a:lnTo>
                <a:cubicBezTo>
                  <a:pt x="7708078" y="8166527"/>
                  <a:pt x="7705360" y="8175062"/>
                  <a:pt x="7698054" y="8180630"/>
                </a:cubicBezTo>
                <a:cubicBezTo>
                  <a:pt x="7677608" y="8181130"/>
                  <a:pt x="7667804" y="8171361"/>
                  <a:pt x="7665307" y="8156023"/>
                </a:cubicBezTo>
                <a:lnTo>
                  <a:pt x="7668909" y="8153199"/>
                </a:lnTo>
                <a:lnTo>
                  <a:pt x="7665025" y="8150357"/>
                </a:lnTo>
                <a:cubicBezTo>
                  <a:pt x="7661776" y="8147114"/>
                  <a:pt x="7659395" y="8143246"/>
                  <a:pt x="7657930" y="8137607"/>
                </a:cubicBezTo>
                <a:cubicBezTo>
                  <a:pt x="7653535" y="8120690"/>
                  <a:pt x="7659748" y="8091692"/>
                  <a:pt x="7675119" y="8087344"/>
                </a:cubicBezTo>
                <a:cubicBezTo>
                  <a:pt x="7692318" y="8079455"/>
                  <a:pt x="7704031" y="8082196"/>
                  <a:pt x="7713914" y="8088482"/>
                </a:cubicBezTo>
                <a:cubicBezTo>
                  <a:pt x="7713914" y="8088482"/>
                  <a:pt x="7713914" y="8088482"/>
                  <a:pt x="7710620" y="8086386"/>
                </a:cubicBezTo>
                <a:cubicBezTo>
                  <a:pt x="7704759" y="8063831"/>
                  <a:pt x="7694501" y="8024358"/>
                  <a:pt x="7703281" y="8015820"/>
                </a:cubicBezTo>
                <a:close/>
                <a:moveTo>
                  <a:pt x="8577121" y="8003322"/>
                </a:moveTo>
                <a:cubicBezTo>
                  <a:pt x="8598441" y="8004802"/>
                  <a:pt x="8618541" y="8010129"/>
                  <a:pt x="8624149" y="8019956"/>
                </a:cubicBezTo>
                <a:cubicBezTo>
                  <a:pt x="8625827" y="8031867"/>
                  <a:pt x="8624958" y="8041930"/>
                  <a:pt x="8622221" y="8050261"/>
                </a:cubicBezTo>
                <a:lnTo>
                  <a:pt x="8613175" y="8063966"/>
                </a:lnTo>
                <a:lnTo>
                  <a:pt x="8613816" y="8064287"/>
                </a:lnTo>
                <a:cubicBezTo>
                  <a:pt x="8608418" y="8092108"/>
                  <a:pt x="8599927" y="8102327"/>
                  <a:pt x="8591676" y="8102931"/>
                </a:cubicBezTo>
                <a:cubicBezTo>
                  <a:pt x="8585488" y="8103383"/>
                  <a:pt x="8579434" y="8098427"/>
                  <a:pt x="8574920" y="8091429"/>
                </a:cubicBezTo>
                <a:lnTo>
                  <a:pt x="8571542" y="8080755"/>
                </a:lnTo>
                <a:lnTo>
                  <a:pt x="8543103" y="8074379"/>
                </a:lnTo>
                <a:cubicBezTo>
                  <a:pt x="8522613" y="8063282"/>
                  <a:pt x="8509735" y="8040716"/>
                  <a:pt x="8522791" y="8009775"/>
                </a:cubicBezTo>
                <a:cubicBezTo>
                  <a:pt x="8533265" y="8004209"/>
                  <a:pt x="8555799" y="8001842"/>
                  <a:pt x="8577121" y="8003322"/>
                </a:cubicBezTo>
                <a:close/>
                <a:moveTo>
                  <a:pt x="8245070" y="7991453"/>
                </a:moveTo>
                <a:cubicBezTo>
                  <a:pt x="8249529" y="7993202"/>
                  <a:pt x="8252430" y="7995959"/>
                  <a:pt x="8252430" y="7995959"/>
                </a:cubicBezTo>
                <a:cubicBezTo>
                  <a:pt x="8252430" y="7995959"/>
                  <a:pt x="8252430" y="7995959"/>
                  <a:pt x="8252602" y="7992138"/>
                </a:cubicBezTo>
                <a:cubicBezTo>
                  <a:pt x="8252258" y="7999779"/>
                  <a:pt x="8255954" y="8007276"/>
                  <a:pt x="8255610" y="8014915"/>
                </a:cubicBezTo>
                <a:cubicBezTo>
                  <a:pt x="8229995" y="8046339"/>
                  <a:pt x="8222432" y="8035167"/>
                  <a:pt x="8206788" y="8024283"/>
                </a:cubicBezTo>
                <a:cubicBezTo>
                  <a:pt x="8211172" y="8016499"/>
                  <a:pt x="8207647" y="8005182"/>
                  <a:pt x="8216071" y="7997254"/>
                </a:cubicBezTo>
                <a:cubicBezTo>
                  <a:pt x="8216071" y="7997254"/>
                  <a:pt x="8220282" y="7993289"/>
                  <a:pt x="8228362" y="7993002"/>
                </a:cubicBezTo>
                <a:cubicBezTo>
                  <a:pt x="8234594" y="7988966"/>
                  <a:pt x="8240611" y="7989705"/>
                  <a:pt x="8245070" y="7991453"/>
                </a:cubicBezTo>
                <a:close/>
                <a:moveTo>
                  <a:pt x="7250008" y="7986708"/>
                </a:moveTo>
                <a:cubicBezTo>
                  <a:pt x="7255207" y="7985845"/>
                  <a:pt x="7259508" y="7988072"/>
                  <a:pt x="7262709" y="7991949"/>
                </a:cubicBezTo>
                <a:cubicBezTo>
                  <a:pt x="7265911" y="7995828"/>
                  <a:pt x="7268013" y="8001357"/>
                  <a:pt x="7268817" y="8007104"/>
                </a:cubicBezTo>
                <a:cubicBezTo>
                  <a:pt x="7270721" y="8011197"/>
                  <a:pt x="7270024" y="8015723"/>
                  <a:pt x="7267928" y="8019746"/>
                </a:cubicBezTo>
                <a:cubicBezTo>
                  <a:pt x="7265830" y="8023770"/>
                  <a:pt x="7262334" y="8027290"/>
                  <a:pt x="7258638" y="8029375"/>
                </a:cubicBezTo>
                <a:cubicBezTo>
                  <a:pt x="7253439" y="8030237"/>
                  <a:pt x="7253439" y="8030237"/>
                  <a:pt x="7248243" y="8031101"/>
                </a:cubicBezTo>
                <a:cubicBezTo>
                  <a:pt x="7242240" y="8026217"/>
                  <a:pt x="7234041" y="8024640"/>
                  <a:pt x="7230238" y="8016451"/>
                </a:cubicBezTo>
                <a:cubicBezTo>
                  <a:pt x="7228630" y="8004959"/>
                  <a:pt x="7242615" y="7990877"/>
                  <a:pt x="7250008" y="7986708"/>
                </a:cubicBezTo>
                <a:close/>
                <a:moveTo>
                  <a:pt x="7584307" y="7986022"/>
                </a:moveTo>
                <a:cubicBezTo>
                  <a:pt x="7596352" y="7986254"/>
                  <a:pt x="7606603" y="7991719"/>
                  <a:pt x="7613715" y="7997968"/>
                </a:cubicBezTo>
                <a:cubicBezTo>
                  <a:pt x="7610286" y="8000676"/>
                  <a:pt x="7629594" y="8017845"/>
                  <a:pt x="7625477" y="8040173"/>
                </a:cubicBezTo>
                <a:cubicBezTo>
                  <a:pt x="7624105" y="8047616"/>
                  <a:pt x="7620130" y="8055631"/>
                  <a:pt x="7611841" y="8063875"/>
                </a:cubicBezTo>
                <a:cubicBezTo>
                  <a:pt x="7592980" y="8082169"/>
                  <a:pt x="7566718" y="8096137"/>
                  <a:pt x="7538849" y="8067294"/>
                </a:cubicBezTo>
                <a:cubicBezTo>
                  <a:pt x="7531447" y="8062969"/>
                  <a:pt x="7535439" y="8063207"/>
                  <a:pt x="7532026" y="8059120"/>
                </a:cubicBezTo>
                <a:cubicBezTo>
                  <a:pt x="7528616" y="8055035"/>
                  <a:pt x="7521215" y="8050710"/>
                  <a:pt x="7517222" y="8050472"/>
                </a:cubicBezTo>
                <a:cubicBezTo>
                  <a:pt x="7531515" y="8035790"/>
                  <a:pt x="7520701" y="8027377"/>
                  <a:pt x="7544132" y="8005473"/>
                </a:cubicBezTo>
                <a:cubicBezTo>
                  <a:pt x="7558424" y="7990791"/>
                  <a:pt x="7572262" y="7985790"/>
                  <a:pt x="7584307" y="7986022"/>
                </a:cubicBezTo>
                <a:close/>
                <a:moveTo>
                  <a:pt x="8264842" y="7970912"/>
                </a:moveTo>
                <a:cubicBezTo>
                  <a:pt x="8266526" y="7971010"/>
                  <a:pt x="8268038" y="7972240"/>
                  <a:pt x="8269965" y="7976354"/>
                </a:cubicBezTo>
                <a:cubicBezTo>
                  <a:pt x="8272992" y="7978816"/>
                  <a:pt x="8273822" y="7984583"/>
                  <a:pt x="8276847" y="7987046"/>
                </a:cubicBezTo>
                <a:cubicBezTo>
                  <a:pt x="8276847" y="7987046"/>
                  <a:pt x="8275956" y="7990139"/>
                  <a:pt x="8274412" y="7993337"/>
                </a:cubicBezTo>
                <a:cubicBezTo>
                  <a:pt x="8272867" y="7996537"/>
                  <a:pt x="8270671" y="7999843"/>
                  <a:pt x="8268059" y="8000264"/>
                </a:cubicBezTo>
                <a:cubicBezTo>
                  <a:pt x="8260639" y="8004412"/>
                  <a:pt x="8258153" y="7987112"/>
                  <a:pt x="8255126" y="7984650"/>
                </a:cubicBezTo>
                <a:cubicBezTo>
                  <a:pt x="8254297" y="7978883"/>
                  <a:pt x="8253469" y="7973117"/>
                  <a:pt x="8258691" y="7972274"/>
                </a:cubicBezTo>
                <a:cubicBezTo>
                  <a:pt x="8261302" y="7971852"/>
                  <a:pt x="8263158" y="7970815"/>
                  <a:pt x="8264842" y="7970912"/>
                </a:cubicBezTo>
                <a:close/>
                <a:moveTo>
                  <a:pt x="7303156" y="7959250"/>
                </a:moveTo>
                <a:cubicBezTo>
                  <a:pt x="7305684" y="7958217"/>
                  <a:pt x="7307449" y="7959095"/>
                  <a:pt x="7308828" y="7960929"/>
                </a:cubicBezTo>
                <a:cubicBezTo>
                  <a:pt x="7310209" y="7962762"/>
                  <a:pt x="7311207" y="7965550"/>
                  <a:pt x="7312204" y="7968338"/>
                </a:cubicBezTo>
                <a:cubicBezTo>
                  <a:pt x="7314199" y="7973914"/>
                  <a:pt x="7316195" y="7979489"/>
                  <a:pt x="7318192" y="7985066"/>
                </a:cubicBezTo>
                <a:cubicBezTo>
                  <a:pt x="7318192" y="7985066"/>
                  <a:pt x="7318192" y="7985066"/>
                  <a:pt x="7303156" y="7959250"/>
                </a:cubicBezTo>
                <a:close/>
                <a:moveTo>
                  <a:pt x="8496448" y="7949473"/>
                </a:moveTo>
                <a:cubicBezTo>
                  <a:pt x="8500268" y="7949337"/>
                  <a:pt x="8500102" y="7953041"/>
                  <a:pt x="8503921" y="7952905"/>
                </a:cubicBezTo>
                <a:cubicBezTo>
                  <a:pt x="8503921" y="7952905"/>
                  <a:pt x="8503755" y="7956610"/>
                  <a:pt x="8503755" y="7956610"/>
                </a:cubicBezTo>
                <a:cubicBezTo>
                  <a:pt x="8505664" y="7956542"/>
                  <a:pt x="8505664" y="7956542"/>
                  <a:pt x="8504666" y="7957501"/>
                </a:cubicBezTo>
                <a:cubicBezTo>
                  <a:pt x="8503671" y="7958462"/>
                  <a:pt x="8501679" y="7960382"/>
                  <a:pt x="8499602" y="7964153"/>
                </a:cubicBezTo>
                <a:cubicBezTo>
                  <a:pt x="8495615" y="7967994"/>
                  <a:pt x="8495449" y="7971699"/>
                  <a:pt x="8491796" y="7968131"/>
                </a:cubicBezTo>
                <a:cubicBezTo>
                  <a:pt x="8488143" y="7964562"/>
                  <a:pt x="8488143" y="7964562"/>
                  <a:pt x="8488643" y="7953449"/>
                </a:cubicBezTo>
                <a:cubicBezTo>
                  <a:pt x="8492296" y="7957017"/>
                  <a:pt x="8492296" y="7957017"/>
                  <a:pt x="8496282" y="7953177"/>
                </a:cubicBezTo>
                <a:cubicBezTo>
                  <a:pt x="8496282" y="7953177"/>
                  <a:pt x="8496282" y="7953177"/>
                  <a:pt x="8496448" y="7949473"/>
                </a:cubicBezTo>
                <a:close/>
                <a:moveTo>
                  <a:pt x="7601924" y="7916679"/>
                </a:moveTo>
                <a:cubicBezTo>
                  <a:pt x="7605185" y="7925063"/>
                  <a:pt x="7613222" y="7927171"/>
                  <a:pt x="7611703" y="7941830"/>
                </a:cubicBezTo>
                <a:cubicBezTo>
                  <a:pt x="7601277" y="7942857"/>
                  <a:pt x="7593240" y="7940750"/>
                  <a:pt x="7582813" y="7941778"/>
                </a:cubicBezTo>
                <a:cubicBezTo>
                  <a:pt x="7576294" y="7925012"/>
                  <a:pt x="7589109" y="7920845"/>
                  <a:pt x="7601924" y="7916679"/>
                </a:cubicBezTo>
                <a:close/>
                <a:moveTo>
                  <a:pt x="7312987" y="7916593"/>
                </a:moveTo>
                <a:cubicBezTo>
                  <a:pt x="7324895" y="7914336"/>
                  <a:pt x="7337510" y="7926543"/>
                  <a:pt x="7355397" y="7930136"/>
                </a:cubicBezTo>
                <a:cubicBezTo>
                  <a:pt x="7350114" y="7951394"/>
                  <a:pt x="7319327" y="7955625"/>
                  <a:pt x="7306450" y="7942900"/>
                </a:cubicBezTo>
                <a:cubicBezTo>
                  <a:pt x="7302155" y="7938659"/>
                  <a:pt x="7299852" y="7932534"/>
                  <a:pt x="7301147" y="7924527"/>
                </a:cubicBezTo>
                <a:cubicBezTo>
                  <a:pt x="7305128" y="7919706"/>
                  <a:pt x="7309018" y="7917346"/>
                  <a:pt x="7312987" y="7916593"/>
                </a:cubicBezTo>
                <a:close/>
                <a:moveTo>
                  <a:pt x="7260986" y="7915002"/>
                </a:moveTo>
                <a:cubicBezTo>
                  <a:pt x="7267830" y="7923188"/>
                  <a:pt x="7275254" y="7927517"/>
                  <a:pt x="7278677" y="7931610"/>
                </a:cubicBezTo>
                <a:cubicBezTo>
                  <a:pt x="7268351" y="7946549"/>
                  <a:pt x="7255763" y="7949687"/>
                  <a:pt x="7245495" y="7937412"/>
                </a:cubicBezTo>
                <a:cubicBezTo>
                  <a:pt x="7254662" y="7930180"/>
                  <a:pt x="7251821" y="7922233"/>
                  <a:pt x="7260986" y="7915002"/>
                </a:cubicBezTo>
                <a:close/>
                <a:moveTo>
                  <a:pt x="8223861" y="7895664"/>
                </a:moveTo>
                <a:cubicBezTo>
                  <a:pt x="8238371" y="7919516"/>
                  <a:pt x="8254506" y="7902518"/>
                  <a:pt x="8268629" y="7902640"/>
                </a:cubicBezTo>
                <a:cubicBezTo>
                  <a:pt x="8273337" y="7902681"/>
                  <a:pt x="8277820" y="7904624"/>
                  <a:pt x="8281946" y="7910617"/>
                </a:cubicBezTo>
                <a:cubicBezTo>
                  <a:pt x="8283220" y="7922186"/>
                  <a:pt x="8288980" y="7934024"/>
                  <a:pt x="8285528" y="7946928"/>
                </a:cubicBezTo>
                <a:cubicBezTo>
                  <a:pt x="8284378" y="7951228"/>
                  <a:pt x="8282203" y="7955649"/>
                  <a:pt x="8278499" y="7960218"/>
                </a:cubicBezTo>
                <a:cubicBezTo>
                  <a:pt x="8265975" y="7949893"/>
                  <a:pt x="8253875" y="7943426"/>
                  <a:pt x="8241634" y="7937907"/>
                </a:cubicBezTo>
                <a:lnTo>
                  <a:pt x="8231508" y="7933447"/>
                </a:lnTo>
                <a:lnTo>
                  <a:pt x="8233295" y="7945699"/>
                </a:lnTo>
                <a:cubicBezTo>
                  <a:pt x="8232707" y="7953176"/>
                  <a:pt x="8229569" y="7961463"/>
                  <a:pt x="8222129" y="7970386"/>
                </a:cubicBezTo>
                <a:cubicBezTo>
                  <a:pt x="8205152" y="7990228"/>
                  <a:pt x="8180290" y="8006504"/>
                  <a:pt x="8149280" y="7980676"/>
                </a:cubicBezTo>
                <a:cubicBezTo>
                  <a:pt x="8141397" y="7977109"/>
                  <a:pt x="8145424" y="7976967"/>
                  <a:pt x="8141569" y="7973256"/>
                </a:cubicBezTo>
                <a:cubicBezTo>
                  <a:pt x="8137715" y="7969545"/>
                  <a:pt x="8129833" y="7965979"/>
                  <a:pt x="8125804" y="7966122"/>
                </a:cubicBezTo>
                <a:cubicBezTo>
                  <a:pt x="8138582" y="7950277"/>
                  <a:pt x="8126844" y="7943000"/>
                  <a:pt x="8148025" y="7919159"/>
                </a:cubicBezTo>
                <a:cubicBezTo>
                  <a:pt x="8167191" y="7895391"/>
                  <a:pt x="8187648" y="7893221"/>
                  <a:pt x="8203257" y="7898255"/>
                </a:cubicBezTo>
                <a:lnTo>
                  <a:pt x="8214970" y="7904130"/>
                </a:lnTo>
                <a:close/>
                <a:moveTo>
                  <a:pt x="7653150" y="7880964"/>
                </a:moveTo>
                <a:cubicBezTo>
                  <a:pt x="7656390" y="7882599"/>
                  <a:pt x="7658986" y="7887393"/>
                  <a:pt x="7661095" y="7893105"/>
                </a:cubicBezTo>
                <a:cubicBezTo>
                  <a:pt x="7663209" y="7898817"/>
                  <a:pt x="7664833" y="7905445"/>
                  <a:pt x="7666137" y="7910749"/>
                </a:cubicBezTo>
                <a:cubicBezTo>
                  <a:pt x="7660326" y="7921753"/>
                  <a:pt x="7648039" y="7929486"/>
                  <a:pt x="7634450" y="7931919"/>
                </a:cubicBezTo>
                <a:cubicBezTo>
                  <a:pt x="7629244" y="7910706"/>
                  <a:pt x="7636990" y="7896034"/>
                  <a:pt x="7653150" y="7880964"/>
                </a:cubicBezTo>
                <a:close/>
                <a:moveTo>
                  <a:pt x="7927042" y="7878475"/>
                </a:moveTo>
                <a:cubicBezTo>
                  <a:pt x="7937231" y="7875489"/>
                  <a:pt x="7945160" y="7885264"/>
                  <a:pt x="7950255" y="7883772"/>
                </a:cubicBezTo>
                <a:cubicBezTo>
                  <a:pt x="7948417" y="7887335"/>
                  <a:pt x="7944739" y="7894461"/>
                  <a:pt x="7949410" y="7902165"/>
                </a:cubicBezTo>
                <a:cubicBezTo>
                  <a:pt x="7939221" y="7905150"/>
                  <a:pt x="7929032" y="7908135"/>
                  <a:pt x="7926198" y="7896868"/>
                </a:cubicBezTo>
                <a:cubicBezTo>
                  <a:pt x="7924781" y="7891235"/>
                  <a:pt x="7923364" y="7885600"/>
                  <a:pt x="7927042" y="7878475"/>
                </a:cubicBezTo>
                <a:close/>
                <a:moveTo>
                  <a:pt x="7785557" y="7834469"/>
                </a:moveTo>
                <a:cubicBezTo>
                  <a:pt x="7812673" y="7836643"/>
                  <a:pt x="7837345" y="7853855"/>
                  <a:pt x="7838508" y="7890569"/>
                </a:cubicBezTo>
                <a:cubicBezTo>
                  <a:pt x="7802445" y="7922089"/>
                  <a:pt x="7773017" y="7903094"/>
                  <a:pt x="7727147" y="7928279"/>
                </a:cubicBezTo>
                <a:cubicBezTo>
                  <a:pt x="7696140" y="7880857"/>
                  <a:pt x="7723202" y="7846954"/>
                  <a:pt x="7758407" y="7837143"/>
                </a:cubicBezTo>
                <a:cubicBezTo>
                  <a:pt x="7767208" y="7834691"/>
                  <a:pt x="7776519" y="7833745"/>
                  <a:pt x="7785557" y="7834469"/>
                </a:cubicBezTo>
                <a:close/>
                <a:moveTo>
                  <a:pt x="7484387" y="7815751"/>
                </a:moveTo>
                <a:cubicBezTo>
                  <a:pt x="7487914" y="7817506"/>
                  <a:pt x="7494968" y="7821016"/>
                  <a:pt x="7496965" y="7826594"/>
                </a:cubicBezTo>
                <a:cubicBezTo>
                  <a:pt x="7500491" y="7828349"/>
                  <a:pt x="7492369" y="7838055"/>
                  <a:pt x="7492369" y="7838055"/>
                </a:cubicBezTo>
                <a:cubicBezTo>
                  <a:pt x="7487309" y="7840118"/>
                  <a:pt x="7479793" y="7827211"/>
                  <a:pt x="7476265" y="7825454"/>
                </a:cubicBezTo>
                <a:cubicBezTo>
                  <a:pt x="7477796" y="7821634"/>
                  <a:pt x="7482856" y="7819570"/>
                  <a:pt x="7484387" y="7815751"/>
                </a:cubicBezTo>
                <a:close/>
                <a:moveTo>
                  <a:pt x="7539058" y="7799828"/>
                </a:moveTo>
                <a:cubicBezTo>
                  <a:pt x="7546724" y="7802271"/>
                  <a:pt x="7552750" y="7805707"/>
                  <a:pt x="7557729" y="7809189"/>
                </a:cubicBezTo>
                <a:cubicBezTo>
                  <a:pt x="7562707" y="7812671"/>
                  <a:pt x="7566637" y="7816197"/>
                  <a:pt x="7570109" y="7818820"/>
                </a:cubicBezTo>
                <a:cubicBezTo>
                  <a:pt x="7567225" y="7830025"/>
                  <a:pt x="7567615" y="7839245"/>
                  <a:pt x="7564730" y="7850452"/>
                </a:cubicBezTo>
                <a:lnTo>
                  <a:pt x="7563225" y="7851350"/>
                </a:lnTo>
                <a:lnTo>
                  <a:pt x="7563800" y="7851926"/>
                </a:lnTo>
                <a:cubicBezTo>
                  <a:pt x="7566109" y="7859050"/>
                  <a:pt x="7565368" y="7863694"/>
                  <a:pt x="7562441" y="7867215"/>
                </a:cubicBezTo>
                <a:cubicBezTo>
                  <a:pt x="7559514" y="7870736"/>
                  <a:pt x="7554399" y="7873131"/>
                  <a:pt x="7547956" y="7875760"/>
                </a:cubicBezTo>
                <a:cubicBezTo>
                  <a:pt x="7541515" y="7878389"/>
                  <a:pt x="7536574" y="7876992"/>
                  <a:pt x="7531916" y="7875170"/>
                </a:cubicBezTo>
                <a:lnTo>
                  <a:pt x="7525192" y="7873696"/>
                </a:lnTo>
                <a:lnTo>
                  <a:pt x="7525206" y="7874141"/>
                </a:lnTo>
                <a:cubicBezTo>
                  <a:pt x="7519730" y="7902441"/>
                  <a:pt x="7497789" y="7938079"/>
                  <a:pt x="7482787" y="7949183"/>
                </a:cubicBezTo>
                <a:cubicBezTo>
                  <a:pt x="7438028" y="7921005"/>
                  <a:pt x="7478039" y="7891396"/>
                  <a:pt x="7497098" y="7836416"/>
                </a:cubicBezTo>
                <a:cubicBezTo>
                  <a:pt x="7512339" y="7835356"/>
                  <a:pt x="7520728" y="7840638"/>
                  <a:pt x="7524329" y="7849466"/>
                </a:cubicBezTo>
                <a:lnTo>
                  <a:pt x="7524454" y="7852990"/>
                </a:lnTo>
                <a:lnTo>
                  <a:pt x="7529331" y="7848794"/>
                </a:lnTo>
                <a:lnTo>
                  <a:pt x="7525013" y="7844990"/>
                </a:lnTo>
                <a:cubicBezTo>
                  <a:pt x="7518547" y="7831182"/>
                  <a:pt x="7521041" y="7810756"/>
                  <a:pt x="7539058" y="7799828"/>
                </a:cubicBezTo>
                <a:close/>
                <a:moveTo>
                  <a:pt x="7450893" y="7795256"/>
                </a:moveTo>
                <a:cubicBezTo>
                  <a:pt x="7453870" y="7795648"/>
                  <a:pt x="7456992" y="7798293"/>
                  <a:pt x="7460761" y="7804535"/>
                </a:cubicBezTo>
                <a:cubicBezTo>
                  <a:pt x="7460761" y="7804535"/>
                  <a:pt x="7459303" y="7808172"/>
                  <a:pt x="7459303" y="7808172"/>
                </a:cubicBezTo>
                <a:cubicBezTo>
                  <a:pt x="7447955" y="7815616"/>
                  <a:pt x="7445929" y="7810243"/>
                  <a:pt x="7441876" y="7799497"/>
                </a:cubicBezTo>
                <a:cubicBezTo>
                  <a:pt x="7445077" y="7796726"/>
                  <a:pt x="7447915" y="7794865"/>
                  <a:pt x="7450893" y="7795256"/>
                </a:cubicBezTo>
                <a:close/>
                <a:moveTo>
                  <a:pt x="7340592" y="7792502"/>
                </a:moveTo>
                <a:cubicBezTo>
                  <a:pt x="7343698" y="7792016"/>
                  <a:pt x="7346715" y="7793538"/>
                  <a:pt x="7351469" y="7797579"/>
                </a:cubicBezTo>
                <a:lnTo>
                  <a:pt x="7360614" y="7806153"/>
                </a:lnTo>
                <a:lnTo>
                  <a:pt x="7369919" y="7801104"/>
                </a:lnTo>
                <a:cubicBezTo>
                  <a:pt x="7373344" y="7805178"/>
                  <a:pt x="7376769" y="7809252"/>
                  <a:pt x="7380193" y="7813326"/>
                </a:cubicBezTo>
                <a:lnTo>
                  <a:pt x="7369321" y="7828376"/>
                </a:lnTo>
                <a:lnTo>
                  <a:pt x="7367232" y="7839917"/>
                </a:lnTo>
                <a:cubicBezTo>
                  <a:pt x="7370070" y="7847722"/>
                  <a:pt x="7368361" y="7859073"/>
                  <a:pt x="7363244" y="7866404"/>
                </a:cubicBezTo>
                <a:cubicBezTo>
                  <a:pt x="7354148" y="7873498"/>
                  <a:pt x="7346190" y="7873024"/>
                  <a:pt x="7342782" y="7869003"/>
                </a:cubicBezTo>
                <a:cubicBezTo>
                  <a:pt x="7310967" y="7840384"/>
                  <a:pt x="7332009" y="7807277"/>
                  <a:pt x="7329170" y="7799472"/>
                </a:cubicBezTo>
                <a:cubicBezTo>
                  <a:pt x="7334285" y="7795482"/>
                  <a:pt x="7337483" y="7792988"/>
                  <a:pt x="7340592" y="7792502"/>
                </a:cubicBezTo>
                <a:close/>
                <a:moveTo>
                  <a:pt x="7688933" y="7765219"/>
                </a:moveTo>
                <a:cubicBezTo>
                  <a:pt x="7696078" y="7769860"/>
                  <a:pt x="7695774" y="7778373"/>
                  <a:pt x="7695473" y="7786886"/>
                </a:cubicBezTo>
                <a:cubicBezTo>
                  <a:pt x="7694315" y="7793757"/>
                  <a:pt x="7691447" y="7797338"/>
                  <a:pt x="7687509" y="7798864"/>
                </a:cubicBezTo>
                <a:cubicBezTo>
                  <a:pt x="7683572" y="7800389"/>
                  <a:pt x="7678565" y="7799860"/>
                  <a:pt x="7673130" y="7798508"/>
                </a:cubicBezTo>
                <a:lnTo>
                  <a:pt x="7666303" y="7793677"/>
                </a:lnTo>
                <a:lnTo>
                  <a:pt x="7658989" y="7791580"/>
                </a:lnTo>
                <a:cubicBezTo>
                  <a:pt x="7654447" y="7789334"/>
                  <a:pt x="7650833" y="7790655"/>
                  <a:pt x="7653518" y="7785763"/>
                </a:cubicBezTo>
                <a:cubicBezTo>
                  <a:pt x="7656203" y="7780872"/>
                  <a:pt x="7656203" y="7780872"/>
                  <a:pt x="7667044" y="7776905"/>
                </a:cubicBezTo>
                <a:lnTo>
                  <a:pt x="7667354" y="7778095"/>
                </a:lnTo>
                <a:lnTo>
                  <a:pt x="7671146" y="7770816"/>
                </a:lnTo>
                <a:cubicBezTo>
                  <a:pt x="7675624" y="7766920"/>
                  <a:pt x="7681637" y="7764836"/>
                  <a:pt x="7688933" y="7765219"/>
                </a:cubicBezTo>
                <a:close/>
                <a:moveTo>
                  <a:pt x="8607379" y="7743233"/>
                </a:moveTo>
                <a:cubicBezTo>
                  <a:pt x="8613904" y="7742689"/>
                  <a:pt x="8620503" y="7744949"/>
                  <a:pt x="8627805" y="7749117"/>
                </a:cubicBezTo>
                <a:cubicBezTo>
                  <a:pt x="8626133" y="7760217"/>
                  <a:pt x="8612115" y="7774313"/>
                  <a:pt x="8600326" y="7773609"/>
                </a:cubicBezTo>
                <a:lnTo>
                  <a:pt x="8596744" y="7768424"/>
                </a:lnTo>
                <a:lnTo>
                  <a:pt x="8585448" y="7782423"/>
                </a:lnTo>
                <a:cubicBezTo>
                  <a:pt x="8551976" y="7810105"/>
                  <a:pt x="8482473" y="7804920"/>
                  <a:pt x="8445069" y="7775252"/>
                </a:cubicBezTo>
                <a:cubicBezTo>
                  <a:pt x="8486966" y="7752995"/>
                  <a:pt x="8540436" y="7751016"/>
                  <a:pt x="8604378" y="7743467"/>
                </a:cubicBezTo>
                <a:lnTo>
                  <a:pt x="8603975" y="7745097"/>
                </a:lnTo>
                <a:close/>
                <a:moveTo>
                  <a:pt x="8977454" y="7733764"/>
                </a:moveTo>
                <a:cubicBezTo>
                  <a:pt x="8982467" y="7731871"/>
                  <a:pt x="8988408" y="7732986"/>
                  <a:pt x="8994349" y="7734101"/>
                </a:cubicBezTo>
                <a:cubicBezTo>
                  <a:pt x="8988669" y="7747706"/>
                  <a:pt x="9004920" y="7753423"/>
                  <a:pt x="8991116" y="7764167"/>
                </a:cubicBezTo>
                <a:cubicBezTo>
                  <a:pt x="8983602" y="7765424"/>
                  <a:pt x="8975477" y="7762565"/>
                  <a:pt x="8966128" y="7751475"/>
                </a:cubicBezTo>
                <a:cubicBezTo>
                  <a:pt x="8968356" y="7740558"/>
                  <a:pt x="8972441" y="7735657"/>
                  <a:pt x="8977454" y="7733764"/>
                </a:cubicBezTo>
                <a:close/>
                <a:moveTo>
                  <a:pt x="7332518" y="7730722"/>
                </a:moveTo>
                <a:cubicBezTo>
                  <a:pt x="7333760" y="7739370"/>
                  <a:pt x="7337639" y="7755894"/>
                  <a:pt x="7335095" y="7764326"/>
                </a:cubicBezTo>
                <a:cubicBezTo>
                  <a:pt x="7334245" y="7767136"/>
                  <a:pt x="7332683" y="7769047"/>
                  <a:pt x="7330072" y="7769469"/>
                </a:cubicBezTo>
                <a:cubicBezTo>
                  <a:pt x="7328414" y="7757936"/>
                  <a:pt x="7320706" y="7741478"/>
                  <a:pt x="7332518" y="7730722"/>
                </a:cubicBezTo>
                <a:close/>
                <a:moveTo>
                  <a:pt x="7921291" y="7728250"/>
                </a:moveTo>
                <a:cubicBezTo>
                  <a:pt x="7924356" y="7727476"/>
                  <a:pt x="7927543" y="7728692"/>
                  <a:pt x="7932740" y="7732230"/>
                </a:cubicBezTo>
                <a:cubicBezTo>
                  <a:pt x="7936204" y="7734589"/>
                  <a:pt x="7940561" y="7737980"/>
                  <a:pt x="7946372" y="7742500"/>
                </a:cubicBezTo>
                <a:cubicBezTo>
                  <a:pt x="7950218" y="7746147"/>
                  <a:pt x="7953015" y="7750774"/>
                  <a:pt x="7954288" y="7755930"/>
                </a:cubicBezTo>
                <a:cubicBezTo>
                  <a:pt x="7955558" y="7761085"/>
                  <a:pt x="7955303" y="7766768"/>
                  <a:pt x="7953039" y="7772523"/>
                </a:cubicBezTo>
                <a:cubicBezTo>
                  <a:pt x="7956713" y="7779956"/>
                  <a:pt x="7956203" y="7791322"/>
                  <a:pt x="7951846" y="7799043"/>
                </a:cubicBezTo>
                <a:cubicBezTo>
                  <a:pt x="7943475" y="7806906"/>
                  <a:pt x="7935443" y="7807192"/>
                  <a:pt x="7931598" y="7803546"/>
                </a:cubicBezTo>
                <a:lnTo>
                  <a:pt x="7927845" y="7799233"/>
                </a:lnTo>
                <a:lnTo>
                  <a:pt x="7929917" y="7813084"/>
                </a:lnTo>
                <a:cubicBezTo>
                  <a:pt x="7929901" y="7821280"/>
                  <a:pt x="7928511" y="7830804"/>
                  <a:pt x="7924852" y="7842333"/>
                </a:cubicBezTo>
                <a:cubicBezTo>
                  <a:pt x="7864509" y="7867396"/>
                  <a:pt x="7827723" y="7826436"/>
                  <a:pt x="7828720" y="7791326"/>
                </a:cubicBezTo>
                <a:lnTo>
                  <a:pt x="7832359" y="7777597"/>
                </a:lnTo>
                <a:lnTo>
                  <a:pt x="7831870" y="7776477"/>
                </a:lnTo>
                <a:lnTo>
                  <a:pt x="7832566" y="7776817"/>
                </a:lnTo>
                <a:lnTo>
                  <a:pt x="7833965" y="7771537"/>
                </a:lnTo>
                <a:cubicBezTo>
                  <a:pt x="7840636" y="7759579"/>
                  <a:pt x="7853807" y="7750858"/>
                  <a:pt x="7874389" y="7749972"/>
                </a:cubicBezTo>
                <a:lnTo>
                  <a:pt x="7902535" y="7754596"/>
                </a:lnTo>
                <a:lnTo>
                  <a:pt x="7904061" y="7744779"/>
                </a:lnTo>
                <a:lnTo>
                  <a:pt x="7910565" y="7737471"/>
                </a:lnTo>
                <a:lnTo>
                  <a:pt x="7910574" y="7736211"/>
                </a:lnTo>
                <a:cubicBezTo>
                  <a:pt x="7915283" y="7731788"/>
                  <a:pt x="7918226" y="7729024"/>
                  <a:pt x="7921291" y="7728250"/>
                </a:cubicBezTo>
                <a:close/>
                <a:moveTo>
                  <a:pt x="7382226" y="7698150"/>
                </a:moveTo>
                <a:cubicBezTo>
                  <a:pt x="7387597" y="7699599"/>
                  <a:pt x="7394313" y="7701409"/>
                  <a:pt x="7399427" y="7704582"/>
                </a:cubicBezTo>
                <a:cubicBezTo>
                  <a:pt x="7404542" y="7707755"/>
                  <a:pt x="7408057" y="7712291"/>
                  <a:pt x="7407027" y="7719191"/>
                </a:cubicBezTo>
                <a:cubicBezTo>
                  <a:pt x="7403391" y="7721082"/>
                  <a:pt x="7405128" y="7724420"/>
                  <a:pt x="7401494" y="7726312"/>
                </a:cubicBezTo>
                <a:cubicBezTo>
                  <a:pt x="7401494" y="7726312"/>
                  <a:pt x="7398727" y="7729871"/>
                  <a:pt x="7393492" y="7733124"/>
                </a:cubicBezTo>
                <a:cubicBezTo>
                  <a:pt x="7388256" y="7736379"/>
                  <a:pt x="7380552" y="7739325"/>
                  <a:pt x="7370677" y="7738099"/>
                </a:cubicBezTo>
                <a:cubicBezTo>
                  <a:pt x="7365305" y="7736651"/>
                  <a:pt x="7352824" y="7730415"/>
                  <a:pt x="7356459" y="7728524"/>
                </a:cubicBezTo>
                <a:cubicBezTo>
                  <a:pt x="7358358" y="7723295"/>
                  <a:pt x="7354721" y="7725186"/>
                  <a:pt x="7352984" y="7721846"/>
                </a:cubicBezTo>
                <a:cubicBezTo>
                  <a:pt x="7358679" y="7706156"/>
                  <a:pt x="7367847" y="7697145"/>
                  <a:pt x="7382226" y="7698150"/>
                </a:cubicBezTo>
                <a:close/>
                <a:moveTo>
                  <a:pt x="8084542" y="7690490"/>
                </a:moveTo>
                <a:cubicBezTo>
                  <a:pt x="8082626" y="7695470"/>
                  <a:pt x="8082626" y="7695470"/>
                  <a:pt x="8087803" y="7696760"/>
                </a:cubicBezTo>
                <a:cubicBezTo>
                  <a:pt x="8087803" y="7696760"/>
                  <a:pt x="8087803" y="7696760"/>
                  <a:pt x="8091349" y="7694915"/>
                </a:cubicBezTo>
                <a:cubicBezTo>
                  <a:pt x="8092980" y="7698051"/>
                  <a:pt x="8089434" y="7699896"/>
                  <a:pt x="8091065" y="7703030"/>
                </a:cubicBezTo>
                <a:cubicBezTo>
                  <a:pt x="8091065" y="7703030"/>
                  <a:pt x="8087519" y="7704876"/>
                  <a:pt x="8087519" y="7704876"/>
                </a:cubicBezTo>
                <a:cubicBezTo>
                  <a:pt x="8088334" y="7706442"/>
                  <a:pt x="8088334" y="7706442"/>
                  <a:pt x="8087039" y="7706119"/>
                </a:cubicBezTo>
                <a:cubicBezTo>
                  <a:pt x="8085745" y="7705798"/>
                  <a:pt x="8083157" y="7705153"/>
                  <a:pt x="8078796" y="7705430"/>
                </a:cubicBezTo>
                <a:cubicBezTo>
                  <a:pt x="8073618" y="7704139"/>
                  <a:pt x="8070072" y="7705983"/>
                  <a:pt x="8071987" y="7701004"/>
                </a:cubicBezTo>
                <a:cubicBezTo>
                  <a:pt x="8073903" y="7696024"/>
                  <a:pt x="8073903" y="7696024"/>
                  <a:pt x="8084542" y="7690490"/>
                </a:cubicBezTo>
                <a:close/>
                <a:moveTo>
                  <a:pt x="7523718" y="7689529"/>
                </a:moveTo>
                <a:cubicBezTo>
                  <a:pt x="7524457" y="7690000"/>
                  <a:pt x="7524697" y="7691441"/>
                  <a:pt x="7525174" y="7694325"/>
                </a:cubicBezTo>
                <a:cubicBezTo>
                  <a:pt x="7520206" y="7696331"/>
                  <a:pt x="7522212" y="7692443"/>
                  <a:pt x="7519253" y="7690560"/>
                </a:cubicBezTo>
                <a:cubicBezTo>
                  <a:pt x="7521735" y="7689559"/>
                  <a:pt x="7522978" y="7689058"/>
                  <a:pt x="7523718" y="7689529"/>
                </a:cubicBezTo>
                <a:close/>
                <a:moveTo>
                  <a:pt x="7602583" y="7679438"/>
                </a:moveTo>
                <a:cubicBezTo>
                  <a:pt x="7613100" y="7680214"/>
                  <a:pt x="7622347" y="7684613"/>
                  <a:pt x="7629788" y="7691392"/>
                </a:cubicBezTo>
                <a:cubicBezTo>
                  <a:pt x="7644671" y="7704950"/>
                  <a:pt x="7652325" y="7728033"/>
                  <a:pt x="7648455" y="7750712"/>
                </a:cubicBezTo>
                <a:lnTo>
                  <a:pt x="7645633" y="7759139"/>
                </a:lnTo>
                <a:lnTo>
                  <a:pt x="7650768" y="7765060"/>
                </a:lnTo>
                <a:lnTo>
                  <a:pt x="7643333" y="7766010"/>
                </a:lnTo>
                <a:lnTo>
                  <a:pt x="7641745" y="7770746"/>
                </a:lnTo>
                <a:cubicBezTo>
                  <a:pt x="7631692" y="7790136"/>
                  <a:pt x="7611261" y="7806786"/>
                  <a:pt x="7577317" y="7813461"/>
                </a:cubicBezTo>
                <a:cubicBezTo>
                  <a:pt x="7557901" y="7794912"/>
                  <a:pt x="7546353" y="7771035"/>
                  <a:pt x="7544239" y="7748203"/>
                </a:cubicBezTo>
                <a:lnTo>
                  <a:pt x="7546073" y="7733586"/>
                </a:lnTo>
                <a:lnTo>
                  <a:pt x="7535912" y="7724504"/>
                </a:lnTo>
                <a:cubicBezTo>
                  <a:pt x="7528536" y="7712816"/>
                  <a:pt x="7525891" y="7699714"/>
                  <a:pt x="7530912" y="7686179"/>
                </a:cubicBezTo>
                <a:lnTo>
                  <a:pt x="7555392" y="7705976"/>
                </a:lnTo>
                <a:lnTo>
                  <a:pt x="7567760" y="7689215"/>
                </a:lnTo>
                <a:cubicBezTo>
                  <a:pt x="7580281" y="7681507"/>
                  <a:pt x="7592066" y="7678662"/>
                  <a:pt x="7602583" y="7679438"/>
                </a:cubicBezTo>
                <a:close/>
                <a:moveTo>
                  <a:pt x="7390334" y="7677789"/>
                </a:moveTo>
                <a:cubicBezTo>
                  <a:pt x="7393032" y="7678428"/>
                  <a:pt x="7396148" y="7679871"/>
                  <a:pt x="7398332" y="7681798"/>
                </a:cubicBezTo>
                <a:cubicBezTo>
                  <a:pt x="7400518" y="7683725"/>
                  <a:pt x="7401773" y="7686136"/>
                  <a:pt x="7400746" y="7688712"/>
                </a:cubicBezTo>
                <a:cubicBezTo>
                  <a:pt x="7400557" y="7692897"/>
                  <a:pt x="7398697" y="7693865"/>
                  <a:pt x="7395743" y="7693870"/>
                </a:cubicBezTo>
                <a:cubicBezTo>
                  <a:pt x="7392787" y="7693875"/>
                  <a:pt x="7388741" y="7692916"/>
                  <a:pt x="7384180" y="7693246"/>
                </a:cubicBezTo>
                <a:close/>
                <a:moveTo>
                  <a:pt x="7413939" y="7675495"/>
                </a:moveTo>
                <a:cubicBezTo>
                  <a:pt x="7416461" y="7674714"/>
                  <a:pt x="7419022" y="7675044"/>
                  <a:pt x="7421195" y="7677101"/>
                </a:cubicBezTo>
                <a:cubicBezTo>
                  <a:pt x="7424091" y="7679842"/>
                  <a:pt x="7426298" y="7685651"/>
                  <a:pt x="7426805" y="7695983"/>
                </a:cubicBezTo>
                <a:cubicBezTo>
                  <a:pt x="7413367" y="7700587"/>
                  <a:pt x="7406482" y="7699445"/>
                  <a:pt x="7403750" y="7696003"/>
                </a:cubicBezTo>
                <a:cubicBezTo>
                  <a:pt x="7399142" y="7690195"/>
                  <a:pt x="7406370" y="7677840"/>
                  <a:pt x="7413939" y="7675495"/>
                </a:cubicBezTo>
                <a:close/>
                <a:moveTo>
                  <a:pt x="8351129" y="7668245"/>
                </a:moveTo>
                <a:cubicBezTo>
                  <a:pt x="8369870" y="7668575"/>
                  <a:pt x="8377386" y="7678100"/>
                  <a:pt x="8381794" y="7695396"/>
                </a:cubicBezTo>
                <a:cubicBezTo>
                  <a:pt x="8373375" y="7702293"/>
                  <a:pt x="8354633" y="7701964"/>
                  <a:pt x="8347118" y="7692439"/>
                </a:cubicBezTo>
                <a:cubicBezTo>
                  <a:pt x="8345216" y="7678318"/>
                  <a:pt x="8353332" y="7676894"/>
                  <a:pt x="8351129" y="7668245"/>
                </a:cubicBezTo>
                <a:close/>
                <a:moveTo>
                  <a:pt x="7854741" y="7652765"/>
                </a:moveTo>
                <a:lnTo>
                  <a:pt x="7841160" y="7658619"/>
                </a:lnTo>
                <a:lnTo>
                  <a:pt x="7815929" y="7660081"/>
                </a:lnTo>
                <a:lnTo>
                  <a:pt x="7812028" y="7671537"/>
                </a:lnTo>
                <a:lnTo>
                  <a:pt x="7830134" y="7661788"/>
                </a:lnTo>
                <a:lnTo>
                  <a:pt x="7846594" y="7661639"/>
                </a:lnTo>
                <a:close/>
                <a:moveTo>
                  <a:pt x="7423607" y="7643167"/>
                </a:moveTo>
                <a:cubicBezTo>
                  <a:pt x="7427265" y="7641264"/>
                  <a:pt x="7428958" y="7644520"/>
                  <a:pt x="7434309" y="7645874"/>
                </a:cubicBezTo>
                <a:cubicBezTo>
                  <a:pt x="7441353" y="7650482"/>
                  <a:pt x="7446435" y="7660249"/>
                  <a:pt x="7444470" y="7665408"/>
                </a:cubicBezTo>
                <a:cubicBezTo>
                  <a:pt x="7442506" y="7670565"/>
                  <a:pt x="7438849" y="7672468"/>
                  <a:pt x="7438849" y="7672468"/>
                </a:cubicBezTo>
                <a:cubicBezTo>
                  <a:pt x="7424490" y="7671664"/>
                  <a:pt x="7412095" y="7665702"/>
                  <a:pt x="7417988" y="7650227"/>
                </a:cubicBezTo>
                <a:cubicBezTo>
                  <a:pt x="7419950" y="7645069"/>
                  <a:pt x="7421914" y="7639912"/>
                  <a:pt x="7423607" y="7643167"/>
                </a:cubicBezTo>
                <a:close/>
                <a:moveTo>
                  <a:pt x="8119770" y="7623879"/>
                </a:moveTo>
                <a:cubicBezTo>
                  <a:pt x="8129274" y="7626338"/>
                  <a:pt x="8137359" y="7629986"/>
                  <a:pt x="8144501" y="7634152"/>
                </a:cubicBezTo>
                <a:cubicBezTo>
                  <a:pt x="8165926" y="7646658"/>
                  <a:pt x="8178870" y="7663852"/>
                  <a:pt x="8196259" y="7667739"/>
                </a:cubicBezTo>
                <a:cubicBezTo>
                  <a:pt x="8196259" y="7667739"/>
                  <a:pt x="8196259" y="7667739"/>
                  <a:pt x="8199033" y="7679065"/>
                </a:cubicBezTo>
                <a:cubicBezTo>
                  <a:pt x="8202278" y="7681129"/>
                  <a:pt x="8202278" y="7681129"/>
                  <a:pt x="8202278" y="7681129"/>
                </a:cubicBezTo>
                <a:cubicBezTo>
                  <a:pt x="8205522" y="7683194"/>
                  <a:pt x="8201808" y="7690390"/>
                  <a:pt x="8201808" y="7690390"/>
                </a:cubicBezTo>
                <a:cubicBezTo>
                  <a:pt x="8194848" y="7695525"/>
                  <a:pt x="8186970" y="7685735"/>
                  <a:pt x="8180481" y="7681609"/>
                </a:cubicBezTo>
                <a:cubicBezTo>
                  <a:pt x="8173521" y="7686744"/>
                  <a:pt x="8171217" y="7666157"/>
                  <a:pt x="8164257" y="7671291"/>
                </a:cubicBezTo>
                <a:cubicBezTo>
                  <a:pt x="8158708" y="7648641"/>
                  <a:pt x="8133195" y="7656318"/>
                  <a:pt x="8119770" y="7623879"/>
                </a:cubicBezTo>
                <a:close/>
                <a:moveTo>
                  <a:pt x="8451562" y="7619967"/>
                </a:moveTo>
                <a:cubicBezTo>
                  <a:pt x="8457256" y="7620308"/>
                  <a:pt x="8462470" y="7623578"/>
                  <a:pt x="8467684" y="7626848"/>
                </a:cubicBezTo>
                <a:cubicBezTo>
                  <a:pt x="8455999" y="7636238"/>
                  <a:pt x="8469041" y="7647457"/>
                  <a:pt x="8450837" y="7651235"/>
                </a:cubicBezTo>
                <a:cubicBezTo>
                  <a:pt x="8443025" y="7649374"/>
                  <a:pt x="8436503" y="7643765"/>
                  <a:pt x="8432563" y="7630655"/>
                </a:cubicBezTo>
                <a:cubicBezTo>
                  <a:pt x="8439695" y="7622211"/>
                  <a:pt x="8445868" y="7619625"/>
                  <a:pt x="8451562" y="7619967"/>
                </a:cubicBezTo>
                <a:close/>
                <a:moveTo>
                  <a:pt x="7804989" y="7613325"/>
                </a:moveTo>
                <a:lnTo>
                  <a:pt x="7817237" y="7628067"/>
                </a:lnTo>
                <a:lnTo>
                  <a:pt x="7821553" y="7628016"/>
                </a:lnTo>
                <a:cubicBezTo>
                  <a:pt x="7841336" y="7630717"/>
                  <a:pt x="7859474" y="7638429"/>
                  <a:pt x="7870374" y="7646026"/>
                </a:cubicBezTo>
                <a:lnTo>
                  <a:pt x="7863873" y="7648828"/>
                </a:lnTo>
                <a:lnTo>
                  <a:pt x="7864746" y="7661476"/>
                </a:lnTo>
                <a:lnTo>
                  <a:pt x="7869308" y="7661435"/>
                </a:lnTo>
                <a:cubicBezTo>
                  <a:pt x="7882193" y="7664338"/>
                  <a:pt x="7894950" y="7669507"/>
                  <a:pt x="7907706" y="7674676"/>
                </a:cubicBezTo>
                <a:cubicBezTo>
                  <a:pt x="7902415" y="7683181"/>
                  <a:pt x="7895079" y="7688623"/>
                  <a:pt x="7886590" y="7691731"/>
                </a:cubicBezTo>
                <a:lnTo>
                  <a:pt x="7868481" y="7693699"/>
                </a:lnTo>
                <a:lnTo>
                  <a:pt x="7879559" y="7734394"/>
                </a:lnTo>
                <a:cubicBezTo>
                  <a:pt x="7868954" y="7738268"/>
                  <a:pt x="7875245" y="7750673"/>
                  <a:pt x="7861260" y="7752838"/>
                </a:cubicBezTo>
                <a:cubicBezTo>
                  <a:pt x="7847743" y="7746013"/>
                  <a:pt x="7838541" y="7722912"/>
                  <a:pt x="7837596" y="7699368"/>
                </a:cubicBezTo>
                <a:lnTo>
                  <a:pt x="7839321" y="7688353"/>
                </a:lnTo>
                <a:lnTo>
                  <a:pt x="7811136" y="7678941"/>
                </a:lnTo>
                <a:lnTo>
                  <a:pt x="7822855" y="7689755"/>
                </a:lnTo>
                <a:cubicBezTo>
                  <a:pt x="7813316" y="7703019"/>
                  <a:pt x="7815658" y="7713896"/>
                  <a:pt x="7829898" y="7722382"/>
                </a:cubicBezTo>
                <a:cubicBezTo>
                  <a:pt x="7809639" y="7743474"/>
                  <a:pt x="7787033" y="7753690"/>
                  <a:pt x="7762666" y="7755747"/>
                </a:cubicBezTo>
                <a:lnTo>
                  <a:pt x="7725929" y="7753130"/>
                </a:lnTo>
                <a:lnTo>
                  <a:pt x="7728081" y="7756679"/>
                </a:lnTo>
                <a:cubicBezTo>
                  <a:pt x="7732331" y="7773579"/>
                  <a:pt x="7736581" y="7790480"/>
                  <a:pt x="7724553" y="7797029"/>
                </a:cubicBezTo>
                <a:cubicBezTo>
                  <a:pt x="7715207" y="7781621"/>
                  <a:pt x="7707278" y="7771846"/>
                  <a:pt x="7697933" y="7756437"/>
                </a:cubicBezTo>
                <a:lnTo>
                  <a:pt x="7697780" y="7744327"/>
                </a:lnTo>
                <a:lnTo>
                  <a:pt x="7684882" y="7740171"/>
                </a:lnTo>
                <a:cubicBezTo>
                  <a:pt x="7672883" y="7727688"/>
                  <a:pt x="7668904" y="7715987"/>
                  <a:pt x="7670607" y="7705613"/>
                </a:cubicBezTo>
                <a:lnTo>
                  <a:pt x="7674655" y="7696622"/>
                </a:lnTo>
                <a:lnTo>
                  <a:pt x="7669276" y="7692944"/>
                </a:lnTo>
                <a:cubicBezTo>
                  <a:pt x="7661487" y="7685236"/>
                  <a:pt x="7657016" y="7675310"/>
                  <a:pt x="7660140" y="7667769"/>
                </a:cubicBezTo>
                <a:cubicBezTo>
                  <a:pt x="7678167" y="7647110"/>
                  <a:pt x="7695584" y="7641629"/>
                  <a:pt x="7707486" y="7644918"/>
                </a:cubicBezTo>
                <a:cubicBezTo>
                  <a:pt x="7713438" y="7646563"/>
                  <a:pt x="7718009" y="7650401"/>
                  <a:pt x="7720589" y="7655631"/>
                </a:cubicBezTo>
                <a:lnTo>
                  <a:pt x="7721282" y="7667135"/>
                </a:lnTo>
                <a:lnTo>
                  <a:pt x="7730344" y="7663645"/>
                </a:lnTo>
                <a:lnTo>
                  <a:pt x="7762765" y="7663023"/>
                </a:lnTo>
                <a:lnTo>
                  <a:pt x="7760896" y="7658373"/>
                </a:lnTo>
                <a:cubicBezTo>
                  <a:pt x="7758151" y="7654383"/>
                  <a:pt x="7753970" y="7650307"/>
                  <a:pt x="7747537" y="7646098"/>
                </a:cubicBezTo>
                <a:lnTo>
                  <a:pt x="7764897" y="7641538"/>
                </a:lnTo>
                <a:lnTo>
                  <a:pt x="7762848" y="7640075"/>
                </a:lnTo>
                <a:lnTo>
                  <a:pt x="7785896" y="7630602"/>
                </a:lnTo>
                <a:lnTo>
                  <a:pt x="7789935" y="7626153"/>
                </a:lnTo>
                <a:cubicBezTo>
                  <a:pt x="7793157" y="7620413"/>
                  <a:pt x="7797039" y="7614573"/>
                  <a:pt x="7804989" y="7613325"/>
                </a:cubicBezTo>
                <a:close/>
                <a:moveTo>
                  <a:pt x="7406593" y="7571698"/>
                </a:moveTo>
                <a:cubicBezTo>
                  <a:pt x="7415124" y="7569596"/>
                  <a:pt x="7425702" y="7570599"/>
                  <a:pt x="7436793" y="7572378"/>
                </a:cubicBezTo>
                <a:cubicBezTo>
                  <a:pt x="7437386" y="7580804"/>
                  <a:pt x="7441480" y="7587014"/>
                  <a:pt x="7442071" y="7595439"/>
                </a:cubicBezTo>
                <a:lnTo>
                  <a:pt x="7441950" y="7595542"/>
                </a:lnTo>
                <a:lnTo>
                  <a:pt x="7451672" y="7602425"/>
                </a:lnTo>
                <a:cubicBezTo>
                  <a:pt x="7442104" y="7615554"/>
                  <a:pt x="7421289" y="7616242"/>
                  <a:pt x="7407828" y="7609502"/>
                </a:cubicBezTo>
                <a:lnTo>
                  <a:pt x="7404278" y="7606396"/>
                </a:lnTo>
                <a:lnTo>
                  <a:pt x="7393419" y="7605204"/>
                </a:lnTo>
                <a:cubicBezTo>
                  <a:pt x="7389430" y="7602091"/>
                  <a:pt x="7387362" y="7597075"/>
                  <a:pt x="7388667" y="7589647"/>
                </a:cubicBezTo>
                <a:cubicBezTo>
                  <a:pt x="7391574" y="7579007"/>
                  <a:pt x="7398059" y="7573800"/>
                  <a:pt x="7406593" y="7571698"/>
                </a:cubicBezTo>
                <a:close/>
                <a:moveTo>
                  <a:pt x="7577831" y="7566790"/>
                </a:moveTo>
                <a:lnTo>
                  <a:pt x="7576672" y="7569797"/>
                </a:lnTo>
                <a:lnTo>
                  <a:pt x="7580351" y="7568450"/>
                </a:lnTo>
                <a:close/>
                <a:moveTo>
                  <a:pt x="8829450" y="7551338"/>
                </a:moveTo>
                <a:cubicBezTo>
                  <a:pt x="8840387" y="7553221"/>
                  <a:pt x="8851324" y="7555104"/>
                  <a:pt x="8862260" y="7556986"/>
                </a:cubicBezTo>
                <a:cubicBezTo>
                  <a:pt x="8859117" y="7564981"/>
                  <a:pt x="8861444" y="7573917"/>
                  <a:pt x="8861173" y="7579560"/>
                </a:cubicBezTo>
                <a:cubicBezTo>
                  <a:pt x="8852561" y="7586613"/>
                  <a:pt x="8844223" y="7588024"/>
                  <a:pt x="8830688" y="7582848"/>
                </a:cubicBezTo>
                <a:cubicBezTo>
                  <a:pt x="8826036" y="7564976"/>
                  <a:pt x="8825765" y="7570619"/>
                  <a:pt x="8829450" y="7551338"/>
                </a:cubicBezTo>
                <a:close/>
                <a:moveTo>
                  <a:pt x="8313181" y="7510825"/>
                </a:moveTo>
                <a:cubicBezTo>
                  <a:pt x="8332201" y="7517165"/>
                  <a:pt x="8344982" y="7511203"/>
                  <a:pt x="8357582" y="7515403"/>
                </a:cubicBezTo>
                <a:cubicBezTo>
                  <a:pt x="8361782" y="7516803"/>
                  <a:pt x="8365962" y="7519332"/>
                  <a:pt x="8370348" y="7523824"/>
                </a:cubicBezTo>
                <a:cubicBezTo>
                  <a:pt x="8370065" y="7566901"/>
                  <a:pt x="8323840" y="7570804"/>
                  <a:pt x="8311403" y="7545498"/>
                </a:cubicBezTo>
                <a:cubicBezTo>
                  <a:pt x="8307257" y="7537063"/>
                  <a:pt x="8306865" y="7525383"/>
                  <a:pt x="8313181" y="7510825"/>
                </a:cubicBezTo>
                <a:close/>
                <a:moveTo>
                  <a:pt x="7817559" y="7508802"/>
                </a:moveTo>
                <a:cubicBezTo>
                  <a:pt x="7844060" y="7512546"/>
                  <a:pt x="7834013" y="7506060"/>
                  <a:pt x="7864154" y="7525520"/>
                </a:cubicBezTo>
                <a:cubicBezTo>
                  <a:pt x="7854992" y="7559703"/>
                  <a:pt x="7848591" y="7568935"/>
                  <a:pt x="7825736" y="7580914"/>
                </a:cubicBezTo>
                <a:cubicBezTo>
                  <a:pt x="7815685" y="7574427"/>
                  <a:pt x="7805638" y="7567940"/>
                  <a:pt x="7795587" y="7561451"/>
                </a:cubicBezTo>
                <a:cubicBezTo>
                  <a:pt x="7791947" y="7545733"/>
                  <a:pt x="7804754" y="7527267"/>
                  <a:pt x="7817559" y="7508802"/>
                </a:cubicBezTo>
                <a:close/>
                <a:moveTo>
                  <a:pt x="7454199" y="7508498"/>
                </a:moveTo>
                <a:cubicBezTo>
                  <a:pt x="7459348" y="7514532"/>
                  <a:pt x="7468679" y="7522961"/>
                  <a:pt x="7465307" y="7532782"/>
                </a:cubicBezTo>
                <a:cubicBezTo>
                  <a:pt x="7464183" y="7536056"/>
                  <a:pt x="7461646" y="7539483"/>
                  <a:pt x="7457076" y="7543029"/>
                </a:cubicBezTo>
                <a:cubicBezTo>
                  <a:pt x="7456506" y="7546813"/>
                  <a:pt x="7439925" y="7549643"/>
                  <a:pt x="7436492" y="7545621"/>
                </a:cubicBezTo>
                <a:cubicBezTo>
                  <a:pt x="7425625" y="7537338"/>
                  <a:pt x="7435340" y="7526462"/>
                  <a:pt x="7441621" y="7511566"/>
                </a:cubicBezTo>
                <a:cubicBezTo>
                  <a:pt x="7445053" y="7515588"/>
                  <a:pt x="7449627" y="7512043"/>
                  <a:pt x="7454199" y="7508498"/>
                </a:cubicBezTo>
                <a:close/>
                <a:moveTo>
                  <a:pt x="9101040" y="7493404"/>
                </a:moveTo>
                <a:cubicBezTo>
                  <a:pt x="9179681" y="7490544"/>
                  <a:pt x="9137302" y="7603837"/>
                  <a:pt x="9122448" y="7624694"/>
                </a:cubicBezTo>
                <a:cubicBezTo>
                  <a:pt x="9052984" y="7596745"/>
                  <a:pt x="9098638" y="7559528"/>
                  <a:pt x="9101040" y="7493404"/>
                </a:cubicBezTo>
                <a:close/>
                <a:moveTo>
                  <a:pt x="8570490" y="7489561"/>
                </a:moveTo>
                <a:cubicBezTo>
                  <a:pt x="8587610" y="7500391"/>
                  <a:pt x="8602668" y="7498554"/>
                  <a:pt x="8614010" y="7505729"/>
                </a:cubicBezTo>
                <a:cubicBezTo>
                  <a:pt x="8617791" y="7508120"/>
                  <a:pt x="8621159" y="7511513"/>
                  <a:pt x="8624052" y="7516709"/>
                </a:cubicBezTo>
                <a:cubicBezTo>
                  <a:pt x="8608794" y="7555019"/>
                  <a:pt x="8560474" y="7545911"/>
                  <a:pt x="8556633" y="7519975"/>
                </a:cubicBezTo>
                <a:cubicBezTo>
                  <a:pt x="8555353" y="7511327"/>
                  <a:pt x="8559013" y="7500813"/>
                  <a:pt x="8570490" y="7489561"/>
                </a:cubicBezTo>
                <a:close/>
                <a:moveTo>
                  <a:pt x="7936129" y="7485033"/>
                </a:moveTo>
                <a:cubicBezTo>
                  <a:pt x="7936129" y="7485033"/>
                  <a:pt x="7937475" y="7485387"/>
                  <a:pt x="7939251" y="7486568"/>
                </a:cubicBezTo>
                <a:cubicBezTo>
                  <a:pt x="7941029" y="7487750"/>
                  <a:pt x="7943236" y="7489763"/>
                  <a:pt x="7944962" y="7493078"/>
                </a:cubicBezTo>
                <a:cubicBezTo>
                  <a:pt x="7957450" y="7499221"/>
                  <a:pt x="7951653" y="7514876"/>
                  <a:pt x="7951653" y="7514876"/>
                </a:cubicBezTo>
                <a:cubicBezTo>
                  <a:pt x="7951653" y="7514876"/>
                  <a:pt x="7951653" y="7514876"/>
                  <a:pt x="7955311" y="7512973"/>
                </a:cubicBezTo>
                <a:cubicBezTo>
                  <a:pt x="7947996" y="7516778"/>
                  <a:pt x="7942407" y="7523899"/>
                  <a:pt x="7935092" y="7527704"/>
                </a:cubicBezTo>
                <a:cubicBezTo>
                  <a:pt x="7895486" y="7523027"/>
                  <a:pt x="7903008" y="7510688"/>
                  <a:pt x="7907080" y="7491717"/>
                </a:cubicBezTo>
                <a:cubicBezTo>
                  <a:pt x="7916119" y="7491229"/>
                  <a:pt x="7925365" y="7482206"/>
                  <a:pt x="7936129" y="7485033"/>
                </a:cubicBezTo>
                <a:close/>
                <a:moveTo>
                  <a:pt x="7451399" y="7483340"/>
                </a:moveTo>
                <a:cubicBezTo>
                  <a:pt x="7452514" y="7484059"/>
                  <a:pt x="7453896" y="7485809"/>
                  <a:pt x="7456127" y="7487247"/>
                </a:cubicBezTo>
                <a:cubicBezTo>
                  <a:pt x="7452739" y="7488487"/>
                  <a:pt x="7456127" y="7487247"/>
                  <a:pt x="7448280" y="7485610"/>
                </a:cubicBezTo>
                <a:cubicBezTo>
                  <a:pt x="7449437" y="7482931"/>
                  <a:pt x="7450285" y="7482620"/>
                  <a:pt x="7451399" y="7483340"/>
                </a:cubicBezTo>
                <a:close/>
                <a:moveTo>
                  <a:pt x="7804365" y="7456674"/>
                </a:moveTo>
                <a:cubicBezTo>
                  <a:pt x="7805666" y="7457146"/>
                  <a:pt x="7807438" y="7458522"/>
                  <a:pt x="7810042" y="7459466"/>
                </a:cubicBezTo>
                <a:cubicBezTo>
                  <a:pt x="7806716" y="7461196"/>
                  <a:pt x="7810042" y="7459466"/>
                  <a:pt x="7801510" y="7459309"/>
                </a:cubicBezTo>
                <a:cubicBezTo>
                  <a:pt x="7802232" y="7456635"/>
                  <a:pt x="7803063" y="7456202"/>
                  <a:pt x="7804365" y="7456674"/>
                </a:cubicBezTo>
                <a:close/>
                <a:moveTo>
                  <a:pt x="8220850" y="7455683"/>
                </a:moveTo>
                <a:cubicBezTo>
                  <a:pt x="8235603" y="7480959"/>
                  <a:pt x="8211628" y="7540756"/>
                  <a:pt x="8196759" y="7546802"/>
                </a:cubicBezTo>
                <a:cubicBezTo>
                  <a:pt x="8190880" y="7530427"/>
                  <a:pt x="8200334" y="7517200"/>
                  <a:pt x="8195953" y="7497087"/>
                </a:cubicBezTo>
                <a:cubicBezTo>
                  <a:pt x="8207364" y="7489318"/>
                  <a:pt x="8204484" y="7465467"/>
                  <a:pt x="8220850" y="7455683"/>
                </a:cubicBezTo>
                <a:close/>
                <a:moveTo>
                  <a:pt x="8370847" y="7445372"/>
                </a:moveTo>
                <a:cubicBezTo>
                  <a:pt x="8375940" y="7445146"/>
                  <a:pt x="8381021" y="7446206"/>
                  <a:pt x="8386000" y="7448259"/>
                </a:cubicBezTo>
                <a:cubicBezTo>
                  <a:pt x="8415871" y="7460578"/>
                  <a:pt x="8442070" y="7508656"/>
                  <a:pt x="8445057" y="7529187"/>
                </a:cubicBezTo>
                <a:cubicBezTo>
                  <a:pt x="8415236" y="7511903"/>
                  <a:pt x="8367064" y="7481897"/>
                  <a:pt x="8355625" y="7450205"/>
                </a:cubicBezTo>
                <a:cubicBezTo>
                  <a:pt x="8360650" y="7447112"/>
                  <a:pt x="8365755" y="7445599"/>
                  <a:pt x="8370847" y="7445372"/>
                </a:cubicBezTo>
                <a:close/>
                <a:moveTo>
                  <a:pt x="8022803" y="7434496"/>
                </a:moveTo>
                <a:lnTo>
                  <a:pt x="8022898" y="7435293"/>
                </a:lnTo>
                <a:lnTo>
                  <a:pt x="8025756" y="7435966"/>
                </a:lnTo>
                <a:close/>
                <a:moveTo>
                  <a:pt x="8847093" y="7408416"/>
                </a:moveTo>
                <a:cubicBezTo>
                  <a:pt x="8854625" y="7408207"/>
                  <a:pt x="8862919" y="7413127"/>
                  <a:pt x="8871823" y="7422150"/>
                </a:cubicBezTo>
                <a:cubicBezTo>
                  <a:pt x="8869352" y="7430973"/>
                  <a:pt x="8870572" y="7439179"/>
                  <a:pt x="8868710" y="7452106"/>
                </a:cubicBezTo>
                <a:cubicBezTo>
                  <a:pt x="8857640" y="7453957"/>
                  <a:pt x="8833672" y="7445351"/>
                  <a:pt x="8826934" y="7425454"/>
                </a:cubicBezTo>
                <a:cubicBezTo>
                  <a:pt x="8832790" y="7413962"/>
                  <a:pt x="8839561" y="7408625"/>
                  <a:pt x="8847093" y="7408416"/>
                </a:cubicBezTo>
                <a:close/>
                <a:moveTo>
                  <a:pt x="7470171" y="7404371"/>
                </a:moveTo>
                <a:cubicBezTo>
                  <a:pt x="7475447" y="7402850"/>
                  <a:pt x="7482213" y="7407153"/>
                  <a:pt x="7485595" y="7409305"/>
                </a:cubicBezTo>
                <a:cubicBezTo>
                  <a:pt x="7483701" y="7412976"/>
                  <a:pt x="7487082" y="7415127"/>
                  <a:pt x="7485189" y="7418797"/>
                </a:cubicBezTo>
                <a:cubicBezTo>
                  <a:pt x="7484782" y="7428290"/>
                  <a:pt x="7484782" y="7428290"/>
                  <a:pt x="7479504" y="7429810"/>
                </a:cubicBezTo>
                <a:cubicBezTo>
                  <a:pt x="7474226" y="7431331"/>
                  <a:pt x="7465974" y="7421205"/>
                  <a:pt x="7460696" y="7422726"/>
                </a:cubicBezTo>
                <a:cubicBezTo>
                  <a:pt x="7460696" y="7422726"/>
                  <a:pt x="7460696" y="7422726"/>
                  <a:pt x="7461103" y="7413232"/>
                </a:cubicBezTo>
                <a:cubicBezTo>
                  <a:pt x="7462998" y="7409562"/>
                  <a:pt x="7464892" y="7405891"/>
                  <a:pt x="7470171" y="7404371"/>
                </a:cubicBezTo>
                <a:close/>
                <a:moveTo>
                  <a:pt x="7771632" y="7402647"/>
                </a:moveTo>
                <a:cubicBezTo>
                  <a:pt x="7773355" y="7401405"/>
                  <a:pt x="7776455" y="7402210"/>
                  <a:pt x="7780185" y="7404145"/>
                </a:cubicBezTo>
                <a:cubicBezTo>
                  <a:pt x="7791378" y="7409949"/>
                  <a:pt x="7808261" y="7425941"/>
                  <a:pt x="7810702" y="7427493"/>
                </a:cubicBezTo>
                <a:cubicBezTo>
                  <a:pt x="7810702" y="7427493"/>
                  <a:pt x="7813957" y="7429564"/>
                  <a:pt x="7817213" y="7431634"/>
                </a:cubicBezTo>
                <a:cubicBezTo>
                  <a:pt x="7818654" y="7437221"/>
                  <a:pt x="7816840" y="7440738"/>
                  <a:pt x="7820096" y="7442809"/>
                </a:cubicBezTo>
                <a:cubicBezTo>
                  <a:pt x="7804884" y="7447148"/>
                  <a:pt x="7796930" y="7437419"/>
                  <a:pt x="7788977" y="7427691"/>
                </a:cubicBezTo>
                <a:cubicBezTo>
                  <a:pt x="7784281" y="7420033"/>
                  <a:pt x="7781025" y="7417962"/>
                  <a:pt x="7772699" y="7417339"/>
                </a:cubicBezTo>
                <a:cubicBezTo>
                  <a:pt x="7772699" y="7417339"/>
                  <a:pt x="7772699" y="7417339"/>
                  <a:pt x="7769818" y="7406164"/>
                </a:cubicBezTo>
                <a:close/>
                <a:moveTo>
                  <a:pt x="8628177" y="7376294"/>
                </a:moveTo>
                <a:cubicBezTo>
                  <a:pt x="8630680" y="7375247"/>
                  <a:pt x="8634441" y="7376261"/>
                  <a:pt x="8638649" y="7378427"/>
                </a:cubicBezTo>
                <a:cubicBezTo>
                  <a:pt x="8651272" y="7384926"/>
                  <a:pt x="8667932" y="7401813"/>
                  <a:pt x="8666783" y="7404678"/>
                </a:cubicBezTo>
                <a:cubicBezTo>
                  <a:pt x="8670255" y="7406407"/>
                  <a:pt x="8668723" y="7410227"/>
                  <a:pt x="8672196" y="7411956"/>
                </a:cubicBezTo>
                <a:cubicBezTo>
                  <a:pt x="8672196" y="7411956"/>
                  <a:pt x="8675668" y="7413684"/>
                  <a:pt x="8677609" y="7419234"/>
                </a:cubicBezTo>
                <a:cubicBezTo>
                  <a:pt x="8679550" y="7424783"/>
                  <a:pt x="8681490" y="7430331"/>
                  <a:pt x="8674955" y="7436243"/>
                </a:cubicBezTo>
                <a:cubicBezTo>
                  <a:pt x="8651771" y="7410953"/>
                  <a:pt x="8637882" y="7404040"/>
                  <a:pt x="8621642" y="7382206"/>
                </a:cubicBezTo>
                <a:cubicBezTo>
                  <a:pt x="8623174" y="7378386"/>
                  <a:pt x="8626646" y="7380113"/>
                  <a:pt x="8628177" y="7376294"/>
                </a:cubicBezTo>
                <a:close/>
                <a:moveTo>
                  <a:pt x="8456273" y="7371757"/>
                </a:moveTo>
                <a:cubicBezTo>
                  <a:pt x="8465143" y="7367957"/>
                  <a:pt x="8476621" y="7374476"/>
                  <a:pt x="8487800" y="7403283"/>
                </a:cubicBezTo>
                <a:cubicBezTo>
                  <a:pt x="8466983" y="7422514"/>
                  <a:pt x="8454092" y="7425727"/>
                  <a:pt x="8447083" y="7421331"/>
                </a:cubicBezTo>
                <a:cubicBezTo>
                  <a:pt x="8433942" y="7413088"/>
                  <a:pt x="8441488" y="7378091"/>
                  <a:pt x="8456273" y="7371757"/>
                </a:cubicBezTo>
                <a:close/>
                <a:moveTo>
                  <a:pt x="8008604" y="7364750"/>
                </a:moveTo>
                <a:cubicBezTo>
                  <a:pt x="8012068" y="7366475"/>
                  <a:pt x="8015531" y="7368199"/>
                  <a:pt x="8017499" y="7373656"/>
                </a:cubicBezTo>
                <a:cubicBezTo>
                  <a:pt x="8019466" y="7379111"/>
                  <a:pt x="8016003" y="7377387"/>
                  <a:pt x="8019466" y="7379111"/>
                </a:cubicBezTo>
                <a:cubicBezTo>
                  <a:pt x="8021433" y="7384568"/>
                  <a:pt x="8022930" y="7380835"/>
                  <a:pt x="8022930" y="7380835"/>
                </a:cubicBezTo>
                <a:cubicBezTo>
                  <a:pt x="8022930" y="7380835"/>
                  <a:pt x="8021433" y="7384568"/>
                  <a:pt x="8021433" y="7384568"/>
                </a:cubicBezTo>
                <a:cubicBezTo>
                  <a:pt x="8021433" y="7384568"/>
                  <a:pt x="8021433" y="7384568"/>
                  <a:pt x="8025368" y="7395481"/>
                </a:cubicBezTo>
                <a:cubicBezTo>
                  <a:pt x="8032766" y="7408118"/>
                  <a:pt x="8036231" y="7409842"/>
                  <a:pt x="8041661" y="7417022"/>
                </a:cubicBezTo>
                <a:cubicBezTo>
                  <a:pt x="8045596" y="7427935"/>
                  <a:pt x="8044101" y="7431667"/>
                  <a:pt x="8046539" y="7446313"/>
                </a:cubicBezTo>
                <a:cubicBezTo>
                  <a:pt x="8040083" y="7452052"/>
                  <a:pt x="8040083" y="7452052"/>
                  <a:pt x="8036617" y="7450327"/>
                </a:cubicBezTo>
                <a:cubicBezTo>
                  <a:pt x="8040083" y="7452052"/>
                  <a:pt x="8038586" y="7455784"/>
                  <a:pt x="8040554" y="7461240"/>
                </a:cubicBezTo>
                <a:cubicBezTo>
                  <a:pt x="8053383" y="7481058"/>
                  <a:pt x="8038973" y="7496269"/>
                  <a:pt x="8017636" y="7508031"/>
                </a:cubicBezTo>
                <a:lnTo>
                  <a:pt x="8013474" y="7507606"/>
                </a:lnTo>
                <a:lnTo>
                  <a:pt x="8014200" y="7515201"/>
                </a:lnTo>
                <a:lnTo>
                  <a:pt x="8023374" y="7523253"/>
                </a:lnTo>
                <a:lnTo>
                  <a:pt x="8019963" y="7513908"/>
                </a:lnTo>
                <a:cubicBezTo>
                  <a:pt x="8020413" y="7509664"/>
                  <a:pt x="8023239" y="7505983"/>
                  <a:pt x="8029530" y="7504433"/>
                </a:cubicBezTo>
                <a:cubicBezTo>
                  <a:pt x="8036960" y="7508726"/>
                  <a:pt x="8043815" y="7516833"/>
                  <a:pt x="8050672" y="7524939"/>
                </a:cubicBezTo>
                <a:lnTo>
                  <a:pt x="8037195" y="7533491"/>
                </a:lnTo>
                <a:lnTo>
                  <a:pt x="8037949" y="7534027"/>
                </a:lnTo>
                <a:cubicBezTo>
                  <a:pt x="8041107" y="7537654"/>
                  <a:pt x="8042865" y="7542511"/>
                  <a:pt x="8041722" y="7550076"/>
                </a:cubicBezTo>
                <a:cubicBezTo>
                  <a:pt x="8034988" y="7559570"/>
                  <a:pt x="8031111" y="7572687"/>
                  <a:pt x="8020303" y="7579553"/>
                </a:cubicBezTo>
                <a:cubicBezTo>
                  <a:pt x="8016700" y="7581842"/>
                  <a:pt x="8012325" y="7583435"/>
                  <a:pt x="8006820" y="7583969"/>
                </a:cubicBezTo>
                <a:cubicBezTo>
                  <a:pt x="8005125" y="7566798"/>
                  <a:pt x="8001185" y="7552791"/>
                  <a:pt x="7996525" y="7539374"/>
                </a:cubicBezTo>
                <a:lnTo>
                  <a:pt x="7983782" y="7503575"/>
                </a:lnTo>
                <a:lnTo>
                  <a:pt x="7982780" y="7502990"/>
                </a:lnTo>
                <a:cubicBezTo>
                  <a:pt x="7979257" y="7500118"/>
                  <a:pt x="7976542" y="7496527"/>
                  <a:pt x="7974574" y="7491071"/>
                </a:cubicBezTo>
                <a:lnTo>
                  <a:pt x="7973716" y="7474337"/>
                </a:lnTo>
                <a:lnTo>
                  <a:pt x="7963761" y="7475726"/>
                </a:lnTo>
                <a:cubicBezTo>
                  <a:pt x="7938435" y="7472097"/>
                  <a:pt x="7913360" y="7459936"/>
                  <a:pt x="7925426" y="7420053"/>
                </a:cubicBezTo>
                <a:cubicBezTo>
                  <a:pt x="7925676" y="7411522"/>
                  <a:pt x="7927396" y="7414828"/>
                  <a:pt x="7929365" y="7409603"/>
                </a:cubicBezTo>
                <a:cubicBezTo>
                  <a:pt x="7931335" y="7404379"/>
                  <a:pt x="7931585" y="7395847"/>
                  <a:pt x="7929865" y="7392541"/>
                </a:cubicBezTo>
                <a:cubicBezTo>
                  <a:pt x="7949781" y="7394783"/>
                  <a:pt x="7952002" y="7381026"/>
                  <a:pt x="7982736" y="7386042"/>
                </a:cubicBezTo>
                <a:cubicBezTo>
                  <a:pt x="7992694" y="7387162"/>
                  <a:pt x="8000454" y="7389690"/>
                  <a:pt x="8006427" y="7393147"/>
                </a:cubicBezTo>
                <a:lnTo>
                  <a:pt x="8010134" y="7396770"/>
                </a:lnTo>
                <a:lnTo>
                  <a:pt x="8009515" y="7394864"/>
                </a:lnTo>
                <a:cubicBezTo>
                  <a:pt x="8006082" y="7381403"/>
                  <a:pt x="8004627" y="7369486"/>
                  <a:pt x="8008604" y="7364750"/>
                </a:cubicBezTo>
                <a:close/>
                <a:moveTo>
                  <a:pt x="8976524" y="7352044"/>
                </a:moveTo>
                <a:cubicBezTo>
                  <a:pt x="8981685" y="7353485"/>
                  <a:pt x="8985815" y="7357900"/>
                  <a:pt x="8989943" y="7362315"/>
                </a:cubicBezTo>
                <a:cubicBezTo>
                  <a:pt x="8977314" y="7369919"/>
                  <a:pt x="8987031" y="7384146"/>
                  <a:pt x="8969545" y="7384637"/>
                </a:cubicBezTo>
                <a:cubicBezTo>
                  <a:pt x="8962744" y="7381205"/>
                  <a:pt x="8957886" y="7374091"/>
                  <a:pt x="8956913" y="7359619"/>
                </a:cubicBezTo>
                <a:cubicBezTo>
                  <a:pt x="8965171" y="7352136"/>
                  <a:pt x="8971363" y="7350604"/>
                  <a:pt x="8976524" y="7352044"/>
                </a:cubicBezTo>
                <a:close/>
                <a:moveTo>
                  <a:pt x="7806085" y="7349755"/>
                </a:moveTo>
                <a:cubicBezTo>
                  <a:pt x="7819648" y="7358502"/>
                  <a:pt x="7832290" y="7361594"/>
                  <a:pt x="7841103" y="7366011"/>
                </a:cubicBezTo>
                <a:cubicBezTo>
                  <a:pt x="7849914" y="7370429"/>
                  <a:pt x="7854895" y="7376173"/>
                  <a:pt x="7853138" y="7390222"/>
                </a:cubicBezTo>
                <a:cubicBezTo>
                  <a:pt x="7838126" y="7397408"/>
                  <a:pt x="7815520" y="7382829"/>
                  <a:pt x="7793529" y="7372022"/>
                </a:cubicBezTo>
                <a:cubicBezTo>
                  <a:pt x="7800113" y="7362773"/>
                  <a:pt x="7803406" y="7358149"/>
                  <a:pt x="7806085" y="7349755"/>
                </a:cubicBezTo>
                <a:close/>
                <a:moveTo>
                  <a:pt x="8526485" y="7314533"/>
                </a:moveTo>
                <a:cubicBezTo>
                  <a:pt x="8532567" y="7317535"/>
                  <a:pt x="8540104" y="7320622"/>
                  <a:pt x="8547740" y="7324242"/>
                </a:cubicBezTo>
                <a:cubicBezTo>
                  <a:pt x="8570645" y="7335101"/>
                  <a:pt x="8594438" y="7350754"/>
                  <a:pt x="8582522" y="7383274"/>
                </a:cubicBezTo>
                <a:cubicBezTo>
                  <a:pt x="8572131" y="7386858"/>
                  <a:pt x="8560715" y="7387124"/>
                  <a:pt x="8549852" y="7385014"/>
                </a:cubicBezTo>
                <a:lnTo>
                  <a:pt x="8548411" y="7384400"/>
                </a:lnTo>
                <a:lnTo>
                  <a:pt x="8546308" y="7394655"/>
                </a:lnTo>
                <a:lnTo>
                  <a:pt x="8539437" y="7400087"/>
                </a:lnTo>
                <a:lnTo>
                  <a:pt x="8551475" y="7419924"/>
                </a:lnTo>
                <a:cubicBezTo>
                  <a:pt x="8552153" y="7425447"/>
                  <a:pt x="8551290" y="7431421"/>
                  <a:pt x="8548548" y="7437421"/>
                </a:cubicBezTo>
                <a:lnTo>
                  <a:pt x="8547817" y="7438195"/>
                </a:lnTo>
                <a:lnTo>
                  <a:pt x="8554821" y="7437132"/>
                </a:lnTo>
                <a:cubicBezTo>
                  <a:pt x="8557768" y="7437464"/>
                  <a:pt x="8560336" y="7438741"/>
                  <a:pt x="8561288" y="7441489"/>
                </a:cubicBezTo>
                <a:cubicBezTo>
                  <a:pt x="8559768" y="7445279"/>
                  <a:pt x="8563190" y="7446982"/>
                  <a:pt x="8561671" y="7450771"/>
                </a:cubicBezTo>
                <a:cubicBezTo>
                  <a:pt x="8562055" y="7460056"/>
                  <a:pt x="8560536" y="7463845"/>
                  <a:pt x="8555592" y="7465931"/>
                </a:cubicBezTo>
                <a:cubicBezTo>
                  <a:pt x="8554074" y="7469722"/>
                  <a:pt x="8550650" y="7468018"/>
                  <a:pt x="8545707" y="7470104"/>
                </a:cubicBezTo>
                <a:cubicBezTo>
                  <a:pt x="8542283" y="7468400"/>
                  <a:pt x="8540381" y="7462905"/>
                  <a:pt x="8540381" y="7462905"/>
                </a:cubicBezTo>
                <a:cubicBezTo>
                  <a:pt x="8538476" y="7457410"/>
                  <a:pt x="8538476" y="7457410"/>
                  <a:pt x="8533535" y="7459497"/>
                </a:cubicBezTo>
                <a:cubicBezTo>
                  <a:pt x="8533535" y="7459497"/>
                  <a:pt x="8535054" y="7455707"/>
                  <a:pt x="8535054" y="7455707"/>
                </a:cubicBezTo>
                <a:cubicBezTo>
                  <a:pt x="8536765" y="7456558"/>
                  <a:pt x="8536765" y="7456558"/>
                  <a:pt x="8536099" y="7455659"/>
                </a:cubicBezTo>
                <a:lnTo>
                  <a:pt x="8534371" y="7452468"/>
                </a:lnTo>
                <a:lnTo>
                  <a:pt x="8526778" y="7460529"/>
                </a:lnTo>
                <a:cubicBezTo>
                  <a:pt x="8505691" y="7467006"/>
                  <a:pt x="8478415" y="7434450"/>
                  <a:pt x="8485287" y="7415529"/>
                </a:cubicBezTo>
                <a:lnTo>
                  <a:pt x="8501056" y="7403108"/>
                </a:lnTo>
                <a:lnTo>
                  <a:pt x="8492951" y="7391992"/>
                </a:lnTo>
                <a:cubicBezTo>
                  <a:pt x="8488823" y="7380128"/>
                  <a:pt x="8489600" y="7364246"/>
                  <a:pt x="8494371" y="7353046"/>
                </a:cubicBezTo>
                <a:lnTo>
                  <a:pt x="8503511" y="7341937"/>
                </a:lnTo>
                <a:lnTo>
                  <a:pt x="8503399" y="7339411"/>
                </a:lnTo>
                <a:cubicBezTo>
                  <a:pt x="8504280" y="7335369"/>
                  <a:pt x="8506285" y="7331323"/>
                  <a:pt x="8509611" y="7327391"/>
                </a:cubicBezTo>
                <a:cubicBezTo>
                  <a:pt x="8513412" y="7322898"/>
                  <a:pt x="8518939" y="7318552"/>
                  <a:pt x="8526485" y="7314533"/>
                </a:cubicBezTo>
                <a:close/>
                <a:moveTo>
                  <a:pt x="7516786" y="7301640"/>
                </a:moveTo>
                <a:lnTo>
                  <a:pt x="7521452" y="7308518"/>
                </a:lnTo>
                <a:lnTo>
                  <a:pt x="7525219" y="7302403"/>
                </a:lnTo>
                <a:close/>
                <a:moveTo>
                  <a:pt x="8462307" y="7291024"/>
                </a:moveTo>
                <a:cubicBezTo>
                  <a:pt x="8466827" y="7289952"/>
                  <a:pt x="8470904" y="7290164"/>
                  <a:pt x="8474580" y="7291545"/>
                </a:cubicBezTo>
                <a:cubicBezTo>
                  <a:pt x="8481931" y="7294307"/>
                  <a:pt x="8487674" y="7301741"/>
                  <a:pt x="8492130" y="7312912"/>
                </a:cubicBezTo>
                <a:cubicBezTo>
                  <a:pt x="8485720" y="7319475"/>
                  <a:pt x="8483147" y="7326950"/>
                  <a:pt x="8475450" y="7337252"/>
                </a:cubicBezTo>
                <a:cubicBezTo>
                  <a:pt x="8463941" y="7334509"/>
                  <a:pt x="8444783" y="7317814"/>
                  <a:pt x="8447380" y="7298212"/>
                </a:cubicBezTo>
                <a:cubicBezTo>
                  <a:pt x="8452825" y="7294453"/>
                  <a:pt x="8457787" y="7292096"/>
                  <a:pt x="8462307" y="7291024"/>
                </a:cubicBezTo>
                <a:close/>
                <a:moveTo>
                  <a:pt x="8890741" y="7288365"/>
                </a:moveTo>
                <a:cubicBezTo>
                  <a:pt x="8893676" y="7296175"/>
                  <a:pt x="8901258" y="7300444"/>
                  <a:pt x="8904763" y="7304470"/>
                </a:cubicBezTo>
                <a:cubicBezTo>
                  <a:pt x="8903053" y="7315822"/>
                  <a:pt x="8897838" y="7323148"/>
                  <a:pt x="8884473" y="7329986"/>
                </a:cubicBezTo>
                <a:cubicBezTo>
                  <a:pt x="8869312" y="7321448"/>
                  <a:pt x="8872818" y="7325472"/>
                  <a:pt x="8862871" y="7309610"/>
                </a:cubicBezTo>
                <a:cubicBezTo>
                  <a:pt x="8872160" y="7302529"/>
                  <a:pt x="8881451" y="7295446"/>
                  <a:pt x="8890741" y="7288365"/>
                </a:cubicBezTo>
                <a:close/>
                <a:moveTo>
                  <a:pt x="8393906" y="7267315"/>
                </a:moveTo>
                <a:cubicBezTo>
                  <a:pt x="8415630" y="7273564"/>
                  <a:pt x="8421613" y="7299387"/>
                  <a:pt x="8420254" y="7326548"/>
                </a:cubicBezTo>
                <a:lnTo>
                  <a:pt x="8414734" y="7360094"/>
                </a:lnTo>
                <a:lnTo>
                  <a:pt x="8424213" y="7358267"/>
                </a:lnTo>
                <a:cubicBezTo>
                  <a:pt x="8430421" y="7359298"/>
                  <a:pt x="8435995" y="7363749"/>
                  <a:pt x="8439915" y="7373080"/>
                </a:cubicBezTo>
                <a:cubicBezTo>
                  <a:pt x="8446019" y="7404230"/>
                  <a:pt x="8407322" y="7420066"/>
                  <a:pt x="8378615" y="7401533"/>
                </a:cubicBezTo>
                <a:cubicBezTo>
                  <a:pt x="8379916" y="7392168"/>
                  <a:pt x="8386657" y="7380576"/>
                  <a:pt x="8395402" y="7371713"/>
                </a:cubicBezTo>
                <a:lnTo>
                  <a:pt x="8397195" y="7370370"/>
                </a:lnTo>
                <a:lnTo>
                  <a:pt x="8395640" y="7363574"/>
                </a:lnTo>
                <a:cubicBezTo>
                  <a:pt x="8388902" y="7330522"/>
                  <a:pt x="8384102" y="7291376"/>
                  <a:pt x="8393906" y="7267315"/>
                </a:cubicBezTo>
                <a:close/>
                <a:moveTo>
                  <a:pt x="8049176" y="7261702"/>
                </a:moveTo>
                <a:cubicBezTo>
                  <a:pt x="8053095" y="7262343"/>
                  <a:pt x="8052829" y="7266360"/>
                  <a:pt x="8056749" y="7267002"/>
                </a:cubicBezTo>
                <a:cubicBezTo>
                  <a:pt x="8058575" y="7269331"/>
                  <a:pt x="8059045" y="7273469"/>
                  <a:pt x="8058660" y="7278354"/>
                </a:cubicBezTo>
                <a:cubicBezTo>
                  <a:pt x="8057504" y="7293009"/>
                  <a:pt x="8048659" y="7314397"/>
                  <a:pt x="8045719" y="7313916"/>
                </a:cubicBezTo>
                <a:cubicBezTo>
                  <a:pt x="8045452" y="7317931"/>
                  <a:pt x="8041534" y="7317290"/>
                  <a:pt x="8041269" y="7321306"/>
                </a:cubicBezTo>
                <a:cubicBezTo>
                  <a:pt x="8041269" y="7321306"/>
                  <a:pt x="8041002" y="7325323"/>
                  <a:pt x="8036817" y="7328696"/>
                </a:cubicBezTo>
                <a:cubicBezTo>
                  <a:pt x="8032633" y="7332073"/>
                  <a:pt x="8028446" y="7335447"/>
                  <a:pt x="8020873" y="7330145"/>
                </a:cubicBezTo>
                <a:cubicBezTo>
                  <a:pt x="8034759" y="7299940"/>
                  <a:pt x="8035823" y="7283874"/>
                  <a:pt x="8049176" y="7261702"/>
                </a:cubicBezTo>
                <a:close/>
                <a:moveTo>
                  <a:pt x="8234314" y="7249971"/>
                </a:moveTo>
                <a:cubicBezTo>
                  <a:pt x="8242499" y="7256473"/>
                  <a:pt x="8244944" y="7268067"/>
                  <a:pt x="8243453" y="7279140"/>
                </a:cubicBezTo>
                <a:lnTo>
                  <a:pt x="8242230" y="7282964"/>
                </a:lnTo>
                <a:lnTo>
                  <a:pt x="8242978" y="7286834"/>
                </a:lnTo>
                <a:cubicBezTo>
                  <a:pt x="8243544" y="7294662"/>
                  <a:pt x="8243141" y="7300983"/>
                  <a:pt x="8241770" y="7301664"/>
                </a:cubicBezTo>
                <a:cubicBezTo>
                  <a:pt x="8243189" y="7305311"/>
                  <a:pt x="8239533" y="7307129"/>
                  <a:pt x="8240951" y="7310777"/>
                </a:cubicBezTo>
                <a:lnTo>
                  <a:pt x="8240489" y="7315928"/>
                </a:lnTo>
                <a:lnTo>
                  <a:pt x="8247161" y="7300358"/>
                </a:lnTo>
                <a:cubicBezTo>
                  <a:pt x="8256163" y="7289527"/>
                  <a:pt x="8270658" y="7284854"/>
                  <a:pt x="8286089" y="7288758"/>
                </a:cubicBezTo>
                <a:cubicBezTo>
                  <a:pt x="8296379" y="7291359"/>
                  <a:pt x="8307084" y="7297775"/>
                  <a:pt x="8316852" y="7308720"/>
                </a:cubicBezTo>
                <a:cubicBezTo>
                  <a:pt x="8311695" y="7324369"/>
                  <a:pt x="8303712" y="7335060"/>
                  <a:pt x="8291555" y="7341518"/>
                </a:cubicBezTo>
                <a:cubicBezTo>
                  <a:pt x="8279401" y="7347978"/>
                  <a:pt x="8263060" y="7350201"/>
                  <a:pt x="8241199" y="7348902"/>
                </a:cubicBezTo>
                <a:lnTo>
                  <a:pt x="8238538" y="7322764"/>
                </a:lnTo>
                <a:lnTo>
                  <a:pt x="8235967" y="7327398"/>
                </a:lnTo>
                <a:lnTo>
                  <a:pt x="8232451" y="7328721"/>
                </a:lnTo>
                <a:lnTo>
                  <a:pt x="8226385" y="7341267"/>
                </a:lnTo>
                <a:cubicBezTo>
                  <a:pt x="8215635" y="7354340"/>
                  <a:pt x="8194975" y="7362493"/>
                  <a:pt x="8182316" y="7347303"/>
                </a:cubicBezTo>
                <a:cubicBezTo>
                  <a:pt x="8180091" y="7335621"/>
                  <a:pt x="8177864" y="7323939"/>
                  <a:pt x="8192013" y="7309385"/>
                </a:cubicBezTo>
                <a:cubicBezTo>
                  <a:pt x="8200201" y="7307948"/>
                  <a:pt x="8207114" y="7308360"/>
                  <a:pt x="8213668" y="7311156"/>
                </a:cubicBezTo>
                <a:lnTo>
                  <a:pt x="8226282" y="7321556"/>
                </a:lnTo>
                <a:lnTo>
                  <a:pt x="8225120" y="7304947"/>
                </a:lnTo>
                <a:lnTo>
                  <a:pt x="8211561" y="7304152"/>
                </a:lnTo>
                <a:cubicBezTo>
                  <a:pt x="8205979" y="7292492"/>
                  <a:pt x="8208671" y="7284695"/>
                  <a:pt x="8214257" y="7276939"/>
                </a:cubicBezTo>
                <a:lnTo>
                  <a:pt x="8223531" y="7264469"/>
                </a:lnTo>
                <a:lnTo>
                  <a:pt x="8223318" y="7254249"/>
                </a:lnTo>
                <a:cubicBezTo>
                  <a:pt x="8225146" y="7253341"/>
                  <a:pt x="8226415" y="7253798"/>
                  <a:pt x="8227684" y="7254256"/>
                </a:cubicBezTo>
                <a:lnTo>
                  <a:pt x="8231123" y="7254262"/>
                </a:lnTo>
                <a:close/>
                <a:moveTo>
                  <a:pt x="8123071" y="7244369"/>
                </a:moveTo>
                <a:cubicBezTo>
                  <a:pt x="8125688" y="7244143"/>
                  <a:pt x="8127851" y="7244140"/>
                  <a:pt x="8130363" y="7245037"/>
                </a:cubicBezTo>
                <a:cubicBezTo>
                  <a:pt x="8132877" y="7245934"/>
                  <a:pt x="8135739" y="7247730"/>
                  <a:pt x="8137696" y="7249977"/>
                </a:cubicBezTo>
                <a:cubicBezTo>
                  <a:pt x="8139652" y="7252224"/>
                  <a:pt x="8140701" y="7254920"/>
                  <a:pt x="8139588" y="7257619"/>
                </a:cubicBezTo>
                <a:cubicBezTo>
                  <a:pt x="8135961" y="7259421"/>
                  <a:pt x="8137359" y="7263015"/>
                  <a:pt x="8133733" y="7264817"/>
                </a:cubicBezTo>
                <a:cubicBezTo>
                  <a:pt x="8127877" y="7272018"/>
                  <a:pt x="8124250" y="7273819"/>
                  <a:pt x="8119223" y="7272025"/>
                </a:cubicBezTo>
                <a:cubicBezTo>
                  <a:pt x="8117410" y="7272926"/>
                  <a:pt x="8116153" y="7272478"/>
                  <a:pt x="8114722" y="7271580"/>
                </a:cubicBezTo>
                <a:lnTo>
                  <a:pt x="8112282" y="7270200"/>
                </a:lnTo>
                <a:lnTo>
                  <a:pt x="8111945" y="7271803"/>
                </a:lnTo>
                <a:cubicBezTo>
                  <a:pt x="8107559" y="7279586"/>
                  <a:pt x="8095956" y="7268558"/>
                  <a:pt x="8091915" y="7268702"/>
                </a:cubicBezTo>
                <a:cubicBezTo>
                  <a:pt x="8088049" y="7265025"/>
                  <a:pt x="8084181" y="7261349"/>
                  <a:pt x="8088393" y="7257386"/>
                </a:cubicBezTo>
                <a:cubicBezTo>
                  <a:pt x="8092603" y="7253420"/>
                  <a:pt x="8092775" y="7249601"/>
                  <a:pt x="8100683" y="7253134"/>
                </a:cubicBezTo>
                <a:lnTo>
                  <a:pt x="8110910" y="7256034"/>
                </a:lnTo>
                <a:lnTo>
                  <a:pt x="8111320" y="7254497"/>
                </a:lnTo>
                <a:cubicBezTo>
                  <a:pt x="8110971" y="7253599"/>
                  <a:pt x="8109714" y="7253150"/>
                  <a:pt x="8107201" y="7252254"/>
                </a:cubicBezTo>
                <a:cubicBezTo>
                  <a:pt x="8107201" y="7252254"/>
                  <a:pt x="8110828" y="7250452"/>
                  <a:pt x="8110828" y="7250452"/>
                </a:cubicBezTo>
                <a:cubicBezTo>
                  <a:pt x="8112227" y="7254047"/>
                  <a:pt x="8110828" y="7250452"/>
                  <a:pt x="8113057" y="7245053"/>
                </a:cubicBezTo>
                <a:cubicBezTo>
                  <a:pt x="8117384" y="7245049"/>
                  <a:pt x="8120453" y="7244597"/>
                  <a:pt x="8123071" y="7244369"/>
                </a:cubicBezTo>
                <a:close/>
                <a:moveTo>
                  <a:pt x="8689168" y="7216410"/>
                </a:moveTo>
                <a:cubicBezTo>
                  <a:pt x="8737826" y="7232923"/>
                  <a:pt x="8692558" y="7265147"/>
                  <a:pt x="8676752" y="7288334"/>
                </a:cubicBezTo>
                <a:cubicBezTo>
                  <a:pt x="8660533" y="7282829"/>
                  <a:pt x="8656179" y="7279448"/>
                  <a:pt x="8646283" y="7264669"/>
                </a:cubicBezTo>
                <a:cubicBezTo>
                  <a:pt x="8653980" y="7238729"/>
                  <a:pt x="8671574" y="7227569"/>
                  <a:pt x="8689168" y="7216410"/>
                </a:cubicBezTo>
                <a:close/>
                <a:moveTo>
                  <a:pt x="7761634" y="7188659"/>
                </a:moveTo>
                <a:cubicBezTo>
                  <a:pt x="7769758" y="7185745"/>
                  <a:pt x="7779068" y="7186537"/>
                  <a:pt x="7784985" y="7191707"/>
                </a:cubicBezTo>
                <a:cubicBezTo>
                  <a:pt x="7788866" y="7220456"/>
                  <a:pt x="7753696" y="7220433"/>
                  <a:pt x="7745405" y="7207850"/>
                </a:cubicBezTo>
                <a:cubicBezTo>
                  <a:pt x="7746573" y="7198194"/>
                  <a:pt x="7753510" y="7191573"/>
                  <a:pt x="7761634" y="7188659"/>
                </a:cubicBezTo>
                <a:close/>
                <a:moveTo>
                  <a:pt x="7957244" y="7186965"/>
                </a:moveTo>
                <a:cubicBezTo>
                  <a:pt x="7964758" y="7192197"/>
                  <a:pt x="7968646" y="7192835"/>
                  <a:pt x="7972272" y="7197431"/>
                </a:cubicBezTo>
                <a:cubicBezTo>
                  <a:pt x="7974085" y="7199730"/>
                  <a:pt x="7975833" y="7203018"/>
                  <a:pt x="7976608" y="7206147"/>
                </a:cubicBezTo>
                <a:lnTo>
                  <a:pt x="7976005" y="7209279"/>
                </a:lnTo>
                <a:lnTo>
                  <a:pt x="7984470" y="7199999"/>
                </a:lnTo>
                <a:cubicBezTo>
                  <a:pt x="7989073" y="7198228"/>
                  <a:pt x="7993903" y="7199154"/>
                  <a:pt x="7998889" y="7201881"/>
                </a:cubicBezTo>
                <a:cubicBezTo>
                  <a:pt x="8008849" y="7207328"/>
                  <a:pt x="8019427" y="7219971"/>
                  <a:pt x="8030005" y="7232611"/>
                </a:cubicBezTo>
                <a:cubicBezTo>
                  <a:pt x="8021864" y="7248739"/>
                  <a:pt x="8006154" y="7252575"/>
                  <a:pt x="7993008" y="7248177"/>
                </a:cubicBezTo>
                <a:cubicBezTo>
                  <a:pt x="7986437" y="7245978"/>
                  <a:pt x="7980507" y="7241718"/>
                  <a:pt x="7976487" y="7235903"/>
                </a:cubicBezTo>
                <a:lnTo>
                  <a:pt x="7971609" y="7215078"/>
                </a:lnTo>
                <a:lnTo>
                  <a:pt x="7967074" y="7216592"/>
                </a:lnTo>
                <a:cubicBezTo>
                  <a:pt x="7959034" y="7219279"/>
                  <a:pt x="7955147" y="7218641"/>
                  <a:pt x="7951520" y="7214044"/>
                </a:cubicBezTo>
                <a:cubicBezTo>
                  <a:pt x="7947632" y="7213407"/>
                  <a:pt x="7947894" y="7209447"/>
                  <a:pt x="7944267" y="7204850"/>
                </a:cubicBezTo>
                <a:cubicBezTo>
                  <a:pt x="7944529" y="7200891"/>
                  <a:pt x="7948679" y="7197568"/>
                  <a:pt x="7948679" y="7197568"/>
                </a:cubicBezTo>
                <a:cubicBezTo>
                  <a:pt x="7952832" y="7194246"/>
                  <a:pt x="7952832" y="7194246"/>
                  <a:pt x="7949204" y="7189648"/>
                </a:cubicBezTo>
                <a:cubicBezTo>
                  <a:pt x="7949204" y="7189648"/>
                  <a:pt x="7953093" y="7190287"/>
                  <a:pt x="7953093" y="7190287"/>
                </a:cubicBezTo>
                <a:cubicBezTo>
                  <a:pt x="7952832" y="7194246"/>
                  <a:pt x="7953093" y="7190287"/>
                  <a:pt x="7957244" y="7186965"/>
                </a:cubicBezTo>
                <a:close/>
                <a:moveTo>
                  <a:pt x="8211857" y="7177768"/>
                </a:moveTo>
                <a:cubicBezTo>
                  <a:pt x="8224290" y="7176370"/>
                  <a:pt x="8238983" y="7178550"/>
                  <a:pt x="8256583" y="7185845"/>
                </a:cubicBezTo>
                <a:lnTo>
                  <a:pt x="8242886" y="7224387"/>
                </a:lnTo>
                <a:lnTo>
                  <a:pt x="8242896" y="7224423"/>
                </a:lnTo>
                <a:lnTo>
                  <a:pt x="8242870" y="7224431"/>
                </a:lnTo>
                <a:lnTo>
                  <a:pt x="8242638" y="7225084"/>
                </a:lnTo>
                <a:cubicBezTo>
                  <a:pt x="8234439" y="7234639"/>
                  <a:pt x="8223339" y="7240951"/>
                  <a:pt x="8211286" y="7244858"/>
                </a:cubicBezTo>
                <a:cubicBezTo>
                  <a:pt x="8187173" y="7252667"/>
                  <a:pt x="8159256" y="7250856"/>
                  <a:pt x="8143108" y="7246115"/>
                </a:cubicBezTo>
                <a:cubicBezTo>
                  <a:pt x="8157575" y="7218462"/>
                  <a:pt x="8174558" y="7181975"/>
                  <a:pt x="8211857" y="7177768"/>
                </a:cubicBezTo>
                <a:close/>
                <a:moveTo>
                  <a:pt x="7816691" y="7147765"/>
                </a:moveTo>
                <a:cubicBezTo>
                  <a:pt x="7825249" y="7156649"/>
                  <a:pt x="7841676" y="7155051"/>
                  <a:pt x="7854811" y="7161037"/>
                </a:cubicBezTo>
                <a:cubicBezTo>
                  <a:pt x="7859188" y="7163033"/>
                  <a:pt x="7863200" y="7165870"/>
                  <a:pt x="7866431" y="7170219"/>
                </a:cubicBezTo>
                <a:cubicBezTo>
                  <a:pt x="7866431" y="7170219"/>
                  <a:pt x="7866431" y="7170219"/>
                  <a:pt x="7863132" y="7168122"/>
                </a:cubicBezTo>
                <a:cubicBezTo>
                  <a:pt x="7863132" y="7168122"/>
                  <a:pt x="7866431" y="7170219"/>
                  <a:pt x="7864648" y="7173674"/>
                </a:cubicBezTo>
                <a:cubicBezTo>
                  <a:pt x="7842807" y="7173552"/>
                  <a:pt x="7818206" y="7153318"/>
                  <a:pt x="7814907" y="7151220"/>
                </a:cubicBezTo>
                <a:cubicBezTo>
                  <a:pt x="7816691" y="7147765"/>
                  <a:pt x="7816691" y="7147765"/>
                  <a:pt x="7816691" y="7147765"/>
                </a:cubicBezTo>
                <a:close/>
                <a:moveTo>
                  <a:pt x="7841609" y="7123918"/>
                </a:moveTo>
                <a:cubicBezTo>
                  <a:pt x="7862401" y="7124493"/>
                  <a:pt x="7872456" y="7139922"/>
                  <a:pt x="7889344" y="7132592"/>
                </a:cubicBezTo>
                <a:cubicBezTo>
                  <a:pt x="7888889" y="7141938"/>
                  <a:pt x="7888889" y="7141938"/>
                  <a:pt x="7881856" y="7147103"/>
                </a:cubicBezTo>
                <a:cubicBezTo>
                  <a:pt x="7878566" y="7145011"/>
                  <a:pt x="7876694" y="7148639"/>
                  <a:pt x="7875278" y="7142920"/>
                </a:cubicBezTo>
                <a:cubicBezTo>
                  <a:pt x="7863084" y="7149620"/>
                  <a:pt x="7827868" y="7141680"/>
                  <a:pt x="7816586" y="7129688"/>
                </a:cubicBezTo>
                <a:cubicBezTo>
                  <a:pt x="7826553" y="7125185"/>
                  <a:pt x="7834677" y="7123726"/>
                  <a:pt x="7841609" y="7123918"/>
                </a:cubicBezTo>
                <a:close/>
                <a:moveTo>
                  <a:pt x="8255987" y="7118954"/>
                </a:moveTo>
                <a:cubicBezTo>
                  <a:pt x="8258341" y="7120159"/>
                  <a:pt x="8260450" y="7120421"/>
                  <a:pt x="8261750" y="7121495"/>
                </a:cubicBezTo>
                <a:cubicBezTo>
                  <a:pt x="8263050" y="7122571"/>
                  <a:pt x="8263541" y="7124458"/>
                  <a:pt x="8262660" y="7128915"/>
                </a:cubicBezTo>
                <a:cubicBezTo>
                  <a:pt x="8263642" y="7132689"/>
                  <a:pt x="8260898" y="7137830"/>
                  <a:pt x="8261879" y="7141605"/>
                </a:cubicBezTo>
                <a:cubicBezTo>
                  <a:pt x="8261879" y="7141605"/>
                  <a:pt x="8259330" y="7143571"/>
                  <a:pt x="8256192" y="7145236"/>
                </a:cubicBezTo>
                <a:cubicBezTo>
                  <a:pt x="8253055" y="7146901"/>
                  <a:pt x="8249328" y="7148265"/>
                  <a:pt x="8246972" y="7147060"/>
                </a:cubicBezTo>
                <a:cubicBezTo>
                  <a:pt x="8238538" y="7146012"/>
                  <a:pt x="8246771" y="7130596"/>
                  <a:pt x="8245788" y="7126820"/>
                </a:cubicBezTo>
                <a:cubicBezTo>
                  <a:pt x="8248534" y="7121680"/>
                  <a:pt x="8251277" y="7116542"/>
                  <a:pt x="8255987" y="7118954"/>
                </a:cubicBezTo>
                <a:close/>
                <a:moveTo>
                  <a:pt x="8114692" y="7112152"/>
                </a:moveTo>
                <a:cubicBezTo>
                  <a:pt x="8117964" y="7111573"/>
                  <a:pt x="8121647" y="7113129"/>
                  <a:pt x="8125419" y="7116044"/>
                </a:cubicBezTo>
                <a:cubicBezTo>
                  <a:pt x="8136732" y="7124782"/>
                  <a:pt x="8148852" y="7145731"/>
                  <a:pt x="8153132" y="7157804"/>
                </a:cubicBezTo>
                <a:cubicBezTo>
                  <a:pt x="8140041" y="7160126"/>
                  <a:pt x="8120397" y="7128250"/>
                  <a:pt x="8114692" y="7112152"/>
                </a:cubicBezTo>
                <a:close/>
                <a:moveTo>
                  <a:pt x="7697071" y="7104855"/>
                </a:moveTo>
                <a:cubicBezTo>
                  <a:pt x="7700310" y="7105390"/>
                  <a:pt x="7702907" y="7107040"/>
                  <a:pt x="7704401" y="7110315"/>
                </a:cubicBezTo>
                <a:cubicBezTo>
                  <a:pt x="7705791" y="7115846"/>
                  <a:pt x="7700791" y="7117312"/>
                  <a:pt x="7698985" y="7120811"/>
                </a:cubicBezTo>
                <a:cubicBezTo>
                  <a:pt x="7692176" y="7125774"/>
                  <a:pt x="7664384" y="7122039"/>
                  <a:pt x="7662993" y="7116507"/>
                </a:cubicBezTo>
                <a:cubicBezTo>
                  <a:pt x="7671850" y="7111686"/>
                  <a:pt x="7687351" y="7103247"/>
                  <a:pt x="7697071" y="7104855"/>
                </a:cubicBezTo>
                <a:close/>
                <a:moveTo>
                  <a:pt x="7981956" y="7081015"/>
                </a:moveTo>
                <a:cubicBezTo>
                  <a:pt x="7986882" y="7078968"/>
                  <a:pt x="7990305" y="7080672"/>
                  <a:pt x="7993728" y="7082376"/>
                </a:cubicBezTo>
                <a:lnTo>
                  <a:pt x="8008416" y="7102062"/>
                </a:lnTo>
                <a:lnTo>
                  <a:pt x="8016775" y="7095636"/>
                </a:lnTo>
                <a:cubicBezTo>
                  <a:pt x="8023641" y="7092933"/>
                  <a:pt x="8029454" y="7092799"/>
                  <a:pt x="8034338" y="7094064"/>
                </a:cubicBezTo>
                <a:lnTo>
                  <a:pt x="8038795" y="7096597"/>
                </a:lnTo>
                <a:lnTo>
                  <a:pt x="8040411" y="7092183"/>
                </a:lnTo>
                <a:lnTo>
                  <a:pt x="8053658" y="7092834"/>
                </a:lnTo>
                <a:lnTo>
                  <a:pt x="8061211" y="7088594"/>
                </a:lnTo>
                <a:cubicBezTo>
                  <a:pt x="8067221" y="7090179"/>
                  <a:pt x="8070976" y="7091169"/>
                  <a:pt x="8072909" y="7093329"/>
                </a:cubicBezTo>
                <a:cubicBezTo>
                  <a:pt x="8074843" y="7095488"/>
                  <a:pt x="8074953" y="7098817"/>
                  <a:pt x="8073674" y="7105077"/>
                </a:cubicBezTo>
                <a:lnTo>
                  <a:pt x="8073110" y="7107303"/>
                </a:lnTo>
                <a:lnTo>
                  <a:pt x="8080476" y="7107864"/>
                </a:lnTo>
                <a:cubicBezTo>
                  <a:pt x="8078645" y="7111413"/>
                  <a:pt x="8076813" y="7114962"/>
                  <a:pt x="8080106" y="7117057"/>
                </a:cubicBezTo>
                <a:lnTo>
                  <a:pt x="8070273" y="7118523"/>
                </a:lnTo>
                <a:lnTo>
                  <a:pt x="8069387" y="7122029"/>
                </a:lnTo>
                <a:lnTo>
                  <a:pt x="8062124" y="7132606"/>
                </a:lnTo>
                <a:lnTo>
                  <a:pt x="8062527" y="7134160"/>
                </a:lnTo>
                <a:cubicBezTo>
                  <a:pt x="8062527" y="7134160"/>
                  <a:pt x="8066547" y="7160285"/>
                  <a:pt x="8044211" y="7169651"/>
                </a:cubicBezTo>
                <a:cubicBezTo>
                  <a:pt x="8042749" y="7164005"/>
                  <a:pt x="8011993" y="7172730"/>
                  <a:pt x="8002478" y="7157250"/>
                </a:cubicBezTo>
                <a:cubicBezTo>
                  <a:pt x="7997722" y="7149512"/>
                  <a:pt x="7996259" y="7143868"/>
                  <a:pt x="7991501" y="7136129"/>
                </a:cubicBezTo>
                <a:lnTo>
                  <a:pt x="7994616" y="7125409"/>
                </a:lnTo>
                <a:lnTo>
                  <a:pt x="7979774" y="7106936"/>
                </a:lnTo>
                <a:cubicBezTo>
                  <a:pt x="7977855" y="7101480"/>
                  <a:pt x="7977027" y="7083064"/>
                  <a:pt x="7981956" y="7081015"/>
                </a:cubicBezTo>
                <a:close/>
                <a:moveTo>
                  <a:pt x="7800577" y="7059463"/>
                </a:moveTo>
                <a:cubicBezTo>
                  <a:pt x="7801355" y="7059849"/>
                  <a:pt x="7801723" y="7061260"/>
                  <a:pt x="7802459" y="7064080"/>
                </a:cubicBezTo>
                <a:cubicBezTo>
                  <a:pt x="7797706" y="7066625"/>
                  <a:pt x="7799346" y="7062531"/>
                  <a:pt x="7796235" y="7060982"/>
                </a:cubicBezTo>
                <a:cubicBezTo>
                  <a:pt x="7798612" y="7059710"/>
                  <a:pt x="7799799" y="7059075"/>
                  <a:pt x="7800577" y="7059463"/>
                </a:cubicBezTo>
                <a:close/>
                <a:moveTo>
                  <a:pt x="8124951" y="7057767"/>
                </a:moveTo>
                <a:cubicBezTo>
                  <a:pt x="8128041" y="7054986"/>
                  <a:pt x="8132371" y="7054434"/>
                  <a:pt x="8137646" y="7058100"/>
                </a:cubicBezTo>
                <a:cubicBezTo>
                  <a:pt x="8139855" y="7066937"/>
                  <a:pt x="8139170" y="7078145"/>
                  <a:pt x="8138486" y="7089354"/>
                </a:cubicBezTo>
                <a:cubicBezTo>
                  <a:pt x="8117549" y="7094525"/>
                  <a:pt x="8115677" y="7066113"/>
                  <a:pt x="8124951" y="7057767"/>
                </a:cubicBezTo>
                <a:close/>
                <a:moveTo>
                  <a:pt x="8375667" y="7038607"/>
                </a:moveTo>
                <a:cubicBezTo>
                  <a:pt x="8382151" y="7043804"/>
                  <a:pt x="8386558" y="7049390"/>
                  <a:pt x="8389157" y="7056457"/>
                </a:cubicBezTo>
                <a:lnTo>
                  <a:pt x="8390467" y="7069746"/>
                </a:lnTo>
                <a:lnTo>
                  <a:pt x="8410147" y="7066114"/>
                </a:lnTo>
                <a:cubicBezTo>
                  <a:pt x="8419978" y="7074383"/>
                  <a:pt x="8423708" y="7081200"/>
                  <a:pt x="8423368" y="7086984"/>
                </a:cubicBezTo>
                <a:cubicBezTo>
                  <a:pt x="8422346" y="7104339"/>
                  <a:pt x="8384700" y="7112416"/>
                  <a:pt x="8365337" y="7122623"/>
                </a:cubicBezTo>
                <a:cubicBezTo>
                  <a:pt x="8352228" y="7111598"/>
                  <a:pt x="8349579" y="7107014"/>
                  <a:pt x="8346796" y="7090544"/>
                </a:cubicBezTo>
                <a:lnTo>
                  <a:pt x="8358500" y="7083517"/>
                </a:lnTo>
                <a:lnTo>
                  <a:pt x="8348816" y="7076284"/>
                </a:lnTo>
                <a:cubicBezTo>
                  <a:pt x="8345573" y="7071797"/>
                  <a:pt x="8343738" y="7066075"/>
                  <a:pt x="8344208" y="7059122"/>
                </a:cubicBezTo>
                <a:cubicBezTo>
                  <a:pt x="8350372" y="7048818"/>
                  <a:pt x="8356536" y="7038515"/>
                  <a:pt x="8375667" y="7038607"/>
                </a:cubicBezTo>
                <a:close/>
                <a:moveTo>
                  <a:pt x="7878997" y="7037309"/>
                </a:moveTo>
                <a:cubicBezTo>
                  <a:pt x="7873170" y="7066208"/>
                  <a:pt x="7815943" y="7094638"/>
                  <a:pt x="7800973" y="7089072"/>
                </a:cubicBezTo>
                <a:cubicBezTo>
                  <a:pt x="7807464" y="7072845"/>
                  <a:pt x="7823184" y="7069370"/>
                  <a:pt x="7833251" y="7051365"/>
                </a:cubicBezTo>
                <a:cubicBezTo>
                  <a:pt x="7846807" y="7053298"/>
                  <a:pt x="7860450" y="7033519"/>
                  <a:pt x="7878997" y="7037309"/>
                </a:cubicBezTo>
                <a:close/>
                <a:moveTo>
                  <a:pt x="7871651" y="7011731"/>
                </a:moveTo>
                <a:cubicBezTo>
                  <a:pt x="7915494" y="7018108"/>
                  <a:pt x="7929459" y="7054249"/>
                  <a:pt x="7943423" y="7090390"/>
                </a:cubicBezTo>
                <a:lnTo>
                  <a:pt x="7938445" y="7089692"/>
                </a:lnTo>
                <a:lnTo>
                  <a:pt x="7947173" y="7121251"/>
                </a:lnTo>
                <a:cubicBezTo>
                  <a:pt x="7951635" y="7172688"/>
                  <a:pt x="7932730" y="7230943"/>
                  <a:pt x="7923830" y="7285198"/>
                </a:cubicBezTo>
                <a:cubicBezTo>
                  <a:pt x="7911598" y="7278966"/>
                  <a:pt x="7901166" y="7284851"/>
                  <a:pt x="7884056" y="7271158"/>
                </a:cubicBezTo>
                <a:cubicBezTo>
                  <a:pt x="7895806" y="7236085"/>
                  <a:pt x="7902808" y="7200771"/>
                  <a:pt x="7909576" y="7167049"/>
                </a:cubicBezTo>
                <a:lnTo>
                  <a:pt x="7929616" y="7088454"/>
                </a:lnTo>
                <a:lnTo>
                  <a:pt x="7917938" y="7086816"/>
                </a:lnTo>
                <a:cubicBezTo>
                  <a:pt x="7894586" y="7074226"/>
                  <a:pt x="7878014" y="7038238"/>
                  <a:pt x="7871651" y="7011731"/>
                </a:cubicBezTo>
                <a:close/>
                <a:moveTo>
                  <a:pt x="9052808" y="7009757"/>
                </a:moveTo>
                <a:cubicBezTo>
                  <a:pt x="9057176" y="7009494"/>
                  <a:pt x="9060879" y="7010492"/>
                  <a:pt x="9063977" y="7012637"/>
                </a:cubicBezTo>
                <a:cubicBezTo>
                  <a:pt x="9070172" y="7016926"/>
                  <a:pt x="9073946" y="7025801"/>
                  <a:pt x="9075784" y="7038344"/>
                </a:cubicBezTo>
                <a:lnTo>
                  <a:pt x="9072057" y="7042224"/>
                </a:lnTo>
                <a:lnTo>
                  <a:pt x="9072423" y="7042340"/>
                </a:lnTo>
                <a:cubicBezTo>
                  <a:pt x="9068254" y="7137442"/>
                  <a:pt x="8982962" y="7142795"/>
                  <a:pt x="8923783" y="7154687"/>
                </a:cubicBezTo>
                <a:cubicBezTo>
                  <a:pt x="8854062" y="7089156"/>
                  <a:pt x="8925730" y="7034988"/>
                  <a:pt x="9001022" y="7029805"/>
                </a:cubicBezTo>
                <a:lnTo>
                  <a:pt x="9036956" y="7031407"/>
                </a:lnTo>
                <a:lnTo>
                  <a:pt x="9036357" y="7029398"/>
                </a:lnTo>
                <a:cubicBezTo>
                  <a:pt x="9035759" y="7024523"/>
                  <a:pt x="9036059" y="7019448"/>
                  <a:pt x="9037645" y="7014441"/>
                </a:cubicBezTo>
                <a:cubicBezTo>
                  <a:pt x="9043405" y="7011543"/>
                  <a:pt x="9048439" y="7010019"/>
                  <a:pt x="9052808" y="7009757"/>
                </a:cubicBezTo>
                <a:close/>
                <a:moveTo>
                  <a:pt x="8210553" y="6988219"/>
                </a:moveTo>
                <a:cubicBezTo>
                  <a:pt x="8219150" y="6995177"/>
                  <a:pt x="8227139" y="6998039"/>
                  <a:pt x="8235736" y="7004997"/>
                </a:cubicBezTo>
                <a:cubicBezTo>
                  <a:pt x="8243076" y="7028958"/>
                  <a:pt x="8231836" y="7042382"/>
                  <a:pt x="8217924" y="7044184"/>
                </a:cubicBezTo>
                <a:cubicBezTo>
                  <a:pt x="8204009" y="7045986"/>
                  <a:pt x="8187424" y="7036167"/>
                  <a:pt x="8184077" y="7013638"/>
                </a:cubicBezTo>
                <a:cubicBezTo>
                  <a:pt x="8193320" y="6999497"/>
                  <a:pt x="8203783" y="6993549"/>
                  <a:pt x="8210553" y="6988219"/>
                </a:cubicBezTo>
                <a:close/>
                <a:moveTo>
                  <a:pt x="7656619" y="6986973"/>
                </a:moveTo>
                <a:cubicBezTo>
                  <a:pt x="7666505" y="6987171"/>
                  <a:pt x="7676787" y="6989183"/>
                  <a:pt x="7686613" y="6992711"/>
                </a:cubicBezTo>
                <a:cubicBezTo>
                  <a:pt x="7706269" y="6999770"/>
                  <a:pt x="7724097" y="7012890"/>
                  <a:pt x="7733297" y="7029703"/>
                </a:cubicBezTo>
                <a:cubicBezTo>
                  <a:pt x="7739432" y="7040910"/>
                  <a:pt x="7741723" y="7053758"/>
                  <a:pt x="7738164" y="7067534"/>
                </a:cubicBezTo>
                <a:cubicBezTo>
                  <a:pt x="7710761" y="7089051"/>
                  <a:pt x="7650868" y="7061913"/>
                  <a:pt x="7631778" y="7027467"/>
                </a:cubicBezTo>
                <a:cubicBezTo>
                  <a:pt x="7625413" y="7015989"/>
                  <a:pt x="7623583" y="7003690"/>
                  <a:pt x="7629001" y="6992118"/>
                </a:cubicBezTo>
                <a:cubicBezTo>
                  <a:pt x="7637242" y="6988391"/>
                  <a:pt x="7646734" y="6986775"/>
                  <a:pt x="7656619" y="6986973"/>
                </a:cubicBezTo>
                <a:close/>
                <a:moveTo>
                  <a:pt x="8799597" y="6985360"/>
                </a:moveTo>
                <a:cubicBezTo>
                  <a:pt x="8801798" y="6987062"/>
                  <a:pt x="8804949" y="6988605"/>
                  <a:pt x="8808175" y="6990654"/>
                </a:cubicBezTo>
                <a:cubicBezTo>
                  <a:pt x="8811402" y="6992702"/>
                  <a:pt x="8814703" y="6995257"/>
                  <a:pt x="8817205" y="6998980"/>
                </a:cubicBezTo>
                <a:cubicBezTo>
                  <a:pt x="8816404" y="7019820"/>
                  <a:pt x="8806201" y="7029807"/>
                  <a:pt x="8790994" y="7032351"/>
                </a:cubicBezTo>
                <a:lnTo>
                  <a:pt x="8784110" y="7022415"/>
                </a:lnTo>
                <a:lnTo>
                  <a:pt x="8779808" y="7022741"/>
                </a:lnTo>
                <a:cubicBezTo>
                  <a:pt x="8772043" y="7020297"/>
                  <a:pt x="8768123" y="7010796"/>
                  <a:pt x="8778247" y="6989274"/>
                </a:cubicBezTo>
                <a:lnTo>
                  <a:pt x="8787896" y="6992049"/>
                </a:lnTo>
                <a:close/>
                <a:moveTo>
                  <a:pt x="8581104" y="6981395"/>
                </a:moveTo>
                <a:cubicBezTo>
                  <a:pt x="8583796" y="6982101"/>
                  <a:pt x="8586056" y="6981979"/>
                  <a:pt x="8587616" y="6982746"/>
                </a:cubicBezTo>
                <a:cubicBezTo>
                  <a:pt x="8589177" y="6983514"/>
                  <a:pt x="8590040" y="6985172"/>
                  <a:pt x="8589937" y="6989440"/>
                </a:cubicBezTo>
                <a:cubicBezTo>
                  <a:pt x="8591661" y="6992755"/>
                  <a:pt x="8589728" y="6997974"/>
                  <a:pt x="8591453" y="7001290"/>
                </a:cubicBezTo>
                <a:cubicBezTo>
                  <a:pt x="8591453" y="7001290"/>
                  <a:pt x="8589142" y="7003545"/>
                  <a:pt x="8586157" y="7005624"/>
                </a:cubicBezTo>
                <a:cubicBezTo>
                  <a:pt x="8583173" y="7007703"/>
                  <a:pt x="8579515" y="7009606"/>
                  <a:pt x="8576824" y="7008899"/>
                </a:cubicBezTo>
                <a:cubicBezTo>
                  <a:pt x="8567786" y="7009388"/>
                  <a:pt x="8573582" y="6993733"/>
                  <a:pt x="8571857" y="6990417"/>
                </a:cubicBezTo>
                <a:cubicBezTo>
                  <a:pt x="8573791" y="6985199"/>
                  <a:pt x="8575722" y="6979981"/>
                  <a:pt x="8581104" y="6981395"/>
                </a:cubicBezTo>
                <a:close/>
                <a:moveTo>
                  <a:pt x="8617641" y="6979804"/>
                </a:moveTo>
                <a:cubicBezTo>
                  <a:pt x="8708271" y="6996792"/>
                  <a:pt x="8768906" y="7055762"/>
                  <a:pt x="8803132" y="7115735"/>
                </a:cubicBezTo>
                <a:cubicBezTo>
                  <a:pt x="8797642" y="7126793"/>
                  <a:pt x="8789021" y="7134222"/>
                  <a:pt x="8778342" y="7138596"/>
                </a:cubicBezTo>
                <a:cubicBezTo>
                  <a:pt x="8703598" y="7169216"/>
                  <a:pt x="8527983" y="7050218"/>
                  <a:pt x="8617641" y="6979804"/>
                </a:cubicBezTo>
                <a:close/>
                <a:moveTo>
                  <a:pt x="7733740" y="6976845"/>
                </a:moveTo>
                <a:cubicBezTo>
                  <a:pt x="7739569" y="6976448"/>
                  <a:pt x="7745026" y="6977070"/>
                  <a:pt x="7749277" y="6979438"/>
                </a:cubicBezTo>
                <a:cubicBezTo>
                  <a:pt x="7752111" y="6981017"/>
                  <a:pt x="7754409" y="6983372"/>
                  <a:pt x="7755924" y="6986719"/>
                </a:cubicBezTo>
                <a:cubicBezTo>
                  <a:pt x="7760586" y="6994447"/>
                  <a:pt x="7753626" y="6999553"/>
                  <a:pt x="7743410" y="7002587"/>
                </a:cubicBezTo>
                <a:cubicBezTo>
                  <a:pt x="7724383" y="7014317"/>
                  <a:pt x="7712765" y="7011692"/>
                  <a:pt x="7708553" y="6994717"/>
                </a:cubicBezTo>
                <a:cubicBezTo>
                  <a:pt x="7710403" y="6991128"/>
                  <a:pt x="7719217" y="6982436"/>
                  <a:pt x="7715961" y="6980365"/>
                </a:cubicBezTo>
                <a:cubicBezTo>
                  <a:pt x="7721706" y="6978658"/>
                  <a:pt x="7727910" y="6977242"/>
                  <a:pt x="7733740" y="6976845"/>
                </a:cubicBezTo>
                <a:close/>
                <a:moveTo>
                  <a:pt x="7687923" y="6966640"/>
                </a:moveTo>
                <a:cubicBezTo>
                  <a:pt x="7689171" y="6972350"/>
                  <a:pt x="7691080" y="6968649"/>
                  <a:pt x="7694238" y="6970656"/>
                </a:cubicBezTo>
                <a:cubicBezTo>
                  <a:pt x="7689171" y="6972350"/>
                  <a:pt x="7683439" y="6983456"/>
                  <a:pt x="7676460" y="6988850"/>
                </a:cubicBezTo>
                <a:cubicBezTo>
                  <a:pt x="7673303" y="6986844"/>
                  <a:pt x="7668236" y="6988537"/>
                  <a:pt x="7665077" y="6986529"/>
                </a:cubicBezTo>
                <a:cubicBezTo>
                  <a:pt x="7666989" y="6982827"/>
                  <a:pt x="7667653" y="6973417"/>
                  <a:pt x="7670810" y="6975424"/>
                </a:cubicBezTo>
                <a:cubicBezTo>
                  <a:pt x="7672721" y="6971722"/>
                  <a:pt x="7679035" y="6975737"/>
                  <a:pt x="7679035" y="6975737"/>
                </a:cubicBezTo>
                <a:cubicBezTo>
                  <a:pt x="7680945" y="6972036"/>
                  <a:pt x="7682856" y="6968333"/>
                  <a:pt x="7687923" y="6966640"/>
                </a:cubicBezTo>
                <a:close/>
                <a:moveTo>
                  <a:pt x="7853813" y="6946968"/>
                </a:moveTo>
                <a:cubicBezTo>
                  <a:pt x="7869773" y="6955190"/>
                  <a:pt x="7882856" y="6965769"/>
                  <a:pt x="7890186" y="6981060"/>
                </a:cubicBezTo>
                <a:cubicBezTo>
                  <a:pt x="7875803" y="6992841"/>
                  <a:pt x="7853765" y="6994922"/>
                  <a:pt x="7837154" y="6997878"/>
                </a:cubicBezTo>
                <a:lnTo>
                  <a:pt x="7848409" y="6981234"/>
                </a:lnTo>
                <a:lnTo>
                  <a:pt x="7841529" y="6982464"/>
                </a:lnTo>
                <a:cubicBezTo>
                  <a:pt x="7836368" y="6980999"/>
                  <a:pt x="7831509" y="6977475"/>
                  <a:pt x="7827020" y="6973030"/>
                </a:cubicBezTo>
                <a:cubicBezTo>
                  <a:pt x="7818571" y="6973244"/>
                  <a:pt x="7812131" y="6978877"/>
                  <a:pt x="7806639" y="6971722"/>
                </a:cubicBezTo>
                <a:cubicBezTo>
                  <a:pt x="7820050" y="6969561"/>
                  <a:pt x="7825013" y="6967612"/>
                  <a:pt x="7833460" y="6967398"/>
                </a:cubicBezTo>
                <a:cubicBezTo>
                  <a:pt x="7834936" y="6963715"/>
                  <a:pt x="7836413" y="6960032"/>
                  <a:pt x="7841375" y="6958083"/>
                </a:cubicBezTo>
                <a:cubicBezTo>
                  <a:pt x="7846338" y="6956134"/>
                  <a:pt x="7850193" y="6956947"/>
                  <a:pt x="7853863" y="6958222"/>
                </a:cubicBezTo>
                <a:lnTo>
                  <a:pt x="7854392" y="6958356"/>
                </a:lnTo>
                <a:close/>
                <a:moveTo>
                  <a:pt x="8386965" y="6928431"/>
                </a:moveTo>
                <a:cubicBezTo>
                  <a:pt x="8396635" y="6929834"/>
                  <a:pt x="8404999" y="6932578"/>
                  <a:pt x="8412473" y="6935943"/>
                </a:cubicBezTo>
                <a:cubicBezTo>
                  <a:pt x="8423687" y="6940993"/>
                  <a:pt x="8432898" y="6947444"/>
                  <a:pt x="8441511" y="6952876"/>
                </a:cubicBezTo>
                <a:lnTo>
                  <a:pt x="8465054" y="6962896"/>
                </a:lnTo>
                <a:lnTo>
                  <a:pt x="8472259" y="6958462"/>
                </a:lnTo>
                <a:cubicBezTo>
                  <a:pt x="8476722" y="6956459"/>
                  <a:pt x="8480296" y="6955668"/>
                  <a:pt x="8483096" y="6955789"/>
                </a:cubicBezTo>
                <a:cubicBezTo>
                  <a:pt x="8488695" y="6956031"/>
                  <a:pt x="8491195" y="6959922"/>
                  <a:pt x="8491516" y="6965051"/>
                </a:cubicBezTo>
                <a:cubicBezTo>
                  <a:pt x="8492321" y="6977874"/>
                  <a:pt x="8479500" y="6998440"/>
                  <a:pt x="8467405" y="6989108"/>
                </a:cubicBezTo>
                <a:lnTo>
                  <a:pt x="8465643" y="6985886"/>
                </a:lnTo>
                <a:lnTo>
                  <a:pt x="8463666" y="6985937"/>
                </a:lnTo>
                <a:cubicBezTo>
                  <a:pt x="8459828" y="6984027"/>
                  <a:pt x="8455944" y="6980956"/>
                  <a:pt x="8452532" y="6979257"/>
                </a:cubicBezTo>
                <a:cubicBezTo>
                  <a:pt x="8446082" y="6985140"/>
                  <a:pt x="8441925" y="6964884"/>
                  <a:pt x="8435474" y="6970764"/>
                </a:cubicBezTo>
                <a:cubicBezTo>
                  <a:pt x="8427906" y="6948812"/>
                  <a:pt x="8403248" y="6959269"/>
                  <a:pt x="8386965" y="6928431"/>
                </a:cubicBezTo>
                <a:close/>
                <a:moveTo>
                  <a:pt x="7956665" y="6917215"/>
                </a:moveTo>
                <a:cubicBezTo>
                  <a:pt x="7959123" y="6921587"/>
                  <a:pt x="7959615" y="6926483"/>
                  <a:pt x="7958683" y="6931396"/>
                </a:cubicBezTo>
                <a:cubicBezTo>
                  <a:pt x="7957285" y="6938763"/>
                  <a:pt x="7952678" y="6946167"/>
                  <a:pt x="7946676" y="6951879"/>
                </a:cubicBezTo>
                <a:lnTo>
                  <a:pt x="7936329" y="6957136"/>
                </a:lnTo>
                <a:lnTo>
                  <a:pt x="7935661" y="6962828"/>
                </a:lnTo>
                <a:cubicBezTo>
                  <a:pt x="7897793" y="6977672"/>
                  <a:pt x="7890050" y="6948846"/>
                  <a:pt x="7905455" y="6930531"/>
                </a:cubicBezTo>
                <a:cubicBezTo>
                  <a:pt x="7910592" y="6924427"/>
                  <a:pt x="7918300" y="6919491"/>
                  <a:pt x="7928323" y="6917727"/>
                </a:cubicBezTo>
                <a:cubicBezTo>
                  <a:pt x="7930669" y="6919363"/>
                  <a:pt x="7932788" y="6922401"/>
                  <a:pt x="7934525" y="6926188"/>
                </a:cubicBezTo>
                <a:lnTo>
                  <a:pt x="7934959" y="6927628"/>
                </a:lnTo>
                <a:close/>
                <a:moveTo>
                  <a:pt x="8622047" y="6912113"/>
                </a:moveTo>
                <a:cubicBezTo>
                  <a:pt x="8624730" y="6916735"/>
                  <a:pt x="8631368" y="6922299"/>
                  <a:pt x="8632787" y="6930603"/>
                </a:cubicBezTo>
                <a:cubicBezTo>
                  <a:pt x="8622498" y="6948069"/>
                  <a:pt x="8608107" y="6952607"/>
                  <a:pt x="8592297" y="6948842"/>
                </a:cubicBezTo>
                <a:cubicBezTo>
                  <a:pt x="8581555" y="6930350"/>
                  <a:pt x="8602283" y="6907406"/>
                  <a:pt x="8622047" y="6912113"/>
                </a:cubicBezTo>
                <a:close/>
                <a:moveTo>
                  <a:pt x="8363942" y="6907196"/>
                </a:moveTo>
                <a:cubicBezTo>
                  <a:pt x="8366204" y="6917539"/>
                  <a:pt x="8366816" y="6926865"/>
                  <a:pt x="8366557" y="6935424"/>
                </a:cubicBezTo>
                <a:cubicBezTo>
                  <a:pt x="8365778" y="6961102"/>
                  <a:pt x="8357166" y="6979884"/>
                  <a:pt x="8361823" y="6998598"/>
                </a:cubicBezTo>
                <a:cubicBezTo>
                  <a:pt x="8361823" y="6998598"/>
                  <a:pt x="8361823" y="6998598"/>
                  <a:pt x="8360785" y="6999425"/>
                </a:cubicBezTo>
                <a:lnTo>
                  <a:pt x="8356307" y="7002997"/>
                </a:lnTo>
                <a:lnTo>
                  <a:pt x="8370599" y="6999738"/>
                </a:lnTo>
                <a:cubicBezTo>
                  <a:pt x="8368697" y="7004942"/>
                  <a:pt x="8374050" y="7006371"/>
                  <a:pt x="8379400" y="7007800"/>
                </a:cubicBezTo>
                <a:cubicBezTo>
                  <a:pt x="8376547" y="7015603"/>
                  <a:pt x="8373595" y="7028199"/>
                  <a:pt x="8363265" y="7031596"/>
                </a:cubicBezTo>
                <a:cubicBezTo>
                  <a:pt x="8359822" y="7032729"/>
                  <a:pt x="8355560" y="7032841"/>
                  <a:pt x="8350208" y="7031411"/>
                </a:cubicBezTo>
                <a:cubicBezTo>
                  <a:pt x="8346581" y="7033298"/>
                  <a:pt x="8336054" y="7021921"/>
                  <a:pt x="8337957" y="7016717"/>
                </a:cubicBezTo>
                <a:lnTo>
                  <a:pt x="8344409" y="7009659"/>
                </a:lnTo>
                <a:lnTo>
                  <a:pt x="8341049" y="7000680"/>
                </a:lnTo>
                <a:cubicBezTo>
                  <a:pt x="8341343" y="6996240"/>
                  <a:pt x="8342642" y="6991467"/>
                  <a:pt x="8342903" y="6987520"/>
                </a:cubicBezTo>
                <a:cubicBezTo>
                  <a:pt x="8335386" y="6982301"/>
                  <a:pt x="8351723" y="6973010"/>
                  <a:pt x="8344209" y="6967789"/>
                </a:cubicBezTo>
                <a:cubicBezTo>
                  <a:pt x="8360808" y="6954552"/>
                  <a:pt x="8342672" y="6931635"/>
                  <a:pt x="8363942" y="6907196"/>
                </a:cubicBezTo>
                <a:close/>
                <a:moveTo>
                  <a:pt x="8302391" y="6864657"/>
                </a:moveTo>
                <a:cubicBezTo>
                  <a:pt x="8312531" y="6864492"/>
                  <a:pt x="8323430" y="6865564"/>
                  <a:pt x="8335679" y="6868773"/>
                </a:cubicBezTo>
                <a:cubicBezTo>
                  <a:pt x="8320687" y="6906235"/>
                  <a:pt x="8229453" y="6919018"/>
                  <a:pt x="8215781" y="6875301"/>
                </a:cubicBezTo>
                <a:cubicBezTo>
                  <a:pt x="8248401" y="6876793"/>
                  <a:pt x="8271974" y="6865154"/>
                  <a:pt x="8302391" y="6864657"/>
                </a:cubicBezTo>
                <a:close/>
                <a:moveTo>
                  <a:pt x="8803547" y="6858717"/>
                </a:moveTo>
                <a:cubicBezTo>
                  <a:pt x="8806156" y="6859341"/>
                  <a:pt x="8809204" y="6860812"/>
                  <a:pt x="8811384" y="6862823"/>
                </a:cubicBezTo>
                <a:cubicBezTo>
                  <a:pt x="8813564" y="6864835"/>
                  <a:pt x="8814877" y="6867383"/>
                  <a:pt x="8814018" y="6870162"/>
                </a:cubicBezTo>
                <a:cubicBezTo>
                  <a:pt x="8810551" y="6872317"/>
                  <a:pt x="8812302" y="6875715"/>
                  <a:pt x="8808834" y="6877872"/>
                </a:cubicBezTo>
                <a:cubicBezTo>
                  <a:pt x="8803649" y="6885583"/>
                  <a:pt x="8800182" y="6887740"/>
                  <a:pt x="8794963" y="6886494"/>
                </a:cubicBezTo>
                <a:cubicBezTo>
                  <a:pt x="8791495" y="6888650"/>
                  <a:pt x="8789744" y="6885251"/>
                  <a:pt x="8784524" y="6884008"/>
                </a:cubicBezTo>
                <a:cubicBezTo>
                  <a:pt x="8782773" y="6880607"/>
                  <a:pt x="8784492" y="6875053"/>
                  <a:pt x="8784492" y="6875053"/>
                </a:cubicBezTo>
                <a:cubicBezTo>
                  <a:pt x="8786208" y="6869496"/>
                  <a:pt x="8786208" y="6869496"/>
                  <a:pt x="8780989" y="6868255"/>
                </a:cubicBezTo>
                <a:cubicBezTo>
                  <a:pt x="8780989" y="6868255"/>
                  <a:pt x="8784457" y="6866097"/>
                  <a:pt x="8784457" y="6866097"/>
                </a:cubicBezTo>
                <a:cubicBezTo>
                  <a:pt x="8786208" y="6869496"/>
                  <a:pt x="8784457" y="6866097"/>
                  <a:pt x="8786174" y="6860542"/>
                </a:cubicBezTo>
                <a:cubicBezTo>
                  <a:pt x="8794860" y="6859631"/>
                  <a:pt x="8798328" y="6857475"/>
                  <a:pt x="8803547" y="6858717"/>
                </a:cubicBezTo>
                <a:close/>
                <a:moveTo>
                  <a:pt x="8906520" y="6857193"/>
                </a:moveTo>
                <a:cubicBezTo>
                  <a:pt x="8909156" y="6857830"/>
                  <a:pt x="8911587" y="6860873"/>
                  <a:pt x="8913697" y="6865109"/>
                </a:cubicBezTo>
                <a:cubicBezTo>
                  <a:pt x="8920027" y="6877818"/>
                  <a:pt x="8923464" y="6901289"/>
                  <a:pt x="8920841" y="6902920"/>
                </a:cubicBezTo>
                <a:cubicBezTo>
                  <a:pt x="8922618" y="6906368"/>
                  <a:pt x="8919122" y="6908540"/>
                  <a:pt x="8920898" y="6911990"/>
                </a:cubicBezTo>
                <a:cubicBezTo>
                  <a:pt x="8920898" y="6911990"/>
                  <a:pt x="8922674" y="6915437"/>
                  <a:pt x="8920954" y="6921060"/>
                </a:cubicBezTo>
                <a:cubicBezTo>
                  <a:pt x="8919236" y="6926681"/>
                  <a:pt x="8917516" y="6932301"/>
                  <a:pt x="8908749" y="6933200"/>
                </a:cubicBezTo>
                <a:cubicBezTo>
                  <a:pt x="8905028" y="6899093"/>
                  <a:pt x="8897923" y="6885301"/>
                  <a:pt x="8897753" y="6858091"/>
                </a:cubicBezTo>
                <a:cubicBezTo>
                  <a:pt x="8901248" y="6855918"/>
                  <a:pt x="8903024" y="6859366"/>
                  <a:pt x="8906520" y="6857193"/>
                </a:cubicBezTo>
                <a:close/>
                <a:moveTo>
                  <a:pt x="8828064" y="6857070"/>
                </a:moveTo>
                <a:cubicBezTo>
                  <a:pt x="8833700" y="6856097"/>
                  <a:pt x="8840015" y="6856553"/>
                  <a:pt x="8846445" y="6857908"/>
                </a:cubicBezTo>
                <a:cubicBezTo>
                  <a:pt x="8859306" y="6860620"/>
                  <a:pt x="8872623" y="6866930"/>
                  <a:pt x="8881866" y="6872606"/>
                </a:cubicBezTo>
                <a:cubicBezTo>
                  <a:pt x="8881157" y="6883783"/>
                  <a:pt x="8889130" y="6887848"/>
                  <a:pt x="8888420" y="6899027"/>
                </a:cubicBezTo>
                <a:cubicBezTo>
                  <a:pt x="8855819" y="6893942"/>
                  <a:pt x="8820324" y="6891227"/>
                  <a:pt x="8813769" y="6864805"/>
                </a:cubicBezTo>
                <a:cubicBezTo>
                  <a:pt x="8817476" y="6860446"/>
                  <a:pt x="8822430" y="6858043"/>
                  <a:pt x="8828064" y="6857070"/>
                </a:cubicBezTo>
                <a:close/>
                <a:moveTo>
                  <a:pt x="8051432" y="6840783"/>
                </a:moveTo>
                <a:cubicBezTo>
                  <a:pt x="8052958" y="6844609"/>
                  <a:pt x="8053119" y="6848917"/>
                  <a:pt x="8052315" y="6853579"/>
                </a:cubicBezTo>
                <a:lnTo>
                  <a:pt x="8051899" y="6854841"/>
                </a:lnTo>
                <a:lnTo>
                  <a:pt x="8053814" y="6856760"/>
                </a:lnTo>
                <a:cubicBezTo>
                  <a:pt x="8055837" y="6860583"/>
                  <a:pt x="8057236" y="6864179"/>
                  <a:pt x="8059731" y="6865085"/>
                </a:cubicBezTo>
                <a:cubicBezTo>
                  <a:pt x="8056140" y="6866869"/>
                  <a:pt x="8048958" y="6870437"/>
                  <a:pt x="8048166" y="6879411"/>
                </a:cubicBezTo>
                <a:lnTo>
                  <a:pt x="8042931" y="6876896"/>
                </a:lnTo>
                <a:lnTo>
                  <a:pt x="8033058" y="6895433"/>
                </a:lnTo>
                <a:lnTo>
                  <a:pt x="8039040" y="6906746"/>
                </a:lnTo>
                <a:cubicBezTo>
                  <a:pt x="8033386" y="6907755"/>
                  <a:pt x="8033890" y="6913056"/>
                  <a:pt x="8034396" y="6918357"/>
                </a:cubicBezTo>
                <a:cubicBezTo>
                  <a:pt x="8009172" y="6944080"/>
                  <a:pt x="7945876" y="6916749"/>
                  <a:pt x="7959397" y="6889906"/>
                </a:cubicBezTo>
                <a:cubicBezTo>
                  <a:pt x="7961328" y="6886071"/>
                  <a:pt x="7964829" y="6882247"/>
                  <a:pt x="7970229" y="6878588"/>
                </a:cubicBezTo>
                <a:cubicBezTo>
                  <a:pt x="7978711" y="6877075"/>
                  <a:pt x="7986709" y="6876154"/>
                  <a:pt x="7994072" y="6876105"/>
                </a:cubicBezTo>
                <a:lnTo>
                  <a:pt x="8013804" y="6878809"/>
                </a:lnTo>
                <a:lnTo>
                  <a:pt x="8026917" y="6853045"/>
                </a:lnTo>
                <a:cubicBezTo>
                  <a:pt x="8031807" y="6844066"/>
                  <a:pt x="8037757" y="6838989"/>
                  <a:pt x="8051432" y="6840783"/>
                </a:cubicBezTo>
                <a:close/>
                <a:moveTo>
                  <a:pt x="8060869" y="6800774"/>
                </a:moveTo>
                <a:cubicBezTo>
                  <a:pt x="8068044" y="6809955"/>
                  <a:pt x="8063407" y="6821202"/>
                  <a:pt x="8066995" y="6825793"/>
                </a:cubicBezTo>
                <a:cubicBezTo>
                  <a:pt x="8063146" y="6825163"/>
                  <a:pt x="8055446" y="6823901"/>
                  <a:pt x="8051073" y="6831189"/>
                </a:cubicBezTo>
                <a:cubicBezTo>
                  <a:pt x="8043897" y="6822009"/>
                  <a:pt x="8036723" y="6812827"/>
                  <a:pt x="8044946" y="6806170"/>
                </a:cubicBezTo>
                <a:cubicBezTo>
                  <a:pt x="8049058" y="6802842"/>
                  <a:pt x="8053171" y="6799513"/>
                  <a:pt x="8060869" y="6800774"/>
                </a:cubicBezTo>
                <a:close/>
                <a:moveTo>
                  <a:pt x="8585749" y="6777995"/>
                </a:moveTo>
                <a:cubicBezTo>
                  <a:pt x="8636375" y="6785087"/>
                  <a:pt x="8728682" y="6829506"/>
                  <a:pt x="8739546" y="6898601"/>
                </a:cubicBezTo>
                <a:lnTo>
                  <a:pt x="8739413" y="6904608"/>
                </a:lnTo>
                <a:lnTo>
                  <a:pt x="8753759" y="6905936"/>
                </a:lnTo>
                <a:cubicBezTo>
                  <a:pt x="8773678" y="6907844"/>
                  <a:pt x="8793824" y="6911147"/>
                  <a:pt x="8816482" y="6923537"/>
                </a:cubicBezTo>
                <a:cubicBezTo>
                  <a:pt x="8795294" y="6945512"/>
                  <a:pt x="8735358" y="6943440"/>
                  <a:pt x="8707265" y="6923025"/>
                </a:cubicBezTo>
                <a:lnTo>
                  <a:pt x="8696849" y="6912005"/>
                </a:lnTo>
                <a:lnTo>
                  <a:pt x="8665978" y="6890117"/>
                </a:lnTo>
                <a:cubicBezTo>
                  <a:pt x="8646274" y="6872669"/>
                  <a:pt x="8630261" y="6851440"/>
                  <a:pt x="8615246" y="6827862"/>
                </a:cubicBezTo>
                <a:lnTo>
                  <a:pt x="8609190" y="6817625"/>
                </a:lnTo>
                <a:lnTo>
                  <a:pt x="8611377" y="6823536"/>
                </a:lnTo>
                <a:cubicBezTo>
                  <a:pt x="8585657" y="6858093"/>
                  <a:pt x="8546086" y="6833884"/>
                  <a:pt x="8551036" y="6806125"/>
                </a:cubicBezTo>
                <a:cubicBezTo>
                  <a:pt x="8552685" y="6796872"/>
                  <a:pt x="8559282" y="6787225"/>
                  <a:pt x="8572988" y="6779228"/>
                </a:cubicBezTo>
                <a:cubicBezTo>
                  <a:pt x="8578778" y="6787412"/>
                  <a:pt x="8585131" y="6792192"/>
                  <a:pt x="8590995" y="6796283"/>
                </a:cubicBezTo>
                <a:lnTo>
                  <a:pt x="8602285" y="6805950"/>
                </a:lnTo>
                <a:close/>
                <a:moveTo>
                  <a:pt x="7694544" y="6768361"/>
                </a:moveTo>
                <a:cubicBezTo>
                  <a:pt x="7697986" y="6765959"/>
                  <a:pt x="7699643" y="6767013"/>
                  <a:pt x="7701046" y="6769626"/>
                </a:cubicBezTo>
                <a:cubicBezTo>
                  <a:pt x="7702449" y="6772239"/>
                  <a:pt x="7703598" y="6776411"/>
                  <a:pt x="7706021" y="6780247"/>
                </a:cubicBezTo>
                <a:lnTo>
                  <a:pt x="7690727" y="6784288"/>
                </a:lnTo>
                <a:cubicBezTo>
                  <a:pt x="7689195" y="6778725"/>
                  <a:pt x="7689446" y="6769708"/>
                  <a:pt x="7694544" y="6768361"/>
                </a:cubicBezTo>
                <a:close/>
                <a:moveTo>
                  <a:pt x="8488573" y="6765196"/>
                </a:moveTo>
                <a:cubicBezTo>
                  <a:pt x="8492691" y="6765191"/>
                  <a:pt x="8497130" y="6766282"/>
                  <a:pt x="8501913" y="6769372"/>
                </a:cubicBezTo>
                <a:cubicBezTo>
                  <a:pt x="8514247" y="6791535"/>
                  <a:pt x="8503405" y="6827143"/>
                  <a:pt x="8480227" y="6840581"/>
                </a:cubicBezTo>
                <a:lnTo>
                  <a:pt x="8467821" y="6830606"/>
                </a:lnTo>
                <a:lnTo>
                  <a:pt x="8437296" y="6852990"/>
                </a:lnTo>
                <a:cubicBezTo>
                  <a:pt x="8424125" y="6860386"/>
                  <a:pt x="8411600" y="6863490"/>
                  <a:pt x="8400512" y="6857055"/>
                </a:cubicBezTo>
                <a:cubicBezTo>
                  <a:pt x="8400245" y="6845490"/>
                  <a:pt x="8408796" y="6835413"/>
                  <a:pt x="8420047" y="6827421"/>
                </a:cubicBezTo>
                <a:lnTo>
                  <a:pt x="8452847" y="6811708"/>
                </a:lnTo>
                <a:lnTo>
                  <a:pt x="8451492" y="6809604"/>
                </a:lnTo>
                <a:cubicBezTo>
                  <a:pt x="8447371" y="6798068"/>
                  <a:pt x="8449390" y="6785169"/>
                  <a:pt x="8459596" y="6770456"/>
                </a:cubicBezTo>
                <a:cubicBezTo>
                  <a:pt x="8464380" y="6773544"/>
                  <a:pt x="8470173" y="6770185"/>
                  <a:pt x="8477163" y="6767596"/>
                </a:cubicBezTo>
                <a:cubicBezTo>
                  <a:pt x="8480660" y="6766302"/>
                  <a:pt x="8484456" y="6765201"/>
                  <a:pt x="8488573" y="6765196"/>
                </a:cubicBezTo>
                <a:close/>
                <a:moveTo>
                  <a:pt x="9050300" y="6764404"/>
                </a:moveTo>
                <a:cubicBezTo>
                  <a:pt x="9079751" y="6806510"/>
                  <a:pt x="9024192" y="6805697"/>
                  <a:pt x="8997728" y="6815034"/>
                </a:cubicBezTo>
                <a:cubicBezTo>
                  <a:pt x="8987911" y="6800999"/>
                  <a:pt x="8986404" y="6795697"/>
                  <a:pt x="8987171" y="6777927"/>
                </a:cubicBezTo>
                <a:cubicBezTo>
                  <a:pt x="9008727" y="6761572"/>
                  <a:pt x="9029514" y="6762988"/>
                  <a:pt x="9050300" y="6764404"/>
                </a:cubicBezTo>
                <a:close/>
                <a:moveTo>
                  <a:pt x="8350176" y="6755901"/>
                </a:moveTo>
                <a:cubicBezTo>
                  <a:pt x="8356383" y="6763509"/>
                  <a:pt x="8360742" y="6771234"/>
                  <a:pt x="8364032" y="6778819"/>
                </a:cubicBezTo>
                <a:cubicBezTo>
                  <a:pt x="8373902" y="6801580"/>
                  <a:pt x="8374161" y="6823099"/>
                  <a:pt x="8385878" y="6836523"/>
                </a:cubicBezTo>
                <a:cubicBezTo>
                  <a:pt x="8385878" y="6836523"/>
                  <a:pt x="8385878" y="6836523"/>
                  <a:pt x="8381411" y="6847294"/>
                </a:cubicBezTo>
                <a:cubicBezTo>
                  <a:pt x="8382806" y="6850878"/>
                  <a:pt x="8382806" y="6850878"/>
                  <a:pt x="8382806" y="6850878"/>
                </a:cubicBezTo>
                <a:cubicBezTo>
                  <a:pt x="8384200" y="6854462"/>
                  <a:pt x="8376947" y="6858064"/>
                  <a:pt x="8376947" y="6858064"/>
                </a:cubicBezTo>
                <a:cubicBezTo>
                  <a:pt x="8368298" y="6858086"/>
                  <a:pt x="8367741" y="6845532"/>
                  <a:pt x="8364953" y="6838365"/>
                </a:cubicBezTo>
                <a:cubicBezTo>
                  <a:pt x="8356304" y="6838387"/>
                  <a:pt x="8366628" y="6820427"/>
                  <a:pt x="8357980" y="6820448"/>
                </a:cubicBezTo>
                <a:cubicBezTo>
                  <a:pt x="8366910" y="6798906"/>
                  <a:pt x="8341803" y="6789997"/>
                  <a:pt x="8350176" y="6755901"/>
                </a:cubicBezTo>
                <a:close/>
                <a:moveTo>
                  <a:pt x="7715981" y="6744089"/>
                </a:moveTo>
                <a:cubicBezTo>
                  <a:pt x="7719218" y="6746147"/>
                  <a:pt x="7721071" y="6742560"/>
                  <a:pt x="7724305" y="6744617"/>
                </a:cubicBezTo>
                <a:cubicBezTo>
                  <a:pt x="7724305" y="6744617"/>
                  <a:pt x="7728468" y="6744881"/>
                  <a:pt x="7733552" y="6747520"/>
                </a:cubicBezTo>
                <a:cubicBezTo>
                  <a:pt x="7738639" y="6750159"/>
                  <a:pt x="7744648" y="6755171"/>
                  <a:pt x="7748343" y="6764668"/>
                </a:cubicBezTo>
                <a:cubicBezTo>
                  <a:pt x="7749728" y="6770314"/>
                  <a:pt x="7750643" y="6785194"/>
                  <a:pt x="7747406" y="6783137"/>
                </a:cubicBezTo>
                <a:cubicBezTo>
                  <a:pt x="7742321" y="6784667"/>
                  <a:pt x="7745555" y="6786725"/>
                  <a:pt x="7743705" y="6790312"/>
                </a:cubicBezTo>
                <a:lnTo>
                  <a:pt x="7737585" y="6790637"/>
                </a:lnTo>
                <a:lnTo>
                  <a:pt x="7737747" y="6793995"/>
                </a:lnTo>
                <a:cubicBezTo>
                  <a:pt x="7738203" y="6803498"/>
                  <a:pt x="7738203" y="6803498"/>
                  <a:pt x="7733096" y="6805592"/>
                </a:cubicBezTo>
                <a:cubicBezTo>
                  <a:pt x="7727991" y="6807688"/>
                  <a:pt x="7718869" y="6798510"/>
                  <a:pt x="7713764" y="6800606"/>
                </a:cubicBezTo>
                <a:cubicBezTo>
                  <a:pt x="7713764" y="6800606"/>
                  <a:pt x="7713764" y="6800606"/>
                  <a:pt x="7713306" y="6791103"/>
                </a:cubicBezTo>
                <a:lnTo>
                  <a:pt x="7717856" y="6785656"/>
                </a:lnTo>
                <a:lnTo>
                  <a:pt x="7710874" y="6778967"/>
                </a:lnTo>
                <a:cubicBezTo>
                  <a:pt x="7708107" y="6767675"/>
                  <a:pt x="7703954" y="6750737"/>
                  <a:pt x="7715981" y="6744089"/>
                </a:cubicBezTo>
                <a:close/>
                <a:moveTo>
                  <a:pt x="9462204" y="6720961"/>
                </a:moveTo>
                <a:cubicBezTo>
                  <a:pt x="9464321" y="6729682"/>
                  <a:pt x="9472225" y="6733661"/>
                  <a:pt x="9468554" y="6747123"/>
                </a:cubicBezTo>
                <a:cubicBezTo>
                  <a:pt x="9457755" y="6745515"/>
                  <a:pt x="9449850" y="6741536"/>
                  <a:pt x="9439051" y="6739927"/>
                </a:cubicBezTo>
                <a:cubicBezTo>
                  <a:pt x="9434818" y="6722487"/>
                  <a:pt x="9448511" y="6721724"/>
                  <a:pt x="9462204" y="6720961"/>
                </a:cubicBezTo>
                <a:close/>
                <a:moveTo>
                  <a:pt x="7841945" y="6706934"/>
                </a:moveTo>
                <a:cubicBezTo>
                  <a:pt x="7846048" y="6706491"/>
                  <a:pt x="7851626" y="6708516"/>
                  <a:pt x="7858838" y="6714693"/>
                </a:cubicBezTo>
                <a:cubicBezTo>
                  <a:pt x="7851231" y="6727748"/>
                  <a:pt x="7845024" y="6732215"/>
                  <a:pt x="7840591" y="6732089"/>
                </a:cubicBezTo>
                <a:cubicBezTo>
                  <a:pt x="7830620" y="6731805"/>
                  <a:pt x="7829639" y="6708263"/>
                  <a:pt x="7841945" y="6706934"/>
                </a:cubicBezTo>
                <a:close/>
                <a:moveTo>
                  <a:pt x="8053322" y="6684652"/>
                </a:moveTo>
                <a:cubicBezTo>
                  <a:pt x="8058426" y="6693941"/>
                  <a:pt x="8064814" y="6699501"/>
                  <a:pt x="8069918" y="6708792"/>
                </a:cubicBezTo>
                <a:cubicBezTo>
                  <a:pt x="8066046" y="6732097"/>
                  <a:pt x="8049087" y="6739161"/>
                  <a:pt x="8034861" y="6735270"/>
                </a:cubicBezTo>
                <a:lnTo>
                  <a:pt x="8032675" y="6733577"/>
                </a:lnTo>
                <a:lnTo>
                  <a:pt x="8032331" y="6744580"/>
                </a:lnTo>
                <a:lnTo>
                  <a:pt x="8031437" y="6747976"/>
                </a:lnTo>
                <a:lnTo>
                  <a:pt x="8049204" y="6758094"/>
                </a:lnTo>
                <a:cubicBezTo>
                  <a:pt x="8055538" y="6762341"/>
                  <a:pt x="8060737" y="6766178"/>
                  <a:pt x="8062020" y="6766817"/>
                </a:cubicBezTo>
                <a:cubicBezTo>
                  <a:pt x="8062020" y="6766817"/>
                  <a:pt x="8065443" y="6768521"/>
                  <a:pt x="8068867" y="6770225"/>
                </a:cubicBezTo>
                <a:cubicBezTo>
                  <a:pt x="8070804" y="6775632"/>
                  <a:pt x="8069319" y="6779336"/>
                  <a:pt x="8072743" y="6781040"/>
                </a:cubicBezTo>
                <a:cubicBezTo>
                  <a:pt x="8058019" y="6787037"/>
                  <a:pt x="8049233" y="6778222"/>
                  <a:pt x="8040449" y="6769405"/>
                </a:cubicBezTo>
                <a:cubicBezTo>
                  <a:pt x="8037769" y="6765850"/>
                  <a:pt x="8035572" y="6763646"/>
                  <a:pt x="8033005" y="6762368"/>
                </a:cubicBezTo>
                <a:lnTo>
                  <a:pt x="8027858" y="6761579"/>
                </a:lnTo>
                <a:lnTo>
                  <a:pt x="8025976" y="6768731"/>
                </a:lnTo>
                <a:cubicBezTo>
                  <a:pt x="8023178" y="6766945"/>
                  <a:pt x="8021490" y="6763283"/>
                  <a:pt x="8020633" y="6758547"/>
                </a:cubicBezTo>
                <a:lnTo>
                  <a:pt x="8020514" y="6753021"/>
                </a:lnTo>
                <a:lnTo>
                  <a:pt x="8019457" y="6750070"/>
                </a:lnTo>
                <a:lnTo>
                  <a:pt x="8020400" y="6747716"/>
                </a:lnTo>
                <a:lnTo>
                  <a:pt x="8020276" y="6741917"/>
                </a:lnTo>
                <a:lnTo>
                  <a:pt x="8022848" y="6725972"/>
                </a:lnTo>
                <a:lnTo>
                  <a:pt x="8017551" y="6721873"/>
                </a:lnTo>
                <a:cubicBezTo>
                  <a:pt x="8013783" y="6715108"/>
                  <a:pt x="8012677" y="6706264"/>
                  <a:pt x="8016211" y="6696000"/>
                </a:cubicBezTo>
                <a:cubicBezTo>
                  <a:pt x="8031573" y="6687546"/>
                  <a:pt x="8044365" y="6686556"/>
                  <a:pt x="8053322" y="6684652"/>
                </a:cubicBezTo>
                <a:close/>
                <a:moveTo>
                  <a:pt x="8531193" y="6680138"/>
                </a:moveTo>
                <a:cubicBezTo>
                  <a:pt x="8528127" y="6709244"/>
                  <a:pt x="8473414" y="6743257"/>
                  <a:pt x="8457849" y="6739332"/>
                </a:cubicBezTo>
                <a:cubicBezTo>
                  <a:pt x="8462802" y="6722653"/>
                  <a:pt x="8478250" y="6717584"/>
                  <a:pt x="8486622" y="6698780"/>
                </a:cubicBezTo>
                <a:cubicBezTo>
                  <a:pt x="8500418" y="6699270"/>
                  <a:pt x="8512211" y="6678339"/>
                  <a:pt x="8531193" y="6680138"/>
                </a:cubicBezTo>
                <a:close/>
                <a:moveTo>
                  <a:pt x="7827477" y="6673954"/>
                </a:moveTo>
                <a:cubicBezTo>
                  <a:pt x="7831087" y="6675190"/>
                  <a:pt x="7834135" y="6677832"/>
                  <a:pt x="7836807" y="6681412"/>
                </a:cubicBezTo>
                <a:cubicBezTo>
                  <a:pt x="7838725" y="6686868"/>
                  <a:pt x="7835717" y="6694371"/>
                  <a:pt x="7827780" y="6703923"/>
                </a:cubicBezTo>
                <a:cubicBezTo>
                  <a:pt x="7819428" y="6704267"/>
                  <a:pt x="7813672" y="6687899"/>
                  <a:pt x="7808331" y="6680739"/>
                </a:cubicBezTo>
                <a:cubicBezTo>
                  <a:pt x="7813260" y="6678691"/>
                  <a:pt x="7818187" y="6676643"/>
                  <a:pt x="7814763" y="6674940"/>
                </a:cubicBezTo>
                <a:cubicBezTo>
                  <a:pt x="7819690" y="6672891"/>
                  <a:pt x="7823867" y="6672720"/>
                  <a:pt x="7827477" y="6673954"/>
                </a:cubicBezTo>
                <a:close/>
                <a:moveTo>
                  <a:pt x="8103564" y="6670953"/>
                </a:moveTo>
                <a:cubicBezTo>
                  <a:pt x="8105259" y="6674196"/>
                  <a:pt x="8105221" y="6678386"/>
                  <a:pt x="8104019" y="6683004"/>
                </a:cubicBezTo>
                <a:cubicBezTo>
                  <a:pt x="8100416" y="6696858"/>
                  <a:pt x="8086350" y="6714554"/>
                  <a:pt x="8077265" y="6721954"/>
                </a:cubicBezTo>
                <a:cubicBezTo>
                  <a:pt x="8070481" y="6708990"/>
                  <a:pt x="8091448" y="6680821"/>
                  <a:pt x="8103564" y="6670953"/>
                </a:cubicBezTo>
                <a:close/>
                <a:moveTo>
                  <a:pt x="8143048" y="6659755"/>
                </a:moveTo>
                <a:cubicBezTo>
                  <a:pt x="8149274" y="6660221"/>
                  <a:pt x="8155596" y="6663641"/>
                  <a:pt x="8162608" y="6669173"/>
                </a:cubicBezTo>
                <a:cubicBezTo>
                  <a:pt x="8161120" y="6680550"/>
                  <a:pt x="8147870" y="6693104"/>
                  <a:pt x="8136605" y="6690490"/>
                </a:cubicBezTo>
                <a:cubicBezTo>
                  <a:pt x="8126334" y="6680295"/>
                  <a:pt x="8131081" y="6673583"/>
                  <a:pt x="8124068" y="6668048"/>
                </a:cubicBezTo>
                <a:cubicBezTo>
                  <a:pt x="8130693" y="6661772"/>
                  <a:pt x="8136822" y="6659286"/>
                  <a:pt x="8143048" y="6659755"/>
                </a:cubicBezTo>
                <a:close/>
                <a:moveTo>
                  <a:pt x="9262499" y="6641956"/>
                </a:moveTo>
                <a:cubicBezTo>
                  <a:pt x="9267042" y="6640961"/>
                  <a:pt x="9271748" y="6641334"/>
                  <a:pt x="9276049" y="6643505"/>
                </a:cubicBezTo>
                <a:cubicBezTo>
                  <a:pt x="9276816" y="6646180"/>
                  <a:pt x="9278443" y="6649288"/>
                  <a:pt x="9279829" y="6652850"/>
                </a:cubicBezTo>
                <a:cubicBezTo>
                  <a:pt x="9281219" y="6656410"/>
                  <a:pt x="9282368" y="6660423"/>
                  <a:pt x="9282182" y="6664905"/>
                </a:cubicBezTo>
                <a:cubicBezTo>
                  <a:pt x="9269204" y="6681230"/>
                  <a:pt x="9255069" y="6683243"/>
                  <a:pt x="9241305" y="6676294"/>
                </a:cubicBezTo>
                <a:cubicBezTo>
                  <a:pt x="9236704" y="6660244"/>
                  <a:pt x="9248870" y="6644940"/>
                  <a:pt x="9262499" y="6641956"/>
                </a:cubicBezTo>
                <a:close/>
                <a:moveTo>
                  <a:pt x="8013770" y="6640937"/>
                </a:moveTo>
                <a:cubicBezTo>
                  <a:pt x="8017939" y="6640990"/>
                  <a:pt x="8021535" y="6642831"/>
                  <a:pt x="8022036" y="6644753"/>
                </a:cubicBezTo>
                <a:cubicBezTo>
                  <a:pt x="8019241" y="6649985"/>
                  <a:pt x="8011653" y="6652763"/>
                  <a:pt x="8008858" y="6657995"/>
                </a:cubicBezTo>
                <a:cubicBezTo>
                  <a:pt x="8007857" y="6654152"/>
                  <a:pt x="8003064" y="6651697"/>
                  <a:pt x="8002064" y="6647853"/>
                </a:cubicBezTo>
                <a:cubicBezTo>
                  <a:pt x="8004857" y="6642620"/>
                  <a:pt x="8009601" y="6640884"/>
                  <a:pt x="8013770" y="6640937"/>
                </a:cubicBezTo>
                <a:close/>
                <a:moveTo>
                  <a:pt x="8736328" y="6612441"/>
                </a:moveTo>
                <a:cubicBezTo>
                  <a:pt x="8743584" y="6612618"/>
                  <a:pt x="8752146" y="6615033"/>
                  <a:pt x="8763118" y="6624931"/>
                </a:cubicBezTo>
                <a:cubicBezTo>
                  <a:pt x="8784797" y="6648734"/>
                  <a:pt x="8764034" y="6669632"/>
                  <a:pt x="8767868" y="6670260"/>
                </a:cubicBezTo>
                <a:cubicBezTo>
                  <a:pt x="8771437" y="6674895"/>
                  <a:pt x="8771437" y="6674895"/>
                  <a:pt x="8775271" y="6675522"/>
                </a:cubicBezTo>
                <a:cubicBezTo>
                  <a:pt x="8775005" y="6679529"/>
                  <a:pt x="8778309" y="6688170"/>
                  <a:pt x="8781878" y="6692807"/>
                </a:cubicBezTo>
                <a:cubicBezTo>
                  <a:pt x="8778044" y="6692178"/>
                  <a:pt x="8774209" y="6691549"/>
                  <a:pt x="8773945" y="6695555"/>
                </a:cubicBezTo>
                <a:cubicBezTo>
                  <a:pt x="8766808" y="6686286"/>
                  <a:pt x="8767073" y="6682279"/>
                  <a:pt x="8763502" y="6677645"/>
                </a:cubicBezTo>
                <a:cubicBezTo>
                  <a:pt x="8763237" y="6681650"/>
                  <a:pt x="8759669" y="6677017"/>
                  <a:pt x="8759669" y="6677017"/>
                </a:cubicBezTo>
                <a:cubicBezTo>
                  <a:pt x="8759669" y="6677017"/>
                  <a:pt x="8759669" y="6677017"/>
                  <a:pt x="8751470" y="6683773"/>
                </a:cubicBezTo>
                <a:cubicBezTo>
                  <a:pt x="8751470" y="6683773"/>
                  <a:pt x="8731237" y="6696658"/>
                  <a:pt x="8713127" y="6677490"/>
                </a:cubicBezTo>
                <a:cubicBezTo>
                  <a:pt x="8717227" y="6674111"/>
                  <a:pt x="8695812" y="6646303"/>
                  <a:pt x="8704542" y="6631534"/>
                </a:cubicBezTo>
                <a:cubicBezTo>
                  <a:pt x="8708906" y="6624148"/>
                  <a:pt x="8713006" y="6620770"/>
                  <a:pt x="8717370" y="6613385"/>
                </a:cubicBezTo>
                <a:cubicBezTo>
                  <a:pt x="8723121" y="6614327"/>
                  <a:pt x="8729072" y="6612264"/>
                  <a:pt x="8736328" y="6612441"/>
                </a:cubicBezTo>
                <a:close/>
                <a:moveTo>
                  <a:pt x="7808785" y="6606559"/>
                </a:moveTo>
                <a:lnTo>
                  <a:pt x="7820985" y="6611858"/>
                </a:lnTo>
                <a:lnTo>
                  <a:pt x="7825671" y="6607407"/>
                </a:lnTo>
                <a:close/>
                <a:moveTo>
                  <a:pt x="8620062" y="6572948"/>
                </a:moveTo>
                <a:cubicBezTo>
                  <a:pt x="8623124" y="6573590"/>
                  <a:pt x="8625594" y="6575060"/>
                  <a:pt x="8626055" y="6577699"/>
                </a:cubicBezTo>
                <a:cubicBezTo>
                  <a:pt x="8623686" y="6581012"/>
                  <a:pt x="8626979" y="6582973"/>
                  <a:pt x="8624609" y="6586288"/>
                </a:cubicBezTo>
                <a:cubicBezTo>
                  <a:pt x="8623161" y="6594880"/>
                  <a:pt x="8620792" y="6598193"/>
                  <a:pt x="8615128" y="6599545"/>
                </a:cubicBezTo>
                <a:cubicBezTo>
                  <a:pt x="8612757" y="6602859"/>
                  <a:pt x="8609465" y="6600898"/>
                  <a:pt x="8603802" y="6602250"/>
                </a:cubicBezTo>
                <a:cubicBezTo>
                  <a:pt x="8600508" y="6600288"/>
                  <a:pt x="8599585" y="6595012"/>
                  <a:pt x="8599585" y="6595012"/>
                </a:cubicBezTo>
                <a:cubicBezTo>
                  <a:pt x="8598663" y="6589735"/>
                  <a:pt x="8598663" y="6589735"/>
                  <a:pt x="8593000" y="6591089"/>
                </a:cubicBezTo>
                <a:cubicBezTo>
                  <a:pt x="8593000" y="6591089"/>
                  <a:pt x="8595370" y="6587775"/>
                  <a:pt x="8595370" y="6587775"/>
                </a:cubicBezTo>
                <a:cubicBezTo>
                  <a:pt x="8598663" y="6589735"/>
                  <a:pt x="8595370" y="6587775"/>
                  <a:pt x="8594447" y="6582498"/>
                </a:cubicBezTo>
                <a:cubicBezTo>
                  <a:pt x="8602481" y="6577832"/>
                  <a:pt x="8604850" y="6574518"/>
                  <a:pt x="8610513" y="6573165"/>
                </a:cubicBezTo>
                <a:cubicBezTo>
                  <a:pt x="8613344" y="6572489"/>
                  <a:pt x="8617000" y="6572304"/>
                  <a:pt x="8620062" y="6572948"/>
                </a:cubicBezTo>
                <a:close/>
                <a:moveTo>
                  <a:pt x="8092384" y="6559420"/>
                </a:moveTo>
                <a:cubicBezTo>
                  <a:pt x="8095672" y="6558940"/>
                  <a:pt x="8099106" y="6559262"/>
                  <a:pt x="8102679" y="6561112"/>
                </a:cubicBezTo>
                <a:cubicBezTo>
                  <a:pt x="8104678" y="6568800"/>
                  <a:pt x="8105679" y="6572644"/>
                  <a:pt x="8103916" y="6581709"/>
                </a:cubicBezTo>
                <a:cubicBezTo>
                  <a:pt x="8080802" y="6619636"/>
                  <a:pt x="8058981" y="6614993"/>
                  <a:pt x="8056217" y="6620216"/>
                </a:cubicBezTo>
                <a:cubicBezTo>
                  <a:pt x="8041924" y="6612816"/>
                  <a:pt x="8047453" y="6602373"/>
                  <a:pt x="8050980" y="6584243"/>
                </a:cubicBezTo>
                <a:cubicBezTo>
                  <a:pt x="8055745" y="6586710"/>
                  <a:pt x="8064037" y="6571046"/>
                  <a:pt x="8066802" y="6565824"/>
                </a:cubicBezTo>
                <a:cubicBezTo>
                  <a:pt x="8073948" y="6569523"/>
                  <a:pt x="8082516" y="6560862"/>
                  <a:pt x="8092384" y="6559420"/>
                </a:cubicBezTo>
                <a:close/>
                <a:moveTo>
                  <a:pt x="8261870" y="6551666"/>
                </a:moveTo>
                <a:cubicBezTo>
                  <a:pt x="8264524" y="6557906"/>
                  <a:pt x="8264175" y="6565855"/>
                  <a:pt x="8261895" y="6574328"/>
                </a:cubicBezTo>
                <a:cubicBezTo>
                  <a:pt x="8255058" y="6599745"/>
                  <a:pt x="8230837" y="6629881"/>
                  <a:pt x="8218095" y="6632776"/>
                </a:cubicBezTo>
                <a:cubicBezTo>
                  <a:pt x="8215127" y="6617026"/>
                  <a:pt x="8227802" y="6605935"/>
                  <a:pt x="8227173" y="6586918"/>
                </a:cubicBezTo>
                <a:cubicBezTo>
                  <a:pt x="8240837" y="6581077"/>
                  <a:pt x="8242543" y="6558792"/>
                  <a:pt x="8261870" y="6551666"/>
                </a:cubicBezTo>
                <a:close/>
                <a:moveTo>
                  <a:pt x="8384958" y="6541922"/>
                </a:moveTo>
                <a:lnTo>
                  <a:pt x="8381890" y="6544443"/>
                </a:lnTo>
                <a:lnTo>
                  <a:pt x="8385596" y="6548790"/>
                </a:lnTo>
                <a:cubicBezTo>
                  <a:pt x="8385596" y="6548790"/>
                  <a:pt x="8385596" y="6548790"/>
                  <a:pt x="8383825" y="6545350"/>
                </a:cubicBezTo>
                <a:close/>
                <a:moveTo>
                  <a:pt x="7724452" y="6534559"/>
                </a:moveTo>
                <a:cubicBezTo>
                  <a:pt x="7726256" y="6538062"/>
                  <a:pt x="7729864" y="6545066"/>
                  <a:pt x="7728172" y="6550743"/>
                </a:cubicBezTo>
                <a:cubicBezTo>
                  <a:pt x="7729977" y="6554245"/>
                  <a:pt x="7717685" y="6557262"/>
                  <a:pt x="7717685" y="6557262"/>
                </a:cubicBezTo>
                <a:cubicBezTo>
                  <a:pt x="7712385" y="6555932"/>
                  <a:pt x="7713966" y="6541078"/>
                  <a:pt x="7712160" y="6537576"/>
                </a:cubicBezTo>
                <a:cubicBezTo>
                  <a:pt x="7715657" y="6535402"/>
                  <a:pt x="7720956" y="6536732"/>
                  <a:pt x="7724452" y="6534559"/>
                </a:cubicBezTo>
                <a:close/>
                <a:moveTo>
                  <a:pt x="8175230" y="6532211"/>
                </a:moveTo>
                <a:cubicBezTo>
                  <a:pt x="8179601" y="6532569"/>
                  <a:pt x="8184343" y="6534400"/>
                  <a:pt x="8189132" y="6538130"/>
                </a:cubicBezTo>
                <a:cubicBezTo>
                  <a:pt x="8178820" y="6551851"/>
                  <a:pt x="8168510" y="6565571"/>
                  <a:pt x="8154591" y="6557147"/>
                </a:cubicBezTo>
                <a:cubicBezTo>
                  <a:pt x="8152337" y="6543308"/>
                  <a:pt x="8162117" y="6531136"/>
                  <a:pt x="8175230" y="6532211"/>
                </a:cubicBezTo>
                <a:close/>
                <a:moveTo>
                  <a:pt x="8067391" y="6525575"/>
                </a:moveTo>
                <a:lnTo>
                  <a:pt x="8067861" y="6526585"/>
                </a:lnTo>
                <a:lnTo>
                  <a:pt x="8069071" y="6526077"/>
                </a:lnTo>
                <a:close/>
                <a:moveTo>
                  <a:pt x="8710080" y="6525370"/>
                </a:moveTo>
                <a:cubicBezTo>
                  <a:pt x="8712944" y="6524695"/>
                  <a:pt x="8716733" y="6526058"/>
                  <a:pt x="8720767" y="6528536"/>
                </a:cubicBezTo>
                <a:cubicBezTo>
                  <a:pt x="8732867" y="6535969"/>
                  <a:pt x="8747177" y="6553426"/>
                  <a:pt x="8745386" y="6555931"/>
                </a:cubicBezTo>
                <a:cubicBezTo>
                  <a:pt x="8748727" y="6557922"/>
                  <a:pt x="8746337" y="6561263"/>
                  <a:pt x="8749678" y="6563252"/>
                </a:cubicBezTo>
                <a:cubicBezTo>
                  <a:pt x="8749678" y="6563252"/>
                  <a:pt x="8753018" y="6565242"/>
                  <a:pt x="8753970" y="6570573"/>
                </a:cubicBezTo>
                <a:cubicBezTo>
                  <a:pt x="8754445" y="6573238"/>
                  <a:pt x="8754920" y="6575904"/>
                  <a:pt x="8754262" y="6578490"/>
                </a:cubicBezTo>
                <a:cubicBezTo>
                  <a:pt x="8753604" y="6581076"/>
                  <a:pt x="8751812" y="6583581"/>
                  <a:pt x="8747753" y="6585926"/>
                </a:cubicBezTo>
                <a:cubicBezTo>
                  <a:pt x="8728197" y="6559983"/>
                  <a:pt x="8714836" y="6552024"/>
                  <a:pt x="8701962" y="6530062"/>
                </a:cubicBezTo>
                <a:cubicBezTo>
                  <a:pt x="8704352" y="6526721"/>
                  <a:pt x="8707691" y="6528710"/>
                  <a:pt x="8710080" y="6525370"/>
                </a:cubicBezTo>
                <a:close/>
                <a:moveTo>
                  <a:pt x="8663783" y="6522282"/>
                </a:moveTo>
                <a:cubicBezTo>
                  <a:pt x="8669285" y="6542452"/>
                  <a:pt x="8644220" y="6565454"/>
                  <a:pt x="8626814" y="6563623"/>
                </a:cubicBezTo>
                <a:cubicBezTo>
                  <a:pt x="8621013" y="6563015"/>
                  <a:pt x="8616062" y="6559645"/>
                  <a:pt x="8613378" y="6552492"/>
                </a:cubicBezTo>
                <a:cubicBezTo>
                  <a:pt x="8618180" y="6527086"/>
                  <a:pt x="8640514" y="6533724"/>
                  <a:pt x="8663783" y="6522282"/>
                </a:cubicBezTo>
                <a:close/>
                <a:moveTo>
                  <a:pt x="9074353" y="6514415"/>
                </a:moveTo>
                <a:cubicBezTo>
                  <a:pt x="9109611" y="6513349"/>
                  <a:pt x="9117478" y="6549621"/>
                  <a:pt x="9104147" y="6566750"/>
                </a:cubicBezTo>
                <a:cubicBezTo>
                  <a:pt x="9099704" y="6572462"/>
                  <a:pt x="9092904" y="6576043"/>
                  <a:pt x="9083980" y="6575407"/>
                </a:cubicBezTo>
                <a:cubicBezTo>
                  <a:pt x="9071666" y="6553704"/>
                  <a:pt x="9053891" y="6531176"/>
                  <a:pt x="9074353" y="6514415"/>
                </a:cubicBezTo>
                <a:close/>
                <a:moveTo>
                  <a:pt x="8317669" y="6492826"/>
                </a:moveTo>
                <a:cubicBezTo>
                  <a:pt x="8321182" y="6499578"/>
                  <a:pt x="8322938" y="6502955"/>
                  <a:pt x="8322756" y="6511628"/>
                </a:cubicBezTo>
                <a:cubicBezTo>
                  <a:pt x="8305497" y="6550634"/>
                  <a:pt x="8281757" y="6550113"/>
                  <a:pt x="8279820" y="6555411"/>
                </a:cubicBezTo>
                <a:cubicBezTo>
                  <a:pt x="8263469" y="6551047"/>
                  <a:pt x="8267345" y="6540452"/>
                  <a:pt x="8267708" y="6523105"/>
                </a:cubicBezTo>
                <a:cubicBezTo>
                  <a:pt x="8273158" y="6524559"/>
                  <a:pt x="8278972" y="6508666"/>
                  <a:pt x="8280911" y="6503368"/>
                </a:cubicBezTo>
                <a:cubicBezTo>
                  <a:pt x="8291811" y="6506277"/>
                  <a:pt x="8301318" y="6488462"/>
                  <a:pt x="8317669" y="6492826"/>
                </a:cubicBezTo>
                <a:close/>
                <a:moveTo>
                  <a:pt x="8413914" y="6481232"/>
                </a:moveTo>
                <a:cubicBezTo>
                  <a:pt x="8415686" y="6484673"/>
                  <a:pt x="8417458" y="6488112"/>
                  <a:pt x="8415814" y="6493676"/>
                </a:cubicBezTo>
                <a:cubicBezTo>
                  <a:pt x="8414173" y="6499237"/>
                  <a:pt x="8412401" y="6495799"/>
                  <a:pt x="8414173" y="6499237"/>
                </a:cubicBezTo>
                <a:cubicBezTo>
                  <a:pt x="8412529" y="6504800"/>
                  <a:pt x="8415944" y="6502678"/>
                  <a:pt x="8415944" y="6502678"/>
                </a:cubicBezTo>
                <a:cubicBezTo>
                  <a:pt x="8415944" y="6502678"/>
                  <a:pt x="8412529" y="6504800"/>
                  <a:pt x="8412529" y="6504800"/>
                </a:cubicBezTo>
                <a:cubicBezTo>
                  <a:pt x="8412529" y="6504800"/>
                  <a:pt x="8412529" y="6504800"/>
                  <a:pt x="8409243" y="6515926"/>
                </a:cubicBezTo>
                <a:cubicBezTo>
                  <a:pt x="8407727" y="6530490"/>
                  <a:pt x="8409500" y="6533931"/>
                  <a:pt x="8409629" y="6542932"/>
                </a:cubicBezTo>
                <a:cubicBezTo>
                  <a:pt x="8406342" y="6554058"/>
                  <a:pt x="8402927" y="6556181"/>
                  <a:pt x="8396226" y="6569430"/>
                </a:cubicBezTo>
                <a:cubicBezTo>
                  <a:pt x="8387626" y="6570235"/>
                  <a:pt x="8387626" y="6570235"/>
                  <a:pt x="8385854" y="6566794"/>
                </a:cubicBezTo>
                <a:cubicBezTo>
                  <a:pt x="8387626" y="6570235"/>
                  <a:pt x="8384210" y="6572359"/>
                  <a:pt x="8382567" y="6577920"/>
                </a:cubicBezTo>
                <a:cubicBezTo>
                  <a:pt x="8381182" y="6601488"/>
                  <a:pt x="8360565" y="6605222"/>
                  <a:pt x="8336404" y="6602076"/>
                </a:cubicBezTo>
                <a:cubicBezTo>
                  <a:pt x="8338047" y="6596514"/>
                  <a:pt x="8324260" y="6596002"/>
                  <a:pt x="8317301" y="6591246"/>
                </a:cubicBezTo>
                <a:cubicBezTo>
                  <a:pt x="8311986" y="6580927"/>
                  <a:pt x="8308444" y="6574047"/>
                  <a:pt x="8311729" y="6562921"/>
                </a:cubicBezTo>
                <a:cubicBezTo>
                  <a:pt x="8316658" y="6546233"/>
                  <a:pt x="8337019" y="6524493"/>
                  <a:pt x="8352578" y="6528444"/>
                </a:cubicBezTo>
                <a:cubicBezTo>
                  <a:pt x="8362064" y="6529359"/>
                  <a:pt x="8368991" y="6531865"/>
                  <a:pt x="8374209" y="6535434"/>
                </a:cubicBezTo>
                <a:lnTo>
                  <a:pt x="8377985" y="6539862"/>
                </a:lnTo>
                <a:lnTo>
                  <a:pt x="8373619" y="6526899"/>
                </a:lnTo>
                <a:cubicBezTo>
                  <a:pt x="8374013" y="6520960"/>
                  <a:pt x="8376306" y="6515332"/>
                  <a:pt x="8378599" y="6509704"/>
                </a:cubicBezTo>
                <a:cubicBezTo>
                  <a:pt x="8382922" y="6502407"/>
                  <a:pt x="8383185" y="6498447"/>
                  <a:pt x="8379909" y="6489907"/>
                </a:cubicBezTo>
                <a:cubicBezTo>
                  <a:pt x="8379909" y="6489907"/>
                  <a:pt x="8379909" y="6489907"/>
                  <a:pt x="8388032" y="6483231"/>
                </a:cubicBezTo>
                <a:lnTo>
                  <a:pt x="8391832" y="6483855"/>
                </a:lnTo>
                <a:cubicBezTo>
                  <a:pt x="8393667" y="6485155"/>
                  <a:pt x="8394404" y="6488528"/>
                  <a:pt x="8394473" y="6492918"/>
                </a:cubicBezTo>
                <a:cubicBezTo>
                  <a:pt x="8394578" y="6499501"/>
                  <a:pt x="8393180" y="6508373"/>
                  <a:pt x="8391731" y="6515968"/>
                </a:cubicBezTo>
                <a:lnTo>
                  <a:pt x="8389039" y="6529591"/>
                </a:lnTo>
                <a:lnTo>
                  <a:pt x="8396827" y="6506046"/>
                </a:lnTo>
                <a:cubicBezTo>
                  <a:pt x="8402026" y="6493165"/>
                  <a:pt x="8407906" y="6482697"/>
                  <a:pt x="8413914" y="6481232"/>
                </a:cubicBezTo>
                <a:close/>
                <a:moveTo>
                  <a:pt x="7832913" y="6479925"/>
                </a:moveTo>
                <a:lnTo>
                  <a:pt x="7767696" y="6491903"/>
                </a:lnTo>
                <a:lnTo>
                  <a:pt x="7710816" y="6504901"/>
                </a:lnTo>
                <a:lnTo>
                  <a:pt x="7712043" y="6511536"/>
                </a:lnTo>
                <a:cubicBezTo>
                  <a:pt x="7712043" y="6511536"/>
                  <a:pt x="7708715" y="6513606"/>
                  <a:pt x="7708715" y="6513606"/>
                </a:cubicBezTo>
                <a:cubicBezTo>
                  <a:pt x="7701939" y="6513248"/>
                  <a:pt x="7698937" y="6511687"/>
                  <a:pt x="7698015" y="6508832"/>
                </a:cubicBezTo>
                <a:lnTo>
                  <a:pt x="7698163" y="6507792"/>
                </a:lnTo>
                <a:lnTo>
                  <a:pt x="7695914" y="6508306"/>
                </a:lnTo>
                <a:lnTo>
                  <a:pt x="7689401" y="6608992"/>
                </a:lnTo>
                <a:cubicBezTo>
                  <a:pt x="7684579" y="6631593"/>
                  <a:pt x="7677344" y="6656456"/>
                  <a:pt x="7670110" y="6683578"/>
                </a:cubicBezTo>
                <a:lnTo>
                  <a:pt x="7656864" y="6744083"/>
                </a:lnTo>
                <a:lnTo>
                  <a:pt x="7659277" y="6744269"/>
                </a:lnTo>
                <a:lnTo>
                  <a:pt x="7681720" y="6719735"/>
                </a:lnTo>
                <a:lnTo>
                  <a:pt x="7725636" y="6672617"/>
                </a:lnTo>
                <a:lnTo>
                  <a:pt x="7719727" y="6668181"/>
                </a:lnTo>
                <a:cubicBezTo>
                  <a:pt x="7723822" y="6664802"/>
                  <a:pt x="7712866" y="6654905"/>
                  <a:pt x="7709566" y="6646266"/>
                </a:cubicBezTo>
                <a:cubicBezTo>
                  <a:pt x="7710362" y="6634246"/>
                  <a:pt x="7710892" y="6626232"/>
                  <a:pt x="7719082" y="6619474"/>
                </a:cubicBezTo>
                <a:lnTo>
                  <a:pt x="7724654" y="6617538"/>
                </a:lnTo>
                <a:lnTo>
                  <a:pt x="7717519" y="6606923"/>
                </a:lnTo>
                <a:cubicBezTo>
                  <a:pt x="7714257" y="6598077"/>
                  <a:pt x="7713297" y="6588363"/>
                  <a:pt x="7715216" y="6577760"/>
                </a:cubicBezTo>
                <a:lnTo>
                  <a:pt x="7740125" y="6583219"/>
                </a:lnTo>
                <a:lnTo>
                  <a:pt x="7739894" y="6582171"/>
                </a:lnTo>
                <a:lnTo>
                  <a:pt x="7744692" y="6574210"/>
                </a:lnTo>
                <a:lnTo>
                  <a:pt x="7744431" y="6573992"/>
                </a:lnTo>
                <a:cubicBezTo>
                  <a:pt x="7736201" y="6558387"/>
                  <a:pt x="7733092" y="6537352"/>
                  <a:pt x="7737958" y="6510251"/>
                </a:cubicBezTo>
                <a:cubicBezTo>
                  <a:pt x="7745760" y="6506108"/>
                  <a:pt x="7758178" y="6501146"/>
                  <a:pt x="7772954" y="6496975"/>
                </a:cubicBezTo>
                <a:lnTo>
                  <a:pt x="7820846" y="6488662"/>
                </a:lnTo>
                <a:close/>
                <a:moveTo>
                  <a:pt x="8005440" y="6477252"/>
                </a:moveTo>
                <a:cubicBezTo>
                  <a:pt x="8008686" y="6475234"/>
                  <a:pt x="8010437" y="6478633"/>
                  <a:pt x="8007191" y="6480651"/>
                </a:cubicBezTo>
                <a:cubicBezTo>
                  <a:pt x="8007446" y="6489467"/>
                  <a:pt x="7997452" y="6486704"/>
                  <a:pt x="7992455" y="6485323"/>
                </a:cubicBezTo>
                <a:cubicBezTo>
                  <a:pt x="8002193" y="6479270"/>
                  <a:pt x="8003690" y="6473852"/>
                  <a:pt x="8005440" y="6477252"/>
                </a:cubicBezTo>
                <a:close/>
                <a:moveTo>
                  <a:pt x="8678678" y="6475302"/>
                </a:moveTo>
                <a:cubicBezTo>
                  <a:pt x="8689046" y="6477833"/>
                  <a:pt x="8690867" y="6490165"/>
                  <a:pt x="8696050" y="6491431"/>
                </a:cubicBezTo>
                <a:cubicBezTo>
                  <a:pt x="8692618" y="6493566"/>
                  <a:pt x="8685750" y="6497834"/>
                  <a:pt x="8685819" y="6506767"/>
                </a:cubicBezTo>
                <a:cubicBezTo>
                  <a:pt x="8675452" y="6504237"/>
                  <a:pt x="8665083" y="6501706"/>
                  <a:pt x="8668447" y="6490637"/>
                </a:cubicBezTo>
                <a:cubicBezTo>
                  <a:pt x="8670131" y="6485104"/>
                  <a:pt x="8671812" y="6479570"/>
                  <a:pt x="8678678" y="6475302"/>
                </a:cubicBezTo>
                <a:close/>
                <a:moveTo>
                  <a:pt x="8024800" y="6469344"/>
                </a:moveTo>
                <a:cubicBezTo>
                  <a:pt x="8024800" y="6469344"/>
                  <a:pt x="8024800" y="6469344"/>
                  <a:pt x="8026754" y="6474899"/>
                </a:cubicBezTo>
                <a:cubicBezTo>
                  <a:pt x="8019783" y="6471429"/>
                  <a:pt x="8010170" y="6484975"/>
                  <a:pt x="8006263" y="6473864"/>
                </a:cubicBezTo>
                <a:cubicBezTo>
                  <a:pt x="8011281" y="6471779"/>
                  <a:pt x="8019783" y="6471429"/>
                  <a:pt x="8024800" y="6469344"/>
                </a:cubicBezTo>
                <a:close/>
                <a:moveTo>
                  <a:pt x="8054751" y="6443584"/>
                </a:moveTo>
                <a:cubicBezTo>
                  <a:pt x="8058083" y="6445570"/>
                  <a:pt x="8061416" y="6447555"/>
                  <a:pt x="8062415" y="6452803"/>
                </a:cubicBezTo>
                <a:cubicBezTo>
                  <a:pt x="8063413" y="6458051"/>
                  <a:pt x="8060081" y="6456067"/>
                  <a:pt x="8063413" y="6458051"/>
                </a:cubicBezTo>
                <a:cubicBezTo>
                  <a:pt x="8064411" y="6463301"/>
                  <a:pt x="8066745" y="6460036"/>
                  <a:pt x="8066745" y="6460036"/>
                </a:cubicBezTo>
                <a:lnTo>
                  <a:pt x="8065999" y="6461078"/>
                </a:lnTo>
                <a:lnTo>
                  <a:pt x="8083342" y="6463135"/>
                </a:lnTo>
                <a:cubicBezTo>
                  <a:pt x="8094048" y="6466174"/>
                  <a:pt x="8102693" y="6470477"/>
                  <a:pt x="8113438" y="6464371"/>
                </a:cubicBezTo>
                <a:cubicBezTo>
                  <a:pt x="8113833" y="6473732"/>
                  <a:pt x="8113833" y="6473732"/>
                  <a:pt x="8107311" y="6479651"/>
                </a:cubicBezTo>
                <a:cubicBezTo>
                  <a:pt x="8103854" y="6477930"/>
                  <a:pt x="8102322" y="6481750"/>
                  <a:pt x="8100396" y="6476208"/>
                </a:cubicBezTo>
                <a:cubicBezTo>
                  <a:pt x="8094640" y="6480216"/>
                  <a:pt x="8082834" y="6481213"/>
                  <a:pt x="8070928" y="6479869"/>
                </a:cubicBezTo>
                <a:lnTo>
                  <a:pt x="8069373" y="6479332"/>
                </a:lnTo>
                <a:lnTo>
                  <a:pt x="8073276" y="6486615"/>
                </a:lnTo>
                <a:cubicBezTo>
                  <a:pt x="8075316" y="6489577"/>
                  <a:pt x="8077232" y="6491882"/>
                  <a:pt x="8079397" y="6495498"/>
                </a:cubicBezTo>
                <a:lnTo>
                  <a:pt x="8079426" y="6496162"/>
                </a:lnTo>
                <a:lnTo>
                  <a:pt x="8081698" y="6496510"/>
                </a:lnTo>
                <a:cubicBezTo>
                  <a:pt x="8086230" y="6498015"/>
                  <a:pt x="8090474" y="6500401"/>
                  <a:pt x="8094079" y="6504378"/>
                </a:cubicBezTo>
                <a:cubicBezTo>
                  <a:pt x="8094079" y="6504378"/>
                  <a:pt x="8094079" y="6504378"/>
                  <a:pt x="8090611" y="6502652"/>
                </a:cubicBezTo>
                <a:cubicBezTo>
                  <a:pt x="8090611" y="6502652"/>
                  <a:pt x="8094079" y="6504378"/>
                  <a:pt x="8092620" y="6508017"/>
                </a:cubicBezTo>
                <a:lnTo>
                  <a:pt x="8079818" y="6505288"/>
                </a:lnTo>
                <a:lnTo>
                  <a:pt x="8079935" y="6508035"/>
                </a:lnTo>
                <a:cubicBezTo>
                  <a:pt x="8079559" y="6511884"/>
                  <a:pt x="8078891" y="6516139"/>
                  <a:pt x="8078723" y="6523020"/>
                </a:cubicBezTo>
                <a:lnTo>
                  <a:pt x="8074099" y="6525343"/>
                </a:lnTo>
                <a:lnTo>
                  <a:pt x="8082947" y="6526031"/>
                </a:lnTo>
                <a:cubicBezTo>
                  <a:pt x="8086534" y="6530620"/>
                  <a:pt x="8086272" y="6534581"/>
                  <a:pt x="8086010" y="6538539"/>
                </a:cubicBezTo>
                <a:cubicBezTo>
                  <a:pt x="8081637" y="6545829"/>
                  <a:pt x="8077262" y="6553117"/>
                  <a:pt x="8072890" y="6560406"/>
                </a:cubicBezTo>
                <a:cubicBezTo>
                  <a:pt x="8066722" y="6565399"/>
                  <a:pt x="8060555" y="6570392"/>
                  <a:pt x="8054551" y="6572911"/>
                </a:cubicBezTo>
                <a:lnTo>
                  <a:pt x="8044885" y="6571605"/>
                </a:lnTo>
                <a:lnTo>
                  <a:pt x="8035715" y="6576514"/>
                </a:lnTo>
                <a:cubicBezTo>
                  <a:pt x="8034716" y="6571264"/>
                  <a:pt x="8021051" y="6577084"/>
                  <a:pt x="8012053" y="6576378"/>
                </a:cubicBezTo>
                <a:cubicBezTo>
                  <a:pt x="8002057" y="6570422"/>
                  <a:pt x="7995392" y="6566452"/>
                  <a:pt x="7993397" y="6555955"/>
                </a:cubicBezTo>
                <a:cubicBezTo>
                  <a:pt x="7990401" y="6540209"/>
                  <a:pt x="8000074" y="6513395"/>
                  <a:pt x="8017073" y="6509560"/>
                </a:cubicBezTo>
                <a:cubicBezTo>
                  <a:pt x="8036404" y="6502461"/>
                  <a:pt x="8048734" y="6505153"/>
                  <a:pt x="8058731" y="6511110"/>
                </a:cubicBezTo>
                <a:cubicBezTo>
                  <a:pt x="8058731" y="6511110"/>
                  <a:pt x="8058731" y="6511110"/>
                  <a:pt x="8055397" y="6509124"/>
                </a:cubicBezTo>
                <a:lnTo>
                  <a:pt x="8053699" y="6497881"/>
                </a:lnTo>
                <a:lnTo>
                  <a:pt x="8047605" y="6494813"/>
                </a:lnTo>
                <a:cubicBezTo>
                  <a:pt x="8044314" y="6492970"/>
                  <a:pt x="8042020" y="6491556"/>
                  <a:pt x="8041154" y="6491124"/>
                </a:cubicBezTo>
                <a:cubicBezTo>
                  <a:pt x="8042613" y="6487486"/>
                  <a:pt x="8042613" y="6487486"/>
                  <a:pt x="8042613" y="6487486"/>
                </a:cubicBezTo>
                <a:lnTo>
                  <a:pt x="8052618" y="6490712"/>
                </a:lnTo>
                <a:lnTo>
                  <a:pt x="8049883" y="6472600"/>
                </a:lnTo>
                <a:lnTo>
                  <a:pt x="8040870" y="6469489"/>
                </a:lnTo>
                <a:lnTo>
                  <a:pt x="8049770" y="6466380"/>
                </a:lnTo>
                <a:lnTo>
                  <a:pt x="8049932" y="6454165"/>
                </a:lnTo>
                <a:cubicBezTo>
                  <a:pt x="8050668" y="6449295"/>
                  <a:pt x="8052168" y="6445535"/>
                  <a:pt x="8054751" y="6443584"/>
                </a:cubicBezTo>
                <a:close/>
                <a:moveTo>
                  <a:pt x="8623976" y="6441839"/>
                </a:moveTo>
                <a:cubicBezTo>
                  <a:pt x="8627709" y="6442451"/>
                  <a:pt x="8627709" y="6442451"/>
                  <a:pt x="8627709" y="6442451"/>
                </a:cubicBezTo>
                <a:cubicBezTo>
                  <a:pt x="8624113" y="6454026"/>
                  <a:pt x="8632967" y="6469920"/>
                  <a:pt x="8633907" y="6485089"/>
                </a:cubicBezTo>
                <a:cubicBezTo>
                  <a:pt x="8634221" y="6490146"/>
                  <a:pt x="8633656" y="6495121"/>
                  <a:pt x="8631459" y="6499829"/>
                </a:cubicBezTo>
                <a:cubicBezTo>
                  <a:pt x="8631459" y="6499829"/>
                  <a:pt x="8631459" y="6499829"/>
                  <a:pt x="8631723" y="6495818"/>
                </a:cubicBezTo>
                <a:cubicBezTo>
                  <a:pt x="8631723" y="6495818"/>
                  <a:pt x="8631459" y="6499829"/>
                  <a:pt x="8627724" y="6499217"/>
                </a:cubicBezTo>
                <a:cubicBezTo>
                  <a:pt x="8617853" y="6477328"/>
                  <a:pt x="8623711" y="6445850"/>
                  <a:pt x="8623976" y="6441839"/>
                </a:cubicBezTo>
                <a:close/>
                <a:moveTo>
                  <a:pt x="8642932" y="6436212"/>
                </a:moveTo>
                <a:cubicBezTo>
                  <a:pt x="8676354" y="6469989"/>
                  <a:pt x="8655168" y="6490776"/>
                  <a:pt x="8673706" y="6509986"/>
                </a:cubicBezTo>
                <a:cubicBezTo>
                  <a:pt x="8665602" y="6512701"/>
                  <a:pt x="8665602" y="6512701"/>
                  <a:pt x="8658028" y="6507417"/>
                </a:cubicBezTo>
                <a:cubicBezTo>
                  <a:pt x="8658293" y="6503417"/>
                  <a:pt x="8654373" y="6502775"/>
                  <a:pt x="8658558" y="6499418"/>
                </a:cubicBezTo>
                <a:cubicBezTo>
                  <a:pt x="8647329" y="6489492"/>
                  <a:pt x="8637953" y="6451569"/>
                  <a:pt x="8642932" y="6436212"/>
                </a:cubicBezTo>
                <a:close/>
                <a:moveTo>
                  <a:pt x="8254037" y="6410024"/>
                </a:moveTo>
                <a:cubicBezTo>
                  <a:pt x="8268945" y="6412192"/>
                  <a:pt x="8276701" y="6427821"/>
                  <a:pt x="8277826" y="6425018"/>
                </a:cubicBezTo>
                <a:cubicBezTo>
                  <a:pt x="8282788" y="6423005"/>
                  <a:pt x="8282788" y="6423005"/>
                  <a:pt x="8284285" y="6419268"/>
                </a:cubicBezTo>
                <a:cubicBezTo>
                  <a:pt x="8287750" y="6420993"/>
                  <a:pt x="8296176" y="6420703"/>
                  <a:pt x="8301138" y="6418691"/>
                </a:cubicBezTo>
                <a:cubicBezTo>
                  <a:pt x="8299640" y="6422428"/>
                  <a:pt x="8298141" y="6426166"/>
                  <a:pt x="8301604" y="6427890"/>
                </a:cubicBezTo>
                <a:cubicBezTo>
                  <a:pt x="8291680" y="6431915"/>
                  <a:pt x="8288216" y="6430191"/>
                  <a:pt x="8283254" y="6432204"/>
                </a:cubicBezTo>
                <a:cubicBezTo>
                  <a:pt x="8286718" y="6433929"/>
                  <a:pt x="8281756" y="6435941"/>
                  <a:pt x="8281756" y="6435941"/>
                </a:cubicBezTo>
                <a:cubicBezTo>
                  <a:pt x="8281756" y="6435941"/>
                  <a:pt x="8281756" y="6435941"/>
                  <a:pt x="8285686" y="6446864"/>
                </a:cubicBezTo>
                <a:cubicBezTo>
                  <a:pt x="8285686" y="6446864"/>
                  <a:pt x="8292049" y="6472449"/>
                  <a:pt x="8270700" y="6484237"/>
                </a:cubicBezTo>
                <a:cubicBezTo>
                  <a:pt x="8268736" y="6478774"/>
                  <a:pt x="8238963" y="6490852"/>
                  <a:pt x="8228104" y="6476480"/>
                </a:cubicBezTo>
                <a:cubicBezTo>
                  <a:pt x="8222674" y="6469294"/>
                  <a:pt x="8220710" y="6463833"/>
                  <a:pt x="8215280" y="6456646"/>
                </a:cubicBezTo>
                <a:cubicBezTo>
                  <a:pt x="8219776" y="6445435"/>
                  <a:pt x="8213880" y="6429049"/>
                  <a:pt x="8236726" y="6413524"/>
                </a:cubicBezTo>
                <a:cubicBezTo>
                  <a:pt x="8243304" y="6410074"/>
                  <a:pt x="8249068" y="6409301"/>
                  <a:pt x="8254037" y="6410024"/>
                </a:cubicBezTo>
                <a:close/>
                <a:moveTo>
                  <a:pt x="8381582" y="6408110"/>
                </a:moveTo>
                <a:cubicBezTo>
                  <a:pt x="8387934" y="6406299"/>
                  <a:pt x="8394048" y="6406703"/>
                  <a:pt x="8399418" y="6408652"/>
                </a:cubicBezTo>
                <a:cubicBezTo>
                  <a:pt x="8410158" y="6412550"/>
                  <a:pt x="8417919" y="6422627"/>
                  <a:pt x="8418634" y="6433514"/>
                </a:cubicBezTo>
                <a:cubicBezTo>
                  <a:pt x="8419111" y="6440773"/>
                  <a:pt x="8416456" y="6448393"/>
                  <a:pt x="8409466" y="6454780"/>
                </a:cubicBezTo>
                <a:cubicBezTo>
                  <a:pt x="8386148" y="6449503"/>
                  <a:pt x="8358264" y="6447841"/>
                  <a:pt x="8362327" y="6420864"/>
                </a:cubicBezTo>
                <a:cubicBezTo>
                  <a:pt x="8368643" y="6413950"/>
                  <a:pt x="8375231" y="6409922"/>
                  <a:pt x="8381582" y="6408110"/>
                </a:cubicBezTo>
                <a:close/>
                <a:moveTo>
                  <a:pt x="8626551" y="6401508"/>
                </a:moveTo>
                <a:cubicBezTo>
                  <a:pt x="8630203" y="6406181"/>
                  <a:pt x="8633590" y="6414888"/>
                  <a:pt x="8637242" y="6419561"/>
                </a:cubicBezTo>
                <a:cubicBezTo>
                  <a:pt x="8637242" y="6419561"/>
                  <a:pt x="8637242" y="6419561"/>
                  <a:pt x="8633055" y="6422951"/>
                </a:cubicBezTo>
                <a:cubicBezTo>
                  <a:pt x="8633590" y="6414888"/>
                  <a:pt x="8618179" y="6408287"/>
                  <a:pt x="8626551" y="6401508"/>
                </a:cubicBezTo>
                <a:close/>
                <a:moveTo>
                  <a:pt x="8200466" y="6371546"/>
                </a:moveTo>
                <a:cubicBezTo>
                  <a:pt x="8202588" y="6371564"/>
                  <a:pt x="8204611" y="6374046"/>
                  <a:pt x="8206474" y="6377814"/>
                </a:cubicBezTo>
                <a:cubicBezTo>
                  <a:pt x="8212062" y="6389117"/>
                  <a:pt x="8216207" y="6411998"/>
                  <a:pt x="8217257" y="6414694"/>
                </a:cubicBezTo>
                <a:cubicBezTo>
                  <a:pt x="8217257" y="6414694"/>
                  <a:pt x="8218655" y="6418290"/>
                  <a:pt x="8220054" y="6421886"/>
                </a:cubicBezTo>
                <a:cubicBezTo>
                  <a:pt x="8217909" y="6427242"/>
                  <a:pt x="8214365" y="6429003"/>
                  <a:pt x="8215765" y="6432599"/>
                </a:cubicBezTo>
                <a:cubicBezTo>
                  <a:pt x="8200934" y="6427093"/>
                  <a:pt x="8200281" y="6414546"/>
                  <a:pt x="8199628" y="6401997"/>
                </a:cubicBezTo>
                <a:cubicBezTo>
                  <a:pt x="8200374" y="6393046"/>
                  <a:pt x="8198974" y="6389450"/>
                  <a:pt x="8192631" y="6384018"/>
                </a:cubicBezTo>
                <a:cubicBezTo>
                  <a:pt x="8192631" y="6384018"/>
                  <a:pt x="8192631" y="6384018"/>
                  <a:pt x="8196922" y="6373306"/>
                </a:cubicBezTo>
                <a:close/>
                <a:moveTo>
                  <a:pt x="8977118" y="6353426"/>
                </a:moveTo>
                <a:cubicBezTo>
                  <a:pt x="8984081" y="6360280"/>
                  <a:pt x="8989200" y="6367441"/>
                  <a:pt x="8993234" y="6374577"/>
                </a:cubicBezTo>
                <a:cubicBezTo>
                  <a:pt x="9005336" y="6395990"/>
                  <a:pt x="9007667" y="6417183"/>
                  <a:pt x="9020721" y="6429196"/>
                </a:cubicBezTo>
                <a:cubicBezTo>
                  <a:pt x="9020721" y="6429196"/>
                  <a:pt x="9020721" y="6429196"/>
                  <a:pt x="9017276" y="6440284"/>
                </a:cubicBezTo>
                <a:cubicBezTo>
                  <a:pt x="9019020" y="6443673"/>
                  <a:pt x="9019020" y="6443673"/>
                  <a:pt x="9019020" y="6443673"/>
                </a:cubicBezTo>
                <a:cubicBezTo>
                  <a:pt x="9020765" y="6447060"/>
                  <a:pt x="9013830" y="6451371"/>
                  <a:pt x="9013830" y="6451371"/>
                </a:cubicBezTo>
                <a:cubicBezTo>
                  <a:pt x="9005149" y="6452295"/>
                  <a:pt x="9003383" y="6439975"/>
                  <a:pt x="8999893" y="6433199"/>
                </a:cubicBezTo>
                <a:cubicBezTo>
                  <a:pt x="8991211" y="6434123"/>
                  <a:pt x="8999847" y="6415336"/>
                  <a:pt x="8991168" y="6416258"/>
                </a:cubicBezTo>
                <a:cubicBezTo>
                  <a:pt x="8998059" y="6394083"/>
                  <a:pt x="8971994" y="6387920"/>
                  <a:pt x="8977118" y="6353426"/>
                </a:cubicBezTo>
                <a:close/>
                <a:moveTo>
                  <a:pt x="8648915" y="6340397"/>
                </a:moveTo>
                <a:cubicBezTo>
                  <a:pt x="8651897" y="6341865"/>
                  <a:pt x="8653944" y="6345300"/>
                  <a:pt x="8655260" y="6349881"/>
                </a:cubicBezTo>
                <a:cubicBezTo>
                  <a:pt x="8659209" y="6363621"/>
                  <a:pt x="8656581" y="6387680"/>
                  <a:pt x="8652884" y="6399944"/>
                </a:cubicBezTo>
                <a:cubicBezTo>
                  <a:pt x="8640959" y="6394069"/>
                  <a:pt x="8643988" y="6356749"/>
                  <a:pt x="8648915" y="6340397"/>
                </a:cubicBezTo>
                <a:close/>
                <a:moveTo>
                  <a:pt x="8309818" y="6319064"/>
                </a:moveTo>
                <a:cubicBezTo>
                  <a:pt x="8321097" y="6316426"/>
                  <a:pt x="8328631" y="6325592"/>
                  <a:pt x="8334270" y="6324274"/>
                </a:cubicBezTo>
                <a:cubicBezTo>
                  <a:pt x="8331924" y="6327554"/>
                  <a:pt x="8327231" y="6334117"/>
                  <a:pt x="8331470" y="6341322"/>
                </a:cubicBezTo>
                <a:cubicBezTo>
                  <a:pt x="8320191" y="6343960"/>
                  <a:pt x="8308911" y="6346597"/>
                  <a:pt x="8307019" y="6336112"/>
                </a:cubicBezTo>
                <a:cubicBezTo>
                  <a:pt x="8306073" y="6330869"/>
                  <a:pt x="8305127" y="6325626"/>
                  <a:pt x="8309818" y="6319064"/>
                </a:cubicBezTo>
                <a:close/>
                <a:moveTo>
                  <a:pt x="8115763" y="6317815"/>
                </a:moveTo>
                <a:cubicBezTo>
                  <a:pt x="8122519" y="6331149"/>
                  <a:pt x="8126033" y="6335799"/>
                  <a:pt x="8129280" y="6344482"/>
                </a:cubicBezTo>
                <a:cubicBezTo>
                  <a:pt x="8133058" y="6345101"/>
                  <a:pt x="8136837" y="6345720"/>
                  <a:pt x="8140350" y="6350370"/>
                </a:cubicBezTo>
                <a:cubicBezTo>
                  <a:pt x="8147376" y="6359673"/>
                  <a:pt x="8143063" y="6367117"/>
                  <a:pt x="8146308" y="6375799"/>
                </a:cubicBezTo>
                <a:cubicBezTo>
                  <a:pt x="8142262" y="6379213"/>
                  <a:pt x="8134435" y="6382005"/>
                  <a:pt x="8127411" y="6372703"/>
                </a:cubicBezTo>
                <a:cubicBezTo>
                  <a:pt x="8116607" y="6362782"/>
                  <a:pt x="8117407" y="6350687"/>
                  <a:pt x="8121986" y="6339212"/>
                </a:cubicBezTo>
                <a:cubicBezTo>
                  <a:pt x="8118741" y="6330529"/>
                  <a:pt x="8111449" y="6325259"/>
                  <a:pt x="8115763" y="6317815"/>
                </a:cubicBezTo>
                <a:close/>
                <a:moveTo>
                  <a:pt x="8799531" y="6297223"/>
                </a:moveTo>
                <a:cubicBezTo>
                  <a:pt x="8802343" y="6307919"/>
                  <a:pt x="8807088" y="6314954"/>
                  <a:pt x="8809901" y="6325651"/>
                </a:cubicBezTo>
                <a:cubicBezTo>
                  <a:pt x="8801638" y="6349310"/>
                  <a:pt x="8784634" y="6353478"/>
                  <a:pt x="8772352" y="6346698"/>
                </a:cubicBezTo>
                <a:cubicBezTo>
                  <a:pt x="8760069" y="6339916"/>
                  <a:pt x="8752511" y="6322186"/>
                  <a:pt x="8763145" y="6302045"/>
                </a:cubicBezTo>
                <a:cubicBezTo>
                  <a:pt x="8778965" y="6296117"/>
                  <a:pt x="8790918" y="6297513"/>
                  <a:pt x="8799531" y="6297223"/>
                </a:cubicBezTo>
                <a:close/>
                <a:moveTo>
                  <a:pt x="8167272" y="6294235"/>
                </a:moveTo>
                <a:cubicBezTo>
                  <a:pt x="8182609" y="6300751"/>
                  <a:pt x="8202368" y="6299985"/>
                  <a:pt x="8213542" y="6309821"/>
                </a:cubicBezTo>
                <a:cubicBezTo>
                  <a:pt x="8215361" y="6312120"/>
                  <a:pt x="8217179" y="6314419"/>
                  <a:pt x="8217503" y="6316974"/>
                </a:cubicBezTo>
                <a:cubicBezTo>
                  <a:pt x="8217825" y="6319529"/>
                  <a:pt x="8216654" y="6322338"/>
                  <a:pt x="8212493" y="6325660"/>
                </a:cubicBezTo>
                <a:cubicBezTo>
                  <a:pt x="8208070" y="6332940"/>
                  <a:pt x="8204170" y="6332301"/>
                  <a:pt x="8192996" y="6322465"/>
                </a:cubicBezTo>
                <a:cubicBezTo>
                  <a:pt x="8185721" y="6313267"/>
                  <a:pt x="8178183" y="6308030"/>
                  <a:pt x="8178447" y="6304070"/>
                </a:cubicBezTo>
                <a:cubicBezTo>
                  <a:pt x="8174547" y="6303430"/>
                  <a:pt x="8170910" y="6298833"/>
                  <a:pt x="8167009" y="6298195"/>
                </a:cubicBezTo>
                <a:cubicBezTo>
                  <a:pt x="8167009" y="6298195"/>
                  <a:pt x="8167009" y="6298195"/>
                  <a:pt x="8167272" y="6294235"/>
                </a:cubicBezTo>
                <a:close/>
                <a:moveTo>
                  <a:pt x="9410477" y="6291356"/>
                </a:moveTo>
                <a:cubicBezTo>
                  <a:pt x="9422865" y="6294759"/>
                  <a:pt x="9432094" y="6292621"/>
                  <a:pt x="9439480" y="6291990"/>
                </a:cubicBezTo>
                <a:cubicBezTo>
                  <a:pt x="9446867" y="6291362"/>
                  <a:pt x="9452412" y="6292239"/>
                  <a:pt x="9457434" y="6301677"/>
                </a:cubicBezTo>
                <a:cubicBezTo>
                  <a:pt x="9448244" y="6314625"/>
                  <a:pt x="9417923" y="6306940"/>
                  <a:pt x="9410477" y="6291356"/>
                </a:cubicBezTo>
                <a:close/>
                <a:moveTo>
                  <a:pt x="8707607" y="6282341"/>
                </a:moveTo>
                <a:cubicBezTo>
                  <a:pt x="8711484" y="6282975"/>
                  <a:pt x="8722850" y="6288840"/>
                  <a:pt x="8723112" y="6284880"/>
                </a:cubicBezTo>
                <a:cubicBezTo>
                  <a:pt x="8731244" y="6295219"/>
                  <a:pt x="8739230" y="6307785"/>
                  <a:pt x="8739110" y="6317897"/>
                </a:cubicBezTo>
                <a:cubicBezTo>
                  <a:pt x="8739070" y="6321267"/>
                  <a:pt x="8738131" y="6324366"/>
                  <a:pt x="8735996" y="6327018"/>
                </a:cubicBezTo>
                <a:cubicBezTo>
                  <a:pt x="8731596" y="6334302"/>
                  <a:pt x="8724106" y="6329072"/>
                  <a:pt x="8716876" y="6319883"/>
                </a:cubicBezTo>
                <a:cubicBezTo>
                  <a:pt x="8698280" y="6304827"/>
                  <a:pt x="8695190" y="6292314"/>
                  <a:pt x="8707607" y="6282341"/>
                </a:cubicBezTo>
                <a:close/>
                <a:moveTo>
                  <a:pt x="8049246" y="6278358"/>
                </a:moveTo>
                <a:cubicBezTo>
                  <a:pt x="8069108" y="6278411"/>
                  <a:pt x="8084444" y="6294060"/>
                  <a:pt x="8086551" y="6311762"/>
                </a:cubicBezTo>
                <a:cubicBezTo>
                  <a:pt x="8087252" y="6317662"/>
                  <a:pt x="8086486" y="6323792"/>
                  <a:pt x="8083925" y="6329648"/>
                </a:cubicBezTo>
                <a:cubicBezTo>
                  <a:pt x="8080512" y="6337454"/>
                  <a:pt x="8073912" y="6344775"/>
                  <a:pt x="8063360" y="6350420"/>
                </a:cubicBezTo>
                <a:cubicBezTo>
                  <a:pt x="8053323" y="6352138"/>
                  <a:pt x="8041714" y="6343376"/>
                  <a:pt x="8033412" y="6331841"/>
                </a:cubicBezTo>
                <a:lnTo>
                  <a:pt x="8033215" y="6331453"/>
                </a:lnTo>
                <a:lnTo>
                  <a:pt x="8032897" y="6336259"/>
                </a:lnTo>
                <a:cubicBezTo>
                  <a:pt x="8030916" y="6334115"/>
                  <a:pt x="8030975" y="6333214"/>
                  <a:pt x="8031560" y="6332401"/>
                </a:cubicBezTo>
                <a:lnTo>
                  <a:pt x="8032663" y="6330368"/>
                </a:lnTo>
                <a:lnTo>
                  <a:pt x="8024050" y="6313420"/>
                </a:lnTo>
                <a:cubicBezTo>
                  <a:pt x="8022161" y="6307230"/>
                  <a:pt x="8021711" y="6301309"/>
                  <a:pt x="8023305" y="6296621"/>
                </a:cubicBezTo>
                <a:cubicBezTo>
                  <a:pt x="8031953" y="6290532"/>
                  <a:pt x="8040599" y="6284446"/>
                  <a:pt x="8049246" y="6278358"/>
                </a:cubicBezTo>
                <a:close/>
                <a:moveTo>
                  <a:pt x="8783575" y="6264289"/>
                </a:moveTo>
                <a:cubicBezTo>
                  <a:pt x="8787218" y="6266431"/>
                  <a:pt x="8791148" y="6266665"/>
                  <a:pt x="8794934" y="6267853"/>
                </a:cubicBezTo>
                <a:cubicBezTo>
                  <a:pt x="8798720" y="6269041"/>
                  <a:pt x="8802362" y="6271182"/>
                  <a:pt x="8805430" y="6277140"/>
                </a:cubicBezTo>
                <a:cubicBezTo>
                  <a:pt x="8796422" y="6284303"/>
                  <a:pt x="8787988" y="6287650"/>
                  <a:pt x="8778979" y="6294813"/>
                </a:cubicBezTo>
                <a:cubicBezTo>
                  <a:pt x="8764409" y="6286245"/>
                  <a:pt x="8773992" y="6275266"/>
                  <a:pt x="8783575" y="6264289"/>
                </a:cubicBezTo>
                <a:close/>
                <a:moveTo>
                  <a:pt x="8372687" y="6247841"/>
                </a:moveTo>
                <a:cubicBezTo>
                  <a:pt x="8376274" y="6252431"/>
                  <a:pt x="8379862" y="6257020"/>
                  <a:pt x="8380124" y="6253062"/>
                </a:cubicBezTo>
                <a:cubicBezTo>
                  <a:pt x="8383711" y="6257652"/>
                  <a:pt x="8385373" y="6261927"/>
                  <a:pt x="8385592" y="6265965"/>
                </a:cubicBezTo>
                <a:cubicBezTo>
                  <a:pt x="8385812" y="6270004"/>
                  <a:pt x="8384587" y="6273806"/>
                  <a:pt x="8382401" y="6277450"/>
                </a:cubicBezTo>
                <a:cubicBezTo>
                  <a:pt x="8378289" y="6280779"/>
                  <a:pt x="8370591" y="6279519"/>
                  <a:pt x="8359304" y="6273666"/>
                </a:cubicBezTo>
                <a:cubicBezTo>
                  <a:pt x="8355978" y="6265116"/>
                  <a:pt x="8368313" y="6255129"/>
                  <a:pt x="8372687" y="6247841"/>
                </a:cubicBezTo>
                <a:close/>
                <a:moveTo>
                  <a:pt x="8663937" y="6246076"/>
                </a:moveTo>
                <a:cubicBezTo>
                  <a:pt x="8663937" y="6246076"/>
                  <a:pt x="8671364" y="6251451"/>
                  <a:pt x="8671364" y="6251451"/>
                </a:cubicBezTo>
                <a:cubicBezTo>
                  <a:pt x="8678518" y="6260940"/>
                  <a:pt x="8682096" y="6265686"/>
                  <a:pt x="8689522" y="6271060"/>
                </a:cubicBezTo>
                <a:cubicBezTo>
                  <a:pt x="8685129" y="6278657"/>
                  <a:pt x="8681278" y="6278026"/>
                  <a:pt x="8677702" y="6273282"/>
                </a:cubicBezTo>
                <a:cubicBezTo>
                  <a:pt x="8677702" y="6273282"/>
                  <a:pt x="8674125" y="6268537"/>
                  <a:pt x="8670548" y="6263793"/>
                </a:cubicBezTo>
                <a:cubicBezTo>
                  <a:pt x="8666969" y="6259048"/>
                  <a:pt x="8663121" y="6258418"/>
                  <a:pt x="8663121" y="6258418"/>
                </a:cubicBezTo>
                <a:cubicBezTo>
                  <a:pt x="8659544" y="6253672"/>
                  <a:pt x="8659816" y="6249558"/>
                  <a:pt x="8663937" y="6246076"/>
                </a:cubicBezTo>
                <a:close/>
                <a:moveTo>
                  <a:pt x="8560343" y="6236745"/>
                </a:moveTo>
                <a:cubicBezTo>
                  <a:pt x="8565526" y="6238010"/>
                  <a:pt x="8567277" y="6241410"/>
                  <a:pt x="8569029" y="6244809"/>
                </a:cubicBezTo>
                <a:lnTo>
                  <a:pt x="8569217" y="6269370"/>
                </a:lnTo>
                <a:lnTo>
                  <a:pt x="8579759" y="6269138"/>
                </a:lnTo>
                <a:cubicBezTo>
                  <a:pt x="8586893" y="6271021"/>
                  <a:pt x="8591659" y="6274353"/>
                  <a:pt x="8594847" y="6278263"/>
                </a:cubicBezTo>
                <a:lnTo>
                  <a:pt x="8596940" y="6282943"/>
                </a:lnTo>
                <a:lnTo>
                  <a:pt x="8600855" y="6280341"/>
                </a:lnTo>
                <a:cubicBezTo>
                  <a:pt x="8604713" y="6280657"/>
                  <a:pt x="8609428" y="6283837"/>
                  <a:pt x="8614805" y="6291677"/>
                </a:cubicBezTo>
                <a:lnTo>
                  <a:pt x="8604928" y="6301626"/>
                </a:lnTo>
                <a:lnTo>
                  <a:pt x="8607617" y="6305657"/>
                </a:lnTo>
                <a:lnTo>
                  <a:pt x="8611054" y="6305691"/>
                </a:lnTo>
                <a:cubicBezTo>
                  <a:pt x="8612471" y="6309330"/>
                  <a:pt x="8618878" y="6314829"/>
                  <a:pt x="8623871" y="6316691"/>
                </a:cubicBezTo>
                <a:cubicBezTo>
                  <a:pt x="8620295" y="6318468"/>
                  <a:pt x="8616718" y="6320245"/>
                  <a:pt x="8618133" y="6323883"/>
                </a:cubicBezTo>
                <a:cubicBezTo>
                  <a:pt x="8613140" y="6322021"/>
                  <a:pt x="8610291" y="6320181"/>
                  <a:pt x="8608065" y="6318573"/>
                </a:cubicBezTo>
                <a:lnTo>
                  <a:pt x="8606426" y="6317559"/>
                </a:lnTo>
                <a:lnTo>
                  <a:pt x="8602299" y="6317938"/>
                </a:lnTo>
                <a:lnTo>
                  <a:pt x="8599376" y="6316686"/>
                </a:lnTo>
                <a:lnTo>
                  <a:pt x="8598164" y="6316438"/>
                </a:lnTo>
                <a:cubicBezTo>
                  <a:pt x="8598164" y="6316438"/>
                  <a:pt x="8598164" y="6316438"/>
                  <a:pt x="8593842" y="6327267"/>
                </a:cubicBezTo>
                <a:cubicBezTo>
                  <a:pt x="8593842" y="6327267"/>
                  <a:pt x="8581622" y="6350704"/>
                  <a:pt x="8558075" y="6345035"/>
                </a:cubicBezTo>
                <a:cubicBezTo>
                  <a:pt x="8560237" y="6339620"/>
                  <a:pt x="8530281" y="6328452"/>
                  <a:pt x="8531772" y="6310343"/>
                </a:cubicBezTo>
                <a:cubicBezTo>
                  <a:pt x="8532516" y="6301291"/>
                  <a:pt x="8534678" y="6295876"/>
                  <a:pt x="8535422" y="6286821"/>
                </a:cubicBezTo>
                <a:lnTo>
                  <a:pt x="8544277" y="6280024"/>
                </a:lnTo>
                <a:lnTo>
                  <a:pt x="8543245" y="6256350"/>
                </a:lnTo>
                <a:cubicBezTo>
                  <a:pt x="8544928" y="6250816"/>
                  <a:pt x="8555158" y="6235480"/>
                  <a:pt x="8560343" y="6236745"/>
                </a:cubicBezTo>
                <a:close/>
                <a:moveTo>
                  <a:pt x="8702262" y="6235859"/>
                </a:moveTo>
                <a:cubicBezTo>
                  <a:pt x="8704794" y="6235787"/>
                  <a:pt x="8706794" y="6236117"/>
                  <a:pt x="8706667" y="6238036"/>
                </a:cubicBezTo>
                <a:cubicBezTo>
                  <a:pt x="8710667" y="6238691"/>
                  <a:pt x="8710159" y="6246371"/>
                  <a:pt x="8710159" y="6246371"/>
                </a:cubicBezTo>
                <a:cubicBezTo>
                  <a:pt x="8714158" y="6247026"/>
                  <a:pt x="8718157" y="6247682"/>
                  <a:pt x="8721902" y="6252177"/>
                </a:cubicBezTo>
                <a:cubicBezTo>
                  <a:pt x="8717650" y="6255361"/>
                  <a:pt x="8721647" y="6256016"/>
                  <a:pt x="8721392" y="6259855"/>
                </a:cubicBezTo>
                <a:cubicBezTo>
                  <a:pt x="8717650" y="6255361"/>
                  <a:pt x="8705650" y="6253395"/>
                  <a:pt x="8697905" y="6248245"/>
                </a:cubicBezTo>
                <a:cubicBezTo>
                  <a:pt x="8698160" y="6244404"/>
                  <a:pt x="8694414" y="6239910"/>
                  <a:pt x="8694669" y="6236070"/>
                </a:cubicBezTo>
                <a:cubicBezTo>
                  <a:pt x="8696669" y="6236397"/>
                  <a:pt x="8699732" y="6235929"/>
                  <a:pt x="8702262" y="6235859"/>
                </a:cubicBezTo>
                <a:close/>
                <a:moveTo>
                  <a:pt x="8217820" y="6223250"/>
                </a:moveTo>
                <a:cubicBezTo>
                  <a:pt x="8221410" y="6223092"/>
                  <a:pt x="8225007" y="6224947"/>
                  <a:pt x="8228429" y="6228062"/>
                </a:cubicBezTo>
                <a:cubicBezTo>
                  <a:pt x="8238692" y="6237408"/>
                  <a:pt x="8247371" y="6258083"/>
                  <a:pt x="8249501" y="6269688"/>
                </a:cubicBezTo>
                <a:cubicBezTo>
                  <a:pt x="8235142" y="6270321"/>
                  <a:pt x="8220660" y="6238723"/>
                  <a:pt x="8217820" y="6223250"/>
                </a:cubicBezTo>
                <a:close/>
                <a:moveTo>
                  <a:pt x="8062199" y="6208298"/>
                </a:moveTo>
                <a:cubicBezTo>
                  <a:pt x="8067746" y="6214971"/>
                  <a:pt x="8077397" y="6235560"/>
                  <a:pt x="8078033" y="6252038"/>
                </a:cubicBezTo>
                <a:cubicBezTo>
                  <a:pt x="8078245" y="6257531"/>
                  <a:pt x="8077455" y="6262567"/>
                  <a:pt x="8075179" y="6266479"/>
                </a:cubicBezTo>
                <a:cubicBezTo>
                  <a:pt x="8072143" y="6271694"/>
                  <a:pt x="8066463" y="6274911"/>
                  <a:pt x="8056988" y="6274548"/>
                </a:cubicBezTo>
                <a:cubicBezTo>
                  <a:pt x="8054658" y="6250462"/>
                  <a:pt x="8039770" y="6231663"/>
                  <a:pt x="8046709" y="6218952"/>
                </a:cubicBezTo>
                <a:cubicBezTo>
                  <a:pt x="8049023" y="6214715"/>
                  <a:pt x="8053761" y="6211153"/>
                  <a:pt x="8062199" y="6208298"/>
                </a:cubicBezTo>
                <a:close/>
                <a:moveTo>
                  <a:pt x="8526480" y="6201307"/>
                </a:moveTo>
                <a:cubicBezTo>
                  <a:pt x="8515953" y="6269152"/>
                  <a:pt x="8445031" y="6315649"/>
                  <a:pt x="8392657" y="6366938"/>
                </a:cubicBezTo>
                <a:cubicBezTo>
                  <a:pt x="8386484" y="6354676"/>
                  <a:pt x="8374594" y="6353247"/>
                  <a:pt x="8368904" y="6332083"/>
                </a:cubicBezTo>
                <a:cubicBezTo>
                  <a:pt x="8429356" y="6289445"/>
                  <a:pt x="8475074" y="6234794"/>
                  <a:pt x="8526480" y="6201307"/>
                </a:cubicBezTo>
                <a:close/>
                <a:moveTo>
                  <a:pt x="8106020" y="6198851"/>
                </a:moveTo>
                <a:lnTo>
                  <a:pt x="8105479" y="6199120"/>
                </a:lnTo>
                <a:lnTo>
                  <a:pt x="8105684" y="6199468"/>
                </a:lnTo>
                <a:close/>
                <a:moveTo>
                  <a:pt x="8387622" y="6192751"/>
                </a:moveTo>
                <a:cubicBezTo>
                  <a:pt x="8389263" y="6204976"/>
                  <a:pt x="8403452" y="6213410"/>
                  <a:pt x="8410496" y="6226008"/>
                </a:cubicBezTo>
                <a:lnTo>
                  <a:pt x="8412080" y="6231754"/>
                </a:lnTo>
                <a:lnTo>
                  <a:pt x="8422797" y="6246888"/>
                </a:lnTo>
                <a:cubicBezTo>
                  <a:pt x="8421274" y="6258522"/>
                  <a:pt x="8416364" y="6265375"/>
                  <a:pt x="8403667" y="6270421"/>
                </a:cubicBezTo>
                <a:cubicBezTo>
                  <a:pt x="8389109" y="6259055"/>
                  <a:pt x="8392494" y="6263835"/>
                  <a:pt x="8382845" y="6245614"/>
                </a:cubicBezTo>
                <a:lnTo>
                  <a:pt x="8403542" y="6231625"/>
                </a:lnTo>
                <a:lnTo>
                  <a:pt x="8391500" y="6214730"/>
                </a:lnTo>
                <a:cubicBezTo>
                  <a:pt x="8387168" y="6204930"/>
                  <a:pt x="8384849" y="6196302"/>
                  <a:pt x="8384140" y="6194480"/>
                </a:cubicBezTo>
                <a:cubicBezTo>
                  <a:pt x="8387622" y="6192751"/>
                  <a:pt x="8387622" y="6192751"/>
                  <a:pt x="8387622" y="6192751"/>
                </a:cubicBezTo>
                <a:close/>
                <a:moveTo>
                  <a:pt x="8086974" y="6178278"/>
                </a:moveTo>
                <a:cubicBezTo>
                  <a:pt x="8091963" y="6180090"/>
                  <a:pt x="8096954" y="6181901"/>
                  <a:pt x="8095555" y="6178306"/>
                </a:cubicBezTo>
                <a:cubicBezTo>
                  <a:pt x="8100545" y="6180119"/>
                  <a:pt x="8103739" y="6182823"/>
                  <a:pt x="8105588" y="6186196"/>
                </a:cubicBezTo>
                <a:lnTo>
                  <a:pt x="8107285" y="6196535"/>
                </a:lnTo>
                <a:lnTo>
                  <a:pt x="8109735" y="6192044"/>
                </a:lnTo>
                <a:cubicBezTo>
                  <a:pt x="8116040" y="6185080"/>
                  <a:pt x="8122962" y="6180425"/>
                  <a:pt x="8127501" y="6180171"/>
                </a:cubicBezTo>
                <a:cubicBezTo>
                  <a:pt x="8138304" y="6182977"/>
                  <a:pt x="8148880" y="6194329"/>
                  <a:pt x="8143024" y="6210013"/>
                </a:cubicBezTo>
                <a:cubicBezTo>
                  <a:pt x="8140846" y="6223785"/>
                  <a:pt x="8126139" y="6231436"/>
                  <a:pt x="8120282" y="6247121"/>
                </a:cubicBezTo>
                <a:cubicBezTo>
                  <a:pt x="8110343" y="6245973"/>
                  <a:pt x="8104021" y="6245047"/>
                  <a:pt x="8100027" y="6241859"/>
                </a:cubicBezTo>
                <a:lnTo>
                  <a:pt x="8099258" y="6239558"/>
                </a:lnTo>
                <a:lnTo>
                  <a:pt x="8075657" y="6202953"/>
                </a:lnTo>
                <a:cubicBezTo>
                  <a:pt x="8074709" y="6197711"/>
                  <a:pt x="8077509" y="6180662"/>
                  <a:pt x="8083149" y="6179344"/>
                </a:cubicBezTo>
                <a:lnTo>
                  <a:pt x="8086627" y="6180084"/>
                </a:lnTo>
                <a:close/>
                <a:moveTo>
                  <a:pt x="8398236" y="6178117"/>
                </a:moveTo>
                <a:cubicBezTo>
                  <a:pt x="8441034" y="6187194"/>
                  <a:pt x="8431233" y="6218068"/>
                  <a:pt x="8455167" y="6223515"/>
                </a:cubicBezTo>
                <a:cubicBezTo>
                  <a:pt x="8449269" y="6230780"/>
                  <a:pt x="8449269" y="6230780"/>
                  <a:pt x="8440543" y="6230780"/>
                </a:cubicBezTo>
                <a:cubicBezTo>
                  <a:pt x="8439130" y="6227149"/>
                  <a:pt x="8435474" y="6228965"/>
                  <a:pt x="8437716" y="6223516"/>
                </a:cubicBezTo>
                <a:cubicBezTo>
                  <a:pt x="8423921" y="6221700"/>
                  <a:pt x="8400232" y="6194461"/>
                  <a:pt x="8398236" y="6178117"/>
                </a:cubicBezTo>
                <a:close/>
                <a:moveTo>
                  <a:pt x="8241079" y="6176790"/>
                </a:moveTo>
                <a:cubicBezTo>
                  <a:pt x="8245045" y="6177440"/>
                  <a:pt x="8249012" y="6178091"/>
                  <a:pt x="8252705" y="6182853"/>
                </a:cubicBezTo>
                <a:cubicBezTo>
                  <a:pt x="8256399" y="6187617"/>
                  <a:pt x="8255855" y="6195846"/>
                  <a:pt x="8255582" y="6199959"/>
                </a:cubicBezTo>
                <a:cubicBezTo>
                  <a:pt x="8251617" y="6199309"/>
                  <a:pt x="8251344" y="6203422"/>
                  <a:pt x="8247378" y="6202773"/>
                </a:cubicBezTo>
                <a:cubicBezTo>
                  <a:pt x="8239172" y="6205588"/>
                  <a:pt x="8239172" y="6205588"/>
                  <a:pt x="8235479" y="6200823"/>
                </a:cubicBezTo>
                <a:cubicBezTo>
                  <a:pt x="8231785" y="6196060"/>
                  <a:pt x="8236568" y="6184367"/>
                  <a:pt x="8232874" y="6179605"/>
                </a:cubicBezTo>
                <a:cubicBezTo>
                  <a:pt x="8232874" y="6179605"/>
                  <a:pt x="8232874" y="6179605"/>
                  <a:pt x="8241079" y="6176790"/>
                </a:cubicBezTo>
                <a:close/>
                <a:moveTo>
                  <a:pt x="8369807" y="6157913"/>
                </a:moveTo>
                <a:cubicBezTo>
                  <a:pt x="8374887" y="6159758"/>
                  <a:pt x="8381392" y="6165263"/>
                  <a:pt x="8386473" y="6167109"/>
                </a:cubicBezTo>
                <a:cubicBezTo>
                  <a:pt x="8386473" y="6167109"/>
                  <a:pt x="8386473" y="6167109"/>
                  <a:pt x="8384242" y="6172586"/>
                </a:cubicBezTo>
                <a:cubicBezTo>
                  <a:pt x="8381392" y="6165263"/>
                  <a:pt x="8365343" y="6168869"/>
                  <a:pt x="8369807" y="6157913"/>
                </a:cubicBezTo>
                <a:close/>
                <a:moveTo>
                  <a:pt x="8414304" y="6150674"/>
                </a:moveTo>
                <a:cubicBezTo>
                  <a:pt x="8423930" y="6148814"/>
                  <a:pt x="8430299" y="6156439"/>
                  <a:pt x="8436666" y="6164063"/>
                </a:cubicBezTo>
                <a:cubicBezTo>
                  <a:pt x="8424175" y="6169641"/>
                  <a:pt x="8434253" y="6185441"/>
                  <a:pt x="8416725" y="6183117"/>
                </a:cubicBezTo>
                <a:cubicBezTo>
                  <a:pt x="8409823" y="6178586"/>
                  <a:pt x="8404784" y="6170686"/>
                  <a:pt x="8403470" y="6156049"/>
                </a:cubicBezTo>
                <a:cubicBezTo>
                  <a:pt x="8407524" y="6152969"/>
                  <a:pt x="8411096" y="6151295"/>
                  <a:pt x="8414304" y="6150674"/>
                </a:cubicBezTo>
                <a:close/>
                <a:moveTo>
                  <a:pt x="8948425" y="6127249"/>
                </a:moveTo>
                <a:cubicBezTo>
                  <a:pt x="8958244" y="6128724"/>
                  <a:pt x="8966903" y="6131911"/>
                  <a:pt x="8973802" y="6137054"/>
                </a:cubicBezTo>
                <a:cubicBezTo>
                  <a:pt x="8956396" y="6155196"/>
                  <a:pt x="8939531" y="6169074"/>
                  <a:pt x="8922981" y="6180462"/>
                </a:cubicBezTo>
                <a:lnTo>
                  <a:pt x="8894005" y="6197330"/>
                </a:lnTo>
                <a:lnTo>
                  <a:pt x="8894314" y="6198459"/>
                </a:lnTo>
                <a:cubicBezTo>
                  <a:pt x="8892748" y="6200748"/>
                  <a:pt x="8889748" y="6203314"/>
                  <a:pt x="8887614" y="6207040"/>
                </a:cubicBezTo>
                <a:lnTo>
                  <a:pt x="8884497" y="6202865"/>
                </a:lnTo>
                <a:lnTo>
                  <a:pt x="8874052" y="6208945"/>
                </a:lnTo>
                <a:lnTo>
                  <a:pt x="8871909" y="6210149"/>
                </a:lnTo>
                <a:lnTo>
                  <a:pt x="8888455" y="6220699"/>
                </a:lnTo>
                <a:lnTo>
                  <a:pt x="8890913" y="6211461"/>
                </a:lnTo>
                <a:cubicBezTo>
                  <a:pt x="8897119" y="6206511"/>
                  <a:pt x="8905651" y="6199704"/>
                  <a:pt x="8914214" y="6200733"/>
                </a:cubicBezTo>
                <a:cubicBezTo>
                  <a:pt x="8917071" y="6201077"/>
                  <a:pt x="8919929" y="6202291"/>
                  <a:pt x="8922706" y="6204735"/>
                </a:cubicBezTo>
                <a:cubicBezTo>
                  <a:pt x="8922445" y="6208672"/>
                  <a:pt x="8926322" y="6209308"/>
                  <a:pt x="8926062" y="6213242"/>
                </a:cubicBezTo>
                <a:cubicBezTo>
                  <a:pt x="8926062" y="6213242"/>
                  <a:pt x="8927739" y="6217495"/>
                  <a:pt x="8927833" y="6223478"/>
                </a:cubicBezTo>
                <a:lnTo>
                  <a:pt x="8922353" y="6238088"/>
                </a:lnTo>
                <a:lnTo>
                  <a:pt x="8932913" y="6244113"/>
                </a:lnTo>
                <a:lnTo>
                  <a:pt x="8933114" y="6243957"/>
                </a:lnTo>
                <a:cubicBezTo>
                  <a:pt x="8946664" y="6236919"/>
                  <a:pt x="8961916" y="6231903"/>
                  <a:pt x="8976802" y="6230090"/>
                </a:cubicBezTo>
                <a:cubicBezTo>
                  <a:pt x="8996646" y="6227671"/>
                  <a:pt x="9015843" y="6230948"/>
                  <a:pt x="9029495" y="6242714"/>
                </a:cubicBezTo>
                <a:cubicBezTo>
                  <a:pt x="9024411" y="6258097"/>
                  <a:pt x="9029960" y="6267829"/>
                  <a:pt x="9046154" y="6271910"/>
                </a:cubicBezTo>
                <a:cubicBezTo>
                  <a:pt x="9033207" y="6297809"/>
                  <a:pt x="9014706" y="6313979"/>
                  <a:pt x="8992038" y="6322846"/>
                </a:cubicBezTo>
                <a:cubicBezTo>
                  <a:pt x="8969377" y="6331710"/>
                  <a:pt x="8942545" y="6333281"/>
                  <a:pt x="8912941" y="6329986"/>
                </a:cubicBezTo>
                <a:cubicBezTo>
                  <a:pt x="8882402" y="6312917"/>
                  <a:pt x="8883481" y="6289755"/>
                  <a:pt x="8899638" y="6269955"/>
                </a:cubicBezTo>
                <a:lnTo>
                  <a:pt x="8903647" y="6266842"/>
                </a:lnTo>
                <a:lnTo>
                  <a:pt x="8902410" y="6266386"/>
                </a:lnTo>
                <a:cubicBezTo>
                  <a:pt x="8885383" y="6256132"/>
                  <a:pt x="8871808" y="6241331"/>
                  <a:pt x="8869218" y="6225432"/>
                </a:cubicBezTo>
                <a:lnTo>
                  <a:pt x="8870427" y="6210983"/>
                </a:lnTo>
                <a:lnTo>
                  <a:pt x="8849530" y="6222727"/>
                </a:lnTo>
                <a:lnTo>
                  <a:pt x="8831062" y="6257766"/>
                </a:lnTo>
                <a:lnTo>
                  <a:pt x="8806782" y="6246745"/>
                </a:lnTo>
                <a:lnTo>
                  <a:pt x="8776463" y="6263783"/>
                </a:lnTo>
                <a:lnTo>
                  <a:pt x="8784661" y="6223047"/>
                </a:lnTo>
                <a:lnTo>
                  <a:pt x="8777344" y="6202931"/>
                </a:lnTo>
                <a:cubicBezTo>
                  <a:pt x="8777932" y="6190358"/>
                  <a:pt x="8783771" y="6178674"/>
                  <a:pt x="8795584" y="6171789"/>
                </a:cubicBezTo>
                <a:lnTo>
                  <a:pt x="8825568" y="6170480"/>
                </a:lnTo>
                <a:lnTo>
                  <a:pt x="8844831" y="6153557"/>
                </a:lnTo>
                <a:lnTo>
                  <a:pt x="8870818" y="6141425"/>
                </a:lnTo>
                <a:lnTo>
                  <a:pt x="8872374" y="6140137"/>
                </a:lnTo>
                <a:lnTo>
                  <a:pt x="8873777" y="6140043"/>
                </a:lnTo>
                <a:lnTo>
                  <a:pt x="8880354" y="6136971"/>
                </a:lnTo>
                <a:cubicBezTo>
                  <a:pt x="8892428" y="6132582"/>
                  <a:pt x="8904536" y="6129413"/>
                  <a:pt x="8916080" y="6127710"/>
                </a:cubicBezTo>
                <a:cubicBezTo>
                  <a:pt x="8927624" y="6126008"/>
                  <a:pt x="8938605" y="6125774"/>
                  <a:pt x="8948425" y="6127249"/>
                </a:cubicBezTo>
                <a:close/>
                <a:moveTo>
                  <a:pt x="8422491" y="6110689"/>
                </a:moveTo>
                <a:cubicBezTo>
                  <a:pt x="8425158" y="6111071"/>
                  <a:pt x="8426491" y="6111261"/>
                  <a:pt x="8426890" y="6112034"/>
                </a:cubicBezTo>
                <a:cubicBezTo>
                  <a:pt x="8427288" y="6112807"/>
                  <a:pt x="8426749" y="6114161"/>
                  <a:pt x="8425674" y="6116870"/>
                </a:cubicBezTo>
                <a:cubicBezTo>
                  <a:pt x="8420335" y="6116109"/>
                  <a:pt x="8424082" y="6113781"/>
                  <a:pt x="8422491" y="6110689"/>
                </a:cubicBezTo>
                <a:close/>
                <a:moveTo>
                  <a:pt x="8031013" y="6096193"/>
                </a:moveTo>
                <a:cubicBezTo>
                  <a:pt x="8036198" y="6097458"/>
                  <a:pt x="8048247" y="6094458"/>
                  <a:pt x="8048316" y="6103390"/>
                </a:cubicBezTo>
                <a:cubicBezTo>
                  <a:pt x="8039699" y="6104258"/>
                  <a:pt x="8034516" y="6102994"/>
                  <a:pt x="8031013" y="6096193"/>
                </a:cubicBezTo>
                <a:close/>
                <a:moveTo>
                  <a:pt x="8744740" y="6076693"/>
                </a:moveTo>
                <a:cubicBezTo>
                  <a:pt x="8749093" y="6077199"/>
                  <a:pt x="8753532" y="6079441"/>
                  <a:pt x="8758514" y="6084210"/>
                </a:cubicBezTo>
                <a:cubicBezTo>
                  <a:pt x="8754379" y="6100157"/>
                  <a:pt x="8728065" y="6109417"/>
                  <a:pt x="8705136" y="6120384"/>
                </a:cubicBezTo>
                <a:cubicBezTo>
                  <a:pt x="8702128" y="6109849"/>
                  <a:pt x="8700625" y="6104580"/>
                  <a:pt x="8695739" y="6097604"/>
                </a:cubicBezTo>
                <a:cubicBezTo>
                  <a:pt x="8719420" y="6089271"/>
                  <a:pt x="8731684" y="6075173"/>
                  <a:pt x="8744740" y="6076693"/>
                </a:cubicBezTo>
                <a:close/>
                <a:moveTo>
                  <a:pt x="8282225" y="6076598"/>
                </a:moveTo>
                <a:cubicBezTo>
                  <a:pt x="8292219" y="6077954"/>
                  <a:pt x="8309706" y="6080323"/>
                  <a:pt x="8316590" y="6087371"/>
                </a:cubicBezTo>
                <a:cubicBezTo>
                  <a:pt x="8318885" y="6089720"/>
                  <a:pt x="8320001" y="6092587"/>
                  <a:pt x="8319269" y="6096112"/>
                </a:cubicBezTo>
                <a:cubicBezTo>
                  <a:pt x="8317116" y="6101393"/>
                  <a:pt x="8312218" y="6099614"/>
                  <a:pt x="8308691" y="6101366"/>
                </a:cubicBezTo>
                <a:cubicBezTo>
                  <a:pt x="8300266" y="6101337"/>
                  <a:pt x="8280073" y="6081879"/>
                  <a:pt x="8282225" y="6076598"/>
                </a:cubicBezTo>
                <a:close/>
                <a:moveTo>
                  <a:pt x="8224192" y="6055141"/>
                </a:moveTo>
                <a:cubicBezTo>
                  <a:pt x="8260819" y="6070699"/>
                  <a:pt x="8248833" y="6119943"/>
                  <a:pt x="8223142" y="6123852"/>
                </a:cubicBezTo>
                <a:cubicBezTo>
                  <a:pt x="8214576" y="6125154"/>
                  <a:pt x="8204490" y="6121423"/>
                  <a:pt x="8194172" y="6109724"/>
                </a:cubicBezTo>
                <a:cubicBezTo>
                  <a:pt x="8209782" y="6086463"/>
                  <a:pt x="8203068" y="6066935"/>
                  <a:pt x="8224192" y="6055141"/>
                </a:cubicBezTo>
                <a:close/>
                <a:moveTo>
                  <a:pt x="8498463" y="6025313"/>
                </a:moveTo>
                <a:lnTo>
                  <a:pt x="8537334" y="6054503"/>
                </a:lnTo>
                <a:lnTo>
                  <a:pt x="8585948" y="6058719"/>
                </a:lnTo>
                <a:lnTo>
                  <a:pt x="8583383" y="6089083"/>
                </a:lnTo>
                <a:lnTo>
                  <a:pt x="8631695" y="6125362"/>
                </a:lnTo>
                <a:lnTo>
                  <a:pt x="8622502" y="6133560"/>
                </a:lnTo>
                <a:lnTo>
                  <a:pt x="8623201" y="6137599"/>
                </a:lnTo>
                <a:cubicBezTo>
                  <a:pt x="8626483" y="6139555"/>
                  <a:pt x="8626483" y="6139555"/>
                  <a:pt x="8626483" y="6139555"/>
                </a:cubicBezTo>
                <a:cubicBezTo>
                  <a:pt x="8628124" y="6140534"/>
                  <a:pt x="8627759" y="6142679"/>
                  <a:pt x="8626984" y="6144580"/>
                </a:cubicBezTo>
                <a:cubicBezTo>
                  <a:pt x="8626210" y="6146481"/>
                  <a:pt x="8625024" y="6148138"/>
                  <a:pt x="8625024" y="6148138"/>
                </a:cubicBezTo>
                <a:cubicBezTo>
                  <a:pt x="8621013" y="6150475"/>
                  <a:pt x="8617139" y="6149348"/>
                  <a:pt x="8613446" y="6147148"/>
                </a:cubicBezTo>
                <a:lnTo>
                  <a:pt x="8608723" y="6143802"/>
                </a:lnTo>
                <a:lnTo>
                  <a:pt x="8588145" y="6151631"/>
                </a:lnTo>
                <a:cubicBezTo>
                  <a:pt x="8570584" y="6156082"/>
                  <a:pt x="8551364" y="6157708"/>
                  <a:pt x="8534642" y="6160949"/>
                </a:cubicBezTo>
                <a:lnTo>
                  <a:pt x="8513972" y="6147088"/>
                </a:lnTo>
                <a:lnTo>
                  <a:pt x="8478178" y="6161403"/>
                </a:lnTo>
                <a:cubicBezTo>
                  <a:pt x="8434399" y="6133149"/>
                  <a:pt x="8444561" y="6099727"/>
                  <a:pt x="8474058" y="6077244"/>
                </a:cubicBezTo>
                <a:lnTo>
                  <a:pt x="8476229" y="6076305"/>
                </a:lnTo>
                <a:lnTo>
                  <a:pt x="8486042" y="6048489"/>
                </a:lnTo>
                <a:lnTo>
                  <a:pt x="8483699" y="6044894"/>
                </a:lnTo>
                <a:lnTo>
                  <a:pt x="8486788" y="6046371"/>
                </a:lnTo>
                <a:lnTo>
                  <a:pt x="8487948" y="6043084"/>
                </a:lnTo>
                <a:cubicBezTo>
                  <a:pt x="8491740" y="6035009"/>
                  <a:pt x="8495102" y="6030160"/>
                  <a:pt x="8498463" y="6025313"/>
                </a:cubicBezTo>
                <a:close/>
                <a:moveTo>
                  <a:pt x="9113300" y="6013760"/>
                </a:moveTo>
                <a:cubicBezTo>
                  <a:pt x="9121202" y="6010982"/>
                  <a:pt x="9128570" y="6016262"/>
                  <a:pt x="9135939" y="6021546"/>
                </a:cubicBezTo>
                <a:cubicBezTo>
                  <a:pt x="9141399" y="6026515"/>
                  <a:pt x="9143041" y="6030860"/>
                  <a:pt x="9142297" y="6034814"/>
                </a:cubicBezTo>
                <a:cubicBezTo>
                  <a:pt x="9141552" y="6038767"/>
                  <a:pt x="9138423" y="6042329"/>
                  <a:pt x="9134337" y="6045735"/>
                </a:cubicBezTo>
                <a:cubicBezTo>
                  <a:pt x="9126169" y="6052548"/>
                  <a:pt x="9118800" y="6047264"/>
                  <a:pt x="9118800" y="6047264"/>
                </a:cubicBezTo>
                <a:cubicBezTo>
                  <a:pt x="9107882" y="6037325"/>
                  <a:pt x="9104865" y="6024604"/>
                  <a:pt x="9113300" y="6013760"/>
                </a:cubicBezTo>
                <a:close/>
                <a:moveTo>
                  <a:pt x="8296269" y="6009047"/>
                </a:moveTo>
                <a:cubicBezTo>
                  <a:pt x="8304759" y="6010064"/>
                  <a:pt x="8313851" y="6014779"/>
                  <a:pt x="8323095" y="6020421"/>
                </a:cubicBezTo>
                <a:cubicBezTo>
                  <a:pt x="8320281" y="6028696"/>
                  <a:pt x="8321486" y="6036094"/>
                  <a:pt x="8318672" y="6044371"/>
                </a:cubicBezTo>
                <a:cubicBezTo>
                  <a:pt x="8307518" y="6052556"/>
                  <a:pt x="8278166" y="6049637"/>
                  <a:pt x="8271141" y="6036447"/>
                </a:cubicBezTo>
                <a:cubicBezTo>
                  <a:pt x="8268799" y="6032052"/>
                  <a:pt x="8268938" y="6026514"/>
                  <a:pt x="8273058" y="6019868"/>
                </a:cubicBezTo>
                <a:cubicBezTo>
                  <a:pt x="8279891" y="6010713"/>
                  <a:pt x="8287778" y="6008030"/>
                  <a:pt x="8296269" y="6009047"/>
                </a:cubicBezTo>
                <a:close/>
                <a:moveTo>
                  <a:pt x="8338336" y="6000354"/>
                </a:moveTo>
                <a:cubicBezTo>
                  <a:pt x="8338336" y="6000354"/>
                  <a:pt x="8346970" y="6000522"/>
                  <a:pt x="8346970" y="6000522"/>
                </a:cubicBezTo>
                <a:cubicBezTo>
                  <a:pt x="8357059" y="6004426"/>
                  <a:pt x="8362104" y="6006379"/>
                  <a:pt x="8370740" y="6006546"/>
                </a:cubicBezTo>
                <a:cubicBezTo>
                  <a:pt x="8370057" y="6015801"/>
                  <a:pt x="8366466" y="6017585"/>
                  <a:pt x="8361420" y="6015633"/>
                </a:cubicBezTo>
                <a:cubicBezTo>
                  <a:pt x="8361420" y="6015633"/>
                  <a:pt x="8356377" y="6013682"/>
                  <a:pt x="8351332" y="6011729"/>
                </a:cubicBezTo>
                <a:cubicBezTo>
                  <a:pt x="8346287" y="6009778"/>
                  <a:pt x="8342697" y="6011561"/>
                  <a:pt x="8342697" y="6011561"/>
                </a:cubicBezTo>
                <a:cubicBezTo>
                  <a:pt x="8337651" y="6009609"/>
                  <a:pt x="8336199" y="6005874"/>
                  <a:pt x="8338336" y="6000354"/>
                </a:cubicBezTo>
                <a:close/>
                <a:moveTo>
                  <a:pt x="8405488" y="5998200"/>
                </a:moveTo>
                <a:cubicBezTo>
                  <a:pt x="8416773" y="6002248"/>
                  <a:pt x="8428843" y="6008319"/>
                  <a:pt x="8432893" y="6017168"/>
                </a:cubicBezTo>
                <a:cubicBezTo>
                  <a:pt x="8434244" y="6020119"/>
                  <a:pt x="8434702" y="6023378"/>
                  <a:pt x="8433943" y="6026972"/>
                </a:cubicBezTo>
                <a:cubicBezTo>
                  <a:pt x="8433127" y="6035959"/>
                  <a:pt x="8424495" y="6035957"/>
                  <a:pt x="8414465" y="6032357"/>
                </a:cubicBezTo>
                <a:cubicBezTo>
                  <a:pt x="8392187" y="6030553"/>
                  <a:pt x="8384373" y="6021561"/>
                  <a:pt x="8391024" y="6005385"/>
                </a:cubicBezTo>
                <a:cubicBezTo>
                  <a:pt x="8394641" y="6003588"/>
                  <a:pt x="8406887" y="6001796"/>
                  <a:pt x="8405488" y="5998200"/>
                </a:cubicBezTo>
                <a:close/>
                <a:moveTo>
                  <a:pt x="8038987" y="5992992"/>
                </a:moveTo>
                <a:cubicBezTo>
                  <a:pt x="8041018" y="5994102"/>
                  <a:pt x="8043094" y="5996233"/>
                  <a:pt x="8045168" y="5998362"/>
                </a:cubicBezTo>
                <a:cubicBezTo>
                  <a:pt x="8049320" y="6002624"/>
                  <a:pt x="8053471" y="6006884"/>
                  <a:pt x="8057623" y="6011145"/>
                </a:cubicBezTo>
                <a:cubicBezTo>
                  <a:pt x="8057623" y="6011145"/>
                  <a:pt x="8057623" y="6011145"/>
                  <a:pt x="8033075" y="5993738"/>
                </a:cubicBezTo>
                <a:cubicBezTo>
                  <a:pt x="8034971" y="5991790"/>
                  <a:pt x="8036956" y="5991881"/>
                  <a:pt x="8038987" y="5992992"/>
                </a:cubicBezTo>
                <a:close/>
                <a:moveTo>
                  <a:pt x="8789809" y="5990058"/>
                </a:moveTo>
                <a:cubicBezTo>
                  <a:pt x="8791941" y="5989854"/>
                  <a:pt x="8794212" y="5992090"/>
                  <a:pt x="8796444" y="5995610"/>
                </a:cubicBezTo>
                <a:cubicBezTo>
                  <a:pt x="8803142" y="6006173"/>
                  <a:pt x="8809507" y="6028304"/>
                  <a:pt x="8810821" y="6030851"/>
                </a:cubicBezTo>
                <a:cubicBezTo>
                  <a:pt x="8810821" y="6030851"/>
                  <a:pt x="8812571" y="6034250"/>
                  <a:pt x="8814322" y="6037652"/>
                </a:cubicBezTo>
                <a:cubicBezTo>
                  <a:pt x="8812684" y="6043157"/>
                  <a:pt x="8809296" y="6045265"/>
                  <a:pt x="8811047" y="6048663"/>
                </a:cubicBezTo>
                <a:cubicBezTo>
                  <a:pt x="8795629" y="6044784"/>
                  <a:pt x="8793765" y="6032479"/>
                  <a:pt x="8791901" y="6020174"/>
                </a:cubicBezTo>
                <a:cubicBezTo>
                  <a:pt x="8791787" y="6011268"/>
                  <a:pt x="8790036" y="6007870"/>
                  <a:pt x="8783146" y="6003176"/>
                </a:cubicBezTo>
                <a:cubicBezTo>
                  <a:pt x="8783146" y="6003176"/>
                  <a:pt x="8783146" y="6003176"/>
                  <a:pt x="8786422" y="5992164"/>
                </a:cubicBezTo>
                <a:close/>
                <a:moveTo>
                  <a:pt x="8504741" y="5984229"/>
                </a:moveTo>
                <a:cubicBezTo>
                  <a:pt x="8506476" y="6000009"/>
                  <a:pt x="8479099" y="6017976"/>
                  <a:pt x="8463383" y="6013122"/>
                </a:cubicBezTo>
                <a:cubicBezTo>
                  <a:pt x="8486099" y="5998796"/>
                  <a:pt x="8484949" y="5979130"/>
                  <a:pt x="8504741" y="5984229"/>
                </a:cubicBezTo>
                <a:close/>
                <a:moveTo>
                  <a:pt x="8558994" y="5971159"/>
                </a:moveTo>
                <a:cubicBezTo>
                  <a:pt x="8561609" y="5971779"/>
                  <a:pt x="8564223" y="5972398"/>
                  <a:pt x="8565751" y="5974252"/>
                </a:cubicBezTo>
                <a:cubicBezTo>
                  <a:pt x="8567280" y="5976106"/>
                  <a:pt x="8567725" y="5979196"/>
                  <a:pt x="8565998" y="5984757"/>
                </a:cubicBezTo>
                <a:cubicBezTo>
                  <a:pt x="8566021" y="5993718"/>
                  <a:pt x="8562544" y="5995881"/>
                  <a:pt x="8548610" y="5995567"/>
                </a:cubicBezTo>
                <a:cubicBezTo>
                  <a:pt x="8538151" y="5993091"/>
                  <a:pt x="8529445" y="5994016"/>
                  <a:pt x="8527693" y="5990617"/>
                </a:cubicBezTo>
                <a:cubicBezTo>
                  <a:pt x="8524217" y="5992777"/>
                  <a:pt x="8518988" y="5991541"/>
                  <a:pt x="8515511" y="5993704"/>
                </a:cubicBezTo>
                <a:cubicBezTo>
                  <a:pt x="8515511" y="5993704"/>
                  <a:pt x="8515511" y="5993704"/>
                  <a:pt x="8513760" y="5990304"/>
                </a:cubicBezTo>
                <a:cubicBezTo>
                  <a:pt x="8529422" y="5985056"/>
                  <a:pt x="8545058" y="5970847"/>
                  <a:pt x="8558994" y="5971159"/>
                </a:cubicBezTo>
                <a:close/>
                <a:moveTo>
                  <a:pt x="8372017" y="5967497"/>
                </a:moveTo>
                <a:cubicBezTo>
                  <a:pt x="8375748" y="5965645"/>
                  <a:pt x="8378462" y="5972618"/>
                  <a:pt x="8378462" y="5972618"/>
                </a:cubicBezTo>
                <a:cubicBezTo>
                  <a:pt x="8382192" y="5970764"/>
                  <a:pt x="8385923" y="5968910"/>
                  <a:pt x="8391009" y="5970544"/>
                </a:cubicBezTo>
                <a:cubicBezTo>
                  <a:pt x="8388637" y="5975885"/>
                  <a:pt x="8392367" y="5974032"/>
                  <a:pt x="8393725" y="5977519"/>
                </a:cubicBezTo>
                <a:cubicBezTo>
                  <a:pt x="8388637" y="5975885"/>
                  <a:pt x="8377444" y="5981446"/>
                  <a:pt x="8368626" y="5981665"/>
                </a:cubicBezTo>
                <a:cubicBezTo>
                  <a:pt x="8367270" y="5978179"/>
                  <a:pt x="8362181" y="5976544"/>
                  <a:pt x="8360824" y="5973058"/>
                </a:cubicBezTo>
                <a:cubicBezTo>
                  <a:pt x="8364556" y="5971204"/>
                  <a:pt x="8370660" y="5964012"/>
                  <a:pt x="8372017" y="5967497"/>
                </a:cubicBezTo>
                <a:close/>
                <a:moveTo>
                  <a:pt x="8492616" y="5894000"/>
                </a:moveTo>
                <a:cubicBezTo>
                  <a:pt x="8499660" y="5900891"/>
                  <a:pt x="8502816" y="5908393"/>
                  <a:pt x="8503174" y="5915666"/>
                </a:cubicBezTo>
                <a:cubicBezTo>
                  <a:pt x="8504243" y="5937480"/>
                  <a:pt x="8480122" y="5957222"/>
                  <a:pt x="8460223" y="5952203"/>
                </a:cubicBezTo>
                <a:cubicBezTo>
                  <a:pt x="8451376" y="5949972"/>
                  <a:pt x="8443365" y="5942851"/>
                  <a:pt x="8438771" y="5928844"/>
                </a:cubicBezTo>
                <a:cubicBezTo>
                  <a:pt x="8464429" y="5915094"/>
                  <a:pt x="8466880" y="5895816"/>
                  <a:pt x="8492616" y="5894000"/>
                </a:cubicBezTo>
                <a:close/>
                <a:moveTo>
                  <a:pt x="8191386" y="5875773"/>
                </a:moveTo>
                <a:cubicBezTo>
                  <a:pt x="8193367" y="5874645"/>
                  <a:pt x="8196622" y="5875429"/>
                  <a:pt x="8200442" y="5877271"/>
                </a:cubicBezTo>
                <a:cubicBezTo>
                  <a:pt x="8211898" y="5882798"/>
                  <a:pt x="8228433" y="5897846"/>
                  <a:pt x="8230903" y="5899317"/>
                </a:cubicBezTo>
                <a:cubicBezTo>
                  <a:pt x="8230903" y="5899317"/>
                  <a:pt x="8234195" y="5901278"/>
                  <a:pt x="8237489" y="5903239"/>
                </a:cubicBezTo>
                <a:cubicBezTo>
                  <a:pt x="8238466" y="5908439"/>
                  <a:pt x="8236149" y="5911679"/>
                  <a:pt x="8239443" y="5913642"/>
                </a:cubicBezTo>
                <a:cubicBezTo>
                  <a:pt x="8222616" y="5917472"/>
                  <a:pt x="8215052" y="5908346"/>
                  <a:pt x="8207488" y="5899222"/>
                </a:cubicBezTo>
                <a:cubicBezTo>
                  <a:pt x="8203219" y="5892059"/>
                  <a:pt x="8199926" y="5890098"/>
                  <a:pt x="8191024" y="5889413"/>
                </a:cubicBezTo>
                <a:cubicBezTo>
                  <a:pt x="8191024" y="5889413"/>
                  <a:pt x="8191024" y="5889413"/>
                  <a:pt x="8189069" y="5879012"/>
                </a:cubicBezTo>
                <a:close/>
                <a:moveTo>
                  <a:pt x="7970321" y="5857904"/>
                </a:moveTo>
                <a:cubicBezTo>
                  <a:pt x="7990481" y="5849992"/>
                  <a:pt x="7994678" y="5861707"/>
                  <a:pt x="7998875" y="5873422"/>
                </a:cubicBezTo>
                <a:cubicBezTo>
                  <a:pt x="7984841" y="5875784"/>
                  <a:pt x="7988394" y="5893255"/>
                  <a:pt x="7972585" y="5886882"/>
                </a:cubicBezTo>
                <a:cubicBezTo>
                  <a:pt x="7967744" y="5880923"/>
                  <a:pt x="7965969" y="5872187"/>
                  <a:pt x="7970321" y="5857904"/>
                </a:cubicBezTo>
                <a:close/>
                <a:moveTo>
                  <a:pt x="9160724" y="5849454"/>
                </a:moveTo>
                <a:cubicBezTo>
                  <a:pt x="9190100" y="5853899"/>
                  <a:pt x="9183633" y="5885166"/>
                  <a:pt x="9187052" y="5883041"/>
                </a:cubicBezTo>
                <a:cubicBezTo>
                  <a:pt x="9192243" y="5884354"/>
                  <a:pt x="9192243" y="5884354"/>
                  <a:pt x="9195662" y="5882227"/>
                </a:cubicBezTo>
                <a:cubicBezTo>
                  <a:pt x="9197434" y="5885669"/>
                  <a:pt x="9204397" y="5890421"/>
                  <a:pt x="9209588" y="5891736"/>
                </a:cubicBezTo>
                <a:cubicBezTo>
                  <a:pt x="9206170" y="5893862"/>
                  <a:pt x="9202749" y="5895988"/>
                  <a:pt x="9204520" y="5899427"/>
                </a:cubicBezTo>
                <a:cubicBezTo>
                  <a:pt x="9194138" y="5896798"/>
                  <a:pt x="9192367" y="5893359"/>
                  <a:pt x="9187176" y="5892045"/>
                </a:cubicBezTo>
                <a:cubicBezTo>
                  <a:pt x="9188947" y="5895485"/>
                  <a:pt x="9183756" y="5894171"/>
                  <a:pt x="9183756" y="5894171"/>
                </a:cubicBezTo>
                <a:cubicBezTo>
                  <a:pt x="9183756" y="5894171"/>
                  <a:pt x="9183756" y="5894171"/>
                  <a:pt x="9180460" y="5905302"/>
                </a:cubicBezTo>
                <a:cubicBezTo>
                  <a:pt x="9180460" y="5905302"/>
                  <a:pt x="9170448" y="5929690"/>
                  <a:pt x="9146264" y="5926560"/>
                </a:cubicBezTo>
                <a:cubicBezTo>
                  <a:pt x="9147913" y="5920994"/>
                  <a:pt x="9116765" y="5913111"/>
                  <a:pt x="9116517" y="5895097"/>
                </a:cubicBezTo>
                <a:cubicBezTo>
                  <a:pt x="9116393" y="5886093"/>
                  <a:pt x="9118042" y="5880528"/>
                  <a:pt x="9117917" y="5871522"/>
                </a:cubicBezTo>
                <a:cubicBezTo>
                  <a:pt x="9128176" y="5865144"/>
                  <a:pt x="9133120" y="5848447"/>
                  <a:pt x="9160724" y="5849454"/>
                </a:cubicBezTo>
                <a:close/>
                <a:moveTo>
                  <a:pt x="8513686" y="5814630"/>
                </a:moveTo>
                <a:cubicBezTo>
                  <a:pt x="8517882" y="5814730"/>
                  <a:pt x="8518594" y="5816561"/>
                  <a:pt x="8518178" y="5819497"/>
                </a:cubicBezTo>
                <a:cubicBezTo>
                  <a:pt x="8517763" y="5822434"/>
                  <a:pt x="8516220" y="5826478"/>
                  <a:pt x="8515904" y="5831004"/>
                </a:cubicBezTo>
                <a:lnTo>
                  <a:pt x="8501183" y="5825210"/>
                </a:lnTo>
                <a:cubicBezTo>
                  <a:pt x="8503240" y="5819819"/>
                  <a:pt x="8508780" y="5812700"/>
                  <a:pt x="8513686" y="5814630"/>
                </a:cubicBezTo>
                <a:close/>
                <a:moveTo>
                  <a:pt x="8665879" y="5810468"/>
                </a:moveTo>
                <a:cubicBezTo>
                  <a:pt x="8671064" y="5811733"/>
                  <a:pt x="8674531" y="5814064"/>
                  <a:pt x="8676711" y="5817197"/>
                </a:cubicBezTo>
                <a:cubicBezTo>
                  <a:pt x="8678891" y="5820330"/>
                  <a:pt x="8679784" y="5824263"/>
                  <a:pt x="8679818" y="5828730"/>
                </a:cubicBezTo>
                <a:cubicBezTo>
                  <a:pt x="8678136" y="5834263"/>
                  <a:pt x="8671271" y="5838531"/>
                  <a:pt x="8659219" y="5841534"/>
                </a:cubicBezTo>
                <a:cubicBezTo>
                  <a:pt x="8652284" y="5836870"/>
                  <a:pt x="8657331" y="5820268"/>
                  <a:pt x="8657262" y="5811337"/>
                </a:cubicBezTo>
                <a:cubicBezTo>
                  <a:pt x="8662447" y="5812602"/>
                  <a:pt x="8667631" y="5813866"/>
                  <a:pt x="8665879" y="5810468"/>
                </a:cubicBezTo>
                <a:close/>
                <a:moveTo>
                  <a:pt x="8545330" y="5807751"/>
                </a:moveTo>
                <a:cubicBezTo>
                  <a:pt x="8546720" y="5811325"/>
                  <a:pt x="8550337" y="5809529"/>
                  <a:pt x="8551727" y="5813103"/>
                </a:cubicBezTo>
                <a:cubicBezTo>
                  <a:pt x="8551727" y="5813103"/>
                  <a:pt x="8554926" y="5815778"/>
                  <a:pt x="8557463" y="5820915"/>
                </a:cubicBezTo>
                <a:cubicBezTo>
                  <a:pt x="8560002" y="5826051"/>
                  <a:pt x="8561879" y="5833648"/>
                  <a:pt x="8559238" y="5843492"/>
                </a:cubicBezTo>
                <a:cubicBezTo>
                  <a:pt x="8557013" y="5848861"/>
                  <a:pt x="8548945" y="5861399"/>
                  <a:pt x="8547554" y="5857825"/>
                </a:cubicBezTo>
                <a:cubicBezTo>
                  <a:pt x="8542548" y="5856048"/>
                  <a:pt x="8543939" y="5859622"/>
                  <a:pt x="8540323" y="5861418"/>
                </a:cubicBezTo>
                <a:lnTo>
                  <a:pt x="8535198" y="5858057"/>
                </a:lnTo>
                <a:lnTo>
                  <a:pt x="8533340" y="5860861"/>
                </a:lnTo>
                <a:cubicBezTo>
                  <a:pt x="8528086" y="5868790"/>
                  <a:pt x="8528086" y="5868790"/>
                  <a:pt x="8522730" y="5867457"/>
                </a:cubicBezTo>
                <a:cubicBezTo>
                  <a:pt x="8520051" y="5866792"/>
                  <a:pt x="8518232" y="5863258"/>
                  <a:pt x="8516414" y="5859727"/>
                </a:cubicBezTo>
                <a:lnTo>
                  <a:pt x="8513052" y="5855614"/>
                </a:lnTo>
                <a:lnTo>
                  <a:pt x="8506006" y="5861955"/>
                </a:lnTo>
                <a:cubicBezTo>
                  <a:pt x="8503070" y="5865175"/>
                  <a:pt x="8499901" y="5868817"/>
                  <a:pt x="8495420" y="5872743"/>
                </a:cubicBezTo>
                <a:cubicBezTo>
                  <a:pt x="8485254" y="5866070"/>
                  <a:pt x="8470487" y="5842643"/>
                  <a:pt x="8476384" y="5823623"/>
                </a:cubicBezTo>
                <a:cubicBezTo>
                  <a:pt x="8482094" y="5821649"/>
                  <a:pt x="8487109" y="5820936"/>
                  <a:pt x="8491484" y="5821375"/>
                </a:cubicBezTo>
                <a:cubicBezTo>
                  <a:pt x="8498049" y="5822037"/>
                  <a:pt x="8503175" y="5825296"/>
                  <a:pt x="8507063" y="5830798"/>
                </a:cubicBezTo>
                <a:lnTo>
                  <a:pt x="8513027" y="5847575"/>
                </a:lnTo>
                <a:lnTo>
                  <a:pt x="8515352" y="5844066"/>
                </a:lnTo>
                <a:lnTo>
                  <a:pt x="8522243" y="5842368"/>
                </a:lnTo>
                <a:lnTo>
                  <a:pt x="8520573" y="5832845"/>
                </a:lnTo>
                <a:cubicBezTo>
                  <a:pt x="8525025" y="5822103"/>
                  <a:pt x="8531700" y="5805993"/>
                  <a:pt x="8545330" y="5807751"/>
                </a:cubicBezTo>
                <a:close/>
                <a:moveTo>
                  <a:pt x="8047962" y="5800657"/>
                </a:moveTo>
                <a:cubicBezTo>
                  <a:pt x="8054264" y="5800659"/>
                  <a:pt x="8060533" y="5804134"/>
                  <a:pt x="8066030" y="5812693"/>
                </a:cubicBezTo>
                <a:cubicBezTo>
                  <a:pt x="8077508" y="5842398"/>
                  <a:pt x="8042147" y="5864322"/>
                  <a:pt x="8010604" y="5850741"/>
                </a:cubicBezTo>
                <a:lnTo>
                  <a:pt x="8011318" y="5848714"/>
                </a:lnTo>
                <a:lnTo>
                  <a:pt x="8002125" y="5846533"/>
                </a:lnTo>
                <a:cubicBezTo>
                  <a:pt x="7998246" y="5842629"/>
                  <a:pt x="7994411" y="5835253"/>
                  <a:pt x="7991116" y="5823030"/>
                </a:cubicBezTo>
                <a:cubicBezTo>
                  <a:pt x="8003166" y="5815128"/>
                  <a:pt x="8011438" y="5812938"/>
                  <a:pt x="8016788" y="5814087"/>
                </a:cubicBezTo>
                <a:lnTo>
                  <a:pt x="8021338" y="5820273"/>
                </a:lnTo>
                <a:lnTo>
                  <a:pt x="8021923" y="5818612"/>
                </a:lnTo>
                <a:cubicBezTo>
                  <a:pt x="8028989" y="5808449"/>
                  <a:pt x="8038508" y="5800649"/>
                  <a:pt x="8047962" y="5800657"/>
                </a:cubicBezTo>
                <a:close/>
                <a:moveTo>
                  <a:pt x="8960480" y="5794200"/>
                </a:moveTo>
                <a:cubicBezTo>
                  <a:pt x="8963305" y="5806083"/>
                  <a:pt x="8978362" y="5812918"/>
                  <a:pt x="8986647" y="5824605"/>
                </a:cubicBezTo>
                <a:cubicBezTo>
                  <a:pt x="8989408" y="5828501"/>
                  <a:pt x="8991418" y="5832934"/>
                  <a:pt x="8991970" y="5838273"/>
                </a:cubicBezTo>
                <a:cubicBezTo>
                  <a:pt x="8991970" y="5838273"/>
                  <a:pt x="8991970" y="5838273"/>
                  <a:pt x="8990196" y="5834830"/>
                </a:cubicBezTo>
                <a:cubicBezTo>
                  <a:pt x="8990196" y="5834830"/>
                  <a:pt x="8991970" y="5838273"/>
                  <a:pt x="8988641" y="5840343"/>
                </a:cubicBezTo>
                <a:cubicBezTo>
                  <a:pt x="8969784" y="5829332"/>
                  <a:pt x="8958924" y="5799713"/>
                  <a:pt x="8957152" y="5796270"/>
                </a:cubicBezTo>
                <a:cubicBezTo>
                  <a:pt x="8960480" y="5794200"/>
                  <a:pt x="8960480" y="5794200"/>
                  <a:pt x="8960480" y="5794200"/>
                </a:cubicBezTo>
                <a:close/>
                <a:moveTo>
                  <a:pt x="8139988" y="5791062"/>
                </a:moveTo>
                <a:cubicBezTo>
                  <a:pt x="8143960" y="5791245"/>
                  <a:pt x="8151901" y="5791609"/>
                  <a:pt x="8156053" y="5795870"/>
                </a:cubicBezTo>
                <a:cubicBezTo>
                  <a:pt x="8160024" y="5796053"/>
                  <a:pt x="8156594" y="5808106"/>
                  <a:pt x="8156594" y="5808106"/>
                </a:cubicBezTo>
                <a:cubicBezTo>
                  <a:pt x="8152802" y="5812002"/>
                  <a:pt x="8140529" y="5803299"/>
                  <a:pt x="8136556" y="5803116"/>
                </a:cubicBezTo>
                <a:cubicBezTo>
                  <a:pt x="8136377" y="5799037"/>
                  <a:pt x="8140168" y="5795140"/>
                  <a:pt x="8139988" y="5791062"/>
                </a:cubicBezTo>
                <a:close/>
                <a:moveTo>
                  <a:pt x="7986812" y="5786343"/>
                </a:moveTo>
                <a:cubicBezTo>
                  <a:pt x="7992451" y="5785025"/>
                  <a:pt x="7996916" y="5785346"/>
                  <a:pt x="8000504" y="5786898"/>
                </a:cubicBezTo>
                <a:cubicBezTo>
                  <a:pt x="8004091" y="5788449"/>
                  <a:pt x="8006796" y="5791232"/>
                  <a:pt x="8008917" y="5794834"/>
                </a:cubicBezTo>
                <a:cubicBezTo>
                  <a:pt x="8009863" y="5800077"/>
                  <a:pt x="8005169" y="5806638"/>
                  <a:pt x="7994836" y="5814520"/>
                </a:cubicBezTo>
                <a:cubicBezTo>
                  <a:pt x="7985905" y="5813877"/>
                  <a:pt x="7983065" y="5798148"/>
                  <a:pt x="7978826" y="5790944"/>
                </a:cubicBezTo>
                <a:cubicBezTo>
                  <a:pt x="7984465" y="5789624"/>
                  <a:pt x="7990104" y="5788304"/>
                  <a:pt x="7986812" y="5786343"/>
                </a:cubicBezTo>
                <a:close/>
                <a:moveTo>
                  <a:pt x="8100688" y="5785869"/>
                </a:moveTo>
                <a:cubicBezTo>
                  <a:pt x="8103588" y="5785032"/>
                  <a:pt x="8107555" y="5786184"/>
                  <a:pt x="8113613" y="5790339"/>
                </a:cubicBezTo>
                <a:cubicBezTo>
                  <a:pt x="8113613" y="5790339"/>
                  <a:pt x="8113785" y="5794221"/>
                  <a:pt x="8113785" y="5794221"/>
                </a:cubicBezTo>
                <a:cubicBezTo>
                  <a:pt x="8106450" y="5805514"/>
                  <a:pt x="8102354" y="5801450"/>
                  <a:pt x="8094163" y="5793320"/>
                </a:cubicBezTo>
                <a:cubicBezTo>
                  <a:pt x="8095953" y="5789527"/>
                  <a:pt x="8097787" y="5786703"/>
                  <a:pt x="8100688" y="5785869"/>
                </a:cubicBezTo>
                <a:close/>
                <a:moveTo>
                  <a:pt x="8714535" y="5778839"/>
                </a:moveTo>
                <a:cubicBezTo>
                  <a:pt x="8732011" y="5777615"/>
                  <a:pt x="8750221" y="5785180"/>
                  <a:pt x="8758289" y="5796763"/>
                </a:cubicBezTo>
                <a:cubicBezTo>
                  <a:pt x="8763668" y="5804488"/>
                  <a:pt x="8764535" y="5814001"/>
                  <a:pt x="8757677" y="5823890"/>
                </a:cubicBezTo>
                <a:cubicBezTo>
                  <a:pt x="8733638" y="5837013"/>
                  <a:pt x="8713001" y="5823691"/>
                  <a:pt x="8675189" y="5813604"/>
                </a:cubicBezTo>
                <a:cubicBezTo>
                  <a:pt x="8680319" y="5790061"/>
                  <a:pt x="8697059" y="5780059"/>
                  <a:pt x="8714535" y="5778839"/>
                </a:cubicBezTo>
                <a:close/>
                <a:moveTo>
                  <a:pt x="8969726" y="5778660"/>
                </a:moveTo>
                <a:cubicBezTo>
                  <a:pt x="9013566" y="5783140"/>
                  <a:pt x="9006700" y="5814609"/>
                  <a:pt x="9031251" y="5817480"/>
                </a:cubicBezTo>
                <a:cubicBezTo>
                  <a:pt x="9026030" y="5825260"/>
                  <a:pt x="9026030" y="5825260"/>
                  <a:pt x="9017270" y="5826171"/>
                </a:cubicBezTo>
                <a:cubicBezTo>
                  <a:pt x="9015502" y="5822737"/>
                  <a:pt x="9012007" y="5824910"/>
                  <a:pt x="9013733" y="5819304"/>
                </a:cubicBezTo>
                <a:cubicBezTo>
                  <a:pt x="8999710" y="5818954"/>
                  <a:pt x="8973305" y="5794568"/>
                  <a:pt x="8969726" y="5778660"/>
                </a:cubicBezTo>
                <a:close/>
                <a:moveTo>
                  <a:pt x="8496391" y="5771654"/>
                </a:moveTo>
                <a:cubicBezTo>
                  <a:pt x="8501316" y="5773497"/>
                  <a:pt x="8502715" y="5777093"/>
                  <a:pt x="8502715" y="5777093"/>
                </a:cubicBezTo>
                <a:cubicBezTo>
                  <a:pt x="8499863" y="5791383"/>
                  <a:pt x="8492084" y="5803829"/>
                  <a:pt x="8477309" y="5798296"/>
                </a:cubicBezTo>
                <a:cubicBezTo>
                  <a:pt x="8472384" y="5796452"/>
                  <a:pt x="8467459" y="5794609"/>
                  <a:pt x="8470985" y="5792857"/>
                </a:cubicBezTo>
                <a:cubicBezTo>
                  <a:pt x="8469585" y="5789260"/>
                  <a:pt x="8473112" y="5787509"/>
                  <a:pt x="8475238" y="5782163"/>
                </a:cubicBezTo>
                <a:cubicBezTo>
                  <a:pt x="8480890" y="5775062"/>
                  <a:pt x="8491467" y="5769810"/>
                  <a:pt x="8496391" y="5771654"/>
                </a:cubicBezTo>
                <a:close/>
                <a:moveTo>
                  <a:pt x="8766963" y="5768381"/>
                </a:moveTo>
                <a:cubicBezTo>
                  <a:pt x="8775409" y="5768475"/>
                  <a:pt x="8783448" y="5772539"/>
                  <a:pt x="8786705" y="5779589"/>
                </a:cubicBezTo>
                <a:cubicBezTo>
                  <a:pt x="8778766" y="5808492"/>
                  <a:pt x="8747221" y="5795984"/>
                  <a:pt x="8744779" y="5780993"/>
                </a:cubicBezTo>
                <a:cubicBezTo>
                  <a:pt x="8749663" y="5772163"/>
                  <a:pt x="8758517" y="5768287"/>
                  <a:pt x="8766963" y="5768381"/>
                </a:cubicBezTo>
                <a:close/>
                <a:moveTo>
                  <a:pt x="8939241" y="5761708"/>
                </a:moveTo>
                <a:cubicBezTo>
                  <a:pt x="8944519" y="5762996"/>
                  <a:pt x="8951580" y="5767745"/>
                  <a:pt x="8956857" y="5769035"/>
                </a:cubicBezTo>
                <a:cubicBezTo>
                  <a:pt x="8956857" y="5769035"/>
                  <a:pt x="8956857" y="5769035"/>
                  <a:pt x="8955145" y="5774669"/>
                </a:cubicBezTo>
                <a:cubicBezTo>
                  <a:pt x="8951580" y="5767745"/>
                  <a:pt x="8935815" y="5772977"/>
                  <a:pt x="8939241" y="5761708"/>
                </a:cubicBezTo>
                <a:close/>
                <a:moveTo>
                  <a:pt x="8907298" y="5738689"/>
                </a:moveTo>
                <a:cubicBezTo>
                  <a:pt x="8907060" y="5742288"/>
                  <a:pt x="8907298" y="5738689"/>
                  <a:pt x="8902623" y="5745200"/>
                </a:cubicBezTo>
                <a:cubicBezTo>
                  <a:pt x="8898661" y="5740912"/>
                  <a:pt x="8902862" y="5741601"/>
                  <a:pt x="8907298" y="5738689"/>
                </a:cubicBezTo>
                <a:close/>
                <a:moveTo>
                  <a:pt x="8144302" y="5732427"/>
                </a:moveTo>
                <a:cubicBezTo>
                  <a:pt x="8151638" y="5730263"/>
                  <a:pt x="8164870" y="5738666"/>
                  <a:pt x="8173692" y="5744270"/>
                </a:cubicBezTo>
                <a:cubicBezTo>
                  <a:pt x="8175921" y="5755918"/>
                  <a:pt x="8170813" y="5769729"/>
                  <a:pt x="8161296" y="5780740"/>
                </a:cubicBezTo>
                <a:cubicBezTo>
                  <a:pt x="8143653" y="5769536"/>
                  <a:pt x="8140681" y="5754003"/>
                  <a:pt x="8144302" y="5732427"/>
                </a:cubicBezTo>
                <a:close/>
                <a:moveTo>
                  <a:pt x="8046329" y="5725145"/>
                </a:moveTo>
                <a:cubicBezTo>
                  <a:pt x="8065070" y="5725476"/>
                  <a:pt x="8072586" y="5735000"/>
                  <a:pt x="8076994" y="5752296"/>
                </a:cubicBezTo>
                <a:cubicBezTo>
                  <a:pt x="8068575" y="5759193"/>
                  <a:pt x="8049833" y="5758864"/>
                  <a:pt x="8042318" y="5749339"/>
                </a:cubicBezTo>
                <a:cubicBezTo>
                  <a:pt x="8040416" y="5735218"/>
                  <a:pt x="8048532" y="5733794"/>
                  <a:pt x="8046329" y="5725145"/>
                </a:cubicBezTo>
                <a:close/>
                <a:moveTo>
                  <a:pt x="9361392" y="5715641"/>
                </a:moveTo>
                <a:cubicBezTo>
                  <a:pt x="9367470" y="5716023"/>
                  <a:pt x="9374189" y="5717220"/>
                  <a:pt x="9379566" y="5718178"/>
                </a:cubicBezTo>
                <a:cubicBezTo>
                  <a:pt x="9387275" y="5727947"/>
                  <a:pt x="9389370" y="5742313"/>
                  <a:pt x="9386090" y="5755723"/>
                </a:cubicBezTo>
                <a:cubicBezTo>
                  <a:pt x="9364586" y="5751893"/>
                  <a:pt x="9354308" y="5738869"/>
                  <a:pt x="9347074" y="5717989"/>
                </a:cubicBezTo>
                <a:cubicBezTo>
                  <a:pt x="9349880" y="5715689"/>
                  <a:pt x="9355315" y="5715258"/>
                  <a:pt x="9361392" y="5715641"/>
                </a:cubicBezTo>
                <a:close/>
                <a:moveTo>
                  <a:pt x="7890096" y="5708636"/>
                </a:moveTo>
                <a:cubicBezTo>
                  <a:pt x="7897655" y="5706430"/>
                  <a:pt x="7906231" y="5708371"/>
                  <a:pt x="7911584" y="5714648"/>
                </a:cubicBezTo>
                <a:cubicBezTo>
                  <a:pt x="7914554" y="5746174"/>
                  <a:pt x="7882094" y="5742054"/>
                  <a:pt x="7874710" y="5727489"/>
                </a:cubicBezTo>
                <a:cubicBezTo>
                  <a:pt x="7875995" y="5717188"/>
                  <a:pt x="7882536" y="5710840"/>
                  <a:pt x="7890096" y="5708636"/>
                </a:cubicBezTo>
                <a:close/>
                <a:moveTo>
                  <a:pt x="8843487" y="5690673"/>
                </a:moveTo>
                <a:cubicBezTo>
                  <a:pt x="8853650" y="5690965"/>
                  <a:pt x="8871434" y="5691477"/>
                  <a:pt x="8879023" y="5697705"/>
                </a:cubicBezTo>
                <a:cubicBezTo>
                  <a:pt x="8881554" y="5699783"/>
                  <a:pt x="8882949" y="5702494"/>
                  <a:pt x="8882553" y="5706046"/>
                </a:cubicBezTo>
                <a:cubicBezTo>
                  <a:pt x="8880901" y="5711479"/>
                  <a:pt x="8875812" y="5710236"/>
                  <a:pt x="8872441" y="5712332"/>
                </a:cubicBezTo>
                <a:cubicBezTo>
                  <a:pt x="8863980" y="5713185"/>
                  <a:pt x="8841835" y="5696106"/>
                  <a:pt x="8843487" y="5690673"/>
                </a:cubicBezTo>
                <a:close/>
                <a:moveTo>
                  <a:pt x="8521565" y="5675984"/>
                </a:moveTo>
                <a:cubicBezTo>
                  <a:pt x="8528769" y="5673601"/>
                  <a:pt x="8537069" y="5676346"/>
                  <a:pt x="8543099" y="5686942"/>
                </a:cubicBezTo>
                <a:cubicBezTo>
                  <a:pt x="8529625" y="5697827"/>
                  <a:pt x="8516151" y="5708710"/>
                  <a:pt x="8506615" y="5695793"/>
                </a:cubicBezTo>
                <a:cubicBezTo>
                  <a:pt x="8508256" y="5685876"/>
                  <a:pt x="8514363" y="5678366"/>
                  <a:pt x="8521565" y="5675984"/>
                </a:cubicBezTo>
                <a:close/>
                <a:moveTo>
                  <a:pt x="9240135" y="5673229"/>
                </a:moveTo>
                <a:cubicBezTo>
                  <a:pt x="9242840" y="5694856"/>
                  <a:pt x="9223016" y="5724340"/>
                  <a:pt x="9197345" y="5743380"/>
                </a:cubicBezTo>
                <a:cubicBezTo>
                  <a:pt x="9171676" y="5762421"/>
                  <a:pt x="9140158" y="5771017"/>
                  <a:pt x="9119473" y="5750873"/>
                </a:cubicBezTo>
                <a:cubicBezTo>
                  <a:pt x="9172515" y="5739216"/>
                  <a:pt x="9179477" y="5675232"/>
                  <a:pt x="9240135" y="5673229"/>
                </a:cubicBezTo>
                <a:close/>
                <a:moveTo>
                  <a:pt x="9265089" y="5660497"/>
                </a:moveTo>
                <a:cubicBezTo>
                  <a:pt x="9268729" y="5661094"/>
                  <a:pt x="9268476" y="5664934"/>
                  <a:pt x="9272114" y="5665530"/>
                </a:cubicBezTo>
                <a:cubicBezTo>
                  <a:pt x="9272114" y="5665530"/>
                  <a:pt x="9271860" y="5669370"/>
                  <a:pt x="9271860" y="5669370"/>
                </a:cubicBezTo>
                <a:cubicBezTo>
                  <a:pt x="9273679" y="5669669"/>
                  <a:pt x="9273679" y="5669669"/>
                  <a:pt x="9272706" y="5670479"/>
                </a:cubicBezTo>
                <a:cubicBezTo>
                  <a:pt x="9271733" y="5671291"/>
                  <a:pt x="9269786" y="5672911"/>
                  <a:pt x="9267712" y="5676451"/>
                </a:cubicBezTo>
                <a:cubicBezTo>
                  <a:pt x="9263819" y="5679698"/>
                  <a:pt x="9263564" y="5683535"/>
                  <a:pt x="9260179" y="5679099"/>
                </a:cubicBezTo>
                <a:cubicBezTo>
                  <a:pt x="9256794" y="5674663"/>
                  <a:pt x="9256794" y="5674663"/>
                  <a:pt x="9257556" y="5663144"/>
                </a:cubicBezTo>
                <a:cubicBezTo>
                  <a:pt x="9260941" y="5667581"/>
                  <a:pt x="9260941" y="5667581"/>
                  <a:pt x="9264834" y="5664337"/>
                </a:cubicBezTo>
                <a:cubicBezTo>
                  <a:pt x="9264834" y="5664337"/>
                  <a:pt x="9264834" y="5664337"/>
                  <a:pt x="9265089" y="5660497"/>
                </a:cubicBezTo>
                <a:close/>
                <a:moveTo>
                  <a:pt x="9017420" y="5652824"/>
                </a:moveTo>
                <a:cubicBezTo>
                  <a:pt x="9025540" y="5654154"/>
                  <a:pt x="9031594" y="5661901"/>
                  <a:pt x="9031594" y="5661901"/>
                </a:cubicBezTo>
                <a:cubicBezTo>
                  <a:pt x="9031594" y="5661901"/>
                  <a:pt x="9031594" y="5661901"/>
                  <a:pt x="9031855" y="5657942"/>
                </a:cubicBezTo>
                <a:cubicBezTo>
                  <a:pt x="9031331" y="5665860"/>
                  <a:pt x="9034657" y="5674410"/>
                  <a:pt x="9034132" y="5682329"/>
                </a:cubicBezTo>
                <a:cubicBezTo>
                  <a:pt x="9008939" y="5710221"/>
                  <a:pt x="9002026" y="5697081"/>
                  <a:pt x="8987415" y="5682680"/>
                </a:cubicBezTo>
                <a:cubicBezTo>
                  <a:pt x="8991789" y="5675392"/>
                  <a:pt x="8988725" y="5662882"/>
                  <a:pt x="8996947" y="5656224"/>
                </a:cubicBezTo>
                <a:cubicBezTo>
                  <a:pt x="8996947" y="5656224"/>
                  <a:pt x="9001059" y="5652895"/>
                  <a:pt x="9008758" y="5654158"/>
                </a:cubicBezTo>
                <a:cubicBezTo>
                  <a:pt x="9011777" y="5652650"/>
                  <a:pt x="9014713" y="5652380"/>
                  <a:pt x="9017420" y="5652824"/>
                </a:cubicBezTo>
                <a:close/>
                <a:moveTo>
                  <a:pt x="8064244" y="5648901"/>
                </a:moveTo>
                <a:cubicBezTo>
                  <a:pt x="8070289" y="5649261"/>
                  <a:pt x="8076056" y="5651470"/>
                  <a:pt x="8081110" y="5655038"/>
                </a:cubicBezTo>
                <a:cubicBezTo>
                  <a:pt x="8086164" y="5658606"/>
                  <a:pt x="8090506" y="5663531"/>
                  <a:pt x="8093701" y="5669320"/>
                </a:cubicBezTo>
                <a:cubicBezTo>
                  <a:pt x="8084526" y="5676239"/>
                  <a:pt x="8075908" y="5679459"/>
                  <a:pt x="8067204" y="5679873"/>
                </a:cubicBezTo>
                <a:lnTo>
                  <a:pt x="8049733" y="5675814"/>
                </a:lnTo>
                <a:lnTo>
                  <a:pt x="8041764" y="5682235"/>
                </a:lnTo>
                <a:cubicBezTo>
                  <a:pt x="8028587" y="5690745"/>
                  <a:pt x="8012348" y="5697687"/>
                  <a:pt x="7996058" y="5701731"/>
                </a:cubicBezTo>
                <a:cubicBezTo>
                  <a:pt x="7963478" y="5709818"/>
                  <a:pt x="7930686" y="5706312"/>
                  <a:pt x="7921746" y="5680572"/>
                </a:cubicBezTo>
                <a:lnTo>
                  <a:pt x="7945287" y="5678397"/>
                </a:lnTo>
                <a:lnTo>
                  <a:pt x="7955346" y="5669416"/>
                </a:lnTo>
                <a:cubicBezTo>
                  <a:pt x="7966014" y="5662825"/>
                  <a:pt x="7979279" y="5658851"/>
                  <a:pt x="7989305" y="5657147"/>
                </a:cubicBezTo>
                <a:lnTo>
                  <a:pt x="7995695" y="5662256"/>
                </a:lnTo>
                <a:lnTo>
                  <a:pt x="8030018" y="5650354"/>
                </a:lnTo>
                <a:lnTo>
                  <a:pt x="8059655" y="5652611"/>
                </a:lnTo>
                <a:close/>
                <a:moveTo>
                  <a:pt x="8270512" y="5631783"/>
                </a:moveTo>
                <a:lnTo>
                  <a:pt x="8274403" y="5643387"/>
                </a:lnTo>
                <a:lnTo>
                  <a:pt x="8283989" y="5647345"/>
                </a:lnTo>
                <a:lnTo>
                  <a:pt x="8289623" y="5648744"/>
                </a:lnTo>
                <a:lnTo>
                  <a:pt x="8280487" y="5633582"/>
                </a:lnTo>
                <a:close/>
                <a:moveTo>
                  <a:pt x="8687149" y="5614973"/>
                </a:moveTo>
                <a:cubicBezTo>
                  <a:pt x="8708083" y="5616154"/>
                  <a:pt x="8729119" y="5623645"/>
                  <a:pt x="8743029" y="5637113"/>
                </a:cubicBezTo>
                <a:cubicBezTo>
                  <a:pt x="8752304" y="5646087"/>
                  <a:pt x="8758405" y="5657719"/>
                  <a:pt x="8759197" y="5671897"/>
                </a:cubicBezTo>
                <a:cubicBezTo>
                  <a:pt x="8739547" y="5700226"/>
                  <a:pt x="8674035" y="5691249"/>
                  <a:pt x="8645305" y="5663728"/>
                </a:cubicBezTo>
                <a:cubicBezTo>
                  <a:pt x="8635725" y="5654557"/>
                  <a:pt x="8630234" y="5643321"/>
                  <a:pt x="8631892" y="5630722"/>
                </a:cubicBezTo>
                <a:cubicBezTo>
                  <a:pt x="8645383" y="5618927"/>
                  <a:pt x="8666215" y="5613792"/>
                  <a:pt x="8687149" y="5614973"/>
                </a:cubicBezTo>
                <a:close/>
                <a:moveTo>
                  <a:pt x="8141708" y="5598634"/>
                </a:moveTo>
                <a:cubicBezTo>
                  <a:pt x="8145142" y="5599172"/>
                  <a:pt x="8147769" y="5600737"/>
                  <a:pt x="8149042" y="5603792"/>
                </a:cubicBezTo>
                <a:cubicBezTo>
                  <a:pt x="8149971" y="5608940"/>
                  <a:pt x="8144435" y="5610236"/>
                  <a:pt x="8142131" y="5613456"/>
                </a:cubicBezTo>
                <a:cubicBezTo>
                  <a:pt x="8134289" y="5617973"/>
                  <a:pt x="8104745" y="5614153"/>
                  <a:pt x="8103816" y="5609006"/>
                </a:cubicBezTo>
                <a:cubicBezTo>
                  <a:pt x="8113850" y="5604646"/>
                  <a:pt x="8131408" y="5597019"/>
                  <a:pt x="8141708" y="5598634"/>
                </a:cubicBezTo>
                <a:close/>
                <a:moveTo>
                  <a:pt x="8451867" y="5570508"/>
                </a:moveTo>
                <a:cubicBezTo>
                  <a:pt x="8462353" y="5570683"/>
                  <a:pt x="8472796" y="5573065"/>
                  <a:pt x="8483237" y="5575445"/>
                </a:cubicBezTo>
                <a:cubicBezTo>
                  <a:pt x="8487053" y="5581305"/>
                  <a:pt x="8489520" y="5586279"/>
                  <a:pt x="8490865" y="5590509"/>
                </a:cubicBezTo>
                <a:lnTo>
                  <a:pt x="8491152" y="5593899"/>
                </a:lnTo>
                <a:lnTo>
                  <a:pt x="8505994" y="5592938"/>
                </a:lnTo>
                <a:cubicBezTo>
                  <a:pt x="8516254" y="5595410"/>
                  <a:pt x="8521945" y="5603024"/>
                  <a:pt x="8525119" y="5607100"/>
                </a:cubicBezTo>
                <a:lnTo>
                  <a:pt x="8527199" y="5608677"/>
                </a:lnTo>
                <a:lnTo>
                  <a:pt x="8529575" y="5609086"/>
                </a:lnTo>
                <a:lnTo>
                  <a:pt x="8533500" y="5607942"/>
                </a:lnTo>
                <a:cubicBezTo>
                  <a:pt x="8534501" y="5607374"/>
                  <a:pt x="8535085" y="5606555"/>
                  <a:pt x="8536254" y="5604922"/>
                </a:cubicBezTo>
                <a:cubicBezTo>
                  <a:pt x="8539586" y="5606908"/>
                  <a:pt x="8548587" y="5607610"/>
                  <a:pt x="8554256" y="5606328"/>
                </a:cubicBezTo>
                <a:cubicBezTo>
                  <a:pt x="8553087" y="5607961"/>
                  <a:pt x="8551919" y="5609595"/>
                  <a:pt x="8551459" y="5611068"/>
                </a:cubicBezTo>
                <a:lnTo>
                  <a:pt x="8552195" y="5612981"/>
                </a:lnTo>
                <a:lnTo>
                  <a:pt x="8557460" y="5613886"/>
                </a:lnTo>
                <a:cubicBezTo>
                  <a:pt x="8554317" y="5621881"/>
                  <a:pt x="8556644" y="5630817"/>
                  <a:pt x="8556373" y="5636460"/>
                </a:cubicBezTo>
                <a:cubicBezTo>
                  <a:pt x="8552067" y="5639987"/>
                  <a:pt x="8547830" y="5642103"/>
                  <a:pt x="8542977" y="5642690"/>
                </a:cubicBezTo>
                <a:lnTo>
                  <a:pt x="8530650" y="5640568"/>
                </a:lnTo>
                <a:lnTo>
                  <a:pt x="8529922" y="5643676"/>
                </a:lnTo>
                <a:cubicBezTo>
                  <a:pt x="8527205" y="5650796"/>
                  <a:pt x="8521362" y="5658965"/>
                  <a:pt x="8508855" y="5663166"/>
                </a:cubicBezTo>
                <a:cubicBezTo>
                  <a:pt x="8507861" y="5657912"/>
                  <a:pt x="8473846" y="5665610"/>
                  <a:pt x="8465191" y="5651134"/>
                </a:cubicBezTo>
                <a:cubicBezTo>
                  <a:pt x="8460863" y="5643894"/>
                  <a:pt x="8459870" y="5638642"/>
                  <a:pt x="8455542" y="5631404"/>
                </a:cubicBezTo>
                <a:lnTo>
                  <a:pt x="8463201" y="5614383"/>
                </a:lnTo>
                <a:lnTo>
                  <a:pt x="8455140" y="5615502"/>
                </a:lnTo>
                <a:cubicBezTo>
                  <a:pt x="8446688" y="5616036"/>
                  <a:pt x="8438268" y="5616378"/>
                  <a:pt x="8431686" y="5617649"/>
                </a:cubicBezTo>
                <a:cubicBezTo>
                  <a:pt x="8421512" y="5602023"/>
                  <a:pt x="8419876" y="5596474"/>
                  <a:pt x="8420231" y="5578815"/>
                </a:cubicBezTo>
                <a:cubicBezTo>
                  <a:pt x="8430851" y="5572367"/>
                  <a:pt x="8441382" y="5570334"/>
                  <a:pt x="8451867" y="5570508"/>
                </a:cubicBezTo>
                <a:close/>
                <a:moveTo>
                  <a:pt x="9362705" y="5553145"/>
                </a:moveTo>
                <a:cubicBezTo>
                  <a:pt x="9383024" y="5587361"/>
                  <a:pt x="9344220" y="5619963"/>
                  <a:pt x="9321196" y="5607910"/>
                </a:cubicBezTo>
                <a:cubicBezTo>
                  <a:pt x="9313521" y="5603891"/>
                  <a:pt x="9307600" y="5594914"/>
                  <a:pt x="9306206" y="5579378"/>
                </a:cubicBezTo>
                <a:cubicBezTo>
                  <a:pt x="9332555" y="5569865"/>
                  <a:pt x="9338698" y="5550151"/>
                  <a:pt x="9362705" y="5553145"/>
                </a:cubicBezTo>
                <a:close/>
                <a:moveTo>
                  <a:pt x="8971175" y="5544788"/>
                </a:moveTo>
                <a:cubicBezTo>
                  <a:pt x="8982724" y="5546175"/>
                  <a:pt x="8992948" y="5552898"/>
                  <a:pt x="9000228" y="5560147"/>
                </a:cubicBezTo>
                <a:cubicBezTo>
                  <a:pt x="8997151" y="5562671"/>
                  <a:pt x="9016929" y="5582568"/>
                  <a:pt x="9014674" y="5605669"/>
                </a:cubicBezTo>
                <a:cubicBezTo>
                  <a:pt x="9013922" y="5613369"/>
                  <a:pt x="9010721" y="5621425"/>
                  <a:pt x="9003408" y="5629311"/>
                </a:cubicBezTo>
                <a:cubicBezTo>
                  <a:pt x="8986734" y="5646768"/>
                  <a:pt x="8962647" y="5658973"/>
                  <a:pt x="8933793" y="5625982"/>
                </a:cubicBezTo>
                <a:cubicBezTo>
                  <a:pt x="8926379" y="5620728"/>
                  <a:pt x="8930218" y="5621358"/>
                  <a:pt x="8926645" y="5616734"/>
                </a:cubicBezTo>
                <a:lnTo>
                  <a:pt x="8924839" y="5615455"/>
                </a:lnTo>
                <a:lnTo>
                  <a:pt x="8923408" y="5621290"/>
                </a:lnTo>
                <a:cubicBezTo>
                  <a:pt x="8921918" y="5622799"/>
                  <a:pt x="8919747" y="5622983"/>
                  <a:pt x="8917120" y="5622284"/>
                </a:cubicBezTo>
                <a:cubicBezTo>
                  <a:pt x="8917120" y="5622284"/>
                  <a:pt x="8911869" y="5620887"/>
                  <a:pt x="8906616" y="5619489"/>
                </a:cubicBezTo>
                <a:cubicBezTo>
                  <a:pt x="8901364" y="5618092"/>
                  <a:pt x="8897932" y="5620225"/>
                  <a:pt x="8897932" y="5620225"/>
                </a:cubicBezTo>
                <a:cubicBezTo>
                  <a:pt x="8892679" y="5618826"/>
                  <a:pt x="8890859" y="5615295"/>
                  <a:pt x="8892474" y="5609629"/>
                </a:cubicBezTo>
                <a:cubicBezTo>
                  <a:pt x="8892474" y="5609629"/>
                  <a:pt x="8901160" y="5608893"/>
                  <a:pt x="8901160" y="5608893"/>
                </a:cubicBezTo>
                <a:cubicBezTo>
                  <a:pt x="8906411" y="5610291"/>
                  <a:pt x="8910351" y="5611339"/>
                  <a:pt x="8914063" y="5611947"/>
                </a:cubicBezTo>
                <a:lnTo>
                  <a:pt x="8920190" y="5612160"/>
                </a:lnTo>
                <a:lnTo>
                  <a:pt x="8911821" y="5606230"/>
                </a:lnTo>
                <a:cubicBezTo>
                  <a:pt x="8914965" y="5602706"/>
                  <a:pt x="8916635" y="5599447"/>
                  <a:pt x="8917697" y="5596215"/>
                </a:cubicBezTo>
                <a:lnTo>
                  <a:pt x="8919804" y="5586901"/>
                </a:lnTo>
                <a:lnTo>
                  <a:pt x="8912423" y="5580364"/>
                </a:lnTo>
                <a:cubicBezTo>
                  <a:pt x="8915990" y="5578146"/>
                  <a:pt x="8921425" y="5570415"/>
                  <a:pt x="8923122" y="5573710"/>
                </a:cubicBezTo>
                <a:lnTo>
                  <a:pt x="8924551" y="5574113"/>
                </a:lnTo>
                <a:lnTo>
                  <a:pt x="8934185" y="5561441"/>
                </a:lnTo>
                <a:cubicBezTo>
                  <a:pt x="8946757" y="5547349"/>
                  <a:pt x="8959628" y="5543401"/>
                  <a:pt x="8971175" y="5544788"/>
                </a:cubicBezTo>
                <a:close/>
                <a:moveTo>
                  <a:pt x="7912788" y="5542854"/>
                </a:moveTo>
                <a:cubicBezTo>
                  <a:pt x="7916887" y="5542024"/>
                  <a:pt x="7920887" y="5542679"/>
                  <a:pt x="7926754" y="5545642"/>
                </a:cubicBezTo>
                <a:cubicBezTo>
                  <a:pt x="7918231" y="5552251"/>
                  <a:pt x="7909971" y="5554900"/>
                  <a:pt x="7898234" y="5548974"/>
                </a:cubicBezTo>
                <a:cubicBezTo>
                  <a:pt x="7904496" y="5545998"/>
                  <a:pt x="7908691" y="5543683"/>
                  <a:pt x="7912788" y="5542854"/>
                </a:cubicBezTo>
                <a:close/>
                <a:moveTo>
                  <a:pt x="8228668" y="5521265"/>
                </a:moveTo>
                <a:cubicBezTo>
                  <a:pt x="8228501" y="5517479"/>
                  <a:pt x="8232355" y="5517655"/>
                  <a:pt x="8232522" y="5521441"/>
                </a:cubicBezTo>
                <a:cubicBezTo>
                  <a:pt x="8240399" y="5525583"/>
                  <a:pt x="8233023" y="5532803"/>
                  <a:pt x="8229338" y="5536414"/>
                </a:cubicBezTo>
                <a:cubicBezTo>
                  <a:pt x="8228835" y="5525052"/>
                  <a:pt x="8224814" y="5521087"/>
                  <a:pt x="8228668" y="5521265"/>
                </a:cubicBezTo>
                <a:close/>
                <a:moveTo>
                  <a:pt x="8654659" y="5519599"/>
                </a:moveTo>
                <a:cubicBezTo>
                  <a:pt x="8661426" y="5520606"/>
                  <a:pt x="8664632" y="5523383"/>
                  <a:pt x="8665612" y="5527265"/>
                </a:cubicBezTo>
                <a:cubicBezTo>
                  <a:pt x="8666591" y="5531147"/>
                  <a:pt x="8665345" y="5536135"/>
                  <a:pt x="8663209" y="5541565"/>
                </a:cubicBezTo>
                <a:cubicBezTo>
                  <a:pt x="8658935" y="5552427"/>
                  <a:pt x="8650389" y="5552303"/>
                  <a:pt x="8650389" y="5552303"/>
                </a:cubicBezTo>
                <a:cubicBezTo>
                  <a:pt x="8636856" y="5550289"/>
                  <a:pt x="8629020" y="5541074"/>
                  <a:pt x="8631869" y="5526553"/>
                </a:cubicBezTo>
                <a:cubicBezTo>
                  <a:pt x="8637567" y="5519353"/>
                  <a:pt x="8646113" y="5519476"/>
                  <a:pt x="8654659" y="5519599"/>
                </a:cubicBezTo>
                <a:close/>
                <a:moveTo>
                  <a:pt x="9216372" y="5497880"/>
                </a:moveTo>
                <a:cubicBezTo>
                  <a:pt x="9227033" y="5499471"/>
                  <a:pt x="9237695" y="5501063"/>
                  <a:pt x="9236931" y="5512015"/>
                </a:cubicBezTo>
                <a:cubicBezTo>
                  <a:pt x="9228743" y="5513559"/>
                  <a:pt x="9228362" y="5519033"/>
                  <a:pt x="9215225" y="5514308"/>
                </a:cubicBezTo>
                <a:cubicBezTo>
                  <a:pt x="9215606" y="5508831"/>
                  <a:pt x="9215989" y="5503356"/>
                  <a:pt x="9216372" y="5497880"/>
                </a:cubicBezTo>
                <a:close/>
                <a:moveTo>
                  <a:pt x="8693222" y="5487073"/>
                </a:moveTo>
                <a:cubicBezTo>
                  <a:pt x="8697755" y="5486807"/>
                  <a:pt x="8702484" y="5487940"/>
                  <a:pt x="8706850" y="5490804"/>
                </a:cubicBezTo>
                <a:cubicBezTo>
                  <a:pt x="8708511" y="5496405"/>
                  <a:pt x="8713666" y="5504297"/>
                  <a:pt x="8713501" y="5513206"/>
                </a:cubicBezTo>
                <a:cubicBezTo>
                  <a:pt x="8700865" y="5527453"/>
                  <a:pt x="8686733" y="5527194"/>
                  <a:pt x="8672765" y="5518022"/>
                </a:cubicBezTo>
                <a:cubicBezTo>
                  <a:pt x="8667775" y="5501222"/>
                  <a:pt x="8679622" y="5487864"/>
                  <a:pt x="8693222" y="5487073"/>
                </a:cubicBezTo>
                <a:close/>
                <a:moveTo>
                  <a:pt x="8172206" y="5467742"/>
                </a:moveTo>
                <a:lnTo>
                  <a:pt x="8157464" y="5478068"/>
                </a:lnTo>
                <a:lnTo>
                  <a:pt x="8155035" y="5478094"/>
                </a:lnTo>
                <a:lnTo>
                  <a:pt x="8160357" y="5483367"/>
                </a:lnTo>
                <a:lnTo>
                  <a:pt x="8166843" y="5495132"/>
                </a:lnTo>
                <a:lnTo>
                  <a:pt x="8172243" y="5489523"/>
                </a:lnTo>
                <a:cubicBezTo>
                  <a:pt x="8174722" y="5486878"/>
                  <a:pt x="8176494" y="5484400"/>
                  <a:pt x="8174847" y="5483420"/>
                </a:cubicBezTo>
                <a:lnTo>
                  <a:pt x="8183414" y="5482085"/>
                </a:lnTo>
                <a:lnTo>
                  <a:pt x="8179572" y="5479474"/>
                </a:lnTo>
                <a:close/>
                <a:moveTo>
                  <a:pt x="7736144" y="5456150"/>
                </a:moveTo>
                <a:lnTo>
                  <a:pt x="7736111" y="5457408"/>
                </a:lnTo>
                <a:lnTo>
                  <a:pt x="7739813" y="5456987"/>
                </a:lnTo>
                <a:close/>
                <a:moveTo>
                  <a:pt x="9214894" y="5429398"/>
                </a:moveTo>
                <a:cubicBezTo>
                  <a:pt x="9241917" y="5439205"/>
                  <a:pt x="9266012" y="5451409"/>
                  <a:pt x="9304751" y="5451620"/>
                </a:cubicBezTo>
                <a:cubicBezTo>
                  <a:pt x="9303998" y="5462886"/>
                  <a:pt x="9317888" y="5462158"/>
                  <a:pt x="9314204" y="5475820"/>
                </a:cubicBezTo>
                <a:cubicBezTo>
                  <a:pt x="9290776" y="5495011"/>
                  <a:pt x="9214808" y="5472058"/>
                  <a:pt x="9214894" y="5429398"/>
                </a:cubicBezTo>
                <a:close/>
                <a:moveTo>
                  <a:pt x="8340606" y="5412550"/>
                </a:moveTo>
                <a:cubicBezTo>
                  <a:pt x="8341878" y="5415819"/>
                  <a:pt x="8340606" y="5412550"/>
                  <a:pt x="8339235" y="5421034"/>
                </a:cubicBezTo>
                <a:cubicBezTo>
                  <a:pt x="8334044" y="5419710"/>
                  <a:pt x="8337962" y="5417764"/>
                  <a:pt x="8340606" y="5412550"/>
                </a:cubicBezTo>
                <a:close/>
                <a:moveTo>
                  <a:pt x="8671724" y="5408944"/>
                </a:moveTo>
                <a:cubicBezTo>
                  <a:pt x="8676885" y="5410386"/>
                  <a:pt x="8681015" y="5414800"/>
                  <a:pt x="8685143" y="5419215"/>
                </a:cubicBezTo>
                <a:cubicBezTo>
                  <a:pt x="8672514" y="5426819"/>
                  <a:pt x="8682231" y="5441047"/>
                  <a:pt x="8664745" y="5441538"/>
                </a:cubicBezTo>
                <a:cubicBezTo>
                  <a:pt x="8657944" y="5438105"/>
                  <a:pt x="8653086" y="5430991"/>
                  <a:pt x="8652113" y="5416519"/>
                </a:cubicBezTo>
                <a:cubicBezTo>
                  <a:pt x="8660371" y="5409036"/>
                  <a:pt x="8666563" y="5407505"/>
                  <a:pt x="8671724" y="5408944"/>
                </a:cubicBezTo>
                <a:close/>
                <a:moveTo>
                  <a:pt x="9050627" y="5408172"/>
                </a:moveTo>
                <a:cubicBezTo>
                  <a:pt x="9054848" y="5407832"/>
                  <a:pt x="9055739" y="5409562"/>
                  <a:pt x="9055603" y="5412502"/>
                </a:cubicBezTo>
                <a:cubicBezTo>
                  <a:pt x="9055470" y="5415441"/>
                  <a:pt x="9054310" y="5419589"/>
                  <a:pt x="9054429" y="5424086"/>
                </a:cubicBezTo>
                <a:lnTo>
                  <a:pt x="9039093" y="5419910"/>
                </a:lnTo>
                <a:cubicBezTo>
                  <a:pt x="9040638" y="5414380"/>
                  <a:pt x="9045514" y="5406779"/>
                  <a:pt x="9050627" y="5408172"/>
                </a:cubicBezTo>
                <a:close/>
                <a:moveTo>
                  <a:pt x="9081731" y="5398083"/>
                </a:moveTo>
                <a:cubicBezTo>
                  <a:pt x="9083471" y="5401462"/>
                  <a:pt x="9086929" y="5399313"/>
                  <a:pt x="9088668" y="5402692"/>
                </a:cubicBezTo>
                <a:cubicBezTo>
                  <a:pt x="9088668" y="5402692"/>
                  <a:pt x="9092137" y="5404997"/>
                  <a:pt x="9095180" y="5409795"/>
                </a:cubicBezTo>
                <a:cubicBezTo>
                  <a:pt x="9096702" y="5412195"/>
                  <a:pt x="9098117" y="5415221"/>
                  <a:pt x="9098937" y="5418890"/>
                </a:cubicBezTo>
                <a:cubicBezTo>
                  <a:pt x="9099759" y="5422563"/>
                  <a:pt x="9099986" y="5426883"/>
                  <a:pt x="9099134" y="5431872"/>
                </a:cubicBezTo>
                <a:cubicBezTo>
                  <a:pt x="9097418" y="5437399"/>
                  <a:pt x="9090526" y="5450605"/>
                  <a:pt x="9088787" y="5447226"/>
                </a:cubicBezTo>
                <a:cubicBezTo>
                  <a:pt x="9083589" y="5445998"/>
                  <a:pt x="9085329" y="5449375"/>
                  <a:pt x="9081873" y="5451525"/>
                </a:cubicBezTo>
                <a:cubicBezTo>
                  <a:pt x="9066280" y="5447836"/>
                  <a:pt x="9057601" y="5439848"/>
                  <a:pt x="9059295" y="5425413"/>
                </a:cubicBezTo>
                <a:cubicBezTo>
                  <a:pt x="9062730" y="5414356"/>
                  <a:pt x="9067879" y="5397772"/>
                  <a:pt x="9081731" y="5398083"/>
                </a:cubicBezTo>
                <a:close/>
                <a:moveTo>
                  <a:pt x="8040217" y="5370654"/>
                </a:moveTo>
                <a:cubicBezTo>
                  <a:pt x="8044925" y="5372426"/>
                  <a:pt x="8049499" y="5376178"/>
                  <a:pt x="8053055" y="5380764"/>
                </a:cubicBezTo>
                <a:cubicBezTo>
                  <a:pt x="8056742" y="5383368"/>
                  <a:pt x="8058388" y="5387641"/>
                  <a:pt x="8058570" y="5392173"/>
                </a:cubicBezTo>
                <a:cubicBezTo>
                  <a:pt x="8058753" y="5396708"/>
                  <a:pt x="8057471" y="5401500"/>
                  <a:pt x="8055300" y="5405147"/>
                </a:cubicBezTo>
                <a:cubicBezTo>
                  <a:pt x="8051219" y="5408482"/>
                  <a:pt x="8051219" y="5408482"/>
                  <a:pt x="8047142" y="5411815"/>
                </a:cubicBezTo>
                <a:cubicBezTo>
                  <a:pt x="8039505" y="5410563"/>
                  <a:pt x="8031608" y="5413272"/>
                  <a:pt x="8024235" y="5408061"/>
                </a:cubicBezTo>
                <a:cubicBezTo>
                  <a:pt x="8017124" y="5398891"/>
                  <a:pt x="8022251" y="5379718"/>
                  <a:pt x="8026592" y="5372424"/>
                </a:cubicBezTo>
                <a:cubicBezTo>
                  <a:pt x="8030674" y="5369090"/>
                  <a:pt x="8035511" y="5368883"/>
                  <a:pt x="8040217" y="5370654"/>
                </a:cubicBezTo>
                <a:close/>
                <a:moveTo>
                  <a:pt x="9029127" y="5367599"/>
                </a:moveTo>
                <a:cubicBezTo>
                  <a:pt x="9034246" y="5368903"/>
                  <a:pt x="9035998" y="5372304"/>
                  <a:pt x="9035998" y="5372304"/>
                </a:cubicBezTo>
                <a:cubicBezTo>
                  <a:pt x="9034510" y="5386692"/>
                  <a:pt x="9027899" y="5399777"/>
                  <a:pt x="9012534" y="5395865"/>
                </a:cubicBezTo>
                <a:cubicBezTo>
                  <a:pt x="9007412" y="5394561"/>
                  <a:pt x="9002291" y="5393257"/>
                  <a:pt x="9005661" y="5391163"/>
                </a:cubicBezTo>
                <a:cubicBezTo>
                  <a:pt x="9003910" y="5387761"/>
                  <a:pt x="9007281" y="5385666"/>
                  <a:pt x="9008902" y="5380171"/>
                </a:cubicBezTo>
                <a:cubicBezTo>
                  <a:pt x="9013891" y="5372582"/>
                  <a:pt x="9024004" y="5366295"/>
                  <a:pt x="9029127" y="5367599"/>
                </a:cubicBezTo>
                <a:close/>
                <a:moveTo>
                  <a:pt x="8304374" y="5325822"/>
                </a:moveTo>
                <a:cubicBezTo>
                  <a:pt x="8308483" y="5341877"/>
                  <a:pt x="8312591" y="5357931"/>
                  <a:pt x="8296826" y="5363953"/>
                </a:cubicBezTo>
                <a:cubicBezTo>
                  <a:pt x="8280266" y="5355593"/>
                  <a:pt x="8280043" y="5332179"/>
                  <a:pt x="8304374" y="5325822"/>
                </a:cubicBezTo>
                <a:close/>
                <a:moveTo>
                  <a:pt x="8089106" y="5324215"/>
                </a:moveTo>
                <a:cubicBezTo>
                  <a:pt x="8121693" y="5333589"/>
                  <a:pt x="8118860" y="5387003"/>
                  <a:pt x="8108961" y="5422913"/>
                </a:cubicBezTo>
                <a:lnTo>
                  <a:pt x="8099841" y="5445537"/>
                </a:lnTo>
                <a:lnTo>
                  <a:pt x="8108322" y="5447372"/>
                </a:lnTo>
                <a:lnTo>
                  <a:pt x="8117992" y="5444372"/>
                </a:lnTo>
                <a:lnTo>
                  <a:pt x="8128595" y="5456687"/>
                </a:lnTo>
                <a:lnTo>
                  <a:pt x="8136239" y="5460924"/>
                </a:lnTo>
                <a:lnTo>
                  <a:pt x="8136406" y="5452728"/>
                </a:lnTo>
                <a:cubicBezTo>
                  <a:pt x="8138498" y="5442157"/>
                  <a:pt x="8144081" y="5431825"/>
                  <a:pt x="8151473" y="5428657"/>
                </a:cubicBezTo>
                <a:lnTo>
                  <a:pt x="8164370" y="5431718"/>
                </a:lnTo>
                <a:lnTo>
                  <a:pt x="8165157" y="5422625"/>
                </a:lnTo>
                <a:lnTo>
                  <a:pt x="8187455" y="5443662"/>
                </a:lnTo>
                <a:lnTo>
                  <a:pt x="8185524" y="5429170"/>
                </a:lnTo>
                <a:cubicBezTo>
                  <a:pt x="8186073" y="5415464"/>
                  <a:pt x="8191072" y="5402088"/>
                  <a:pt x="8199610" y="5397747"/>
                </a:cubicBezTo>
                <a:cubicBezTo>
                  <a:pt x="8210506" y="5399427"/>
                  <a:pt x="8221404" y="5401107"/>
                  <a:pt x="8232300" y="5402785"/>
                </a:cubicBezTo>
                <a:cubicBezTo>
                  <a:pt x="8248436" y="5416413"/>
                  <a:pt x="8251010" y="5437795"/>
                  <a:pt x="8241509" y="5451555"/>
                </a:cubicBezTo>
                <a:cubicBezTo>
                  <a:pt x="8238343" y="5456140"/>
                  <a:pt x="8233834" y="5459881"/>
                  <a:pt x="8228040" y="5462202"/>
                </a:cubicBezTo>
                <a:lnTo>
                  <a:pt x="8214548" y="5462375"/>
                </a:lnTo>
                <a:lnTo>
                  <a:pt x="8235848" y="5475101"/>
                </a:lnTo>
                <a:cubicBezTo>
                  <a:pt x="8229667" y="5485069"/>
                  <a:pt x="8242626" y="5489395"/>
                  <a:pt x="8232618" y="5500493"/>
                </a:cubicBezTo>
                <a:lnTo>
                  <a:pt x="8215539" y="5498611"/>
                </a:lnTo>
                <a:lnTo>
                  <a:pt x="8215501" y="5498805"/>
                </a:lnTo>
                <a:cubicBezTo>
                  <a:pt x="8212610" y="5501206"/>
                  <a:pt x="8207777" y="5503038"/>
                  <a:pt x="8202122" y="5504380"/>
                </a:cubicBezTo>
                <a:cubicBezTo>
                  <a:pt x="8191276" y="5509697"/>
                  <a:pt x="8182792" y="5511710"/>
                  <a:pt x="8176671" y="5510419"/>
                </a:cubicBezTo>
                <a:lnTo>
                  <a:pt x="8172375" y="5505167"/>
                </a:lnTo>
                <a:lnTo>
                  <a:pt x="8174356" y="5508762"/>
                </a:lnTo>
                <a:lnTo>
                  <a:pt x="8176366" y="5518652"/>
                </a:lnTo>
                <a:lnTo>
                  <a:pt x="8201159" y="5520275"/>
                </a:lnTo>
                <a:cubicBezTo>
                  <a:pt x="8227450" y="5529605"/>
                  <a:pt x="8227561" y="5556519"/>
                  <a:pt x="8236151" y="5571571"/>
                </a:cubicBezTo>
                <a:lnTo>
                  <a:pt x="8274255" y="5574659"/>
                </a:lnTo>
                <a:lnTo>
                  <a:pt x="8279630" y="5553271"/>
                </a:lnTo>
                <a:cubicBezTo>
                  <a:pt x="8292638" y="5521625"/>
                  <a:pt x="8319371" y="5494200"/>
                  <a:pt x="8353698" y="5481859"/>
                </a:cubicBezTo>
                <a:cubicBezTo>
                  <a:pt x="8356801" y="5486231"/>
                  <a:pt x="8359903" y="5490604"/>
                  <a:pt x="8364343" y="5486899"/>
                </a:cubicBezTo>
                <a:cubicBezTo>
                  <a:pt x="8369940" y="5493540"/>
                  <a:pt x="8374191" y="5501090"/>
                  <a:pt x="8377208" y="5509235"/>
                </a:cubicBezTo>
                <a:cubicBezTo>
                  <a:pt x="8382488" y="5523488"/>
                  <a:pt x="8383987" y="5539566"/>
                  <a:pt x="8382301" y="5555802"/>
                </a:cubicBezTo>
                <a:lnTo>
                  <a:pt x="8373868" y="5584398"/>
                </a:lnTo>
                <a:lnTo>
                  <a:pt x="8379469" y="5585558"/>
                </a:lnTo>
                <a:cubicBezTo>
                  <a:pt x="8391054" y="5590643"/>
                  <a:pt x="8400682" y="5598607"/>
                  <a:pt x="8407841" y="5611152"/>
                </a:cubicBezTo>
                <a:cubicBezTo>
                  <a:pt x="8403691" y="5639508"/>
                  <a:pt x="8384055" y="5646667"/>
                  <a:pt x="8358109" y="5645737"/>
                </a:cubicBezTo>
                <a:lnTo>
                  <a:pt x="8336682" y="5642801"/>
                </a:lnTo>
                <a:lnTo>
                  <a:pt x="8309530" y="5655557"/>
                </a:lnTo>
                <a:lnTo>
                  <a:pt x="8317360" y="5661421"/>
                </a:lnTo>
                <a:cubicBezTo>
                  <a:pt x="8317360" y="5661421"/>
                  <a:pt x="8317360" y="5661421"/>
                  <a:pt x="8314025" y="5659433"/>
                </a:cubicBezTo>
                <a:cubicBezTo>
                  <a:pt x="8314025" y="5659433"/>
                  <a:pt x="8317360" y="5661421"/>
                  <a:pt x="8315084" y="5664603"/>
                </a:cubicBezTo>
                <a:lnTo>
                  <a:pt x="8300047" y="5660012"/>
                </a:lnTo>
                <a:lnTo>
                  <a:pt x="8297216" y="5661342"/>
                </a:lnTo>
                <a:lnTo>
                  <a:pt x="8295596" y="5658653"/>
                </a:lnTo>
                <a:lnTo>
                  <a:pt x="8281894" y="5654470"/>
                </a:lnTo>
                <a:lnTo>
                  <a:pt x="8277166" y="5651625"/>
                </a:lnTo>
                <a:lnTo>
                  <a:pt x="8283191" y="5669592"/>
                </a:lnTo>
                <a:cubicBezTo>
                  <a:pt x="8297303" y="5709910"/>
                  <a:pt x="8310102" y="5754604"/>
                  <a:pt x="8271094" y="5775321"/>
                </a:cubicBezTo>
                <a:cubicBezTo>
                  <a:pt x="8235448" y="5748486"/>
                  <a:pt x="8207340" y="5711109"/>
                  <a:pt x="8188917" y="5666951"/>
                </a:cubicBezTo>
                <a:lnTo>
                  <a:pt x="8171725" y="5606352"/>
                </a:lnTo>
                <a:lnTo>
                  <a:pt x="8166363" y="5609290"/>
                </a:lnTo>
                <a:cubicBezTo>
                  <a:pt x="8162797" y="5604898"/>
                  <a:pt x="8159740" y="5596238"/>
                  <a:pt x="8159187" y="5586582"/>
                </a:cubicBezTo>
                <a:lnTo>
                  <a:pt x="8165403" y="5563845"/>
                </a:lnTo>
                <a:lnTo>
                  <a:pt x="8134541" y="5572683"/>
                </a:lnTo>
                <a:cubicBezTo>
                  <a:pt x="8121172" y="5573461"/>
                  <a:pt x="8108504" y="5571223"/>
                  <a:pt x="8096999" y="5566528"/>
                </a:cubicBezTo>
                <a:cubicBezTo>
                  <a:pt x="8087413" y="5562617"/>
                  <a:pt x="8078635" y="5557002"/>
                  <a:pt x="8070932" y="5550010"/>
                </a:cubicBezTo>
                <a:lnTo>
                  <a:pt x="8051719" y="5525738"/>
                </a:lnTo>
                <a:lnTo>
                  <a:pt x="8025630" y="5543853"/>
                </a:lnTo>
                <a:lnTo>
                  <a:pt x="8014532" y="5562849"/>
                </a:lnTo>
                <a:cubicBezTo>
                  <a:pt x="7994874" y="5588507"/>
                  <a:pt x="7964920" y="5608545"/>
                  <a:pt x="7942616" y="5598729"/>
                </a:cubicBezTo>
                <a:lnTo>
                  <a:pt x="7960475" y="5579745"/>
                </a:lnTo>
                <a:lnTo>
                  <a:pt x="7958364" y="5580741"/>
                </a:lnTo>
                <a:cubicBezTo>
                  <a:pt x="7943583" y="5588213"/>
                  <a:pt x="7928747" y="5596726"/>
                  <a:pt x="7913907" y="5607822"/>
                </a:cubicBezTo>
                <a:cubicBezTo>
                  <a:pt x="7901665" y="5548230"/>
                  <a:pt x="7978323" y="5499507"/>
                  <a:pt x="8038233" y="5492311"/>
                </a:cubicBezTo>
                <a:lnTo>
                  <a:pt x="8039675" y="5492534"/>
                </a:lnTo>
                <a:lnTo>
                  <a:pt x="8037867" y="5458755"/>
                </a:lnTo>
                <a:cubicBezTo>
                  <a:pt x="8043150" y="5456839"/>
                  <a:pt x="8048433" y="5454925"/>
                  <a:pt x="8046971" y="5449602"/>
                </a:cubicBezTo>
                <a:cubicBezTo>
                  <a:pt x="8059576" y="5443937"/>
                  <a:pt x="8072735" y="5441772"/>
                  <a:pt x="8085660" y="5442472"/>
                </a:cubicBezTo>
                <a:lnTo>
                  <a:pt x="8096403" y="5444794"/>
                </a:lnTo>
                <a:lnTo>
                  <a:pt x="8090841" y="5420474"/>
                </a:lnTo>
                <a:cubicBezTo>
                  <a:pt x="8084103" y="5387422"/>
                  <a:pt x="8079302" y="5348276"/>
                  <a:pt x="8089106" y="5324215"/>
                </a:cubicBezTo>
                <a:close/>
                <a:moveTo>
                  <a:pt x="8064799" y="5320804"/>
                </a:moveTo>
                <a:cubicBezTo>
                  <a:pt x="8066908" y="5321707"/>
                  <a:pt x="8069161" y="5323630"/>
                  <a:pt x="8071413" y="5325553"/>
                </a:cubicBezTo>
                <a:cubicBezTo>
                  <a:pt x="8075917" y="5329398"/>
                  <a:pt x="8080421" y="5333242"/>
                  <a:pt x="8084927" y="5337087"/>
                </a:cubicBezTo>
                <a:cubicBezTo>
                  <a:pt x="8084927" y="5337087"/>
                  <a:pt x="8084927" y="5337087"/>
                  <a:pt x="8059042" y="5322169"/>
                </a:cubicBezTo>
                <a:cubicBezTo>
                  <a:pt x="8060722" y="5320015"/>
                  <a:pt x="8062689" y="5319899"/>
                  <a:pt x="8064799" y="5320804"/>
                </a:cubicBezTo>
                <a:close/>
                <a:moveTo>
                  <a:pt x="8726292" y="5318564"/>
                </a:moveTo>
                <a:cubicBezTo>
                  <a:pt x="8730531" y="5320251"/>
                  <a:pt x="8735946" y="5326100"/>
                  <a:pt x="8746775" y="5337798"/>
                </a:cubicBezTo>
                <a:cubicBezTo>
                  <a:pt x="8750341" y="5342354"/>
                  <a:pt x="8752886" y="5347730"/>
                  <a:pt x="8753963" y="5353364"/>
                </a:cubicBezTo>
                <a:cubicBezTo>
                  <a:pt x="8755040" y="5358999"/>
                  <a:pt x="8754651" y="5364891"/>
                  <a:pt x="8752347" y="5370467"/>
                </a:cubicBezTo>
                <a:cubicBezTo>
                  <a:pt x="8755654" y="5378948"/>
                  <a:pt x="8754873" y="5390729"/>
                  <a:pt x="8750528" y="5397956"/>
                </a:cubicBezTo>
                <a:cubicBezTo>
                  <a:pt x="8742356" y="5404555"/>
                  <a:pt x="8734702" y="5403302"/>
                  <a:pt x="8731137" y="5398748"/>
                </a:cubicBezTo>
                <a:cubicBezTo>
                  <a:pt x="8698521" y="5365618"/>
                  <a:pt x="8716165" y="5332784"/>
                  <a:pt x="8712859" y="5324302"/>
                </a:cubicBezTo>
                <a:cubicBezTo>
                  <a:pt x="8718987" y="5319352"/>
                  <a:pt x="8722053" y="5316877"/>
                  <a:pt x="8726292" y="5318564"/>
                </a:cubicBezTo>
                <a:close/>
                <a:moveTo>
                  <a:pt x="8240567" y="5310488"/>
                </a:moveTo>
                <a:cubicBezTo>
                  <a:pt x="8250489" y="5313139"/>
                  <a:pt x="8259524" y="5317888"/>
                  <a:pt x="8268559" y="5322636"/>
                </a:cubicBezTo>
                <a:cubicBezTo>
                  <a:pt x="8279693" y="5374614"/>
                  <a:pt x="8230322" y="5352086"/>
                  <a:pt x="8203297" y="5350699"/>
                </a:cubicBezTo>
                <a:cubicBezTo>
                  <a:pt x="8199585" y="5333373"/>
                  <a:pt x="8200151" y="5327690"/>
                  <a:pt x="8207250" y="5310919"/>
                </a:cubicBezTo>
                <a:cubicBezTo>
                  <a:pt x="8219835" y="5307282"/>
                  <a:pt x="8230645" y="5307836"/>
                  <a:pt x="8240567" y="5310488"/>
                </a:cubicBezTo>
                <a:close/>
                <a:moveTo>
                  <a:pt x="7933877" y="5304762"/>
                </a:moveTo>
                <a:cubicBezTo>
                  <a:pt x="7937245" y="5305824"/>
                  <a:pt x="7940028" y="5308317"/>
                  <a:pt x="7941839" y="5310651"/>
                </a:cubicBezTo>
                <a:cubicBezTo>
                  <a:pt x="7947537" y="5313624"/>
                  <a:pt x="7950121" y="5319140"/>
                  <a:pt x="7950692" y="5325347"/>
                </a:cubicBezTo>
                <a:lnTo>
                  <a:pt x="7949927" y="5329832"/>
                </a:lnTo>
                <a:lnTo>
                  <a:pt x="7952809" y="5326769"/>
                </a:lnTo>
                <a:cubicBezTo>
                  <a:pt x="7957502" y="5324973"/>
                  <a:pt x="7963071" y="5324877"/>
                  <a:pt x="7968228" y="5326162"/>
                </a:cubicBezTo>
                <a:cubicBezTo>
                  <a:pt x="7972508" y="5325743"/>
                  <a:pt x="7975962" y="5328085"/>
                  <a:pt x="7978357" y="5331645"/>
                </a:cubicBezTo>
                <a:cubicBezTo>
                  <a:pt x="7980753" y="5335205"/>
                  <a:pt x="7982089" y="5339984"/>
                  <a:pt x="7982139" y="5344441"/>
                </a:cubicBezTo>
                <a:cubicBezTo>
                  <a:pt x="7980484" y="5349958"/>
                  <a:pt x="7980484" y="5349958"/>
                  <a:pt x="7978831" y="5355473"/>
                </a:cubicBezTo>
                <a:cubicBezTo>
                  <a:pt x="7972021" y="5359706"/>
                  <a:pt x="7966962" y="5367339"/>
                  <a:pt x="7958402" y="5368173"/>
                </a:cubicBezTo>
                <a:cubicBezTo>
                  <a:pt x="7953246" y="5366890"/>
                  <a:pt x="7949331" y="5361469"/>
                  <a:pt x="7946692" y="5355256"/>
                </a:cubicBezTo>
                <a:lnTo>
                  <a:pt x="7942799" y="5338253"/>
                </a:lnTo>
                <a:lnTo>
                  <a:pt x="7939971" y="5338873"/>
                </a:lnTo>
                <a:cubicBezTo>
                  <a:pt x="7939971" y="5338873"/>
                  <a:pt x="7943860" y="5339511"/>
                  <a:pt x="7939704" y="5342905"/>
                </a:cubicBezTo>
                <a:lnTo>
                  <a:pt x="7937751" y="5341525"/>
                </a:lnTo>
                <a:lnTo>
                  <a:pt x="7938178" y="5343734"/>
                </a:lnTo>
                <a:cubicBezTo>
                  <a:pt x="7938744" y="5351562"/>
                  <a:pt x="7938341" y="5357883"/>
                  <a:pt x="7936970" y="5358565"/>
                </a:cubicBezTo>
                <a:cubicBezTo>
                  <a:pt x="7938389" y="5362211"/>
                  <a:pt x="7934733" y="5364029"/>
                  <a:pt x="7936151" y="5367677"/>
                </a:cubicBezTo>
                <a:cubicBezTo>
                  <a:pt x="7936151" y="5367677"/>
                  <a:pt x="7937571" y="5371323"/>
                  <a:pt x="7935335" y="5376787"/>
                </a:cubicBezTo>
                <a:cubicBezTo>
                  <a:pt x="7933098" y="5382251"/>
                  <a:pt x="7930860" y="5387715"/>
                  <a:pt x="7922129" y="5387700"/>
                </a:cubicBezTo>
                <a:cubicBezTo>
                  <a:pt x="7921743" y="5353072"/>
                  <a:pt x="7916066" y="5338482"/>
                  <a:pt x="7918518" y="5311149"/>
                </a:cubicBezTo>
                <a:lnTo>
                  <a:pt x="7922531" y="5311157"/>
                </a:lnTo>
                <a:lnTo>
                  <a:pt x="7922396" y="5307465"/>
                </a:lnTo>
                <a:cubicBezTo>
                  <a:pt x="7926552" y="5304073"/>
                  <a:pt x="7930507" y="5303701"/>
                  <a:pt x="7933877" y="5304762"/>
                </a:cubicBezTo>
                <a:close/>
                <a:moveTo>
                  <a:pt x="8000452" y="5304757"/>
                </a:moveTo>
                <a:cubicBezTo>
                  <a:pt x="8010460" y="5308454"/>
                  <a:pt x="8019054" y="5308517"/>
                  <a:pt x="8024059" y="5310365"/>
                </a:cubicBezTo>
                <a:cubicBezTo>
                  <a:pt x="8022531" y="5328462"/>
                  <a:pt x="8013171" y="5337445"/>
                  <a:pt x="7998159" y="5331902"/>
                </a:cubicBezTo>
                <a:cubicBezTo>
                  <a:pt x="8002514" y="5321069"/>
                  <a:pt x="7996096" y="5315589"/>
                  <a:pt x="8000452" y="5304757"/>
                </a:cubicBezTo>
                <a:close/>
                <a:moveTo>
                  <a:pt x="7921297" y="5299507"/>
                </a:moveTo>
                <a:cubicBezTo>
                  <a:pt x="7917797" y="5307341"/>
                  <a:pt x="7914120" y="5311171"/>
                  <a:pt x="7906411" y="5310817"/>
                </a:cubicBezTo>
                <a:cubicBezTo>
                  <a:pt x="7910088" y="5306987"/>
                  <a:pt x="7913412" y="5295148"/>
                  <a:pt x="7921297" y="5299507"/>
                </a:cubicBezTo>
                <a:close/>
                <a:moveTo>
                  <a:pt x="8173582" y="5286522"/>
                </a:moveTo>
                <a:cubicBezTo>
                  <a:pt x="8177533" y="5284340"/>
                  <a:pt x="8179210" y="5285338"/>
                  <a:pt x="8180452" y="5287780"/>
                </a:cubicBezTo>
                <a:cubicBezTo>
                  <a:pt x="8181695" y="5290221"/>
                  <a:pt x="8182503" y="5294105"/>
                  <a:pt x="8184717" y="5297693"/>
                </a:cubicBezTo>
                <a:lnTo>
                  <a:pt x="8167833" y="5301246"/>
                </a:lnTo>
                <a:cubicBezTo>
                  <a:pt x="8166756" y="5296067"/>
                  <a:pt x="8167954" y="5287706"/>
                  <a:pt x="8173582" y="5286522"/>
                </a:cubicBezTo>
                <a:close/>
                <a:moveTo>
                  <a:pt x="8089883" y="5270928"/>
                </a:moveTo>
                <a:cubicBezTo>
                  <a:pt x="8095872" y="5291998"/>
                  <a:pt x="8071269" y="5310980"/>
                  <a:pt x="8053769" y="5306346"/>
                </a:cubicBezTo>
                <a:cubicBezTo>
                  <a:pt x="8047934" y="5304804"/>
                  <a:pt x="8042889" y="5300634"/>
                  <a:pt x="8040029" y="5293045"/>
                </a:cubicBezTo>
                <a:cubicBezTo>
                  <a:pt x="8044252" y="5268393"/>
                  <a:pt x="8066811" y="5278633"/>
                  <a:pt x="8089883" y="5270928"/>
                </a:cubicBezTo>
                <a:close/>
                <a:moveTo>
                  <a:pt x="9991102" y="5269182"/>
                </a:moveTo>
                <a:cubicBezTo>
                  <a:pt x="10003299" y="5267692"/>
                  <a:pt x="10015449" y="5267822"/>
                  <a:pt x="10026997" y="5269919"/>
                </a:cubicBezTo>
                <a:cubicBezTo>
                  <a:pt x="10051950" y="5362011"/>
                  <a:pt x="9972046" y="5391285"/>
                  <a:pt x="9919092" y="5419415"/>
                </a:cubicBezTo>
                <a:cubicBezTo>
                  <a:pt x="9818073" y="5369367"/>
                  <a:pt x="9905724" y="5279601"/>
                  <a:pt x="9991102" y="5269182"/>
                </a:cubicBezTo>
                <a:close/>
                <a:moveTo>
                  <a:pt x="8415255" y="5267023"/>
                </a:moveTo>
                <a:cubicBezTo>
                  <a:pt x="8418053" y="5274214"/>
                  <a:pt x="8424443" y="5279623"/>
                  <a:pt x="8427240" y="5286814"/>
                </a:cubicBezTo>
                <a:lnTo>
                  <a:pt x="8426128" y="5289800"/>
                </a:lnTo>
                <a:lnTo>
                  <a:pt x="8428592" y="5287100"/>
                </a:lnTo>
                <a:cubicBezTo>
                  <a:pt x="8438461" y="5290728"/>
                  <a:pt x="8446020" y="5296569"/>
                  <a:pt x="8450210" y="5304616"/>
                </a:cubicBezTo>
                <a:cubicBezTo>
                  <a:pt x="8454400" y="5312664"/>
                  <a:pt x="8455217" y="5322919"/>
                  <a:pt x="8451606" y="5335377"/>
                </a:cubicBezTo>
                <a:cubicBezTo>
                  <a:pt x="8435275" y="5347753"/>
                  <a:pt x="8416299" y="5331591"/>
                  <a:pt x="8405038" y="5324390"/>
                </a:cubicBezTo>
                <a:lnTo>
                  <a:pt x="8408176" y="5317425"/>
                </a:lnTo>
                <a:lnTo>
                  <a:pt x="8399618" y="5318035"/>
                </a:lnTo>
                <a:cubicBezTo>
                  <a:pt x="8395781" y="5317460"/>
                  <a:pt x="8391589" y="5316324"/>
                  <a:pt x="8386949" y="5315413"/>
                </a:cubicBezTo>
                <a:cubicBezTo>
                  <a:pt x="8387742" y="5306437"/>
                  <a:pt x="8379952" y="5297434"/>
                  <a:pt x="8384337" y="5286674"/>
                </a:cubicBezTo>
                <a:cubicBezTo>
                  <a:pt x="8384337" y="5286674"/>
                  <a:pt x="8386527" y="5281295"/>
                  <a:pt x="8393709" y="5277727"/>
                </a:cubicBezTo>
                <a:cubicBezTo>
                  <a:pt x="8401684" y="5265184"/>
                  <a:pt x="8416654" y="5270621"/>
                  <a:pt x="8416654" y="5270621"/>
                </a:cubicBezTo>
                <a:cubicBezTo>
                  <a:pt x="8416654" y="5270621"/>
                  <a:pt x="8416654" y="5270621"/>
                  <a:pt x="8415255" y="5267023"/>
                </a:cubicBezTo>
                <a:close/>
                <a:moveTo>
                  <a:pt x="8199159" y="5264286"/>
                </a:moveTo>
                <a:cubicBezTo>
                  <a:pt x="8202434" y="5266237"/>
                  <a:pt x="8204796" y="5262934"/>
                  <a:pt x="8208069" y="5264883"/>
                </a:cubicBezTo>
                <a:cubicBezTo>
                  <a:pt x="8208069" y="5264883"/>
                  <a:pt x="8212523" y="5265181"/>
                  <a:pt x="8217729" y="5267693"/>
                </a:cubicBezTo>
                <a:cubicBezTo>
                  <a:pt x="8222935" y="5270205"/>
                  <a:pt x="8228889" y="5274930"/>
                  <a:pt x="8231891" y="5283786"/>
                </a:cubicBezTo>
                <a:cubicBezTo>
                  <a:pt x="8232346" y="5286413"/>
                  <a:pt x="8232437" y="5291181"/>
                  <a:pt x="8232007" y="5295046"/>
                </a:cubicBezTo>
                <a:cubicBezTo>
                  <a:pt x="8231576" y="5298911"/>
                  <a:pt x="8230622" y="5301877"/>
                  <a:pt x="8228986" y="5300903"/>
                </a:cubicBezTo>
                <a:cubicBezTo>
                  <a:pt x="8223350" y="5302256"/>
                  <a:pt x="8226623" y="5304206"/>
                  <a:pt x="8224261" y="5307511"/>
                </a:cubicBezTo>
                <a:cubicBezTo>
                  <a:pt x="8207352" y="5311571"/>
                  <a:pt x="8195171" y="5309026"/>
                  <a:pt x="8190077" y="5296568"/>
                </a:cubicBezTo>
                <a:cubicBezTo>
                  <a:pt x="8188256" y="5286060"/>
                  <a:pt x="8185524" y="5270298"/>
                  <a:pt x="8199159" y="5264286"/>
                </a:cubicBezTo>
                <a:close/>
                <a:moveTo>
                  <a:pt x="8133692" y="5263382"/>
                </a:moveTo>
                <a:cubicBezTo>
                  <a:pt x="8139288" y="5262121"/>
                  <a:pt x="8142581" y="5264085"/>
                  <a:pt x="8142581" y="5264085"/>
                </a:cubicBezTo>
                <a:cubicBezTo>
                  <a:pt x="8145217" y="5270247"/>
                  <a:pt x="8146454" y="5276727"/>
                  <a:pt x="8144933" y="5282137"/>
                </a:cubicBezTo>
                <a:cubicBezTo>
                  <a:pt x="8143411" y="5287548"/>
                  <a:pt x="8139132" y="5291888"/>
                  <a:pt x="8130737" y="5293778"/>
                </a:cubicBezTo>
                <a:cubicBezTo>
                  <a:pt x="8125140" y="5295039"/>
                  <a:pt x="8119544" y="5296298"/>
                  <a:pt x="8121848" y="5293076"/>
                </a:cubicBezTo>
                <a:cubicBezTo>
                  <a:pt x="8118554" y="5291115"/>
                  <a:pt x="8120858" y="5287893"/>
                  <a:pt x="8119869" y="5282709"/>
                </a:cubicBezTo>
                <a:cubicBezTo>
                  <a:pt x="8121183" y="5274305"/>
                  <a:pt x="8128094" y="5264640"/>
                  <a:pt x="8133692" y="5263382"/>
                </a:cubicBezTo>
                <a:close/>
                <a:moveTo>
                  <a:pt x="7824402" y="5234493"/>
                </a:moveTo>
                <a:cubicBezTo>
                  <a:pt x="7834869" y="5236207"/>
                  <a:pt x="7845146" y="5240744"/>
                  <a:pt x="7852215" y="5244185"/>
                </a:cubicBezTo>
                <a:lnTo>
                  <a:pt x="7860146" y="5247953"/>
                </a:lnTo>
                <a:lnTo>
                  <a:pt x="7860406" y="5244038"/>
                </a:lnTo>
                <a:lnTo>
                  <a:pt x="7864240" y="5248944"/>
                </a:lnTo>
                <a:lnTo>
                  <a:pt x="7865024" y="5249075"/>
                </a:lnTo>
                <a:cubicBezTo>
                  <a:pt x="7864758" y="5253087"/>
                  <a:pt x="7868609" y="5253719"/>
                  <a:pt x="7868874" y="5249704"/>
                </a:cubicBezTo>
                <a:cubicBezTo>
                  <a:pt x="7874381" y="5254663"/>
                  <a:pt x="7878994" y="5258464"/>
                  <a:pt x="7881201" y="5261868"/>
                </a:cubicBezTo>
                <a:cubicBezTo>
                  <a:pt x="7883409" y="5265274"/>
                  <a:pt x="7883208" y="5268284"/>
                  <a:pt x="7879093" y="5271668"/>
                </a:cubicBezTo>
                <a:cubicBezTo>
                  <a:pt x="7874714" y="5279064"/>
                  <a:pt x="7867281" y="5273788"/>
                  <a:pt x="7859051" y="5280556"/>
                </a:cubicBezTo>
                <a:cubicBezTo>
                  <a:pt x="7854322" y="5285867"/>
                  <a:pt x="7855471" y="5293285"/>
                  <a:pt x="7857427" y="5301973"/>
                </a:cubicBezTo>
                <a:lnTo>
                  <a:pt x="7858050" y="5307626"/>
                </a:lnTo>
                <a:lnTo>
                  <a:pt x="7858674" y="5307651"/>
                </a:lnTo>
                <a:cubicBezTo>
                  <a:pt x="7866695" y="5310135"/>
                  <a:pt x="7873408" y="5316418"/>
                  <a:pt x="7877306" y="5323684"/>
                </a:cubicBezTo>
                <a:cubicBezTo>
                  <a:pt x="7883159" y="5334585"/>
                  <a:pt x="7882678" y="5347704"/>
                  <a:pt x="7870780" y="5353568"/>
                </a:cubicBezTo>
                <a:lnTo>
                  <a:pt x="7859423" y="5355780"/>
                </a:lnTo>
                <a:lnTo>
                  <a:pt x="7864509" y="5369012"/>
                </a:lnTo>
                <a:cubicBezTo>
                  <a:pt x="7862726" y="5365551"/>
                  <a:pt x="7862726" y="5365551"/>
                  <a:pt x="7862726" y="5365551"/>
                </a:cubicBezTo>
                <a:cubicBezTo>
                  <a:pt x="7857477" y="5364244"/>
                  <a:pt x="7859260" y="5367706"/>
                  <a:pt x="7855791" y="5369861"/>
                </a:cubicBezTo>
                <a:cubicBezTo>
                  <a:pt x="7855791" y="5369861"/>
                  <a:pt x="7859260" y="5367706"/>
                  <a:pt x="7857575" y="5373323"/>
                </a:cubicBezTo>
                <a:cubicBezTo>
                  <a:pt x="7855791" y="5369861"/>
                  <a:pt x="7852324" y="5372018"/>
                  <a:pt x="7848855" y="5374174"/>
                </a:cubicBezTo>
                <a:cubicBezTo>
                  <a:pt x="7838355" y="5371562"/>
                  <a:pt x="7826071" y="5365490"/>
                  <a:pt x="7825973" y="5356411"/>
                </a:cubicBezTo>
                <a:lnTo>
                  <a:pt x="7832042" y="5348721"/>
                </a:lnTo>
                <a:lnTo>
                  <a:pt x="7821689" y="5348044"/>
                </a:lnTo>
                <a:cubicBezTo>
                  <a:pt x="7818161" y="5347149"/>
                  <a:pt x="7814877" y="5345343"/>
                  <a:pt x="7812188" y="5341859"/>
                </a:cubicBezTo>
                <a:lnTo>
                  <a:pt x="7799968" y="5326617"/>
                </a:lnTo>
                <a:lnTo>
                  <a:pt x="7795203" y="5334199"/>
                </a:lnTo>
                <a:cubicBezTo>
                  <a:pt x="7792684" y="5337114"/>
                  <a:pt x="7789714" y="5339114"/>
                  <a:pt x="7785836" y="5339284"/>
                </a:cubicBezTo>
                <a:cubicBezTo>
                  <a:pt x="7783251" y="5339397"/>
                  <a:pt x="7780263" y="5338697"/>
                  <a:pt x="7776738" y="5336912"/>
                </a:cubicBezTo>
                <a:cubicBezTo>
                  <a:pt x="7776738" y="5336912"/>
                  <a:pt x="7776738" y="5336912"/>
                  <a:pt x="7775762" y="5333169"/>
                </a:cubicBezTo>
                <a:cubicBezTo>
                  <a:pt x="7773813" y="5325680"/>
                  <a:pt x="7772841" y="5321937"/>
                  <a:pt x="7771866" y="5318193"/>
                </a:cubicBezTo>
                <a:cubicBezTo>
                  <a:pt x="7773243" y="5315639"/>
                  <a:pt x="7776240" y="5311469"/>
                  <a:pt x="7779478" y="5308231"/>
                </a:cubicBezTo>
                <a:lnTo>
                  <a:pt x="7787933" y="5304182"/>
                </a:lnTo>
                <a:lnTo>
                  <a:pt x="7786289" y="5299574"/>
                </a:lnTo>
                <a:cubicBezTo>
                  <a:pt x="7785543" y="5288800"/>
                  <a:pt x="7791019" y="5279553"/>
                  <a:pt x="7797723" y="5266451"/>
                </a:cubicBezTo>
                <a:cubicBezTo>
                  <a:pt x="7797457" y="5270464"/>
                  <a:pt x="7801572" y="5267080"/>
                  <a:pt x="7801572" y="5267080"/>
                </a:cubicBezTo>
                <a:cubicBezTo>
                  <a:pt x="7809801" y="5260315"/>
                  <a:pt x="7786974" y="5252515"/>
                  <a:pt x="7795467" y="5241734"/>
                </a:cubicBezTo>
                <a:cubicBezTo>
                  <a:pt x="7803284" y="5233885"/>
                  <a:pt x="7813937" y="5232778"/>
                  <a:pt x="7824402" y="5234493"/>
                </a:cubicBezTo>
                <a:close/>
                <a:moveTo>
                  <a:pt x="7914578" y="5223512"/>
                </a:moveTo>
                <a:cubicBezTo>
                  <a:pt x="7932723" y="5220844"/>
                  <a:pt x="7949023" y="5238752"/>
                  <a:pt x="7950205" y="5256052"/>
                </a:cubicBezTo>
                <a:cubicBezTo>
                  <a:pt x="7950731" y="5263742"/>
                  <a:pt x="7948269" y="5271309"/>
                  <a:pt x="7941655" y="5276897"/>
                </a:cubicBezTo>
                <a:cubicBezTo>
                  <a:pt x="7919336" y="5267652"/>
                  <a:pt x="7892694" y="5261473"/>
                  <a:pt x="7896314" y="5233823"/>
                </a:cubicBezTo>
                <a:cubicBezTo>
                  <a:pt x="7902280" y="5227578"/>
                  <a:pt x="7908531" y="5224400"/>
                  <a:pt x="7914578" y="5223512"/>
                </a:cubicBezTo>
                <a:close/>
                <a:moveTo>
                  <a:pt x="8332476" y="5200547"/>
                </a:moveTo>
                <a:cubicBezTo>
                  <a:pt x="8337859" y="5199969"/>
                  <a:pt x="8343082" y="5200351"/>
                  <a:pt x="8347721" y="5201292"/>
                </a:cubicBezTo>
                <a:cubicBezTo>
                  <a:pt x="8346093" y="5205347"/>
                  <a:pt x="8371383" y="5210639"/>
                  <a:pt x="8378917" y="5232056"/>
                </a:cubicBezTo>
                <a:cubicBezTo>
                  <a:pt x="8381429" y="5239196"/>
                  <a:pt x="8381966" y="5248127"/>
                  <a:pt x="8378876" y="5259401"/>
                </a:cubicBezTo>
                <a:cubicBezTo>
                  <a:pt x="8371612" y="5284654"/>
                  <a:pt x="8355776" y="5309833"/>
                  <a:pt x="8317254" y="5298672"/>
                </a:cubicBezTo>
                <a:cubicBezTo>
                  <a:pt x="8308681" y="5298601"/>
                  <a:pt x="8312262" y="5296823"/>
                  <a:pt x="8307269" y="5294974"/>
                </a:cubicBezTo>
                <a:cubicBezTo>
                  <a:pt x="8302279" y="5293126"/>
                  <a:pt x="8293706" y="5293056"/>
                  <a:pt x="8290125" y="5294835"/>
                </a:cubicBezTo>
                <a:cubicBezTo>
                  <a:pt x="8295221" y="5274989"/>
                  <a:pt x="8281656" y="5273069"/>
                  <a:pt x="8291088" y="5242412"/>
                </a:cubicBezTo>
                <a:cubicBezTo>
                  <a:pt x="8298731" y="5212645"/>
                  <a:pt x="8316327" y="5202280"/>
                  <a:pt x="8332476" y="5200547"/>
                </a:cubicBezTo>
                <a:close/>
                <a:moveTo>
                  <a:pt x="7951187" y="5175855"/>
                </a:moveTo>
                <a:cubicBezTo>
                  <a:pt x="7953541" y="5177059"/>
                  <a:pt x="7955650" y="5177321"/>
                  <a:pt x="7956950" y="5178395"/>
                </a:cubicBezTo>
                <a:cubicBezTo>
                  <a:pt x="7958250" y="5179471"/>
                  <a:pt x="7958741" y="5181358"/>
                  <a:pt x="7957860" y="5185815"/>
                </a:cubicBezTo>
                <a:cubicBezTo>
                  <a:pt x="7958842" y="5189589"/>
                  <a:pt x="7956098" y="5194730"/>
                  <a:pt x="7957079" y="5198505"/>
                </a:cubicBezTo>
                <a:cubicBezTo>
                  <a:pt x="7957079" y="5198505"/>
                  <a:pt x="7954530" y="5200471"/>
                  <a:pt x="7951392" y="5202136"/>
                </a:cubicBezTo>
                <a:cubicBezTo>
                  <a:pt x="7948255" y="5203802"/>
                  <a:pt x="7944528" y="5205165"/>
                  <a:pt x="7942172" y="5203960"/>
                </a:cubicBezTo>
                <a:cubicBezTo>
                  <a:pt x="7933738" y="5202913"/>
                  <a:pt x="7941971" y="5187496"/>
                  <a:pt x="7940988" y="5183721"/>
                </a:cubicBezTo>
                <a:cubicBezTo>
                  <a:pt x="7943734" y="5178580"/>
                  <a:pt x="7946477" y="5173442"/>
                  <a:pt x="7951187" y="5175855"/>
                </a:cubicBezTo>
                <a:close/>
                <a:moveTo>
                  <a:pt x="8795944" y="5175672"/>
                </a:moveTo>
                <a:cubicBezTo>
                  <a:pt x="8807826" y="5174075"/>
                  <a:pt x="8817674" y="5184775"/>
                  <a:pt x="8827151" y="5197713"/>
                </a:cubicBezTo>
                <a:cubicBezTo>
                  <a:pt x="8822018" y="5205327"/>
                  <a:pt x="8820703" y="5213279"/>
                  <a:pt x="8815571" y="5220895"/>
                </a:cubicBezTo>
                <a:cubicBezTo>
                  <a:pt x="8803132" y="5225846"/>
                  <a:pt x="8778256" y="5213819"/>
                  <a:pt x="8776311" y="5198141"/>
                </a:cubicBezTo>
                <a:cubicBezTo>
                  <a:pt x="8775663" y="5192914"/>
                  <a:pt x="8777563" y="5187286"/>
                  <a:pt x="8783321" y="5181742"/>
                </a:cubicBezTo>
                <a:cubicBezTo>
                  <a:pt x="8787795" y="5178105"/>
                  <a:pt x="8791982" y="5176205"/>
                  <a:pt x="8795944" y="5175672"/>
                </a:cubicBezTo>
                <a:close/>
                <a:moveTo>
                  <a:pt x="8434302" y="5172231"/>
                </a:moveTo>
                <a:cubicBezTo>
                  <a:pt x="8438204" y="5172410"/>
                  <a:pt x="8442103" y="5172589"/>
                  <a:pt x="8446179" y="5176752"/>
                </a:cubicBezTo>
                <a:cubicBezTo>
                  <a:pt x="8450255" y="5180915"/>
                  <a:pt x="8446355" y="5180736"/>
                  <a:pt x="8450255" y="5180915"/>
                </a:cubicBezTo>
                <a:cubicBezTo>
                  <a:pt x="8454330" y="5185079"/>
                  <a:pt x="8454154" y="5181095"/>
                  <a:pt x="8454154" y="5181095"/>
                </a:cubicBezTo>
                <a:cubicBezTo>
                  <a:pt x="8454154" y="5181095"/>
                  <a:pt x="8454330" y="5185079"/>
                  <a:pt x="8454330" y="5185079"/>
                </a:cubicBezTo>
                <a:cubicBezTo>
                  <a:pt x="8454330" y="5185079"/>
                  <a:pt x="8454330" y="5185079"/>
                  <a:pt x="8462483" y="5193405"/>
                </a:cubicBezTo>
                <a:lnTo>
                  <a:pt x="8469232" y="5197444"/>
                </a:lnTo>
                <a:lnTo>
                  <a:pt x="8470831" y="5195886"/>
                </a:lnTo>
                <a:cubicBezTo>
                  <a:pt x="8481075" y="5189360"/>
                  <a:pt x="8491935" y="5185689"/>
                  <a:pt x="8501485" y="5186749"/>
                </a:cubicBezTo>
                <a:cubicBezTo>
                  <a:pt x="8503949" y="5198169"/>
                  <a:pt x="8520792" y="5218614"/>
                  <a:pt x="8535169" y="5227638"/>
                </a:cubicBezTo>
                <a:cubicBezTo>
                  <a:pt x="8528083" y="5237999"/>
                  <a:pt x="8521589" y="5247495"/>
                  <a:pt x="8515197" y="5255667"/>
                </a:cubicBezTo>
                <a:lnTo>
                  <a:pt x="8513604" y="5257319"/>
                </a:lnTo>
                <a:lnTo>
                  <a:pt x="8514037" y="5257773"/>
                </a:lnTo>
                <a:cubicBezTo>
                  <a:pt x="8515975" y="5261714"/>
                  <a:pt x="8516528" y="5265965"/>
                  <a:pt x="8515994" y="5270413"/>
                </a:cubicBezTo>
                <a:lnTo>
                  <a:pt x="8506235" y="5290297"/>
                </a:lnTo>
                <a:lnTo>
                  <a:pt x="8513979" y="5294849"/>
                </a:lnTo>
                <a:cubicBezTo>
                  <a:pt x="8513421" y="5300589"/>
                  <a:pt x="8515309" y="5309346"/>
                  <a:pt x="8511741" y="5317810"/>
                </a:cubicBezTo>
                <a:cubicBezTo>
                  <a:pt x="8494251" y="5328414"/>
                  <a:pt x="8480887" y="5324814"/>
                  <a:pt x="8471091" y="5312751"/>
                </a:cubicBezTo>
                <a:lnTo>
                  <a:pt x="8472812" y="5308508"/>
                </a:lnTo>
                <a:lnTo>
                  <a:pt x="8468028" y="5307975"/>
                </a:lnTo>
                <a:cubicBezTo>
                  <a:pt x="8463597" y="5306777"/>
                  <a:pt x="8459608" y="5304606"/>
                  <a:pt x="8455532" y="5300442"/>
                </a:cubicBezTo>
                <a:lnTo>
                  <a:pt x="8443241" y="5276890"/>
                </a:lnTo>
                <a:lnTo>
                  <a:pt x="8435642" y="5269043"/>
                </a:lnTo>
                <a:cubicBezTo>
                  <a:pt x="8428333" y="5255432"/>
                  <a:pt x="8433243" y="5237691"/>
                  <a:pt x="8443872" y="5222152"/>
                </a:cubicBezTo>
                <a:lnTo>
                  <a:pt x="8457000" y="5209362"/>
                </a:lnTo>
                <a:lnTo>
                  <a:pt x="8447656" y="5199187"/>
                </a:lnTo>
                <a:cubicBezTo>
                  <a:pt x="8438907" y="5188348"/>
                  <a:pt x="8432617" y="5178119"/>
                  <a:pt x="8434302" y="5172231"/>
                </a:cubicBezTo>
                <a:close/>
                <a:moveTo>
                  <a:pt x="8667158" y="5169832"/>
                </a:moveTo>
                <a:cubicBezTo>
                  <a:pt x="8691222" y="5186863"/>
                  <a:pt x="8694041" y="5250701"/>
                  <a:pt x="8682890" y="5262134"/>
                </a:cubicBezTo>
                <a:cubicBezTo>
                  <a:pt x="8670682" y="5249630"/>
                  <a:pt x="8673870" y="5233848"/>
                  <a:pt x="8661485" y="5217353"/>
                </a:cubicBezTo>
                <a:cubicBezTo>
                  <a:pt x="8668743" y="5205740"/>
                  <a:pt x="8656182" y="5185255"/>
                  <a:pt x="8667158" y="5169832"/>
                </a:cubicBezTo>
                <a:close/>
                <a:moveTo>
                  <a:pt x="8038304" y="5151766"/>
                </a:moveTo>
                <a:cubicBezTo>
                  <a:pt x="8043301" y="5153596"/>
                  <a:pt x="8048298" y="5155428"/>
                  <a:pt x="8053296" y="5157259"/>
                </a:cubicBezTo>
                <a:lnTo>
                  <a:pt x="8051349" y="5175722"/>
                </a:lnTo>
                <a:lnTo>
                  <a:pt x="8055278" y="5186774"/>
                </a:lnTo>
                <a:cubicBezTo>
                  <a:pt x="8061621" y="5192133"/>
                  <a:pt x="8065784" y="5202832"/>
                  <a:pt x="8064991" y="5211737"/>
                </a:cubicBezTo>
                <a:cubicBezTo>
                  <a:pt x="8060628" y="5222415"/>
                  <a:pt x="8053489" y="5225960"/>
                  <a:pt x="8048533" y="5224167"/>
                </a:cubicBezTo>
                <a:cubicBezTo>
                  <a:pt x="8038074" y="5221916"/>
                  <a:pt x="8030341" y="5217780"/>
                  <a:pt x="8024527" y="5212755"/>
                </a:cubicBezTo>
                <a:lnTo>
                  <a:pt x="8022390" y="5209896"/>
                </a:lnTo>
                <a:lnTo>
                  <a:pt x="8029551" y="5225058"/>
                </a:lnTo>
                <a:cubicBezTo>
                  <a:pt x="8034109" y="5244590"/>
                  <a:pt x="8027769" y="5268517"/>
                  <a:pt x="8012404" y="5281289"/>
                </a:cubicBezTo>
                <a:cubicBezTo>
                  <a:pt x="7980861" y="5267707"/>
                  <a:pt x="7964814" y="5247877"/>
                  <a:pt x="7979773" y="5215538"/>
                </a:cubicBezTo>
                <a:cubicBezTo>
                  <a:pt x="7987657" y="5218935"/>
                  <a:pt x="7995239" y="5207660"/>
                  <a:pt x="8007409" y="5205629"/>
                </a:cubicBezTo>
                <a:lnTo>
                  <a:pt x="8020575" y="5207467"/>
                </a:lnTo>
                <a:lnTo>
                  <a:pt x="8012028" y="5196026"/>
                </a:lnTo>
                <a:cubicBezTo>
                  <a:pt x="8006452" y="5184434"/>
                  <a:pt x="8005313" y="5173297"/>
                  <a:pt x="8002140" y="5170618"/>
                </a:cubicBezTo>
                <a:cubicBezTo>
                  <a:pt x="8007049" y="5158605"/>
                  <a:pt x="8008276" y="5155602"/>
                  <a:pt x="8020544" y="5157884"/>
                </a:cubicBezTo>
                <a:lnTo>
                  <a:pt x="8032743" y="5160774"/>
                </a:lnTo>
                <a:close/>
                <a:moveTo>
                  <a:pt x="8618174" y="5127987"/>
                </a:moveTo>
                <a:cubicBezTo>
                  <a:pt x="8621570" y="5126300"/>
                  <a:pt x="8622927" y="5129787"/>
                  <a:pt x="8626323" y="5128101"/>
                </a:cubicBezTo>
                <a:cubicBezTo>
                  <a:pt x="8626323" y="5128101"/>
                  <a:pt x="8627680" y="5131588"/>
                  <a:pt x="8627680" y="5131588"/>
                </a:cubicBezTo>
                <a:cubicBezTo>
                  <a:pt x="8629376" y="5130745"/>
                  <a:pt x="8629376" y="5130745"/>
                  <a:pt x="8628867" y="5132038"/>
                </a:cubicBezTo>
                <a:cubicBezTo>
                  <a:pt x="8628358" y="5133332"/>
                  <a:pt x="8627338" y="5135918"/>
                  <a:pt x="8626997" y="5140248"/>
                </a:cubicBezTo>
                <a:cubicBezTo>
                  <a:pt x="8624960" y="5145423"/>
                  <a:pt x="8626316" y="5148909"/>
                  <a:pt x="8621565" y="5147110"/>
                </a:cubicBezTo>
                <a:cubicBezTo>
                  <a:pt x="8616811" y="5145308"/>
                  <a:pt x="8616811" y="5145308"/>
                  <a:pt x="8612742" y="5134847"/>
                </a:cubicBezTo>
                <a:cubicBezTo>
                  <a:pt x="8617493" y="5136649"/>
                  <a:pt x="8617493" y="5136649"/>
                  <a:pt x="8619532" y="5131475"/>
                </a:cubicBezTo>
                <a:cubicBezTo>
                  <a:pt x="8619532" y="5131475"/>
                  <a:pt x="8619532" y="5131475"/>
                  <a:pt x="8618174" y="5127987"/>
                </a:cubicBezTo>
                <a:close/>
                <a:moveTo>
                  <a:pt x="9433426" y="5123530"/>
                </a:moveTo>
                <a:cubicBezTo>
                  <a:pt x="9442005" y="5122544"/>
                  <a:pt x="9452055" y="5125693"/>
                  <a:pt x="9463484" y="5135221"/>
                </a:cubicBezTo>
                <a:cubicBezTo>
                  <a:pt x="9467154" y="5152214"/>
                  <a:pt x="9458232" y="5168780"/>
                  <a:pt x="9444790" y="5178867"/>
                </a:cubicBezTo>
                <a:cubicBezTo>
                  <a:pt x="9431346" y="5188956"/>
                  <a:pt x="9413378" y="5192564"/>
                  <a:pt x="9398957" y="5183645"/>
                </a:cubicBezTo>
                <a:cubicBezTo>
                  <a:pt x="9395288" y="5166644"/>
                  <a:pt x="9407707" y="5126483"/>
                  <a:pt x="9433426" y="5123530"/>
                </a:cubicBezTo>
                <a:close/>
                <a:moveTo>
                  <a:pt x="8144894" y="5107538"/>
                </a:moveTo>
                <a:cubicBezTo>
                  <a:pt x="8148827" y="5107306"/>
                  <a:pt x="8156692" y="5106843"/>
                  <a:pt x="8161198" y="5110689"/>
                </a:cubicBezTo>
                <a:cubicBezTo>
                  <a:pt x="8165131" y="5110457"/>
                  <a:pt x="8162912" y="5122917"/>
                  <a:pt x="8162912" y="5122917"/>
                </a:cubicBezTo>
                <a:cubicBezTo>
                  <a:pt x="8159549" y="5127224"/>
                  <a:pt x="8146607" y="5119765"/>
                  <a:pt x="8142674" y="5119996"/>
                </a:cubicBezTo>
                <a:cubicBezTo>
                  <a:pt x="8142103" y="5115920"/>
                  <a:pt x="8145465" y="5111612"/>
                  <a:pt x="8144894" y="5107538"/>
                </a:cubicBezTo>
                <a:close/>
                <a:moveTo>
                  <a:pt x="8105643" y="5106417"/>
                </a:moveTo>
                <a:cubicBezTo>
                  <a:pt x="8108421" y="5105276"/>
                  <a:pt x="8112445" y="5106019"/>
                  <a:pt x="8118819" y="5109560"/>
                </a:cubicBezTo>
                <a:cubicBezTo>
                  <a:pt x="8118819" y="5109560"/>
                  <a:pt x="8119362" y="5113440"/>
                  <a:pt x="8119362" y="5113440"/>
                </a:cubicBezTo>
                <a:cubicBezTo>
                  <a:pt x="8113221" y="5125542"/>
                  <a:pt x="8108790" y="5121888"/>
                  <a:pt x="8099929" y="5114582"/>
                </a:cubicBezTo>
                <a:cubicBezTo>
                  <a:pt x="8101328" y="5110586"/>
                  <a:pt x="8102864" y="5107559"/>
                  <a:pt x="8105643" y="5106417"/>
                </a:cubicBezTo>
                <a:close/>
                <a:moveTo>
                  <a:pt x="9163741" y="5102521"/>
                </a:moveTo>
                <a:cubicBezTo>
                  <a:pt x="9170631" y="5102805"/>
                  <a:pt x="9174117" y="5105209"/>
                  <a:pt x="9175473" y="5108936"/>
                </a:cubicBezTo>
                <a:cubicBezTo>
                  <a:pt x="9176830" y="5112660"/>
                  <a:pt x="9176060" y="5117709"/>
                  <a:pt x="9174437" y="5123288"/>
                </a:cubicBezTo>
                <a:cubicBezTo>
                  <a:pt x="9171194" y="5134442"/>
                  <a:pt x="9162601" y="5135214"/>
                  <a:pt x="9162601" y="5135214"/>
                </a:cubicBezTo>
                <a:cubicBezTo>
                  <a:pt x="9148822" y="5134641"/>
                  <a:pt x="9140069" y="5126374"/>
                  <a:pt x="9141530" y="5111757"/>
                </a:cubicBezTo>
                <a:cubicBezTo>
                  <a:pt x="9146557" y="5104062"/>
                  <a:pt x="9155148" y="5103290"/>
                  <a:pt x="9163741" y="5102521"/>
                </a:cubicBezTo>
                <a:close/>
                <a:moveTo>
                  <a:pt x="7945421" y="5098888"/>
                </a:moveTo>
                <a:cubicBezTo>
                  <a:pt x="7950664" y="5100318"/>
                  <a:pt x="7955544" y="5103591"/>
                  <a:pt x="7959347" y="5109091"/>
                </a:cubicBezTo>
                <a:cubicBezTo>
                  <a:pt x="7954283" y="5116909"/>
                  <a:pt x="7952936" y="5125052"/>
                  <a:pt x="7947870" y="5132871"/>
                </a:cubicBezTo>
                <a:cubicBezTo>
                  <a:pt x="7933003" y="5131558"/>
                  <a:pt x="7919157" y="5146864"/>
                  <a:pt x="7907658" y="5125189"/>
                </a:cubicBezTo>
                <a:cubicBezTo>
                  <a:pt x="7910691" y="5106862"/>
                  <a:pt x="7929691" y="5094593"/>
                  <a:pt x="7945421" y="5098888"/>
                </a:cubicBezTo>
                <a:close/>
                <a:moveTo>
                  <a:pt x="9286568" y="5075320"/>
                </a:moveTo>
                <a:cubicBezTo>
                  <a:pt x="9298790" y="5072568"/>
                  <a:pt x="9311312" y="5081337"/>
                  <a:pt x="9312212" y="5093676"/>
                </a:cubicBezTo>
                <a:cubicBezTo>
                  <a:pt x="9295950" y="5120848"/>
                  <a:pt x="9272222" y="5098318"/>
                  <a:pt x="9274888" y="5082206"/>
                </a:cubicBezTo>
                <a:cubicBezTo>
                  <a:pt x="9278454" y="5078435"/>
                  <a:pt x="9282495" y="5076237"/>
                  <a:pt x="9286568" y="5075320"/>
                </a:cubicBezTo>
                <a:close/>
                <a:moveTo>
                  <a:pt x="8348678" y="5071474"/>
                </a:moveTo>
                <a:cubicBezTo>
                  <a:pt x="8366406" y="5072314"/>
                  <a:pt x="8383816" y="5081538"/>
                  <a:pt x="8395946" y="5103047"/>
                </a:cubicBezTo>
                <a:cubicBezTo>
                  <a:pt x="8378496" y="5146869"/>
                  <a:pt x="8343352" y="5142723"/>
                  <a:pt x="8314189" y="5185162"/>
                </a:cubicBezTo>
                <a:cubicBezTo>
                  <a:pt x="8304842" y="5179757"/>
                  <a:pt x="8297540" y="5173887"/>
                  <a:pt x="8292021" y="5167758"/>
                </a:cubicBezTo>
                <a:lnTo>
                  <a:pt x="8289378" y="5163388"/>
                </a:lnTo>
                <a:lnTo>
                  <a:pt x="8286429" y="5159665"/>
                </a:lnTo>
                <a:lnTo>
                  <a:pt x="8286420" y="5158499"/>
                </a:lnTo>
                <a:lnTo>
                  <a:pt x="8280553" y="5148800"/>
                </a:lnTo>
                <a:cubicBezTo>
                  <a:pt x="8267272" y="5110154"/>
                  <a:pt x="8308786" y="5069585"/>
                  <a:pt x="8348678" y="5071474"/>
                </a:cubicBezTo>
                <a:close/>
                <a:moveTo>
                  <a:pt x="8205256" y="5065367"/>
                </a:moveTo>
                <a:cubicBezTo>
                  <a:pt x="8211307" y="5065911"/>
                  <a:pt x="8216470" y="5067016"/>
                  <a:pt x="8220787" y="5067564"/>
                </a:cubicBezTo>
                <a:cubicBezTo>
                  <a:pt x="8223857" y="5078719"/>
                  <a:pt x="8228782" y="5086524"/>
                  <a:pt x="8231854" y="5097681"/>
                </a:cubicBezTo>
                <a:lnTo>
                  <a:pt x="8230994" y="5099210"/>
                </a:lnTo>
                <a:lnTo>
                  <a:pt x="8231780" y="5099422"/>
                </a:lnTo>
                <a:cubicBezTo>
                  <a:pt x="8237325" y="5104456"/>
                  <a:pt x="8238993" y="5108852"/>
                  <a:pt x="8238205" y="5113362"/>
                </a:cubicBezTo>
                <a:cubicBezTo>
                  <a:pt x="8237417" y="5117872"/>
                  <a:pt x="8234170" y="5122495"/>
                  <a:pt x="8229890" y="5127980"/>
                </a:cubicBezTo>
                <a:cubicBezTo>
                  <a:pt x="8221327" y="5138949"/>
                  <a:pt x="8209968" y="5132963"/>
                  <a:pt x="8201675" y="5139852"/>
                </a:cubicBezTo>
                <a:cubicBezTo>
                  <a:pt x="8200007" y="5135455"/>
                  <a:pt x="8197438" y="5129879"/>
                  <a:pt x="8196873" y="5123601"/>
                </a:cubicBezTo>
                <a:lnTo>
                  <a:pt x="8200320" y="5113849"/>
                </a:lnTo>
                <a:lnTo>
                  <a:pt x="8194680" y="5112698"/>
                </a:lnTo>
                <a:cubicBezTo>
                  <a:pt x="8182203" y="5103935"/>
                  <a:pt x="8174207" y="5084974"/>
                  <a:pt x="8184403" y="5066532"/>
                </a:cubicBezTo>
                <a:cubicBezTo>
                  <a:pt x="8192267" y="5064840"/>
                  <a:pt x="8199206" y="5064821"/>
                  <a:pt x="8205256" y="5065367"/>
                </a:cubicBezTo>
                <a:close/>
                <a:moveTo>
                  <a:pt x="9019443" y="5057721"/>
                </a:moveTo>
                <a:cubicBezTo>
                  <a:pt x="9024140" y="5096893"/>
                  <a:pt x="8949978" y="5165253"/>
                  <a:pt x="8917078" y="5139442"/>
                </a:cubicBezTo>
                <a:cubicBezTo>
                  <a:pt x="8956291" y="5113239"/>
                  <a:pt x="8970211" y="5078866"/>
                  <a:pt x="9019443" y="5057721"/>
                </a:cubicBezTo>
                <a:close/>
                <a:moveTo>
                  <a:pt x="8015895" y="5053352"/>
                </a:moveTo>
                <a:cubicBezTo>
                  <a:pt x="8021910" y="5053561"/>
                  <a:pt x="8027215" y="5055748"/>
                  <a:pt x="8029754" y="5062246"/>
                </a:cubicBezTo>
                <a:cubicBezTo>
                  <a:pt x="8027540" y="5065695"/>
                  <a:pt x="8030707" y="5067728"/>
                  <a:pt x="8028495" y="5071176"/>
                </a:cubicBezTo>
                <a:cubicBezTo>
                  <a:pt x="8028495" y="5071176"/>
                  <a:pt x="8027865" y="5075640"/>
                  <a:pt x="8024942" y="5081066"/>
                </a:cubicBezTo>
                <a:lnTo>
                  <a:pt x="8009276" y="5095235"/>
                </a:lnTo>
                <a:lnTo>
                  <a:pt x="8015705" y="5093968"/>
                </a:lnTo>
                <a:cubicBezTo>
                  <a:pt x="8022198" y="5093507"/>
                  <a:pt x="8028519" y="5094053"/>
                  <a:pt x="8034402" y="5096123"/>
                </a:cubicBezTo>
                <a:lnTo>
                  <a:pt x="8046628" y="5106616"/>
                </a:lnTo>
                <a:lnTo>
                  <a:pt x="8050275" y="5101866"/>
                </a:lnTo>
                <a:cubicBezTo>
                  <a:pt x="8054978" y="5098015"/>
                  <a:pt x="8061302" y="5095461"/>
                  <a:pt x="8070867" y="5095508"/>
                </a:cubicBezTo>
                <a:cubicBezTo>
                  <a:pt x="8083836" y="5105902"/>
                  <a:pt x="8088496" y="5117849"/>
                  <a:pt x="8086994" y="5140098"/>
                </a:cubicBezTo>
                <a:cubicBezTo>
                  <a:pt x="8076142" y="5148988"/>
                  <a:pt x="8053744" y="5146644"/>
                  <a:pt x="8044016" y="5133184"/>
                </a:cubicBezTo>
                <a:lnTo>
                  <a:pt x="8042414" y="5127217"/>
                </a:lnTo>
                <a:lnTo>
                  <a:pt x="8032507" y="5137843"/>
                </a:lnTo>
                <a:cubicBezTo>
                  <a:pt x="8003755" y="5156940"/>
                  <a:pt x="7961786" y="5159499"/>
                  <a:pt x="7957744" y="5131051"/>
                </a:cubicBezTo>
                <a:cubicBezTo>
                  <a:pt x="7956974" y="5125631"/>
                  <a:pt x="7957578" y="5119088"/>
                  <a:pt x="7959914" y="5111321"/>
                </a:cubicBezTo>
                <a:cubicBezTo>
                  <a:pt x="7970116" y="5107639"/>
                  <a:pt x="7982855" y="5101769"/>
                  <a:pt x="7995985" y="5097855"/>
                </a:cubicBezTo>
                <a:lnTo>
                  <a:pt x="7996021" y="5097848"/>
                </a:lnTo>
                <a:lnTo>
                  <a:pt x="7990526" y="5095495"/>
                </a:lnTo>
                <a:cubicBezTo>
                  <a:pt x="7989573" y="5090014"/>
                  <a:pt x="7987359" y="5093462"/>
                  <a:pt x="7984191" y="5091429"/>
                </a:cubicBezTo>
                <a:cubicBezTo>
                  <a:pt x="7981328" y="5074985"/>
                  <a:pt x="7984799" y="5062608"/>
                  <a:pt x="7997773" y="5056328"/>
                </a:cubicBezTo>
                <a:cubicBezTo>
                  <a:pt x="8003154" y="5054913"/>
                  <a:pt x="8009880" y="5053144"/>
                  <a:pt x="8015895" y="5053352"/>
                </a:cubicBezTo>
                <a:close/>
                <a:moveTo>
                  <a:pt x="8473447" y="5046174"/>
                </a:moveTo>
                <a:cubicBezTo>
                  <a:pt x="8503080" y="5051665"/>
                  <a:pt x="8505932" y="5062722"/>
                  <a:pt x="8499630" y="5070767"/>
                </a:cubicBezTo>
                <a:cubicBezTo>
                  <a:pt x="8489129" y="5084178"/>
                  <a:pt x="8453199" y="5089218"/>
                  <a:pt x="8473447" y="5046174"/>
                </a:cubicBezTo>
                <a:close/>
                <a:moveTo>
                  <a:pt x="8757991" y="5038043"/>
                </a:moveTo>
                <a:cubicBezTo>
                  <a:pt x="8768592" y="5039161"/>
                  <a:pt x="8778807" y="5044848"/>
                  <a:pt x="8784498" y="5053085"/>
                </a:cubicBezTo>
                <a:cubicBezTo>
                  <a:pt x="8788292" y="5058574"/>
                  <a:pt x="8790073" y="5065197"/>
                  <a:pt x="8788617" y="5072356"/>
                </a:cubicBezTo>
                <a:cubicBezTo>
                  <a:pt x="8783796" y="5079042"/>
                  <a:pt x="8777751" y="5082582"/>
                  <a:pt x="8771374" y="5083739"/>
                </a:cubicBezTo>
                <a:lnTo>
                  <a:pt x="8765275" y="5082813"/>
                </a:lnTo>
                <a:lnTo>
                  <a:pt x="8770984" y="5095244"/>
                </a:lnTo>
                <a:cubicBezTo>
                  <a:pt x="8763772" y="5100893"/>
                  <a:pt x="8759898" y="5108230"/>
                  <a:pt x="8750748" y="5117548"/>
                </a:cubicBezTo>
                <a:cubicBezTo>
                  <a:pt x="8740728" y="5112491"/>
                  <a:pt x="8726501" y="5091369"/>
                  <a:pt x="8732845" y="5071341"/>
                </a:cubicBezTo>
                <a:lnTo>
                  <a:pt x="8738185" y="5069691"/>
                </a:lnTo>
                <a:lnTo>
                  <a:pt x="8736291" y="5068182"/>
                </a:lnTo>
                <a:cubicBezTo>
                  <a:pt x="8732165" y="5062857"/>
                  <a:pt x="8729494" y="5056675"/>
                  <a:pt x="8729173" y="5050398"/>
                </a:cubicBezTo>
                <a:cubicBezTo>
                  <a:pt x="8736404" y="5040370"/>
                  <a:pt x="8747391" y="5036922"/>
                  <a:pt x="8757991" y="5038043"/>
                </a:cubicBezTo>
                <a:close/>
                <a:moveTo>
                  <a:pt x="8003613" y="5034131"/>
                </a:moveTo>
                <a:cubicBezTo>
                  <a:pt x="8006468" y="5034715"/>
                  <a:pt x="8008755" y="5036183"/>
                  <a:pt x="8009146" y="5038929"/>
                </a:cubicBezTo>
                <a:cubicBezTo>
                  <a:pt x="8011064" y="5042653"/>
                  <a:pt x="8009930" y="5044419"/>
                  <a:pt x="8007370" y="5045892"/>
                </a:cubicBezTo>
                <a:cubicBezTo>
                  <a:pt x="8004809" y="5047366"/>
                  <a:pt x="8000822" y="5048548"/>
                  <a:pt x="7997030" y="5051101"/>
                </a:cubicBezTo>
                <a:lnTo>
                  <a:pt x="7994680" y="5034632"/>
                </a:lnTo>
                <a:cubicBezTo>
                  <a:pt x="7997339" y="5033844"/>
                  <a:pt x="8000759" y="5033546"/>
                  <a:pt x="8003613" y="5034131"/>
                </a:cubicBezTo>
                <a:close/>
                <a:moveTo>
                  <a:pt x="8810586" y="5030033"/>
                </a:moveTo>
                <a:cubicBezTo>
                  <a:pt x="8815972" y="5036869"/>
                  <a:pt x="8825541" y="5046625"/>
                  <a:pt x="8823053" y="5056638"/>
                </a:cubicBezTo>
                <a:cubicBezTo>
                  <a:pt x="8822224" y="5059974"/>
                  <a:pt x="8820055" y="5063341"/>
                  <a:pt x="8815947" y="5066637"/>
                </a:cubicBezTo>
                <a:cubicBezTo>
                  <a:pt x="8815687" y="5070563"/>
                  <a:pt x="8800029" y="5071967"/>
                  <a:pt x="8796439" y="5067410"/>
                </a:cubicBezTo>
                <a:cubicBezTo>
                  <a:pt x="8785411" y="5057663"/>
                  <a:pt x="8793891" y="5047144"/>
                  <a:pt x="8798778" y="5032068"/>
                </a:cubicBezTo>
                <a:cubicBezTo>
                  <a:pt x="8802368" y="5036625"/>
                  <a:pt x="8806478" y="5033328"/>
                  <a:pt x="8810586" y="5030033"/>
                </a:cubicBezTo>
                <a:close/>
                <a:moveTo>
                  <a:pt x="8838150" y="5029766"/>
                </a:moveTo>
                <a:cubicBezTo>
                  <a:pt x="8839742" y="5032857"/>
                  <a:pt x="8838150" y="5029766"/>
                  <a:pt x="8837589" y="5038276"/>
                </a:cubicBezTo>
                <a:cubicBezTo>
                  <a:pt x="8832252" y="5037513"/>
                  <a:pt x="8835998" y="5035185"/>
                  <a:pt x="8838150" y="5029766"/>
                </a:cubicBezTo>
                <a:close/>
                <a:moveTo>
                  <a:pt x="8966374" y="5019421"/>
                </a:moveTo>
                <a:cubicBezTo>
                  <a:pt x="8969220" y="5018543"/>
                  <a:pt x="8972110" y="5018676"/>
                  <a:pt x="8974126" y="5020787"/>
                </a:cubicBezTo>
                <a:cubicBezTo>
                  <a:pt x="8974306" y="5024832"/>
                  <a:pt x="8978159" y="5025010"/>
                  <a:pt x="8978337" y="5029056"/>
                </a:cubicBezTo>
                <a:cubicBezTo>
                  <a:pt x="8982550" y="5037327"/>
                  <a:pt x="8982728" y="5041371"/>
                  <a:pt x="8979052" y="5045240"/>
                </a:cubicBezTo>
                <a:cubicBezTo>
                  <a:pt x="8979231" y="5049287"/>
                  <a:pt x="8975378" y="5049110"/>
                  <a:pt x="8971701" y="5052979"/>
                </a:cubicBezTo>
                <a:cubicBezTo>
                  <a:pt x="8967847" y="5052802"/>
                  <a:pt x="8963814" y="5048579"/>
                  <a:pt x="8963814" y="5048579"/>
                </a:cubicBezTo>
                <a:cubicBezTo>
                  <a:pt x="8959781" y="5044356"/>
                  <a:pt x="8959781" y="5044356"/>
                  <a:pt x="8956106" y="5048226"/>
                </a:cubicBezTo>
                <a:cubicBezTo>
                  <a:pt x="8956106" y="5048226"/>
                  <a:pt x="8955927" y="5044180"/>
                  <a:pt x="8955927" y="5044180"/>
                </a:cubicBezTo>
                <a:cubicBezTo>
                  <a:pt x="8959781" y="5044356"/>
                  <a:pt x="8955927" y="5044180"/>
                  <a:pt x="8951893" y="5039956"/>
                </a:cubicBezTo>
                <a:cubicBezTo>
                  <a:pt x="8955391" y="5032041"/>
                  <a:pt x="8955212" y="5027995"/>
                  <a:pt x="8958888" y="5024125"/>
                </a:cubicBezTo>
                <a:cubicBezTo>
                  <a:pt x="8960726" y="5022193"/>
                  <a:pt x="8963527" y="5020301"/>
                  <a:pt x="8966374" y="5019421"/>
                </a:cubicBezTo>
                <a:close/>
                <a:moveTo>
                  <a:pt x="8021110" y="5018685"/>
                </a:moveTo>
                <a:cubicBezTo>
                  <a:pt x="8024987" y="5019622"/>
                  <a:pt x="8029791" y="5023564"/>
                  <a:pt x="8035370" y="5032275"/>
                </a:cubicBezTo>
                <a:cubicBezTo>
                  <a:pt x="8026002" y="5042953"/>
                  <a:pt x="8019460" y="5045387"/>
                  <a:pt x="8015378" y="5043761"/>
                </a:cubicBezTo>
                <a:cubicBezTo>
                  <a:pt x="8006196" y="5040098"/>
                  <a:pt x="8009481" y="5015871"/>
                  <a:pt x="8021110" y="5018685"/>
                </a:cubicBezTo>
                <a:close/>
                <a:moveTo>
                  <a:pt x="8814551" y="4986138"/>
                </a:moveTo>
                <a:cubicBezTo>
                  <a:pt x="8829690" y="4991580"/>
                  <a:pt x="8839783" y="4995209"/>
                  <a:pt x="8846238" y="5000643"/>
                </a:cubicBezTo>
                <a:cubicBezTo>
                  <a:pt x="8840143" y="5029597"/>
                  <a:pt x="8791087" y="5015080"/>
                  <a:pt x="8814551" y="4986138"/>
                </a:cubicBezTo>
                <a:close/>
                <a:moveTo>
                  <a:pt x="8016956" y="4985072"/>
                </a:moveTo>
                <a:cubicBezTo>
                  <a:pt x="8025359" y="4985566"/>
                  <a:pt x="8034626" y="4991513"/>
                  <a:pt x="8035486" y="4996964"/>
                </a:cubicBezTo>
                <a:cubicBezTo>
                  <a:pt x="8036349" y="5002415"/>
                  <a:pt x="8034122" y="5005885"/>
                  <a:pt x="8034122" y="5005885"/>
                </a:cubicBezTo>
                <a:cubicBezTo>
                  <a:pt x="8021266" y="5012329"/>
                  <a:pt x="8007548" y="5013322"/>
                  <a:pt x="8004962" y="4996966"/>
                </a:cubicBezTo>
                <a:cubicBezTo>
                  <a:pt x="8004099" y="4991515"/>
                  <a:pt x="8003238" y="4986064"/>
                  <a:pt x="8006326" y="4988046"/>
                </a:cubicBezTo>
                <a:cubicBezTo>
                  <a:pt x="8008553" y="4984576"/>
                  <a:pt x="8011641" y="4986559"/>
                  <a:pt x="8016956" y="4985072"/>
                </a:cubicBezTo>
                <a:close/>
                <a:moveTo>
                  <a:pt x="8112873" y="4981590"/>
                </a:moveTo>
                <a:cubicBezTo>
                  <a:pt x="8116186" y="4977382"/>
                  <a:pt x="8116186" y="4977382"/>
                  <a:pt x="8119882" y="4981911"/>
                </a:cubicBezTo>
                <a:cubicBezTo>
                  <a:pt x="8116571" y="4986123"/>
                  <a:pt x="8116378" y="4981751"/>
                  <a:pt x="8112873" y="4981590"/>
                </a:cubicBezTo>
                <a:close/>
                <a:moveTo>
                  <a:pt x="7973598" y="4974525"/>
                </a:moveTo>
                <a:cubicBezTo>
                  <a:pt x="7980588" y="4974804"/>
                  <a:pt x="7984121" y="4977232"/>
                  <a:pt x="7985718" y="4981443"/>
                </a:cubicBezTo>
                <a:cubicBezTo>
                  <a:pt x="7987315" y="4985651"/>
                  <a:pt x="7986977" y="4991640"/>
                  <a:pt x="7986226" y="4999043"/>
                </a:cubicBezTo>
                <a:cubicBezTo>
                  <a:pt x="7984723" y="5013850"/>
                  <a:pt x="7972548" y="5016794"/>
                  <a:pt x="7969242" y="5028098"/>
                </a:cubicBezTo>
                <a:cubicBezTo>
                  <a:pt x="7962177" y="5023241"/>
                  <a:pt x="7949851" y="5017031"/>
                  <a:pt x="7953007" y="4996574"/>
                </a:cubicBezTo>
                <a:cubicBezTo>
                  <a:pt x="7954660" y="4990923"/>
                  <a:pt x="7954660" y="4990923"/>
                  <a:pt x="7958116" y="4988773"/>
                </a:cubicBezTo>
                <a:cubicBezTo>
                  <a:pt x="7963227" y="4980973"/>
                  <a:pt x="7964879" y="4975321"/>
                  <a:pt x="7973598" y="4974525"/>
                </a:cubicBezTo>
                <a:close/>
                <a:moveTo>
                  <a:pt x="8059142" y="4964096"/>
                </a:moveTo>
                <a:cubicBezTo>
                  <a:pt x="8061404" y="4974439"/>
                  <a:pt x="8062016" y="4983765"/>
                  <a:pt x="8061757" y="4992324"/>
                </a:cubicBezTo>
                <a:cubicBezTo>
                  <a:pt x="8060978" y="5018002"/>
                  <a:pt x="8052366" y="5036784"/>
                  <a:pt x="8057023" y="5055499"/>
                </a:cubicBezTo>
                <a:cubicBezTo>
                  <a:pt x="8057023" y="5055499"/>
                  <a:pt x="8057023" y="5055499"/>
                  <a:pt x="8048723" y="5062118"/>
                </a:cubicBezTo>
                <a:cubicBezTo>
                  <a:pt x="8048461" y="5066063"/>
                  <a:pt x="8048461" y="5066063"/>
                  <a:pt x="8048461" y="5066063"/>
                </a:cubicBezTo>
                <a:cubicBezTo>
                  <a:pt x="8048201" y="5070011"/>
                  <a:pt x="8040424" y="5068736"/>
                  <a:pt x="8040424" y="5068736"/>
                </a:cubicBezTo>
                <a:cubicBezTo>
                  <a:pt x="8032907" y="5063514"/>
                  <a:pt x="8037581" y="5052313"/>
                  <a:pt x="8038103" y="5044421"/>
                </a:cubicBezTo>
                <a:cubicBezTo>
                  <a:pt x="8030586" y="5039201"/>
                  <a:pt x="8046923" y="5029910"/>
                  <a:pt x="8039409" y="5024689"/>
                </a:cubicBezTo>
                <a:cubicBezTo>
                  <a:pt x="8056008" y="5011452"/>
                  <a:pt x="8037872" y="4988535"/>
                  <a:pt x="8059142" y="4964096"/>
                </a:cubicBezTo>
                <a:close/>
                <a:moveTo>
                  <a:pt x="9019013" y="4932633"/>
                </a:moveTo>
                <a:cubicBezTo>
                  <a:pt x="9033316" y="4933482"/>
                  <a:pt x="9055645" y="4942137"/>
                  <a:pt x="9055781" y="4945196"/>
                </a:cubicBezTo>
                <a:cubicBezTo>
                  <a:pt x="9059690" y="4945376"/>
                  <a:pt x="9059870" y="4949454"/>
                  <a:pt x="9063780" y="4949634"/>
                </a:cubicBezTo>
                <a:cubicBezTo>
                  <a:pt x="9063780" y="4949634"/>
                  <a:pt x="9067689" y="4949813"/>
                  <a:pt x="9071779" y="4954070"/>
                </a:cubicBezTo>
                <a:cubicBezTo>
                  <a:pt x="9075870" y="4958329"/>
                  <a:pt x="9079958" y="4962587"/>
                  <a:pt x="9076409" y="4970565"/>
                </a:cubicBezTo>
                <a:cubicBezTo>
                  <a:pt x="9044592" y="4956894"/>
                  <a:pt x="9028953" y="4956177"/>
                  <a:pt x="9004954" y="4942864"/>
                </a:cubicBezTo>
                <a:cubicBezTo>
                  <a:pt x="9004774" y="4938787"/>
                  <a:pt x="9008684" y="4938966"/>
                  <a:pt x="9008504" y="4934888"/>
                </a:cubicBezTo>
                <a:cubicBezTo>
                  <a:pt x="9010369" y="4932937"/>
                  <a:pt x="9014246" y="4932352"/>
                  <a:pt x="9019013" y="4932633"/>
                </a:cubicBezTo>
                <a:close/>
                <a:moveTo>
                  <a:pt x="7747866" y="4926938"/>
                </a:moveTo>
                <a:lnTo>
                  <a:pt x="7743366" y="4936311"/>
                </a:lnTo>
                <a:lnTo>
                  <a:pt x="7739693" y="4934547"/>
                </a:lnTo>
                <a:lnTo>
                  <a:pt x="7739080" y="4937809"/>
                </a:lnTo>
                <a:lnTo>
                  <a:pt x="7740559" y="4939830"/>
                </a:lnTo>
                <a:cubicBezTo>
                  <a:pt x="7742369" y="4945574"/>
                  <a:pt x="7743685" y="4951604"/>
                  <a:pt x="7743977" y="4957611"/>
                </a:cubicBezTo>
                <a:lnTo>
                  <a:pt x="7743537" y="4959161"/>
                </a:lnTo>
                <a:lnTo>
                  <a:pt x="7747287" y="4963555"/>
                </a:lnTo>
                <a:lnTo>
                  <a:pt x="7741128" y="4967679"/>
                </a:lnTo>
                <a:lnTo>
                  <a:pt x="7737883" y="4979141"/>
                </a:lnTo>
                <a:lnTo>
                  <a:pt x="7737641" y="4981637"/>
                </a:lnTo>
                <a:lnTo>
                  <a:pt x="7736481" y="5027352"/>
                </a:lnTo>
                <a:lnTo>
                  <a:pt x="7757389" y="5024186"/>
                </a:lnTo>
                <a:lnTo>
                  <a:pt x="7774704" y="5030339"/>
                </a:lnTo>
                <a:lnTo>
                  <a:pt x="7774386" y="5028191"/>
                </a:lnTo>
                <a:cubicBezTo>
                  <a:pt x="7774072" y="5026082"/>
                  <a:pt x="7773656" y="5023271"/>
                  <a:pt x="7773240" y="5020459"/>
                </a:cubicBezTo>
                <a:cubicBezTo>
                  <a:pt x="7772407" y="5014835"/>
                  <a:pt x="7769262" y="5012816"/>
                  <a:pt x="7769262" y="5012816"/>
                </a:cubicBezTo>
                <a:cubicBezTo>
                  <a:pt x="7768430" y="5007193"/>
                  <a:pt x="7770743" y="5003589"/>
                  <a:pt x="7776204" y="5002005"/>
                </a:cubicBezTo>
                <a:cubicBezTo>
                  <a:pt x="7776204" y="5002005"/>
                  <a:pt x="7780181" y="5009647"/>
                  <a:pt x="7780181" y="5009647"/>
                </a:cubicBezTo>
                <a:cubicBezTo>
                  <a:pt x="7781845" y="5020892"/>
                  <a:pt x="7782678" y="5026516"/>
                  <a:pt x="7786656" y="5034157"/>
                </a:cubicBezTo>
                <a:lnTo>
                  <a:pt x="7786032" y="5034365"/>
                </a:lnTo>
                <a:lnTo>
                  <a:pt x="7791350" y="5036255"/>
                </a:lnTo>
                <a:lnTo>
                  <a:pt x="7789661" y="5033123"/>
                </a:lnTo>
                <a:lnTo>
                  <a:pt x="7808534" y="5020130"/>
                </a:lnTo>
                <a:lnTo>
                  <a:pt x="7805666" y="5016755"/>
                </a:lnTo>
                <a:lnTo>
                  <a:pt x="7808140" y="5007363"/>
                </a:lnTo>
                <a:lnTo>
                  <a:pt x="7805174" y="4999717"/>
                </a:lnTo>
                <a:cubicBezTo>
                  <a:pt x="7805174" y="4986156"/>
                  <a:pt x="7805174" y="4974855"/>
                  <a:pt x="7805174" y="4963554"/>
                </a:cubicBezTo>
                <a:lnTo>
                  <a:pt x="7805174" y="4955191"/>
                </a:lnTo>
                <a:lnTo>
                  <a:pt x="7797633" y="4970229"/>
                </a:lnTo>
                <a:cubicBezTo>
                  <a:pt x="7792896" y="4973273"/>
                  <a:pt x="7786332" y="4975065"/>
                  <a:pt x="7779107" y="4977779"/>
                </a:cubicBezTo>
                <a:cubicBezTo>
                  <a:pt x="7774867" y="4970575"/>
                  <a:pt x="7762641" y="4967971"/>
                  <a:pt x="7760749" y="4957485"/>
                </a:cubicBezTo>
                <a:cubicBezTo>
                  <a:pt x="7760749" y="4957485"/>
                  <a:pt x="7759802" y="4952242"/>
                  <a:pt x="7764495" y="4945680"/>
                </a:cubicBezTo>
                <a:lnTo>
                  <a:pt x="7770119" y="4936773"/>
                </a:lnTo>
                <a:lnTo>
                  <a:pt x="7766942" y="4936614"/>
                </a:lnTo>
                <a:close/>
                <a:moveTo>
                  <a:pt x="8601720" y="4914093"/>
                </a:moveTo>
                <a:cubicBezTo>
                  <a:pt x="8604356" y="4914731"/>
                  <a:pt x="8606787" y="4917774"/>
                  <a:pt x="8608897" y="4922009"/>
                </a:cubicBezTo>
                <a:cubicBezTo>
                  <a:pt x="8615227" y="4934718"/>
                  <a:pt x="8618664" y="4958189"/>
                  <a:pt x="8616041" y="4959820"/>
                </a:cubicBezTo>
                <a:cubicBezTo>
                  <a:pt x="8617818" y="4963268"/>
                  <a:pt x="8614322" y="4965440"/>
                  <a:pt x="8616098" y="4968890"/>
                </a:cubicBezTo>
                <a:cubicBezTo>
                  <a:pt x="8616098" y="4968890"/>
                  <a:pt x="8617874" y="4972338"/>
                  <a:pt x="8616154" y="4977960"/>
                </a:cubicBezTo>
                <a:cubicBezTo>
                  <a:pt x="8614436" y="4983581"/>
                  <a:pt x="8612716" y="4989201"/>
                  <a:pt x="8603949" y="4990100"/>
                </a:cubicBezTo>
                <a:cubicBezTo>
                  <a:pt x="8600228" y="4955993"/>
                  <a:pt x="8593123" y="4942201"/>
                  <a:pt x="8592953" y="4914991"/>
                </a:cubicBezTo>
                <a:cubicBezTo>
                  <a:pt x="8596448" y="4912818"/>
                  <a:pt x="8598224" y="4916266"/>
                  <a:pt x="8601720" y="4914093"/>
                </a:cubicBezTo>
                <a:close/>
                <a:moveTo>
                  <a:pt x="8483510" y="4893382"/>
                </a:moveTo>
                <a:cubicBezTo>
                  <a:pt x="8509730" y="4896775"/>
                  <a:pt x="8552303" y="4897195"/>
                  <a:pt x="8575425" y="4925656"/>
                </a:cubicBezTo>
                <a:lnTo>
                  <a:pt x="8573518" y="4928034"/>
                </a:lnTo>
                <a:lnTo>
                  <a:pt x="8577066" y="4929506"/>
                </a:lnTo>
                <a:lnTo>
                  <a:pt x="8578605" y="4935707"/>
                </a:lnTo>
                <a:lnTo>
                  <a:pt x="8582882" y="4934836"/>
                </a:lnTo>
                <a:cubicBezTo>
                  <a:pt x="8583059" y="4938841"/>
                  <a:pt x="8583413" y="4946852"/>
                  <a:pt x="8591298" y="4951212"/>
                </a:cubicBezTo>
                <a:cubicBezTo>
                  <a:pt x="8583943" y="4958870"/>
                  <a:pt x="8576588" y="4966527"/>
                  <a:pt x="8568525" y="4958163"/>
                </a:cubicBezTo>
                <a:lnTo>
                  <a:pt x="8565583" y="4952438"/>
                </a:lnTo>
                <a:lnTo>
                  <a:pt x="8555509" y="4950489"/>
                </a:lnTo>
                <a:lnTo>
                  <a:pt x="8552295" y="4954497"/>
                </a:lnTo>
                <a:cubicBezTo>
                  <a:pt x="8529737" y="4977361"/>
                  <a:pt x="8507058" y="4983019"/>
                  <a:pt x="8467728" y="4977929"/>
                </a:cubicBezTo>
                <a:cubicBezTo>
                  <a:pt x="8461101" y="4966883"/>
                  <a:pt x="8462650" y="4954350"/>
                  <a:pt x="8467054" y="4940278"/>
                </a:cubicBezTo>
                <a:lnTo>
                  <a:pt x="8471605" y="4927308"/>
                </a:lnTo>
                <a:lnTo>
                  <a:pt x="8469638" y="4927439"/>
                </a:lnTo>
                <a:cubicBezTo>
                  <a:pt x="8455607" y="4924035"/>
                  <a:pt x="8435762" y="4909877"/>
                  <a:pt x="8426812" y="4900636"/>
                </a:cubicBezTo>
                <a:cubicBezTo>
                  <a:pt x="8429579" y="4898800"/>
                  <a:pt x="8433609" y="4898741"/>
                  <a:pt x="8438286" y="4899876"/>
                </a:cubicBezTo>
                <a:cubicBezTo>
                  <a:pt x="8445302" y="4901578"/>
                  <a:pt x="8453771" y="4905969"/>
                  <a:pt x="8461605" y="4911088"/>
                </a:cubicBezTo>
                <a:lnTo>
                  <a:pt x="8473860" y="4920881"/>
                </a:lnTo>
                <a:close/>
                <a:moveTo>
                  <a:pt x="7805174" y="4883962"/>
                </a:moveTo>
                <a:lnTo>
                  <a:pt x="7793250" y="4931631"/>
                </a:lnTo>
                <a:lnTo>
                  <a:pt x="7800678" y="4934484"/>
                </a:lnTo>
                <a:lnTo>
                  <a:pt x="7805174" y="4955079"/>
                </a:lnTo>
                <a:lnTo>
                  <a:pt x="7805174" y="4927390"/>
                </a:lnTo>
                <a:close/>
                <a:moveTo>
                  <a:pt x="8366161" y="4880074"/>
                </a:moveTo>
                <a:cubicBezTo>
                  <a:pt x="8369814" y="4884747"/>
                  <a:pt x="8369280" y="4892810"/>
                  <a:pt x="8372932" y="4897483"/>
                </a:cubicBezTo>
                <a:cubicBezTo>
                  <a:pt x="8369013" y="4896842"/>
                  <a:pt x="8364827" y="4900231"/>
                  <a:pt x="8360908" y="4899588"/>
                </a:cubicBezTo>
                <a:cubicBezTo>
                  <a:pt x="8353602" y="4890242"/>
                  <a:pt x="8362241" y="4879430"/>
                  <a:pt x="8366161" y="4880074"/>
                </a:cubicBezTo>
                <a:close/>
                <a:moveTo>
                  <a:pt x="8899077" y="4878466"/>
                </a:moveTo>
                <a:cubicBezTo>
                  <a:pt x="8902579" y="4885265"/>
                  <a:pt x="8909515" y="4889932"/>
                  <a:pt x="8913016" y="4896729"/>
                </a:cubicBezTo>
                <a:cubicBezTo>
                  <a:pt x="8906424" y="4936731"/>
                  <a:pt x="8894306" y="4930801"/>
                  <a:pt x="8875320" y="4929140"/>
                </a:cubicBezTo>
                <a:cubicBezTo>
                  <a:pt x="8875251" y="4920207"/>
                  <a:pt x="8866565" y="4912141"/>
                  <a:pt x="8869930" y="4901074"/>
                </a:cubicBezTo>
                <a:cubicBezTo>
                  <a:pt x="8869930" y="4901074"/>
                  <a:pt x="8871611" y="4895540"/>
                  <a:pt x="8878478" y="4891272"/>
                </a:cubicBezTo>
                <a:cubicBezTo>
                  <a:pt x="8885276" y="4878070"/>
                  <a:pt x="8900829" y="4881867"/>
                  <a:pt x="8900829" y="4881867"/>
                </a:cubicBezTo>
                <a:cubicBezTo>
                  <a:pt x="8900829" y="4881867"/>
                  <a:pt x="8900829" y="4881867"/>
                  <a:pt x="8899077" y="4878466"/>
                </a:cubicBezTo>
                <a:close/>
                <a:moveTo>
                  <a:pt x="8899138" y="4853964"/>
                </a:moveTo>
                <a:cubicBezTo>
                  <a:pt x="8900648" y="4853211"/>
                  <a:pt x="8902572" y="4853526"/>
                  <a:pt x="8906290" y="4856136"/>
                </a:cubicBezTo>
                <a:cubicBezTo>
                  <a:pt x="8910140" y="4856767"/>
                  <a:pt x="8913728" y="4861357"/>
                  <a:pt x="8917578" y="4861990"/>
                </a:cubicBezTo>
                <a:cubicBezTo>
                  <a:pt x="8917578" y="4861990"/>
                  <a:pt x="8918343" y="4865116"/>
                  <a:pt x="8918594" y="4868659"/>
                </a:cubicBezTo>
                <a:cubicBezTo>
                  <a:pt x="8918846" y="4872203"/>
                  <a:pt x="8918585" y="4876163"/>
                  <a:pt x="8916529" y="4877828"/>
                </a:cubicBezTo>
                <a:cubicBezTo>
                  <a:pt x="8912154" y="4885116"/>
                  <a:pt x="8901393" y="4871345"/>
                  <a:pt x="8897543" y="4870714"/>
                </a:cubicBezTo>
                <a:cubicBezTo>
                  <a:pt x="8893955" y="4866123"/>
                  <a:pt x="8890369" y="4861533"/>
                  <a:pt x="8894480" y="4858204"/>
                </a:cubicBezTo>
                <a:cubicBezTo>
                  <a:pt x="8896536" y="4856540"/>
                  <a:pt x="8897629" y="4854717"/>
                  <a:pt x="8899138" y="4853964"/>
                </a:cubicBezTo>
                <a:close/>
                <a:moveTo>
                  <a:pt x="8745500" y="4821304"/>
                </a:moveTo>
                <a:cubicBezTo>
                  <a:pt x="8774951" y="4863410"/>
                  <a:pt x="8719392" y="4862597"/>
                  <a:pt x="8692928" y="4871934"/>
                </a:cubicBezTo>
                <a:cubicBezTo>
                  <a:pt x="8683111" y="4857899"/>
                  <a:pt x="8681604" y="4852597"/>
                  <a:pt x="8682371" y="4834827"/>
                </a:cubicBezTo>
                <a:cubicBezTo>
                  <a:pt x="8703927" y="4818472"/>
                  <a:pt x="8724714" y="4819888"/>
                  <a:pt x="8745500" y="4821304"/>
                </a:cubicBezTo>
                <a:close/>
                <a:moveTo>
                  <a:pt x="8492313" y="4812080"/>
                </a:moveTo>
                <a:cubicBezTo>
                  <a:pt x="8496492" y="4812404"/>
                  <a:pt x="8501959" y="4813177"/>
                  <a:pt x="8509248" y="4814209"/>
                </a:cubicBezTo>
                <a:cubicBezTo>
                  <a:pt x="8514398" y="4815460"/>
                  <a:pt x="8519127" y="4818083"/>
                  <a:pt x="8522795" y="4821922"/>
                </a:cubicBezTo>
                <a:cubicBezTo>
                  <a:pt x="8526461" y="4825763"/>
                  <a:pt x="8529067" y="4830820"/>
                  <a:pt x="8529964" y="4836938"/>
                </a:cubicBezTo>
                <a:lnTo>
                  <a:pt x="8535977" y="4844046"/>
                </a:lnTo>
                <a:lnTo>
                  <a:pt x="8588181" y="4829207"/>
                </a:lnTo>
                <a:cubicBezTo>
                  <a:pt x="8602181" y="4827715"/>
                  <a:pt x="8616414" y="4827882"/>
                  <a:pt x="8630331" y="4830001"/>
                </a:cubicBezTo>
                <a:cubicBezTo>
                  <a:pt x="8648886" y="4832829"/>
                  <a:pt x="8666882" y="4839119"/>
                  <a:pt x="8683014" y="4849573"/>
                </a:cubicBezTo>
                <a:cubicBezTo>
                  <a:pt x="8646958" y="4881406"/>
                  <a:pt x="8558190" y="4915877"/>
                  <a:pt x="8483263" y="4879590"/>
                </a:cubicBezTo>
                <a:lnTo>
                  <a:pt x="8499199" y="4867834"/>
                </a:lnTo>
                <a:lnTo>
                  <a:pt x="8490303" y="4866319"/>
                </a:lnTo>
                <a:cubicBezTo>
                  <a:pt x="8481321" y="4861552"/>
                  <a:pt x="8474045" y="4848412"/>
                  <a:pt x="8473675" y="4837230"/>
                </a:cubicBezTo>
                <a:lnTo>
                  <a:pt x="8475682" y="4827657"/>
                </a:lnTo>
                <a:lnTo>
                  <a:pt x="8475064" y="4826558"/>
                </a:lnTo>
                <a:cubicBezTo>
                  <a:pt x="8478834" y="4814200"/>
                  <a:pt x="8479777" y="4811111"/>
                  <a:pt x="8492313" y="4812080"/>
                </a:cubicBezTo>
                <a:close/>
                <a:moveTo>
                  <a:pt x="8017015" y="4797047"/>
                </a:moveTo>
                <a:cubicBezTo>
                  <a:pt x="8019894" y="4796114"/>
                  <a:pt x="8023367" y="4796405"/>
                  <a:pt x="8028102" y="4798530"/>
                </a:cubicBezTo>
                <a:cubicBezTo>
                  <a:pt x="8029912" y="4815359"/>
                  <a:pt x="8003943" y="4829847"/>
                  <a:pt x="7988889" y="4822253"/>
                </a:cubicBezTo>
                <a:cubicBezTo>
                  <a:pt x="8005053" y="4813694"/>
                  <a:pt x="8008372" y="4799850"/>
                  <a:pt x="8017015" y="4797047"/>
                </a:cubicBezTo>
                <a:close/>
                <a:moveTo>
                  <a:pt x="8868466" y="4792852"/>
                </a:moveTo>
                <a:cubicBezTo>
                  <a:pt x="8872571" y="4790546"/>
                  <a:pt x="8877428" y="4790002"/>
                  <a:pt x="8883987" y="4793148"/>
                </a:cubicBezTo>
                <a:cubicBezTo>
                  <a:pt x="8890847" y="4802553"/>
                  <a:pt x="8901732" y="4809957"/>
                  <a:pt x="8905156" y="4822868"/>
                </a:cubicBezTo>
                <a:cubicBezTo>
                  <a:pt x="8906296" y="4827171"/>
                  <a:pt x="8906608" y="4832087"/>
                  <a:pt x="8905667" y="4837894"/>
                </a:cubicBezTo>
                <a:cubicBezTo>
                  <a:pt x="8889667" y="4835166"/>
                  <a:pt x="8875954" y="4835573"/>
                  <a:pt x="8862589" y="4836874"/>
                </a:cubicBezTo>
                <a:lnTo>
                  <a:pt x="8851586" y="4838041"/>
                </a:lnTo>
                <a:lnTo>
                  <a:pt x="8859230" y="4847783"/>
                </a:lnTo>
                <a:cubicBezTo>
                  <a:pt x="8862439" y="4854560"/>
                  <a:pt x="8863838" y="4863311"/>
                  <a:pt x="8861822" y="4874753"/>
                </a:cubicBezTo>
                <a:cubicBezTo>
                  <a:pt x="8856963" y="4900410"/>
                  <a:pt x="8843490" y="4926895"/>
                  <a:pt x="8803741" y="4919912"/>
                </a:cubicBezTo>
                <a:cubicBezTo>
                  <a:pt x="8795128" y="4920738"/>
                  <a:pt x="8798551" y="4918612"/>
                  <a:pt x="8793361" y="4917310"/>
                </a:cubicBezTo>
                <a:cubicBezTo>
                  <a:pt x="8788172" y="4916008"/>
                  <a:pt x="8779560" y="4916835"/>
                  <a:pt x="8776136" y="4918963"/>
                </a:cubicBezTo>
                <a:cubicBezTo>
                  <a:pt x="8779341" y="4898861"/>
                  <a:pt x="8765538" y="4898386"/>
                  <a:pt x="8772055" y="4867169"/>
                </a:cubicBezTo>
                <a:cubicBezTo>
                  <a:pt x="8776861" y="4837017"/>
                  <a:pt x="8793528" y="4824958"/>
                  <a:pt x="8809573" y="4821562"/>
                </a:cubicBezTo>
                <a:lnTo>
                  <a:pt x="8822656" y="4820833"/>
                </a:lnTo>
                <a:lnTo>
                  <a:pt x="8826160" y="4809066"/>
                </a:lnTo>
                <a:cubicBezTo>
                  <a:pt x="8850610" y="4822542"/>
                  <a:pt x="8856154" y="4799770"/>
                  <a:pt x="8868466" y="4792852"/>
                </a:cubicBezTo>
                <a:close/>
                <a:moveTo>
                  <a:pt x="9157404" y="4777861"/>
                </a:moveTo>
                <a:cubicBezTo>
                  <a:pt x="9159521" y="4786582"/>
                  <a:pt x="9167425" y="4790561"/>
                  <a:pt x="9163754" y="4804023"/>
                </a:cubicBezTo>
                <a:cubicBezTo>
                  <a:pt x="9152955" y="4802415"/>
                  <a:pt x="9145050" y="4798436"/>
                  <a:pt x="9134251" y="4796827"/>
                </a:cubicBezTo>
                <a:cubicBezTo>
                  <a:pt x="9130018" y="4779387"/>
                  <a:pt x="9143711" y="4778624"/>
                  <a:pt x="9157404" y="4777861"/>
                </a:cubicBezTo>
                <a:close/>
                <a:moveTo>
                  <a:pt x="8395332" y="4768314"/>
                </a:moveTo>
                <a:cubicBezTo>
                  <a:pt x="8390842" y="4778064"/>
                  <a:pt x="8384152" y="4786604"/>
                  <a:pt x="8376253" y="4793769"/>
                </a:cubicBezTo>
                <a:lnTo>
                  <a:pt x="8355090" y="4807588"/>
                </a:lnTo>
                <a:lnTo>
                  <a:pt x="8357404" y="4819467"/>
                </a:lnTo>
                <a:lnTo>
                  <a:pt x="8368262" y="4802003"/>
                </a:lnTo>
                <a:cubicBezTo>
                  <a:pt x="8387421" y="4782042"/>
                  <a:pt x="8414694" y="4778322"/>
                  <a:pt x="8441969" y="4774601"/>
                </a:cubicBezTo>
                <a:cubicBezTo>
                  <a:pt x="8441249" y="4794620"/>
                  <a:pt x="8427340" y="4808083"/>
                  <a:pt x="8409333" y="4816483"/>
                </a:cubicBezTo>
                <a:lnTo>
                  <a:pt x="8357690" y="4826861"/>
                </a:lnTo>
                <a:lnTo>
                  <a:pt x="8357568" y="4838883"/>
                </a:lnTo>
                <a:cubicBezTo>
                  <a:pt x="8351292" y="4843919"/>
                  <a:pt x="8346326" y="4844116"/>
                  <a:pt x="8341036" y="4841733"/>
                </a:cubicBezTo>
                <a:lnTo>
                  <a:pt x="8332620" y="4835980"/>
                </a:lnTo>
                <a:lnTo>
                  <a:pt x="8330628" y="4859874"/>
                </a:lnTo>
                <a:cubicBezTo>
                  <a:pt x="8317883" y="4849146"/>
                  <a:pt x="8319502" y="4831282"/>
                  <a:pt x="8288803" y="4829475"/>
                </a:cubicBezTo>
                <a:lnTo>
                  <a:pt x="8301596" y="4816884"/>
                </a:lnTo>
                <a:lnTo>
                  <a:pt x="8299090" y="4816633"/>
                </a:lnTo>
                <a:lnTo>
                  <a:pt x="8314373" y="4796952"/>
                </a:lnTo>
                <a:lnTo>
                  <a:pt x="8315665" y="4791082"/>
                </a:lnTo>
                <a:cubicBezTo>
                  <a:pt x="8315605" y="4784501"/>
                  <a:pt x="8316068" y="4777502"/>
                  <a:pt x="8322345" y="4772466"/>
                </a:cubicBezTo>
                <a:lnTo>
                  <a:pt x="8340302" y="4779163"/>
                </a:lnTo>
                <a:lnTo>
                  <a:pt x="8344021" y="4776973"/>
                </a:lnTo>
                <a:cubicBezTo>
                  <a:pt x="8362526" y="4769476"/>
                  <a:pt x="8382097" y="4767146"/>
                  <a:pt x="8395332" y="4768314"/>
                </a:cubicBezTo>
                <a:close/>
                <a:moveTo>
                  <a:pt x="9248328" y="4761397"/>
                </a:moveTo>
                <a:cubicBezTo>
                  <a:pt x="9257482" y="4788218"/>
                  <a:pt x="9255199" y="4801307"/>
                  <a:pt x="9248342" y="4805934"/>
                </a:cubicBezTo>
                <a:cubicBezTo>
                  <a:pt x="9227768" y="4819816"/>
                  <a:pt x="9166016" y="4757543"/>
                  <a:pt x="9248328" y="4761397"/>
                </a:cubicBezTo>
                <a:close/>
                <a:moveTo>
                  <a:pt x="7943784" y="4754331"/>
                </a:moveTo>
                <a:cubicBezTo>
                  <a:pt x="7943967" y="4758458"/>
                  <a:pt x="7947971" y="4758643"/>
                  <a:pt x="7948153" y="4762769"/>
                </a:cubicBezTo>
                <a:cubicBezTo>
                  <a:pt x="7952521" y="4771207"/>
                  <a:pt x="7952521" y="4771207"/>
                  <a:pt x="7948699" y="4775150"/>
                </a:cubicBezTo>
                <a:cubicBezTo>
                  <a:pt x="7944877" y="4779095"/>
                  <a:pt x="7932681" y="4774415"/>
                  <a:pt x="7928859" y="4778359"/>
                </a:cubicBezTo>
                <a:cubicBezTo>
                  <a:pt x="7928859" y="4778359"/>
                  <a:pt x="7928859" y="4778359"/>
                  <a:pt x="7924490" y="4769920"/>
                </a:cubicBezTo>
                <a:cubicBezTo>
                  <a:pt x="7924308" y="4765794"/>
                  <a:pt x="7924126" y="4761667"/>
                  <a:pt x="7927949" y="4757723"/>
                </a:cubicBezTo>
                <a:cubicBezTo>
                  <a:pt x="7931770" y="4753779"/>
                  <a:pt x="7939779" y="4754147"/>
                  <a:pt x="7943784" y="4754331"/>
                </a:cubicBezTo>
                <a:close/>
                <a:moveTo>
                  <a:pt x="8132350" y="4750226"/>
                </a:moveTo>
                <a:cubicBezTo>
                  <a:pt x="8153029" y="4788763"/>
                  <a:pt x="8116090" y="4834091"/>
                  <a:pt x="8084943" y="4854536"/>
                </a:cubicBezTo>
                <a:lnTo>
                  <a:pt x="8067443" y="4861687"/>
                </a:lnTo>
                <a:lnTo>
                  <a:pt x="8069463" y="4868073"/>
                </a:lnTo>
                <a:cubicBezTo>
                  <a:pt x="8072226" y="4877977"/>
                  <a:pt x="8075220" y="4886711"/>
                  <a:pt x="8081078" y="4893423"/>
                </a:cubicBezTo>
                <a:cubicBezTo>
                  <a:pt x="8081078" y="4893423"/>
                  <a:pt x="8081078" y="4893423"/>
                  <a:pt x="8076611" y="4904194"/>
                </a:cubicBezTo>
                <a:cubicBezTo>
                  <a:pt x="8078006" y="4907778"/>
                  <a:pt x="8078006" y="4907778"/>
                  <a:pt x="8078006" y="4907778"/>
                </a:cubicBezTo>
                <a:cubicBezTo>
                  <a:pt x="8079400" y="4911362"/>
                  <a:pt x="8072147" y="4914964"/>
                  <a:pt x="8072147" y="4914964"/>
                </a:cubicBezTo>
                <a:cubicBezTo>
                  <a:pt x="8063498" y="4914986"/>
                  <a:pt x="8062941" y="4902432"/>
                  <a:pt x="8060153" y="4895265"/>
                </a:cubicBezTo>
                <a:cubicBezTo>
                  <a:pt x="8051504" y="4895287"/>
                  <a:pt x="8061828" y="4877327"/>
                  <a:pt x="8053180" y="4877348"/>
                </a:cubicBezTo>
                <a:cubicBezTo>
                  <a:pt x="8062110" y="4855806"/>
                  <a:pt x="8037003" y="4846897"/>
                  <a:pt x="8045376" y="4812802"/>
                </a:cubicBezTo>
                <a:lnTo>
                  <a:pt x="8053117" y="4825605"/>
                </a:lnTo>
                <a:lnTo>
                  <a:pt x="8053498" y="4817861"/>
                </a:lnTo>
                <a:cubicBezTo>
                  <a:pt x="8053599" y="4809261"/>
                  <a:pt x="8054204" y="4801190"/>
                  <a:pt x="8057790" y="4795279"/>
                </a:cubicBezTo>
                <a:cubicBezTo>
                  <a:pt x="8059628" y="4793339"/>
                  <a:pt x="8061466" y="4791399"/>
                  <a:pt x="8063851" y="4791001"/>
                </a:cubicBezTo>
                <a:lnTo>
                  <a:pt x="8065381" y="4791818"/>
                </a:lnTo>
                <a:lnTo>
                  <a:pt x="8070820" y="4780505"/>
                </a:lnTo>
                <a:cubicBezTo>
                  <a:pt x="8081423" y="4767115"/>
                  <a:pt x="8100031" y="4756598"/>
                  <a:pt x="8132350" y="4750226"/>
                </a:cubicBezTo>
                <a:close/>
                <a:moveTo>
                  <a:pt x="7718348" y="4746574"/>
                </a:moveTo>
                <a:lnTo>
                  <a:pt x="7719283" y="4751390"/>
                </a:lnTo>
                <a:lnTo>
                  <a:pt x="7719771" y="4750813"/>
                </a:lnTo>
                <a:close/>
                <a:moveTo>
                  <a:pt x="8226393" y="4737038"/>
                </a:moveTo>
                <a:cubicBezTo>
                  <a:pt x="8225627" y="4744314"/>
                  <a:pt x="8221632" y="4751898"/>
                  <a:pt x="8215829" y="4759118"/>
                </a:cubicBezTo>
                <a:lnTo>
                  <a:pt x="8205046" y="4769137"/>
                </a:lnTo>
                <a:lnTo>
                  <a:pt x="8212142" y="4766543"/>
                </a:lnTo>
                <a:cubicBezTo>
                  <a:pt x="8215153" y="4765325"/>
                  <a:pt x="8217160" y="4764513"/>
                  <a:pt x="8219497" y="4764089"/>
                </a:cubicBezTo>
                <a:cubicBezTo>
                  <a:pt x="8221835" y="4763667"/>
                  <a:pt x="8224503" y="4763633"/>
                  <a:pt x="8228837" y="4763970"/>
                </a:cubicBezTo>
                <a:cubicBezTo>
                  <a:pt x="8233171" y="4764307"/>
                  <a:pt x="8239170" y="4765015"/>
                  <a:pt x="8248171" y="4766078"/>
                </a:cubicBezTo>
                <a:cubicBezTo>
                  <a:pt x="8255974" y="4800574"/>
                  <a:pt x="8254576" y="4811601"/>
                  <a:pt x="8239780" y="4832237"/>
                </a:cubicBezTo>
                <a:lnTo>
                  <a:pt x="8236649" y="4831866"/>
                </a:lnTo>
                <a:lnTo>
                  <a:pt x="8234240" y="4865829"/>
                </a:lnTo>
                <a:lnTo>
                  <a:pt x="8236142" y="4861123"/>
                </a:lnTo>
                <a:cubicBezTo>
                  <a:pt x="8241404" y="4854025"/>
                  <a:pt x="8247491" y="4849904"/>
                  <a:pt x="8253472" y="4848370"/>
                </a:cubicBezTo>
                <a:lnTo>
                  <a:pt x="8253553" y="4848384"/>
                </a:lnTo>
                <a:lnTo>
                  <a:pt x="8268189" y="4836128"/>
                </a:lnTo>
                <a:cubicBezTo>
                  <a:pt x="8279768" y="4852495"/>
                  <a:pt x="8293599" y="4855252"/>
                  <a:pt x="8301271" y="4866093"/>
                </a:cubicBezTo>
                <a:cubicBezTo>
                  <a:pt x="8303829" y="4869708"/>
                  <a:pt x="8305701" y="4874221"/>
                  <a:pt x="8306578" y="4880436"/>
                </a:cubicBezTo>
                <a:cubicBezTo>
                  <a:pt x="8300148" y="4889075"/>
                  <a:pt x="8292852" y="4894042"/>
                  <a:pt x="8285602" y="4896199"/>
                </a:cubicBezTo>
                <a:lnTo>
                  <a:pt x="8277962" y="4895792"/>
                </a:lnTo>
                <a:lnTo>
                  <a:pt x="8275303" y="4904896"/>
                </a:lnTo>
                <a:lnTo>
                  <a:pt x="8269446" y="4907079"/>
                </a:lnTo>
                <a:lnTo>
                  <a:pt x="8300586" y="4904742"/>
                </a:lnTo>
                <a:cubicBezTo>
                  <a:pt x="8330462" y="4906854"/>
                  <a:pt x="8360031" y="4917300"/>
                  <a:pt x="8376658" y="4934624"/>
                </a:cubicBezTo>
                <a:cubicBezTo>
                  <a:pt x="8375170" y="4961565"/>
                  <a:pt x="8362492" y="4982196"/>
                  <a:pt x="8344889" y="4996038"/>
                </a:cubicBezTo>
                <a:cubicBezTo>
                  <a:pt x="8331687" y="5006423"/>
                  <a:pt x="8315714" y="5012991"/>
                  <a:pt x="8299615" y="5015547"/>
                </a:cubicBezTo>
                <a:lnTo>
                  <a:pt x="8256446" y="5011260"/>
                </a:lnTo>
                <a:lnTo>
                  <a:pt x="8256256" y="5012803"/>
                </a:lnTo>
                <a:cubicBezTo>
                  <a:pt x="8251796" y="5028241"/>
                  <a:pt x="8241793" y="5044216"/>
                  <a:pt x="8224375" y="5059330"/>
                </a:cubicBezTo>
                <a:cubicBezTo>
                  <a:pt x="8198304" y="5052897"/>
                  <a:pt x="8176410" y="5037926"/>
                  <a:pt x="8163220" y="5019170"/>
                </a:cubicBezTo>
                <a:lnTo>
                  <a:pt x="8159201" y="5009550"/>
                </a:lnTo>
                <a:lnTo>
                  <a:pt x="8158876" y="5011234"/>
                </a:lnTo>
                <a:cubicBezTo>
                  <a:pt x="8157131" y="5013673"/>
                  <a:pt x="8155129" y="5014801"/>
                  <a:pt x="8155129" y="5014801"/>
                </a:cubicBezTo>
                <a:cubicBezTo>
                  <a:pt x="8141444" y="5020566"/>
                  <a:pt x="8129056" y="5017828"/>
                  <a:pt x="8123651" y="5005327"/>
                </a:cubicBezTo>
                <a:cubicBezTo>
                  <a:pt x="8124952" y="4996822"/>
                  <a:pt x="8132960" y="4992312"/>
                  <a:pt x="8140967" y="4987803"/>
                </a:cubicBezTo>
                <a:lnTo>
                  <a:pt x="8150651" y="4987729"/>
                </a:lnTo>
                <a:lnTo>
                  <a:pt x="8154287" y="4956296"/>
                </a:lnTo>
                <a:cubicBezTo>
                  <a:pt x="8168341" y="4930468"/>
                  <a:pt x="8189526" y="4922972"/>
                  <a:pt x="8209180" y="4927333"/>
                </a:cubicBezTo>
                <a:lnTo>
                  <a:pt x="8221307" y="4933842"/>
                </a:lnTo>
                <a:lnTo>
                  <a:pt x="8222698" y="4924860"/>
                </a:lnTo>
                <a:lnTo>
                  <a:pt x="8253506" y="4909777"/>
                </a:lnTo>
                <a:lnTo>
                  <a:pt x="8244209" y="4909039"/>
                </a:lnTo>
                <a:cubicBezTo>
                  <a:pt x="8233619" y="4906226"/>
                  <a:pt x="8224803" y="4899840"/>
                  <a:pt x="8223763" y="4891743"/>
                </a:cubicBezTo>
                <a:lnTo>
                  <a:pt x="8232328" y="4870559"/>
                </a:lnTo>
                <a:lnTo>
                  <a:pt x="8220360" y="4884020"/>
                </a:lnTo>
                <a:cubicBezTo>
                  <a:pt x="8214032" y="4888970"/>
                  <a:pt x="8205800" y="4893878"/>
                  <a:pt x="8195254" y="4899145"/>
                </a:cubicBezTo>
                <a:cubicBezTo>
                  <a:pt x="8187258" y="4893592"/>
                  <a:pt x="8182047" y="4887094"/>
                  <a:pt x="8179172" y="4880294"/>
                </a:cubicBezTo>
                <a:lnTo>
                  <a:pt x="8178293" y="4871496"/>
                </a:lnTo>
                <a:lnTo>
                  <a:pt x="8167300" y="4873621"/>
                </a:lnTo>
                <a:lnTo>
                  <a:pt x="8159577" y="4862281"/>
                </a:lnTo>
                <a:lnTo>
                  <a:pt x="8155433" y="4864604"/>
                </a:lnTo>
                <a:lnTo>
                  <a:pt x="8138516" y="4870063"/>
                </a:lnTo>
                <a:lnTo>
                  <a:pt x="8139575" y="4871957"/>
                </a:lnTo>
                <a:cubicBezTo>
                  <a:pt x="8140217" y="4875420"/>
                  <a:pt x="8139410" y="4879309"/>
                  <a:pt x="8135659" y="4883060"/>
                </a:cubicBezTo>
                <a:cubicBezTo>
                  <a:pt x="8128331" y="4894500"/>
                  <a:pt x="8116557" y="4893959"/>
                  <a:pt x="8104610" y="4889486"/>
                </a:cubicBezTo>
                <a:cubicBezTo>
                  <a:pt x="8096935" y="4893058"/>
                  <a:pt x="8093358" y="4900744"/>
                  <a:pt x="8085336" y="4896450"/>
                </a:cubicBezTo>
                <a:cubicBezTo>
                  <a:pt x="8096762" y="4889126"/>
                  <a:pt x="8100513" y="4885373"/>
                  <a:pt x="8108187" y="4881800"/>
                </a:cubicBezTo>
                <a:cubicBezTo>
                  <a:pt x="8108015" y="4877867"/>
                  <a:pt x="8107840" y="4873935"/>
                  <a:pt x="8111591" y="4870181"/>
                </a:cubicBezTo>
                <a:lnTo>
                  <a:pt x="8119253" y="4866948"/>
                </a:lnTo>
                <a:lnTo>
                  <a:pt x="8117670" y="4862026"/>
                </a:lnTo>
                <a:cubicBezTo>
                  <a:pt x="8116221" y="4858297"/>
                  <a:pt x="8114547" y="4854977"/>
                  <a:pt x="8112014" y="4851093"/>
                </a:cubicBezTo>
                <a:cubicBezTo>
                  <a:pt x="8123795" y="4848831"/>
                  <a:pt x="8132677" y="4844665"/>
                  <a:pt x="8140256" y="4841519"/>
                </a:cubicBezTo>
                <a:lnTo>
                  <a:pt x="8152862" y="4839381"/>
                </a:lnTo>
                <a:lnTo>
                  <a:pt x="8152707" y="4838156"/>
                </a:lnTo>
                <a:cubicBezTo>
                  <a:pt x="8153835" y="4830000"/>
                  <a:pt x="8157999" y="4822646"/>
                  <a:pt x="8163970" y="4816714"/>
                </a:cubicBezTo>
                <a:lnTo>
                  <a:pt x="8170961" y="4812630"/>
                </a:lnTo>
                <a:lnTo>
                  <a:pt x="8170812" y="4812556"/>
                </a:lnTo>
                <a:lnTo>
                  <a:pt x="8166001" y="4793656"/>
                </a:lnTo>
                <a:lnTo>
                  <a:pt x="8153049" y="4796232"/>
                </a:lnTo>
                <a:cubicBezTo>
                  <a:pt x="8158002" y="4779553"/>
                  <a:pt x="8173450" y="4774484"/>
                  <a:pt x="8181823" y="4755681"/>
                </a:cubicBezTo>
                <a:cubicBezTo>
                  <a:pt x="8195618" y="4756170"/>
                  <a:pt x="8207411" y="4735239"/>
                  <a:pt x="8226393" y="4737038"/>
                </a:cubicBezTo>
                <a:close/>
                <a:moveTo>
                  <a:pt x="7961107" y="4729448"/>
                </a:moveTo>
                <a:cubicBezTo>
                  <a:pt x="7967395" y="4729976"/>
                  <a:pt x="7973999" y="4733070"/>
                  <a:pt x="7979379" y="4739987"/>
                </a:cubicBezTo>
                <a:cubicBezTo>
                  <a:pt x="7990400" y="4749841"/>
                  <a:pt x="7989346" y="4765764"/>
                  <a:pt x="8000104" y="4779599"/>
                </a:cubicBezTo>
                <a:cubicBezTo>
                  <a:pt x="7987502" y="4793629"/>
                  <a:pt x="7983389" y="4796980"/>
                  <a:pt x="7964669" y="4785865"/>
                </a:cubicBezTo>
                <a:cubicBezTo>
                  <a:pt x="7964669" y="4785865"/>
                  <a:pt x="7961083" y="4781252"/>
                  <a:pt x="7961083" y="4781252"/>
                </a:cubicBezTo>
                <a:cubicBezTo>
                  <a:pt x="7946476" y="4766788"/>
                  <a:pt x="7940358" y="4741641"/>
                  <a:pt x="7944735" y="4734310"/>
                </a:cubicBezTo>
                <a:cubicBezTo>
                  <a:pt x="7948848" y="4730961"/>
                  <a:pt x="7954819" y="4728921"/>
                  <a:pt x="7961107" y="4729448"/>
                </a:cubicBezTo>
                <a:close/>
                <a:moveTo>
                  <a:pt x="9097591" y="4719430"/>
                </a:moveTo>
                <a:cubicBezTo>
                  <a:pt x="9097591" y="4719430"/>
                  <a:pt x="9099291" y="4722726"/>
                  <a:pt x="9099291" y="4722726"/>
                </a:cubicBezTo>
                <a:cubicBezTo>
                  <a:pt x="9100913" y="4721717"/>
                  <a:pt x="9100913" y="4721717"/>
                  <a:pt x="9100524" y="4723046"/>
                </a:cubicBezTo>
                <a:cubicBezTo>
                  <a:pt x="9100139" y="4724374"/>
                  <a:pt x="9099365" y="4727031"/>
                  <a:pt x="9099439" y="4731336"/>
                </a:cubicBezTo>
                <a:cubicBezTo>
                  <a:pt x="9097891" y="4736651"/>
                  <a:pt x="9099590" y="4739947"/>
                  <a:pt x="9094646" y="4738669"/>
                </a:cubicBezTo>
                <a:cubicBezTo>
                  <a:pt x="9089702" y="4737390"/>
                  <a:pt x="9089702" y="4737390"/>
                  <a:pt x="9084608" y="4727501"/>
                </a:cubicBezTo>
                <a:cubicBezTo>
                  <a:pt x="9089552" y="4728779"/>
                  <a:pt x="9089552" y="4728779"/>
                  <a:pt x="9091099" y="4723465"/>
                </a:cubicBezTo>
                <a:cubicBezTo>
                  <a:pt x="9091099" y="4723465"/>
                  <a:pt x="9091099" y="4723465"/>
                  <a:pt x="9089401" y="4720169"/>
                </a:cubicBezTo>
                <a:cubicBezTo>
                  <a:pt x="9092648" y="4718150"/>
                  <a:pt x="9094346" y="4721446"/>
                  <a:pt x="9097591" y="4719430"/>
                </a:cubicBezTo>
                <a:close/>
                <a:moveTo>
                  <a:pt x="7838248" y="4716655"/>
                </a:moveTo>
                <a:cubicBezTo>
                  <a:pt x="7844475" y="4717121"/>
                  <a:pt x="7850796" y="4720541"/>
                  <a:pt x="7857808" y="4726073"/>
                </a:cubicBezTo>
                <a:cubicBezTo>
                  <a:pt x="7856321" y="4737450"/>
                  <a:pt x="7843071" y="4750005"/>
                  <a:pt x="7831806" y="4747391"/>
                </a:cubicBezTo>
                <a:cubicBezTo>
                  <a:pt x="7821535" y="4737195"/>
                  <a:pt x="7826282" y="4730483"/>
                  <a:pt x="7819268" y="4724948"/>
                </a:cubicBezTo>
                <a:cubicBezTo>
                  <a:pt x="7825893" y="4718672"/>
                  <a:pt x="7832023" y="4716186"/>
                  <a:pt x="7838248" y="4716655"/>
                </a:cubicBezTo>
                <a:close/>
                <a:moveTo>
                  <a:pt x="7897608" y="4707414"/>
                </a:moveTo>
                <a:cubicBezTo>
                  <a:pt x="7897608" y="4707414"/>
                  <a:pt x="7900802" y="4709318"/>
                  <a:pt x="7900802" y="4709318"/>
                </a:cubicBezTo>
                <a:cubicBezTo>
                  <a:pt x="7901911" y="4707768"/>
                  <a:pt x="7901911" y="4707768"/>
                  <a:pt x="7902154" y="4709017"/>
                </a:cubicBezTo>
                <a:cubicBezTo>
                  <a:pt x="7902399" y="4710267"/>
                  <a:pt x="7902886" y="4712770"/>
                  <a:pt x="7904970" y="4716225"/>
                </a:cubicBezTo>
                <a:cubicBezTo>
                  <a:pt x="7905457" y="4718727"/>
                  <a:pt x="7906499" y="4720453"/>
                  <a:pt x="7906742" y="4721704"/>
                </a:cubicBezTo>
                <a:cubicBezTo>
                  <a:pt x="7906986" y="4722956"/>
                  <a:pt x="7906431" y="4723731"/>
                  <a:pt x="7903726" y="4724331"/>
                </a:cubicBezTo>
                <a:cubicBezTo>
                  <a:pt x="7898314" y="4725531"/>
                  <a:pt x="7898314" y="4725531"/>
                  <a:pt x="7888733" y="4719823"/>
                </a:cubicBezTo>
                <a:cubicBezTo>
                  <a:pt x="7894146" y="4718623"/>
                  <a:pt x="7894146" y="4718623"/>
                  <a:pt x="7893170" y="4713619"/>
                </a:cubicBezTo>
                <a:cubicBezTo>
                  <a:pt x="7893170" y="4713619"/>
                  <a:pt x="7893170" y="4713619"/>
                  <a:pt x="7889978" y="4711716"/>
                </a:cubicBezTo>
                <a:cubicBezTo>
                  <a:pt x="7892197" y="4708614"/>
                  <a:pt x="7895391" y="4710516"/>
                  <a:pt x="7897608" y="4707414"/>
                </a:cubicBezTo>
                <a:close/>
                <a:moveTo>
                  <a:pt x="7973762" y="4703784"/>
                </a:moveTo>
                <a:cubicBezTo>
                  <a:pt x="7979040" y="4705073"/>
                  <a:pt x="7982605" y="4711995"/>
                  <a:pt x="7987883" y="4713282"/>
                </a:cubicBezTo>
                <a:cubicBezTo>
                  <a:pt x="7984388" y="4715456"/>
                  <a:pt x="7982675" y="4721091"/>
                  <a:pt x="7979179" y="4723262"/>
                </a:cubicBezTo>
                <a:cubicBezTo>
                  <a:pt x="7968622" y="4720686"/>
                  <a:pt x="7970265" y="4705957"/>
                  <a:pt x="7973762" y="4703784"/>
                </a:cubicBezTo>
                <a:close/>
                <a:moveTo>
                  <a:pt x="8603246" y="4700366"/>
                </a:moveTo>
                <a:cubicBezTo>
                  <a:pt x="8604061" y="4705640"/>
                  <a:pt x="8604061" y="4705640"/>
                  <a:pt x="8609194" y="4704184"/>
                </a:cubicBezTo>
                <a:cubicBezTo>
                  <a:pt x="8609194" y="4704184"/>
                  <a:pt x="8609194" y="4704184"/>
                  <a:pt x="8611353" y="4700819"/>
                </a:cubicBezTo>
                <a:cubicBezTo>
                  <a:pt x="8614328" y="4702728"/>
                  <a:pt x="8612169" y="4706092"/>
                  <a:pt x="8615142" y="4708000"/>
                </a:cubicBezTo>
                <a:cubicBezTo>
                  <a:pt x="8615142" y="4708000"/>
                  <a:pt x="8612984" y="4711366"/>
                  <a:pt x="8612984" y="4711366"/>
                </a:cubicBezTo>
                <a:cubicBezTo>
                  <a:pt x="8614471" y="4712318"/>
                  <a:pt x="8614471" y="4712318"/>
                  <a:pt x="8613186" y="4712684"/>
                </a:cubicBezTo>
                <a:cubicBezTo>
                  <a:pt x="8611903" y="4713047"/>
                  <a:pt x="8609338" y="4713775"/>
                  <a:pt x="8605692" y="4716184"/>
                </a:cubicBezTo>
                <a:cubicBezTo>
                  <a:pt x="8600558" y="4717640"/>
                  <a:pt x="8598399" y="4721005"/>
                  <a:pt x="8597584" y="4715732"/>
                </a:cubicBezTo>
                <a:cubicBezTo>
                  <a:pt x="8596769" y="4710458"/>
                  <a:pt x="8596769" y="4710458"/>
                  <a:pt x="8603246" y="4700366"/>
                </a:cubicBezTo>
                <a:close/>
                <a:moveTo>
                  <a:pt x="8957699" y="4698856"/>
                </a:moveTo>
                <a:cubicBezTo>
                  <a:pt x="8962242" y="4697861"/>
                  <a:pt x="8966948" y="4698234"/>
                  <a:pt x="8971249" y="4700405"/>
                </a:cubicBezTo>
                <a:cubicBezTo>
                  <a:pt x="8972016" y="4703080"/>
                  <a:pt x="8973643" y="4706188"/>
                  <a:pt x="8975029" y="4709750"/>
                </a:cubicBezTo>
                <a:cubicBezTo>
                  <a:pt x="8976419" y="4713310"/>
                  <a:pt x="8977568" y="4717323"/>
                  <a:pt x="8977382" y="4721805"/>
                </a:cubicBezTo>
                <a:cubicBezTo>
                  <a:pt x="8964404" y="4738131"/>
                  <a:pt x="8950269" y="4740143"/>
                  <a:pt x="8936505" y="4733194"/>
                </a:cubicBezTo>
                <a:cubicBezTo>
                  <a:pt x="8931904" y="4717144"/>
                  <a:pt x="8944070" y="4701840"/>
                  <a:pt x="8957699" y="4698856"/>
                </a:cubicBezTo>
                <a:close/>
                <a:moveTo>
                  <a:pt x="8041451" y="4681681"/>
                </a:moveTo>
                <a:cubicBezTo>
                  <a:pt x="8044785" y="4683495"/>
                  <a:pt x="8047852" y="4688396"/>
                  <a:pt x="8049832" y="4698032"/>
                </a:cubicBezTo>
                <a:cubicBezTo>
                  <a:pt x="8036820" y="4706002"/>
                  <a:pt x="8029655" y="4706776"/>
                  <a:pt x="8026391" y="4704256"/>
                </a:cubicBezTo>
                <a:cubicBezTo>
                  <a:pt x="8019047" y="4698585"/>
                  <a:pt x="8031450" y="4676239"/>
                  <a:pt x="8041451" y="4681681"/>
                </a:cubicBezTo>
                <a:close/>
                <a:moveTo>
                  <a:pt x="8431528" y="4669341"/>
                </a:moveTo>
                <a:cubicBezTo>
                  <a:pt x="8438784" y="4669518"/>
                  <a:pt x="8447346" y="4671933"/>
                  <a:pt x="8458318" y="4681831"/>
                </a:cubicBezTo>
                <a:cubicBezTo>
                  <a:pt x="8479997" y="4705634"/>
                  <a:pt x="8459234" y="4726532"/>
                  <a:pt x="8463068" y="4727160"/>
                </a:cubicBezTo>
                <a:cubicBezTo>
                  <a:pt x="8466637" y="4731795"/>
                  <a:pt x="8466637" y="4731795"/>
                  <a:pt x="8470471" y="4732422"/>
                </a:cubicBezTo>
                <a:cubicBezTo>
                  <a:pt x="8470205" y="4736429"/>
                  <a:pt x="8473509" y="4745070"/>
                  <a:pt x="8477078" y="4749707"/>
                </a:cubicBezTo>
                <a:cubicBezTo>
                  <a:pt x="8473244" y="4749078"/>
                  <a:pt x="8469409" y="4748449"/>
                  <a:pt x="8469145" y="4752455"/>
                </a:cubicBezTo>
                <a:cubicBezTo>
                  <a:pt x="8462008" y="4743186"/>
                  <a:pt x="8462273" y="4739179"/>
                  <a:pt x="8458702" y="4734545"/>
                </a:cubicBezTo>
                <a:cubicBezTo>
                  <a:pt x="8458437" y="4738550"/>
                  <a:pt x="8454869" y="4733918"/>
                  <a:pt x="8454869" y="4733918"/>
                </a:cubicBezTo>
                <a:cubicBezTo>
                  <a:pt x="8454869" y="4733918"/>
                  <a:pt x="8454869" y="4733918"/>
                  <a:pt x="8446670" y="4740673"/>
                </a:cubicBezTo>
                <a:cubicBezTo>
                  <a:pt x="8446670" y="4740673"/>
                  <a:pt x="8426437" y="4753558"/>
                  <a:pt x="8408327" y="4734390"/>
                </a:cubicBezTo>
                <a:cubicBezTo>
                  <a:pt x="8412427" y="4731011"/>
                  <a:pt x="8391012" y="4703203"/>
                  <a:pt x="8399742" y="4688434"/>
                </a:cubicBezTo>
                <a:cubicBezTo>
                  <a:pt x="8404106" y="4681048"/>
                  <a:pt x="8408206" y="4677670"/>
                  <a:pt x="8412570" y="4670285"/>
                </a:cubicBezTo>
                <a:cubicBezTo>
                  <a:pt x="8418321" y="4671227"/>
                  <a:pt x="8424272" y="4669164"/>
                  <a:pt x="8431528" y="4669341"/>
                </a:cubicBezTo>
                <a:close/>
                <a:moveTo>
                  <a:pt x="7784062" y="4657665"/>
                </a:moveTo>
                <a:lnTo>
                  <a:pt x="7782301" y="4659893"/>
                </a:lnTo>
                <a:cubicBezTo>
                  <a:pt x="7776962" y="4664872"/>
                  <a:pt x="7771981" y="4668010"/>
                  <a:pt x="7767635" y="4670127"/>
                </a:cubicBezTo>
                <a:lnTo>
                  <a:pt x="7766747" y="4670511"/>
                </a:lnTo>
                <a:lnTo>
                  <a:pt x="7754604" y="4682830"/>
                </a:lnTo>
                <a:lnTo>
                  <a:pt x="7746698" y="4693717"/>
                </a:lnTo>
                <a:lnTo>
                  <a:pt x="7746962" y="4725476"/>
                </a:lnTo>
                <a:lnTo>
                  <a:pt x="7767830" y="4717338"/>
                </a:lnTo>
                <a:lnTo>
                  <a:pt x="7750099" y="4755506"/>
                </a:lnTo>
                <a:lnTo>
                  <a:pt x="7757033" y="4760723"/>
                </a:lnTo>
                <a:cubicBezTo>
                  <a:pt x="7760499" y="4765346"/>
                  <a:pt x="7763636" y="4774981"/>
                  <a:pt x="7764872" y="4784814"/>
                </a:cubicBezTo>
                <a:cubicBezTo>
                  <a:pt x="7766107" y="4794646"/>
                  <a:pt x="7765444" y="4804674"/>
                  <a:pt x="7761312" y="4810079"/>
                </a:cubicBezTo>
                <a:cubicBezTo>
                  <a:pt x="7754113" y="4804844"/>
                  <a:pt x="7746911" y="4799610"/>
                  <a:pt x="7739712" y="4794376"/>
                </a:cubicBezTo>
                <a:cubicBezTo>
                  <a:pt x="7741579" y="4794682"/>
                  <a:pt x="7741242" y="4785504"/>
                  <a:pt x="7740440" y="4776249"/>
                </a:cubicBezTo>
                <a:lnTo>
                  <a:pt x="7740431" y="4776160"/>
                </a:lnTo>
                <a:lnTo>
                  <a:pt x="7731566" y="4795093"/>
                </a:lnTo>
                <a:lnTo>
                  <a:pt x="7727576" y="4800029"/>
                </a:lnTo>
                <a:lnTo>
                  <a:pt x="7727531" y="4801481"/>
                </a:lnTo>
                <a:lnTo>
                  <a:pt x="7724137" y="4814382"/>
                </a:lnTo>
                <a:lnTo>
                  <a:pt x="7726488" y="4819889"/>
                </a:lnTo>
                <a:cubicBezTo>
                  <a:pt x="7729201" y="4826246"/>
                  <a:pt x="7732819" y="4834722"/>
                  <a:pt x="7737641" y="4846023"/>
                </a:cubicBezTo>
                <a:cubicBezTo>
                  <a:pt x="7737641" y="4836983"/>
                  <a:pt x="7737641" y="4827941"/>
                  <a:pt x="7737641" y="4827941"/>
                </a:cubicBezTo>
                <a:cubicBezTo>
                  <a:pt x="7737641" y="4818900"/>
                  <a:pt x="7737641" y="4809859"/>
                  <a:pt x="7737641" y="4809859"/>
                </a:cubicBezTo>
                <a:cubicBezTo>
                  <a:pt x="7737641" y="4809859"/>
                  <a:pt x="7747287" y="4809859"/>
                  <a:pt x="7747287" y="4827941"/>
                </a:cubicBezTo>
                <a:lnTo>
                  <a:pt x="7747287" y="4850043"/>
                </a:lnTo>
                <a:lnTo>
                  <a:pt x="7785872" y="4843408"/>
                </a:lnTo>
                <a:lnTo>
                  <a:pt x="7805174" y="4882875"/>
                </a:lnTo>
                <a:lnTo>
                  <a:pt x="7805174" y="4836983"/>
                </a:lnTo>
                <a:cubicBezTo>
                  <a:pt x="7805174" y="4818901"/>
                  <a:pt x="7805174" y="4800818"/>
                  <a:pt x="7803968" y="4781606"/>
                </a:cubicBezTo>
                <a:lnTo>
                  <a:pt x="7798495" y="4741305"/>
                </a:lnTo>
                <a:lnTo>
                  <a:pt x="7787898" y="4761799"/>
                </a:lnTo>
                <a:cubicBezTo>
                  <a:pt x="7782796" y="4768880"/>
                  <a:pt x="7777009" y="4775154"/>
                  <a:pt x="7772465" y="4778855"/>
                </a:cubicBezTo>
                <a:cubicBezTo>
                  <a:pt x="7769073" y="4772372"/>
                  <a:pt x="7772619" y="4762089"/>
                  <a:pt x="7778528" y="4752193"/>
                </a:cubicBezTo>
                <a:lnTo>
                  <a:pt x="7796964" y="4730019"/>
                </a:lnTo>
                <a:lnTo>
                  <a:pt x="7795529" y="4719451"/>
                </a:lnTo>
                <a:close/>
                <a:moveTo>
                  <a:pt x="7989477" y="4645340"/>
                </a:moveTo>
                <a:cubicBezTo>
                  <a:pt x="7989477" y="4645340"/>
                  <a:pt x="7991423" y="4647590"/>
                  <a:pt x="7993097" y="4650514"/>
                </a:cubicBezTo>
                <a:cubicBezTo>
                  <a:pt x="7994769" y="4653438"/>
                  <a:pt x="7996169" y="4657034"/>
                  <a:pt x="7995073" y="4659723"/>
                </a:cubicBezTo>
                <a:cubicBezTo>
                  <a:pt x="7994280" y="4668700"/>
                  <a:pt x="7979310" y="4663263"/>
                  <a:pt x="7975720" y="4665047"/>
                </a:cubicBezTo>
                <a:cubicBezTo>
                  <a:pt x="7970729" y="4663236"/>
                  <a:pt x="7965739" y="4661425"/>
                  <a:pt x="7967932" y="4656044"/>
                </a:cubicBezTo>
                <a:cubicBezTo>
                  <a:pt x="7970123" y="4650664"/>
                  <a:pt x="7968724" y="4647069"/>
                  <a:pt x="7977304" y="4647096"/>
                </a:cubicBezTo>
                <a:cubicBezTo>
                  <a:pt x="7980895" y="4645312"/>
                  <a:pt x="7985886" y="4647124"/>
                  <a:pt x="7989477" y="4645340"/>
                </a:cubicBezTo>
                <a:close/>
                <a:moveTo>
                  <a:pt x="8250202" y="4636476"/>
                </a:moveTo>
                <a:cubicBezTo>
                  <a:pt x="8248177" y="4639629"/>
                  <a:pt x="8250202" y="4636476"/>
                  <a:pt x="8242723" y="4640582"/>
                </a:cubicBezTo>
                <a:cubicBezTo>
                  <a:pt x="8241314" y="4635225"/>
                  <a:pt x="8244746" y="4637427"/>
                  <a:pt x="8250202" y="4636476"/>
                </a:cubicBezTo>
                <a:close/>
                <a:moveTo>
                  <a:pt x="8627241" y="4621669"/>
                </a:moveTo>
                <a:cubicBezTo>
                  <a:pt x="8652048" y="4621862"/>
                  <a:pt x="8671830" y="4630340"/>
                  <a:pt x="8688849" y="4625063"/>
                </a:cubicBezTo>
                <a:cubicBezTo>
                  <a:pt x="8688849" y="4625063"/>
                  <a:pt x="8688849" y="4625063"/>
                  <a:pt x="8696888" y="4633509"/>
                </a:cubicBezTo>
                <a:cubicBezTo>
                  <a:pt x="8700730" y="4633685"/>
                  <a:pt x="8700730" y="4633685"/>
                  <a:pt x="8700730" y="4633685"/>
                </a:cubicBezTo>
                <a:cubicBezTo>
                  <a:pt x="8704571" y="4633863"/>
                  <a:pt x="8704928" y="4641953"/>
                  <a:pt x="8704928" y="4641953"/>
                </a:cubicBezTo>
                <a:cubicBezTo>
                  <a:pt x="8701445" y="4649870"/>
                  <a:pt x="8689742" y="4645295"/>
                  <a:pt x="8682059" y="4644943"/>
                </a:cubicBezTo>
                <a:cubicBezTo>
                  <a:pt x="8678575" y="4652859"/>
                  <a:pt x="8666337" y="4636146"/>
                  <a:pt x="8662852" y="4644062"/>
                </a:cubicBezTo>
                <a:cubicBezTo>
                  <a:pt x="8646773" y="4627171"/>
                  <a:pt x="8628458" y="4646521"/>
                  <a:pt x="8600676" y="4625057"/>
                </a:cubicBezTo>
                <a:cubicBezTo>
                  <a:pt x="8610145" y="4622463"/>
                  <a:pt x="8618973" y="4621606"/>
                  <a:pt x="8627241" y="4621669"/>
                </a:cubicBezTo>
                <a:close/>
                <a:moveTo>
                  <a:pt x="8196785" y="4603332"/>
                </a:moveTo>
                <a:cubicBezTo>
                  <a:pt x="8209382" y="4602800"/>
                  <a:pt x="8231982" y="4608277"/>
                  <a:pt x="8234872" y="4608410"/>
                </a:cubicBezTo>
                <a:cubicBezTo>
                  <a:pt x="8234872" y="4608410"/>
                  <a:pt x="8238726" y="4608586"/>
                  <a:pt x="8242580" y="4608763"/>
                </a:cubicBezTo>
                <a:cubicBezTo>
                  <a:pt x="8246609" y="4612893"/>
                  <a:pt x="8246784" y="4616848"/>
                  <a:pt x="8250639" y="4617024"/>
                </a:cubicBezTo>
                <a:cubicBezTo>
                  <a:pt x="8239599" y="4628355"/>
                  <a:pt x="8227861" y="4623870"/>
                  <a:pt x="8216123" y="4619386"/>
                </a:cubicBezTo>
                <a:cubicBezTo>
                  <a:pt x="8208240" y="4615078"/>
                  <a:pt x="8204386" y="4614901"/>
                  <a:pt x="8196853" y="4618502"/>
                </a:cubicBezTo>
                <a:cubicBezTo>
                  <a:pt x="8196853" y="4618502"/>
                  <a:pt x="8196853" y="4618502"/>
                  <a:pt x="8188794" y="4610241"/>
                </a:cubicBezTo>
                <a:lnTo>
                  <a:pt x="8188620" y="4606287"/>
                </a:lnTo>
                <a:cubicBezTo>
                  <a:pt x="8189496" y="4604353"/>
                  <a:pt x="8192585" y="4603509"/>
                  <a:pt x="8196785" y="4603332"/>
                </a:cubicBezTo>
                <a:close/>
                <a:moveTo>
                  <a:pt x="8080158" y="4598822"/>
                </a:moveTo>
                <a:lnTo>
                  <a:pt x="8077090" y="4601343"/>
                </a:lnTo>
                <a:lnTo>
                  <a:pt x="8080796" y="4605690"/>
                </a:lnTo>
                <a:cubicBezTo>
                  <a:pt x="8080796" y="4605690"/>
                  <a:pt x="8080796" y="4605690"/>
                  <a:pt x="8079025" y="4602250"/>
                </a:cubicBezTo>
                <a:close/>
                <a:moveTo>
                  <a:pt x="8375776" y="4595721"/>
                </a:moveTo>
                <a:cubicBezTo>
                  <a:pt x="8377906" y="4595864"/>
                  <a:pt x="8380822" y="4596510"/>
                  <a:pt x="8383967" y="4598528"/>
                </a:cubicBezTo>
                <a:cubicBezTo>
                  <a:pt x="8397856" y="4597646"/>
                  <a:pt x="8400614" y="4614110"/>
                  <a:pt x="8400614" y="4614110"/>
                </a:cubicBezTo>
                <a:cubicBezTo>
                  <a:pt x="8400614" y="4614110"/>
                  <a:pt x="8400614" y="4614110"/>
                  <a:pt x="8402841" y="4610640"/>
                </a:cubicBezTo>
                <a:cubicBezTo>
                  <a:pt x="8398387" y="4617579"/>
                  <a:pt x="8397080" y="4626537"/>
                  <a:pt x="8392627" y="4633476"/>
                </a:cubicBezTo>
                <a:cubicBezTo>
                  <a:pt x="8355941" y="4649119"/>
                  <a:pt x="8356330" y="4634672"/>
                  <a:pt x="8350427" y="4616189"/>
                </a:cubicBezTo>
                <a:cubicBezTo>
                  <a:pt x="8358026" y="4611270"/>
                  <a:pt x="8361559" y="4598843"/>
                  <a:pt x="8372304" y="4595942"/>
                </a:cubicBezTo>
                <a:cubicBezTo>
                  <a:pt x="8372304" y="4595942"/>
                  <a:pt x="8373647" y="4595580"/>
                  <a:pt x="8375776" y="4595721"/>
                </a:cubicBezTo>
                <a:close/>
                <a:moveTo>
                  <a:pt x="7917669" y="4588327"/>
                </a:moveTo>
                <a:lnTo>
                  <a:pt x="7905861" y="4609372"/>
                </a:lnTo>
                <a:lnTo>
                  <a:pt x="7913731" y="4606654"/>
                </a:lnTo>
                <a:lnTo>
                  <a:pt x="7934080" y="4599849"/>
                </a:lnTo>
                <a:lnTo>
                  <a:pt x="7927998" y="4598556"/>
                </a:lnTo>
                <a:cubicBezTo>
                  <a:pt x="7923341" y="4596277"/>
                  <a:pt x="7920152" y="4593158"/>
                  <a:pt x="7917930" y="4589509"/>
                </a:cubicBezTo>
                <a:close/>
                <a:moveTo>
                  <a:pt x="8358984" y="4579182"/>
                </a:moveTo>
                <a:cubicBezTo>
                  <a:pt x="8364485" y="4599352"/>
                  <a:pt x="8339420" y="4622355"/>
                  <a:pt x="8322015" y="4620523"/>
                </a:cubicBezTo>
                <a:cubicBezTo>
                  <a:pt x="8316213" y="4619915"/>
                  <a:pt x="8311262" y="4616545"/>
                  <a:pt x="8308578" y="4609392"/>
                </a:cubicBezTo>
                <a:cubicBezTo>
                  <a:pt x="8313380" y="4583986"/>
                  <a:pt x="8335714" y="4590624"/>
                  <a:pt x="8358984" y="4579182"/>
                </a:cubicBezTo>
                <a:close/>
                <a:moveTo>
                  <a:pt x="8769553" y="4571315"/>
                </a:moveTo>
                <a:cubicBezTo>
                  <a:pt x="8804811" y="4570250"/>
                  <a:pt x="8812678" y="4606521"/>
                  <a:pt x="8799347" y="4623650"/>
                </a:cubicBezTo>
                <a:cubicBezTo>
                  <a:pt x="8794904" y="4629363"/>
                  <a:pt x="8788104" y="4632943"/>
                  <a:pt x="8779180" y="4632307"/>
                </a:cubicBezTo>
                <a:cubicBezTo>
                  <a:pt x="8766866" y="4610604"/>
                  <a:pt x="8749091" y="4588076"/>
                  <a:pt x="8769553" y="4571315"/>
                </a:cubicBezTo>
                <a:close/>
                <a:moveTo>
                  <a:pt x="8462981" y="4566316"/>
                </a:moveTo>
                <a:cubicBezTo>
                  <a:pt x="8471561" y="4566345"/>
                  <a:pt x="8481541" y="4569969"/>
                  <a:pt x="8491522" y="4573591"/>
                </a:cubicBezTo>
                <a:cubicBezTo>
                  <a:pt x="8490543" y="4604113"/>
                  <a:pt x="8444233" y="4584211"/>
                  <a:pt x="8462981" y="4566316"/>
                </a:cubicBezTo>
                <a:close/>
                <a:moveTo>
                  <a:pt x="8230665" y="4539952"/>
                </a:moveTo>
                <a:cubicBezTo>
                  <a:pt x="8240507" y="4539401"/>
                  <a:pt x="8247686" y="4541906"/>
                  <a:pt x="8253149" y="4554969"/>
                </a:cubicBezTo>
                <a:cubicBezTo>
                  <a:pt x="8243699" y="4568669"/>
                  <a:pt x="8216836" y="4567266"/>
                  <a:pt x="8192383" y="4568828"/>
                </a:cubicBezTo>
                <a:cubicBezTo>
                  <a:pt x="8193495" y="4557529"/>
                  <a:pt x="8194052" y="4551879"/>
                  <a:pt x="8192202" y="4543266"/>
                </a:cubicBezTo>
                <a:cubicBezTo>
                  <a:pt x="8208319" y="4544107"/>
                  <a:pt x="8220824" y="4540502"/>
                  <a:pt x="8230665" y="4539952"/>
                </a:cubicBezTo>
                <a:close/>
                <a:moveTo>
                  <a:pt x="8109114" y="4538132"/>
                </a:moveTo>
                <a:cubicBezTo>
                  <a:pt x="8110887" y="4541573"/>
                  <a:pt x="8112658" y="4545012"/>
                  <a:pt x="8111015" y="4550577"/>
                </a:cubicBezTo>
                <a:cubicBezTo>
                  <a:pt x="8109373" y="4556137"/>
                  <a:pt x="8107601" y="4552700"/>
                  <a:pt x="8109373" y="4556137"/>
                </a:cubicBezTo>
                <a:cubicBezTo>
                  <a:pt x="8107729" y="4561700"/>
                  <a:pt x="8111144" y="4559578"/>
                  <a:pt x="8111144" y="4559578"/>
                </a:cubicBezTo>
                <a:cubicBezTo>
                  <a:pt x="8111144" y="4559578"/>
                  <a:pt x="8107729" y="4561700"/>
                  <a:pt x="8107729" y="4561700"/>
                </a:cubicBezTo>
                <a:cubicBezTo>
                  <a:pt x="8107729" y="4561700"/>
                  <a:pt x="8107729" y="4561700"/>
                  <a:pt x="8104443" y="4572826"/>
                </a:cubicBezTo>
                <a:cubicBezTo>
                  <a:pt x="8102928" y="4587390"/>
                  <a:pt x="8104700" y="4590831"/>
                  <a:pt x="8104829" y="4599832"/>
                </a:cubicBezTo>
                <a:cubicBezTo>
                  <a:pt x="8101542" y="4610958"/>
                  <a:pt x="8098127" y="4613081"/>
                  <a:pt x="8091427" y="4626330"/>
                </a:cubicBezTo>
                <a:cubicBezTo>
                  <a:pt x="8082826" y="4627135"/>
                  <a:pt x="8082826" y="4627135"/>
                  <a:pt x="8081054" y="4623694"/>
                </a:cubicBezTo>
                <a:cubicBezTo>
                  <a:pt x="8082826" y="4627135"/>
                  <a:pt x="8079410" y="4629259"/>
                  <a:pt x="8077767" y="4634820"/>
                </a:cubicBezTo>
                <a:cubicBezTo>
                  <a:pt x="8076382" y="4658388"/>
                  <a:pt x="8055765" y="4662122"/>
                  <a:pt x="8031604" y="4658976"/>
                </a:cubicBezTo>
                <a:cubicBezTo>
                  <a:pt x="8033247" y="4653414"/>
                  <a:pt x="8019460" y="4652902"/>
                  <a:pt x="8012501" y="4648146"/>
                </a:cubicBezTo>
                <a:cubicBezTo>
                  <a:pt x="8007186" y="4637827"/>
                  <a:pt x="8003644" y="4630947"/>
                  <a:pt x="8006929" y="4619822"/>
                </a:cubicBezTo>
                <a:cubicBezTo>
                  <a:pt x="8011858" y="4603133"/>
                  <a:pt x="8032219" y="4581393"/>
                  <a:pt x="8047778" y="4585344"/>
                </a:cubicBezTo>
                <a:cubicBezTo>
                  <a:pt x="8057264" y="4586259"/>
                  <a:pt x="8064191" y="4588765"/>
                  <a:pt x="8069409" y="4592335"/>
                </a:cubicBezTo>
                <a:lnTo>
                  <a:pt x="8073185" y="4596762"/>
                </a:lnTo>
                <a:lnTo>
                  <a:pt x="8068819" y="4583799"/>
                </a:lnTo>
                <a:cubicBezTo>
                  <a:pt x="8069213" y="4577860"/>
                  <a:pt x="8071506" y="4572232"/>
                  <a:pt x="8073799" y="4566604"/>
                </a:cubicBezTo>
                <a:cubicBezTo>
                  <a:pt x="8078122" y="4559308"/>
                  <a:pt x="8078385" y="4555347"/>
                  <a:pt x="8075109" y="4546807"/>
                </a:cubicBezTo>
                <a:cubicBezTo>
                  <a:pt x="8075109" y="4546807"/>
                  <a:pt x="8075109" y="4546807"/>
                  <a:pt x="8083232" y="4540131"/>
                </a:cubicBezTo>
                <a:lnTo>
                  <a:pt x="8087032" y="4540755"/>
                </a:lnTo>
                <a:cubicBezTo>
                  <a:pt x="8088867" y="4542055"/>
                  <a:pt x="8089604" y="4545428"/>
                  <a:pt x="8089673" y="4549819"/>
                </a:cubicBezTo>
                <a:cubicBezTo>
                  <a:pt x="8089778" y="4556401"/>
                  <a:pt x="8088380" y="4565273"/>
                  <a:pt x="8086931" y="4572869"/>
                </a:cubicBezTo>
                <a:lnTo>
                  <a:pt x="8084239" y="4586492"/>
                </a:lnTo>
                <a:lnTo>
                  <a:pt x="8092028" y="4562946"/>
                </a:lnTo>
                <a:cubicBezTo>
                  <a:pt x="8097227" y="4550065"/>
                  <a:pt x="8103106" y="4539597"/>
                  <a:pt x="8109114" y="4538132"/>
                </a:cubicBezTo>
                <a:close/>
                <a:moveTo>
                  <a:pt x="7766583" y="4529593"/>
                </a:moveTo>
                <a:cubicBezTo>
                  <a:pt x="7761761" y="4536373"/>
                  <a:pt x="7757539" y="4548239"/>
                  <a:pt x="7754070" y="4563779"/>
                </a:cubicBezTo>
                <a:lnTo>
                  <a:pt x="7749446" y="4596341"/>
                </a:lnTo>
                <a:lnTo>
                  <a:pt x="7754527" y="4587065"/>
                </a:lnTo>
                <a:cubicBezTo>
                  <a:pt x="7756582" y="4585401"/>
                  <a:pt x="7761591" y="4583220"/>
                  <a:pt x="7766535" y="4582029"/>
                </a:cubicBezTo>
                <a:lnTo>
                  <a:pt x="7773436" y="4582565"/>
                </a:lnTo>
                <a:close/>
                <a:moveTo>
                  <a:pt x="8425653" y="4508797"/>
                </a:moveTo>
                <a:lnTo>
                  <a:pt x="8422360" y="4508990"/>
                </a:lnTo>
                <a:lnTo>
                  <a:pt x="8422839" y="4509634"/>
                </a:lnTo>
                <a:close/>
                <a:moveTo>
                  <a:pt x="9103706" y="4481019"/>
                </a:moveTo>
                <a:cubicBezTo>
                  <a:pt x="9107775" y="4491480"/>
                  <a:pt x="9102625" y="4510682"/>
                  <a:pt x="9092048" y="4515935"/>
                </a:cubicBezTo>
                <a:cubicBezTo>
                  <a:pt x="9078760" y="4514216"/>
                  <a:pt x="9079570" y="4505492"/>
                  <a:pt x="9071162" y="4505507"/>
                </a:cubicBezTo>
                <a:cubicBezTo>
                  <a:pt x="9076312" y="4486305"/>
                  <a:pt x="9086889" y="4481051"/>
                  <a:pt x="9103706" y="4481019"/>
                </a:cubicBezTo>
                <a:close/>
                <a:moveTo>
                  <a:pt x="8321751" y="4458408"/>
                </a:moveTo>
                <a:cubicBezTo>
                  <a:pt x="8325403" y="4463081"/>
                  <a:pt x="8328790" y="4471788"/>
                  <a:pt x="8332442" y="4476461"/>
                </a:cubicBezTo>
                <a:cubicBezTo>
                  <a:pt x="8332442" y="4476461"/>
                  <a:pt x="8332442" y="4476461"/>
                  <a:pt x="8328255" y="4479852"/>
                </a:cubicBezTo>
                <a:cubicBezTo>
                  <a:pt x="8328790" y="4471788"/>
                  <a:pt x="8313379" y="4465187"/>
                  <a:pt x="8321751" y="4458408"/>
                </a:cubicBezTo>
                <a:close/>
                <a:moveTo>
                  <a:pt x="8375351" y="4455545"/>
                </a:moveTo>
                <a:cubicBezTo>
                  <a:pt x="8379215" y="4455320"/>
                  <a:pt x="8383076" y="4455092"/>
                  <a:pt x="8387498" y="4458847"/>
                </a:cubicBezTo>
                <a:cubicBezTo>
                  <a:pt x="8391918" y="4462602"/>
                  <a:pt x="8388056" y="4462828"/>
                  <a:pt x="8391918" y="4462602"/>
                </a:cubicBezTo>
                <a:cubicBezTo>
                  <a:pt x="8396338" y="4466357"/>
                  <a:pt x="8395780" y="4462374"/>
                  <a:pt x="8395780" y="4462374"/>
                </a:cubicBezTo>
                <a:cubicBezTo>
                  <a:pt x="8395780" y="4462374"/>
                  <a:pt x="8396338" y="4466357"/>
                  <a:pt x="8396338" y="4466357"/>
                </a:cubicBezTo>
                <a:cubicBezTo>
                  <a:pt x="8396338" y="4466357"/>
                  <a:pt x="8396338" y="4466357"/>
                  <a:pt x="8405179" y="4473867"/>
                </a:cubicBezTo>
                <a:cubicBezTo>
                  <a:pt x="8417883" y="4481150"/>
                  <a:pt x="8421747" y="4480923"/>
                  <a:pt x="8430029" y="4484451"/>
                </a:cubicBezTo>
                <a:cubicBezTo>
                  <a:pt x="8438870" y="4491962"/>
                  <a:pt x="8439429" y="4495944"/>
                  <a:pt x="8448829" y="4507436"/>
                </a:cubicBezTo>
                <a:cubicBezTo>
                  <a:pt x="8446082" y="4515626"/>
                  <a:pt x="8446082" y="4515626"/>
                  <a:pt x="8442218" y="4515853"/>
                </a:cubicBezTo>
                <a:cubicBezTo>
                  <a:pt x="8446082" y="4515626"/>
                  <a:pt x="8446640" y="4519608"/>
                  <a:pt x="8451061" y="4523364"/>
                </a:cubicBezTo>
                <a:cubicBezTo>
                  <a:pt x="8472048" y="4534174"/>
                  <a:pt x="8467112" y="4554537"/>
                  <a:pt x="8454452" y="4575353"/>
                </a:cubicBezTo>
                <a:cubicBezTo>
                  <a:pt x="8450031" y="4571599"/>
                  <a:pt x="8443980" y="4583998"/>
                  <a:pt x="8436813" y="4588434"/>
                </a:cubicBezTo>
                <a:cubicBezTo>
                  <a:pt x="8425226" y="4589115"/>
                  <a:pt x="8417500" y="4589568"/>
                  <a:pt x="8408659" y="4582058"/>
                </a:cubicBezTo>
                <a:lnTo>
                  <a:pt x="8399592" y="4567968"/>
                </a:lnTo>
                <a:lnTo>
                  <a:pt x="8391646" y="4574125"/>
                </a:lnTo>
                <a:cubicBezTo>
                  <a:pt x="8367870" y="4583573"/>
                  <a:pt x="8340068" y="4585496"/>
                  <a:pt x="8330699" y="4544893"/>
                </a:cubicBezTo>
                <a:cubicBezTo>
                  <a:pt x="8326672" y="4537368"/>
                  <a:pt x="8329809" y="4539382"/>
                  <a:pt x="8328918" y="4533868"/>
                </a:cubicBezTo>
                <a:cubicBezTo>
                  <a:pt x="8328473" y="4531112"/>
                  <a:pt x="8327244" y="4527853"/>
                  <a:pt x="8325734" y="4525032"/>
                </a:cubicBezTo>
                <a:lnTo>
                  <a:pt x="8325435" y="4524649"/>
                </a:lnTo>
                <a:lnTo>
                  <a:pt x="8329107" y="4541989"/>
                </a:lnTo>
                <a:cubicBezTo>
                  <a:pt x="8329422" y="4547046"/>
                  <a:pt x="8328856" y="4552021"/>
                  <a:pt x="8326659" y="4556729"/>
                </a:cubicBezTo>
                <a:cubicBezTo>
                  <a:pt x="8326659" y="4556729"/>
                  <a:pt x="8326659" y="4556729"/>
                  <a:pt x="8326923" y="4552719"/>
                </a:cubicBezTo>
                <a:cubicBezTo>
                  <a:pt x="8326923" y="4552719"/>
                  <a:pt x="8326659" y="4556729"/>
                  <a:pt x="8322924" y="4556117"/>
                </a:cubicBezTo>
                <a:cubicBezTo>
                  <a:pt x="8313053" y="4534228"/>
                  <a:pt x="8318911" y="4502750"/>
                  <a:pt x="8319176" y="4498739"/>
                </a:cubicBezTo>
                <a:cubicBezTo>
                  <a:pt x="8322909" y="4499351"/>
                  <a:pt x="8322909" y="4499351"/>
                  <a:pt x="8322909" y="4499351"/>
                </a:cubicBezTo>
                <a:lnTo>
                  <a:pt x="8324121" y="4516670"/>
                </a:lnTo>
                <a:lnTo>
                  <a:pt x="8331187" y="4512007"/>
                </a:lnTo>
                <a:lnTo>
                  <a:pt x="8337137" y="4505131"/>
                </a:lnTo>
                <a:lnTo>
                  <a:pt x="8338132" y="4493113"/>
                </a:lnTo>
                <a:lnTo>
                  <a:pt x="8342711" y="4499594"/>
                </a:lnTo>
                <a:lnTo>
                  <a:pt x="8347125" y="4495366"/>
                </a:lnTo>
                <a:cubicBezTo>
                  <a:pt x="8351051" y="4492482"/>
                  <a:pt x="8356211" y="4489617"/>
                  <a:pt x="8363501" y="4486884"/>
                </a:cubicBezTo>
                <a:cubicBezTo>
                  <a:pt x="8372696" y="4482902"/>
                  <a:pt x="8380686" y="4481235"/>
                  <a:pt x="8387587" y="4481263"/>
                </a:cubicBezTo>
                <a:lnTo>
                  <a:pt x="8392605" y="4482563"/>
                </a:lnTo>
                <a:lnTo>
                  <a:pt x="8391120" y="4481217"/>
                </a:lnTo>
                <a:cubicBezTo>
                  <a:pt x="8381447" y="4471247"/>
                  <a:pt x="8374257" y="4461631"/>
                  <a:pt x="8375351" y="4455545"/>
                </a:cubicBezTo>
                <a:close/>
                <a:moveTo>
                  <a:pt x="8903981" y="4454587"/>
                </a:moveTo>
                <a:cubicBezTo>
                  <a:pt x="8898514" y="4468545"/>
                  <a:pt x="8915409" y="4471791"/>
                  <a:pt x="8901495" y="4484124"/>
                </a:cubicBezTo>
                <a:cubicBezTo>
                  <a:pt x="8893793" y="4486394"/>
                  <a:pt x="8885344" y="4484772"/>
                  <a:pt x="8875406" y="4475358"/>
                </a:cubicBezTo>
                <a:cubicBezTo>
                  <a:pt x="8879382" y="4453613"/>
                  <a:pt x="8891681" y="4454101"/>
                  <a:pt x="8903981" y="4454587"/>
                </a:cubicBezTo>
                <a:close/>
                <a:moveTo>
                  <a:pt x="8604710" y="4428866"/>
                </a:moveTo>
                <a:cubicBezTo>
                  <a:pt x="8630081" y="4443456"/>
                  <a:pt x="8639023" y="4507258"/>
                  <a:pt x="8629131" y="4519897"/>
                </a:cubicBezTo>
                <a:cubicBezTo>
                  <a:pt x="8615886" y="4508616"/>
                  <a:pt x="8617509" y="4492438"/>
                  <a:pt x="8603705" y="4477169"/>
                </a:cubicBezTo>
                <a:cubicBezTo>
                  <a:pt x="8609740" y="4464754"/>
                  <a:pt x="8595378" y="4445493"/>
                  <a:pt x="8604710" y="4428866"/>
                </a:cubicBezTo>
                <a:close/>
                <a:moveTo>
                  <a:pt x="8753033" y="4412667"/>
                </a:moveTo>
                <a:cubicBezTo>
                  <a:pt x="8757373" y="4411793"/>
                  <a:pt x="8762257" y="4411908"/>
                  <a:pt x="8768297" y="4413623"/>
                </a:cubicBezTo>
                <a:cubicBezTo>
                  <a:pt x="8789476" y="4451135"/>
                  <a:pt x="8751316" y="4477512"/>
                  <a:pt x="8727940" y="4461744"/>
                </a:cubicBezTo>
                <a:cubicBezTo>
                  <a:pt x="8720148" y="4456490"/>
                  <a:pt x="8713998" y="4446551"/>
                  <a:pt x="8712237" y="4430780"/>
                </a:cubicBezTo>
                <a:cubicBezTo>
                  <a:pt x="8731891" y="4426820"/>
                  <a:pt x="8740013" y="4415290"/>
                  <a:pt x="8753033" y="4412667"/>
                </a:cubicBezTo>
                <a:close/>
                <a:moveTo>
                  <a:pt x="8344116" y="4397297"/>
                </a:moveTo>
                <a:cubicBezTo>
                  <a:pt x="8347097" y="4398765"/>
                  <a:pt x="8349144" y="4402200"/>
                  <a:pt x="8350460" y="4406781"/>
                </a:cubicBezTo>
                <a:cubicBezTo>
                  <a:pt x="8354409" y="4420521"/>
                  <a:pt x="8351781" y="4444580"/>
                  <a:pt x="8348084" y="4456845"/>
                </a:cubicBezTo>
                <a:cubicBezTo>
                  <a:pt x="8336159" y="4450969"/>
                  <a:pt x="8339188" y="4413650"/>
                  <a:pt x="8344116" y="4397297"/>
                </a:cubicBezTo>
                <a:close/>
                <a:moveTo>
                  <a:pt x="7975819" y="4385029"/>
                </a:moveTo>
                <a:cubicBezTo>
                  <a:pt x="7978896" y="4383881"/>
                  <a:pt x="7981969" y="4384021"/>
                  <a:pt x="7984895" y="4386118"/>
                </a:cubicBezTo>
                <a:cubicBezTo>
                  <a:pt x="7988852" y="4390226"/>
                  <a:pt x="7985242" y="4393984"/>
                  <a:pt x="7985417" y="4397918"/>
                </a:cubicBezTo>
                <a:cubicBezTo>
                  <a:pt x="7981978" y="4405610"/>
                  <a:pt x="7956009" y="4416193"/>
                  <a:pt x="7952051" y="4412085"/>
                </a:cubicBezTo>
                <a:cubicBezTo>
                  <a:pt x="7957338" y="4403498"/>
                  <a:pt x="7966587" y="4388467"/>
                  <a:pt x="7975819" y="4385029"/>
                </a:cubicBezTo>
                <a:close/>
                <a:moveTo>
                  <a:pt x="8669835" y="4373101"/>
                </a:moveTo>
                <a:cubicBezTo>
                  <a:pt x="8675860" y="4371320"/>
                  <a:pt x="8682910" y="4372865"/>
                  <a:pt x="8690771" y="4379488"/>
                </a:cubicBezTo>
                <a:cubicBezTo>
                  <a:pt x="8700777" y="4392061"/>
                  <a:pt x="8698996" y="4406091"/>
                  <a:pt x="8690429" y="4416471"/>
                </a:cubicBezTo>
                <a:lnTo>
                  <a:pt x="8681689" y="4422625"/>
                </a:lnTo>
                <a:lnTo>
                  <a:pt x="8688434" y="4431477"/>
                </a:lnTo>
                <a:cubicBezTo>
                  <a:pt x="8700536" y="4452890"/>
                  <a:pt x="8702867" y="4474083"/>
                  <a:pt x="8715921" y="4486096"/>
                </a:cubicBezTo>
                <a:cubicBezTo>
                  <a:pt x="8715921" y="4486096"/>
                  <a:pt x="8715921" y="4486096"/>
                  <a:pt x="8712476" y="4497184"/>
                </a:cubicBezTo>
                <a:cubicBezTo>
                  <a:pt x="8714220" y="4500574"/>
                  <a:pt x="8714220" y="4500574"/>
                  <a:pt x="8714220" y="4500574"/>
                </a:cubicBezTo>
                <a:cubicBezTo>
                  <a:pt x="8715965" y="4503960"/>
                  <a:pt x="8709030" y="4508271"/>
                  <a:pt x="8709030" y="4508271"/>
                </a:cubicBezTo>
                <a:cubicBezTo>
                  <a:pt x="8700349" y="4509195"/>
                  <a:pt x="8698583" y="4496875"/>
                  <a:pt x="8695093" y="4490099"/>
                </a:cubicBezTo>
                <a:cubicBezTo>
                  <a:pt x="8686411" y="4491023"/>
                  <a:pt x="8695047" y="4472236"/>
                  <a:pt x="8686368" y="4473158"/>
                </a:cubicBezTo>
                <a:cubicBezTo>
                  <a:pt x="8691536" y="4456528"/>
                  <a:pt x="8678167" y="4448903"/>
                  <a:pt x="8673321" y="4431579"/>
                </a:cubicBezTo>
                <a:lnTo>
                  <a:pt x="8673181" y="4428617"/>
                </a:lnTo>
                <a:lnTo>
                  <a:pt x="8673111" y="4428667"/>
                </a:lnTo>
                <a:cubicBezTo>
                  <a:pt x="8666059" y="4431393"/>
                  <a:pt x="8657934" y="4432570"/>
                  <a:pt x="8649362" y="4431557"/>
                </a:cubicBezTo>
                <a:cubicBezTo>
                  <a:pt x="8642931" y="4413708"/>
                  <a:pt x="8651753" y="4378441"/>
                  <a:pt x="8669835" y="4373101"/>
                </a:cubicBezTo>
                <a:close/>
                <a:moveTo>
                  <a:pt x="8494731" y="4354123"/>
                </a:moveTo>
                <a:cubicBezTo>
                  <a:pt x="8497543" y="4364819"/>
                  <a:pt x="8502288" y="4371854"/>
                  <a:pt x="8505101" y="4382551"/>
                </a:cubicBezTo>
                <a:cubicBezTo>
                  <a:pt x="8496838" y="4406210"/>
                  <a:pt x="8479834" y="4410378"/>
                  <a:pt x="8467552" y="4403599"/>
                </a:cubicBezTo>
                <a:cubicBezTo>
                  <a:pt x="8455269" y="4396817"/>
                  <a:pt x="8447711" y="4379086"/>
                  <a:pt x="8458345" y="4358945"/>
                </a:cubicBezTo>
                <a:cubicBezTo>
                  <a:pt x="8474165" y="4353017"/>
                  <a:pt x="8486118" y="4354413"/>
                  <a:pt x="8494731" y="4354123"/>
                </a:cubicBezTo>
                <a:close/>
                <a:moveTo>
                  <a:pt x="8077026" y="4353423"/>
                </a:moveTo>
                <a:cubicBezTo>
                  <a:pt x="8077026" y="4353423"/>
                  <a:pt x="8077026" y="4353423"/>
                  <a:pt x="8081131" y="4357682"/>
                </a:cubicBezTo>
                <a:cubicBezTo>
                  <a:pt x="8073281" y="4357322"/>
                  <a:pt x="8070077" y="4373455"/>
                  <a:pt x="8061869" y="4364939"/>
                </a:cubicBezTo>
                <a:cubicBezTo>
                  <a:pt x="8065612" y="4361040"/>
                  <a:pt x="8073281" y="4357322"/>
                  <a:pt x="8077026" y="4353423"/>
                </a:cubicBezTo>
                <a:close/>
                <a:moveTo>
                  <a:pt x="7862472" y="4351135"/>
                </a:moveTo>
                <a:cubicBezTo>
                  <a:pt x="7877809" y="4357651"/>
                  <a:pt x="7897568" y="4356885"/>
                  <a:pt x="7908742" y="4366721"/>
                </a:cubicBezTo>
                <a:cubicBezTo>
                  <a:pt x="7910561" y="4369020"/>
                  <a:pt x="7912379" y="4371320"/>
                  <a:pt x="7912703" y="4373874"/>
                </a:cubicBezTo>
                <a:cubicBezTo>
                  <a:pt x="7913025" y="4376429"/>
                  <a:pt x="7911854" y="4379238"/>
                  <a:pt x="7907693" y="4382560"/>
                </a:cubicBezTo>
                <a:cubicBezTo>
                  <a:pt x="7903270" y="4389840"/>
                  <a:pt x="7899370" y="4389201"/>
                  <a:pt x="7888196" y="4379365"/>
                </a:cubicBezTo>
                <a:cubicBezTo>
                  <a:pt x="7880921" y="4370167"/>
                  <a:pt x="7873384" y="4364930"/>
                  <a:pt x="7873647" y="4360971"/>
                </a:cubicBezTo>
                <a:cubicBezTo>
                  <a:pt x="7869748" y="4360330"/>
                  <a:pt x="7866111" y="4355733"/>
                  <a:pt x="7862209" y="4355095"/>
                </a:cubicBezTo>
                <a:cubicBezTo>
                  <a:pt x="7862209" y="4355095"/>
                  <a:pt x="7862209" y="4355095"/>
                  <a:pt x="7862472" y="4351135"/>
                </a:cubicBezTo>
                <a:close/>
                <a:moveTo>
                  <a:pt x="9105677" y="4348256"/>
                </a:moveTo>
                <a:cubicBezTo>
                  <a:pt x="9118065" y="4351659"/>
                  <a:pt x="9127294" y="4349521"/>
                  <a:pt x="9134680" y="4348890"/>
                </a:cubicBezTo>
                <a:cubicBezTo>
                  <a:pt x="9142067" y="4348263"/>
                  <a:pt x="9147612" y="4349140"/>
                  <a:pt x="9152634" y="4358577"/>
                </a:cubicBezTo>
                <a:cubicBezTo>
                  <a:pt x="9143444" y="4371525"/>
                  <a:pt x="9113123" y="4363840"/>
                  <a:pt x="9105677" y="4348256"/>
                </a:cubicBezTo>
                <a:close/>
                <a:moveTo>
                  <a:pt x="8744290" y="4340283"/>
                </a:moveTo>
                <a:cubicBezTo>
                  <a:pt x="8776333" y="4336113"/>
                  <a:pt x="8822974" y="4364792"/>
                  <a:pt x="8835777" y="4381117"/>
                </a:cubicBezTo>
                <a:cubicBezTo>
                  <a:pt x="8801309" y="4380955"/>
                  <a:pt x="8744594" y="4378884"/>
                  <a:pt x="8718907" y="4357079"/>
                </a:cubicBezTo>
                <a:cubicBezTo>
                  <a:pt x="8724550" y="4346714"/>
                  <a:pt x="8733610" y="4341674"/>
                  <a:pt x="8744290" y="4340283"/>
                </a:cubicBezTo>
                <a:close/>
                <a:moveTo>
                  <a:pt x="8402807" y="4339241"/>
                </a:moveTo>
                <a:cubicBezTo>
                  <a:pt x="8406684" y="4339875"/>
                  <a:pt x="8418050" y="4345740"/>
                  <a:pt x="8418312" y="4341780"/>
                </a:cubicBezTo>
                <a:cubicBezTo>
                  <a:pt x="8426444" y="4352119"/>
                  <a:pt x="8434430" y="4364686"/>
                  <a:pt x="8434310" y="4374797"/>
                </a:cubicBezTo>
                <a:cubicBezTo>
                  <a:pt x="8434270" y="4378167"/>
                  <a:pt x="8433331" y="4381266"/>
                  <a:pt x="8431196" y="4383918"/>
                </a:cubicBezTo>
                <a:cubicBezTo>
                  <a:pt x="8426796" y="4391203"/>
                  <a:pt x="8419306" y="4385972"/>
                  <a:pt x="8412076" y="4376784"/>
                </a:cubicBezTo>
                <a:cubicBezTo>
                  <a:pt x="8393480" y="4361727"/>
                  <a:pt x="8390390" y="4349214"/>
                  <a:pt x="8402807" y="4339241"/>
                </a:cubicBezTo>
                <a:close/>
                <a:moveTo>
                  <a:pt x="8526595" y="4307056"/>
                </a:moveTo>
                <a:cubicBezTo>
                  <a:pt x="8533673" y="4306222"/>
                  <a:pt x="8541624" y="4307635"/>
                  <a:pt x="8551511" y="4311305"/>
                </a:cubicBezTo>
                <a:cubicBezTo>
                  <a:pt x="8558507" y="4329284"/>
                  <a:pt x="8542092" y="4363184"/>
                  <a:pt x="8517375" y="4354009"/>
                </a:cubicBezTo>
                <a:cubicBezTo>
                  <a:pt x="8509634" y="4344981"/>
                  <a:pt x="8501892" y="4335954"/>
                  <a:pt x="8506928" y="4316290"/>
                </a:cubicBezTo>
                <a:cubicBezTo>
                  <a:pt x="8513316" y="4310971"/>
                  <a:pt x="8519519" y="4307890"/>
                  <a:pt x="8526595" y="4307056"/>
                </a:cubicBezTo>
                <a:close/>
                <a:moveTo>
                  <a:pt x="8067887" y="4304741"/>
                </a:moveTo>
                <a:cubicBezTo>
                  <a:pt x="8071474" y="4309331"/>
                  <a:pt x="8075062" y="4313920"/>
                  <a:pt x="8075324" y="4309962"/>
                </a:cubicBezTo>
                <a:cubicBezTo>
                  <a:pt x="8078911" y="4314552"/>
                  <a:pt x="8080573" y="4318827"/>
                  <a:pt x="8080792" y="4322866"/>
                </a:cubicBezTo>
                <a:cubicBezTo>
                  <a:pt x="8081012" y="4326905"/>
                  <a:pt x="8079787" y="4330706"/>
                  <a:pt x="8077601" y="4334350"/>
                </a:cubicBezTo>
                <a:cubicBezTo>
                  <a:pt x="8073489" y="4337679"/>
                  <a:pt x="8065791" y="4336420"/>
                  <a:pt x="8054504" y="4330566"/>
                </a:cubicBezTo>
                <a:cubicBezTo>
                  <a:pt x="8051178" y="4322016"/>
                  <a:pt x="8063513" y="4312029"/>
                  <a:pt x="8067887" y="4304741"/>
                </a:cubicBezTo>
                <a:close/>
                <a:moveTo>
                  <a:pt x="8359138" y="4302976"/>
                </a:moveTo>
                <a:cubicBezTo>
                  <a:pt x="8359138" y="4302976"/>
                  <a:pt x="8366564" y="4308351"/>
                  <a:pt x="8366564" y="4308351"/>
                </a:cubicBezTo>
                <a:cubicBezTo>
                  <a:pt x="8373718" y="4317840"/>
                  <a:pt x="8377296" y="4322587"/>
                  <a:pt x="8384722" y="4327960"/>
                </a:cubicBezTo>
                <a:cubicBezTo>
                  <a:pt x="8380329" y="4335557"/>
                  <a:pt x="8376478" y="4334926"/>
                  <a:pt x="8372902" y="4330182"/>
                </a:cubicBezTo>
                <a:cubicBezTo>
                  <a:pt x="8372902" y="4330182"/>
                  <a:pt x="8369325" y="4325437"/>
                  <a:pt x="8365748" y="4320693"/>
                </a:cubicBezTo>
                <a:cubicBezTo>
                  <a:pt x="8362169" y="4315948"/>
                  <a:pt x="8358321" y="4315319"/>
                  <a:pt x="8358321" y="4315319"/>
                </a:cubicBezTo>
                <a:cubicBezTo>
                  <a:pt x="8354744" y="4310572"/>
                  <a:pt x="8355016" y="4306458"/>
                  <a:pt x="8359138" y="4302976"/>
                </a:cubicBezTo>
                <a:close/>
                <a:moveTo>
                  <a:pt x="7923848" y="4302785"/>
                </a:moveTo>
                <a:cubicBezTo>
                  <a:pt x="7932033" y="4307158"/>
                  <a:pt x="7932210" y="4311164"/>
                  <a:pt x="7928381" y="4314988"/>
                </a:cubicBezTo>
                <a:cubicBezTo>
                  <a:pt x="7928381" y="4314988"/>
                  <a:pt x="7924555" y="4318807"/>
                  <a:pt x="7920727" y="4322630"/>
                </a:cubicBezTo>
                <a:cubicBezTo>
                  <a:pt x="7916899" y="4326452"/>
                  <a:pt x="7917076" y="4330457"/>
                  <a:pt x="7917076" y="4330457"/>
                </a:cubicBezTo>
                <a:cubicBezTo>
                  <a:pt x="7913248" y="4334280"/>
                  <a:pt x="7909244" y="4334095"/>
                  <a:pt x="7905063" y="4329905"/>
                </a:cubicBezTo>
                <a:cubicBezTo>
                  <a:pt x="7905063" y="4329905"/>
                  <a:pt x="7908713" y="4322079"/>
                  <a:pt x="7908713" y="4322079"/>
                </a:cubicBezTo>
                <a:cubicBezTo>
                  <a:pt x="7916369" y="4314435"/>
                  <a:pt x="7920196" y="4310613"/>
                  <a:pt x="7923848" y="4302785"/>
                </a:cubicBezTo>
                <a:close/>
                <a:moveTo>
                  <a:pt x="8043038" y="4294166"/>
                </a:moveTo>
                <a:cubicBezTo>
                  <a:pt x="8043905" y="4294114"/>
                  <a:pt x="8044925" y="4295155"/>
                  <a:pt x="8046967" y="4297236"/>
                </a:cubicBezTo>
                <a:cubicBezTo>
                  <a:pt x="8044109" y="4301808"/>
                  <a:pt x="8043496" y="4297440"/>
                  <a:pt x="8040026" y="4297645"/>
                </a:cubicBezTo>
                <a:cubicBezTo>
                  <a:pt x="8041455" y="4295358"/>
                  <a:pt x="8042170" y="4294217"/>
                  <a:pt x="8043038" y="4294166"/>
                </a:cubicBezTo>
                <a:close/>
                <a:moveTo>
                  <a:pt x="8397462" y="4292760"/>
                </a:moveTo>
                <a:cubicBezTo>
                  <a:pt x="8399994" y="4292687"/>
                  <a:pt x="8401994" y="4293017"/>
                  <a:pt x="8401867" y="4294936"/>
                </a:cubicBezTo>
                <a:cubicBezTo>
                  <a:pt x="8405867" y="4295591"/>
                  <a:pt x="8405359" y="4303271"/>
                  <a:pt x="8405359" y="4303271"/>
                </a:cubicBezTo>
                <a:cubicBezTo>
                  <a:pt x="8409358" y="4303926"/>
                  <a:pt x="8413357" y="4304582"/>
                  <a:pt x="8417102" y="4309077"/>
                </a:cubicBezTo>
                <a:cubicBezTo>
                  <a:pt x="8412850" y="4312262"/>
                  <a:pt x="8416847" y="4312916"/>
                  <a:pt x="8416592" y="4316756"/>
                </a:cubicBezTo>
                <a:lnTo>
                  <a:pt x="8416586" y="4316752"/>
                </a:lnTo>
                <a:lnTo>
                  <a:pt x="8418773" y="4323511"/>
                </a:lnTo>
                <a:cubicBezTo>
                  <a:pt x="8418840" y="4332445"/>
                  <a:pt x="8403288" y="4328649"/>
                  <a:pt x="8399855" y="4330783"/>
                </a:cubicBezTo>
                <a:cubicBezTo>
                  <a:pt x="8394672" y="4329516"/>
                  <a:pt x="8389488" y="4328251"/>
                  <a:pt x="8391170" y="4322718"/>
                </a:cubicBezTo>
                <a:cubicBezTo>
                  <a:pt x="8392850" y="4317185"/>
                  <a:pt x="8391100" y="4313785"/>
                  <a:pt x="8399718" y="4312916"/>
                </a:cubicBezTo>
                <a:lnTo>
                  <a:pt x="8406434" y="4311242"/>
                </a:lnTo>
                <a:lnTo>
                  <a:pt x="8406350" y="4311196"/>
                </a:lnTo>
                <a:cubicBezTo>
                  <a:pt x="8401914" y="4309500"/>
                  <a:pt x="8396977" y="4307720"/>
                  <a:pt x="8393105" y="4305145"/>
                </a:cubicBezTo>
                <a:cubicBezTo>
                  <a:pt x="8393360" y="4301304"/>
                  <a:pt x="8389614" y="4296811"/>
                  <a:pt x="8389869" y="4292970"/>
                </a:cubicBezTo>
                <a:cubicBezTo>
                  <a:pt x="8391869" y="4293297"/>
                  <a:pt x="8394932" y="4292829"/>
                  <a:pt x="8397462" y="4292760"/>
                </a:cubicBezTo>
                <a:close/>
                <a:moveTo>
                  <a:pt x="9414226" y="4285681"/>
                </a:moveTo>
                <a:cubicBezTo>
                  <a:pt x="9416065" y="4300308"/>
                  <a:pt x="9433007" y="4297185"/>
                  <a:pt x="9426375" y="4313372"/>
                </a:cubicBezTo>
                <a:cubicBezTo>
                  <a:pt x="9420482" y="4318200"/>
                  <a:pt x="9412011" y="4319761"/>
                  <a:pt x="9398385" y="4314790"/>
                </a:cubicBezTo>
                <a:cubicBezTo>
                  <a:pt x="9391390" y="4293632"/>
                  <a:pt x="9402809" y="4289657"/>
                  <a:pt x="9414226" y="4285681"/>
                </a:cubicBezTo>
                <a:close/>
                <a:moveTo>
                  <a:pt x="8970682" y="4276733"/>
                </a:moveTo>
                <a:cubicBezTo>
                  <a:pt x="8975151" y="4276928"/>
                  <a:pt x="8979760" y="4278195"/>
                  <a:pt x="8984855" y="4281265"/>
                </a:cubicBezTo>
                <a:cubicBezTo>
                  <a:pt x="8990673" y="4322089"/>
                  <a:pt x="8944223" y="4338220"/>
                  <a:pt x="8927991" y="4317630"/>
                </a:cubicBezTo>
                <a:cubicBezTo>
                  <a:pt x="8922579" y="4310764"/>
                  <a:pt x="8920525" y="4299823"/>
                  <a:pt x="8924885" y="4284352"/>
                </a:cubicBezTo>
                <a:cubicBezTo>
                  <a:pt x="8945124" y="4285232"/>
                  <a:pt x="8957274" y="4276150"/>
                  <a:pt x="8970682" y="4276733"/>
                </a:cubicBezTo>
                <a:close/>
                <a:moveTo>
                  <a:pt x="8609414" y="4257633"/>
                </a:moveTo>
                <a:cubicBezTo>
                  <a:pt x="8612271" y="4257977"/>
                  <a:pt x="8615129" y="4259192"/>
                  <a:pt x="8617906" y="4261635"/>
                </a:cubicBezTo>
                <a:cubicBezTo>
                  <a:pt x="8617645" y="4265572"/>
                  <a:pt x="8621522" y="4266208"/>
                  <a:pt x="8621262" y="4270142"/>
                </a:cubicBezTo>
                <a:cubicBezTo>
                  <a:pt x="8621262" y="4270142"/>
                  <a:pt x="8622939" y="4274395"/>
                  <a:pt x="8623033" y="4280378"/>
                </a:cubicBezTo>
                <a:lnTo>
                  <a:pt x="8617553" y="4294988"/>
                </a:lnTo>
                <a:lnTo>
                  <a:pt x="8641883" y="4308868"/>
                </a:lnTo>
                <a:cubicBezTo>
                  <a:pt x="8650154" y="4314736"/>
                  <a:pt x="8658306" y="4322051"/>
                  <a:pt x="8666281" y="4331886"/>
                </a:cubicBezTo>
                <a:cubicBezTo>
                  <a:pt x="8632026" y="4353211"/>
                  <a:pt x="8550917" y="4309525"/>
                  <a:pt x="8565768" y="4266194"/>
                </a:cubicBezTo>
                <a:lnTo>
                  <a:pt x="8583655" y="4277600"/>
                </a:lnTo>
                <a:lnTo>
                  <a:pt x="8586113" y="4268361"/>
                </a:lnTo>
                <a:cubicBezTo>
                  <a:pt x="8592319" y="4263411"/>
                  <a:pt x="8600851" y="4256604"/>
                  <a:pt x="8609414" y="4257633"/>
                </a:cubicBezTo>
                <a:close/>
                <a:moveTo>
                  <a:pt x="7810281" y="4254245"/>
                </a:moveTo>
                <a:lnTo>
                  <a:pt x="7813958" y="4281091"/>
                </a:lnTo>
                <a:lnTo>
                  <a:pt x="7817005" y="4275553"/>
                </a:lnTo>
                <a:lnTo>
                  <a:pt x="7828317" y="4262957"/>
                </a:lnTo>
                <a:close/>
                <a:moveTo>
                  <a:pt x="8082822" y="4249651"/>
                </a:moveTo>
                <a:cubicBezTo>
                  <a:pt x="8084463" y="4261876"/>
                  <a:pt x="8098652" y="4270310"/>
                  <a:pt x="8105697" y="4282908"/>
                </a:cubicBezTo>
                <a:lnTo>
                  <a:pt x="8107280" y="4288654"/>
                </a:lnTo>
                <a:lnTo>
                  <a:pt x="8117998" y="4303788"/>
                </a:lnTo>
                <a:cubicBezTo>
                  <a:pt x="8116475" y="4315422"/>
                  <a:pt x="8111565" y="4322275"/>
                  <a:pt x="8098867" y="4327322"/>
                </a:cubicBezTo>
                <a:cubicBezTo>
                  <a:pt x="8084309" y="4315955"/>
                  <a:pt x="8087695" y="4320735"/>
                  <a:pt x="8078045" y="4302514"/>
                </a:cubicBezTo>
                <a:lnTo>
                  <a:pt x="8098742" y="4288525"/>
                </a:lnTo>
                <a:lnTo>
                  <a:pt x="8086701" y="4271631"/>
                </a:lnTo>
                <a:cubicBezTo>
                  <a:pt x="8082368" y="4261830"/>
                  <a:pt x="8080049" y="4253202"/>
                  <a:pt x="8079340" y="4251381"/>
                </a:cubicBezTo>
                <a:cubicBezTo>
                  <a:pt x="8082822" y="4249651"/>
                  <a:pt x="8082822" y="4249651"/>
                  <a:pt x="8082822" y="4249651"/>
                </a:cubicBezTo>
                <a:close/>
                <a:moveTo>
                  <a:pt x="8580216" y="4246193"/>
                </a:moveTo>
                <a:cubicBezTo>
                  <a:pt x="8583081" y="4245644"/>
                  <a:pt x="8585882" y="4246105"/>
                  <a:pt x="8587614" y="4248424"/>
                </a:cubicBezTo>
                <a:cubicBezTo>
                  <a:pt x="8591214" y="4251052"/>
                  <a:pt x="8591080" y="4253069"/>
                  <a:pt x="8589514" y="4255359"/>
                </a:cubicBezTo>
                <a:cubicBezTo>
                  <a:pt x="8587948" y="4257648"/>
                  <a:pt x="8584948" y="4260214"/>
                  <a:pt x="8582814" y="4263940"/>
                </a:cubicBezTo>
                <a:lnTo>
                  <a:pt x="8572417" y="4250011"/>
                </a:lnTo>
                <a:cubicBezTo>
                  <a:pt x="8574416" y="4248300"/>
                  <a:pt x="8577349" y="4246743"/>
                  <a:pt x="8580216" y="4246193"/>
                </a:cubicBezTo>
                <a:close/>
                <a:moveTo>
                  <a:pt x="8514074" y="4243708"/>
                </a:moveTo>
                <a:cubicBezTo>
                  <a:pt x="8534744" y="4246846"/>
                  <a:pt x="8545624" y="4279078"/>
                  <a:pt x="8536902" y="4294250"/>
                </a:cubicBezTo>
                <a:cubicBezTo>
                  <a:pt x="8533996" y="4299308"/>
                  <a:pt x="8528911" y="4302473"/>
                  <a:pt x="8521283" y="4302028"/>
                </a:cubicBezTo>
                <a:cubicBezTo>
                  <a:pt x="8499999" y="4287349"/>
                  <a:pt x="8515113" y="4269616"/>
                  <a:pt x="8514074" y="4243708"/>
                </a:cubicBezTo>
                <a:close/>
                <a:moveTo>
                  <a:pt x="8164993" y="4239260"/>
                </a:moveTo>
                <a:lnTo>
                  <a:pt x="8200383" y="4274298"/>
                </a:lnTo>
                <a:lnTo>
                  <a:pt x="8221680" y="4258208"/>
                </a:lnTo>
                <a:lnTo>
                  <a:pt x="8209280" y="4290809"/>
                </a:lnTo>
                <a:lnTo>
                  <a:pt x="8225648" y="4322144"/>
                </a:lnTo>
                <a:lnTo>
                  <a:pt x="8232550" y="4342242"/>
                </a:lnTo>
                <a:lnTo>
                  <a:pt x="8239477" y="4336925"/>
                </a:lnTo>
                <a:lnTo>
                  <a:pt x="8238446" y="4313250"/>
                </a:lnTo>
                <a:cubicBezTo>
                  <a:pt x="8240128" y="4307716"/>
                  <a:pt x="8250359" y="4292380"/>
                  <a:pt x="8255544" y="4293645"/>
                </a:cubicBezTo>
                <a:cubicBezTo>
                  <a:pt x="8260727" y="4294910"/>
                  <a:pt x="8262478" y="4298310"/>
                  <a:pt x="8264229" y="4301709"/>
                </a:cubicBezTo>
                <a:lnTo>
                  <a:pt x="8264418" y="4326271"/>
                </a:lnTo>
                <a:lnTo>
                  <a:pt x="8274960" y="4326038"/>
                </a:lnTo>
                <a:cubicBezTo>
                  <a:pt x="8282093" y="4327921"/>
                  <a:pt x="8286859" y="4331253"/>
                  <a:pt x="8290047" y="4335164"/>
                </a:cubicBezTo>
                <a:lnTo>
                  <a:pt x="8292140" y="4339844"/>
                </a:lnTo>
                <a:lnTo>
                  <a:pt x="8296056" y="4337242"/>
                </a:lnTo>
                <a:cubicBezTo>
                  <a:pt x="8299913" y="4337557"/>
                  <a:pt x="8304628" y="4340737"/>
                  <a:pt x="8310006" y="4348577"/>
                </a:cubicBezTo>
                <a:lnTo>
                  <a:pt x="8300128" y="4358526"/>
                </a:lnTo>
                <a:lnTo>
                  <a:pt x="8302817" y="4362558"/>
                </a:lnTo>
                <a:lnTo>
                  <a:pt x="8306255" y="4362591"/>
                </a:lnTo>
                <a:cubicBezTo>
                  <a:pt x="8307671" y="4366230"/>
                  <a:pt x="8314078" y="4371730"/>
                  <a:pt x="8319071" y="4373591"/>
                </a:cubicBezTo>
                <a:cubicBezTo>
                  <a:pt x="8315495" y="4375368"/>
                  <a:pt x="8311918" y="4377145"/>
                  <a:pt x="8313333" y="4380783"/>
                </a:cubicBezTo>
                <a:cubicBezTo>
                  <a:pt x="8308341" y="4378921"/>
                  <a:pt x="8305491" y="4377082"/>
                  <a:pt x="8303265" y="4375473"/>
                </a:cubicBezTo>
                <a:lnTo>
                  <a:pt x="8301626" y="4374459"/>
                </a:lnTo>
                <a:lnTo>
                  <a:pt x="8297499" y="4374838"/>
                </a:lnTo>
                <a:lnTo>
                  <a:pt x="8294576" y="4373586"/>
                </a:lnTo>
                <a:lnTo>
                  <a:pt x="8293364" y="4373338"/>
                </a:lnTo>
                <a:cubicBezTo>
                  <a:pt x="8293364" y="4373338"/>
                  <a:pt x="8293364" y="4373338"/>
                  <a:pt x="8289042" y="4384167"/>
                </a:cubicBezTo>
                <a:cubicBezTo>
                  <a:pt x="8289042" y="4384167"/>
                  <a:pt x="8276822" y="4407604"/>
                  <a:pt x="8253275" y="4401935"/>
                </a:cubicBezTo>
                <a:lnTo>
                  <a:pt x="8252806" y="4401226"/>
                </a:lnTo>
                <a:lnTo>
                  <a:pt x="8262240" y="4428696"/>
                </a:lnTo>
                <a:cubicBezTo>
                  <a:pt x="8248529" y="4429375"/>
                  <a:pt x="8242405" y="4439667"/>
                  <a:pt x="8220752" y="4436298"/>
                </a:cubicBezTo>
                <a:cubicBezTo>
                  <a:pt x="8213500" y="4400028"/>
                  <a:pt x="8202011" y="4365909"/>
                  <a:pt x="8191109" y="4333288"/>
                </a:cubicBezTo>
                <a:lnTo>
                  <a:pt x="8188375" y="4324735"/>
                </a:lnTo>
                <a:lnTo>
                  <a:pt x="8170461" y="4347231"/>
                </a:lnTo>
                <a:lnTo>
                  <a:pt x="8155420" y="4361376"/>
                </a:lnTo>
                <a:lnTo>
                  <a:pt x="8155427" y="4361382"/>
                </a:lnTo>
                <a:lnTo>
                  <a:pt x="8155410" y="4361386"/>
                </a:lnTo>
                <a:lnTo>
                  <a:pt x="8129382" y="4385861"/>
                </a:lnTo>
                <a:lnTo>
                  <a:pt x="8095387" y="4416952"/>
                </a:lnTo>
                <a:lnTo>
                  <a:pt x="8100521" y="4432575"/>
                </a:lnTo>
                <a:cubicBezTo>
                  <a:pt x="8098759" y="4446879"/>
                  <a:pt x="8079067" y="4455433"/>
                  <a:pt x="8068978" y="4450339"/>
                </a:cubicBezTo>
                <a:cubicBezTo>
                  <a:pt x="8065189" y="4441380"/>
                  <a:pt x="8067914" y="4432187"/>
                  <a:pt x="8073512" y="4425618"/>
                </a:cubicBezTo>
                <a:lnTo>
                  <a:pt x="8083200" y="4418396"/>
                </a:lnTo>
                <a:lnTo>
                  <a:pt x="8075799" y="4409749"/>
                </a:lnTo>
                <a:cubicBezTo>
                  <a:pt x="8071344" y="4405213"/>
                  <a:pt x="8066949" y="4399565"/>
                  <a:pt x="8064104" y="4388983"/>
                </a:cubicBezTo>
                <a:lnTo>
                  <a:pt x="8116486" y="4345117"/>
                </a:lnTo>
                <a:lnTo>
                  <a:pt x="8091854" y="4347126"/>
                </a:lnTo>
                <a:cubicBezTo>
                  <a:pt x="8111078" y="4320535"/>
                  <a:pt x="8129530" y="4325961"/>
                  <a:pt x="8143745" y="4322034"/>
                </a:cubicBezTo>
                <a:lnTo>
                  <a:pt x="8145338" y="4320957"/>
                </a:lnTo>
                <a:lnTo>
                  <a:pt x="8146284" y="4320164"/>
                </a:lnTo>
                <a:lnTo>
                  <a:pt x="8177928" y="4292053"/>
                </a:lnTo>
                <a:lnTo>
                  <a:pt x="8175801" y="4285397"/>
                </a:lnTo>
                <a:cubicBezTo>
                  <a:pt x="8171247" y="4269753"/>
                  <a:pt x="8167443" y="4254401"/>
                  <a:pt x="8164993" y="4239260"/>
                </a:cubicBezTo>
                <a:close/>
                <a:moveTo>
                  <a:pt x="7936279" y="4233690"/>
                </a:moveTo>
                <a:cubicBezTo>
                  <a:pt x="7940245" y="4234340"/>
                  <a:pt x="7944212" y="4234990"/>
                  <a:pt x="7947905" y="4239753"/>
                </a:cubicBezTo>
                <a:lnTo>
                  <a:pt x="7950204" y="4253421"/>
                </a:lnTo>
                <a:lnTo>
                  <a:pt x="7958730" y="4250258"/>
                </a:lnTo>
                <a:cubicBezTo>
                  <a:pt x="7961975" y="4250218"/>
                  <a:pt x="7965139" y="4251118"/>
                  <a:pt x="7968119" y="4253268"/>
                </a:cubicBezTo>
                <a:cubicBezTo>
                  <a:pt x="7976006" y="4257655"/>
                  <a:pt x="7972508" y="4265546"/>
                  <a:pt x="7965155" y="4273258"/>
                </a:cubicBezTo>
                <a:cubicBezTo>
                  <a:pt x="7954482" y="4292898"/>
                  <a:pt x="7943097" y="4296400"/>
                  <a:pt x="7931001" y="4283768"/>
                </a:cubicBezTo>
                <a:cubicBezTo>
                  <a:pt x="7930821" y="4279735"/>
                  <a:pt x="7934143" y="4267811"/>
                  <a:pt x="7930288" y="4267633"/>
                </a:cubicBezTo>
                <a:lnTo>
                  <a:pt x="7938211" y="4260741"/>
                </a:lnTo>
                <a:lnTo>
                  <a:pt x="7934936" y="4261540"/>
                </a:lnTo>
                <a:cubicBezTo>
                  <a:pt x="7933449" y="4261297"/>
                  <a:pt x="7932525" y="4260105"/>
                  <a:pt x="7930679" y="4257723"/>
                </a:cubicBezTo>
                <a:cubicBezTo>
                  <a:pt x="7926985" y="4252960"/>
                  <a:pt x="7931768" y="4241267"/>
                  <a:pt x="7928074" y="4236505"/>
                </a:cubicBezTo>
                <a:cubicBezTo>
                  <a:pt x="7928074" y="4236505"/>
                  <a:pt x="7928074" y="4236505"/>
                  <a:pt x="7936279" y="4233690"/>
                </a:cubicBezTo>
                <a:close/>
                <a:moveTo>
                  <a:pt x="8852907" y="4221880"/>
                </a:moveTo>
                <a:cubicBezTo>
                  <a:pt x="8861235" y="4222648"/>
                  <a:pt x="8868747" y="4226718"/>
                  <a:pt x="8873753" y="4233398"/>
                </a:cubicBezTo>
                <a:cubicBezTo>
                  <a:pt x="8877088" y="4237853"/>
                  <a:pt x="8879311" y="4243465"/>
                  <a:pt x="8879916" y="4250033"/>
                </a:cubicBezTo>
                <a:lnTo>
                  <a:pt x="8879667" y="4251068"/>
                </a:lnTo>
                <a:lnTo>
                  <a:pt x="8885215" y="4246663"/>
                </a:lnTo>
                <a:cubicBezTo>
                  <a:pt x="8887936" y="4245484"/>
                  <a:pt x="8890799" y="4245315"/>
                  <a:pt x="8892992" y="4247225"/>
                </a:cubicBezTo>
                <a:cubicBezTo>
                  <a:pt x="8893558" y="4251269"/>
                  <a:pt x="8897374" y="4251045"/>
                  <a:pt x="8897941" y="4255088"/>
                </a:cubicBezTo>
                <a:cubicBezTo>
                  <a:pt x="8902892" y="4262951"/>
                  <a:pt x="8903459" y="4266994"/>
                  <a:pt x="8900208" y="4271264"/>
                </a:cubicBezTo>
                <a:cubicBezTo>
                  <a:pt x="8900776" y="4275307"/>
                  <a:pt x="8896958" y="4275531"/>
                  <a:pt x="8893707" y="4279800"/>
                </a:cubicBezTo>
                <a:cubicBezTo>
                  <a:pt x="8889889" y="4280024"/>
                  <a:pt x="8885506" y="4276203"/>
                  <a:pt x="8885506" y="4276203"/>
                </a:cubicBezTo>
                <a:cubicBezTo>
                  <a:pt x="8881121" y="4272384"/>
                  <a:pt x="8881121" y="4272384"/>
                  <a:pt x="8877872" y="4276652"/>
                </a:cubicBezTo>
                <a:cubicBezTo>
                  <a:pt x="8877872" y="4276652"/>
                  <a:pt x="8877304" y="4272608"/>
                  <a:pt x="8877304" y="4272608"/>
                </a:cubicBezTo>
                <a:cubicBezTo>
                  <a:pt x="8879212" y="4272496"/>
                  <a:pt x="8879212" y="4272496"/>
                  <a:pt x="8878187" y="4272048"/>
                </a:cubicBezTo>
                <a:lnTo>
                  <a:pt x="8875101" y="4270138"/>
                </a:lnTo>
                <a:lnTo>
                  <a:pt x="8872523" y="4280907"/>
                </a:lnTo>
                <a:cubicBezTo>
                  <a:pt x="8857451" y="4297016"/>
                  <a:pt x="8817596" y="4282338"/>
                  <a:pt x="8814146" y="4262506"/>
                </a:cubicBezTo>
                <a:cubicBezTo>
                  <a:pt x="8818489" y="4251729"/>
                  <a:pt x="8822831" y="4240954"/>
                  <a:pt x="8827173" y="4230176"/>
                </a:cubicBezTo>
                <a:cubicBezTo>
                  <a:pt x="8835436" y="4223647"/>
                  <a:pt x="8844579" y="4221114"/>
                  <a:pt x="8852907" y="4221880"/>
                </a:cubicBezTo>
                <a:close/>
                <a:moveTo>
                  <a:pt x="8498933" y="4201710"/>
                </a:moveTo>
                <a:cubicBezTo>
                  <a:pt x="8499495" y="4205714"/>
                  <a:pt x="8500617" y="4213721"/>
                  <a:pt x="8508813" y="4217275"/>
                </a:cubicBezTo>
                <a:cubicBezTo>
                  <a:pt x="8502300" y="4225731"/>
                  <a:pt x="8495787" y="4234185"/>
                  <a:pt x="8487030" y="4226627"/>
                </a:cubicBezTo>
                <a:cubicBezTo>
                  <a:pt x="8482652" y="4222848"/>
                  <a:pt x="8478272" y="4219068"/>
                  <a:pt x="8477151" y="4211062"/>
                </a:cubicBezTo>
                <a:cubicBezTo>
                  <a:pt x="8483663" y="4202607"/>
                  <a:pt x="8495677" y="4205938"/>
                  <a:pt x="8498933" y="4201710"/>
                </a:cubicBezTo>
                <a:close/>
                <a:moveTo>
                  <a:pt x="8580527" y="4196158"/>
                </a:moveTo>
                <a:cubicBezTo>
                  <a:pt x="8584779" y="4196855"/>
                  <a:pt x="8588492" y="4198463"/>
                  <a:pt x="8590251" y="4200753"/>
                </a:cubicBezTo>
                <a:cubicBezTo>
                  <a:pt x="8593768" y="4205332"/>
                  <a:pt x="8593506" y="4209291"/>
                  <a:pt x="8593506" y="4209291"/>
                </a:cubicBezTo>
                <a:cubicBezTo>
                  <a:pt x="8585162" y="4219932"/>
                  <a:pt x="8573299" y="4225993"/>
                  <a:pt x="8562746" y="4212256"/>
                </a:cubicBezTo>
                <a:cubicBezTo>
                  <a:pt x="8559228" y="4207676"/>
                  <a:pt x="8555711" y="4203099"/>
                  <a:pt x="8559491" y="4203719"/>
                </a:cubicBezTo>
                <a:cubicBezTo>
                  <a:pt x="8559753" y="4199758"/>
                  <a:pt x="8563532" y="4200377"/>
                  <a:pt x="8567574" y="4197037"/>
                </a:cubicBezTo>
                <a:cubicBezTo>
                  <a:pt x="8571484" y="4195676"/>
                  <a:pt x="8576275" y="4195461"/>
                  <a:pt x="8580527" y="4196158"/>
                </a:cubicBezTo>
                <a:close/>
                <a:moveTo>
                  <a:pt x="8296139" y="4188094"/>
                </a:moveTo>
                <a:cubicBezTo>
                  <a:pt x="8298891" y="4189006"/>
                  <a:pt x="8300642" y="4191839"/>
                  <a:pt x="8302646" y="4197906"/>
                </a:cubicBezTo>
                <a:lnTo>
                  <a:pt x="8303264" y="4200117"/>
                </a:lnTo>
                <a:lnTo>
                  <a:pt x="8309933" y="4196941"/>
                </a:lnTo>
                <a:lnTo>
                  <a:pt x="8311622" y="4200182"/>
                </a:lnTo>
                <a:lnTo>
                  <a:pt x="8330810" y="4199317"/>
                </a:lnTo>
                <a:cubicBezTo>
                  <a:pt x="8374482" y="4203301"/>
                  <a:pt x="8417064" y="4220730"/>
                  <a:pt x="8438902" y="4261421"/>
                </a:cubicBezTo>
                <a:cubicBezTo>
                  <a:pt x="8391523" y="4272192"/>
                  <a:pt x="8353147" y="4268788"/>
                  <a:pt x="8317963" y="4258950"/>
                </a:cubicBezTo>
                <a:lnTo>
                  <a:pt x="8313812" y="4257438"/>
                </a:lnTo>
                <a:lnTo>
                  <a:pt x="8309204" y="4268580"/>
                </a:lnTo>
                <a:cubicBezTo>
                  <a:pt x="8305128" y="4264409"/>
                  <a:pt x="8282785" y="4287277"/>
                  <a:pt x="8266831" y="4278579"/>
                </a:cubicBezTo>
                <a:cubicBezTo>
                  <a:pt x="8258856" y="4274233"/>
                  <a:pt x="8254780" y="4270063"/>
                  <a:pt x="8246803" y="4265716"/>
                </a:cubicBezTo>
                <a:lnTo>
                  <a:pt x="8244174" y="4254867"/>
                </a:lnTo>
                <a:lnTo>
                  <a:pt x="8222110" y="4246222"/>
                </a:lnTo>
                <a:cubicBezTo>
                  <a:pt x="8217732" y="4242445"/>
                  <a:pt x="8207853" y="4226878"/>
                  <a:pt x="8211110" y="4222650"/>
                </a:cubicBezTo>
                <a:lnTo>
                  <a:pt x="8219153" y="4219197"/>
                </a:lnTo>
                <a:lnTo>
                  <a:pt x="8216176" y="4217877"/>
                </a:lnTo>
                <a:cubicBezTo>
                  <a:pt x="8229278" y="4211334"/>
                  <a:pt x="8247019" y="4205698"/>
                  <a:pt x="8266943" y="4202195"/>
                </a:cubicBezTo>
                <a:lnTo>
                  <a:pt x="8269717" y="4202070"/>
                </a:lnTo>
                <a:lnTo>
                  <a:pt x="8279192" y="4197239"/>
                </a:lnTo>
                <a:lnTo>
                  <a:pt x="8283636" y="4189805"/>
                </a:lnTo>
                <a:cubicBezTo>
                  <a:pt x="8289638" y="4188191"/>
                  <a:pt x="8293388" y="4187182"/>
                  <a:pt x="8296139" y="4188094"/>
                </a:cubicBezTo>
                <a:close/>
                <a:moveTo>
                  <a:pt x="8352992" y="4181683"/>
                </a:moveTo>
                <a:cubicBezTo>
                  <a:pt x="8367153" y="4183637"/>
                  <a:pt x="8388087" y="4195782"/>
                  <a:pt x="8397803" y="4204127"/>
                </a:cubicBezTo>
                <a:cubicBezTo>
                  <a:pt x="8387602" y="4212653"/>
                  <a:pt x="8354706" y="4194770"/>
                  <a:pt x="8341750" y="4183643"/>
                </a:cubicBezTo>
                <a:cubicBezTo>
                  <a:pt x="8344300" y="4181512"/>
                  <a:pt x="8348269" y="4181030"/>
                  <a:pt x="8352992" y="4181683"/>
                </a:cubicBezTo>
                <a:close/>
                <a:moveTo>
                  <a:pt x="8050226" y="4176692"/>
                </a:moveTo>
                <a:cubicBezTo>
                  <a:pt x="8054665" y="4180394"/>
                  <a:pt x="8059653" y="4188028"/>
                  <a:pt x="8052981" y="4196344"/>
                </a:cubicBezTo>
                <a:lnTo>
                  <a:pt x="8042837" y="4204846"/>
                </a:lnTo>
                <a:lnTo>
                  <a:pt x="8057180" y="4196609"/>
                </a:lnTo>
                <a:cubicBezTo>
                  <a:pt x="8065685" y="4194581"/>
                  <a:pt x="8074756" y="4194687"/>
                  <a:pt x="8082948" y="4196563"/>
                </a:cubicBezTo>
                <a:cubicBezTo>
                  <a:pt x="8091141" y="4198439"/>
                  <a:pt x="8098455" y="4202085"/>
                  <a:pt x="8103446" y="4207137"/>
                </a:cubicBezTo>
                <a:lnTo>
                  <a:pt x="8104921" y="4209849"/>
                </a:lnTo>
                <a:lnTo>
                  <a:pt x="8109504" y="4207574"/>
                </a:lnTo>
                <a:cubicBezTo>
                  <a:pt x="8119131" y="4205714"/>
                  <a:pt x="8125499" y="4213340"/>
                  <a:pt x="8131866" y="4220963"/>
                </a:cubicBezTo>
                <a:cubicBezTo>
                  <a:pt x="8119376" y="4226541"/>
                  <a:pt x="8129453" y="4242341"/>
                  <a:pt x="8111925" y="4240017"/>
                </a:cubicBezTo>
                <a:lnTo>
                  <a:pt x="8106848" y="4234346"/>
                </a:lnTo>
                <a:lnTo>
                  <a:pt x="8099876" y="4237791"/>
                </a:lnTo>
                <a:lnTo>
                  <a:pt x="8117021" y="4245174"/>
                </a:lnTo>
                <a:cubicBezTo>
                  <a:pt x="8133442" y="4257942"/>
                  <a:pt x="8132417" y="4276330"/>
                  <a:pt x="8150367" y="4280415"/>
                </a:cubicBezTo>
                <a:cubicBezTo>
                  <a:pt x="8144469" y="4287680"/>
                  <a:pt x="8144469" y="4287680"/>
                  <a:pt x="8135744" y="4287680"/>
                </a:cubicBezTo>
                <a:cubicBezTo>
                  <a:pt x="8134330" y="4284049"/>
                  <a:pt x="8130674" y="4285865"/>
                  <a:pt x="8132916" y="4280416"/>
                </a:cubicBezTo>
                <a:cubicBezTo>
                  <a:pt x="8122570" y="4279054"/>
                  <a:pt x="8106659" y="4263393"/>
                  <a:pt x="8098507" y="4248750"/>
                </a:cubicBezTo>
                <a:lnTo>
                  <a:pt x="8095295" y="4240053"/>
                </a:lnTo>
                <a:lnTo>
                  <a:pt x="8091080" y="4242135"/>
                </a:lnTo>
                <a:cubicBezTo>
                  <a:pt x="8073848" y="4246324"/>
                  <a:pt x="8053774" y="4240125"/>
                  <a:pt x="8024497" y="4237295"/>
                </a:cubicBezTo>
                <a:cubicBezTo>
                  <a:pt x="8024960" y="4225276"/>
                  <a:pt x="8028878" y="4216117"/>
                  <a:pt x="8034806" y="4209457"/>
                </a:cubicBezTo>
                <a:lnTo>
                  <a:pt x="8039193" y="4206938"/>
                </a:lnTo>
                <a:lnTo>
                  <a:pt x="8022988" y="4206031"/>
                </a:lnTo>
                <a:cubicBezTo>
                  <a:pt x="8015765" y="4210419"/>
                  <a:pt x="8012980" y="4218508"/>
                  <a:pt x="8004656" y="4215034"/>
                </a:cubicBezTo>
                <a:cubicBezTo>
                  <a:pt x="8015215" y="4206488"/>
                  <a:pt x="8018551" y="4202331"/>
                  <a:pt x="8025773" y="4197942"/>
                </a:cubicBezTo>
                <a:cubicBezTo>
                  <a:pt x="8025223" y="4194012"/>
                  <a:pt x="8024672" y="4190083"/>
                  <a:pt x="8028008" y="4185923"/>
                </a:cubicBezTo>
                <a:cubicBezTo>
                  <a:pt x="8034679" y="4177605"/>
                  <a:pt x="8043004" y="4181079"/>
                  <a:pt x="8050226" y="4176692"/>
                </a:cubicBezTo>
                <a:close/>
                <a:moveTo>
                  <a:pt x="8117691" y="4167589"/>
                </a:moveTo>
                <a:cubicBezTo>
                  <a:pt x="8120358" y="4167971"/>
                  <a:pt x="8121692" y="4168162"/>
                  <a:pt x="8122090" y="4168934"/>
                </a:cubicBezTo>
                <a:cubicBezTo>
                  <a:pt x="8122488" y="4169707"/>
                  <a:pt x="8121949" y="4171062"/>
                  <a:pt x="8120874" y="4173771"/>
                </a:cubicBezTo>
                <a:cubicBezTo>
                  <a:pt x="8115536" y="4173009"/>
                  <a:pt x="8119282" y="4170680"/>
                  <a:pt x="8117691" y="4167589"/>
                </a:cubicBezTo>
                <a:close/>
                <a:moveTo>
                  <a:pt x="8743191" y="4160271"/>
                </a:moveTo>
                <a:cubicBezTo>
                  <a:pt x="8750942" y="4159011"/>
                  <a:pt x="8759621" y="4162604"/>
                  <a:pt x="8769043" y="4170079"/>
                </a:cubicBezTo>
                <a:cubicBezTo>
                  <a:pt x="8766747" y="4178961"/>
                  <a:pt x="8768233" y="4186725"/>
                  <a:pt x="8766679" y="4199490"/>
                </a:cubicBezTo>
                <a:cubicBezTo>
                  <a:pt x="8755331" y="4202835"/>
                  <a:pt x="8730407" y="4197882"/>
                  <a:pt x="8722910" y="4179583"/>
                </a:cubicBezTo>
                <a:cubicBezTo>
                  <a:pt x="8728618" y="4167645"/>
                  <a:pt x="8735440" y="4161531"/>
                  <a:pt x="8743191" y="4160271"/>
                </a:cubicBezTo>
                <a:close/>
                <a:moveTo>
                  <a:pt x="8928739" y="4154040"/>
                </a:moveTo>
                <a:cubicBezTo>
                  <a:pt x="8942923" y="4153399"/>
                  <a:pt x="8965775" y="4159763"/>
                  <a:pt x="8966203" y="4162820"/>
                </a:cubicBezTo>
                <a:cubicBezTo>
                  <a:pt x="8970076" y="4162593"/>
                  <a:pt x="8970647" y="4166669"/>
                  <a:pt x="8974519" y="4166441"/>
                </a:cubicBezTo>
                <a:cubicBezTo>
                  <a:pt x="8974519" y="4166441"/>
                  <a:pt x="8978391" y="4166214"/>
                  <a:pt x="8982835" y="4170064"/>
                </a:cubicBezTo>
                <a:cubicBezTo>
                  <a:pt x="8987279" y="4173912"/>
                  <a:pt x="8991722" y="4177760"/>
                  <a:pt x="8988993" y="4186139"/>
                </a:cubicBezTo>
                <a:cubicBezTo>
                  <a:pt x="8956301" y="4175730"/>
                  <a:pt x="8940813" y="4176641"/>
                  <a:pt x="8915865" y="4165776"/>
                </a:cubicBezTo>
                <a:cubicBezTo>
                  <a:pt x="8915294" y="4161701"/>
                  <a:pt x="8919166" y="4161472"/>
                  <a:pt x="8918594" y="4157397"/>
                </a:cubicBezTo>
                <a:cubicBezTo>
                  <a:pt x="8920244" y="4155245"/>
                  <a:pt x="8924011" y="4154253"/>
                  <a:pt x="8928739" y="4154040"/>
                </a:cubicBezTo>
                <a:close/>
                <a:moveTo>
                  <a:pt x="8822922" y="4152249"/>
                </a:moveTo>
                <a:cubicBezTo>
                  <a:pt x="8848194" y="4150277"/>
                  <a:pt x="8876621" y="4152022"/>
                  <a:pt x="8882458" y="4186162"/>
                </a:cubicBezTo>
                <a:cubicBezTo>
                  <a:pt x="8853529" y="4219272"/>
                  <a:pt x="8783971" y="4214470"/>
                  <a:pt x="8791410" y="4173944"/>
                </a:cubicBezTo>
                <a:cubicBezTo>
                  <a:pt x="8792473" y="4168157"/>
                  <a:pt x="8795106" y="4161637"/>
                  <a:pt x="8799654" y="4154397"/>
                </a:cubicBezTo>
                <a:cubicBezTo>
                  <a:pt x="8806424" y="4153976"/>
                  <a:pt x="8814497" y="4152907"/>
                  <a:pt x="8822922" y="4152249"/>
                </a:cubicBezTo>
                <a:close/>
                <a:moveTo>
                  <a:pt x="8439940" y="4133593"/>
                </a:moveTo>
                <a:cubicBezTo>
                  <a:pt x="8444293" y="4134100"/>
                  <a:pt x="8448732" y="4136342"/>
                  <a:pt x="8453714" y="4141110"/>
                </a:cubicBezTo>
                <a:cubicBezTo>
                  <a:pt x="8449579" y="4157057"/>
                  <a:pt x="8423265" y="4166317"/>
                  <a:pt x="8400336" y="4177284"/>
                </a:cubicBezTo>
                <a:cubicBezTo>
                  <a:pt x="8397328" y="4166748"/>
                  <a:pt x="8395825" y="4161480"/>
                  <a:pt x="8390939" y="4154504"/>
                </a:cubicBezTo>
                <a:cubicBezTo>
                  <a:pt x="8414620" y="4146171"/>
                  <a:pt x="8426884" y="4132073"/>
                  <a:pt x="8439940" y="4133593"/>
                </a:cubicBezTo>
                <a:close/>
                <a:moveTo>
                  <a:pt x="7973294" y="4111401"/>
                </a:moveTo>
                <a:cubicBezTo>
                  <a:pt x="7975609" y="4110756"/>
                  <a:pt x="7978614" y="4111601"/>
                  <a:pt x="7982999" y="4115432"/>
                </a:cubicBezTo>
                <a:cubicBezTo>
                  <a:pt x="7987101" y="4117236"/>
                  <a:pt x="7989294" y="4119151"/>
                  <a:pt x="7989721" y="4122193"/>
                </a:cubicBezTo>
                <a:lnTo>
                  <a:pt x="7986037" y="4135024"/>
                </a:lnTo>
                <a:lnTo>
                  <a:pt x="7995774" y="4136750"/>
                </a:lnTo>
                <a:cubicBezTo>
                  <a:pt x="8002255" y="4138393"/>
                  <a:pt x="8008348" y="4140747"/>
                  <a:pt x="8011790" y="4144271"/>
                </a:cubicBezTo>
                <a:cubicBezTo>
                  <a:pt x="8014085" y="4146621"/>
                  <a:pt x="8015201" y="4149488"/>
                  <a:pt x="8014469" y="4153012"/>
                </a:cubicBezTo>
                <a:cubicBezTo>
                  <a:pt x="8012316" y="4158293"/>
                  <a:pt x="8007418" y="4156515"/>
                  <a:pt x="8003891" y="4158266"/>
                </a:cubicBezTo>
                <a:cubicBezTo>
                  <a:pt x="7999679" y="4158252"/>
                  <a:pt x="7992524" y="4153380"/>
                  <a:pt x="7986692" y="4147852"/>
                </a:cubicBezTo>
                <a:lnTo>
                  <a:pt x="7981705" y="4142150"/>
                </a:lnTo>
                <a:lnTo>
                  <a:pt x="7978338" y="4147393"/>
                </a:lnTo>
                <a:cubicBezTo>
                  <a:pt x="7976379" y="4150574"/>
                  <a:pt x="7974754" y="4152714"/>
                  <a:pt x="7972845" y="4152826"/>
                </a:cubicBezTo>
                <a:cubicBezTo>
                  <a:pt x="7973413" y="4156881"/>
                  <a:pt x="7970164" y="4161160"/>
                  <a:pt x="7970733" y="4165216"/>
                </a:cubicBezTo>
                <a:cubicBezTo>
                  <a:pt x="7970733" y="4165216"/>
                  <a:pt x="7970733" y="4165216"/>
                  <a:pt x="7966915" y="4165440"/>
                </a:cubicBezTo>
                <a:cubicBezTo>
                  <a:pt x="7968460" y="4148994"/>
                  <a:pt x="7961801" y="4128944"/>
                  <a:pt x="7967730" y="4116328"/>
                </a:cubicBezTo>
                <a:cubicBezTo>
                  <a:pt x="7969355" y="4114189"/>
                  <a:pt x="7970980" y="4112049"/>
                  <a:pt x="7973294" y="4111401"/>
                </a:cubicBezTo>
                <a:close/>
                <a:moveTo>
                  <a:pt x="8178899" y="4101794"/>
                </a:moveTo>
                <a:cubicBezTo>
                  <a:pt x="8190988" y="4107989"/>
                  <a:pt x="8196141" y="4109356"/>
                  <a:pt x="8203078" y="4114182"/>
                </a:cubicBezTo>
                <a:cubicBezTo>
                  <a:pt x="8206448" y="4112086"/>
                  <a:pt x="8209819" y="4109992"/>
                  <a:pt x="8214973" y="4111357"/>
                </a:cubicBezTo>
                <a:cubicBezTo>
                  <a:pt x="8225280" y="4114088"/>
                  <a:pt x="8225475" y="4123107"/>
                  <a:pt x="8232411" y="4127934"/>
                </a:cubicBezTo>
                <a:cubicBezTo>
                  <a:pt x="8230823" y="4133490"/>
                  <a:pt x="8225863" y="4141143"/>
                  <a:pt x="8215558" y="4138411"/>
                </a:cubicBezTo>
                <a:cubicBezTo>
                  <a:pt x="8201879" y="4137775"/>
                  <a:pt x="8196532" y="4127390"/>
                  <a:pt x="8194553" y="4114911"/>
                </a:cubicBezTo>
                <a:cubicBezTo>
                  <a:pt x="8187617" y="4110084"/>
                  <a:pt x="8179093" y="4110813"/>
                  <a:pt x="8178899" y="4101794"/>
                </a:cubicBezTo>
                <a:close/>
                <a:moveTo>
                  <a:pt x="8107699" y="4093127"/>
                </a:moveTo>
                <a:cubicBezTo>
                  <a:pt x="8112005" y="4095697"/>
                  <a:pt x="8114868" y="4099700"/>
                  <a:pt x="8116502" y="4104425"/>
                </a:cubicBezTo>
                <a:cubicBezTo>
                  <a:pt x="8118954" y="4111512"/>
                  <a:pt x="8118639" y="4120227"/>
                  <a:pt x="8116274" y="4128167"/>
                </a:cubicBezTo>
                <a:lnTo>
                  <a:pt x="8109912" y="4137875"/>
                </a:lnTo>
                <a:lnTo>
                  <a:pt x="8112164" y="4143145"/>
                </a:lnTo>
                <a:cubicBezTo>
                  <a:pt x="8086695" y="4174857"/>
                  <a:pt x="8065639" y="4153701"/>
                  <a:pt x="8069896" y="4130150"/>
                </a:cubicBezTo>
                <a:cubicBezTo>
                  <a:pt x="8071316" y="4122299"/>
                  <a:pt x="8075548" y="4114183"/>
                  <a:pt x="8083366" y="4107668"/>
                </a:cubicBezTo>
                <a:cubicBezTo>
                  <a:pt x="8086214" y="4107920"/>
                  <a:pt x="8089563" y="4109502"/>
                  <a:pt x="8092954" y="4111924"/>
                </a:cubicBezTo>
                <a:lnTo>
                  <a:pt x="8094047" y="4112957"/>
                </a:lnTo>
                <a:close/>
                <a:moveTo>
                  <a:pt x="7812534" y="4092228"/>
                </a:moveTo>
                <a:cubicBezTo>
                  <a:pt x="7815050" y="4093797"/>
                  <a:pt x="7818123" y="4096845"/>
                  <a:pt x="7822132" y="4098968"/>
                </a:cubicBezTo>
                <a:lnTo>
                  <a:pt x="7810874" y="4110081"/>
                </a:lnTo>
                <a:cubicBezTo>
                  <a:pt x="7806778" y="4106017"/>
                  <a:pt x="7802510" y="4098068"/>
                  <a:pt x="7806263" y="4094365"/>
                </a:cubicBezTo>
                <a:cubicBezTo>
                  <a:pt x="7808054" y="4090569"/>
                  <a:pt x="7810016" y="4090659"/>
                  <a:pt x="7812534" y="4092228"/>
                </a:cubicBezTo>
                <a:close/>
                <a:moveTo>
                  <a:pt x="9152773" y="4075996"/>
                </a:moveTo>
                <a:cubicBezTo>
                  <a:pt x="9155018" y="4084878"/>
                  <a:pt x="9160157" y="4091391"/>
                  <a:pt x="9164972" y="4103531"/>
                </a:cubicBezTo>
                <a:cubicBezTo>
                  <a:pt x="9156289" y="4110643"/>
                  <a:pt x="9131215" y="4115098"/>
                  <a:pt x="9115473" y="4101188"/>
                </a:cubicBezTo>
                <a:cubicBezTo>
                  <a:pt x="9114203" y="4075423"/>
                  <a:pt x="9128349" y="4069197"/>
                  <a:pt x="9152773" y="4075996"/>
                </a:cubicBezTo>
                <a:close/>
                <a:moveTo>
                  <a:pt x="8808500" y="4070661"/>
                </a:moveTo>
                <a:cubicBezTo>
                  <a:pt x="8816402" y="4067881"/>
                  <a:pt x="8823770" y="4073163"/>
                  <a:pt x="8831139" y="4078446"/>
                </a:cubicBezTo>
                <a:cubicBezTo>
                  <a:pt x="8836599" y="4083415"/>
                  <a:pt x="8838241" y="4087761"/>
                  <a:pt x="8837497" y="4091714"/>
                </a:cubicBezTo>
                <a:cubicBezTo>
                  <a:pt x="8836752" y="4095667"/>
                  <a:pt x="8833623" y="4099229"/>
                  <a:pt x="8829537" y="4102635"/>
                </a:cubicBezTo>
                <a:cubicBezTo>
                  <a:pt x="8821369" y="4109448"/>
                  <a:pt x="8814000" y="4104165"/>
                  <a:pt x="8814000" y="4104165"/>
                </a:cubicBezTo>
                <a:cubicBezTo>
                  <a:pt x="8803082" y="4094225"/>
                  <a:pt x="8800065" y="4081504"/>
                  <a:pt x="8808500" y="4070661"/>
                </a:cubicBezTo>
                <a:close/>
                <a:moveTo>
                  <a:pt x="7829738" y="4056883"/>
                </a:moveTo>
                <a:cubicBezTo>
                  <a:pt x="7835463" y="4056641"/>
                  <a:pt x="7843170" y="4058002"/>
                  <a:pt x="7851098" y="4064403"/>
                </a:cubicBezTo>
                <a:cubicBezTo>
                  <a:pt x="7855108" y="4068612"/>
                  <a:pt x="7863303" y="4081066"/>
                  <a:pt x="7859472" y="4080890"/>
                </a:cubicBezTo>
                <a:cubicBezTo>
                  <a:pt x="7855822" y="4084747"/>
                  <a:pt x="7859651" y="4084924"/>
                  <a:pt x="7859830" y="4088957"/>
                </a:cubicBezTo>
                <a:lnTo>
                  <a:pt x="7854682" y="4092283"/>
                </a:lnTo>
                <a:lnTo>
                  <a:pt x="7856493" y="4095115"/>
                </a:lnTo>
                <a:cubicBezTo>
                  <a:pt x="7861615" y="4103132"/>
                  <a:pt x="7861615" y="4103132"/>
                  <a:pt x="7858226" y="4107490"/>
                </a:cubicBezTo>
                <a:cubicBezTo>
                  <a:pt x="7854839" y="4111846"/>
                  <a:pt x="7842361" y="4108421"/>
                  <a:pt x="7838975" y="4112779"/>
                </a:cubicBezTo>
                <a:cubicBezTo>
                  <a:pt x="7838975" y="4112779"/>
                  <a:pt x="7838975" y="4112779"/>
                  <a:pt x="7833851" y="4104762"/>
                </a:cubicBezTo>
                <a:lnTo>
                  <a:pt x="7835090" y="4097774"/>
                </a:lnTo>
                <a:lnTo>
                  <a:pt x="7825705" y="4095443"/>
                </a:lnTo>
                <a:cubicBezTo>
                  <a:pt x="7817689" y="4087023"/>
                  <a:pt x="7805660" y="4074396"/>
                  <a:pt x="7812788" y="4062646"/>
                </a:cubicBezTo>
                <a:cubicBezTo>
                  <a:pt x="7816619" y="4062821"/>
                  <a:pt x="7816443" y="4058787"/>
                  <a:pt x="7820272" y="4058963"/>
                </a:cubicBezTo>
                <a:cubicBezTo>
                  <a:pt x="7820272" y="4058963"/>
                  <a:pt x="7824014" y="4057122"/>
                  <a:pt x="7829738" y="4056883"/>
                </a:cubicBezTo>
                <a:close/>
                <a:moveTo>
                  <a:pt x="8485009" y="4046958"/>
                </a:moveTo>
                <a:cubicBezTo>
                  <a:pt x="8487141" y="4046755"/>
                  <a:pt x="8489412" y="4048990"/>
                  <a:pt x="8491644" y="4052511"/>
                </a:cubicBezTo>
                <a:cubicBezTo>
                  <a:pt x="8498342" y="4063073"/>
                  <a:pt x="8504707" y="4085205"/>
                  <a:pt x="8506021" y="4087752"/>
                </a:cubicBezTo>
                <a:cubicBezTo>
                  <a:pt x="8506021" y="4087752"/>
                  <a:pt x="8507771" y="4091151"/>
                  <a:pt x="8509522" y="4094552"/>
                </a:cubicBezTo>
                <a:cubicBezTo>
                  <a:pt x="8507884" y="4100058"/>
                  <a:pt x="8504496" y="4102164"/>
                  <a:pt x="8506247" y="4105564"/>
                </a:cubicBezTo>
                <a:cubicBezTo>
                  <a:pt x="8490829" y="4101685"/>
                  <a:pt x="8488965" y="4089380"/>
                  <a:pt x="8487101" y="4077075"/>
                </a:cubicBezTo>
                <a:cubicBezTo>
                  <a:pt x="8486987" y="4068168"/>
                  <a:pt x="8485236" y="4064769"/>
                  <a:pt x="8478346" y="4060076"/>
                </a:cubicBezTo>
                <a:cubicBezTo>
                  <a:pt x="8478346" y="4060076"/>
                  <a:pt x="8478346" y="4060076"/>
                  <a:pt x="8481622" y="4049065"/>
                </a:cubicBezTo>
                <a:close/>
                <a:moveTo>
                  <a:pt x="8363271" y="4028447"/>
                </a:moveTo>
                <a:cubicBezTo>
                  <a:pt x="8374190" y="4030207"/>
                  <a:pt x="8382544" y="4028717"/>
                  <a:pt x="8393463" y="4030477"/>
                </a:cubicBezTo>
                <a:cubicBezTo>
                  <a:pt x="8411748" y="4047613"/>
                  <a:pt x="8408673" y="4064849"/>
                  <a:pt x="8397501" y="4073333"/>
                </a:cubicBezTo>
                <a:cubicBezTo>
                  <a:pt x="8386325" y="4081817"/>
                  <a:pt x="8367054" y="4081548"/>
                  <a:pt x="8352944" y="4063667"/>
                </a:cubicBezTo>
                <a:cubicBezTo>
                  <a:pt x="8353930" y="4046802"/>
                  <a:pt x="8360048" y="4036438"/>
                  <a:pt x="8363271" y="4028447"/>
                </a:cubicBezTo>
                <a:close/>
                <a:moveTo>
                  <a:pt x="8254194" y="4028059"/>
                </a:moveTo>
                <a:cubicBezTo>
                  <a:pt x="8256809" y="4028679"/>
                  <a:pt x="8259423" y="4029298"/>
                  <a:pt x="8260951" y="4031151"/>
                </a:cubicBezTo>
                <a:cubicBezTo>
                  <a:pt x="8262480" y="4033007"/>
                  <a:pt x="8262925" y="4036096"/>
                  <a:pt x="8261198" y="4041657"/>
                </a:cubicBezTo>
                <a:cubicBezTo>
                  <a:pt x="8261222" y="4050619"/>
                  <a:pt x="8257744" y="4052781"/>
                  <a:pt x="8243810" y="4052468"/>
                </a:cubicBezTo>
                <a:cubicBezTo>
                  <a:pt x="8233352" y="4049992"/>
                  <a:pt x="8224645" y="4050916"/>
                  <a:pt x="8222894" y="4047517"/>
                </a:cubicBezTo>
                <a:cubicBezTo>
                  <a:pt x="8219417" y="4049678"/>
                  <a:pt x="8214189" y="4048441"/>
                  <a:pt x="8210711" y="4050605"/>
                </a:cubicBezTo>
                <a:cubicBezTo>
                  <a:pt x="8210711" y="4050605"/>
                  <a:pt x="8210711" y="4050605"/>
                  <a:pt x="8208960" y="4047204"/>
                </a:cubicBezTo>
                <a:cubicBezTo>
                  <a:pt x="8224622" y="4041956"/>
                  <a:pt x="8240258" y="4027747"/>
                  <a:pt x="8254194" y="4028059"/>
                </a:cubicBezTo>
                <a:close/>
                <a:moveTo>
                  <a:pt x="8067217" y="4024398"/>
                </a:moveTo>
                <a:cubicBezTo>
                  <a:pt x="8070948" y="4022544"/>
                  <a:pt x="8073662" y="4029518"/>
                  <a:pt x="8073662" y="4029518"/>
                </a:cubicBezTo>
                <a:cubicBezTo>
                  <a:pt x="8077392" y="4027664"/>
                  <a:pt x="8081123" y="4025811"/>
                  <a:pt x="8086210" y="4027445"/>
                </a:cubicBezTo>
                <a:cubicBezTo>
                  <a:pt x="8083837" y="4032785"/>
                  <a:pt x="8087567" y="4030932"/>
                  <a:pt x="8088925" y="4034419"/>
                </a:cubicBezTo>
                <a:cubicBezTo>
                  <a:pt x="8083837" y="4032785"/>
                  <a:pt x="8072644" y="4038346"/>
                  <a:pt x="8063826" y="4038564"/>
                </a:cubicBezTo>
                <a:cubicBezTo>
                  <a:pt x="8062470" y="4035079"/>
                  <a:pt x="8057381" y="4033445"/>
                  <a:pt x="8056024" y="4029957"/>
                </a:cubicBezTo>
                <a:cubicBezTo>
                  <a:pt x="8059756" y="4028104"/>
                  <a:pt x="8065860" y="4020912"/>
                  <a:pt x="8067217" y="4024398"/>
                </a:cubicBezTo>
                <a:close/>
                <a:moveTo>
                  <a:pt x="8575168" y="3996749"/>
                </a:moveTo>
                <a:cubicBezTo>
                  <a:pt x="8587810" y="3999033"/>
                  <a:pt x="8594437" y="4003092"/>
                  <a:pt x="8597018" y="4008279"/>
                </a:cubicBezTo>
                <a:cubicBezTo>
                  <a:pt x="8604763" y="4023843"/>
                  <a:pt x="8576122" y="4049575"/>
                  <a:pt x="8564401" y="4068060"/>
                </a:cubicBezTo>
                <a:cubicBezTo>
                  <a:pt x="8547544" y="4065016"/>
                  <a:pt x="8542966" y="4062357"/>
                  <a:pt x="8532361" y="4049453"/>
                </a:cubicBezTo>
                <a:cubicBezTo>
                  <a:pt x="8539559" y="4023282"/>
                  <a:pt x="8557363" y="4010016"/>
                  <a:pt x="8575168" y="3996749"/>
                </a:cubicBezTo>
                <a:close/>
                <a:moveTo>
                  <a:pt x="7981316" y="3988556"/>
                </a:moveTo>
                <a:cubicBezTo>
                  <a:pt x="7986316" y="3987901"/>
                  <a:pt x="7990887" y="3989070"/>
                  <a:pt x="7995024" y="3991634"/>
                </a:cubicBezTo>
                <a:cubicBezTo>
                  <a:pt x="8007438" y="3999327"/>
                  <a:pt x="8015946" y="4019580"/>
                  <a:pt x="8020447" y="4040824"/>
                </a:cubicBezTo>
                <a:lnTo>
                  <a:pt x="8020518" y="4043680"/>
                </a:lnTo>
                <a:lnTo>
                  <a:pt x="8060416" y="4052276"/>
                </a:lnTo>
                <a:cubicBezTo>
                  <a:pt x="8071130" y="4059605"/>
                  <a:pt x="8079184" y="4070075"/>
                  <a:pt x="8082448" y="4083922"/>
                </a:cubicBezTo>
                <a:cubicBezTo>
                  <a:pt x="8068051" y="4115046"/>
                  <a:pt x="8001908" y="4116893"/>
                  <a:pt x="7968766" y="4094455"/>
                </a:cubicBezTo>
                <a:cubicBezTo>
                  <a:pt x="7957717" y="4086979"/>
                  <a:pt x="7950335" y="4076800"/>
                  <a:pt x="7949761" y="4064113"/>
                </a:cubicBezTo>
                <a:lnTo>
                  <a:pt x="7976632" y="4051360"/>
                </a:lnTo>
                <a:lnTo>
                  <a:pt x="7965026" y="3996423"/>
                </a:lnTo>
                <a:cubicBezTo>
                  <a:pt x="7970884" y="3991690"/>
                  <a:pt x="7976315" y="3989211"/>
                  <a:pt x="7981316" y="3988556"/>
                </a:cubicBezTo>
                <a:close/>
                <a:moveTo>
                  <a:pt x="8891982" y="3988357"/>
                </a:moveTo>
                <a:cubicBezTo>
                  <a:pt x="8942408" y="3978482"/>
                  <a:pt x="8919165" y="4028952"/>
                  <a:pt x="8916984" y="4056930"/>
                </a:cubicBezTo>
                <a:cubicBezTo>
                  <a:pt x="8900176" y="4060221"/>
                  <a:pt x="8894718" y="4059453"/>
                  <a:pt x="8878781" y="4051554"/>
                </a:cubicBezTo>
                <a:cubicBezTo>
                  <a:pt x="8872557" y="4025221"/>
                  <a:pt x="8882270" y="4006789"/>
                  <a:pt x="8891982" y="3988357"/>
                </a:cubicBezTo>
                <a:close/>
                <a:moveTo>
                  <a:pt x="8151896" y="3979684"/>
                </a:moveTo>
                <a:cubicBezTo>
                  <a:pt x="8158349" y="3984805"/>
                  <a:pt x="8161028" y="3994317"/>
                  <a:pt x="8162186" y="4005724"/>
                </a:cubicBezTo>
                <a:lnTo>
                  <a:pt x="8163138" y="4036234"/>
                </a:lnTo>
                <a:lnTo>
                  <a:pt x="8173955" y="4043074"/>
                </a:lnTo>
                <a:cubicBezTo>
                  <a:pt x="8169551" y="4046762"/>
                  <a:pt x="8172625" y="4051108"/>
                  <a:pt x="8175700" y="4055456"/>
                </a:cubicBezTo>
                <a:cubicBezTo>
                  <a:pt x="8171156" y="4072886"/>
                  <a:pt x="8151758" y="4083545"/>
                  <a:pt x="8133293" y="4086094"/>
                </a:cubicBezTo>
                <a:lnTo>
                  <a:pt x="8127718" y="4085553"/>
                </a:lnTo>
                <a:lnTo>
                  <a:pt x="8122860" y="4091285"/>
                </a:lnTo>
                <a:cubicBezTo>
                  <a:pt x="8119346" y="4091958"/>
                  <a:pt x="8114680" y="4091057"/>
                  <a:pt x="8109665" y="4089258"/>
                </a:cubicBezTo>
                <a:cubicBezTo>
                  <a:pt x="8087387" y="4087453"/>
                  <a:pt x="8079573" y="4078462"/>
                  <a:pt x="8086224" y="4062285"/>
                </a:cubicBezTo>
                <a:cubicBezTo>
                  <a:pt x="8088033" y="4061387"/>
                  <a:pt x="8091998" y="4060489"/>
                  <a:pt x="8095337" y="4059367"/>
                </a:cubicBezTo>
                <a:lnTo>
                  <a:pt x="8099458" y="4056081"/>
                </a:lnTo>
                <a:lnTo>
                  <a:pt x="8100253" y="4052871"/>
                </a:lnTo>
                <a:cubicBezTo>
                  <a:pt x="8106859" y="4047339"/>
                  <a:pt x="8113340" y="4042562"/>
                  <a:pt x="8119703" y="4038857"/>
                </a:cubicBezTo>
                <a:lnTo>
                  <a:pt x="8138166" y="4031389"/>
                </a:lnTo>
                <a:lnTo>
                  <a:pt x="8136727" y="4002515"/>
                </a:lnTo>
                <a:cubicBezTo>
                  <a:pt x="8136504" y="3992294"/>
                  <a:pt x="8139141" y="3984930"/>
                  <a:pt x="8151896" y="3979684"/>
                </a:cubicBezTo>
                <a:close/>
                <a:moveTo>
                  <a:pt x="8507845" y="3958836"/>
                </a:moveTo>
                <a:cubicBezTo>
                  <a:pt x="8508783" y="3964297"/>
                  <a:pt x="8514138" y="3962874"/>
                  <a:pt x="8519490" y="3961453"/>
                </a:cubicBezTo>
                <a:cubicBezTo>
                  <a:pt x="8520896" y="3969642"/>
                  <a:pt x="8524600" y="3982038"/>
                  <a:pt x="8517328" y="3990123"/>
                </a:cubicBezTo>
                <a:cubicBezTo>
                  <a:pt x="8514905" y="3992818"/>
                  <a:pt x="8511262" y="3995034"/>
                  <a:pt x="8505909" y="3996456"/>
                </a:cubicBezTo>
                <a:cubicBezTo>
                  <a:pt x="8503701" y="3999897"/>
                  <a:pt x="8488909" y="3995263"/>
                  <a:pt x="8487972" y="3989803"/>
                </a:cubicBezTo>
                <a:cubicBezTo>
                  <a:pt x="8482952" y="3976866"/>
                  <a:pt x="8495869" y="3970581"/>
                  <a:pt x="8507845" y="3958836"/>
                </a:cubicBezTo>
                <a:close/>
                <a:moveTo>
                  <a:pt x="9102643" y="3950523"/>
                </a:moveTo>
                <a:cubicBezTo>
                  <a:pt x="9109073" y="3955838"/>
                  <a:pt x="9117775" y="3955771"/>
                  <a:pt x="9122818" y="3957520"/>
                </a:cubicBezTo>
                <a:cubicBezTo>
                  <a:pt x="9126981" y="3968219"/>
                  <a:pt x="9126100" y="3977168"/>
                  <a:pt x="9117906" y="3989748"/>
                </a:cubicBezTo>
                <a:cubicBezTo>
                  <a:pt x="9100507" y="3989882"/>
                  <a:pt x="9105550" y="3991629"/>
                  <a:pt x="9089032" y="3982815"/>
                </a:cubicBezTo>
                <a:cubicBezTo>
                  <a:pt x="9093568" y="3972051"/>
                  <a:pt x="9098106" y="3961286"/>
                  <a:pt x="9102643" y="3950523"/>
                </a:cubicBezTo>
                <a:close/>
                <a:moveTo>
                  <a:pt x="7874632" y="3946345"/>
                </a:moveTo>
                <a:cubicBezTo>
                  <a:pt x="7878378" y="3945621"/>
                  <a:pt x="7882336" y="3946398"/>
                  <a:pt x="7886433" y="3948175"/>
                </a:cubicBezTo>
                <a:cubicBezTo>
                  <a:pt x="7890812" y="3951954"/>
                  <a:pt x="7891934" y="3959959"/>
                  <a:pt x="7889799" y="3972194"/>
                </a:cubicBezTo>
                <a:cubicBezTo>
                  <a:pt x="7882726" y="3976646"/>
                  <a:pt x="7869590" y="3965309"/>
                  <a:pt x="7861395" y="3961755"/>
                </a:cubicBezTo>
                <a:cubicBezTo>
                  <a:pt x="7864652" y="3957527"/>
                  <a:pt x="7867908" y="3953299"/>
                  <a:pt x="7864091" y="3953524"/>
                </a:cubicBezTo>
                <a:cubicBezTo>
                  <a:pt x="7867347" y="3949296"/>
                  <a:pt x="7870885" y="3947071"/>
                  <a:pt x="7874632" y="3946345"/>
                </a:cubicBezTo>
                <a:close/>
                <a:moveTo>
                  <a:pt x="8108835" y="3909057"/>
                </a:moveTo>
                <a:cubicBezTo>
                  <a:pt x="8116443" y="3909591"/>
                  <a:pt x="8122862" y="3910335"/>
                  <a:pt x="8124293" y="3910250"/>
                </a:cubicBezTo>
                <a:cubicBezTo>
                  <a:pt x="8124293" y="3910250"/>
                  <a:pt x="8128109" y="3910026"/>
                  <a:pt x="8131927" y="3909802"/>
                </a:cubicBezTo>
                <a:cubicBezTo>
                  <a:pt x="8136298" y="3913529"/>
                  <a:pt x="8136852" y="3917481"/>
                  <a:pt x="8140669" y="3917256"/>
                </a:cubicBezTo>
                <a:cubicBezTo>
                  <a:pt x="8130879" y="3929782"/>
                  <a:pt x="8118872" y="3926504"/>
                  <a:pt x="8106867" y="3923225"/>
                </a:cubicBezTo>
                <a:cubicBezTo>
                  <a:pt x="8098679" y="3919722"/>
                  <a:pt x="8094861" y="3919946"/>
                  <a:pt x="8087780" y="3924346"/>
                </a:cubicBezTo>
                <a:cubicBezTo>
                  <a:pt x="8087780" y="3924346"/>
                  <a:pt x="8087780" y="3924346"/>
                  <a:pt x="8079038" y="3916892"/>
                </a:cubicBezTo>
                <a:lnTo>
                  <a:pt x="8078484" y="3912941"/>
                </a:lnTo>
                <a:cubicBezTo>
                  <a:pt x="8079161" y="3910908"/>
                  <a:pt x="8082124" y="3909739"/>
                  <a:pt x="8086249" y="3909122"/>
                </a:cubicBezTo>
                <a:cubicBezTo>
                  <a:pt x="8092434" y="3908200"/>
                  <a:pt x="8101229" y="3908524"/>
                  <a:pt x="8108835" y="3909057"/>
                </a:cubicBezTo>
                <a:close/>
                <a:moveTo>
                  <a:pt x="8855924" y="3906354"/>
                </a:moveTo>
                <a:cubicBezTo>
                  <a:pt x="8885300" y="3910799"/>
                  <a:pt x="8878833" y="3942066"/>
                  <a:pt x="8882252" y="3939941"/>
                </a:cubicBezTo>
                <a:cubicBezTo>
                  <a:pt x="8887443" y="3941254"/>
                  <a:pt x="8887443" y="3941254"/>
                  <a:pt x="8890862" y="3939128"/>
                </a:cubicBezTo>
                <a:cubicBezTo>
                  <a:pt x="8892634" y="3942569"/>
                  <a:pt x="8899597" y="3947322"/>
                  <a:pt x="8904788" y="3948637"/>
                </a:cubicBezTo>
                <a:cubicBezTo>
                  <a:pt x="8901370" y="3950762"/>
                  <a:pt x="8897949" y="3952888"/>
                  <a:pt x="8899720" y="3956327"/>
                </a:cubicBezTo>
                <a:cubicBezTo>
                  <a:pt x="8889338" y="3953699"/>
                  <a:pt x="8887567" y="3950259"/>
                  <a:pt x="8882376" y="3948945"/>
                </a:cubicBezTo>
                <a:cubicBezTo>
                  <a:pt x="8884147" y="3952385"/>
                  <a:pt x="8878956" y="3951071"/>
                  <a:pt x="8878956" y="3951071"/>
                </a:cubicBezTo>
                <a:cubicBezTo>
                  <a:pt x="8878956" y="3951071"/>
                  <a:pt x="8878956" y="3951071"/>
                  <a:pt x="8875660" y="3962203"/>
                </a:cubicBezTo>
                <a:cubicBezTo>
                  <a:pt x="8875660" y="3962203"/>
                  <a:pt x="8865648" y="3986591"/>
                  <a:pt x="8841464" y="3983460"/>
                </a:cubicBezTo>
                <a:cubicBezTo>
                  <a:pt x="8843113" y="3977893"/>
                  <a:pt x="8811965" y="3970011"/>
                  <a:pt x="8811717" y="3951998"/>
                </a:cubicBezTo>
                <a:cubicBezTo>
                  <a:pt x="8811593" y="3942993"/>
                  <a:pt x="8813242" y="3937428"/>
                  <a:pt x="8813117" y="3928423"/>
                </a:cubicBezTo>
                <a:cubicBezTo>
                  <a:pt x="8823376" y="3922045"/>
                  <a:pt x="8828320" y="3905347"/>
                  <a:pt x="8855924" y="3906354"/>
                </a:cubicBezTo>
                <a:close/>
                <a:moveTo>
                  <a:pt x="8208886" y="3871531"/>
                </a:moveTo>
                <a:cubicBezTo>
                  <a:pt x="8213082" y="3871631"/>
                  <a:pt x="8213794" y="3873461"/>
                  <a:pt x="8213378" y="3876398"/>
                </a:cubicBezTo>
                <a:cubicBezTo>
                  <a:pt x="8212964" y="3879334"/>
                  <a:pt x="8211421" y="3883378"/>
                  <a:pt x="8211104" y="3887904"/>
                </a:cubicBezTo>
                <a:lnTo>
                  <a:pt x="8196383" y="3882111"/>
                </a:lnTo>
                <a:cubicBezTo>
                  <a:pt x="8198440" y="3876720"/>
                  <a:pt x="8203980" y="3869599"/>
                  <a:pt x="8208886" y="3871531"/>
                </a:cubicBezTo>
                <a:close/>
                <a:moveTo>
                  <a:pt x="8583581" y="3864755"/>
                </a:moveTo>
                <a:cubicBezTo>
                  <a:pt x="8588558" y="3862181"/>
                  <a:pt x="8592663" y="3864313"/>
                  <a:pt x="8595493" y="3868602"/>
                </a:cubicBezTo>
                <a:cubicBezTo>
                  <a:pt x="8602568" y="3879327"/>
                  <a:pt x="8601675" y="3903546"/>
                  <a:pt x="8586540" y="3901465"/>
                </a:cubicBezTo>
                <a:lnTo>
                  <a:pt x="8583409" y="3899547"/>
                </a:lnTo>
                <a:lnTo>
                  <a:pt x="8581720" y="3900574"/>
                </a:lnTo>
                <a:cubicBezTo>
                  <a:pt x="8577440" y="3900825"/>
                  <a:pt x="8572543" y="3900093"/>
                  <a:pt x="8568738" y="3900317"/>
                </a:cubicBezTo>
                <a:cubicBezTo>
                  <a:pt x="8566068" y="3908629"/>
                  <a:pt x="8552388" y="3893123"/>
                  <a:pt x="8549715" y="3901434"/>
                </a:cubicBezTo>
                <a:cubicBezTo>
                  <a:pt x="8532232" y="3886153"/>
                  <a:pt x="8516041" y="3907489"/>
                  <a:pt x="8486576" y="3888835"/>
                </a:cubicBezTo>
                <a:cubicBezTo>
                  <a:pt x="8495664" y="3885243"/>
                  <a:pt x="8504284" y="3883464"/>
                  <a:pt x="8512442" y="3882665"/>
                </a:cubicBezTo>
                <a:cubicBezTo>
                  <a:pt x="8524682" y="3881468"/>
                  <a:pt x="8535882" y="3882483"/>
                  <a:pt x="8546056" y="3882912"/>
                </a:cubicBezTo>
                <a:lnTo>
                  <a:pt x="8571463" y="3879895"/>
                </a:lnTo>
                <a:lnTo>
                  <a:pt x="8575509" y="3872465"/>
                </a:lnTo>
                <a:cubicBezTo>
                  <a:pt x="8578384" y="3868507"/>
                  <a:pt x="8581092" y="3866043"/>
                  <a:pt x="8583581" y="3864755"/>
                </a:cubicBezTo>
                <a:close/>
                <a:moveTo>
                  <a:pt x="8240530" y="3864652"/>
                </a:moveTo>
                <a:cubicBezTo>
                  <a:pt x="8241920" y="3868225"/>
                  <a:pt x="8245537" y="3866429"/>
                  <a:pt x="8246927" y="3870003"/>
                </a:cubicBezTo>
                <a:cubicBezTo>
                  <a:pt x="8246927" y="3870003"/>
                  <a:pt x="8250126" y="3872678"/>
                  <a:pt x="8252663" y="3877816"/>
                </a:cubicBezTo>
                <a:cubicBezTo>
                  <a:pt x="8255202" y="3882951"/>
                  <a:pt x="8257079" y="3890549"/>
                  <a:pt x="8254438" y="3900391"/>
                </a:cubicBezTo>
                <a:cubicBezTo>
                  <a:pt x="8252213" y="3905761"/>
                  <a:pt x="8244146" y="3918299"/>
                  <a:pt x="8242754" y="3914725"/>
                </a:cubicBezTo>
                <a:cubicBezTo>
                  <a:pt x="8237748" y="3912948"/>
                  <a:pt x="8239139" y="3916521"/>
                  <a:pt x="8235524" y="3918318"/>
                </a:cubicBezTo>
                <a:lnTo>
                  <a:pt x="8230399" y="3914958"/>
                </a:lnTo>
                <a:lnTo>
                  <a:pt x="8228541" y="3917760"/>
                </a:lnTo>
                <a:cubicBezTo>
                  <a:pt x="8223286" y="3925690"/>
                  <a:pt x="8223286" y="3925690"/>
                  <a:pt x="8217930" y="3924357"/>
                </a:cubicBezTo>
                <a:cubicBezTo>
                  <a:pt x="8215251" y="3923691"/>
                  <a:pt x="8213432" y="3920159"/>
                  <a:pt x="8211614" y="3916627"/>
                </a:cubicBezTo>
                <a:lnTo>
                  <a:pt x="8208252" y="3912513"/>
                </a:lnTo>
                <a:lnTo>
                  <a:pt x="8201206" y="3918854"/>
                </a:lnTo>
                <a:cubicBezTo>
                  <a:pt x="8198270" y="3922075"/>
                  <a:pt x="8195101" y="3925718"/>
                  <a:pt x="8190621" y="3929644"/>
                </a:cubicBezTo>
                <a:cubicBezTo>
                  <a:pt x="8180454" y="3922969"/>
                  <a:pt x="8165688" y="3899543"/>
                  <a:pt x="8171585" y="3880523"/>
                </a:cubicBezTo>
                <a:cubicBezTo>
                  <a:pt x="8177294" y="3878549"/>
                  <a:pt x="8182309" y="3877836"/>
                  <a:pt x="8186684" y="3878276"/>
                </a:cubicBezTo>
                <a:cubicBezTo>
                  <a:pt x="8193249" y="3878937"/>
                  <a:pt x="8198376" y="3882196"/>
                  <a:pt x="8202263" y="3887698"/>
                </a:cubicBezTo>
                <a:lnTo>
                  <a:pt x="8208227" y="3904476"/>
                </a:lnTo>
                <a:lnTo>
                  <a:pt x="8210552" y="3900966"/>
                </a:lnTo>
                <a:lnTo>
                  <a:pt x="8217443" y="3899268"/>
                </a:lnTo>
                <a:lnTo>
                  <a:pt x="8215774" y="3889745"/>
                </a:lnTo>
                <a:cubicBezTo>
                  <a:pt x="8220225" y="3879004"/>
                  <a:pt x="8226900" y="3862893"/>
                  <a:pt x="8240530" y="3864652"/>
                </a:cubicBezTo>
                <a:close/>
                <a:moveTo>
                  <a:pt x="8412411" y="3862588"/>
                </a:moveTo>
                <a:cubicBezTo>
                  <a:pt x="8418039" y="3902545"/>
                  <a:pt x="8345248" y="3959012"/>
                  <a:pt x="8311644" y="3927886"/>
                </a:cubicBezTo>
                <a:cubicBezTo>
                  <a:pt x="8321324" y="3922910"/>
                  <a:pt x="8329406" y="3917167"/>
                  <a:pt x="8336849" y="3911146"/>
                </a:cubicBezTo>
                <a:lnTo>
                  <a:pt x="8353898" y="3896454"/>
                </a:lnTo>
                <a:lnTo>
                  <a:pt x="8350866" y="3884936"/>
                </a:lnTo>
                <a:cubicBezTo>
                  <a:pt x="8351252" y="3879086"/>
                  <a:pt x="8352497" y="3872703"/>
                  <a:pt x="8352463" y="3868237"/>
                </a:cubicBezTo>
                <a:cubicBezTo>
                  <a:pt x="8357647" y="3869503"/>
                  <a:pt x="8362831" y="3870766"/>
                  <a:pt x="8361080" y="3867368"/>
                </a:cubicBezTo>
                <a:cubicBezTo>
                  <a:pt x="8366265" y="3868633"/>
                  <a:pt x="8369731" y="3870965"/>
                  <a:pt x="8371912" y="3874098"/>
                </a:cubicBezTo>
                <a:lnTo>
                  <a:pt x="8373830" y="3881220"/>
                </a:lnTo>
                <a:lnTo>
                  <a:pt x="8381486" y="3875574"/>
                </a:lnTo>
                <a:cubicBezTo>
                  <a:pt x="8390200" y="3870388"/>
                  <a:pt x="8400189" y="3865897"/>
                  <a:pt x="8412411" y="3862588"/>
                </a:cubicBezTo>
                <a:close/>
                <a:moveTo>
                  <a:pt x="8655680" y="3851100"/>
                </a:moveTo>
                <a:cubicBezTo>
                  <a:pt x="8658505" y="3862983"/>
                  <a:pt x="8673562" y="3869819"/>
                  <a:pt x="8681847" y="3881505"/>
                </a:cubicBezTo>
                <a:cubicBezTo>
                  <a:pt x="8684608" y="3885400"/>
                  <a:pt x="8686618" y="3889835"/>
                  <a:pt x="8687170" y="3895174"/>
                </a:cubicBezTo>
                <a:cubicBezTo>
                  <a:pt x="8687170" y="3895174"/>
                  <a:pt x="8687170" y="3895174"/>
                  <a:pt x="8685396" y="3891730"/>
                </a:cubicBezTo>
                <a:cubicBezTo>
                  <a:pt x="8685396" y="3891730"/>
                  <a:pt x="8687170" y="3895174"/>
                  <a:pt x="8683841" y="3897244"/>
                </a:cubicBezTo>
                <a:cubicBezTo>
                  <a:pt x="8664984" y="3886233"/>
                  <a:pt x="8654124" y="3856613"/>
                  <a:pt x="8652352" y="3853169"/>
                </a:cubicBezTo>
                <a:cubicBezTo>
                  <a:pt x="8655680" y="3851100"/>
                  <a:pt x="8655680" y="3851100"/>
                  <a:pt x="8655680" y="3851100"/>
                </a:cubicBezTo>
                <a:close/>
                <a:moveTo>
                  <a:pt x="8075880" y="3843295"/>
                </a:moveTo>
                <a:cubicBezTo>
                  <a:pt x="8084929" y="3848816"/>
                  <a:pt x="8093235" y="3850462"/>
                  <a:pt x="8102284" y="3855984"/>
                </a:cubicBezTo>
                <a:cubicBezTo>
                  <a:pt x="8110517" y="3878127"/>
                  <a:pt x="8099318" y="3892691"/>
                  <a:pt x="8085041" y="3896390"/>
                </a:cubicBezTo>
                <a:cubicBezTo>
                  <a:pt x="8070762" y="3900089"/>
                  <a:pt x="8053408" y="3892922"/>
                  <a:pt x="8049329" y="3871599"/>
                </a:cubicBezTo>
                <a:cubicBezTo>
                  <a:pt x="8058451" y="3856624"/>
                  <a:pt x="8069057" y="3849402"/>
                  <a:pt x="8075880" y="3843295"/>
                </a:cubicBezTo>
                <a:close/>
                <a:moveTo>
                  <a:pt x="7863317" y="3838837"/>
                </a:moveTo>
                <a:cubicBezTo>
                  <a:pt x="7891916" y="3874250"/>
                  <a:pt x="7856115" y="3928644"/>
                  <a:pt x="7833226" y="3951289"/>
                </a:cubicBezTo>
                <a:cubicBezTo>
                  <a:pt x="7834355" y="3932888"/>
                  <a:pt x="7834542" y="3914406"/>
                  <a:pt x="7838113" y="3895709"/>
                </a:cubicBezTo>
                <a:cubicBezTo>
                  <a:pt x="7839900" y="3886359"/>
                  <a:pt x="7842532" y="3876955"/>
                  <a:pt x="7846554" y="3867482"/>
                </a:cubicBezTo>
                <a:lnTo>
                  <a:pt x="7848205" y="3864658"/>
                </a:lnTo>
                <a:lnTo>
                  <a:pt x="7841844" y="3864041"/>
                </a:lnTo>
                <a:cubicBezTo>
                  <a:pt x="7837804" y="3862329"/>
                  <a:pt x="7833743" y="3860107"/>
                  <a:pt x="7831756" y="3860016"/>
                </a:cubicBezTo>
                <a:cubicBezTo>
                  <a:pt x="7831578" y="3855937"/>
                  <a:pt x="7835369" y="3852041"/>
                  <a:pt x="7835189" y="3847963"/>
                </a:cubicBezTo>
                <a:cubicBezTo>
                  <a:pt x="7839160" y="3848145"/>
                  <a:pt x="7847101" y="3848510"/>
                  <a:pt x="7851254" y="3852771"/>
                </a:cubicBezTo>
                <a:lnTo>
                  <a:pt x="7852533" y="3857265"/>
                </a:lnTo>
                <a:close/>
                <a:moveTo>
                  <a:pt x="8664926" y="3835561"/>
                </a:moveTo>
                <a:lnTo>
                  <a:pt x="8679704" y="3840087"/>
                </a:lnTo>
                <a:lnTo>
                  <a:pt x="8681342" y="3838222"/>
                </a:lnTo>
                <a:cubicBezTo>
                  <a:pt x="8684029" y="3837496"/>
                  <a:pt x="8685928" y="3836266"/>
                  <a:pt x="8687663" y="3836156"/>
                </a:cubicBezTo>
                <a:cubicBezTo>
                  <a:pt x="8689400" y="3836046"/>
                  <a:pt x="8690973" y="3837055"/>
                  <a:pt x="8693006" y="3840808"/>
                </a:cubicBezTo>
                <a:cubicBezTo>
                  <a:pt x="8696151" y="3842827"/>
                  <a:pt x="8697070" y="3848316"/>
                  <a:pt x="8700216" y="3850335"/>
                </a:cubicBezTo>
                <a:lnTo>
                  <a:pt x="8699453" y="3852334"/>
                </a:lnTo>
                <a:lnTo>
                  <a:pt x="8702922" y="3855574"/>
                </a:lnTo>
                <a:cubicBezTo>
                  <a:pt x="8709754" y="3864360"/>
                  <a:pt x="8714176" y="3872944"/>
                  <a:pt x="8726451" y="3874380"/>
                </a:cubicBezTo>
                <a:cubicBezTo>
                  <a:pt x="8721230" y="3882160"/>
                  <a:pt x="8721230" y="3882160"/>
                  <a:pt x="8712470" y="3883072"/>
                </a:cubicBezTo>
                <a:cubicBezTo>
                  <a:pt x="8710702" y="3879638"/>
                  <a:pt x="8707207" y="3881811"/>
                  <a:pt x="8708933" y="3876204"/>
                </a:cubicBezTo>
                <a:cubicBezTo>
                  <a:pt x="8705427" y="3876117"/>
                  <a:pt x="8701148" y="3874527"/>
                  <a:pt x="8696644" y="3871943"/>
                </a:cubicBezTo>
                <a:lnTo>
                  <a:pt x="8686645" y="3864442"/>
                </a:lnTo>
                <a:lnTo>
                  <a:pt x="8686436" y="3864452"/>
                </a:lnTo>
                <a:lnTo>
                  <a:pt x="8686100" y="3864033"/>
                </a:lnTo>
                <a:lnTo>
                  <a:pt x="8683013" y="3861717"/>
                </a:lnTo>
                <a:cubicBezTo>
                  <a:pt x="8674211" y="3853588"/>
                  <a:pt x="8666715" y="3843515"/>
                  <a:pt x="8664926" y="3835561"/>
                </a:cubicBezTo>
                <a:close/>
                <a:moveTo>
                  <a:pt x="8191592" y="3828554"/>
                </a:moveTo>
                <a:cubicBezTo>
                  <a:pt x="8196516" y="3830397"/>
                  <a:pt x="8197916" y="3833993"/>
                  <a:pt x="8197916" y="3833993"/>
                </a:cubicBezTo>
                <a:cubicBezTo>
                  <a:pt x="8195063" y="3848283"/>
                  <a:pt x="8187284" y="3860729"/>
                  <a:pt x="8172509" y="3855197"/>
                </a:cubicBezTo>
                <a:cubicBezTo>
                  <a:pt x="8167584" y="3853353"/>
                  <a:pt x="8162660" y="3851509"/>
                  <a:pt x="8166185" y="3849758"/>
                </a:cubicBezTo>
                <a:cubicBezTo>
                  <a:pt x="8164785" y="3846160"/>
                  <a:pt x="8168313" y="3844410"/>
                  <a:pt x="8170438" y="3839062"/>
                </a:cubicBezTo>
                <a:cubicBezTo>
                  <a:pt x="8176090" y="3831963"/>
                  <a:pt x="8186667" y="3826709"/>
                  <a:pt x="8191592" y="3828554"/>
                </a:cubicBezTo>
                <a:close/>
                <a:moveTo>
                  <a:pt x="8634441" y="3818608"/>
                </a:moveTo>
                <a:cubicBezTo>
                  <a:pt x="8639719" y="3819897"/>
                  <a:pt x="8646780" y="3824646"/>
                  <a:pt x="8652057" y="3825936"/>
                </a:cubicBezTo>
                <a:cubicBezTo>
                  <a:pt x="8652057" y="3825936"/>
                  <a:pt x="8652057" y="3825936"/>
                  <a:pt x="8650345" y="3831569"/>
                </a:cubicBezTo>
                <a:cubicBezTo>
                  <a:pt x="8646780" y="3824646"/>
                  <a:pt x="8631015" y="3829878"/>
                  <a:pt x="8634441" y="3818608"/>
                </a:cubicBezTo>
                <a:close/>
                <a:moveTo>
                  <a:pt x="8602498" y="3795589"/>
                </a:moveTo>
                <a:cubicBezTo>
                  <a:pt x="8602260" y="3799188"/>
                  <a:pt x="8602498" y="3795589"/>
                  <a:pt x="8597823" y="3802100"/>
                </a:cubicBezTo>
                <a:cubicBezTo>
                  <a:pt x="8593861" y="3797813"/>
                  <a:pt x="8598062" y="3798502"/>
                  <a:pt x="8602498" y="3795589"/>
                </a:cubicBezTo>
                <a:close/>
                <a:moveTo>
                  <a:pt x="9056592" y="3772542"/>
                </a:moveTo>
                <a:cubicBezTo>
                  <a:pt x="9062670" y="3772923"/>
                  <a:pt x="9069389" y="3774120"/>
                  <a:pt x="9074766" y="3775079"/>
                </a:cubicBezTo>
                <a:cubicBezTo>
                  <a:pt x="9082475" y="3784846"/>
                  <a:pt x="9084570" y="3799213"/>
                  <a:pt x="9081290" y="3812623"/>
                </a:cubicBezTo>
                <a:cubicBezTo>
                  <a:pt x="9059786" y="3808793"/>
                  <a:pt x="9049508" y="3795769"/>
                  <a:pt x="9042274" y="3774889"/>
                </a:cubicBezTo>
                <a:cubicBezTo>
                  <a:pt x="9045080" y="3772590"/>
                  <a:pt x="9050515" y="3772159"/>
                  <a:pt x="9056592" y="3772542"/>
                </a:cubicBezTo>
                <a:close/>
                <a:moveTo>
                  <a:pt x="8682402" y="3757754"/>
                </a:moveTo>
                <a:cubicBezTo>
                  <a:pt x="8687029" y="3760429"/>
                  <a:pt x="8695555" y="3761955"/>
                  <a:pt x="8700916" y="3768452"/>
                </a:cubicBezTo>
                <a:cubicBezTo>
                  <a:pt x="8700677" y="3788722"/>
                  <a:pt x="8690449" y="3799818"/>
                  <a:pt x="8674861" y="3804414"/>
                </a:cubicBezTo>
                <a:cubicBezTo>
                  <a:pt x="8656345" y="3793715"/>
                  <a:pt x="8662915" y="3763500"/>
                  <a:pt x="8682402" y="3757754"/>
                </a:cubicBezTo>
                <a:close/>
                <a:moveTo>
                  <a:pt x="8487523" y="3752126"/>
                </a:moveTo>
                <a:cubicBezTo>
                  <a:pt x="8497468" y="3755766"/>
                  <a:pt x="8503217" y="3748620"/>
                  <a:pt x="8513163" y="3752261"/>
                </a:cubicBezTo>
                <a:cubicBezTo>
                  <a:pt x="8503378" y="3776431"/>
                  <a:pt x="8494379" y="3802624"/>
                  <a:pt x="8479675" y="3814153"/>
                </a:cubicBezTo>
                <a:lnTo>
                  <a:pt x="8468089" y="3818295"/>
                </a:lnTo>
                <a:lnTo>
                  <a:pt x="8477083" y="3828079"/>
                </a:lnTo>
                <a:cubicBezTo>
                  <a:pt x="8487384" y="3845459"/>
                  <a:pt x="8488604" y="3870128"/>
                  <a:pt x="8477803" y="3886689"/>
                </a:cubicBezTo>
                <a:cubicBezTo>
                  <a:pt x="8443515" y="3882640"/>
                  <a:pt x="8422142" y="3868227"/>
                  <a:pt x="8426601" y="3833077"/>
                </a:cubicBezTo>
                <a:cubicBezTo>
                  <a:pt x="8435172" y="3834091"/>
                  <a:pt x="8438989" y="3821164"/>
                  <a:pt x="8450005" y="3815777"/>
                </a:cubicBezTo>
                <a:lnTo>
                  <a:pt x="8461614" y="3814036"/>
                </a:lnTo>
                <a:lnTo>
                  <a:pt x="8459519" y="3803450"/>
                </a:lnTo>
                <a:cubicBezTo>
                  <a:pt x="8461249" y="3785292"/>
                  <a:pt x="8476221" y="3764178"/>
                  <a:pt x="8487523" y="3752126"/>
                </a:cubicBezTo>
                <a:close/>
                <a:moveTo>
                  <a:pt x="8538687" y="3747574"/>
                </a:moveTo>
                <a:cubicBezTo>
                  <a:pt x="8548850" y="3747866"/>
                  <a:pt x="8566634" y="3748377"/>
                  <a:pt x="8574223" y="3754606"/>
                </a:cubicBezTo>
                <a:cubicBezTo>
                  <a:pt x="8576754" y="3756684"/>
                  <a:pt x="8578149" y="3759395"/>
                  <a:pt x="8577753" y="3762947"/>
                </a:cubicBezTo>
                <a:cubicBezTo>
                  <a:pt x="8576101" y="3768379"/>
                  <a:pt x="8571012" y="3767136"/>
                  <a:pt x="8567641" y="3769231"/>
                </a:cubicBezTo>
                <a:cubicBezTo>
                  <a:pt x="8559180" y="3770085"/>
                  <a:pt x="8537035" y="3753007"/>
                  <a:pt x="8538687" y="3747574"/>
                </a:cubicBezTo>
                <a:close/>
                <a:moveTo>
                  <a:pt x="8216765" y="3732884"/>
                </a:moveTo>
                <a:cubicBezTo>
                  <a:pt x="8223969" y="3730502"/>
                  <a:pt x="8232270" y="3733247"/>
                  <a:pt x="8238299" y="3743842"/>
                </a:cubicBezTo>
                <a:cubicBezTo>
                  <a:pt x="8224825" y="3754726"/>
                  <a:pt x="8211351" y="3765610"/>
                  <a:pt x="8201815" y="3752694"/>
                </a:cubicBezTo>
                <a:cubicBezTo>
                  <a:pt x="8203456" y="3742777"/>
                  <a:pt x="8209563" y="3735266"/>
                  <a:pt x="8216765" y="3732884"/>
                </a:cubicBezTo>
                <a:close/>
                <a:moveTo>
                  <a:pt x="8960289" y="3717398"/>
                </a:moveTo>
                <a:cubicBezTo>
                  <a:pt x="8963929" y="3717994"/>
                  <a:pt x="8963676" y="3721834"/>
                  <a:pt x="8967314" y="3722431"/>
                </a:cubicBezTo>
                <a:cubicBezTo>
                  <a:pt x="8967314" y="3722431"/>
                  <a:pt x="8967060" y="3726270"/>
                  <a:pt x="8967060" y="3726270"/>
                </a:cubicBezTo>
                <a:cubicBezTo>
                  <a:pt x="8968879" y="3726569"/>
                  <a:pt x="8968879" y="3726569"/>
                  <a:pt x="8967906" y="3727379"/>
                </a:cubicBezTo>
                <a:cubicBezTo>
                  <a:pt x="8966933" y="3728190"/>
                  <a:pt x="8964986" y="3729811"/>
                  <a:pt x="8962912" y="3733352"/>
                </a:cubicBezTo>
                <a:cubicBezTo>
                  <a:pt x="8959019" y="3736597"/>
                  <a:pt x="8958764" y="3740436"/>
                  <a:pt x="8955379" y="3735999"/>
                </a:cubicBezTo>
                <a:cubicBezTo>
                  <a:pt x="8951994" y="3731563"/>
                  <a:pt x="8951994" y="3731563"/>
                  <a:pt x="8952756" y="3720044"/>
                </a:cubicBezTo>
                <a:cubicBezTo>
                  <a:pt x="8956141" y="3724482"/>
                  <a:pt x="8956141" y="3724482"/>
                  <a:pt x="8960034" y="3721238"/>
                </a:cubicBezTo>
                <a:cubicBezTo>
                  <a:pt x="8960034" y="3721238"/>
                  <a:pt x="8960034" y="3721238"/>
                  <a:pt x="8960289" y="3717398"/>
                </a:cubicBezTo>
                <a:close/>
                <a:moveTo>
                  <a:pt x="8712620" y="3709725"/>
                </a:moveTo>
                <a:cubicBezTo>
                  <a:pt x="8720740" y="3711055"/>
                  <a:pt x="8726794" y="3718802"/>
                  <a:pt x="8726794" y="3718802"/>
                </a:cubicBezTo>
                <a:cubicBezTo>
                  <a:pt x="8726794" y="3718802"/>
                  <a:pt x="8726794" y="3718802"/>
                  <a:pt x="8727055" y="3714842"/>
                </a:cubicBezTo>
                <a:cubicBezTo>
                  <a:pt x="8726531" y="3722760"/>
                  <a:pt x="8729857" y="3731311"/>
                  <a:pt x="8729332" y="3739230"/>
                </a:cubicBezTo>
                <a:cubicBezTo>
                  <a:pt x="8704139" y="3767122"/>
                  <a:pt x="8697226" y="3753982"/>
                  <a:pt x="8682615" y="3739581"/>
                </a:cubicBezTo>
                <a:cubicBezTo>
                  <a:pt x="8686989" y="3732292"/>
                  <a:pt x="8683925" y="3719783"/>
                  <a:pt x="8692147" y="3713124"/>
                </a:cubicBezTo>
                <a:cubicBezTo>
                  <a:pt x="8692147" y="3713124"/>
                  <a:pt x="8696259" y="3709795"/>
                  <a:pt x="8703958" y="3711058"/>
                </a:cubicBezTo>
                <a:cubicBezTo>
                  <a:pt x="8706977" y="3709551"/>
                  <a:pt x="8709913" y="3709280"/>
                  <a:pt x="8712620" y="3709725"/>
                </a:cubicBezTo>
                <a:close/>
                <a:moveTo>
                  <a:pt x="8856763" y="3670957"/>
                </a:moveTo>
                <a:cubicBezTo>
                  <a:pt x="8846828" y="3710427"/>
                  <a:pt x="8755870" y="3747072"/>
                  <a:pt x="8735773" y="3709397"/>
                </a:cubicBezTo>
                <a:cubicBezTo>
                  <a:pt x="8780281" y="3699575"/>
                  <a:pt x="8805124" y="3671999"/>
                  <a:pt x="8856763" y="3670957"/>
                </a:cubicBezTo>
                <a:close/>
                <a:moveTo>
                  <a:pt x="8916567" y="3657794"/>
                </a:moveTo>
                <a:cubicBezTo>
                  <a:pt x="8922395" y="3668013"/>
                  <a:pt x="8944718" y="3682786"/>
                  <a:pt x="8961209" y="3687342"/>
                </a:cubicBezTo>
                <a:cubicBezTo>
                  <a:pt x="8953965" y="3711164"/>
                  <a:pt x="8947932" y="3731012"/>
                  <a:pt x="8938246" y="3744476"/>
                </a:cubicBezTo>
                <a:lnTo>
                  <a:pt x="8932582" y="3749265"/>
                </a:lnTo>
                <a:lnTo>
                  <a:pt x="8924581" y="3766175"/>
                </a:lnTo>
                <a:cubicBezTo>
                  <a:pt x="8916754" y="3778630"/>
                  <a:pt x="8905381" y="3790761"/>
                  <a:pt x="8892545" y="3800281"/>
                </a:cubicBezTo>
                <a:cubicBezTo>
                  <a:pt x="8866876" y="3819321"/>
                  <a:pt x="8835358" y="3827917"/>
                  <a:pt x="8814673" y="3807772"/>
                </a:cubicBezTo>
                <a:cubicBezTo>
                  <a:pt x="8827933" y="3804859"/>
                  <a:pt x="8838314" y="3798674"/>
                  <a:pt x="8847373" y="3791005"/>
                </a:cubicBezTo>
                <a:lnTo>
                  <a:pt x="8871466" y="3766038"/>
                </a:lnTo>
                <a:lnTo>
                  <a:pt x="8866959" y="3758945"/>
                </a:lnTo>
                <a:cubicBezTo>
                  <a:pt x="8865417" y="3754268"/>
                  <a:pt x="8865029" y="3749306"/>
                  <a:pt x="8865960" y="3744749"/>
                </a:cubicBezTo>
                <a:lnTo>
                  <a:pt x="8871221" y="3735788"/>
                </a:lnTo>
                <a:lnTo>
                  <a:pt x="8868979" y="3729967"/>
                </a:lnTo>
                <a:cubicBezTo>
                  <a:pt x="8868234" y="3700395"/>
                  <a:pt x="8891753" y="3662235"/>
                  <a:pt x="8916567" y="3657794"/>
                </a:cubicBezTo>
                <a:close/>
                <a:moveTo>
                  <a:pt x="7686193" y="3628868"/>
                </a:moveTo>
                <a:lnTo>
                  <a:pt x="7692464" y="3658391"/>
                </a:lnTo>
                <a:lnTo>
                  <a:pt x="7692552" y="3658278"/>
                </a:lnTo>
                <a:lnTo>
                  <a:pt x="7703437" y="3653780"/>
                </a:lnTo>
                <a:close/>
                <a:moveTo>
                  <a:pt x="8190658" y="3624199"/>
                </a:moveTo>
                <a:cubicBezTo>
                  <a:pt x="8196063" y="3628292"/>
                  <a:pt x="8199714" y="3635361"/>
                  <a:pt x="8201951" y="3643846"/>
                </a:cubicBezTo>
                <a:cubicBezTo>
                  <a:pt x="8208662" y="3669297"/>
                  <a:pt x="8202638" y="3707488"/>
                  <a:pt x="8193024" y="3716337"/>
                </a:cubicBezTo>
                <a:cubicBezTo>
                  <a:pt x="8182616" y="3704150"/>
                  <a:pt x="8188096" y="3688224"/>
                  <a:pt x="8178091" y="3672038"/>
                </a:cubicBezTo>
                <a:lnTo>
                  <a:pt x="8179725" y="3664199"/>
                </a:lnTo>
                <a:lnTo>
                  <a:pt x="8173981" y="3669120"/>
                </a:lnTo>
                <a:cubicBezTo>
                  <a:pt x="8160568" y="3673176"/>
                  <a:pt x="8140050" y="3672008"/>
                  <a:pt x="8126886" y="3674549"/>
                </a:cubicBezTo>
                <a:lnTo>
                  <a:pt x="8118684" y="3658735"/>
                </a:lnTo>
                <a:lnTo>
                  <a:pt x="8115874" y="3672004"/>
                </a:lnTo>
                <a:cubicBezTo>
                  <a:pt x="8113045" y="3678343"/>
                  <a:pt x="8108449" y="3682504"/>
                  <a:pt x="8100316" y="3682312"/>
                </a:cubicBezTo>
                <a:cubicBezTo>
                  <a:pt x="8091477" y="3671427"/>
                  <a:pt x="8093908" y="3656003"/>
                  <a:pt x="8105818" y="3650414"/>
                </a:cubicBezTo>
                <a:lnTo>
                  <a:pt x="8116614" y="3649133"/>
                </a:lnTo>
                <a:lnTo>
                  <a:pt x="8115431" y="3635715"/>
                </a:lnTo>
                <a:cubicBezTo>
                  <a:pt x="8126051" y="3629267"/>
                  <a:pt x="8136582" y="3627234"/>
                  <a:pt x="8147067" y="3627408"/>
                </a:cubicBezTo>
                <a:cubicBezTo>
                  <a:pt x="8157554" y="3627584"/>
                  <a:pt x="8167996" y="3629965"/>
                  <a:pt x="8178437" y="3632345"/>
                </a:cubicBezTo>
                <a:lnTo>
                  <a:pt x="8183637" y="3642613"/>
                </a:lnTo>
                <a:lnTo>
                  <a:pt x="8184374" y="3636668"/>
                </a:lnTo>
                <a:cubicBezTo>
                  <a:pt x="8185473" y="3632370"/>
                  <a:pt x="8187352" y="3628147"/>
                  <a:pt x="8190658" y="3624199"/>
                </a:cubicBezTo>
                <a:close/>
                <a:moveTo>
                  <a:pt x="9057905" y="3610045"/>
                </a:moveTo>
                <a:cubicBezTo>
                  <a:pt x="9078224" y="3644261"/>
                  <a:pt x="9039420" y="3676862"/>
                  <a:pt x="9016396" y="3664811"/>
                </a:cubicBezTo>
                <a:cubicBezTo>
                  <a:pt x="9008721" y="3660792"/>
                  <a:pt x="9002800" y="3651814"/>
                  <a:pt x="9001406" y="3636279"/>
                </a:cubicBezTo>
                <a:cubicBezTo>
                  <a:pt x="9027755" y="3626765"/>
                  <a:pt x="9033898" y="3607050"/>
                  <a:pt x="9057905" y="3610045"/>
                </a:cubicBezTo>
                <a:close/>
                <a:moveTo>
                  <a:pt x="8666375" y="3601688"/>
                </a:moveTo>
                <a:cubicBezTo>
                  <a:pt x="8677924" y="3603075"/>
                  <a:pt x="8688148" y="3609798"/>
                  <a:pt x="8695428" y="3617048"/>
                </a:cubicBezTo>
                <a:cubicBezTo>
                  <a:pt x="8692351" y="3619572"/>
                  <a:pt x="8712129" y="3639469"/>
                  <a:pt x="8709874" y="3662569"/>
                </a:cubicBezTo>
                <a:cubicBezTo>
                  <a:pt x="8709122" y="3670269"/>
                  <a:pt x="8705921" y="3678326"/>
                  <a:pt x="8698608" y="3686211"/>
                </a:cubicBezTo>
                <a:cubicBezTo>
                  <a:pt x="8681934" y="3703669"/>
                  <a:pt x="8657847" y="3715873"/>
                  <a:pt x="8628993" y="3682882"/>
                </a:cubicBezTo>
                <a:cubicBezTo>
                  <a:pt x="8621579" y="3677628"/>
                  <a:pt x="8625418" y="3678258"/>
                  <a:pt x="8621845" y="3673634"/>
                </a:cubicBezTo>
                <a:lnTo>
                  <a:pt x="8620039" y="3672355"/>
                </a:lnTo>
                <a:lnTo>
                  <a:pt x="8618608" y="3678191"/>
                </a:lnTo>
                <a:cubicBezTo>
                  <a:pt x="8617118" y="3679699"/>
                  <a:pt x="8614947" y="3679884"/>
                  <a:pt x="8612320" y="3679184"/>
                </a:cubicBezTo>
                <a:cubicBezTo>
                  <a:pt x="8612320" y="3679184"/>
                  <a:pt x="8607069" y="3677788"/>
                  <a:pt x="8601816" y="3676389"/>
                </a:cubicBezTo>
                <a:cubicBezTo>
                  <a:pt x="8596564" y="3674992"/>
                  <a:pt x="8593132" y="3677125"/>
                  <a:pt x="8593132" y="3677125"/>
                </a:cubicBezTo>
                <a:cubicBezTo>
                  <a:pt x="8587879" y="3675726"/>
                  <a:pt x="8586059" y="3672196"/>
                  <a:pt x="8587674" y="3666529"/>
                </a:cubicBezTo>
                <a:cubicBezTo>
                  <a:pt x="8587674" y="3666529"/>
                  <a:pt x="8596360" y="3665794"/>
                  <a:pt x="8596360" y="3665794"/>
                </a:cubicBezTo>
                <a:cubicBezTo>
                  <a:pt x="8601611" y="3667190"/>
                  <a:pt x="8605551" y="3668239"/>
                  <a:pt x="8609263" y="3668846"/>
                </a:cubicBezTo>
                <a:lnTo>
                  <a:pt x="8615390" y="3669061"/>
                </a:lnTo>
                <a:lnTo>
                  <a:pt x="8607021" y="3663130"/>
                </a:lnTo>
                <a:cubicBezTo>
                  <a:pt x="8610165" y="3659607"/>
                  <a:pt x="8611835" y="3656348"/>
                  <a:pt x="8612897" y="3653115"/>
                </a:cubicBezTo>
                <a:lnTo>
                  <a:pt x="8615004" y="3643802"/>
                </a:lnTo>
                <a:lnTo>
                  <a:pt x="8607623" y="3637264"/>
                </a:lnTo>
                <a:cubicBezTo>
                  <a:pt x="8611190" y="3635046"/>
                  <a:pt x="8616625" y="3627315"/>
                  <a:pt x="8618322" y="3630611"/>
                </a:cubicBezTo>
                <a:lnTo>
                  <a:pt x="8619751" y="3631013"/>
                </a:lnTo>
                <a:lnTo>
                  <a:pt x="8629385" y="3618340"/>
                </a:lnTo>
                <a:cubicBezTo>
                  <a:pt x="8641957" y="3604249"/>
                  <a:pt x="8654828" y="3600301"/>
                  <a:pt x="8666375" y="3601688"/>
                </a:cubicBezTo>
                <a:close/>
                <a:moveTo>
                  <a:pt x="7923868" y="3578165"/>
                </a:moveTo>
                <a:cubicBezTo>
                  <a:pt x="7923701" y="3574378"/>
                  <a:pt x="7927555" y="3574555"/>
                  <a:pt x="7927722" y="3578342"/>
                </a:cubicBezTo>
                <a:cubicBezTo>
                  <a:pt x="7935599" y="3582483"/>
                  <a:pt x="7928223" y="3589703"/>
                  <a:pt x="7924538" y="3593315"/>
                </a:cubicBezTo>
                <a:cubicBezTo>
                  <a:pt x="7924035" y="3581952"/>
                  <a:pt x="7920014" y="3577987"/>
                  <a:pt x="7923868" y="3578165"/>
                </a:cubicBezTo>
                <a:close/>
                <a:moveTo>
                  <a:pt x="8911572" y="3554780"/>
                </a:moveTo>
                <a:cubicBezTo>
                  <a:pt x="8922233" y="3556372"/>
                  <a:pt x="8932895" y="3557963"/>
                  <a:pt x="8932131" y="3568915"/>
                </a:cubicBezTo>
                <a:cubicBezTo>
                  <a:pt x="8923943" y="3570458"/>
                  <a:pt x="8923562" y="3575934"/>
                  <a:pt x="8910425" y="3571208"/>
                </a:cubicBezTo>
                <a:cubicBezTo>
                  <a:pt x="8910806" y="3565732"/>
                  <a:pt x="8911189" y="3560256"/>
                  <a:pt x="8911572" y="3554780"/>
                </a:cubicBezTo>
                <a:close/>
                <a:moveTo>
                  <a:pt x="8209800" y="3545400"/>
                </a:moveTo>
                <a:cubicBezTo>
                  <a:pt x="8216205" y="3549510"/>
                  <a:pt x="8219409" y="3551566"/>
                  <a:pt x="8223565" y="3559181"/>
                </a:cubicBezTo>
                <a:cubicBezTo>
                  <a:pt x="8227992" y="3601604"/>
                  <a:pt x="8207139" y="3612960"/>
                  <a:pt x="8208093" y="3618520"/>
                </a:cubicBezTo>
                <a:cubicBezTo>
                  <a:pt x="8191737" y="3622867"/>
                  <a:pt x="8189830" y="3611747"/>
                  <a:pt x="8181517" y="3596517"/>
                </a:cubicBezTo>
                <a:cubicBezTo>
                  <a:pt x="8186968" y="3595068"/>
                  <a:pt x="8184108" y="3578388"/>
                  <a:pt x="8183154" y="3572828"/>
                </a:cubicBezTo>
                <a:cubicBezTo>
                  <a:pt x="8194057" y="3569930"/>
                  <a:pt x="8193445" y="3549746"/>
                  <a:pt x="8209800" y="3545400"/>
                </a:cubicBezTo>
                <a:close/>
                <a:moveTo>
                  <a:pt x="8388422" y="3543972"/>
                </a:moveTo>
                <a:cubicBezTo>
                  <a:pt x="8392955" y="3543708"/>
                  <a:pt x="8397684" y="3544840"/>
                  <a:pt x="8402050" y="3547705"/>
                </a:cubicBezTo>
                <a:cubicBezTo>
                  <a:pt x="8403711" y="3553305"/>
                  <a:pt x="8408866" y="3561198"/>
                  <a:pt x="8408701" y="3570107"/>
                </a:cubicBezTo>
                <a:cubicBezTo>
                  <a:pt x="8396065" y="3584354"/>
                  <a:pt x="8381933" y="3584094"/>
                  <a:pt x="8367965" y="3574923"/>
                </a:cubicBezTo>
                <a:cubicBezTo>
                  <a:pt x="8362975" y="3558122"/>
                  <a:pt x="8374822" y="3544765"/>
                  <a:pt x="8388422" y="3543972"/>
                </a:cubicBezTo>
                <a:close/>
                <a:moveTo>
                  <a:pt x="8048898" y="3538759"/>
                </a:moveTo>
                <a:cubicBezTo>
                  <a:pt x="8052001" y="3543131"/>
                  <a:pt x="8055103" y="3547505"/>
                  <a:pt x="8059543" y="3543799"/>
                </a:cubicBezTo>
                <a:cubicBezTo>
                  <a:pt x="8065140" y="3550441"/>
                  <a:pt x="8069391" y="3557990"/>
                  <a:pt x="8072408" y="3566135"/>
                </a:cubicBezTo>
                <a:cubicBezTo>
                  <a:pt x="8088247" y="3608895"/>
                  <a:pt x="8070061" y="3668070"/>
                  <a:pt x="8033931" y="3698739"/>
                </a:cubicBezTo>
                <a:lnTo>
                  <a:pt x="8016390" y="3706979"/>
                </a:lnTo>
                <a:lnTo>
                  <a:pt x="8024631" y="3716926"/>
                </a:lnTo>
                <a:cubicBezTo>
                  <a:pt x="8028736" y="3728615"/>
                  <a:pt x="8019959" y="3743464"/>
                  <a:pt x="8006819" y="3758240"/>
                </a:cubicBezTo>
                <a:cubicBezTo>
                  <a:pt x="8003342" y="3754182"/>
                  <a:pt x="7994382" y="3766028"/>
                  <a:pt x="7986224" y="3769891"/>
                </a:cubicBezTo>
                <a:cubicBezTo>
                  <a:pt x="7974590" y="3769695"/>
                  <a:pt x="7966834" y="3769566"/>
                  <a:pt x="7959881" y="3761452"/>
                </a:cubicBezTo>
                <a:cubicBezTo>
                  <a:pt x="7949451" y="3749282"/>
                  <a:pt x="7944505" y="3721208"/>
                  <a:pt x="7957345" y="3709428"/>
                </a:cubicBezTo>
                <a:cubicBezTo>
                  <a:pt x="7963965" y="3701541"/>
                  <a:pt x="7970284" y="3696648"/>
                  <a:pt x="7976402" y="3693751"/>
                </a:cubicBezTo>
                <a:lnTo>
                  <a:pt x="7977518" y="3693520"/>
                </a:lnTo>
                <a:lnTo>
                  <a:pt x="7970773" y="3682328"/>
                </a:lnTo>
                <a:lnTo>
                  <a:pt x="7970681" y="3681454"/>
                </a:lnTo>
                <a:lnTo>
                  <a:pt x="7969067" y="3681455"/>
                </a:lnTo>
                <a:cubicBezTo>
                  <a:pt x="7968523" y="3677574"/>
                  <a:pt x="7968523" y="3677574"/>
                  <a:pt x="7968523" y="3677574"/>
                </a:cubicBezTo>
                <a:lnTo>
                  <a:pt x="7970235" y="3677212"/>
                </a:lnTo>
                <a:lnTo>
                  <a:pt x="7968707" y="3662659"/>
                </a:lnTo>
                <a:lnTo>
                  <a:pt x="7967427" y="3661044"/>
                </a:lnTo>
                <a:lnTo>
                  <a:pt x="7958060" y="3662828"/>
                </a:lnTo>
                <a:lnTo>
                  <a:pt x="7964234" y="3655704"/>
                </a:lnTo>
                <a:lnTo>
                  <a:pt x="7958300" y="3645027"/>
                </a:lnTo>
                <a:cubicBezTo>
                  <a:pt x="7956516" y="3640436"/>
                  <a:pt x="7955947" y="3636428"/>
                  <a:pt x="7957217" y="3633450"/>
                </a:cubicBezTo>
                <a:lnTo>
                  <a:pt x="7967973" y="3637458"/>
                </a:lnTo>
                <a:lnTo>
                  <a:pt x="7974830" y="3610172"/>
                </a:lnTo>
                <a:cubicBezTo>
                  <a:pt x="7987838" y="3578524"/>
                  <a:pt x="8014571" y="3551100"/>
                  <a:pt x="8048898" y="3538759"/>
                </a:cubicBezTo>
                <a:close/>
                <a:moveTo>
                  <a:pt x="8351400" y="3500449"/>
                </a:moveTo>
                <a:cubicBezTo>
                  <a:pt x="8346311" y="3515621"/>
                  <a:pt x="8356745" y="3510407"/>
                  <a:pt x="8362092" y="3520363"/>
                </a:cubicBezTo>
                <a:cubicBezTo>
                  <a:pt x="8366164" y="3534116"/>
                  <a:pt x="8366942" y="3546357"/>
                  <a:pt x="8364841" y="3557471"/>
                </a:cubicBezTo>
                <a:lnTo>
                  <a:pt x="8354257" y="3579577"/>
                </a:lnTo>
                <a:lnTo>
                  <a:pt x="8360812" y="3584165"/>
                </a:lnTo>
                <a:cubicBezTo>
                  <a:pt x="8361792" y="3588047"/>
                  <a:pt x="8360545" y="3593035"/>
                  <a:pt x="8358409" y="3598465"/>
                </a:cubicBezTo>
                <a:cubicBezTo>
                  <a:pt x="8354136" y="3609327"/>
                  <a:pt x="8345589" y="3609204"/>
                  <a:pt x="8345589" y="3609204"/>
                </a:cubicBezTo>
                <a:lnTo>
                  <a:pt x="8333419" y="3602736"/>
                </a:lnTo>
                <a:lnTo>
                  <a:pt x="8320984" y="3613717"/>
                </a:lnTo>
                <a:cubicBezTo>
                  <a:pt x="8309019" y="3621865"/>
                  <a:pt x="8295001" y="3629656"/>
                  <a:pt x="8279344" y="3637477"/>
                </a:cubicBezTo>
                <a:cubicBezTo>
                  <a:pt x="8184894" y="3634139"/>
                  <a:pt x="8262045" y="3481933"/>
                  <a:pt x="8351400" y="3500449"/>
                </a:cubicBezTo>
                <a:close/>
                <a:moveTo>
                  <a:pt x="8158585" y="3489308"/>
                </a:moveTo>
                <a:cubicBezTo>
                  <a:pt x="8159144" y="3493294"/>
                  <a:pt x="8159703" y="3497282"/>
                  <a:pt x="8163565" y="3497056"/>
                </a:cubicBezTo>
                <a:cubicBezTo>
                  <a:pt x="8156957" y="3505484"/>
                  <a:pt x="8153095" y="3505710"/>
                  <a:pt x="8149791" y="3509925"/>
                </a:cubicBezTo>
                <a:cubicBezTo>
                  <a:pt x="8153655" y="3509699"/>
                  <a:pt x="8150350" y="3513912"/>
                  <a:pt x="8150350" y="3513912"/>
                </a:cubicBezTo>
                <a:cubicBezTo>
                  <a:pt x="8150350" y="3513912"/>
                  <a:pt x="8150350" y="3513912"/>
                  <a:pt x="8159193" y="3521434"/>
                </a:cubicBezTo>
                <a:cubicBezTo>
                  <a:pt x="8159193" y="3521434"/>
                  <a:pt x="8177438" y="3540464"/>
                  <a:pt x="8164781" y="3561309"/>
                </a:cubicBezTo>
                <a:cubicBezTo>
                  <a:pt x="8163675" y="3560369"/>
                  <a:pt x="8161607" y="3561244"/>
                  <a:pt x="8158869" y="3562975"/>
                </a:cubicBezTo>
                <a:lnTo>
                  <a:pt x="8158040" y="3563542"/>
                </a:lnTo>
                <a:lnTo>
                  <a:pt x="8158750" y="3564824"/>
                </a:lnTo>
                <a:cubicBezTo>
                  <a:pt x="8165226" y="3583072"/>
                  <a:pt x="8167174" y="3605235"/>
                  <a:pt x="8162311" y="3620885"/>
                </a:cubicBezTo>
                <a:cubicBezTo>
                  <a:pt x="8107410" y="3648309"/>
                  <a:pt x="8037412" y="3571935"/>
                  <a:pt x="8095066" y="3541871"/>
                </a:cubicBezTo>
                <a:lnTo>
                  <a:pt x="8096013" y="3541595"/>
                </a:lnTo>
                <a:lnTo>
                  <a:pt x="8095241" y="3533168"/>
                </a:lnTo>
                <a:cubicBezTo>
                  <a:pt x="8095672" y="3528431"/>
                  <a:pt x="8097112" y="3523070"/>
                  <a:pt x="8100136" y="3516862"/>
                </a:cubicBezTo>
                <a:cubicBezTo>
                  <a:pt x="8116098" y="3491803"/>
                  <a:pt x="8142066" y="3510380"/>
                  <a:pt x="8141508" y="3506391"/>
                </a:cubicBezTo>
                <a:cubicBezTo>
                  <a:pt x="8144811" y="3502177"/>
                  <a:pt x="8144811" y="3502177"/>
                  <a:pt x="8144252" y="3498190"/>
                </a:cubicBezTo>
                <a:cubicBezTo>
                  <a:pt x="8148116" y="3497963"/>
                  <a:pt x="8155281" y="3493520"/>
                  <a:pt x="8158585" y="3489308"/>
                </a:cubicBezTo>
                <a:close/>
                <a:moveTo>
                  <a:pt x="8910094" y="3486298"/>
                </a:moveTo>
                <a:cubicBezTo>
                  <a:pt x="8937117" y="3496105"/>
                  <a:pt x="8961212" y="3508309"/>
                  <a:pt x="8999951" y="3508521"/>
                </a:cubicBezTo>
                <a:cubicBezTo>
                  <a:pt x="8999198" y="3519787"/>
                  <a:pt x="9013088" y="3519058"/>
                  <a:pt x="9009404" y="3532721"/>
                </a:cubicBezTo>
                <a:cubicBezTo>
                  <a:pt x="8985976" y="3551911"/>
                  <a:pt x="8910008" y="3528958"/>
                  <a:pt x="8910094" y="3486298"/>
                </a:cubicBezTo>
                <a:close/>
                <a:moveTo>
                  <a:pt x="7860357" y="3479526"/>
                </a:moveTo>
                <a:cubicBezTo>
                  <a:pt x="7880094" y="3498146"/>
                  <a:pt x="7896001" y="3517894"/>
                  <a:pt x="7931048" y="3532000"/>
                </a:cubicBezTo>
                <a:cubicBezTo>
                  <a:pt x="7924867" y="3541969"/>
                  <a:pt x="7937826" y="3546296"/>
                  <a:pt x="7927818" y="3557393"/>
                </a:cubicBezTo>
                <a:cubicBezTo>
                  <a:pt x="7897200" y="3566421"/>
                  <a:pt x="7839466" y="3518273"/>
                  <a:pt x="7860357" y="3479526"/>
                </a:cubicBezTo>
                <a:close/>
                <a:moveTo>
                  <a:pt x="8035806" y="3469451"/>
                </a:moveTo>
                <a:cubicBezTo>
                  <a:pt x="8037078" y="3472720"/>
                  <a:pt x="8035806" y="3469451"/>
                  <a:pt x="8034435" y="3477934"/>
                </a:cubicBezTo>
                <a:cubicBezTo>
                  <a:pt x="8029244" y="3476611"/>
                  <a:pt x="8033162" y="3474665"/>
                  <a:pt x="8035806" y="3469451"/>
                </a:cubicBezTo>
                <a:close/>
                <a:moveTo>
                  <a:pt x="8745827" y="3465072"/>
                </a:moveTo>
                <a:cubicBezTo>
                  <a:pt x="8750048" y="3464733"/>
                  <a:pt x="8750939" y="3466462"/>
                  <a:pt x="8750803" y="3469403"/>
                </a:cubicBezTo>
                <a:cubicBezTo>
                  <a:pt x="8750670" y="3472341"/>
                  <a:pt x="8749510" y="3476489"/>
                  <a:pt x="8749629" y="3480986"/>
                </a:cubicBezTo>
                <a:lnTo>
                  <a:pt x="8734293" y="3476810"/>
                </a:lnTo>
                <a:cubicBezTo>
                  <a:pt x="8735838" y="3471281"/>
                  <a:pt x="8740714" y="3463679"/>
                  <a:pt x="8745827" y="3465072"/>
                </a:cubicBezTo>
                <a:close/>
                <a:moveTo>
                  <a:pt x="8511987" y="3464504"/>
                </a:moveTo>
                <a:cubicBezTo>
                  <a:pt x="8514963" y="3463538"/>
                  <a:pt x="8517836" y="3463586"/>
                  <a:pt x="8519549" y="3465645"/>
                </a:cubicBezTo>
                <a:cubicBezTo>
                  <a:pt x="8519142" y="3469698"/>
                  <a:pt x="8522973" y="3469761"/>
                  <a:pt x="8522566" y="3473816"/>
                </a:cubicBezTo>
                <a:cubicBezTo>
                  <a:pt x="8525584" y="3481989"/>
                  <a:pt x="8525176" y="3486042"/>
                  <a:pt x="8520935" y="3490033"/>
                </a:cubicBezTo>
                <a:cubicBezTo>
                  <a:pt x="8520527" y="3494086"/>
                  <a:pt x="8516695" y="3494023"/>
                  <a:pt x="8512455" y="3498012"/>
                </a:cubicBezTo>
                <a:cubicBezTo>
                  <a:pt x="8508621" y="3497948"/>
                  <a:pt x="8505196" y="3493830"/>
                  <a:pt x="8505196" y="3493830"/>
                </a:cubicBezTo>
                <a:cubicBezTo>
                  <a:pt x="8501772" y="3489712"/>
                  <a:pt x="8501772" y="3489712"/>
                  <a:pt x="8497533" y="3493702"/>
                </a:cubicBezTo>
                <a:cubicBezTo>
                  <a:pt x="8497533" y="3493702"/>
                  <a:pt x="8497940" y="3489648"/>
                  <a:pt x="8497940" y="3489648"/>
                </a:cubicBezTo>
                <a:cubicBezTo>
                  <a:pt x="8501772" y="3489712"/>
                  <a:pt x="8497940" y="3489648"/>
                  <a:pt x="8494515" y="3485529"/>
                </a:cubicBezTo>
                <a:cubicBezTo>
                  <a:pt x="8499164" y="3477486"/>
                  <a:pt x="8499571" y="3473432"/>
                  <a:pt x="8503811" y="3469442"/>
                </a:cubicBezTo>
                <a:cubicBezTo>
                  <a:pt x="8505930" y="3467448"/>
                  <a:pt x="8509010" y="3465469"/>
                  <a:pt x="8511987" y="3464504"/>
                </a:cubicBezTo>
                <a:close/>
                <a:moveTo>
                  <a:pt x="8776931" y="3454982"/>
                </a:moveTo>
                <a:cubicBezTo>
                  <a:pt x="8778671" y="3458363"/>
                  <a:pt x="8782129" y="3456214"/>
                  <a:pt x="8783868" y="3459592"/>
                </a:cubicBezTo>
                <a:cubicBezTo>
                  <a:pt x="8783868" y="3459592"/>
                  <a:pt x="8787337" y="3461897"/>
                  <a:pt x="8790380" y="3466696"/>
                </a:cubicBezTo>
                <a:cubicBezTo>
                  <a:pt x="8791902" y="3469096"/>
                  <a:pt x="8793317" y="3472120"/>
                  <a:pt x="8794137" y="3475791"/>
                </a:cubicBezTo>
                <a:cubicBezTo>
                  <a:pt x="8794959" y="3479463"/>
                  <a:pt x="8795186" y="3483782"/>
                  <a:pt x="8794334" y="3488772"/>
                </a:cubicBezTo>
                <a:cubicBezTo>
                  <a:pt x="8792618" y="3494300"/>
                  <a:pt x="8785726" y="3507505"/>
                  <a:pt x="8783987" y="3504127"/>
                </a:cubicBezTo>
                <a:cubicBezTo>
                  <a:pt x="8778789" y="3502898"/>
                  <a:pt x="8780529" y="3506276"/>
                  <a:pt x="8777073" y="3508425"/>
                </a:cubicBezTo>
                <a:cubicBezTo>
                  <a:pt x="8761480" y="3504736"/>
                  <a:pt x="8752801" y="3496748"/>
                  <a:pt x="8754495" y="3482313"/>
                </a:cubicBezTo>
                <a:cubicBezTo>
                  <a:pt x="8757930" y="3471256"/>
                  <a:pt x="8763079" y="3454672"/>
                  <a:pt x="8776931" y="3454982"/>
                </a:cubicBezTo>
                <a:close/>
                <a:moveTo>
                  <a:pt x="7663102" y="3451642"/>
                </a:moveTo>
                <a:cubicBezTo>
                  <a:pt x="7667026" y="3447322"/>
                  <a:pt x="7667026" y="3447322"/>
                  <a:pt x="7670070" y="3451758"/>
                </a:cubicBezTo>
                <a:cubicBezTo>
                  <a:pt x="7666144" y="3456079"/>
                  <a:pt x="7666585" y="3451701"/>
                  <a:pt x="7663102" y="3451642"/>
                </a:cubicBezTo>
                <a:close/>
                <a:moveTo>
                  <a:pt x="7658049" y="3436022"/>
                </a:moveTo>
                <a:cubicBezTo>
                  <a:pt x="7660682" y="3437335"/>
                  <a:pt x="7664006" y="3440076"/>
                  <a:pt x="7668166" y="3441788"/>
                </a:cubicBezTo>
                <a:lnTo>
                  <a:pt x="7658136" y="3454119"/>
                </a:lnTo>
                <a:cubicBezTo>
                  <a:pt x="7653707" y="3450466"/>
                  <a:pt x="7648731" y="3442930"/>
                  <a:pt x="7652073" y="3438819"/>
                </a:cubicBezTo>
                <a:cubicBezTo>
                  <a:pt x="7653473" y="3434822"/>
                  <a:pt x="7655416" y="3434708"/>
                  <a:pt x="7658049" y="3436022"/>
                </a:cubicBezTo>
                <a:close/>
                <a:moveTo>
                  <a:pt x="8238854" y="3431716"/>
                </a:moveTo>
                <a:cubicBezTo>
                  <a:pt x="8250109" y="3429755"/>
                  <a:pt x="8261854" y="3434637"/>
                  <a:pt x="8267890" y="3443727"/>
                </a:cubicBezTo>
                <a:cubicBezTo>
                  <a:pt x="8271914" y="3449787"/>
                  <a:pt x="8273401" y="3457717"/>
                  <a:pt x="8270513" y="3466735"/>
                </a:cubicBezTo>
                <a:cubicBezTo>
                  <a:pt x="8247659" y="3473756"/>
                  <a:pt x="8222643" y="3486183"/>
                  <a:pt x="8212750" y="3460758"/>
                </a:cubicBezTo>
                <a:cubicBezTo>
                  <a:pt x="8216830" y="3442478"/>
                  <a:pt x="8227597" y="3433675"/>
                  <a:pt x="8238854" y="3431716"/>
                </a:cubicBezTo>
                <a:close/>
                <a:moveTo>
                  <a:pt x="7846654" y="3425628"/>
                </a:moveTo>
                <a:cubicBezTo>
                  <a:pt x="7854784" y="3428657"/>
                  <a:pt x="7873397" y="3441719"/>
                  <a:pt x="7882145" y="3455698"/>
                </a:cubicBezTo>
                <a:cubicBezTo>
                  <a:pt x="7885061" y="3460357"/>
                  <a:pt x="7886880" y="3465119"/>
                  <a:pt x="7886851" y="3469646"/>
                </a:cubicBezTo>
                <a:cubicBezTo>
                  <a:pt x="7886812" y="3475680"/>
                  <a:pt x="7883485" y="3481296"/>
                  <a:pt x="7875084" y="3485693"/>
                </a:cubicBezTo>
                <a:cubicBezTo>
                  <a:pt x="7861083" y="3465957"/>
                  <a:pt x="7838816" y="3457053"/>
                  <a:pt x="7838515" y="3442574"/>
                </a:cubicBezTo>
                <a:cubicBezTo>
                  <a:pt x="7838415" y="3437747"/>
                  <a:pt x="7840753" y="3432301"/>
                  <a:pt x="7846654" y="3425628"/>
                </a:cubicBezTo>
                <a:close/>
                <a:moveTo>
                  <a:pt x="8724327" y="3424499"/>
                </a:moveTo>
                <a:cubicBezTo>
                  <a:pt x="8729446" y="3425804"/>
                  <a:pt x="8731198" y="3429204"/>
                  <a:pt x="8731198" y="3429204"/>
                </a:cubicBezTo>
                <a:cubicBezTo>
                  <a:pt x="8729710" y="3443593"/>
                  <a:pt x="8723099" y="3456678"/>
                  <a:pt x="8707734" y="3452765"/>
                </a:cubicBezTo>
                <a:cubicBezTo>
                  <a:pt x="8702612" y="3451461"/>
                  <a:pt x="8697491" y="3450157"/>
                  <a:pt x="8700861" y="3448062"/>
                </a:cubicBezTo>
                <a:cubicBezTo>
                  <a:pt x="8699110" y="3444662"/>
                  <a:pt x="8702481" y="3442567"/>
                  <a:pt x="8704102" y="3437071"/>
                </a:cubicBezTo>
                <a:cubicBezTo>
                  <a:pt x="8709091" y="3429482"/>
                  <a:pt x="8719204" y="3423195"/>
                  <a:pt x="8724327" y="3424499"/>
                </a:cubicBezTo>
                <a:close/>
                <a:moveTo>
                  <a:pt x="7999574" y="3382723"/>
                </a:moveTo>
                <a:cubicBezTo>
                  <a:pt x="8003683" y="3398777"/>
                  <a:pt x="8007791" y="3414832"/>
                  <a:pt x="7992026" y="3420854"/>
                </a:cubicBezTo>
                <a:cubicBezTo>
                  <a:pt x="7975466" y="3412494"/>
                  <a:pt x="7975243" y="3389079"/>
                  <a:pt x="7999574" y="3382723"/>
                </a:cubicBezTo>
                <a:close/>
                <a:moveTo>
                  <a:pt x="8577262" y="3375887"/>
                </a:moveTo>
                <a:cubicBezTo>
                  <a:pt x="8591457" y="3376317"/>
                  <a:pt x="8612554" y="3384344"/>
                  <a:pt x="8612246" y="3387408"/>
                </a:cubicBezTo>
                <a:cubicBezTo>
                  <a:pt x="8616134" y="3387473"/>
                  <a:pt x="8615722" y="3391560"/>
                  <a:pt x="8619610" y="3391625"/>
                </a:cubicBezTo>
                <a:cubicBezTo>
                  <a:pt x="8619610" y="3391625"/>
                  <a:pt x="8623498" y="3391689"/>
                  <a:pt x="8626975" y="3395841"/>
                </a:cubicBezTo>
                <a:cubicBezTo>
                  <a:pt x="8628713" y="3397917"/>
                  <a:pt x="8630451" y="3399993"/>
                  <a:pt x="8631166" y="3402564"/>
                </a:cubicBezTo>
                <a:cubicBezTo>
                  <a:pt x="8631881" y="3405134"/>
                  <a:pt x="8631573" y="3408199"/>
                  <a:pt x="8629218" y="3412252"/>
                </a:cubicBezTo>
                <a:cubicBezTo>
                  <a:pt x="8599349" y="3399472"/>
                  <a:pt x="8583799" y="3399213"/>
                  <a:pt x="8561707" y="3386564"/>
                </a:cubicBezTo>
                <a:cubicBezTo>
                  <a:pt x="8562118" y="3382476"/>
                  <a:pt x="8566005" y="3382541"/>
                  <a:pt x="8566416" y="3378456"/>
                </a:cubicBezTo>
                <a:cubicBezTo>
                  <a:pt x="8568565" y="3376445"/>
                  <a:pt x="8572530" y="3375743"/>
                  <a:pt x="8577262" y="3375887"/>
                </a:cubicBezTo>
                <a:close/>
                <a:moveTo>
                  <a:pt x="8421492" y="3375464"/>
                </a:moveTo>
                <a:cubicBezTo>
                  <a:pt x="8425731" y="3377151"/>
                  <a:pt x="8431146" y="3383000"/>
                  <a:pt x="8441975" y="3394699"/>
                </a:cubicBezTo>
                <a:cubicBezTo>
                  <a:pt x="8445541" y="3399253"/>
                  <a:pt x="8448086" y="3404630"/>
                  <a:pt x="8449163" y="3410265"/>
                </a:cubicBezTo>
                <a:cubicBezTo>
                  <a:pt x="8450240" y="3415899"/>
                  <a:pt x="8449851" y="3421791"/>
                  <a:pt x="8447547" y="3427367"/>
                </a:cubicBezTo>
                <a:cubicBezTo>
                  <a:pt x="8450854" y="3435849"/>
                  <a:pt x="8450073" y="3447629"/>
                  <a:pt x="8445728" y="3454856"/>
                </a:cubicBezTo>
                <a:cubicBezTo>
                  <a:pt x="8437556" y="3461456"/>
                  <a:pt x="8429902" y="3460202"/>
                  <a:pt x="8426337" y="3455647"/>
                </a:cubicBezTo>
                <a:cubicBezTo>
                  <a:pt x="8393721" y="3422518"/>
                  <a:pt x="8411365" y="3389684"/>
                  <a:pt x="8408059" y="3381203"/>
                </a:cubicBezTo>
                <a:cubicBezTo>
                  <a:pt x="8414187" y="3376252"/>
                  <a:pt x="8417253" y="3373777"/>
                  <a:pt x="8421492" y="3375464"/>
                </a:cubicBezTo>
                <a:close/>
                <a:moveTo>
                  <a:pt x="7935767" y="3367388"/>
                </a:moveTo>
                <a:cubicBezTo>
                  <a:pt x="7945689" y="3370040"/>
                  <a:pt x="7954724" y="3374788"/>
                  <a:pt x="7963759" y="3379536"/>
                </a:cubicBezTo>
                <a:cubicBezTo>
                  <a:pt x="7972110" y="3418520"/>
                  <a:pt x="7946426" y="3415594"/>
                  <a:pt x="7921661" y="3411109"/>
                </a:cubicBezTo>
                <a:lnTo>
                  <a:pt x="7917627" y="3410498"/>
                </a:lnTo>
                <a:lnTo>
                  <a:pt x="7916352" y="3430418"/>
                </a:lnTo>
                <a:cubicBezTo>
                  <a:pt x="7907157" y="3434366"/>
                  <a:pt x="7901213" y="3436707"/>
                  <a:pt x="7896162" y="3435927"/>
                </a:cubicBezTo>
                <a:lnTo>
                  <a:pt x="7894351" y="3434314"/>
                </a:lnTo>
                <a:lnTo>
                  <a:pt x="7855670" y="3414297"/>
                </a:lnTo>
                <a:cubicBezTo>
                  <a:pt x="7852240" y="3410220"/>
                  <a:pt x="7846191" y="3394037"/>
                  <a:pt x="7850427" y="3390088"/>
                </a:cubicBezTo>
                <a:cubicBezTo>
                  <a:pt x="7854661" y="3386139"/>
                  <a:pt x="7858495" y="3386204"/>
                  <a:pt x="7862328" y="3386266"/>
                </a:cubicBezTo>
                <a:lnTo>
                  <a:pt x="7879985" y="3396338"/>
                </a:lnTo>
                <a:lnTo>
                  <a:pt x="7879808" y="3387883"/>
                </a:lnTo>
                <a:cubicBezTo>
                  <a:pt x="7881813" y="3378705"/>
                  <a:pt x="7885503" y="3371225"/>
                  <a:pt x="7889316" y="3368746"/>
                </a:cubicBezTo>
                <a:lnTo>
                  <a:pt x="7901769" y="3370043"/>
                </a:lnTo>
                <a:lnTo>
                  <a:pt x="7902450" y="3367820"/>
                </a:lnTo>
                <a:cubicBezTo>
                  <a:pt x="7915035" y="3364182"/>
                  <a:pt x="7925845" y="3364737"/>
                  <a:pt x="7935767" y="3367388"/>
                </a:cubicBezTo>
                <a:close/>
                <a:moveTo>
                  <a:pt x="8000693" y="3360094"/>
                </a:moveTo>
                <a:cubicBezTo>
                  <a:pt x="8014245" y="3363097"/>
                  <a:pt x="8032058" y="3376716"/>
                  <a:pt x="8039677" y="3385725"/>
                </a:cubicBezTo>
                <a:cubicBezTo>
                  <a:pt x="8027536" y="3393417"/>
                  <a:pt x="7999256" y="3373207"/>
                  <a:pt x="7989096" y="3361196"/>
                </a:cubicBezTo>
                <a:cubicBezTo>
                  <a:pt x="7992132" y="3359273"/>
                  <a:pt x="7996175" y="3359093"/>
                  <a:pt x="8000693" y="3360094"/>
                </a:cubicBezTo>
                <a:close/>
                <a:moveTo>
                  <a:pt x="9802129" y="3331278"/>
                </a:moveTo>
                <a:cubicBezTo>
                  <a:pt x="9807486" y="3331631"/>
                  <a:pt x="9813584" y="3333139"/>
                  <a:pt x="9820497" y="3336074"/>
                </a:cubicBezTo>
                <a:cubicBezTo>
                  <a:pt x="9829174" y="3351281"/>
                  <a:pt x="9825687" y="3369644"/>
                  <a:pt x="9815906" y="3383093"/>
                </a:cubicBezTo>
                <a:cubicBezTo>
                  <a:pt x="9806125" y="3396546"/>
                  <a:pt x="9790048" y="3405083"/>
                  <a:pt x="9773549" y="3400642"/>
                </a:cubicBezTo>
                <a:cubicBezTo>
                  <a:pt x="9764866" y="3385429"/>
                  <a:pt x="9764518" y="3343519"/>
                  <a:pt x="9788206" y="3333414"/>
                </a:cubicBezTo>
                <a:cubicBezTo>
                  <a:pt x="9792156" y="3331728"/>
                  <a:pt x="9796772" y="3330924"/>
                  <a:pt x="9802129" y="3331278"/>
                </a:cubicBezTo>
                <a:close/>
                <a:moveTo>
                  <a:pt x="7785084" y="3327828"/>
                </a:moveTo>
                <a:cubicBezTo>
                  <a:pt x="7791072" y="3348899"/>
                  <a:pt x="7766469" y="3367881"/>
                  <a:pt x="7748969" y="3363247"/>
                </a:cubicBezTo>
                <a:cubicBezTo>
                  <a:pt x="7743135" y="3361704"/>
                  <a:pt x="7738090" y="3357535"/>
                  <a:pt x="7735230" y="3349945"/>
                </a:cubicBezTo>
                <a:cubicBezTo>
                  <a:pt x="7739453" y="3325294"/>
                  <a:pt x="7762011" y="3335533"/>
                  <a:pt x="7785084" y="3327828"/>
                </a:cubicBezTo>
                <a:close/>
                <a:moveTo>
                  <a:pt x="8110455" y="3323923"/>
                </a:moveTo>
                <a:cubicBezTo>
                  <a:pt x="8113253" y="3331115"/>
                  <a:pt x="8119643" y="3336524"/>
                  <a:pt x="8122440" y="3343715"/>
                </a:cubicBezTo>
                <a:lnTo>
                  <a:pt x="8121329" y="3346700"/>
                </a:lnTo>
                <a:lnTo>
                  <a:pt x="8123792" y="3344000"/>
                </a:lnTo>
                <a:cubicBezTo>
                  <a:pt x="8133662" y="3347627"/>
                  <a:pt x="8141221" y="3353469"/>
                  <a:pt x="8145410" y="3361516"/>
                </a:cubicBezTo>
                <a:cubicBezTo>
                  <a:pt x="8149600" y="3369564"/>
                  <a:pt x="8150418" y="3379819"/>
                  <a:pt x="8146806" y="3392277"/>
                </a:cubicBezTo>
                <a:lnTo>
                  <a:pt x="8140436" y="3394564"/>
                </a:lnTo>
                <a:lnTo>
                  <a:pt x="8140518" y="3398960"/>
                </a:lnTo>
                <a:cubicBezTo>
                  <a:pt x="8141174" y="3401987"/>
                  <a:pt x="8142787" y="3405029"/>
                  <a:pt x="8146418" y="3407100"/>
                </a:cubicBezTo>
                <a:cubicBezTo>
                  <a:pt x="8137945" y="3414999"/>
                  <a:pt x="8129471" y="3422897"/>
                  <a:pt x="8122614" y="3414742"/>
                </a:cubicBezTo>
                <a:cubicBezTo>
                  <a:pt x="8119186" y="3410665"/>
                  <a:pt x="8115757" y="3406587"/>
                  <a:pt x="8116563" y="3398559"/>
                </a:cubicBezTo>
                <a:lnTo>
                  <a:pt x="8125666" y="3394982"/>
                </a:lnTo>
                <a:lnTo>
                  <a:pt x="8121621" y="3394125"/>
                </a:lnTo>
                <a:cubicBezTo>
                  <a:pt x="8113428" y="3390731"/>
                  <a:pt x="8105869" y="3384891"/>
                  <a:pt x="8100239" y="3381291"/>
                </a:cubicBezTo>
                <a:lnTo>
                  <a:pt x="8103376" y="3374326"/>
                </a:lnTo>
                <a:lnTo>
                  <a:pt x="8094818" y="3374935"/>
                </a:lnTo>
                <a:cubicBezTo>
                  <a:pt x="8090981" y="3374361"/>
                  <a:pt x="8086789" y="3373225"/>
                  <a:pt x="8082149" y="3372313"/>
                </a:cubicBezTo>
                <a:cubicBezTo>
                  <a:pt x="8082942" y="3363338"/>
                  <a:pt x="8075152" y="3354334"/>
                  <a:pt x="8079537" y="3343575"/>
                </a:cubicBezTo>
                <a:cubicBezTo>
                  <a:pt x="8079537" y="3343575"/>
                  <a:pt x="8081727" y="3338195"/>
                  <a:pt x="8088909" y="3334627"/>
                </a:cubicBezTo>
                <a:cubicBezTo>
                  <a:pt x="8096884" y="3322084"/>
                  <a:pt x="8111854" y="3327521"/>
                  <a:pt x="8111854" y="3327521"/>
                </a:cubicBezTo>
                <a:cubicBezTo>
                  <a:pt x="8111854" y="3327521"/>
                  <a:pt x="8111854" y="3327521"/>
                  <a:pt x="8110455" y="3323923"/>
                </a:cubicBezTo>
                <a:close/>
                <a:moveTo>
                  <a:pt x="8491144" y="3232573"/>
                </a:moveTo>
                <a:cubicBezTo>
                  <a:pt x="8503026" y="3230975"/>
                  <a:pt x="8512874" y="3241675"/>
                  <a:pt x="8522351" y="3254614"/>
                </a:cubicBezTo>
                <a:cubicBezTo>
                  <a:pt x="8517218" y="3262227"/>
                  <a:pt x="8515903" y="3270180"/>
                  <a:pt x="8510771" y="3277795"/>
                </a:cubicBezTo>
                <a:cubicBezTo>
                  <a:pt x="8498332" y="3282746"/>
                  <a:pt x="8473456" y="3270719"/>
                  <a:pt x="8471511" y="3255042"/>
                </a:cubicBezTo>
                <a:cubicBezTo>
                  <a:pt x="8470863" y="3249814"/>
                  <a:pt x="8472763" y="3244186"/>
                  <a:pt x="8478521" y="3238643"/>
                </a:cubicBezTo>
                <a:cubicBezTo>
                  <a:pt x="8482995" y="3235005"/>
                  <a:pt x="8487182" y="3233106"/>
                  <a:pt x="8491144" y="3232573"/>
                </a:cubicBezTo>
                <a:close/>
                <a:moveTo>
                  <a:pt x="8362358" y="3226732"/>
                </a:moveTo>
                <a:cubicBezTo>
                  <a:pt x="8386422" y="3243764"/>
                  <a:pt x="8389241" y="3307601"/>
                  <a:pt x="8378090" y="3319035"/>
                </a:cubicBezTo>
                <a:cubicBezTo>
                  <a:pt x="8365882" y="3306530"/>
                  <a:pt x="8369070" y="3290748"/>
                  <a:pt x="8356685" y="3274253"/>
                </a:cubicBezTo>
                <a:cubicBezTo>
                  <a:pt x="8363943" y="3262640"/>
                  <a:pt x="8351382" y="3242156"/>
                  <a:pt x="8362358" y="3226732"/>
                </a:cubicBezTo>
                <a:close/>
                <a:moveTo>
                  <a:pt x="8152715" y="3212366"/>
                </a:moveTo>
                <a:lnTo>
                  <a:pt x="8141512" y="3233876"/>
                </a:lnTo>
                <a:lnTo>
                  <a:pt x="8143483" y="3237228"/>
                </a:lnTo>
                <a:cubicBezTo>
                  <a:pt x="8143505" y="3237726"/>
                  <a:pt x="8143505" y="3237726"/>
                  <a:pt x="8145455" y="3237815"/>
                </a:cubicBezTo>
                <a:cubicBezTo>
                  <a:pt x="8149531" y="3241979"/>
                  <a:pt x="8149354" y="3237995"/>
                  <a:pt x="8149354" y="3237995"/>
                </a:cubicBezTo>
                <a:cubicBezTo>
                  <a:pt x="8149354" y="3237995"/>
                  <a:pt x="8149531" y="3241979"/>
                  <a:pt x="8149531" y="3241979"/>
                </a:cubicBezTo>
                <a:cubicBezTo>
                  <a:pt x="8149531" y="3241979"/>
                  <a:pt x="8149531" y="3241979"/>
                  <a:pt x="8157683" y="3250305"/>
                </a:cubicBezTo>
                <a:cubicBezTo>
                  <a:pt x="8169734" y="3258810"/>
                  <a:pt x="8173635" y="3258990"/>
                  <a:pt x="8181610" y="3263332"/>
                </a:cubicBezTo>
                <a:lnTo>
                  <a:pt x="8183675" y="3266035"/>
                </a:lnTo>
                <a:lnTo>
                  <a:pt x="8190579" y="3253988"/>
                </a:lnTo>
                <a:lnTo>
                  <a:pt x="8176985" y="3252147"/>
                </a:lnTo>
                <a:cubicBezTo>
                  <a:pt x="8170517" y="3246423"/>
                  <a:pt x="8167095" y="3237575"/>
                  <a:pt x="8163627" y="3229086"/>
                </a:cubicBezTo>
                <a:close/>
                <a:moveTo>
                  <a:pt x="7911010" y="3212187"/>
                </a:moveTo>
                <a:cubicBezTo>
                  <a:pt x="7950524" y="3207467"/>
                  <a:pt x="7964617" y="3256148"/>
                  <a:pt x="7944275" y="3272318"/>
                </a:cubicBezTo>
                <a:lnTo>
                  <a:pt x="7932426" y="3276827"/>
                </a:lnTo>
                <a:lnTo>
                  <a:pt x="7923444" y="3296935"/>
                </a:lnTo>
                <a:cubicBezTo>
                  <a:pt x="7906937" y="3317803"/>
                  <a:pt x="7880589" y="3334798"/>
                  <a:pt x="7859993" y="3350640"/>
                </a:cubicBezTo>
                <a:cubicBezTo>
                  <a:pt x="7770972" y="3327567"/>
                  <a:pt x="7833118" y="3238292"/>
                  <a:pt x="7899544" y="3222066"/>
                </a:cubicBezTo>
                <a:lnTo>
                  <a:pt x="7907951" y="3221450"/>
                </a:lnTo>
                <a:close/>
                <a:moveTo>
                  <a:pt x="7733505" y="3208666"/>
                </a:moveTo>
                <a:cubicBezTo>
                  <a:pt x="7738501" y="3210497"/>
                  <a:pt x="7743498" y="3212328"/>
                  <a:pt x="7748497" y="3214158"/>
                </a:cubicBezTo>
                <a:lnTo>
                  <a:pt x="7746549" y="3232623"/>
                </a:lnTo>
                <a:lnTo>
                  <a:pt x="7750479" y="3243674"/>
                </a:lnTo>
                <a:cubicBezTo>
                  <a:pt x="7756821" y="3249033"/>
                  <a:pt x="7760985" y="3259731"/>
                  <a:pt x="7760191" y="3268637"/>
                </a:cubicBezTo>
                <a:cubicBezTo>
                  <a:pt x="7755829" y="3279315"/>
                  <a:pt x="7748689" y="3282860"/>
                  <a:pt x="7743734" y="3281068"/>
                </a:cubicBezTo>
                <a:cubicBezTo>
                  <a:pt x="7701897" y="3272065"/>
                  <a:pt x="7703685" y="3232877"/>
                  <a:pt x="7697340" y="3227518"/>
                </a:cubicBezTo>
                <a:cubicBezTo>
                  <a:pt x="7702249" y="3215506"/>
                  <a:pt x="7703476" y="3212502"/>
                  <a:pt x="7715745" y="3214785"/>
                </a:cubicBezTo>
                <a:lnTo>
                  <a:pt x="7727944" y="3217674"/>
                </a:lnTo>
                <a:close/>
                <a:moveTo>
                  <a:pt x="7992261" y="3193536"/>
                </a:moveTo>
                <a:cubicBezTo>
                  <a:pt x="7995760" y="3196362"/>
                  <a:pt x="7999515" y="3197233"/>
                  <a:pt x="8003141" y="3199081"/>
                </a:cubicBezTo>
                <a:lnTo>
                  <a:pt x="8003907" y="3199945"/>
                </a:lnTo>
                <a:lnTo>
                  <a:pt x="8007169" y="3200208"/>
                </a:lnTo>
                <a:cubicBezTo>
                  <a:pt x="8014683" y="3201662"/>
                  <a:pt x="8022805" y="3203802"/>
                  <a:pt x="8030927" y="3205942"/>
                </a:cubicBezTo>
                <a:lnTo>
                  <a:pt x="8028527" y="3218820"/>
                </a:lnTo>
                <a:lnTo>
                  <a:pt x="8027587" y="3221297"/>
                </a:lnTo>
                <a:lnTo>
                  <a:pt x="8027791" y="3222767"/>
                </a:lnTo>
                <a:lnTo>
                  <a:pt x="8026839" y="3227877"/>
                </a:lnTo>
                <a:cubicBezTo>
                  <a:pt x="8022968" y="3233563"/>
                  <a:pt x="8017033" y="3237524"/>
                  <a:pt x="8010370" y="3239450"/>
                </a:cubicBezTo>
                <a:cubicBezTo>
                  <a:pt x="7997042" y="3243303"/>
                  <a:pt x="7980799" y="3239024"/>
                  <a:pt x="7972318" y="3224162"/>
                </a:cubicBezTo>
                <a:cubicBezTo>
                  <a:pt x="7969138" y="3206493"/>
                  <a:pt x="7975666" y="3199799"/>
                  <a:pt x="7987054" y="3198589"/>
                </a:cubicBezTo>
                <a:lnTo>
                  <a:pt x="7988608" y="3198713"/>
                </a:lnTo>
                <a:close/>
                <a:moveTo>
                  <a:pt x="8313916" y="3186279"/>
                </a:moveTo>
                <a:lnTo>
                  <a:pt x="8310374" y="3192260"/>
                </a:lnTo>
                <a:lnTo>
                  <a:pt x="8312355" y="3192677"/>
                </a:lnTo>
                <a:cubicBezTo>
                  <a:pt x="8313203" y="3192256"/>
                  <a:pt x="8313713" y="3190962"/>
                  <a:pt x="8314732" y="3188376"/>
                </a:cubicBezTo>
                <a:close/>
                <a:moveTo>
                  <a:pt x="7666050" y="3166209"/>
                </a:moveTo>
                <a:cubicBezTo>
                  <a:pt x="7671430" y="3173094"/>
                  <a:pt x="7683014" y="3185499"/>
                  <a:pt x="7685001" y="3194080"/>
                </a:cubicBezTo>
                <a:cubicBezTo>
                  <a:pt x="7685662" y="3196940"/>
                  <a:pt x="7685256" y="3199376"/>
                  <a:pt x="7683202" y="3201040"/>
                </a:cubicBezTo>
                <a:cubicBezTo>
                  <a:pt x="7676026" y="3191859"/>
                  <a:pt x="7661152" y="3181416"/>
                  <a:pt x="7666050" y="3166209"/>
                </a:cubicBezTo>
                <a:close/>
                <a:moveTo>
                  <a:pt x="7840094" y="3164438"/>
                </a:moveTo>
                <a:cubicBezTo>
                  <a:pt x="7844027" y="3164207"/>
                  <a:pt x="7851892" y="3163744"/>
                  <a:pt x="7856399" y="3167589"/>
                </a:cubicBezTo>
                <a:cubicBezTo>
                  <a:pt x="7860331" y="3167358"/>
                  <a:pt x="7858112" y="3179818"/>
                  <a:pt x="7858112" y="3179818"/>
                </a:cubicBezTo>
                <a:cubicBezTo>
                  <a:pt x="7854749" y="3184125"/>
                  <a:pt x="7841808" y="3176666"/>
                  <a:pt x="7837875" y="3176896"/>
                </a:cubicBezTo>
                <a:cubicBezTo>
                  <a:pt x="7837304" y="3172820"/>
                  <a:pt x="7840666" y="3168513"/>
                  <a:pt x="7840094" y="3164438"/>
                </a:cubicBezTo>
                <a:close/>
                <a:moveTo>
                  <a:pt x="7800844" y="3163318"/>
                </a:moveTo>
                <a:cubicBezTo>
                  <a:pt x="7803622" y="3162177"/>
                  <a:pt x="7807646" y="3162919"/>
                  <a:pt x="7814020" y="3166459"/>
                </a:cubicBezTo>
                <a:cubicBezTo>
                  <a:pt x="7814020" y="3166459"/>
                  <a:pt x="7814563" y="3170340"/>
                  <a:pt x="7814563" y="3170340"/>
                </a:cubicBezTo>
                <a:cubicBezTo>
                  <a:pt x="7808422" y="3182442"/>
                  <a:pt x="7803991" y="3178788"/>
                  <a:pt x="7795130" y="3171482"/>
                </a:cubicBezTo>
                <a:cubicBezTo>
                  <a:pt x="7796529" y="3167487"/>
                  <a:pt x="7798064" y="3164460"/>
                  <a:pt x="7800844" y="3163318"/>
                </a:cubicBezTo>
                <a:close/>
                <a:moveTo>
                  <a:pt x="8858941" y="3159420"/>
                </a:moveTo>
                <a:cubicBezTo>
                  <a:pt x="8865831" y="3159706"/>
                  <a:pt x="8869317" y="3162109"/>
                  <a:pt x="8870673" y="3165835"/>
                </a:cubicBezTo>
                <a:cubicBezTo>
                  <a:pt x="8872030" y="3169560"/>
                  <a:pt x="8871260" y="3174610"/>
                  <a:pt x="8869637" y="3180187"/>
                </a:cubicBezTo>
                <a:cubicBezTo>
                  <a:pt x="8866394" y="3191342"/>
                  <a:pt x="8857801" y="3192115"/>
                  <a:pt x="8857801" y="3192115"/>
                </a:cubicBezTo>
                <a:cubicBezTo>
                  <a:pt x="8844022" y="3191542"/>
                  <a:pt x="8835269" y="3183275"/>
                  <a:pt x="8836730" y="3168657"/>
                </a:cubicBezTo>
                <a:cubicBezTo>
                  <a:pt x="8841757" y="3160962"/>
                  <a:pt x="8850348" y="3160190"/>
                  <a:pt x="8858941" y="3159420"/>
                </a:cubicBezTo>
                <a:close/>
                <a:moveTo>
                  <a:pt x="7640622" y="3155788"/>
                </a:moveTo>
                <a:cubicBezTo>
                  <a:pt x="7645865" y="3157219"/>
                  <a:pt x="7650744" y="3160490"/>
                  <a:pt x="7654548" y="3165992"/>
                </a:cubicBezTo>
                <a:cubicBezTo>
                  <a:pt x="7649484" y="3173810"/>
                  <a:pt x="7648137" y="3181953"/>
                  <a:pt x="7643071" y="3189771"/>
                </a:cubicBezTo>
                <a:cubicBezTo>
                  <a:pt x="7628204" y="3188458"/>
                  <a:pt x="7614357" y="3203764"/>
                  <a:pt x="7602859" y="3182090"/>
                </a:cubicBezTo>
                <a:cubicBezTo>
                  <a:pt x="7605891" y="3163762"/>
                  <a:pt x="7624891" y="3151493"/>
                  <a:pt x="7640622" y="3155788"/>
                </a:cubicBezTo>
                <a:close/>
                <a:moveTo>
                  <a:pt x="7979542" y="3132872"/>
                </a:moveTo>
                <a:cubicBezTo>
                  <a:pt x="7981217" y="3141453"/>
                  <a:pt x="7985942" y="3147271"/>
                  <a:pt x="7987617" y="3155851"/>
                </a:cubicBezTo>
                <a:cubicBezTo>
                  <a:pt x="7982012" y="3168499"/>
                  <a:pt x="7955096" y="3180566"/>
                  <a:pt x="7942442" y="3172617"/>
                </a:cubicBezTo>
                <a:cubicBezTo>
                  <a:pt x="7938224" y="3169969"/>
                  <a:pt x="7935590" y="3165096"/>
                  <a:pt x="7935858" y="3157281"/>
                </a:cubicBezTo>
                <a:cubicBezTo>
                  <a:pt x="7938607" y="3134598"/>
                  <a:pt x="7957893" y="3132281"/>
                  <a:pt x="7979542" y="3132872"/>
                </a:cubicBezTo>
                <a:close/>
                <a:moveTo>
                  <a:pt x="8981768" y="3132220"/>
                </a:moveTo>
                <a:cubicBezTo>
                  <a:pt x="8993990" y="3129469"/>
                  <a:pt x="9006512" y="3138237"/>
                  <a:pt x="9007412" y="3150577"/>
                </a:cubicBezTo>
                <a:cubicBezTo>
                  <a:pt x="8991150" y="3177747"/>
                  <a:pt x="8967422" y="3155218"/>
                  <a:pt x="8970088" y="3139107"/>
                </a:cubicBezTo>
                <a:cubicBezTo>
                  <a:pt x="8973654" y="3135335"/>
                  <a:pt x="8977695" y="3133138"/>
                  <a:pt x="8981768" y="3132220"/>
                </a:cubicBezTo>
                <a:close/>
                <a:moveTo>
                  <a:pt x="7900456" y="3122268"/>
                </a:moveTo>
                <a:cubicBezTo>
                  <a:pt x="7906507" y="3122812"/>
                  <a:pt x="7911670" y="3123916"/>
                  <a:pt x="7915987" y="3124464"/>
                </a:cubicBezTo>
                <a:cubicBezTo>
                  <a:pt x="7919057" y="3135620"/>
                  <a:pt x="7923982" y="3143424"/>
                  <a:pt x="7927054" y="3154581"/>
                </a:cubicBezTo>
                <a:lnTo>
                  <a:pt x="7926194" y="3156110"/>
                </a:lnTo>
                <a:lnTo>
                  <a:pt x="7926980" y="3156323"/>
                </a:lnTo>
                <a:cubicBezTo>
                  <a:pt x="7932525" y="3161356"/>
                  <a:pt x="7934193" y="3165753"/>
                  <a:pt x="7933405" y="3170263"/>
                </a:cubicBezTo>
                <a:cubicBezTo>
                  <a:pt x="7932617" y="3174773"/>
                  <a:pt x="7929370" y="3179395"/>
                  <a:pt x="7925090" y="3184880"/>
                </a:cubicBezTo>
                <a:cubicBezTo>
                  <a:pt x="7916527" y="3195849"/>
                  <a:pt x="7905168" y="3189864"/>
                  <a:pt x="7896875" y="3196753"/>
                </a:cubicBezTo>
                <a:cubicBezTo>
                  <a:pt x="7895207" y="3192355"/>
                  <a:pt x="7892638" y="3186780"/>
                  <a:pt x="7892074" y="3180501"/>
                </a:cubicBezTo>
                <a:lnTo>
                  <a:pt x="7895520" y="3170750"/>
                </a:lnTo>
                <a:lnTo>
                  <a:pt x="7889880" y="3169599"/>
                </a:lnTo>
                <a:cubicBezTo>
                  <a:pt x="7877403" y="3160835"/>
                  <a:pt x="7869407" y="3141875"/>
                  <a:pt x="7879604" y="3123432"/>
                </a:cubicBezTo>
                <a:cubicBezTo>
                  <a:pt x="7887467" y="3121739"/>
                  <a:pt x="7894407" y="3121722"/>
                  <a:pt x="7900456" y="3122268"/>
                </a:cubicBezTo>
                <a:close/>
                <a:moveTo>
                  <a:pt x="8159403" y="3119282"/>
                </a:moveTo>
                <a:lnTo>
                  <a:pt x="8171960" y="3162285"/>
                </a:lnTo>
                <a:lnTo>
                  <a:pt x="8273303" y="3181441"/>
                </a:lnTo>
                <a:lnTo>
                  <a:pt x="8321223" y="3173939"/>
                </a:lnTo>
                <a:lnTo>
                  <a:pt x="8314728" y="3184907"/>
                </a:lnTo>
                <a:lnTo>
                  <a:pt x="8317449" y="3184945"/>
                </a:lnTo>
                <a:cubicBezTo>
                  <a:pt x="8318637" y="3185395"/>
                  <a:pt x="8319825" y="3185844"/>
                  <a:pt x="8321523" y="3185001"/>
                </a:cubicBezTo>
                <a:cubicBezTo>
                  <a:pt x="8321523" y="3185001"/>
                  <a:pt x="8322881" y="3188489"/>
                  <a:pt x="8322881" y="3188489"/>
                </a:cubicBezTo>
                <a:cubicBezTo>
                  <a:pt x="8324576" y="3187646"/>
                  <a:pt x="8324576" y="3187646"/>
                  <a:pt x="8324067" y="3188939"/>
                </a:cubicBezTo>
                <a:cubicBezTo>
                  <a:pt x="8323558" y="3190232"/>
                  <a:pt x="8322539" y="3192819"/>
                  <a:pt x="8322197" y="3197148"/>
                </a:cubicBezTo>
                <a:cubicBezTo>
                  <a:pt x="8320160" y="3202322"/>
                  <a:pt x="8321516" y="3205809"/>
                  <a:pt x="8316765" y="3204009"/>
                </a:cubicBezTo>
                <a:cubicBezTo>
                  <a:pt x="8314388" y="3203109"/>
                  <a:pt x="8313200" y="3202659"/>
                  <a:pt x="8312097" y="3201126"/>
                </a:cubicBezTo>
                <a:lnTo>
                  <a:pt x="8309113" y="3194390"/>
                </a:lnTo>
                <a:lnTo>
                  <a:pt x="8287554" y="3230798"/>
                </a:lnTo>
                <a:cubicBezTo>
                  <a:pt x="8263796" y="3262630"/>
                  <a:pt x="8237920" y="3284650"/>
                  <a:pt x="8212952" y="3310875"/>
                </a:cubicBezTo>
                <a:lnTo>
                  <a:pt x="8209331" y="3315277"/>
                </a:lnTo>
                <a:lnTo>
                  <a:pt x="8211195" y="3327314"/>
                </a:lnTo>
                <a:lnTo>
                  <a:pt x="8201436" y="3347197"/>
                </a:lnTo>
                <a:lnTo>
                  <a:pt x="8209179" y="3351749"/>
                </a:lnTo>
                <a:cubicBezTo>
                  <a:pt x="8208621" y="3357489"/>
                  <a:pt x="8210509" y="3366245"/>
                  <a:pt x="8206941" y="3374710"/>
                </a:cubicBezTo>
                <a:cubicBezTo>
                  <a:pt x="8189451" y="3385313"/>
                  <a:pt x="8176087" y="3381714"/>
                  <a:pt x="8166291" y="3369650"/>
                </a:cubicBezTo>
                <a:lnTo>
                  <a:pt x="8168012" y="3365409"/>
                </a:lnTo>
                <a:lnTo>
                  <a:pt x="8163228" y="3364875"/>
                </a:lnTo>
                <a:cubicBezTo>
                  <a:pt x="8158797" y="3363678"/>
                  <a:pt x="8154808" y="3361506"/>
                  <a:pt x="8150733" y="3357342"/>
                </a:cubicBezTo>
                <a:cubicBezTo>
                  <a:pt x="8138505" y="3344853"/>
                  <a:pt x="8129473" y="3316606"/>
                  <a:pt x="8140645" y="3305189"/>
                </a:cubicBezTo>
                <a:cubicBezTo>
                  <a:pt x="8146144" y="3297489"/>
                  <a:pt x="8151774" y="3292778"/>
                  <a:pt x="8157492" y="3290058"/>
                </a:cubicBezTo>
                <a:lnTo>
                  <a:pt x="8171361" y="3287521"/>
                </a:lnTo>
                <a:lnTo>
                  <a:pt x="8171809" y="3286739"/>
                </a:lnTo>
                <a:lnTo>
                  <a:pt x="8170966" y="3286700"/>
                </a:lnTo>
                <a:cubicBezTo>
                  <a:pt x="8162814" y="3278374"/>
                  <a:pt x="8151606" y="3266926"/>
                  <a:pt x="8142857" y="3256087"/>
                </a:cubicBezTo>
                <a:lnTo>
                  <a:pt x="8133538" y="3242593"/>
                </a:lnTo>
                <a:lnTo>
                  <a:pt x="8114452" y="3261136"/>
                </a:lnTo>
                <a:cubicBezTo>
                  <a:pt x="8106021" y="3268615"/>
                  <a:pt x="8098258" y="3275094"/>
                  <a:pt x="8092416" y="3280428"/>
                </a:cubicBezTo>
                <a:lnTo>
                  <a:pt x="8056858" y="3269105"/>
                </a:lnTo>
                <a:lnTo>
                  <a:pt x="8074117" y="3288957"/>
                </a:lnTo>
                <a:cubicBezTo>
                  <a:pt x="8076629" y="3296097"/>
                  <a:pt x="8077166" y="3305027"/>
                  <a:pt x="8074076" y="3316301"/>
                </a:cubicBezTo>
                <a:cubicBezTo>
                  <a:pt x="8066812" y="3341553"/>
                  <a:pt x="8050976" y="3366734"/>
                  <a:pt x="8012454" y="3355572"/>
                </a:cubicBezTo>
                <a:cubicBezTo>
                  <a:pt x="8003881" y="3355502"/>
                  <a:pt x="8007462" y="3353723"/>
                  <a:pt x="8002469" y="3351875"/>
                </a:cubicBezTo>
                <a:cubicBezTo>
                  <a:pt x="7997479" y="3350027"/>
                  <a:pt x="7988906" y="3349956"/>
                  <a:pt x="7985325" y="3351735"/>
                </a:cubicBezTo>
                <a:cubicBezTo>
                  <a:pt x="7990421" y="3331889"/>
                  <a:pt x="7976856" y="3329969"/>
                  <a:pt x="7986288" y="3299313"/>
                </a:cubicBezTo>
                <a:cubicBezTo>
                  <a:pt x="7993931" y="3269545"/>
                  <a:pt x="8011527" y="3259180"/>
                  <a:pt x="8027676" y="3257447"/>
                </a:cubicBezTo>
                <a:lnTo>
                  <a:pt x="8042455" y="3258170"/>
                </a:lnTo>
                <a:lnTo>
                  <a:pt x="8031137" y="3246823"/>
                </a:lnTo>
                <a:lnTo>
                  <a:pt x="8027791" y="3222767"/>
                </a:lnTo>
                <a:lnTo>
                  <a:pt x="8028527" y="3218820"/>
                </a:lnTo>
                <a:lnTo>
                  <a:pt x="8038053" y="3193716"/>
                </a:lnTo>
                <a:cubicBezTo>
                  <a:pt x="8060003" y="3156828"/>
                  <a:pt x="8111238" y="3121985"/>
                  <a:pt x="8159403" y="3119282"/>
                </a:cubicBezTo>
                <a:close/>
                <a:moveTo>
                  <a:pt x="8714643" y="3114621"/>
                </a:moveTo>
                <a:cubicBezTo>
                  <a:pt x="8719340" y="3153794"/>
                  <a:pt x="8645178" y="3222154"/>
                  <a:pt x="8612278" y="3196341"/>
                </a:cubicBezTo>
                <a:cubicBezTo>
                  <a:pt x="8651491" y="3170139"/>
                  <a:pt x="8665411" y="3135765"/>
                  <a:pt x="8714643" y="3114621"/>
                </a:cubicBezTo>
                <a:close/>
                <a:moveTo>
                  <a:pt x="7711096" y="3110253"/>
                </a:moveTo>
                <a:cubicBezTo>
                  <a:pt x="7717111" y="3110462"/>
                  <a:pt x="7722415" y="3112649"/>
                  <a:pt x="7724954" y="3119147"/>
                </a:cubicBezTo>
                <a:cubicBezTo>
                  <a:pt x="7722740" y="3122596"/>
                  <a:pt x="7725908" y="3124628"/>
                  <a:pt x="7723695" y="3128077"/>
                </a:cubicBezTo>
                <a:cubicBezTo>
                  <a:pt x="7723695" y="3128077"/>
                  <a:pt x="7723065" y="3132540"/>
                  <a:pt x="7720142" y="3137967"/>
                </a:cubicBezTo>
                <a:cubicBezTo>
                  <a:pt x="7717219" y="3143395"/>
                  <a:pt x="7712001" y="3149782"/>
                  <a:pt x="7702825" y="3153630"/>
                </a:cubicBezTo>
                <a:cubicBezTo>
                  <a:pt x="7697444" y="3155045"/>
                  <a:pt x="7683513" y="3155843"/>
                  <a:pt x="7685726" y="3152395"/>
                </a:cubicBezTo>
                <a:cubicBezTo>
                  <a:pt x="7684774" y="3146914"/>
                  <a:pt x="7682560" y="3150363"/>
                  <a:pt x="7679391" y="3148330"/>
                </a:cubicBezTo>
                <a:cubicBezTo>
                  <a:pt x="7676529" y="3131885"/>
                  <a:pt x="7680000" y="3119509"/>
                  <a:pt x="7692973" y="3113228"/>
                </a:cubicBezTo>
                <a:cubicBezTo>
                  <a:pt x="7698355" y="3111813"/>
                  <a:pt x="7705080" y="3110044"/>
                  <a:pt x="7711096" y="3110253"/>
                </a:cubicBezTo>
                <a:close/>
                <a:moveTo>
                  <a:pt x="8453191" y="3094943"/>
                </a:moveTo>
                <a:cubicBezTo>
                  <a:pt x="8463792" y="3096062"/>
                  <a:pt x="8474007" y="3101749"/>
                  <a:pt x="8479698" y="3109984"/>
                </a:cubicBezTo>
                <a:cubicBezTo>
                  <a:pt x="8483492" y="3115474"/>
                  <a:pt x="8485273" y="3122098"/>
                  <a:pt x="8483817" y="3129257"/>
                </a:cubicBezTo>
                <a:cubicBezTo>
                  <a:pt x="8464533" y="3156001"/>
                  <a:pt x="8425658" y="3132406"/>
                  <a:pt x="8424373" y="3107299"/>
                </a:cubicBezTo>
                <a:cubicBezTo>
                  <a:pt x="8431604" y="3097269"/>
                  <a:pt x="8442591" y="3093822"/>
                  <a:pt x="8453191" y="3094943"/>
                </a:cubicBezTo>
                <a:close/>
                <a:moveTo>
                  <a:pt x="7698813" y="3091032"/>
                </a:moveTo>
                <a:cubicBezTo>
                  <a:pt x="7701668" y="3091616"/>
                  <a:pt x="7703956" y="3093084"/>
                  <a:pt x="7704346" y="3095829"/>
                </a:cubicBezTo>
                <a:cubicBezTo>
                  <a:pt x="7706264" y="3099553"/>
                  <a:pt x="7705131" y="3101319"/>
                  <a:pt x="7702571" y="3102793"/>
                </a:cubicBezTo>
                <a:cubicBezTo>
                  <a:pt x="7700010" y="3104267"/>
                  <a:pt x="7696023" y="3105448"/>
                  <a:pt x="7692230" y="3108002"/>
                </a:cubicBezTo>
                <a:lnTo>
                  <a:pt x="7689880" y="3091532"/>
                </a:lnTo>
                <a:cubicBezTo>
                  <a:pt x="7692539" y="3090744"/>
                  <a:pt x="7695960" y="3090446"/>
                  <a:pt x="7698813" y="3091032"/>
                </a:cubicBezTo>
                <a:close/>
                <a:moveTo>
                  <a:pt x="7583536" y="3090734"/>
                </a:moveTo>
                <a:cubicBezTo>
                  <a:pt x="7587418" y="3090296"/>
                  <a:pt x="7591150" y="3091364"/>
                  <a:pt x="7594780" y="3093434"/>
                </a:cubicBezTo>
                <a:cubicBezTo>
                  <a:pt x="7598210" y="3097512"/>
                  <a:pt x="7597400" y="3105539"/>
                  <a:pt x="7592356" y="3117516"/>
                </a:cubicBezTo>
                <a:cubicBezTo>
                  <a:pt x="7584288" y="3121401"/>
                  <a:pt x="7574003" y="3109168"/>
                  <a:pt x="7566742" y="3105026"/>
                </a:cubicBezTo>
                <a:cubicBezTo>
                  <a:pt x="7570977" y="3101077"/>
                  <a:pt x="7575212" y="3097127"/>
                  <a:pt x="7571382" y="3097063"/>
                </a:cubicBezTo>
                <a:cubicBezTo>
                  <a:pt x="7575616" y="3093115"/>
                  <a:pt x="7579650" y="3091173"/>
                  <a:pt x="7583536" y="3090734"/>
                </a:cubicBezTo>
                <a:close/>
                <a:moveTo>
                  <a:pt x="8505786" y="3086934"/>
                </a:moveTo>
                <a:cubicBezTo>
                  <a:pt x="8511172" y="3093770"/>
                  <a:pt x="8520741" y="3103524"/>
                  <a:pt x="8518253" y="3113537"/>
                </a:cubicBezTo>
                <a:lnTo>
                  <a:pt x="8517873" y="3114072"/>
                </a:lnTo>
                <a:lnTo>
                  <a:pt x="8525671" y="3115683"/>
                </a:lnTo>
                <a:cubicBezTo>
                  <a:pt x="8521418" y="3126377"/>
                  <a:pt x="8515767" y="3133476"/>
                  <a:pt x="8511514" y="3144170"/>
                </a:cubicBezTo>
                <a:cubicBezTo>
                  <a:pt x="8503064" y="3144077"/>
                  <a:pt x="8499551" y="3140458"/>
                  <a:pt x="8498509" y="3135076"/>
                </a:cubicBezTo>
                <a:lnTo>
                  <a:pt x="8499320" y="3126261"/>
                </a:lnTo>
                <a:lnTo>
                  <a:pt x="8491639" y="3124310"/>
                </a:lnTo>
                <a:cubicBezTo>
                  <a:pt x="8480611" y="3114564"/>
                  <a:pt x="8489091" y="3104045"/>
                  <a:pt x="8493978" y="3088967"/>
                </a:cubicBezTo>
                <a:cubicBezTo>
                  <a:pt x="8497568" y="3093526"/>
                  <a:pt x="8501678" y="3090229"/>
                  <a:pt x="8505786" y="3086934"/>
                </a:cubicBezTo>
                <a:close/>
                <a:moveTo>
                  <a:pt x="8533350" y="3086667"/>
                </a:moveTo>
                <a:cubicBezTo>
                  <a:pt x="8534942" y="3089757"/>
                  <a:pt x="8533350" y="3086667"/>
                  <a:pt x="8532789" y="3095177"/>
                </a:cubicBezTo>
                <a:cubicBezTo>
                  <a:pt x="8527452" y="3094413"/>
                  <a:pt x="8531198" y="3092086"/>
                  <a:pt x="8533350" y="3086667"/>
                </a:cubicBezTo>
                <a:close/>
                <a:moveTo>
                  <a:pt x="8661574" y="3076322"/>
                </a:moveTo>
                <a:cubicBezTo>
                  <a:pt x="8664420" y="3075444"/>
                  <a:pt x="8667310" y="3075577"/>
                  <a:pt x="8669326" y="3077687"/>
                </a:cubicBezTo>
                <a:cubicBezTo>
                  <a:pt x="8669506" y="3081733"/>
                  <a:pt x="8673359" y="3081910"/>
                  <a:pt x="8673537" y="3085956"/>
                </a:cubicBezTo>
                <a:cubicBezTo>
                  <a:pt x="8677750" y="3094227"/>
                  <a:pt x="8677928" y="3098272"/>
                  <a:pt x="8674252" y="3102140"/>
                </a:cubicBezTo>
                <a:cubicBezTo>
                  <a:pt x="8674431" y="3106188"/>
                  <a:pt x="8670578" y="3106011"/>
                  <a:pt x="8666901" y="3109879"/>
                </a:cubicBezTo>
                <a:cubicBezTo>
                  <a:pt x="8663047" y="3109703"/>
                  <a:pt x="8659014" y="3105480"/>
                  <a:pt x="8659014" y="3105480"/>
                </a:cubicBezTo>
                <a:cubicBezTo>
                  <a:pt x="8654981" y="3101257"/>
                  <a:pt x="8654981" y="3101257"/>
                  <a:pt x="8651306" y="3105127"/>
                </a:cubicBezTo>
                <a:cubicBezTo>
                  <a:pt x="8651306" y="3105127"/>
                  <a:pt x="8651127" y="3101080"/>
                  <a:pt x="8651127" y="3101080"/>
                </a:cubicBezTo>
                <a:cubicBezTo>
                  <a:pt x="8654981" y="3101257"/>
                  <a:pt x="8651127" y="3101080"/>
                  <a:pt x="8647093" y="3096856"/>
                </a:cubicBezTo>
                <a:cubicBezTo>
                  <a:pt x="8650591" y="3088942"/>
                  <a:pt x="8650412" y="3084895"/>
                  <a:pt x="8654088" y="3081025"/>
                </a:cubicBezTo>
                <a:cubicBezTo>
                  <a:pt x="8655926" y="3079092"/>
                  <a:pt x="8658727" y="3077201"/>
                  <a:pt x="8661574" y="3076322"/>
                </a:cubicBezTo>
                <a:close/>
                <a:moveTo>
                  <a:pt x="7716310" y="3075585"/>
                </a:moveTo>
                <a:cubicBezTo>
                  <a:pt x="7720187" y="3076523"/>
                  <a:pt x="7724991" y="3080464"/>
                  <a:pt x="7730570" y="3089175"/>
                </a:cubicBezTo>
                <a:cubicBezTo>
                  <a:pt x="7721202" y="3099853"/>
                  <a:pt x="7714661" y="3102288"/>
                  <a:pt x="7710578" y="3100660"/>
                </a:cubicBezTo>
                <a:cubicBezTo>
                  <a:pt x="7701397" y="3096999"/>
                  <a:pt x="7704681" y="3072771"/>
                  <a:pt x="7716310" y="3075585"/>
                </a:cubicBezTo>
                <a:close/>
                <a:moveTo>
                  <a:pt x="8230176" y="3075433"/>
                </a:moveTo>
                <a:cubicBezTo>
                  <a:pt x="8254981" y="3074897"/>
                  <a:pt x="8273553" y="3082820"/>
                  <a:pt x="8291353" y="3077028"/>
                </a:cubicBezTo>
                <a:cubicBezTo>
                  <a:pt x="8291353" y="3077028"/>
                  <a:pt x="8291353" y="3077028"/>
                  <a:pt x="8298177" y="3085263"/>
                </a:cubicBezTo>
                <a:cubicBezTo>
                  <a:pt x="8301997" y="3085327"/>
                  <a:pt x="8301997" y="3085327"/>
                  <a:pt x="8301997" y="3085327"/>
                </a:cubicBezTo>
                <a:cubicBezTo>
                  <a:pt x="8303907" y="3085360"/>
                  <a:pt x="8304658" y="3087404"/>
                  <a:pt x="8304931" y="3089437"/>
                </a:cubicBezTo>
                <a:cubicBezTo>
                  <a:pt x="8305205" y="3091472"/>
                  <a:pt x="8305001" y="3093499"/>
                  <a:pt x="8305001" y="3093499"/>
                </a:cubicBezTo>
                <a:cubicBezTo>
                  <a:pt x="8300366" y="3101544"/>
                  <a:pt x="8289314" y="3097297"/>
                  <a:pt x="8281674" y="3097170"/>
                </a:cubicBezTo>
                <a:cubicBezTo>
                  <a:pt x="8277040" y="3105215"/>
                  <a:pt x="8267213" y="3088806"/>
                  <a:pt x="8262577" y="3096850"/>
                </a:cubicBezTo>
                <a:cubicBezTo>
                  <a:pt x="8248928" y="3080379"/>
                  <a:pt x="8227791" y="3100328"/>
                  <a:pt x="8203093" y="3079612"/>
                </a:cubicBezTo>
                <a:cubicBezTo>
                  <a:pt x="8212947" y="3076731"/>
                  <a:pt x="8221909" y="3075612"/>
                  <a:pt x="8230176" y="3075433"/>
                </a:cubicBezTo>
                <a:close/>
                <a:moveTo>
                  <a:pt x="7801938" y="3069692"/>
                </a:moveTo>
                <a:cubicBezTo>
                  <a:pt x="7814626" y="3068788"/>
                  <a:pt x="7836455" y="3073618"/>
                  <a:pt x="7839329" y="3073667"/>
                </a:cubicBezTo>
                <a:cubicBezTo>
                  <a:pt x="7839329" y="3073667"/>
                  <a:pt x="7843161" y="3073730"/>
                  <a:pt x="7846993" y="3073793"/>
                </a:cubicBezTo>
                <a:cubicBezTo>
                  <a:pt x="7850427" y="3077819"/>
                  <a:pt x="7850028" y="3081781"/>
                  <a:pt x="7853862" y="3081846"/>
                </a:cubicBezTo>
                <a:cubicBezTo>
                  <a:pt x="7841169" y="3093537"/>
                  <a:pt x="7830069" y="3089382"/>
                  <a:pt x="7818968" y="3085230"/>
                </a:cubicBezTo>
                <a:cubicBezTo>
                  <a:pt x="7811703" y="3081139"/>
                  <a:pt x="7807871" y="3081075"/>
                  <a:pt x="7799806" y="3084909"/>
                </a:cubicBezTo>
                <a:cubicBezTo>
                  <a:pt x="7799806" y="3084909"/>
                  <a:pt x="7799806" y="3084909"/>
                  <a:pt x="7792937" y="3076858"/>
                </a:cubicBezTo>
                <a:lnTo>
                  <a:pt x="7793337" y="3072896"/>
                </a:lnTo>
                <a:cubicBezTo>
                  <a:pt x="7794493" y="3070932"/>
                  <a:pt x="7797708" y="3069993"/>
                  <a:pt x="7801938" y="3069692"/>
                </a:cubicBezTo>
                <a:close/>
                <a:moveTo>
                  <a:pt x="8509751" y="3043039"/>
                </a:moveTo>
                <a:cubicBezTo>
                  <a:pt x="8524890" y="3048480"/>
                  <a:pt x="8534983" y="3052109"/>
                  <a:pt x="8541438" y="3057543"/>
                </a:cubicBezTo>
                <a:cubicBezTo>
                  <a:pt x="8535343" y="3086497"/>
                  <a:pt x="8486287" y="3071980"/>
                  <a:pt x="8509751" y="3043039"/>
                </a:cubicBezTo>
                <a:close/>
                <a:moveTo>
                  <a:pt x="7712157" y="3041972"/>
                </a:moveTo>
                <a:cubicBezTo>
                  <a:pt x="7720559" y="3042467"/>
                  <a:pt x="7729826" y="3048413"/>
                  <a:pt x="7730686" y="3053865"/>
                </a:cubicBezTo>
                <a:cubicBezTo>
                  <a:pt x="7731550" y="3059315"/>
                  <a:pt x="7729322" y="3062785"/>
                  <a:pt x="7729322" y="3062785"/>
                </a:cubicBezTo>
                <a:cubicBezTo>
                  <a:pt x="7716467" y="3069230"/>
                  <a:pt x="7702748" y="3070222"/>
                  <a:pt x="7700162" y="3053867"/>
                </a:cubicBezTo>
                <a:cubicBezTo>
                  <a:pt x="7699299" y="3048415"/>
                  <a:pt x="7698439" y="3042965"/>
                  <a:pt x="7701526" y="3044947"/>
                </a:cubicBezTo>
                <a:cubicBezTo>
                  <a:pt x="7703754" y="3041477"/>
                  <a:pt x="7706841" y="3043459"/>
                  <a:pt x="7712157" y="3041972"/>
                </a:cubicBezTo>
                <a:close/>
                <a:moveTo>
                  <a:pt x="7808073" y="3038490"/>
                </a:moveTo>
                <a:cubicBezTo>
                  <a:pt x="7811387" y="3034282"/>
                  <a:pt x="7811387" y="3034282"/>
                  <a:pt x="7815082" y="3038811"/>
                </a:cubicBezTo>
                <a:cubicBezTo>
                  <a:pt x="7811771" y="3043022"/>
                  <a:pt x="7811579" y="3038651"/>
                  <a:pt x="7808073" y="3038490"/>
                </a:cubicBezTo>
                <a:close/>
                <a:moveTo>
                  <a:pt x="7668799" y="3031426"/>
                </a:moveTo>
                <a:cubicBezTo>
                  <a:pt x="7675788" y="3031704"/>
                  <a:pt x="7679322" y="3034133"/>
                  <a:pt x="7680918" y="3038342"/>
                </a:cubicBezTo>
                <a:cubicBezTo>
                  <a:pt x="7682516" y="3042551"/>
                  <a:pt x="7682178" y="3048540"/>
                  <a:pt x="7681426" y="3055943"/>
                </a:cubicBezTo>
                <a:cubicBezTo>
                  <a:pt x="7679923" y="3070750"/>
                  <a:pt x="7667749" y="3073695"/>
                  <a:pt x="7664442" y="3084998"/>
                </a:cubicBezTo>
                <a:cubicBezTo>
                  <a:pt x="7657378" y="3080142"/>
                  <a:pt x="7645052" y="3073931"/>
                  <a:pt x="7648208" y="3053474"/>
                </a:cubicBezTo>
                <a:cubicBezTo>
                  <a:pt x="7649861" y="3047823"/>
                  <a:pt x="7649861" y="3047823"/>
                  <a:pt x="7653317" y="3045674"/>
                </a:cubicBezTo>
                <a:cubicBezTo>
                  <a:pt x="7658427" y="3037873"/>
                  <a:pt x="7660080" y="3032221"/>
                  <a:pt x="7668799" y="3031426"/>
                </a:cubicBezTo>
                <a:close/>
                <a:moveTo>
                  <a:pt x="7992410" y="3018864"/>
                </a:moveTo>
                <a:cubicBezTo>
                  <a:pt x="8000917" y="3019336"/>
                  <a:pt x="8004889" y="3026872"/>
                  <a:pt x="8008861" y="3034408"/>
                </a:cubicBezTo>
                <a:cubicBezTo>
                  <a:pt x="8011273" y="3040945"/>
                  <a:pt x="8010566" y="3045478"/>
                  <a:pt x="8007910" y="3048760"/>
                </a:cubicBezTo>
                <a:cubicBezTo>
                  <a:pt x="8005252" y="3052041"/>
                  <a:pt x="8000647" y="3054073"/>
                  <a:pt x="7995259" y="3055603"/>
                </a:cubicBezTo>
                <a:cubicBezTo>
                  <a:pt x="7984486" y="3058664"/>
                  <a:pt x="7980514" y="3051128"/>
                  <a:pt x="7980514" y="3051128"/>
                </a:cubicBezTo>
                <a:cubicBezTo>
                  <a:pt x="7975689" y="3038057"/>
                  <a:pt x="7979371" y="3025457"/>
                  <a:pt x="7992410" y="3018864"/>
                </a:cubicBezTo>
                <a:close/>
                <a:moveTo>
                  <a:pt x="8119125" y="3011129"/>
                </a:moveTo>
                <a:cubicBezTo>
                  <a:pt x="8128479" y="3023956"/>
                  <a:pt x="8113666" y="3053159"/>
                  <a:pt x="8097617" y="3056765"/>
                </a:cubicBezTo>
                <a:cubicBezTo>
                  <a:pt x="8110198" y="3033039"/>
                  <a:pt x="8099419" y="3016549"/>
                  <a:pt x="8119125" y="3011129"/>
                </a:cubicBezTo>
                <a:close/>
                <a:moveTo>
                  <a:pt x="8278082" y="2991736"/>
                </a:moveTo>
                <a:cubicBezTo>
                  <a:pt x="8278260" y="2995741"/>
                  <a:pt x="8278614" y="3003753"/>
                  <a:pt x="8286498" y="3008113"/>
                </a:cubicBezTo>
                <a:cubicBezTo>
                  <a:pt x="8279143" y="3015770"/>
                  <a:pt x="8271788" y="3023428"/>
                  <a:pt x="8263726" y="3015063"/>
                </a:cubicBezTo>
                <a:cubicBezTo>
                  <a:pt x="8259695" y="3010881"/>
                  <a:pt x="8255663" y="3006697"/>
                  <a:pt x="8255310" y="2998686"/>
                </a:cubicBezTo>
                <a:cubicBezTo>
                  <a:pt x="8262664" y="2991028"/>
                  <a:pt x="8274405" y="2995564"/>
                  <a:pt x="8278082" y="2991736"/>
                </a:cubicBezTo>
                <a:close/>
                <a:moveTo>
                  <a:pt x="8714213" y="2989534"/>
                </a:moveTo>
                <a:cubicBezTo>
                  <a:pt x="8728516" y="2990383"/>
                  <a:pt x="8750845" y="2999038"/>
                  <a:pt x="8750981" y="3002096"/>
                </a:cubicBezTo>
                <a:cubicBezTo>
                  <a:pt x="8754890" y="3002277"/>
                  <a:pt x="8755070" y="3006355"/>
                  <a:pt x="8758980" y="3006535"/>
                </a:cubicBezTo>
                <a:cubicBezTo>
                  <a:pt x="8758980" y="3006535"/>
                  <a:pt x="8762889" y="3006714"/>
                  <a:pt x="8766979" y="3010971"/>
                </a:cubicBezTo>
                <a:cubicBezTo>
                  <a:pt x="8771070" y="3015230"/>
                  <a:pt x="8775158" y="3019487"/>
                  <a:pt x="8771609" y="3027466"/>
                </a:cubicBezTo>
                <a:cubicBezTo>
                  <a:pt x="8739792" y="3013794"/>
                  <a:pt x="8724153" y="3013077"/>
                  <a:pt x="8700154" y="2999764"/>
                </a:cubicBezTo>
                <a:cubicBezTo>
                  <a:pt x="8699974" y="2995687"/>
                  <a:pt x="8703884" y="2995866"/>
                  <a:pt x="8703704" y="2991787"/>
                </a:cubicBezTo>
                <a:cubicBezTo>
                  <a:pt x="8705569" y="2989837"/>
                  <a:pt x="8709446" y="2989252"/>
                  <a:pt x="8714213" y="2989534"/>
                </a:cubicBezTo>
                <a:close/>
                <a:moveTo>
                  <a:pt x="7904380" y="2984233"/>
                </a:moveTo>
                <a:cubicBezTo>
                  <a:pt x="7924035" y="2988594"/>
                  <a:pt x="7942157" y="3004812"/>
                  <a:pt x="7950080" y="3026411"/>
                </a:cubicBezTo>
                <a:cubicBezTo>
                  <a:pt x="7959588" y="3052329"/>
                  <a:pt x="7954411" y="3086000"/>
                  <a:pt x="7919575" y="3116230"/>
                </a:cubicBezTo>
                <a:cubicBezTo>
                  <a:pt x="7867434" y="3103363"/>
                  <a:pt x="7831999" y="3056348"/>
                  <a:pt x="7849487" y="3013196"/>
                </a:cubicBezTo>
                <a:cubicBezTo>
                  <a:pt x="7863541" y="2987369"/>
                  <a:pt x="7884726" y="2979873"/>
                  <a:pt x="7904380" y="2984233"/>
                </a:cubicBezTo>
                <a:close/>
                <a:moveTo>
                  <a:pt x="7998468" y="2978907"/>
                </a:moveTo>
                <a:cubicBezTo>
                  <a:pt x="8006354" y="2983265"/>
                  <a:pt x="8014239" y="2987625"/>
                  <a:pt x="8022124" y="2991984"/>
                </a:cubicBezTo>
                <a:cubicBezTo>
                  <a:pt x="8034218" y="3004531"/>
                  <a:pt x="8046311" y="3017079"/>
                  <a:pt x="8039134" y="3028743"/>
                </a:cubicBezTo>
                <a:cubicBezTo>
                  <a:pt x="8023363" y="3020024"/>
                  <a:pt x="8011622" y="3015488"/>
                  <a:pt x="7995851" y="3006769"/>
                </a:cubicBezTo>
                <a:cubicBezTo>
                  <a:pt x="7991819" y="3002586"/>
                  <a:pt x="7983405" y="2986209"/>
                  <a:pt x="7987082" y="2982381"/>
                </a:cubicBezTo>
                <a:cubicBezTo>
                  <a:pt x="7990759" y="2978553"/>
                  <a:pt x="7994613" y="2978729"/>
                  <a:pt x="7998468" y="2978907"/>
                </a:cubicBezTo>
                <a:close/>
                <a:moveTo>
                  <a:pt x="7677756" y="2976977"/>
                </a:moveTo>
                <a:cubicBezTo>
                  <a:pt x="7682462" y="2983991"/>
                  <a:pt x="7689101" y="2987343"/>
                  <a:pt x="7693805" y="2994357"/>
                </a:cubicBezTo>
                <a:lnTo>
                  <a:pt x="7693751" y="2994507"/>
                </a:lnTo>
                <a:lnTo>
                  <a:pt x="7705610" y="2995643"/>
                </a:lnTo>
                <a:cubicBezTo>
                  <a:pt x="7703838" y="3011792"/>
                  <a:pt x="7686124" y="3022741"/>
                  <a:pt x="7671093" y="3023589"/>
                </a:cubicBezTo>
                <a:lnTo>
                  <a:pt x="7666467" y="3022661"/>
                </a:lnTo>
                <a:lnTo>
                  <a:pt x="7656455" y="3027027"/>
                </a:lnTo>
                <a:cubicBezTo>
                  <a:pt x="7651446" y="3026312"/>
                  <a:pt x="7647158" y="3022987"/>
                  <a:pt x="7644595" y="3015895"/>
                </a:cubicBezTo>
                <a:cubicBezTo>
                  <a:pt x="7639051" y="2994542"/>
                  <a:pt x="7656745" y="2984922"/>
                  <a:pt x="7677756" y="2976977"/>
                </a:cubicBezTo>
                <a:close/>
                <a:moveTo>
                  <a:pt x="8133486" y="2956776"/>
                </a:moveTo>
                <a:cubicBezTo>
                  <a:pt x="8147519" y="2960180"/>
                  <a:pt x="8167363" y="2974336"/>
                  <a:pt x="8176314" y="2983578"/>
                </a:cubicBezTo>
                <a:cubicBezTo>
                  <a:pt x="8165248" y="2990920"/>
                  <a:pt x="8133945" y="2969858"/>
                  <a:pt x="8122012" y="2957536"/>
                </a:cubicBezTo>
                <a:cubicBezTo>
                  <a:pt x="8124779" y="2955701"/>
                  <a:pt x="8128809" y="2955641"/>
                  <a:pt x="8133486" y="2956776"/>
                </a:cubicBezTo>
                <a:close/>
                <a:moveTo>
                  <a:pt x="8061361" y="2936973"/>
                </a:moveTo>
                <a:lnTo>
                  <a:pt x="8062560" y="2940056"/>
                </a:lnTo>
                <a:lnTo>
                  <a:pt x="8063729" y="2938883"/>
                </a:lnTo>
                <a:cubicBezTo>
                  <a:pt x="8073267" y="2941358"/>
                  <a:pt x="8079736" y="2946296"/>
                  <a:pt x="8083664" y="2952427"/>
                </a:cubicBezTo>
                <a:cubicBezTo>
                  <a:pt x="8095442" y="2970820"/>
                  <a:pt x="8084335" y="2999945"/>
                  <a:pt x="8064575" y="3005487"/>
                </a:cubicBezTo>
                <a:cubicBezTo>
                  <a:pt x="8055792" y="3007952"/>
                  <a:pt x="8045299" y="3005759"/>
                  <a:pt x="8034347" y="2995893"/>
                </a:cubicBezTo>
                <a:cubicBezTo>
                  <a:pt x="8045913" y="2977375"/>
                  <a:pt x="8044606" y="2962652"/>
                  <a:pt x="8052268" y="2950383"/>
                </a:cubicBezTo>
                <a:lnTo>
                  <a:pt x="8055063" y="2947578"/>
                </a:lnTo>
                <a:lnTo>
                  <a:pt x="8054525" y="2942985"/>
                </a:lnTo>
                <a:cubicBezTo>
                  <a:pt x="8056262" y="2939194"/>
                  <a:pt x="8059401" y="2936652"/>
                  <a:pt x="8061361" y="2936973"/>
                </a:cubicBezTo>
                <a:close/>
                <a:moveTo>
                  <a:pt x="7587879" y="2936249"/>
                </a:moveTo>
                <a:cubicBezTo>
                  <a:pt x="7594038" y="2936831"/>
                  <a:pt x="7600255" y="2938944"/>
                  <a:pt x="7605906" y="2942378"/>
                </a:cubicBezTo>
                <a:cubicBezTo>
                  <a:pt x="7601387" y="2952944"/>
                  <a:pt x="7595512" y="2960023"/>
                  <a:pt x="7588168" y="2964712"/>
                </a:cubicBezTo>
                <a:lnTo>
                  <a:pt x="7583115" y="2966232"/>
                </a:lnTo>
                <a:lnTo>
                  <a:pt x="7581195" y="2968412"/>
                </a:lnTo>
                <a:lnTo>
                  <a:pt x="7577690" y="2967864"/>
                </a:lnTo>
                <a:lnTo>
                  <a:pt x="7561613" y="2972702"/>
                </a:lnTo>
                <a:cubicBezTo>
                  <a:pt x="7558898" y="2965731"/>
                  <a:pt x="7565676" y="2949881"/>
                  <a:pt x="7570196" y="2939314"/>
                </a:cubicBezTo>
                <a:cubicBezTo>
                  <a:pt x="7575618" y="2936620"/>
                  <a:pt x="7581720" y="2935668"/>
                  <a:pt x="7587879" y="2936249"/>
                </a:cubicBezTo>
                <a:close/>
                <a:moveTo>
                  <a:pt x="8594277" y="2935366"/>
                </a:moveTo>
                <a:cubicBezTo>
                  <a:pt x="8597779" y="2942166"/>
                  <a:pt x="8604715" y="2946832"/>
                  <a:pt x="8608216" y="2953630"/>
                </a:cubicBezTo>
                <a:cubicBezTo>
                  <a:pt x="8601624" y="2993632"/>
                  <a:pt x="8589506" y="2987701"/>
                  <a:pt x="8570520" y="2986040"/>
                </a:cubicBezTo>
                <a:cubicBezTo>
                  <a:pt x="8570451" y="2977107"/>
                  <a:pt x="8561765" y="2969042"/>
                  <a:pt x="8565130" y="2957975"/>
                </a:cubicBezTo>
                <a:cubicBezTo>
                  <a:pt x="8565130" y="2957975"/>
                  <a:pt x="8566811" y="2952441"/>
                  <a:pt x="8573678" y="2948172"/>
                </a:cubicBezTo>
                <a:cubicBezTo>
                  <a:pt x="8580476" y="2934970"/>
                  <a:pt x="8596029" y="2938767"/>
                  <a:pt x="8596029" y="2938767"/>
                </a:cubicBezTo>
                <a:cubicBezTo>
                  <a:pt x="8596029" y="2938767"/>
                  <a:pt x="8596029" y="2938767"/>
                  <a:pt x="8594277" y="2935366"/>
                </a:cubicBezTo>
                <a:close/>
                <a:moveTo>
                  <a:pt x="7661084" y="2912901"/>
                </a:moveTo>
                <a:cubicBezTo>
                  <a:pt x="7668552" y="2915575"/>
                  <a:pt x="7680838" y="2918247"/>
                  <a:pt x="7682798" y="2928444"/>
                </a:cubicBezTo>
                <a:cubicBezTo>
                  <a:pt x="7683451" y="2931843"/>
                  <a:pt x="7682957" y="2936078"/>
                  <a:pt x="7680754" y="2941427"/>
                </a:cubicBezTo>
                <a:cubicBezTo>
                  <a:pt x="7682142" y="2944994"/>
                  <a:pt x="7669166" y="2955696"/>
                  <a:pt x="7664187" y="2953913"/>
                </a:cubicBezTo>
                <a:cubicBezTo>
                  <a:pt x="7650639" y="2952133"/>
                  <a:pt x="7653658" y="2937866"/>
                  <a:pt x="7651699" y="2921819"/>
                </a:cubicBezTo>
                <a:cubicBezTo>
                  <a:pt x="7656676" y="2923601"/>
                  <a:pt x="7658880" y="2918251"/>
                  <a:pt x="7661084" y="2912901"/>
                </a:cubicBezTo>
                <a:close/>
                <a:moveTo>
                  <a:pt x="8594338" y="2910864"/>
                </a:moveTo>
                <a:cubicBezTo>
                  <a:pt x="8595848" y="2910111"/>
                  <a:pt x="8597772" y="2910426"/>
                  <a:pt x="8601490" y="2913037"/>
                </a:cubicBezTo>
                <a:cubicBezTo>
                  <a:pt x="8605340" y="2913667"/>
                  <a:pt x="8608928" y="2918257"/>
                  <a:pt x="8612778" y="2918890"/>
                </a:cubicBezTo>
                <a:cubicBezTo>
                  <a:pt x="8612778" y="2918890"/>
                  <a:pt x="8613543" y="2922017"/>
                  <a:pt x="8613794" y="2925559"/>
                </a:cubicBezTo>
                <a:cubicBezTo>
                  <a:pt x="8614046" y="2929103"/>
                  <a:pt x="8613785" y="2933064"/>
                  <a:pt x="8611729" y="2934728"/>
                </a:cubicBezTo>
                <a:cubicBezTo>
                  <a:pt x="8607354" y="2942017"/>
                  <a:pt x="8596593" y="2928245"/>
                  <a:pt x="8592743" y="2927615"/>
                </a:cubicBezTo>
                <a:cubicBezTo>
                  <a:pt x="8589155" y="2923024"/>
                  <a:pt x="8585569" y="2918434"/>
                  <a:pt x="8589680" y="2915105"/>
                </a:cubicBezTo>
                <a:cubicBezTo>
                  <a:pt x="8591736" y="2913440"/>
                  <a:pt x="8592829" y="2911617"/>
                  <a:pt x="8594338" y="2910864"/>
                </a:cubicBezTo>
                <a:close/>
                <a:moveTo>
                  <a:pt x="7948672" y="2905270"/>
                </a:moveTo>
                <a:cubicBezTo>
                  <a:pt x="7960633" y="2902205"/>
                  <a:pt x="7972173" y="2909492"/>
                  <a:pt x="7975847" y="2924017"/>
                </a:cubicBezTo>
                <a:cubicBezTo>
                  <a:pt x="7978296" y="2933700"/>
                  <a:pt x="7977251" y="2946603"/>
                  <a:pt x="7970503" y="2961797"/>
                </a:cubicBezTo>
                <a:cubicBezTo>
                  <a:pt x="7954225" y="2974191"/>
                  <a:pt x="7921044" y="2964836"/>
                  <a:pt x="7918963" y="2948643"/>
                </a:cubicBezTo>
                <a:cubicBezTo>
                  <a:pt x="7924325" y="2921755"/>
                  <a:pt x="7936710" y="2908337"/>
                  <a:pt x="7948672" y="2905270"/>
                </a:cubicBezTo>
                <a:close/>
                <a:moveTo>
                  <a:pt x="7612397" y="2857177"/>
                </a:moveTo>
                <a:cubicBezTo>
                  <a:pt x="7615644" y="2855936"/>
                  <a:pt x="7618700" y="2855987"/>
                  <a:pt x="7621325" y="2858004"/>
                </a:cubicBezTo>
                <a:cubicBezTo>
                  <a:pt x="7624690" y="2862008"/>
                  <a:pt x="7620531" y="2865885"/>
                  <a:pt x="7620135" y="2869826"/>
                </a:cubicBezTo>
                <a:cubicBezTo>
                  <a:pt x="7615578" y="2877645"/>
                  <a:pt x="7588049" y="2889025"/>
                  <a:pt x="7584683" y="2885022"/>
                </a:cubicBezTo>
                <a:cubicBezTo>
                  <a:pt x="7591218" y="2876249"/>
                  <a:pt x="7602657" y="2860899"/>
                  <a:pt x="7612397" y="2857177"/>
                </a:cubicBezTo>
                <a:close/>
                <a:moveTo>
                  <a:pt x="7712215" y="2853948"/>
                </a:moveTo>
                <a:cubicBezTo>
                  <a:pt x="7715095" y="2853014"/>
                  <a:pt x="7718568" y="2853306"/>
                  <a:pt x="7723303" y="2855430"/>
                </a:cubicBezTo>
                <a:cubicBezTo>
                  <a:pt x="7725113" y="2872259"/>
                  <a:pt x="7699144" y="2886746"/>
                  <a:pt x="7684089" y="2879153"/>
                </a:cubicBezTo>
                <a:cubicBezTo>
                  <a:pt x="7700254" y="2870595"/>
                  <a:pt x="7703573" y="2856750"/>
                  <a:pt x="7712215" y="2853948"/>
                </a:cubicBezTo>
                <a:close/>
                <a:moveTo>
                  <a:pt x="8563666" y="2849753"/>
                </a:moveTo>
                <a:cubicBezTo>
                  <a:pt x="8567771" y="2847446"/>
                  <a:pt x="8572628" y="2846902"/>
                  <a:pt x="8579187" y="2850049"/>
                </a:cubicBezTo>
                <a:cubicBezTo>
                  <a:pt x="8586047" y="2859452"/>
                  <a:pt x="8596932" y="2866857"/>
                  <a:pt x="8600356" y="2879768"/>
                </a:cubicBezTo>
                <a:cubicBezTo>
                  <a:pt x="8601496" y="2884071"/>
                  <a:pt x="8601808" y="2888987"/>
                  <a:pt x="8600867" y="2894794"/>
                </a:cubicBezTo>
                <a:cubicBezTo>
                  <a:pt x="8584867" y="2892066"/>
                  <a:pt x="8571154" y="2892474"/>
                  <a:pt x="8557789" y="2893775"/>
                </a:cubicBezTo>
                <a:lnTo>
                  <a:pt x="8546786" y="2894942"/>
                </a:lnTo>
                <a:lnTo>
                  <a:pt x="8554430" y="2904682"/>
                </a:lnTo>
                <a:cubicBezTo>
                  <a:pt x="8557639" y="2911461"/>
                  <a:pt x="8559038" y="2920211"/>
                  <a:pt x="8557022" y="2931652"/>
                </a:cubicBezTo>
                <a:cubicBezTo>
                  <a:pt x="8552163" y="2957310"/>
                  <a:pt x="8538690" y="2983796"/>
                  <a:pt x="8498941" y="2976813"/>
                </a:cubicBezTo>
                <a:cubicBezTo>
                  <a:pt x="8490328" y="2977639"/>
                  <a:pt x="8493751" y="2975513"/>
                  <a:pt x="8488561" y="2974211"/>
                </a:cubicBezTo>
                <a:cubicBezTo>
                  <a:pt x="8483372" y="2972909"/>
                  <a:pt x="8474760" y="2973735"/>
                  <a:pt x="8471336" y="2975863"/>
                </a:cubicBezTo>
                <a:cubicBezTo>
                  <a:pt x="8474541" y="2955762"/>
                  <a:pt x="8460738" y="2955286"/>
                  <a:pt x="8467255" y="2924069"/>
                </a:cubicBezTo>
                <a:cubicBezTo>
                  <a:pt x="8472061" y="2893917"/>
                  <a:pt x="8488728" y="2881859"/>
                  <a:pt x="8504773" y="2878463"/>
                </a:cubicBezTo>
                <a:lnTo>
                  <a:pt x="8517856" y="2877733"/>
                </a:lnTo>
                <a:lnTo>
                  <a:pt x="8521360" y="2865967"/>
                </a:lnTo>
                <a:cubicBezTo>
                  <a:pt x="8545810" y="2879443"/>
                  <a:pt x="8551354" y="2856671"/>
                  <a:pt x="8563666" y="2849753"/>
                </a:cubicBezTo>
                <a:close/>
                <a:moveTo>
                  <a:pt x="7759051" y="2847902"/>
                </a:moveTo>
                <a:cubicBezTo>
                  <a:pt x="7761439" y="2847506"/>
                  <a:pt x="7764374" y="2848653"/>
                  <a:pt x="7768409" y="2852887"/>
                </a:cubicBezTo>
                <a:cubicBezTo>
                  <a:pt x="7776295" y="2857300"/>
                  <a:pt x="7776475" y="2861357"/>
                  <a:pt x="7769304" y="2873175"/>
                </a:cubicBezTo>
                <a:cubicBezTo>
                  <a:pt x="7761952" y="2880939"/>
                  <a:pt x="7758457" y="2888876"/>
                  <a:pt x="7754603" y="2888701"/>
                </a:cubicBezTo>
                <a:cubicBezTo>
                  <a:pt x="7754782" y="2892757"/>
                  <a:pt x="7751106" y="2896638"/>
                  <a:pt x="7751285" y="2900696"/>
                </a:cubicBezTo>
                <a:cubicBezTo>
                  <a:pt x="7751285" y="2900696"/>
                  <a:pt x="7751285" y="2900696"/>
                  <a:pt x="7747431" y="2900519"/>
                </a:cubicBezTo>
                <a:cubicBezTo>
                  <a:pt x="7750570" y="2884465"/>
                  <a:pt x="7745820" y="2864000"/>
                  <a:pt x="7752991" y="2852179"/>
                </a:cubicBezTo>
                <a:cubicBezTo>
                  <a:pt x="7754829" y="2850239"/>
                  <a:pt x="7756666" y="2848299"/>
                  <a:pt x="7759051" y="2847902"/>
                </a:cubicBezTo>
                <a:close/>
                <a:moveTo>
                  <a:pt x="8215160" y="2829778"/>
                </a:moveTo>
                <a:cubicBezTo>
                  <a:pt x="8223562" y="2829251"/>
                  <a:pt x="8231663" y="2830665"/>
                  <a:pt x="8237971" y="2834080"/>
                </a:cubicBezTo>
                <a:cubicBezTo>
                  <a:pt x="8246384" y="2838633"/>
                  <a:pt x="8251603" y="2846744"/>
                  <a:pt x="8250110" y="2858558"/>
                </a:cubicBezTo>
                <a:cubicBezTo>
                  <a:pt x="8242450" y="2869644"/>
                  <a:pt x="8232458" y="2874460"/>
                  <a:pt x="8219573" y="2877435"/>
                </a:cubicBezTo>
                <a:lnTo>
                  <a:pt x="8216454" y="2877945"/>
                </a:lnTo>
                <a:lnTo>
                  <a:pt x="8217995" y="2878823"/>
                </a:lnTo>
                <a:cubicBezTo>
                  <a:pt x="8221662" y="2882663"/>
                  <a:pt x="8224267" y="2887721"/>
                  <a:pt x="8225165" y="2893839"/>
                </a:cubicBezTo>
                <a:cubicBezTo>
                  <a:pt x="8232049" y="2898460"/>
                  <a:pt x="8237260" y="2908575"/>
                  <a:pt x="8237320" y="2917439"/>
                </a:cubicBezTo>
                <a:cubicBezTo>
                  <a:pt x="8233969" y="2928425"/>
                  <a:pt x="8227143" y="2932668"/>
                  <a:pt x="8221994" y="2931417"/>
                </a:cubicBezTo>
                <a:lnTo>
                  <a:pt x="8197194" y="2922809"/>
                </a:lnTo>
                <a:lnTo>
                  <a:pt x="8194861" y="2924813"/>
                </a:lnTo>
                <a:cubicBezTo>
                  <a:pt x="8182140" y="2927429"/>
                  <a:pt x="8169368" y="2909039"/>
                  <a:pt x="8168875" y="2894131"/>
                </a:cubicBezTo>
                <a:lnTo>
                  <a:pt x="8170883" y="2884556"/>
                </a:lnTo>
                <a:lnTo>
                  <a:pt x="8170265" y="2883458"/>
                </a:lnTo>
                <a:lnTo>
                  <a:pt x="8171513" y="2880597"/>
                </a:lnTo>
                <a:lnTo>
                  <a:pt x="8170859" y="2862112"/>
                </a:lnTo>
                <a:cubicBezTo>
                  <a:pt x="8175824" y="2841973"/>
                  <a:pt x="8196255" y="2830963"/>
                  <a:pt x="8215160" y="2829778"/>
                </a:cubicBezTo>
                <a:close/>
                <a:moveTo>
                  <a:pt x="8090533" y="2825214"/>
                </a:moveTo>
                <a:cubicBezTo>
                  <a:pt x="8086042" y="2834964"/>
                  <a:pt x="8079352" y="2843504"/>
                  <a:pt x="8071453" y="2850670"/>
                </a:cubicBezTo>
                <a:lnTo>
                  <a:pt x="8050290" y="2864488"/>
                </a:lnTo>
                <a:lnTo>
                  <a:pt x="8052604" y="2876366"/>
                </a:lnTo>
                <a:lnTo>
                  <a:pt x="8063462" y="2858903"/>
                </a:lnTo>
                <a:cubicBezTo>
                  <a:pt x="8082621" y="2838942"/>
                  <a:pt x="8109894" y="2835222"/>
                  <a:pt x="8137170" y="2831502"/>
                </a:cubicBezTo>
                <a:cubicBezTo>
                  <a:pt x="8136449" y="2851520"/>
                  <a:pt x="8122540" y="2864984"/>
                  <a:pt x="8104533" y="2873384"/>
                </a:cubicBezTo>
                <a:lnTo>
                  <a:pt x="8052890" y="2883761"/>
                </a:lnTo>
                <a:lnTo>
                  <a:pt x="8052768" y="2895783"/>
                </a:lnTo>
                <a:cubicBezTo>
                  <a:pt x="8046492" y="2900819"/>
                  <a:pt x="8041526" y="2901016"/>
                  <a:pt x="8036236" y="2898634"/>
                </a:cubicBezTo>
                <a:lnTo>
                  <a:pt x="8027820" y="2892881"/>
                </a:lnTo>
                <a:lnTo>
                  <a:pt x="8025828" y="2916775"/>
                </a:lnTo>
                <a:cubicBezTo>
                  <a:pt x="8013083" y="2906047"/>
                  <a:pt x="8014702" y="2888182"/>
                  <a:pt x="7984003" y="2886374"/>
                </a:cubicBezTo>
                <a:lnTo>
                  <a:pt x="7996796" y="2873783"/>
                </a:lnTo>
                <a:lnTo>
                  <a:pt x="7994290" y="2873533"/>
                </a:lnTo>
                <a:lnTo>
                  <a:pt x="8009573" y="2853852"/>
                </a:lnTo>
                <a:lnTo>
                  <a:pt x="8010865" y="2847982"/>
                </a:lnTo>
                <a:cubicBezTo>
                  <a:pt x="8010805" y="2841401"/>
                  <a:pt x="8011268" y="2834403"/>
                  <a:pt x="8017545" y="2829366"/>
                </a:cubicBezTo>
                <a:lnTo>
                  <a:pt x="8035502" y="2836064"/>
                </a:lnTo>
                <a:lnTo>
                  <a:pt x="8039221" y="2833874"/>
                </a:lnTo>
                <a:cubicBezTo>
                  <a:pt x="8057726" y="2826377"/>
                  <a:pt x="8077297" y="2824046"/>
                  <a:pt x="8090533" y="2825214"/>
                </a:cubicBezTo>
                <a:close/>
                <a:moveTo>
                  <a:pt x="7873893" y="2822954"/>
                </a:moveTo>
                <a:cubicBezTo>
                  <a:pt x="7890176" y="2823452"/>
                  <a:pt x="7900354" y="2829471"/>
                  <a:pt x="7908157" y="2832564"/>
                </a:cubicBezTo>
                <a:lnTo>
                  <a:pt x="7907285" y="2860306"/>
                </a:lnTo>
                <a:lnTo>
                  <a:pt x="7928577" y="2875258"/>
                </a:lnTo>
                <a:cubicBezTo>
                  <a:pt x="7927669" y="2903689"/>
                  <a:pt x="7884947" y="2932503"/>
                  <a:pt x="7862500" y="2930521"/>
                </a:cubicBezTo>
                <a:lnTo>
                  <a:pt x="7854777" y="2919182"/>
                </a:lnTo>
                <a:lnTo>
                  <a:pt x="7850634" y="2921504"/>
                </a:lnTo>
                <a:lnTo>
                  <a:pt x="7833716" y="2926963"/>
                </a:lnTo>
                <a:lnTo>
                  <a:pt x="7834775" y="2928857"/>
                </a:lnTo>
                <a:cubicBezTo>
                  <a:pt x="7835417" y="2932321"/>
                  <a:pt x="7834610" y="2936209"/>
                  <a:pt x="7830859" y="2939960"/>
                </a:cubicBezTo>
                <a:cubicBezTo>
                  <a:pt x="7823532" y="2951399"/>
                  <a:pt x="7811758" y="2950858"/>
                  <a:pt x="7799810" y="2946386"/>
                </a:cubicBezTo>
                <a:cubicBezTo>
                  <a:pt x="7792136" y="2949959"/>
                  <a:pt x="7788558" y="2957645"/>
                  <a:pt x="7780536" y="2953350"/>
                </a:cubicBezTo>
                <a:cubicBezTo>
                  <a:pt x="7791963" y="2946026"/>
                  <a:pt x="7795713" y="2942273"/>
                  <a:pt x="7803387" y="2938700"/>
                </a:cubicBezTo>
                <a:cubicBezTo>
                  <a:pt x="7803215" y="2934768"/>
                  <a:pt x="7803041" y="2930836"/>
                  <a:pt x="7806792" y="2927082"/>
                </a:cubicBezTo>
                <a:lnTo>
                  <a:pt x="7814454" y="2923849"/>
                </a:lnTo>
                <a:lnTo>
                  <a:pt x="7812871" y="2918926"/>
                </a:lnTo>
                <a:cubicBezTo>
                  <a:pt x="7811422" y="2915198"/>
                  <a:pt x="7809747" y="2911878"/>
                  <a:pt x="7807214" y="2907994"/>
                </a:cubicBezTo>
                <a:cubicBezTo>
                  <a:pt x="7818995" y="2905731"/>
                  <a:pt x="7827877" y="2901566"/>
                  <a:pt x="7835457" y="2898419"/>
                </a:cubicBezTo>
                <a:lnTo>
                  <a:pt x="7848063" y="2896281"/>
                </a:lnTo>
                <a:lnTo>
                  <a:pt x="7847907" y="2895056"/>
                </a:lnTo>
                <a:cubicBezTo>
                  <a:pt x="7849035" y="2886900"/>
                  <a:pt x="7853200" y="2879547"/>
                  <a:pt x="7859170" y="2873615"/>
                </a:cubicBezTo>
                <a:lnTo>
                  <a:pt x="7866161" y="2869531"/>
                </a:lnTo>
                <a:lnTo>
                  <a:pt x="7866013" y="2869456"/>
                </a:lnTo>
                <a:cubicBezTo>
                  <a:pt x="7857479" y="2858134"/>
                  <a:pt x="7857120" y="2838142"/>
                  <a:pt x="7873893" y="2822954"/>
                </a:cubicBezTo>
                <a:close/>
                <a:moveTo>
                  <a:pt x="7781663" y="2822519"/>
                </a:moveTo>
                <a:cubicBezTo>
                  <a:pt x="7786522" y="2821931"/>
                  <a:pt x="7791351" y="2822255"/>
                  <a:pt x="7796008" y="2824281"/>
                </a:cubicBezTo>
                <a:cubicBezTo>
                  <a:pt x="7796008" y="2824281"/>
                  <a:pt x="7796008" y="2824281"/>
                  <a:pt x="7792128" y="2824215"/>
                </a:cubicBezTo>
                <a:cubicBezTo>
                  <a:pt x="7792128" y="2824215"/>
                  <a:pt x="7796008" y="2824281"/>
                  <a:pt x="7795618" y="2828173"/>
                </a:cubicBezTo>
                <a:cubicBezTo>
                  <a:pt x="7775030" y="2839524"/>
                  <a:pt x="7744361" y="2835112"/>
                  <a:pt x="7740479" y="2835047"/>
                </a:cubicBezTo>
                <a:cubicBezTo>
                  <a:pt x="7740871" y="2831155"/>
                  <a:pt x="7740871" y="2831155"/>
                  <a:pt x="7740871" y="2831155"/>
                </a:cubicBezTo>
                <a:cubicBezTo>
                  <a:pt x="7752225" y="2834270"/>
                  <a:pt x="7767083" y="2824285"/>
                  <a:pt x="7781663" y="2822519"/>
                </a:cubicBezTo>
                <a:close/>
                <a:moveTo>
                  <a:pt x="7718289" y="2822495"/>
                </a:moveTo>
                <a:cubicBezTo>
                  <a:pt x="7718289" y="2822495"/>
                  <a:pt x="7718289" y="2822495"/>
                  <a:pt x="7721780" y="2826647"/>
                </a:cubicBezTo>
                <a:cubicBezTo>
                  <a:pt x="7713976" y="2826516"/>
                  <a:pt x="7708430" y="2842796"/>
                  <a:pt x="7701446" y="2834494"/>
                </a:cubicBezTo>
                <a:cubicBezTo>
                  <a:pt x="7705761" y="2830472"/>
                  <a:pt x="7713976" y="2826516"/>
                  <a:pt x="7718289" y="2822495"/>
                </a:cubicBezTo>
                <a:close/>
                <a:moveTo>
                  <a:pt x="8943528" y="2818298"/>
                </a:moveTo>
                <a:cubicBezTo>
                  <a:pt x="8952682" y="2845118"/>
                  <a:pt x="8950399" y="2858207"/>
                  <a:pt x="8943542" y="2862835"/>
                </a:cubicBezTo>
                <a:cubicBezTo>
                  <a:pt x="8922968" y="2876717"/>
                  <a:pt x="8861216" y="2814443"/>
                  <a:pt x="8943528" y="2818298"/>
                </a:cubicBezTo>
                <a:close/>
                <a:moveTo>
                  <a:pt x="7638985" y="2811232"/>
                </a:moveTo>
                <a:cubicBezTo>
                  <a:pt x="7639167" y="2815359"/>
                  <a:pt x="7643172" y="2815543"/>
                  <a:pt x="7643353" y="2819669"/>
                </a:cubicBezTo>
                <a:cubicBezTo>
                  <a:pt x="7647721" y="2828107"/>
                  <a:pt x="7647721" y="2828107"/>
                  <a:pt x="7643899" y="2832050"/>
                </a:cubicBezTo>
                <a:cubicBezTo>
                  <a:pt x="7640078" y="2835995"/>
                  <a:pt x="7627881" y="2831316"/>
                  <a:pt x="7624059" y="2835259"/>
                </a:cubicBezTo>
                <a:cubicBezTo>
                  <a:pt x="7624059" y="2835259"/>
                  <a:pt x="7624059" y="2835259"/>
                  <a:pt x="7619690" y="2826821"/>
                </a:cubicBezTo>
                <a:cubicBezTo>
                  <a:pt x="7619508" y="2822695"/>
                  <a:pt x="7619327" y="2818568"/>
                  <a:pt x="7623150" y="2814624"/>
                </a:cubicBezTo>
                <a:cubicBezTo>
                  <a:pt x="7626970" y="2810680"/>
                  <a:pt x="7634980" y="2811048"/>
                  <a:pt x="7638985" y="2811232"/>
                </a:cubicBezTo>
                <a:close/>
                <a:moveTo>
                  <a:pt x="7656308" y="2786348"/>
                </a:moveTo>
                <a:cubicBezTo>
                  <a:pt x="7662595" y="2786877"/>
                  <a:pt x="7669199" y="2789971"/>
                  <a:pt x="7674579" y="2796888"/>
                </a:cubicBezTo>
                <a:cubicBezTo>
                  <a:pt x="7685600" y="2806741"/>
                  <a:pt x="7684547" y="2822664"/>
                  <a:pt x="7695304" y="2836499"/>
                </a:cubicBezTo>
                <a:cubicBezTo>
                  <a:pt x="7682703" y="2850529"/>
                  <a:pt x="7678590" y="2853881"/>
                  <a:pt x="7659870" y="2842765"/>
                </a:cubicBezTo>
                <a:cubicBezTo>
                  <a:pt x="7659870" y="2842765"/>
                  <a:pt x="7656284" y="2838152"/>
                  <a:pt x="7656284" y="2838152"/>
                </a:cubicBezTo>
                <a:cubicBezTo>
                  <a:pt x="7641677" y="2823688"/>
                  <a:pt x="7635558" y="2798541"/>
                  <a:pt x="7639935" y="2791210"/>
                </a:cubicBezTo>
                <a:cubicBezTo>
                  <a:pt x="7644049" y="2787861"/>
                  <a:pt x="7650019" y="2785821"/>
                  <a:pt x="7656308" y="2786348"/>
                </a:cubicBezTo>
                <a:close/>
                <a:moveTo>
                  <a:pt x="7803558" y="2780066"/>
                </a:moveTo>
                <a:cubicBezTo>
                  <a:pt x="7806607" y="2788303"/>
                  <a:pt x="7806607" y="2788303"/>
                  <a:pt x="7801914" y="2796410"/>
                </a:cubicBezTo>
                <a:cubicBezTo>
                  <a:pt x="7798043" y="2796346"/>
                  <a:pt x="7797633" y="2800432"/>
                  <a:pt x="7794172" y="2796281"/>
                </a:cubicBezTo>
                <a:cubicBezTo>
                  <a:pt x="7785194" y="2808410"/>
                  <a:pt x="7749121" y="2820088"/>
                  <a:pt x="7734047" y="2815741"/>
                </a:cubicBezTo>
                <a:cubicBezTo>
                  <a:pt x="7764845" y="2779417"/>
                  <a:pt x="7786017" y="2800239"/>
                  <a:pt x="7803558" y="2780066"/>
                </a:cubicBezTo>
                <a:close/>
                <a:moveTo>
                  <a:pt x="8792791" y="2776329"/>
                </a:moveTo>
                <a:cubicBezTo>
                  <a:pt x="8792791" y="2776329"/>
                  <a:pt x="8794491" y="2779626"/>
                  <a:pt x="8794491" y="2779626"/>
                </a:cubicBezTo>
                <a:cubicBezTo>
                  <a:pt x="8796113" y="2778618"/>
                  <a:pt x="8796113" y="2778618"/>
                  <a:pt x="8795724" y="2779947"/>
                </a:cubicBezTo>
                <a:cubicBezTo>
                  <a:pt x="8795339" y="2781275"/>
                  <a:pt x="8794565" y="2783931"/>
                  <a:pt x="8794639" y="2788236"/>
                </a:cubicBezTo>
                <a:cubicBezTo>
                  <a:pt x="8793091" y="2793551"/>
                  <a:pt x="8794790" y="2796848"/>
                  <a:pt x="8789846" y="2795569"/>
                </a:cubicBezTo>
                <a:cubicBezTo>
                  <a:pt x="8784902" y="2794290"/>
                  <a:pt x="8784902" y="2794290"/>
                  <a:pt x="8779808" y="2784401"/>
                </a:cubicBezTo>
                <a:cubicBezTo>
                  <a:pt x="8784752" y="2785679"/>
                  <a:pt x="8784752" y="2785679"/>
                  <a:pt x="8786299" y="2780365"/>
                </a:cubicBezTo>
                <a:cubicBezTo>
                  <a:pt x="8786299" y="2780365"/>
                  <a:pt x="8786299" y="2780365"/>
                  <a:pt x="8784601" y="2777069"/>
                </a:cubicBezTo>
                <a:cubicBezTo>
                  <a:pt x="8787848" y="2775051"/>
                  <a:pt x="8789546" y="2778347"/>
                  <a:pt x="8792791" y="2776329"/>
                </a:cubicBezTo>
                <a:close/>
                <a:moveTo>
                  <a:pt x="7572297" y="2776197"/>
                </a:moveTo>
                <a:cubicBezTo>
                  <a:pt x="7576077" y="2778269"/>
                  <a:pt x="7577866" y="2780309"/>
                  <a:pt x="7578161" y="2782325"/>
                </a:cubicBezTo>
                <a:cubicBezTo>
                  <a:pt x="7578456" y="2784340"/>
                  <a:pt x="7577260" y="2786330"/>
                  <a:pt x="7575066" y="2788304"/>
                </a:cubicBezTo>
                <a:cubicBezTo>
                  <a:pt x="7575066" y="2788304"/>
                  <a:pt x="7570682" y="2792250"/>
                  <a:pt x="7566295" y="2796197"/>
                </a:cubicBezTo>
                <a:cubicBezTo>
                  <a:pt x="7561910" y="2800144"/>
                  <a:pt x="7561506" y="2804157"/>
                  <a:pt x="7561506" y="2804157"/>
                </a:cubicBezTo>
                <a:cubicBezTo>
                  <a:pt x="7557122" y="2808104"/>
                  <a:pt x="7553138" y="2808037"/>
                  <a:pt x="7549561" y="2803957"/>
                </a:cubicBezTo>
                <a:cubicBezTo>
                  <a:pt x="7549561" y="2803957"/>
                  <a:pt x="7554350" y="2795997"/>
                  <a:pt x="7554350" y="2795997"/>
                </a:cubicBezTo>
                <a:cubicBezTo>
                  <a:pt x="7563121" y="2788103"/>
                  <a:pt x="7567506" y="2784157"/>
                  <a:pt x="7572297" y="2776197"/>
                </a:cubicBezTo>
                <a:close/>
                <a:moveTo>
                  <a:pt x="7668962" y="2760684"/>
                </a:moveTo>
                <a:cubicBezTo>
                  <a:pt x="7674241" y="2761972"/>
                  <a:pt x="7677805" y="2768895"/>
                  <a:pt x="7683084" y="2770183"/>
                </a:cubicBezTo>
                <a:cubicBezTo>
                  <a:pt x="7679588" y="2772356"/>
                  <a:pt x="7677876" y="2777990"/>
                  <a:pt x="7674379" y="2780163"/>
                </a:cubicBezTo>
                <a:cubicBezTo>
                  <a:pt x="7663823" y="2777587"/>
                  <a:pt x="7665465" y="2762857"/>
                  <a:pt x="7668962" y="2760684"/>
                </a:cubicBezTo>
                <a:close/>
                <a:moveTo>
                  <a:pt x="8298447" y="2757266"/>
                </a:moveTo>
                <a:cubicBezTo>
                  <a:pt x="8299261" y="2762540"/>
                  <a:pt x="8299261" y="2762540"/>
                  <a:pt x="8304394" y="2761083"/>
                </a:cubicBezTo>
                <a:cubicBezTo>
                  <a:pt x="8304394" y="2761083"/>
                  <a:pt x="8304394" y="2761083"/>
                  <a:pt x="8306553" y="2757719"/>
                </a:cubicBezTo>
                <a:cubicBezTo>
                  <a:pt x="8309528" y="2759628"/>
                  <a:pt x="8307369" y="2762993"/>
                  <a:pt x="8310343" y="2764901"/>
                </a:cubicBezTo>
                <a:cubicBezTo>
                  <a:pt x="8310343" y="2764901"/>
                  <a:pt x="8308184" y="2768266"/>
                  <a:pt x="8308184" y="2768266"/>
                </a:cubicBezTo>
                <a:cubicBezTo>
                  <a:pt x="8309671" y="2769219"/>
                  <a:pt x="8309671" y="2769219"/>
                  <a:pt x="8308387" y="2769583"/>
                </a:cubicBezTo>
                <a:cubicBezTo>
                  <a:pt x="8307103" y="2769948"/>
                  <a:pt x="8304538" y="2770676"/>
                  <a:pt x="8300892" y="2773085"/>
                </a:cubicBezTo>
                <a:cubicBezTo>
                  <a:pt x="8295758" y="2774540"/>
                  <a:pt x="8293599" y="2777904"/>
                  <a:pt x="8292784" y="2772632"/>
                </a:cubicBezTo>
                <a:cubicBezTo>
                  <a:pt x="8291970" y="2767359"/>
                  <a:pt x="8291970" y="2767359"/>
                  <a:pt x="8298447" y="2757266"/>
                </a:cubicBezTo>
                <a:close/>
                <a:moveTo>
                  <a:pt x="7552363" y="2743702"/>
                </a:moveTo>
                <a:cubicBezTo>
                  <a:pt x="7555660" y="2747933"/>
                  <a:pt x="7556079" y="2743764"/>
                  <a:pt x="7559797" y="2743826"/>
                </a:cubicBezTo>
                <a:cubicBezTo>
                  <a:pt x="7555660" y="2747933"/>
                  <a:pt x="7554402" y="2760443"/>
                  <a:pt x="7549846" y="2768720"/>
                </a:cubicBezTo>
                <a:cubicBezTo>
                  <a:pt x="7546130" y="2768657"/>
                  <a:pt x="7541995" y="2772765"/>
                  <a:pt x="7538279" y="2772704"/>
                </a:cubicBezTo>
                <a:cubicBezTo>
                  <a:pt x="7538698" y="2768533"/>
                  <a:pt x="7535820" y="2760132"/>
                  <a:pt x="7539537" y="2760194"/>
                </a:cubicBezTo>
                <a:cubicBezTo>
                  <a:pt x="7539955" y="2756025"/>
                  <a:pt x="7547388" y="2756147"/>
                  <a:pt x="7547388" y="2756147"/>
                </a:cubicBezTo>
                <a:cubicBezTo>
                  <a:pt x="7547809" y="2751979"/>
                  <a:pt x="7548228" y="2747809"/>
                  <a:pt x="7552363" y="2743702"/>
                </a:cubicBezTo>
                <a:close/>
                <a:moveTo>
                  <a:pt x="7736652" y="2738581"/>
                </a:moveTo>
                <a:cubicBezTo>
                  <a:pt x="7739985" y="2740396"/>
                  <a:pt x="7743053" y="2745297"/>
                  <a:pt x="7745033" y="2754932"/>
                </a:cubicBezTo>
                <a:cubicBezTo>
                  <a:pt x="7732021" y="2762903"/>
                  <a:pt x="7724855" y="2763677"/>
                  <a:pt x="7721591" y="2761157"/>
                </a:cubicBezTo>
                <a:cubicBezTo>
                  <a:pt x="7714247" y="2755486"/>
                  <a:pt x="7726651" y="2733140"/>
                  <a:pt x="7736652" y="2738581"/>
                </a:cubicBezTo>
                <a:close/>
                <a:moveTo>
                  <a:pt x="7684677" y="2702240"/>
                </a:moveTo>
                <a:cubicBezTo>
                  <a:pt x="7684677" y="2702240"/>
                  <a:pt x="7686623" y="2704491"/>
                  <a:pt x="7688297" y="2707414"/>
                </a:cubicBezTo>
                <a:cubicBezTo>
                  <a:pt x="7689969" y="2710339"/>
                  <a:pt x="7691369" y="2713934"/>
                  <a:pt x="7690274" y="2716623"/>
                </a:cubicBezTo>
                <a:cubicBezTo>
                  <a:pt x="7689480" y="2725600"/>
                  <a:pt x="7674511" y="2720163"/>
                  <a:pt x="7670921" y="2721948"/>
                </a:cubicBezTo>
                <a:cubicBezTo>
                  <a:pt x="7665930" y="2720135"/>
                  <a:pt x="7660940" y="2718324"/>
                  <a:pt x="7663132" y="2712944"/>
                </a:cubicBezTo>
                <a:cubicBezTo>
                  <a:pt x="7665324" y="2707564"/>
                  <a:pt x="7663925" y="2703969"/>
                  <a:pt x="7672505" y="2703996"/>
                </a:cubicBezTo>
                <a:cubicBezTo>
                  <a:pt x="7676096" y="2702212"/>
                  <a:pt x="7681087" y="2704024"/>
                  <a:pt x="7684677" y="2702240"/>
                </a:cubicBezTo>
                <a:close/>
                <a:moveTo>
                  <a:pt x="8119801" y="2695251"/>
                </a:moveTo>
                <a:cubicBezTo>
                  <a:pt x="8130114" y="2694373"/>
                  <a:pt x="8140361" y="2695247"/>
                  <a:pt x="8149715" y="2698230"/>
                </a:cubicBezTo>
                <a:cubicBezTo>
                  <a:pt x="8162185" y="2702203"/>
                  <a:pt x="8173071" y="2709930"/>
                  <a:pt x="8180406" y="2722243"/>
                </a:cubicBezTo>
                <a:cubicBezTo>
                  <a:pt x="8176114" y="2756073"/>
                  <a:pt x="8113447" y="2776571"/>
                  <a:pt x="8074938" y="2764508"/>
                </a:cubicBezTo>
                <a:cubicBezTo>
                  <a:pt x="8062100" y="2760491"/>
                  <a:pt x="8051947" y="2752853"/>
                  <a:pt x="8047538" y="2740886"/>
                </a:cubicBezTo>
                <a:cubicBezTo>
                  <a:pt x="8057329" y="2716290"/>
                  <a:pt x="8088862" y="2697884"/>
                  <a:pt x="8119801" y="2695251"/>
                </a:cubicBezTo>
                <a:close/>
                <a:moveTo>
                  <a:pt x="8261956" y="2693354"/>
                </a:moveTo>
                <a:cubicBezTo>
                  <a:pt x="8269444" y="2722376"/>
                  <a:pt x="8235856" y="2727215"/>
                  <a:pt x="8226282" y="2715425"/>
                </a:cubicBezTo>
                <a:cubicBezTo>
                  <a:pt x="8225973" y="2695245"/>
                  <a:pt x="8249292" y="2684360"/>
                  <a:pt x="8261956" y="2693354"/>
                </a:cubicBezTo>
                <a:close/>
                <a:moveTo>
                  <a:pt x="8322441" y="2678569"/>
                </a:moveTo>
                <a:cubicBezTo>
                  <a:pt x="8347249" y="2678762"/>
                  <a:pt x="8367030" y="2687240"/>
                  <a:pt x="8384049" y="2681963"/>
                </a:cubicBezTo>
                <a:cubicBezTo>
                  <a:pt x="8384049" y="2681963"/>
                  <a:pt x="8384049" y="2681963"/>
                  <a:pt x="8392088" y="2690410"/>
                </a:cubicBezTo>
                <a:cubicBezTo>
                  <a:pt x="8395930" y="2690585"/>
                  <a:pt x="8395930" y="2690585"/>
                  <a:pt x="8395930" y="2690585"/>
                </a:cubicBezTo>
                <a:cubicBezTo>
                  <a:pt x="8399771" y="2690763"/>
                  <a:pt x="8400128" y="2698854"/>
                  <a:pt x="8400128" y="2698854"/>
                </a:cubicBezTo>
                <a:cubicBezTo>
                  <a:pt x="8396645" y="2706770"/>
                  <a:pt x="8384942" y="2702196"/>
                  <a:pt x="8377259" y="2701843"/>
                </a:cubicBezTo>
                <a:cubicBezTo>
                  <a:pt x="8373776" y="2709760"/>
                  <a:pt x="8361537" y="2693046"/>
                  <a:pt x="8358053" y="2700962"/>
                </a:cubicBezTo>
                <a:cubicBezTo>
                  <a:pt x="8341973" y="2684072"/>
                  <a:pt x="8323658" y="2703421"/>
                  <a:pt x="8295877" y="2681957"/>
                </a:cubicBezTo>
                <a:cubicBezTo>
                  <a:pt x="8305345" y="2679363"/>
                  <a:pt x="8314173" y="2678506"/>
                  <a:pt x="8322441" y="2678569"/>
                </a:cubicBezTo>
                <a:close/>
                <a:moveTo>
                  <a:pt x="7974121" y="2658658"/>
                </a:moveTo>
                <a:cubicBezTo>
                  <a:pt x="7973720" y="2662655"/>
                  <a:pt x="7973318" y="2666652"/>
                  <a:pt x="7977195" y="2666718"/>
                </a:cubicBezTo>
                <a:cubicBezTo>
                  <a:pt x="7968635" y="2674583"/>
                  <a:pt x="7964757" y="2674518"/>
                  <a:pt x="7960477" y="2678451"/>
                </a:cubicBezTo>
                <a:cubicBezTo>
                  <a:pt x="7964354" y="2678517"/>
                  <a:pt x="7960075" y="2682448"/>
                  <a:pt x="7960075" y="2682448"/>
                </a:cubicBezTo>
                <a:cubicBezTo>
                  <a:pt x="7960075" y="2682448"/>
                  <a:pt x="7960075" y="2682448"/>
                  <a:pt x="7967026" y="2690574"/>
                </a:cubicBezTo>
                <a:cubicBezTo>
                  <a:pt x="7967026" y="2690574"/>
                  <a:pt x="7980528" y="2710820"/>
                  <a:pt x="7963005" y="2730549"/>
                </a:cubicBezTo>
                <a:cubicBezTo>
                  <a:pt x="7959529" y="2726486"/>
                  <a:pt x="7933849" y="2750083"/>
                  <a:pt x="7919140" y="2741828"/>
                </a:cubicBezTo>
                <a:cubicBezTo>
                  <a:pt x="7911785" y="2737701"/>
                  <a:pt x="7908311" y="2733639"/>
                  <a:pt x="7900956" y="2729512"/>
                </a:cubicBezTo>
                <a:cubicBezTo>
                  <a:pt x="7902163" y="2717519"/>
                  <a:pt x="7891735" y="2705331"/>
                  <a:pt x="7909660" y="2681605"/>
                </a:cubicBezTo>
                <a:lnTo>
                  <a:pt x="7915839" y="2677511"/>
                </a:lnTo>
                <a:lnTo>
                  <a:pt x="7911323" y="2676287"/>
                </a:lnTo>
                <a:cubicBezTo>
                  <a:pt x="7903440" y="2671979"/>
                  <a:pt x="7899586" y="2671802"/>
                  <a:pt x="7892054" y="2675402"/>
                </a:cubicBezTo>
                <a:cubicBezTo>
                  <a:pt x="7892054" y="2675402"/>
                  <a:pt x="7892054" y="2675402"/>
                  <a:pt x="7883994" y="2667141"/>
                </a:cubicBezTo>
                <a:lnTo>
                  <a:pt x="7883820" y="2663188"/>
                </a:lnTo>
                <a:cubicBezTo>
                  <a:pt x="7884697" y="2661254"/>
                  <a:pt x="7887786" y="2660409"/>
                  <a:pt x="7891985" y="2660233"/>
                </a:cubicBezTo>
                <a:cubicBezTo>
                  <a:pt x="7904582" y="2659700"/>
                  <a:pt x="7927182" y="2665177"/>
                  <a:pt x="7930072" y="2665309"/>
                </a:cubicBezTo>
                <a:cubicBezTo>
                  <a:pt x="7930072" y="2665309"/>
                  <a:pt x="7933926" y="2665487"/>
                  <a:pt x="7937780" y="2665663"/>
                </a:cubicBezTo>
                <a:lnTo>
                  <a:pt x="7944086" y="2672128"/>
                </a:lnTo>
                <a:lnTo>
                  <a:pt x="7949228" y="2673821"/>
                </a:lnTo>
                <a:cubicBezTo>
                  <a:pt x="7951619" y="2674799"/>
                  <a:pt x="7953023" y="2675323"/>
                  <a:pt x="7953123" y="2674323"/>
                </a:cubicBezTo>
                <a:cubicBezTo>
                  <a:pt x="7957403" y="2670391"/>
                  <a:pt x="7957403" y="2670391"/>
                  <a:pt x="7957805" y="2666393"/>
                </a:cubicBezTo>
                <a:cubicBezTo>
                  <a:pt x="7961684" y="2666459"/>
                  <a:pt x="7969841" y="2662590"/>
                  <a:pt x="7974121" y="2658658"/>
                </a:cubicBezTo>
                <a:close/>
                <a:moveTo>
                  <a:pt x="8070976" y="2652622"/>
                </a:moveTo>
                <a:cubicBezTo>
                  <a:pt x="8073106" y="2652763"/>
                  <a:pt x="8076022" y="2653411"/>
                  <a:pt x="8079167" y="2655428"/>
                </a:cubicBezTo>
                <a:cubicBezTo>
                  <a:pt x="8093057" y="2654546"/>
                  <a:pt x="8095814" y="2671011"/>
                  <a:pt x="8095814" y="2671011"/>
                </a:cubicBezTo>
                <a:cubicBezTo>
                  <a:pt x="8095814" y="2671011"/>
                  <a:pt x="8095814" y="2671011"/>
                  <a:pt x="8098041" y="2667541"/>
                </a:cubicBezTo>
                <a:cubicBezTo>
                  <a:pt x="8093588" y="2674480"/>
                  <a:pt x="8092280" y="2683438"/>
                  <a:pt x="8087827" y="2690376"/>
                </a:cubicBezTo>
                <a:cubicBezTo>
                  <a:pt x="8051141" y="2706019"/>
                  <a:pt x="8051530" y="2691573"/>
                  <a:pt x="8045627" y="2673090"/>
                </a:cubicBezTo>
                <a:cubicBezTo>
                  <a:pt x="8053226" y="2668170"/>
                  <a:pt x="8056759" y="2655744"/>
                  <a:pt x="8067504" y="2652842"/>
                </a:cubicBezTo>
                <a:cubicBezTo>
                  <a:pt x="8067504" y="2652842"/>
                  <a:pt x="8068847" y="2652480"/>
                  <a:pt x="8070976" y="2652622"/>
                </a:cubicBezTo>
                <a:close/>
                <a:moveTo>
                  <a:pt x="8158181" y="2623217"/>
                </a:moveTo>
                <a:cubicBezTo>
                  <a:pt x="8166762" y="2623246"/>
                  <a:pt x="8176741" y="2626869"/>
                  <a:pt x="8186722" y="2630491"/>
                </a:cubicBezTo>
                <a:cubicBezTo>
                  <a:pt x="8185744" y="2661014"/>
                  <a:pt x="8139433" y="2641112"/>
                  <a:pt x="8158181" y="2623217"/>
                </a:cubicBezTo>
                <a:close/>
                <a:moveTo>
                  <a:pt x="7925865" y="2596852"/>
                </a:moveTo>
                <a:cubicBezTo>
                  <a:pt x="7935707" y="2596302"/>
                  <a:pt x="7942886" y="2598806"/>
                  <a:pt x="7948349" y="2611869"/>
                </a:cubicBezTo>
                <a:cubicBezTo>
                  <a:pt x="7938899" y="2625570"/>
                  <a:pt x="7912036" y="2624166"/>
                  <a:pt x="7887583" y="2625728"/>
                </a:cubicBezTo>
                <a:cubicBezTo>
                  <a:pt x="7888695" y="2614430"/>
                  <a:pt x="7889253" y="2608780"/>
                  <a:pt x="7887402" y="2600166"/>
                </a:cubicBezTo>
                <a:cubicBezTo>
                  <a:pt x="7903519" y="2601008"/>
                  <a:pt x="7916024" y="2597403"/>
                  <a:pt x="7925865" y="2596852"/>
                </a:cubicBezTo>
                <a:close/>
                <a:moveTo>
                  <a:pt x="7491395" y="2568230"/>
                </a:moveTo>
                <a:cubicBezTo>
                  <a:pt x="7493688" y="2569730"/>
                  <a:pt x="7496321" y="2572698"/>
                  <a:pt x="7500027" y="2574709"/>
                </a:cubicBezTo>
                <a:lnTo>
                  <a:pt x="7487146" y="2586189"/>
                </a:lnTo>
                <a:cubicBezTo>
                  <a:pt x="7483636" y="2582232"/>
                  <a:pt x="7480516" y="2574383"/>
                  <a:pt x="7484810" y="2570557"/>
                </a:cubicBezTo>
                <a:cubicBezTo>
                  <a:pt x="7487153" y="2566697"/>
                  <a:pt x="7489104" y="2566729"/>
                  <a:pt x="7491395" y="2568230"/>
                </a:cubicBezTo>
                <a:close/>
                <a:moveTo>
                  <a:pt x="7446755" y="2566510"/>
                </a:moveTo>
                <a:cubicBezTo>
                  <a:pt x="7452107" y="2570545"/>
                  <a:pt x="7456403" y="2575552"/>
                  <a:pt x="7457775" y="2581002"/>
                </a:cubicBezTo>
                <a:cubicBezTo>
                  <a:pt x="7459147" y="2586452"/>
                  <a:pt x="7457594" y="2592346"/>
                  <a:pt x="7451249" y="2598161"/>
                </a:cubicBezTo>
                <a:cubicBezTo>
                  <a:pt x="7447021" y="2602038"/>
                  <a:pt x="7442792" y="2605915"/>
                  <a:pt x="7443189" y="2601973"/>
                </a:cubicBezTo>
                <a:cubicBezTo>
                  <a:pt x="7439355" y="2601910"/>
                  <a:pt x="7439753" y="2597969"/>
                  <a:pt x="7436316" y="2593964"/>
                </a:cubicBezTo>
                <a:cubicBezTo>
                  <a:pt x="7433276" y="2586019"/>
                  <a:pt x="7434464" y="2574197"/>
                  <a:pt x="7438695" y="2570321"/>
                </a:cubicBezTo>
                <a:cubicBezTo>
                  <a:pt x="7442922" y="2566445"/>
                  <a:pt x="7446755" y="2566510"/>
                  <a:pt x="7446755" y="2566510"/>
                </a:cubicBezTo>
                <a:close/>
                <a:moveTo>
                  <a:pt x="8120853" y="2565697"/>
                </a:moveTo>
                <a:lnTo>
                  <a:pt x="8117560" y="2565890"/>
                </a:lnTo>
                <a:lnTo>
                  <a:pt x="8118039" y="2566534"/>
                </a:lnTo>
                <a:close/>
                <a:moveTo>
                  <a:pt x="7654810" y="2541768"/>
                </a:moveTo>
                <a:cubicBezTo>
                  <a:pt x="7684932" y="2544427"/>
                  <a:pt x="7686506" y="2581092"/>
                  <a:pt x="7693831" y="2606089"/>
                </a:cubicBezTo>
                <a:cubicBezTo>
                  <a:pt x="7715966" y="2587751"/>
                  <a:pt x="7744513" y="2553746"/>
                  <a:pt x="7763797" y="2575741"/>
                </a:cubicBezTo>
                <a:cubicBezTo>
                  <a:pt x="7762267" y="2608072"/>
                  <a:pt x="7722630" y="2616748"/>
                  <a:pt x="7699172" y="2643084"/>
                </a:cubicBezTo>
                <a:cubicBezTo>
                  <a:pt x="7694362" y="2654835"/>
                  <a:pt x="7700513" y="2665271"/>
                  <a:pt x="7692963" y="2677349"/>
                </a:cubicBezTo>
                <a:lnTo>
                  <a:pt x="7687797" y="2682400"/>
                </a:lnTo>
                <a:lnTo>
                  <a:pt x="7688658" y="2701943"/>
                </a:lnTo>
                <a:cubicBezTo>
                  <a:pt x="7681129" y="2705595"/>
                  <a:pt x="7669034" y="2693047"/>
                  <a:pt x="7661149" y="2688688"/>
                </a:cubicBezTo>
                <a:cubicBezTo>
                  <a:pt x="7664827" y="2684859"/>
                  <a:pt x="7668503" y="2681030"/>
                  <a:pt x="7664649" y="2680853"/>
                </a:cubicBezTo>
                <a:lnTo>
                  <a:pt x="7673435" y="2676196"/>
                </a:lnTo>
                <a:lnTo>
                  <a:pt x="7669368" y="2667504"/>
                </a:lnTo>
                <a:lnTo>
                  <a:pt x="7665543" y="2671934"/>
                </a:lnTo>
                <a:cubicBezTo>
                  <a:pt x="7655566" y="2679899"/>
                  <a:pt x="7644499" y="2686805"/>
                  <a:pt x="7632745" y="2693021"/>
                </a:cubicBezTo>
                <a:lnTo>
                  <a:pt x="7612493" y="2702315"/>
                </a:lnTo>
                <a:lnTo>
                  <a:pt x="7621483" y="2706703"/>
                </a:lnTo>
                <a:cubicBezTo>
                  <a:pt x="7637560" y="2718596"/>
                  <a:pt x="7637623" y="2732158"/>
                  <a:pt x="7641572" y="2733104"/>
                </a:cubicBezTo>
                <a:cubicBezTo>
                  <a:pt x="7638982" y="2741514"/>
                  <a:pt x="7635054" y="2745088"/>
                  <a:pt x="7629584" y="2746788"/>
                </a:cubicBezTo>
                <a:lnTo>
                  <a:pt x="7614570" y="2748511"/>
                </a:lnTo>
                <a:lnTo>
                  <a:pt x="7598852" y="2763258"/>
                </a:lnTo>
                <a:cubicBezTo>
                  <a:pt x="7592898" y="2765183"/>
                  <a:pt x="7587353" y="2763066"/>
                  <a:pt x="7582214" y="2756907"/>
                </a:cubicBezTo>
                <a:cubicBezTo>
                  <a:pt x="7582621" y="2752865"/>
                  <a:pt x="7587673" y="2740806"/>
                  <a:pt x="7583839" y="2740741"/>
                </a:cubicBezTo>
                <a:lnTo>
                  <a:pt x="7588856" y="2736725"/>
                </a:lnTo>
                <a:lnTo>
                  <a:pt x="7588348" y="2730702"/>
                </a:lnTo>
                <a:cubicBezTo>
                  <a:pt x="7587268" y="2728186"/>
                  <a:pt x="7585559" y="2725707"/>
                  <a:pt x="7583903" y="2723053"/>
                </a:cubicBezTo>
                <a:lnTo>
                  <a:pt x="7580566" y="2716010"/>
                </a:lnTo>
                <a:lnTo>
                  <a:pt x="7519294" y="2740284"/>
                </a:lnTo>
                <a:cubicBezTo>
                  <a:pt x="7518202" y="2726088"/>
                  <a:pt x="7508088" y="2720060"/>
                  <a:pt x="7510637" y="2697503"/>
                </a:cubicBezTo>
                <a:cubicBezTo>
                  <a:pt x="7545351" y="2688852"/>
                  <a:pt x="7577852" y="2675875"/>
                  <a:pt x="7608931" y="2663554"/>
                </a:cubicBezTo>
                <a:lnTo>
                  <a:pt x="7659592" y="2646614"/>
                </a:lnTo>
                <a:lnTo>
                  <a:pt x="7653193" y="2632938"/>
                </a:lnTo>
                <a:cubicBezTo>
                  <a:pt x="7647855" y="2614204"/>
                  <a:pt x="7646023" y="2595780"/>
                  <a:pt x="7647502" y="2577649"/>
                </a:cubicBezTo>
                <a:cubicBezTo>
                  <a:pt x="7648487" y="2565560"/>
                  <a:pt x="7650942" y="2553601"/>
                  <a:pt x="7654810" y="2541768"/>
                </a:cubicBezTo>
                <a:close/>
                <a:moveTo>
                  <a:pt x="8798906" y="2537919"/>
                </a:moveTo>
                <a:cubicBezTo>
                  <a:pt x="8802975" y="2548381"/>
                  <a:pt x="8797825" y="2567581"/>
                  <a:pt x="8787248" y="2572835"/>
                </a:cubicBezTo>
                <a:cubicBezTo>
                  <a:pt x="8773960" y="2571116"/>
                  <a:pt x="8774770" y="2562391"/>
                  <a:pt x="8766362" y="2562408"/>
                </a:cubicBezTo>
                <a:cubicBezTo>
                  <a:pt x="8771512" y="2543204"/>
                  <a:pt x="8782089" y="2537952"/>
                  <a:pt x="8798906" y="2537919"/>
                </a:cubicBezTo>
                <a:close/>
                <a:moveTo>
                  <a:pt x="7513744" y="2532263"/>
                </a:moveTo>
                <a:cubicBezTo>
                  <a:pt x="7519509" y="2531854"/>
                  <a:pt x="7527025" y="2532991"/>
                  <a:pt x="7534035" y="2539181"/>
                </a:cubicBezTo>
                <a:cubicBezTo>
                  <a:pt x="7535736" y="2541233"/>
                  <a:pt x="7538186" y="2545323"/>
                  <a:pt x="7539735" y="2548891"/>
                </a:cubicBezTo>
                <a:cubicBezTo>
                  <a:pt x="7541284" y="2552459"/>
                  <a:pt x="7541932" y="2555507"/>
                  <a:pt x="7540027" y="2555475"/>
                </a:cubicBezTo>
                <a:cubicBezTo>
                  <a:pt x="7535811" y="2559452"/>
                  <a:pt x="7539620" y="2559516"/>
                  <a:pt x="7539214" y="2563557"/>
                </a:cubicBezTo>
                <a:cubicBezTo>
                  <a:pt x="7526566" y="2575491"/>
                  <a:pt x="7514733" y="2579341"/>
                  <a:pt x="7504117" y="2571067"/>
                </a:cubicBezTo>
                <a:cubicBezTo>
                  <a:pt x="7497310" y="2562856"/>
                  <a:pt x="7487101" y="2550542"/>
                  <a:pt x="7495940" y="2538544"/>
                </a:cubicBezTo>
                <a:cubicBezTo>
                  <a:pt x="7499750" y="2538607"/>
                  <a:pt x="7500157" y="2534567"/>
                  <a:pt x="7503965" y="2534630"/>
                </a:cubicBezTo>
                <a:cubicBezTo>
                  <a:pt x="7503965" y="2534630"/>
                  <a:pt x="7507978" y="2532673"/>
                  <a:pt x="7513744" y="2532263"/>
                </a:cubicBezTo>
                <a:close/>
                <a:moveTo>
                  <a:pt x="8070551" y="2512446"/>
                </a:moveTo>
                <a:cubicBezTo>
                  <a:pt x="8074415" y="2512220"/>
                  <a:pt x="8078276" y="2511992"/>
                  <a:pt x="8082698" y="2515747"/>
                </a:cubicBezTo>
                <a:cubicBezTo>
                  <a:pt x="8087118" y="2519501"/>
                  <a:pt x="8083256" y="2519728"/>
                  <a:pt x="8087118" y="2519501"/>
                </a:cubicBezTo>
                <a:cubicBezTo>
                  <a:pt x="8091538" y="2523257"/>
                  <a:pt x="8090980" y="2519274"/>
                  <a:pt x="8090980" y="2519274"/>
                </a:cubicBezTo>
                <a:cubicBezTo>
                  <a:pt x="8090980" y="2519274"/>
                  <a:pt x="8091538" y="2523257"/>
                  <a:pt x="8091538" y="2523257"/>
                </a:cubicBezTo>
                <a:cubicBezTo>
                  <a:pt x="8091538" y="2523257"/>
                  <a:pt x="8091538" y="2523257"/>
                  <a:pt x="8100380" y="2530767"/>
                </a:cubicBezTo>
                <a:cubicBezTo>
                  <a:pt x="8113083" y="2538050"/>
                  <a:pt x="8116947" y="2537823"/>
                  <a:pt x="8125229" y="2541352"/>
                </a:cubicBezTo>
                <a:cubicBezTo>
                  <a:pt x="8134071" y="2548861"/>
                  <a:pt x="8134630" y="2552843"/>
                  <a:pt x="8144029" y="2564336"/>
                </a:cubicBezTo>
                <a:cubicBezTo>
                  <a:pt x="8141283" y="2572526"/>
                  <a:pt x="8141283" y="2572526"/>
                  <a:pt x="8137418" y="2572753"/>
                </a:cubicBezTo>
                <a:cubicBezTo>
                  <a:pt x="8141283" y="2572526"/>
                  <a:pt x="8141840" y="2576508"/>
                  <a:pt x="8146262" y="2580263"/>
                </a:cubicBezTo>
                <a:cubicBezTo>
                  <a:pt x="8167248" y="2591075"/>
                  <a:pt x="8162313" y="2611438"/>
                  <a:pt x="8149652" y="2632254"/>
                </a:cubicBezTo>
                <a:cubicBezTo>
                  <a:pt x="8145232" y="2628499"/>
                  <a:pt x="8139180" y="2640898"/>
                  <a:pt x="8132013" y="2645335"/>
                </a:cubicBezTo>
                <a:cubicBezTo>
                  <a:pt x="8120426" y="2646015"/>
                  <a:pt x="8112700" y="2646469"/>
                  <a:pt x="8103859" y="2638959"/>
                </a:cubicBezTo>
                <a:lnTo>
                  <a:pt x="8094792" y="2624869"/>
                </a:lnTo>
                <a:lnTo>
                  <a:pt x="8086846" y="2631025"/>
                </a:lnTo>
                <a:cubicBezTo>
                  <a:pt x="8063070" y="2640473"/>
                  <a:pt x="8035268" y="2642395"/>
                  <a:pt x="8025899" y="2601793"/>
                </a:cubicBezTo>
                <a:cubicBezTo>
                  <a:pt x="8021872" y="2594269"/>
                  <a:pt x="8025009" y="2596281"/>
                  <a:pt x="8024118" y="2590769"/>
                </a:cubicBezTo>
                <a:cubicBezTo>
                  <a:pt x="8023228" y="2585257"/>
                  <a:pt x="8019201" y="2577731"/>
                  <a:pt x="8016066" y="2575718"/>
                </a:cubicBezTo>
                <a:cubicBezTo>
                  <a:pt x="8034459" y="2567758"/>
                  <a:pt x="8029543" y="2554718"/>
                  <a:pt x="8058701" y="2543783"/>
                </a:cubicBezTo>
                <a:cubicBezTo>
                  <a:pt x="8067896" y="2539802"/>
                  <a:pt x="8075886" y="2538135"/>
                  <a:pt x="8082787" y="2538163"/>
                </a:cubicBezTo>
                <a:lnTo>
                  <a:pt x="8087805" y="2539463"/>
                </a:lnTo>
                <a:lnTo>
                  <a:pt x="8086320" y="2538117"/>
                </a:lnTo>
                <a:cubicBezTo>
                  <a:pt x="8076647" y="2528147"/>
                  <a:pt x="8069457" y="2518532"/>
                  <a:pt x="8070551" y="2512446"/>
                </a:cubicBezTo>
                <a:close/>
                <a:moveTo>
                  <a:pt x="8599181" y="2511488"/>
                </a:moveTo>
                <a:cubicBezTo>
                  <a:pt x="8593714" y="2525445"/>
                  <a:pt x="8610609" y="2528691"/>
                  <a:pt x="8596695" y="2541024"/>
                </a:cubicBezTo>
                <a:cubicBezTo>
                  <a:pt x="8588993" y="2543294"/>
                  <a:pt x="8580544" y="2541673"/>
                  <a:pt x="8570606" y="2532258"/>
                </a:cubicBezTo>
                <a:cubicBezTo>
                  <a:pt x="8574582" y="2510514"/>
                  <a:pt x="8586881" y="2511001"/>
                  <a:pt x="8599181" y="2511488"/>
                </a:cubicBezTo>
                <a:close/>
                <a:moveTo>
                  <a:pt x="8299911" y="2485766"/>
                </a:moveTo>
                <a:cubicBezTo>
                  <a:pt x="8325281" y="2500356"/>
                  <a:pt x="8334223" y="2564157"/>
                  <a:pt x="8324331" y="2576798"/>
                </a:cubicBezTo>
                <a:cubicBezTo>
                  <a:pt x="8311086" y="2565516"/>
                  <a:pt x="8312709" y="2549339"/>
                  <a:pt x="8298905" y="2534069"/>
                </a:cubicBezTo>
                <a:cubicBezTo>
                  <a:pt x="8304940" y="2521654"/>
                  <a:pt x="8290579" y="2502394"/>
                  <a:pt x="8299911" y="2485766"/>
                </a:cubicBezTo>
                <a:close/>
                <a:moveTo>
                  <a:pt x="8035055" y="2475700"/>
                </a:moveTo>
                <a:cubicBezTo>
                  <a:pt x="8041371" y="2476230"/>
                  <a:pt x="8046349" y="2477904"/>
                  <a:pt x="8050021" y="2480897"/>
                </a:cubicBezTo>
                <a:cubicBezTo>
                  <a:pt x="8057367" y="2486888"/>
                  <a:pt x="8059489" y="2498159"/>
                  <a:pt x="8056657" y="2516120"/>
                </a:cubicBezTo>
                <a:cubicBezTo>
                  <a:pt x="8020548" y="2522452"/>
                  <a:pt x="8020548" y="2522452"/>
                  <a:pt x="7992225" y="2504133"/>
                </a:cubicBezTo>
                <a:cubicBezTo>
                  <a:pt x="8004266" y="2502022"/>
                  <a:pt x="8002139" y="2490753"/>
                  <a:pt x="8012053" y="2477370"/>
                </a:cubicBezTo>
                <a:cubicBezTo>
                  <a:pt x="8021082" y="2475785"/>
                  <a:pt x="8028738" y="2475171"/>
                  <a:pt x="8035055" y="2475700"/>
                </a:cubicBezTo>
                <a:close/>
                <a:moveTo>
                  <a:pt x="7790487" y="2473548"/>
                </a:moveTo>
                <a:cubicBezTo>
                  <a:pt x="7808153" y="2496559"/>
                  <a:pt x="7777631" y="2514032"/>
                  <a:pt x="7764179" y="2507240"/>
                </a:cubicBezTo>
                <a:cubicBezTo>
                  <a:pt x="7756601" y="2489322"/>
                  <a:pt x="7775076" y="2470464"/>
                  <a:pt x="7790487" y="2473548"/>
                </a:cubicBezTo>
                <a:close/>
                <a:moveTo>
                  <a:pt x="8448233" y="2469568"/>
                </a:moveTo>
                <a:cubicBezTo>
                  <a:pt x="8452573" y="2468693"/>
                  <a:pt x="8457457" y="2468808"/>
                  <a:pt x="8463497" y="2470524"/>
                </a:cubicBezTo>
                <a:cubicBezTo>
                  <a:pt x="8484676" y="2508035"/>
                  <a:pt x="8446516" y="2534413"/>
                  <a:pt x="8423140" y="2518644"/>
                </a:cubicBezTo>
                <a:cubicBezTo>
                  <a:pt x="8415348" y="2513389"/>
                  <a:pt x="8409198" y="2503451"/>
                  <a:pt x="8407437" y="2487681"/>
                </a:cubicBezTo>
                <a:cubicBezTo>
                  <a:pt x="8427091" y="2483721"/>
                  <a:pt x="8435213" y="2472191"/>
                  <a:pt x="8448233" y="2469568"/>
                </a:cubicBezTo>
                <a:close/>
                <a:moveTo>
                  <a:pt x="7671020" y="2441928"/>
                </a:moveTo>
                <a:cubicBezTo>
                  <a:pt x="7674097" y="2440781"/>
                  <a:pt x="7677170" y="2440921"/>
                  <a:pt x="7680095" y="2443019"/>
                </a:cubicBezTo>
                <a:cubicBezTo>
                  <a:pt x="7684053" y="2447125"/>
                  <a:pt x="7680443" y="2450884"/>
                  <a:pt x="7680617" y="2454818"/>
                </a:cubicBezTo>
                <a:cubicBezTo>
                  <a:pt x="7677179" y="2462510"/>
                  <a:pt x="7651210" y="2473094"/>
                  <a:pt x="7647251" y="2468986"/>
                </a:cubicBezTo>
                <a:cubicBezTo>
                  <a:pt x="7652539" y="2460398"/>
                  <a:pt x="7661788" y="2445368"/>
                  <a:pt x="7671020" y="2441928"/>
                </a:cubicBezTo>
                <a:close/>
                <a:moveTo>
                  <a:pt x="7835807" y="2412211"/>
                </a:moveTo>
                <a:cubicBezTo>
                  <a:pt x="7840598" y="2411765"/>
                  <a:pt x="7845489" y="2412232"/>
                  <a:pt x="7850456" y="2414397"/>
                </a:cubicBezTo>
                <a:cubicBezTo>
                  <a:pt x="7850456" y="2414397"/>
                  <a:pt x="7850456" y="2414397"/>
                  <a:pt x="7846552" y="2414218"/>
                </a:cubicBezTo>
                <a:cubicBezTo>
                  <a:pt x="7846552" y="2414218"/>
                  <a:pt x="7850456" y="2414397"/>
                  <a:pt x="7850627" y="2418282"/>
                </a:cubicBezTo>
                <a:cubicBezTo>
                  <a:pt x="7831619" y="2429039"/>
                  <a:pt x="7800213" y="2423722"/>
                  <a:pt x="7796308" y="2423542"/>
                </a:cubicBezTo>
                <a:cubicBezTo>
                  <a:pt x="7796137" y="2419658"/>
                  <a:pt x="7796137" y="2419658"/>
                  <a:pt x="7796137" y="2419658"/>
                </a:cubicBezTo>
                <a:cubicBezTo>
                  <a:pt x="7807980" y="2423108"/>
                  <a:pt x="7821437" y="2413550"/>
                  <a:pt x="7835807" y="2412211"/>
                </a:cubicBezTo>
                <a:close/>
                <a:moveTo>
                  <a:pt x="7772226" y="2410324"/>
                </a:moveTo>
                <a:cubicBezTo>
                  <a:pt x="7772226" y="2410324"/>
                  <a:pt x="7772226" y="2410324"/>
                  <a:pt x="7776332" y="2414582"/>
                </a:cubicBezTo>
                <a:cubicBezTo>
                  <a:pt x="7768482" y="2414222"/>
                  <a:pt x="7765278" y="2430356"/>
                  <a:pt x="7757070" y="2421839"/>
                </a:cubicBezTo>
                <a:cubicBezTo>
                  <a:pt x="7760813" y="2417941"/>
                  <a:pt x="7768482" y="2414222"/>
                  <a:pt x="7772226" y="2410324"/>
                </a:cubicBezTo>
                <a:close/>
                <a:moveTo>
                  <a:pt x="8439490" y="2397184"/>
                </a:moveTo>
                <a:cubicBezTo>
                  <a:pt x="8471533" y="2393013"/>
                  <a:pt x="8518174" y="2421692"/>
                  <a:pt x="8530977" y="2438017"/>
                </a:cubicBezTo>
                <a:cubicBezTo>
                  <a:pt x="8496509" y="2437856"/>
                  <a:pt x="8439794" y="2435784"/>
                  <a:pt x="8414107" y="2413979"/>
                </a:cubicBezTo>
                <a:cubicBezTo>
                  <a:pt x="8419750" y="2403614"/>
                  <a:pt x="8428810" y="2398574"/>
                  <a:pt x="8439490" y="2397184"/>
                </a:cubicBezTo>
                <a:close/>
                <a:moveTo>
                  <a:pt x="7851619" y="2370358"/>
                </a:moveTo>
                <a:cubicBezTo>
                  <a:pt x="7855872" y="2378693"/>
                  <a:pt x="7855872" y="2378693"/>
                  <a:pt x="7852340" y="2386672"/>
                </a:cubicBezTo>
                <a:cubicBezTo>
                  <a:pt x="7848446" y="2386493"/>
                  <a:pt x="7848626" y="2390571"/>
                  <a:pt x="7844554" y="2386314"/>
                </a:cubicBezTo>
                <a:cubicBezTo>
                  <a:pt x="7837306" y="2398192"/>
                  <a:pt x="7802808" y="2408819"/>
                  <a:pt x="7787055" y="2404027"/>
                </a:cubicBezTo>
                <a:cubicBezTo>
                  <a:pt x="7812686" y="2368572"/>
                  <a:pt x="7836946" y="2390036"/>
                  <a:pt x="7851619" y="2370358"/>
                </a:cubicBezTo>
                <a:close/>
                <a:moveTo>
                  <a:pt x="8106968" y="2366813"/>
                </a:moveTo>
                <a:cubicBezTo>
                  <a:pt x="8106968" y="2366813"/>
                  <a:pt x="8109140" y="2368829"/>
                  <a:pt x="8111101" y="2371536"/>
                </a:cubicBezTo>
                <a:cubicBezTo>
                  <a:pt x="8113061" y="2374245"/>
                  <a:pt x="8114813" y="2377645"/>
                  <a:pt x="8113973" y="2380411"/>
                </a:cubicBezTo>
                <a:cubicBezTo>
                  <a:pt x="8114040" y="2389345"/>
                  <a:pt x="8098489" y="2385549"/>
                  <a:pt x="8095055" y="2387683"/>
                </a:cubicBezTo>
                <a:cubicBezTo>
                  <a:pt x="8089872" y="2386417"/>
                  <a:pt x="8084688" y="2385151"/>
                  <a:pt x="8086370" y="2379618"/>
                </a:cubicBezTo>
                <a:cubicBezTo>
                  <a:pt x="8088050" y="2374084"/>
                  <a:pt x="8086300" y="2370685"/>
                  <a:pt x="8094918" y="2369817"/>
                </a:cubicBezTo>
                <a:cubicBezTo>
                  <a:pt x="8098351" y="2367683"/>
                  <a:pt x="8103535" y="2368948"/>
                  <a:pt x="8106968" y="2366813"/>
                </a:cubicBezTo>
                <a:close/>
                <a:moveTo>
                  <a:pt x="8221795" y="2363956"/>
                </a:moveTo>
                <a:cubicBezTo>
                  <a:pt x="8228873" y="2363122"/>
                  <a:pt x="8236824" y="2364536"/>
                  <a:pt x="8246711" y="2368206"/>
                </a:cubicBezTo>
                <a:cubicBezTo>
                  <a:pt x="8253707" y="2386184"/>
                  <a:pt x="8237292" y="2420084"/>
                  <a:pt x="8212575" y="2410909"/>
                </a:cubicBezTo>
                <a:cubicBezTo>
                  <a:pt x="8204834" y="2401881"/>
                  <a:pt x="8197092" y="2392855"/>
                  <a:pt x="8202128" y="2373191"/>
                </a:cubicBezTo>
                <a:cubicBezTo>
                  <a:pt x="8208516" y="2367872"/>
                  <a:pt x="8214719" y="2364790"/>
                  <a:pt x="8221795" y="2363956"/>
                </a:cubicBezTo>
                <a:close/>
                <a:moveTo>
                  <a:pt x="7619048" y="2359686"/>
                </a:moveTo>
                <a:cubicBezTo>
                  <a:pt x="7627233" y="2364058"/>
                  <a:pt x="7627411" y="2368064"/>
                  <a:pt x="7623581" y="2371887"/>
                </a:cubicBezTo>
                <a:cubicBezTo>
                  <a:pt x="7623581" y="2371887"/>
                  <a:pt x="7619755" y="2375707"/>
                  <a:pt x="7615927" y="2379529"/>
                </a:cubicBezTo>
                <a:cubicBezTo>
                  <a:pt x="7612100" y="2383352"/>
                  <a:pt x="7612276" y="2387357"/>
                  <a:pt x="7612276" y="2387357"/>
                </a:cubicBezTo>
                <a:cubicBezTo>
                  <a:pt x="7608449" y="2391180"/>
                  <a:pt x="7604444" y="2390995"/>
                  <a:pt x="7600264" y="2386806"/>
                </a:cubicBezTo>
                <a:cubicBezTo>
                  <a:pt x="7600264" y="2386806"/>
                  <a:pt x="7603913" y="2378979"/>
                  <a:pt x="7603913" y="2378979"/>
                </a:cubicBezTo>
                <a:cubicBezTo>
                  <a:pt x="7611569" y="2371335"/>
                  <a:pt x="7615396" y="2367513"/>
                  <a:pt x="7619048" y="2359686"/>
                </a:cubicBezTo>
                <a:close/>
                <a:moveTo>
                  <a:pt x="7738238" y="2351067"/>
                </a:moveTo>
                <a:cubicBezTo>
                  <a:pt x="7739105" y="2351015"/>
                  <a:pt x="7740126" y="2352056"/>
                  <a:pt x="7742168" y="2354136"/>
                </a:cubicBezTo>
                <a:cubicBezTo>
                  <a:pt x="7739310" y="2358709"/>
                  <a:pt x="7738697" y="2354341"/>
                  <a:pt x="7735226" y="2354544"/>
                </a:cubicBezTo>
                <a:cubicBezTo>
                  <a:pt x="7736655" y="2352258"/>
                  <a:pt x="7737370" y="2351117"/>
                  <a:pt x="7738238" y="2351067"/>
                </a:cubicBezTo>
                <a:close/>
                <a:moveTo>
                  <a:pt x="9109426" y="2342582"/>
                </a:moveTo>
                <a:cubicBezTo>
                  <a:pt x="9111265" y="2357209"/>
                  <a:pt x="9128207" y="2354086"/>
                  <a:pt x="9121575" y="2370273"/>
                </a:cubicBezTo>
                <a:cubicBezTo>
                  <a:pt x="9115682" y="2375101"/>
                  <a:pt x="9107211" y="2376662"/>
                  <a:pt x="9093585" y="2371690"/>
                </a:cubicBezTo>
                <a:cubicBezTo>
                  <a:pt x="9086590" y="2350532"/>
                  <a:pt x="9098009" y="2346557"/>
                  <a:pt x="9109426" y="2342582"/>
                </a:cubicBezTo>
                <a:close/>
                <a:moveTo>
                  <a:pt x="8665882" y="2333633"/>
                </a:moveTo>
                <a:cubicBezTo>
                  <a:pt x="8670351" y="2333827"/>
                  <a:pt x="8674960" y="2335095"/>
                  <a:pt x="8680055" y="2338164"/>
                </a:cubicBezTo>
                <a:cubicBezTo>
                  <a:pt x="8685873" y="2378989"/>
                  <a:pt x="8639423" y="2395120"/>
                  <a:pt x="8623191" y="2374530"/>
                </a:cubicBezTo>
                <a:cubicBezTo>
                  <a:pt x="8617779" y="2367664"/>
                  <a:pt x="8615725" y="2356723"/>
                  <a:pt x="8620085" y="2341252"/>
                </a:cubicBezTo>
                <a:cubicBezTo>
                  <a:pt x="8640324" y="2342133"/>
                  <a:pt x="8652474" y="2333050"/>
                  <a:pt x="8665882" y="2333633"/>
                </a:cubicBezTo>
                <a:close/>
                <a:moveTo>
                  <a:pt x="7594338" y="2326573"/>
                </a:moveTo>
                <a:cubicBezTo>
                  <a:pt x="7598261" y="2330904"/>
                  <a:pt x="7598077" y="2326743"/>
                  <a:pt x="7601814" y="2326915"/>
                </a:cubicBezTo>
                <a:cubicBezTo>
                  <a:pt x="7598261" y="2330904"/>
                  <a:pt x="7598812" y="2343390"/>
                  <a:pt x="7595441" y="2351541"/>
                </a:cubicBezTo>
                <a:cubicBezTo>
                  <a:pt x="7591704" y="2351371"/>
                  <a:pt x="7588150" y="2355360"/>
                  <a:pt x="7584412" y="2355189"/>
                </a:cubicBezTo>
                <a:cubicBezTo>
                  <a:pt x="7584228" y="2351027"/>
                  <a:pt x="7580125" y="2342533"/>
                  <a:pt x="7583862" y="2342704"/>
                </a:cubicBezTo>
                <a:cubicBezTo>
                  <a:pt x="7583677" y="2338542"/>
                  <a:pt x="7591153" y="2338884"/>
                  <a:pt x="7591153" y="2338884"/>
                </a:cubicBezTo>
                <a:cubicBezTo>
                  <a:pt x="7590970" y="2334724"/>
                  <a:pt x="7590786" y="2330561"/>
                  <a:pt x="7594338" y="2326573"/>
                </a:cubicBezTo>
                <a:close/>
                <a:moveTo>
                  <a:pt x="7653931" y="2307158"/>
                </a:moveTo>
                <a:cubicBezTo>
                  <a:pt x="7657176" y="2307119"/>
                  <a:pt x="7660339" y="2308019"/>
                  <a:pt x="7663319" y="2310168"/>
                </a:cubicBezTo>
                <a:cubicBezTo>
                  <a:pt x="7671206" y="2314554"/>
                  <a:pt x="7667708" y="2322446"/>
                  <a:pt x="7660355" y="2330159"/>
                </a:cubicBezTo>
                <a:cubicBezTo>
                  <a:pt x="7649683" y="2349798"/>
                  <a:pt x="7638298" y="2353300"/>
                  <a:pt x="7626201" y="2340668"/>
                </a:cubicBezTo>
                <a:cubicBezTo>
                  <a:pt x="7626021" y="2336635"/>
                  <a:pt x="7629344" y="2324711"/>
                  <a:pt x="7625488" y="2324534"/>
                </a:cubicBezTo>
                <a:cubicBezTo>
                  <a:pt x="7633760" y="2315856"/>
                  <a:pt x="7644198" y="2307278"/>
                  <a:pt x="7653931" y="2307158"/>
                </a:cubicBezTo>
                <a:close/>
                <a:moveTo>
                  <a:pt x="8209274" y="2300607"/>
                </a:moveTo>
                <a:cubicBezTo>
                  <a:pt x="8229944" y="2303746"/>
                  <a:pt x="8240825" y="2335979"/>
                  <a:pt x="8232102" y="2351151"/>
                </a:cubicBezTo>
                <a:cubicBezTo>
                  <a:pt x="8229196" y="2356208"/>
                  <a:pt x="8224111" y="2359372"/>
                  <a:pt x="8216484" y="2358928"/>
                </a:cubicBezTo>
                <a:cubicBezTo>
                  <a:pt x="8195199" y="2344250"/>
                  <a:pt x="8210313" y="2326516"/>
                  <a:pt x="8209274" y="2300607"/>
                </a:cubicBezTo>
                <a:close/>
                <a:moveTo>
                  <a:pt x="7860193" y="2296160"/>
                </a:moveTo>
                <a:cubicBezTo>
                  <a:pt x="7917962" y="2333262"/>
                  <a:pt x="7931754" y="2416937"/>
                  <a:pt x="7957440" y="2485596"/>
                </a:cubicBezTo>
                <a:cubicBezTo>
                  <a:pt x="7943729" y="2486274"/>
                  <a:pt x="7937605" y="2496567"/>
                  <a:pt x="7915952" y="2493199"/>
                </a:cubicBezTo>
                <a:cubicBezTo>
                  <a:pt x="7901448" y="2420657"/>
                  <a:pt x="7869994" y="2356724"/>
                  <a:pt x="7860193" y="2296160"/>
                </a:cubicBezTo>
                <a:close/>
                <a:moveTo>
                  <a:pt x="8548107" y="2278781"/>
                </a:moveTo>
                <a:cubicBezTo>
                  <a:pt x="8556435" y="2279548"/>
                  <a:pt x="8563947" y="2283619"/>
                  <a:pt x="8568953" y="2290298"/>
                </a:cubicBezTo>
                <a:cubicBezTo>
                  <a:pt x="8572288" y="2294752"/>
                  <a:pt x="8574511" y="2300365"/>
                  <a:pt x="8575116" y="2306933"/>
                </a:cubicBezTo>
                <a:lnTo>
                  <a:pt x="8574867" y="2307969"/>
                </a:lnTo>
                <a:lnTo>
                  <a:pt x="8580415" y="2303563"/>
                </a:lnTo>
                <a:cubicBezTo>
                  <a:pt x="8583136" y="2302385"/>
                  <a:pt x="8585999" y="2302216"/>
                  <a:pt x="8588192" y="2304126"/>
                </a:cubicBezTo>
                <a:cubicBezTo>
                  <a:pt x="8588758" y="2308169"/>
                  <a:pt x="8592574" y="2307944"/>
                  <a:pt x="8593141" y="2311988"/>
                </a:cubicBezTo>
                <a:cubicBezTo>
                  <a:pt x="8598092" y="2319852"/>
                  <a:pt x="8598659" y="2323895"/>
                  <a:pt x="8595408" y="2328164"/>
                </a:cubicBezTo>
                <a:cubicBezTo>
                  <a:pt x="8595976" y="2332207"/>
                  <a:pt x="8592158" y="2332431"/>
                  <a:pt x="8588907" y="2336700"/>
                </a:cubicBezTo>
                <a:cubicBezTo>
                  <a:pt x="8585089" y="2336925"/>
                  <a:pt x="8580706" y="2333104"/>
                  <a:pt x="8580706" y="2333104"/>
                </a:cubicBezTo>
                <a:cubicBezTo>
                  <a:pt x="8576321" y="2329284"/>
                  <a:pt x="8576321" y="2329284"/>
                  <a:pt x="8573072" y="2333553"/>
                </a:cubicBezTo>
                <a:cubicBezTo>
                  <a:pt x="8573072" y="2333553"/>
                  <a:pt x="8572504" y="2329509"/>
                  <a:pt x="8572504" y="2329509"/>
                </a:cubicBezTo>
                <a:cubicBezTo>
                  <a:pt x="8574412" y="2329396"/>
                  <a:pt x="8574412" y="2329396"/>
                  <a:pt x="8573387" y="2328948"/>
                </a:cubicBezTo>
                <a:lnTo>
                  <a:pt x="8570301" y="2327038"/>
                </a:lnTo>
                <a:lnTo>
                  <a:pt x="8567723" y="2337808"/>
                </a:lnTo>
                <a:cubicBezTo>
                  <a:pt x="8552651" y="2353916"/>
                  <a:pt x="8512796" y="2339239"/>
                  <a:pt x="8509346" y="2319406"/>
                </a:cubicBezTo>
                <a:cubicBezTo>
                  <a:pt x="8513689" y="2308629"/>
                  <a:pt x="8518031" y="2297854"/>
                  <a:pt x="8522373" y="2287077"/>
                </a:cubicBezTo>
                <a:cubicBezTo>
                  <a:pt x="8530636" y="2280547"/>
                  <a:pt x="8539779" y="2278014"/>
                  <a:pt x="8548107" y="2278781"/>
                </a:cubicBezTo>
                <a:close/>
                <a:moveTo>
                  <a:pt x="8194133" y="2258611"/>
                </a:moveTo>
                <a:cubicBezTo>
                  <a:pt x="8194695" y="2262615"/>
                  <a:pt x="8195817" y="2270622"/>
                  <a:pt x="8204013" y="2274176"/>
                </a:cubicBezTo>
                <a:cubicBezTo>
                  <a:pt x="8197500" y="2282631"/>
                  <a:pt x="8190987" y="2291086"/>
                  <a:pt x="8182230" y="2283528"/>
                </a:cubicBezTo>
                <a:cubicBezTo>
                  <a:pt x="8177852" y="2279748"/>
                  <a:pt x="8173473" y="2275969"/>
                  <a:pt x="8172351" y="2267962"/>
                </a:cubicBezTo>
                <a:cubicBezTo>
                  <a:pt x="8178863" y="2259508"/>
                  <a:pt x="8190878" y="2262838"/>
                  <a:pt x="8194133" y="2258611"/>
                </a:cubicBezTo>
                <a:close/>
                <a:moveTo>
                  <a:pt x="7991339" y="2244994"/>
                </a:moveTo>
                <a:cubicBezTo>
                  <a:pt x="7994091" y="2245906"/>
                  <a:pt x="7995842" y="2248738"/>
                  <a:pt x="7997846" y="2254806"/>
                </a:cubicBezTo>
                <a:lnTo>
                  <a:pt x="7998464" y="2257017"/>
                </a:lnTo>
                <a:lnTo>
                  <a:pt x="8005133" y="2253841"/>
                </a:lnTo>
                <a:cubicBezTo>
                  <a:pt x="8005310" y="2257830"/>
                  <a:pt x="8005486" y="2261821"/>
                  <a:pt x="8009385" y="2262000"/>
                </a:cubicBezTo>
                <a:lnTo>
                  <a:pt x="8001584" y="2268162"/>
                </a:lnTo>
                <a:lnTo>
                  <a:pt x="8002559" y="2271645"/>
                </a:lnTo>
                <a:lnTo>
                  <a:pt x="8001519" y="2284433"/>
                </a:lnTo>
                <a:lnTo>
                  <a:pt x="8002642" y="2285581"/>
                </a:lnTo>
                <a:cubicBezTo>
                  <a:pt x="8002642" y="2285581"/>
                  <a:pt x="8019123" y="2306246"/>
                  <a:pt x="8004404" y="2325480"/>
                </a:cubicBezTo>
                <a:cubicBezTo>
                  <a:pt x="8000328" y="2321310"/>
                  <a:pt x="7977985" y="2344177"/>
                  <a:pt x="7962031" y="2335479"/>
                </a:cubicBezTo>
                <a:cubicBezTo>
                  <a:pt x="7954056" y="2331132"/>
                  <a:pt x="7949980" y="2326963"/>
                  <a:pt x="7942003" y="2322616"/>
                </a:cubicBezTo>
                <a:lnTo>
                  <a:pt x="7939374" y="2311767"/>
                </a:lnTo>
                <a:lnTo>
                  <a:pt x="7917310" y="2303122"/>
                </a:lnTo>
                <a:cubicBezTo>
                  <a:pt x="7912932" y="2299344"/>
                  <a:pt x="7903053" y="2283779"/>
                  <a:pt x="7906310" y="2279550"/>
                </a:cubicBezTo>
                <a:cubicBezTo>
                  <a:pt x="7909565" y="2275324"/>
                  <a:pt x="7913382" y="2275100"/>
                  <a:pt x="7917199" y="2274875"/>
                </a:cubicBezTo>
                <a:lnTo>
                  <a:pt x="7939733" y="2284649"/>
                </a:lnTo>
                <a:lnTo>
                  <a:pt x="7943789" y="2274916"/>
                </a:lnTo>
                <a:cubicBezTo>
                  <a:pt x="7948401" y="2269156"/>
                  <a:pt x="7953377" y="2266149"/>
                  <a:pt x="7958243" y="2264817"/>
                </a:cubicBezTo>
                <a:lnTo>
                  <a:pt x="7963370" y="2264798"/>
                </a:lnTo>
                <a:lnTo>
                  <a:pt x="7962576" y="2260164"/>
                </a:lnTo>
                <a:lnTo>
                  <a:pt x="7974392" y="2254140"/>
                </a:lnTo>
                <a:lnTo>
                  <a:pt x="7978836" y="2246705"/>
                </a:lnTo>
                <a:cubicBezTo>
                  <a:pt x="7984838" y="2245092"/>
                  <a:pt x="7988588" y="2244082"/>
                  <a:pt x="7991339" y="2244994"/>
                </a:cubicBezTo>
                <a:close/>
                <a:moveTo>
                  <a:pt x="8048192" y="2238583"/>
                </a:moveTo>
                <a:cubicBezTo>
                  <a:pt x="8062353" y="2240537"/>
                  <a:pt x="8083287" y="2252683"/>
                  <a:pt x="8093004" y="2261028"/>
                </a:cubicBezTo>
                <a:cubicBezTo>
                  <a:pt x="8082802" y="2269553"/>
                  <a:pt x="8049906" y="2251670"/>
                  <a:pt x="8036950" y="2240542"/>
                </a:cubicBezTo>
                <a:cubicBezTo>
                  <a:pt x="8039500" y="2238412"/>
                  <a:pt x="8043469" y="2237930"/>
                  <a:pt x="8048192" y="2238583"/>
                </a:cubicBezTo>
                <a:close/>
                <a:moveTo>
                  <a:pt x="7745426" y="2233592"/>
                </a:moveTo>
                <a:cubicBezTo>
                  <a:pt x="7749865" y="2237294"/>
                  <a:pt x="7754854" y="2244928"/>
                  <a:pt x="7748182" y="2253245"/>
                </a:cubicBezTo>
                <a:cubicBezTo>
                  <a:pt x="7742061" y="2265494"/>
                  <a:pt x="7730399" y="2266178"/>
                  <a:pt x="7718189" y="2262932"/>
                </a:cubicBezTo>
                <a:cubicBezTo>
                  <a:pt x="7710965" y="2267320"/>
                  <a:pt x="7708180" y="2275409"/>
                  <a:pt x="7699857" y="2271934"/>
                </a:cubicBezTo>
                <a:cubicBezTo>
                  <a:pt x="7710415" y="2263389"/>
                  <a:pt x="7713751" y="2259230"/>
                  <a:pt x="7720974" y="2254843"/>
                </a:cubicBezTo>
                <a:cubicBezTo>
                  <a:pt x="7720423" y="2250913"/>
                  <a:pt x="7719872" y="2246983"/>
                  <a:pt x="7723208" y="2242824"/>
                </a:cubicBezTo>
                <a:cubicBezTo>
                  <a:pt x="7729880" y="2234506"/>
                  <a:pt x="7738205" y="2237979"/>
                  <a:pt x="7745426" y="2233592"/>
                </a:cubicBezTo>
                <a:close/>
                <a:moveTo>
                  <a:pt x="8438391" y="2217171"/>
                </a:moveTo>
                <a:cubicBezTo>
                  <a:pt x="8446142" y="2215911"/>
                  <a:pt x="8454821" y="2219503"/>
                  <a:pt x="8464243" y="2226979"/>
                </a:cubicBezTo>
                <a:cubicBezTo>
                  <a:pt x="8461947" y="2235861"/>
                  <a:pt x="8463433" y="2243625"/>
                  <a:pt x="8461879" y="2256391"/>
                </a:cubicBezTo>
                <a:cubicBezTo>
                  <a:pt x="8450531" y="2259735"/>
                  <a:pt x="8425607" y="2254781"/>
                  <a:pt x="8418110" y="2236483"/>
                </a:cubicBezTo>
                <a:cubicBezTo>
                  <a:pt x="8423818" y="2224546"/>
                  <a:pt x="8430640" y="2218431"/>
                  <a:pt x="8438391" y="2217171"/>
                </a:cubicBezTo>
                <a:close/>
                <a:moveTo>
                  <a:pt x="8623939" y="2210940"/>
                </a:moveTo>
                <a:cubicBezTo>
                  <a:pt x="8638123" y="2210300"/>
                  <a:pt x="8660975" y="2216663"/>
                  <a:pt x="8661403" y="2219721"/>
                </a:cubicBezTo>
                <a:cubicBezTo>
                  <a:pt x="8665276" y="2219493"/>
                  <a:pt x="8665847" y="2223569"/>
                  <a:pt x="8669719" y="2223341"/>
                </a:cubicBezTo>
                <a:cubicBezTo>
                  <a:pt x="8669719" y="2223341"/>
                  <a:pt x="8673591" y="2223114"/>
                  <a:pt x="8678035" y="2226964"/>
                </a:cubicBezTo>
                <a:cubicBezTo>
                  <a:pt x="8682479" y="2230812"/>
                  <a:pt x="8686922" y="2234660"/>
                  <a:pt x="8684193" y="2243039"/>
                </a:cubicBezTo>
                <a:cubicBezTo>
                  <a:pt x="8651501" y="2232631"/>
                  <a:pt x="8636013" y="2233541"/>
                  <a:pt x="8611065" y="2222677"/>
                </a:cubicBezTo>
                <a:cubicBezTo>
                  <a:pt x="8610494" y="2218601"/>
                  <a:pt x="8614366" y="2218373"/>
                  <a:pt x="8613794" y="2214297"/>
                </a:cubicBezTo>
                <a:cubicBezTo>
                  <a:pt x="8615444" y="2212145"/>
                  <a:pt x="8619211" y="2211154"/>
                  <a:pt x="8623939" y="2210940"/>
                </a:cubicBezTo>
                <a:close/>
                <a:moveTo>
                  <a:pt x="8518122" y="2209149"/>
                </a:moveTo>
                <a:cubicBezTo>
                  <a:pt x="8543394" y="2207177"/>
                  <a:pt x="8571821" y="2208922"/>
                  <a:pt x="8577658" y="2243062"/>
                </a:cubicBezTo>
                <a:cubicBezTo>
                  <a:pt x="8548729" y="2276173"/>
                  <a:pt x="8479171" y="2271370"/>
                  <a:pt x="8486610" y="2230845"/>
                </a:cubicBezTo>
                <a:cubicBezTo>
                  <a:pt x="8487673" y="2225057"/>
                  <a:pt x="8490306" y="2218537"/>
                  <a:pt x="8494854" y="2211298"/>
                </a:cubicBezTo>
                <a:cubicBezTo>
                  <a:pt x="8501624" y="2210877"/>
                  <a:pt x="8509697" y="2209807"/>
                  <a:pt x="8518122" y="2209149"/>
                </a:cubicBezTo>
                <a:close/>
                <a:moveTo>
                  <a:pt x="7668494" y="2168302"/>
                </a:moveTo>
                <a:cubicBezTo>
                  <a:pt x="7670809" y="2167656"/>
                  <a:pt x="7673815" y="2168500"/>
                  <a:pt x="7678200" y="2172332"/>
                </a:cubicBezTo>
                <a:cubicBezTo>
                  <a:pt x="7686404" y="2175940"/>
                  <a:pt x="7686972" y="2179995"/>
                  <a:pt x="7681042" y="2192608"/>
                </a:cubicBezTo>
                <a:cubicBezTo>
                  <a:pt x="7674543" y="2201167"/>
                  <a:pt x="7671864" y="2209503"/>
                  <a:pt x="7668046" y="2209726"/>
                </a:cubicBezTo>
                <a:cubicBezTo>
                  <a:pt x="7668614" y="2213781"/>
                  <a:pt x="7665364" y="2218060"/>
                  <a:pt x="7665933" y="2222117"/>
                </a:cubicBezTo>
                <a:cubicBezTo>
                  <a:pt x="7665933" y="2222117"/>
                  <a:pt x="7665933" y="2222117"/>
                  <a:pt x="7662116" y="2222341"/>
                </a:cubicBezTo>
                <a:cubicBezTo>
                  <a:pt x="7663661" y="2205895"/>
                  <a:pt x="7657001" y="2185845"/>
                  <a:pt x="7662930" y="2173228"/>
                </a:cubicBezTo>
                <a:cubicBezTo>
                  <a:pt x="7664556" y="2171089"/>
                  <a:pt x="7666180" y="2168950"/>
                  <a:pt x="7668494" y="2168302"/>
                </a:cubicBezTo>
                <a:close/>
                <a:moveTo>
                  <a:pt x="7802899" y="2150027"/>
                </a:moveTo>
                <a:cubicBezTo>
                  <a:pt x="7807205" y="2152597"/>
                  <a:pt x="7810069" y="2156600"/>
                  <a:pt x="7811703" y="2161326"/>
                </a:cubicBezTo>
                <a:cubicBezTo>
                  <a:pt x="7814155" y="2168412"/>
                  <a:pt x="7813840" y="2177127"/>
                  <a:pt x="7811474" y="2185067"/>
                </a:cubicBezTo>
                <a:lnTo>
                  <a:pt x="7805113" y="2194775"/>
                </a:lnTo>
                <a:lnTo>
                  <a:pt x="7807365" y="2200045"/>
                </a:lnTo>
                <a:cubicBezTo>
                  <a:pt x="7781895" y="2231757"/>
                  <a:pt x="7760840" y="2210602"/>
                  <a:pt x="7765096" y="2187050"/>
                </a:cubicBezTo>
                <a:cubicBezTo>
                  <a:pt x="7766517" y="2179200"/>
                  <a:pt x="7770749" y="2171084"/>
                  <a:pt x="7778566" y="2164568"/>
                </a:cubicBezTo>
                <a:cubicBezTo>
                  <a:pt x="7781414" y="2164820"/>
                  <a:pt x="7784763" y="2166402"/>
                  <a:pt x="7788154" y="2168824"/>
                </a:cubicBezTo>
                <a:lnTo>
                  <a:pt x="7789247" y="2169857"/>
                </a:lnTo>
                <a:close/>
                <a:moveTo>
                  <a:pt x="7507734" y="2149129"/>
                </a:moveTo>
                <a:cubicBezTo>
                  <a:pt x="7510249" y="2150697"/>
                  <a:pt x="7513322" y="2153746"/>
                  <a:pt x="7517331" y="2155868"/>
                </a:cubicBezTo>
                <a:lnTo>
                  <a:pt x="7506073" y="2166981"/>
                </a:lnTo>
                <a:cubicBezTo>
                  <a:pt x="7501977" y="2162917"/>
                  <a:pt x="7497710" y="2154968"/>
                  <a:pt x="7501464" y="2151265"/>
                </a:cubicBezTo>
                <a:cubicBezTo>
                  <a:pt x="7503255" y="2147469"/>
                  <a:pt x="7505217" y="2147560"/>
                  <a:pt x="7507734" y="2149129"/>
                </a:cubicBezTo>
                <a:close/>
                <a:moveTo>
                  <a:pt x="8847973" y="2132896"/>
                </a:moveTo>
                <a:cubicBezTo>
                  <a:pt x="8850218" y="2141778"/>
                  <a:pt x="8855357" y="2148291"/>
                  <a:pt x="8860172" y="2160431"/>
                </a:cubicBezTo>
                <a:cubicBezTo>
                  <a:pt x="8851489" y="2167543"/>
                  <a:pt x="8826415" y="2171998"/>
                  <a:pt x="8810673" y="2158089"/>
                </a:cubicBezTo>
                <a:cubicBezTo>
                  <a:pt x="8809403" y="2132323"/>
                  <a:pt x="8823549" y="2126097"/>
                  <a:pt x="8847973" y="2132896"/>
                </a:cubicBezTo>
                <a:close/>
                <a:moveTo>
                  <a:pt x="7641530" y="2130282"/>
                </a:moveTo>
                <a:cubicBezTo>
                  <a:pt x="7650274" y="2130605"/>
                  <a:pt x="7659024" y="2132347"/>
                  <a:pt x="7667509" y="2136185"/>
                </a:cubicBezTo>
                <a:cubicBezTo>
                  <a:pt x="7660429" y="2192006"/>
                  <a:pt x="7645806" y="2212938"/>
                  <a:pt x="7595830" y="2229701"/>
                </a:cubicBezTo>
                <a:cubicBezTo>
                  <a:pt x="7573672" y="2215751"/>
                  <a:pt x="7577920" y="2182261"/>
                  <a:pt x="7570386" y="2147374"/>
                </a:cubicBezTo>
                <a:cubicBezTo>
                  <a:pt x="7582881" y="2143182"/>
                  <a:pt x="7598675" y="2136552"/>
                  <a:pt x="7615592" y="2132884"/>
                </a:cubicBezTo>
                <a:cubicBezTo>
                  <a:pt x="7624050" y="2131051"/>
                  <a:pt x="7632788" y="2129957"/>
                  <a:pt x="7641530" y="2130282"/>
                </a:cubicBezTo>
                <a:close/>
                <a:moveTo>
                  <a:pt x="7524939" y="2113783"/>
                </a:moveTo>
                <a:cubicBezTo>
                  <a:pt x="7530664" y="2113542"/>
                  <a:pt x="7538370" y="2114902"/>
                  <a:pt x="7546299" y="2121303"/>
                </a:cubicBezTo>
                <a:cubicBezTo>
                  <a:pt x="7550307" y="2125512"/>
                  <a:pt x="7558504" y="2137965"/>
                  <a:pt x="7554673" y="2137791"/>
                </a:cubicBezTo>
                <a:cubicBezTo>
                  <a:pt x="7551021" y="2141648"/>
                  <a:pt x="7554852" y="2141824"/>
                  <a:pt x="7555029" y="2145857"/>
                </a:cubicBezTo>
                <a:lnTo>
                  <a:pt x="7549881" y="2149183"/>
                </a:lnTo>
                <a:lnTo>
                  <a:pt x="7551692" y="2152016"/>
                </a:lnTo>
                <a:cubicBezTo>
                  <a:pt x="7556816" y="2160032"/>
                  <a:pt x="7556816" y="2160032"/>
                  <a:pt x="7553426" y="2164390"/>
                </a:cubicBezTo>
                <a:cubicBezTo>
                  <a:pt x="7550039" y="2168747"/>
                  <a:pt x="7537562" y="2165321"/>
                  <a:pt x="7534174" y="2169679"/>
                </a:cubicBezTo>
                <a:cubicBezTo>
                  <a:pt x="7534174" y="2169679"/>
                  <a:pt x="7534174" y="2169679"/>
                  <a:pt x="7529051" y="2161662"/>
                </a:cubicBezTo>
                <a:lnTo>
                  <a:pt x="7530289" y="2154674"/>
                </a:lnTo>
                <a:lnTo>
                  <a:pt x="7520906" y="2152343"/>
                </a:lnTo>
                <a:cubicBezTo>
                  <a:pt x="7512888" y="2143923"/>
                  <a:pt x="7500861" y="2131296"/>
                  <a:pt x="7507987" y="2119546"/>
                </a:cubicBezTo>
                <a:cubicBezTo>
                  <a:pt x="7511820" y="2119722"/>
                  <a:pt x="7511642" y="2115687"/>
                  <a:pt x="7515473" y="2115863"/>
                </a:cubicBezTo>
                <a:cubicBezTo>
                  <a:pt x="7515473" y="2115863"/>
                  <a:pt x="7519215" y="2114023"/>
                  <a:pt x="7524939" y="2113783"/>
                </a:cubicBezTo>
                <a:close/>
                <a:moveTo>
                  <a:pt x="8058471" y="2085347"/>
                </a:moveTo>
                <a:cubicBezTo>
                  <a:pt x="8069390" y="2087107"/>
                  <a:pt x="8077744" y="2085617"/>
                  <a:pt x="8088663" y="2087377"/>
                </a:cubicBezTo>
                <a:cubicBezTo>
                  <a:pt x="8106948" y="2104513"/>
                  <a:pt x="8103874" y="2121750"/>
                  <a:pt x="8092701" y="2130233"/>
                </a:cubicBezTo>
                <a:cubicBezTo>
                  <a:pt x="8081525" y="2138717"/>
                  <a:pt x="8062254" y="2138448"/>
                  <a:pt x="8048144" y="2120568"/>
                </a:cubicBezTo>
                <a:cubicBezTo>
                  <a:pt x="8049130" y="2103703"/>
                  <a:pt x="8055248" y="2093338"/>
                  <a:pt x="8058471" y="2085347"/>
                </a:cubicBezTo>
                <a:close/>
                <a:moveTo>
                  <a:pt x="7396626" y="2072662"/>
                </a:moveTo>
                <a:cubicBezTo>
                  <a:pt x="7401121" y="2089388"/>
                  <a:pt x="7405615" y="2106116"/>
                  <a:pt x="7389944" y="2109604"/>
                </a:cubicBezTo>
                <a:cubicBezTo>
                  <a:pt x="7373139" y="2098572"/>
                  <a:pt x="7372368" y="2075105"/>
                  <a:pt x="7396626" y="2072662"/>
                </a:cubicBezTo>
                <a:close/>
                <a:moveTo>
                  <a:pt x="8270369" y="2053649"/>
                </a:moveTo>
                <a:cubicBezTo>
                  <a:pt x="8283011" y="2055933"/>
                  <a:pt x="8289637" y="2059992"/>
                  <a:pt x="8292218" y="2065179"/>
                </a:cubicBezTo>
                <a:cubicBezTo>
                  <a:pt x="8299964" y="2080744"/>
                  <a:pt x="8271322" y="2106475"/>
                  <a:pt x="8259601" y="2124961"/>
                </a:cubicBezTo>
                <a:cubicBezTo>
                  <a:pt x="8242744" y="2121916"/>
                  <a:pt x="8238166" y="2119257"/>
                  <a:pt x="8227561" y="2106353"/>
                </a:cubicBezTo>
                <a:cubicBezTo>
                  <a:pt x="8234759" y="2080182"/>
                  <a:pt x="8252564" y="2066916"/>
                  <a:pt x="8270369" y="2053649"/>
                </a:cubicBezTo>
                <a:close/>
                <a:moveTo>
                  <a:pt x="7395969" y="2046560"/>
                </a:moveTo>
                <a:cubicBezTo>
                  <a:pt x="7396351" y="2042766"/>
                  <a:pt x="7400184" y="2042830"/>
                  <a:pt x="7399803" y="2046624"/>
                </a:cubicBezTo>
                <a:cubicBezTo>
                  <a:pt x="7407086" y="2050547"/>
                  <a:pt x="7398657" y="2058008"/>
                  <a:pt x="7394443" y="2061737"/>
                </a:cubicBezTo>
                <a:cubicBezTo>
                  <a:pt x="7395589" y="2050355"/>
                  <a:pt x="7392137" y="2046496"/>
                  <a:pt x="7395969" y="2046560"/>
                </a:cubicBezTo>
                <a:close/>
                <a:moveTo>
                  <a:pt x="8587182" y="2045258"/>
                </a:moveTo>
                <a:cubicBezTo>
                  <a:pt x="8637608" y="2035382"/>
                  <a:pt x="8614365" y="2085852"/>
                  <a:pt x="8612184" y="2113830"/>
                </a:cubicBezTo>
                <a:cubicBezTo>
                  <a:pt x="8595376" y="2117121"/>
                  <a:pt x="8589918" y="2116353"/>
                  <a:pt x="8573981" y="2108454"/>
                </a:cubicBezTo>
                <a:cubicBezTo>
                  <a:pt x="8567757" y="2082121"/>
                  <a:pt x="8577470" y="2063689"/>
                  <a:pt x="8587182" y="2045258"/>
                </a:cubicBezTo>
                <a:close/>
                <a:moveTo>
                  <a:pt x="7847097" y="2036585"/>
                </a:moveTo>
                <a:cubicBezTo>
                  <a:pt x="7853549" y="2041705"/>
                  <a:pt x="7856229" y="2051217"/>
                  <a:pt x="7857387" y="2062624"/>
                </a:cubicBezTo>
                <a:lnTo>
                  <a:pt x="7858338" y="2093134"/>
                </a:lnTo>
                <a:lnTo>
                  <a:pt x="7869155" y="2099973"/>
                </a:lnTo>
                <a:cubicBezTo>
                  <a:pt x="7864751" y="2103662"/>
                  <a:pt x="7867825" y="2108008"/>
                  <a:pt x="7870900" y="2112356"/>
                </a:cubicBezTo>
                <a:cubicBezTo>
                  <a:pt x="7861812" y="2147217"/>
                  <a:pt x="7793307" y="2154989"/>
                  <a:pt x="7791686" y="2124977"/>
                </a:cubicBezTo>
                <a:cubicBezTo>
                  <a:pt x="7791454" y="2120689"/>
                  <a:pt x="7792590" y="2115631"/>
                  <a:pt x="7795454" y="2109771"/>
                </a:cubicBezTo>
                <a:cubicBezTo>
                  <a:pt x="7802059" y="2104240"/>
                  <a:pt x="7808541" y="2099462"/>
                  <a:pt x="7814904" y="2095757"/>
                </a:cubicBezTo>
                <a:lnTo>
                  <a:pt x="7833366" y="2088289"/>
                </a:lnTo>
                <a:lnTo>
                  <a:pt x="7831927" y="2059415"/>
                </a:lnTo>
                <a:cubicBezTo>
                  <a:pt x="7831705" y="2049193"/>
                  <a:pt x="7834341" y="2041830"/>
                  <a:pt x="7847097" y="2036585"/>
                </a:cubicBezTo>
                <a:close/>
                <a:moveTo>
                  <a:pt x="6956200" y="2034317"/>
                </a:moveTo>
                <a:lnTo>
                  <a:pt x="6961735" y="2041233"/>
                </a:lnTo>
                <a:lnTo>
                  <a:pt x="6961028" y="2034317"/>
                </a:lnTo>
                <a:close/>
                <a:moveTo>
                  <a:pt x="7617301" y="2022990"/>
                </a:moveTo>
                <a:cubicBezTo>
                  <a:pt x="7617194" y="2038099"/>
                  <a:pt x="7614030" y="2045062"/>
                  <a:pt x="7610123" y="2047156"/>
                </a:cubicBezTo>
                <a:cubicBezTo>
                  <a:pt x="7598401" y="2053441"/>
                  <a:pt x="7579981" y="2015904"/>
                  <a:pt x="7617301" y="2022990"/>
                </a:cubicBezTo>
                <a:close/>
                <a:moveTo>
                  <a:pt x="7488327" y="2020607"/>
                </a:moveTo>
                <a:cubicBezTo>
                  <a:pt x="7522645" y="2075080"/>
                  <a:pt x="7494339" y="2156095"/>
                  <a:pt x="7484150" y="2227732"/>
                </a:cubicBezTo>
                <a:cubicBezTo>
                  <a:pt x="7471378" y="2223424"/>
                  <a:pt x="7460800" y="2230580"/>
                  <a:pt x="7442797" y="2219740"/>
                </a:cubicBezTo>
                <a:lnTo>
                  <a:pt x="7454595" y="2167058"/>
                </a:lnTo>
                <a:lnTo>
                  <a:pt x="7452729" y="2159864"/>
                </a:lnTo>
                <a:cubicBezTo>
                  <a:pt x="7452534" y="2155440"/>
                  <a:pt x="7453324" y="2151550"/>
                  <a:pt x="7455164" y="2149673"/>
                </a:cubicBezTo>
                <a:lnTo>
                  <a:pt x="7458886" y="2147906"/>
                </a:lnTo>
                <a:lnTo>
                  <a:pt x="7466152" y="2115459"/>
                </a:lnTo>
                <a:cubicBezTo>
                  <a:pt x="7472174" y="2081891"/>
                  <a:pt x="7478000" y="2049894"/>
                  <a:pt x="7488327" y="2020607"/>
                </a:cubicBezTo>
                <a:close/>
                <a:moveTo>
                  <a:pt x="8203046" y="2015736"/>
                </a:moveTo>
                <a:cubicBezTo>
                  <a:pt x="8203984" y="2021197"/>
                  <a:pt x="8209338" y="2019774"/>
                  <a:pt x="8214691" y="2018353"/>
                </a:cubicBezTo>
                <a:cubicBezTo>
                  <a:pt x="8216097" y="2026542"/>
                  <a:pt x="8219800" y="2038938"/>
                  <a:pt x="8212528" y="2047023"/>
                </a:cubicBezTo>
                <a:cubicBezTo>
                  <a:pt x="8210105" y="2049718"/>
                  <a:pt x="8206463" y="2051935"/>
                  <a:pt x="8201109" y="2053356"/>
                </a:cubicBezTo>
                <a:cubicBezTo>
                  <a:pt x="8198901" y="2056797"/>
                  <a:pt x="8184110" y="2052163"/>
                  <a:pt x="8183172" y="2046703"/>
                </a:cubicBezTo>
                <a:cubicBezTo>
                  <a:pt x="8178152" y="2033766"/>
                  <a:pt x="8191069" y="2027481"/>
                  <a:pt x="8203046" y="2015736"/>
                </a:cubicBezTo>
                <a:close/>
                <a:moveTo>
                  <a:pt x="7299812" y="2010310"/>
                </a:moveTo>
                <a:cubicBezTo>
                  <a:pt x="7297457" y="2026094"/>
                  <a:pt x="7306828" y="2019251"/>
                  <a:pt x="7313842" y="2028190"/>
                </a:cubicBezTo>
                <a:lnTo>
                  <a:pt x="7320447" y="2054079"/>
                </a:lnTo>
                <a:lnTo>
                  <a:pt x="7323803" y="2044867"/>
                </a:lnTo>
                <a:cubicBezTo>
                  <a:pt x="7328089" y="2039046"/>
                  <a:pt x="7333547" y="2033975"/>
                  <a:pt x="7337332" y="2031507"/>
                </a:cubicBezTo>
                <a:cubicBezTo>
                  <a:pt x="7348025" y="2028572"/>
                  <a:pt x="7355157" y="2038048"/>
                  <a:pt x="7356943" y="2048990"/>
                </a:cubicBezTo>
                <a:cubicBezTo>
                  <a:pt x="7358949" y="2052728"/>
                  <a:pt x="7358281" y="2057198"/>
                  <a:pt x="7356167" y="2061351"/>
                </a:cubicBezTo>
                <a:cubicBezTo>
                  <a:pt x="7354052" y="2065505"/>
                  <a:pt x="7350489" y="2069341"/>
                  <a:pt x="7346704" y="2071809"/>
                </a:cubicBezTo>
                <a:cubicBezTo>
                  <a:pt x="7341356" y="2073277"/>
                  <a:pt x="7341356" y="2073277"/>
                  <a:pt x="7336012" y="2074744"/>
                </a:cubicBezTo>
                <a:cubicBezTo>
                  <a:pt x="7332892" y="2072741"/>
                  <a:pt x="7329216" y="2071607"/>
                  <a:pt x="7325818" y="2070038"/>
                </a:cubicBezTo>
                <a:lnTo>
                  <a:pt x="7322302" y="2067025"/>
                </a:lnTo>
                <a:lnTo>
                  <a:pt x="7314059" y="2096598"/>
                </a:lnTo>
                <a:cubicBezTo>
                  <a:pt x="7302621" y="2117254"/>
                  <a:pt x="7280940" y="2136596"/>
                  <a:pt x="7252818" y="2157121"/>
                </a:cubicBezTo>
                <a:cubicBezTo>
                  <a:pt x="7159146" y="2169245"/>
                  <a:pt x="7208499" y="2006642"/>
                  <a:pt x="7299812" y="2010310"/>
                </a:cubicBezTo>
                <a:close/>
                <a:moveTo>
                  <a:pt x="8797843" y="2007423"/>
                </a:moveTo>
                <a:cubicBezTo>
                  <a:pt x="8804273" y="2012738"/>
                  <a:pt x="8812975" y="2012671"/>
                  <a:pt x="8818018" y="2014420"/>
                </a:cubicBezTo>
                <a:cubicBezTo>
                  <a:pt x="8822181" y="2025119"/>
                  <a:pt x="8821300" y="2034068"/>
                  <a:pt x="8813106" y="2046648"/>
                </a:cubicBezTo>
                <a:cubicBezTo>
                  <a:pt x="8795707" y="2046782"/>
                  <a:pt x="8800750" y="2048530"/>
                  <a:pt x="8784232" y="2039716"/>
                </a:cubicBezTo>
                <a:cubicBezTo>
                  <a:pt x="8788768" y="2028952"/>
                  <a:pt x="8793306" y="2018186"/>
                  <a:pt x="8797843" y="2007423"/>
                </a:cubicBezTo>
                <a:close/>
                <a:moveTo>
                  <a:pt x="7569831" y="2003246"/>
                </a:moveTo>
                <a:cubicBezTo>
                  <a:pt x="7573579" y="2002521"/>
                  <a:pt x="7577535" y="2003298"/>
                  <a:pt x="7581633" y="2005075"/>
                </a:cubicBezTo>
                <a:cubicBezTo>
                  <a:pt x="7586013" y="2008855"/>
                  <a:pt x="7587135" y="2016859"/>
                  <a:pt x="7585000" y="2029094"/>
                </a:cubicBezTo>
                <a:cubicBezTo>
                  <a:pt x="7577926" y="2033546"/>
                  <a:pt x="7564791" y="2022209"/>
                  <a:pt x="7556596" y="2018654"/>
                </a:cubicBezTo>
                <a:cubicBezTo>
                  <a:pt x="7559853" y="2014427"/>
                  <a:pt x="7563109" y="2010199"/>
                  <a:pt x="7559292" y="2010424"/>
                </a:cubicBezTo>
                <a:cubicBezTo>
                  <a:pt x="7562548" y="2006196"/>
                  <a:pt x="7566085" y="2003970"/>
                  <a:pt x="7569831" y="2003246"/>
                </a:cubicBezTo>
                <a:close/>
                <a:moveTo>
                  <a:pt x="7026332" y="1940499"/>
                </a:moveTo>
                <a:cubicBezTo>
                  <a:pt x="7031353" y="1943334"/>
                  <a:pt x="7040123" y="1945152"/>
                  <a:pt x="7046417" y="1951843"/>
                </a:cubicBezTo>
                <a:cubicBezTo>
                  <a:pt x="7049029" y="1972129"/>
                  <a:pt x="7040329" y="1982890"/>
                  <a:pt x="7025329" y="1986962"/>
                </a:cubicBezTo>
                <a:cubicBezTo>
                  <a:pt x="7005245" y="1975618"/>
                  <a:pt x="7007587" y="1945588"/>
                  <a:pt x="7026332" y="1940499"/>
                </a:cubicBezTo>
                <a:close/>
                <a:moveTo>
                  <a:pt x="7276264" y="1933713"/>
                </a:moveTo>
                <a:cubicBezTo>
                  <a:pt x="7287153" y="1930727"/>
                  <a:pt x="7291239" y="1938338"/>
                  <a:pt x="7292151" y="1943909"/>
                </a:cubicBezTo>
                <a:cubicBezTo>
                  <a:pt x="7295782" y="1948735"/>
                  <a:pt x="7295333" y="1954680"/>
                  <a:pt x="7292726" y="1960487"/>
                </a:cubicBezTo>
                <a:cubicBezTo>
                  <a:pt x="7290121" y="1966296"/>
                  <a:pt x="7285359" y="1971968"/>
                  <a:pt x="7280369" y="1976247"/>
                </a:cubicBezTo>
                <a:cubicBezTo>
                  <a:pt x="7282635" y="1972715"/>
                  <a:pt x="7282635" y="1972715"/>
                  <a:pt x="7282635" y="1972715"/>
                </a:cubicBezTo>
                <a:cubicBezTo>
                  <a:pt x="7281727" y="1967143"/>
                  <a:pt x="7279459" y="1970676"/>
                  <a:pt x="7276282" y="1968636"/>
                </a:cubicBezTo>
                <a:cubicBezTo>
                  <a:pt x="7276282" y="1968636"/>
                  <a:pt x="7279459" y="1970676"/>
                  <a:pt x="7274014" y="1972169"/>
                </a:cubicBezTo>
                <a:cubicBezTo>
                  <a:pt x="7276282" y="1968636"/>
                  <a:pt x="7273104" y="1966597"/>
                  <a:pt x="7269926" y="1964559"/>
                </a:cubicBezTo>
                <a:cubicBezTo>
                  <a:pt x="7268107" y="1953415"/>
                  <a:pt x="7268552" y="1938739"/>
                  <a:pt x="7276264" y="1933713"/>
                </a:cubicBezTo>
                <a:close/>
                <a:moveTo>
                  <a:pt x="8278781" y="1921655"/>
                </a:moveTo>
                <a:cubicBezTo>
                  <a:pt x="8283759" y="1919081"/>
                  <a:pt x="8287864" y="1921213"/>
                  <a:pt x="8290693" y="1925503"/>
                </a:cubicBezTo>
                <a:cubicBezTo>
                  <a:pt x="8297768" y="1936227"/>
                  <a:pt x="8296875" y="1960446"/>
                  <a:pt x="8281741" y="1958365"/>
                </a:cubicBezTo>
                <a:lnTo>
                  <a:pt x="8278610" y="1956447"/>
                </a:lnTo>
                <a:lnTo>
                  <a:pt x="8276920" y="1957474"/>
                </a:lnTo>
                <a:cubicBezTo>
                  <a:pt x="8272640" y="1957726"/>
                  <a:pt x="8267743" y="1956994"/>
                  <a:pt x="8263939" y="1957217"/>
                </a:cubicBezTo>
                <a:cubicBezTo>
                  <a:pt x="8261269" y="1965529"/>
                  <a:pt x="8247588" y="1950023"/>
                  <a:pt x="8244915" y="1958333"/>
                </a:cubicBezTo>
                <a:cubicBezTo>
                  <a:pt x="8227432" y="1943053"/>
                  <a:pt x="8211242" y="1964389"/>
                  <a:pt x="8181776" y="1945735"/>
                </a:cubicBezTo>
                <a:cubicBezTo>
                  <a:pt x="8190864" y="1942143"/>
                  <a:pt x="8199485" y="1940364"/>
                  <a:pt x="8207642" y="1939565"/>
                </a:cubicBezTo>
                <a:cubicBezTo>
                  <a:pt x="8219882" y="1938368"/>
                  <a:pt x="8231082" y="1939383"/>
                  <a:pt x="8241256" y="1939812"/>
                </a:cubicBezTo>
                <a:lnTo>
                  <a:pt x="8266663" y="1936795"/>
                </a:lnTo>
                <a:lnTo>
                  <a:pt x="8270709" y="1929365"/>
                </a:lnTo>
                <a:cubicBezTo>
                  <a:pt x="8273584" y="1925407"/>
                  <a:pt x="8276292" y="1922943"/>
                  <a:pt x="8278781" y="1921655"/>
                </a:cubicBezTo>
                <a:close/>
                <a:moveTo>
                  <a:pt x="6952879" y="1905685"/>
                </a:moveTo>
                <a:cubicBezTo>
                  <a:pt x="6956425" y="1905557"/>
                  <a:pt x="6959433" y="1907961"/>
                  <a:pt x="6961297" y="1911396"/>
                </a:cubicBezTo>
                <a:cubicBezTo>
                  <a:pt x="6965023" y="1918265"/>
                  <a:pt x="6964176" y="1929258"/>
                  <a:pt x="6953932" y="1932379"/>
                </a:cubicBezTo>
                <a:cubicBezTo>
                  <a:pt x="6950755" y="1928074"/>
                  <a:pt x="6943741" y="1923430"/>
                  <a:pt x="6941217" y="1915157"/>
                </a:cubicBezTo>
                <a:cubicBezTo>
                  <a:pt x="6945242" y="1908469"/>
                  <a:pt x="6949331" y="1905811"/>
                  <a:pt x="6952879" y="1905685"/>
                </a:cubicBezTo>
                <a:close/>
                <a:moveTo>
                  <a:pt x="7771080" y="1900195"/>
                </a:moveTo>
                <a:cubicBezTo>
                  <a:pt x="7780129" y="1905716"/>
                  <a:pt x="7788436" y="1907362"/>
                  <a:pt x="7797484" y="1912884"/>
                </a:cubicBezTo>
                <a:cubicBezTo>
                  <a:pt x="7801600" y="1923956"/>
                  <a:pt x="7800859" y="1933132"/>
                  <a:pt x="7797304" y="1940003"/>
                </a:cubicBezTo>
                <a:lnTo>
                  <a:pt x="7780664" y="1952961"/>
                </a:lnTo>
                <a:lnTo>
                  <a:pt x="7785644" y="1958785"/>
                </a:lnTo>
                <a:lnTo>
                  <a:pt x="7788534" y="1966002"/>
                </a:lnTo>
                <a:lnTo>
                  <a:pt x="7804036" y="1965957"/>
                </a:lnTo>
                <a:cubicBezTo>
                  <a:pt x="7811643" y="1966491"/>
                  <a:pt x="7818063" y="1967234"/>
                  <a:pt x="7819493" y="1967150"/>
                </a:cubicBezTo>
                <a:cubicBezTo>
                  <a:pt x="7819493" y="1967150"/>
                  <a:pt x="7823309" y="1966926"/>
                  <a:pt x="7827127" y="1966702"/>
                </a:cubicBezTo>
                <a:cubicBezTo>
                  <a:pt x="7831499" y="1970428"/>
                  <a:pt x="7832052" y="1974381"/>
                  <a:pt x="7835869" y="1974156"/>
                </a:cubicBezTo>
                <a:cubicBezTo>
                  <a:pt x="7826080" y="1986682"/>
                  <a:pt x="7814073" y="1983404"/>
                  <a:pt x="7802067" y="1980125"/>
                </a:cubicBezTo>
                <a:lnTo>
                  <a:pt x="7792816" y="1980668"/>
                </a:lnTo>
                <a:lnTo>
                  <a:pt x="7788929" y="2014967"/>
                </a:lnTo>
                <a:cubicBezTo>
                  <a:pt x="7779499" y="2039591"/>
                  <a:pt x="7759484" y="2063299"/>
                  <a:pt x="7744617" y="2084275"/>
                </a:cubicBezTo>
                <a:cubicBezTo>
                  <a:pt x="7652496" y="2087431"/>
                  <a:pt x="7684738" y="1984489"/>
                  <a:pt x="7743300" y="1950166"/>
                </a:cubicBezTo>
                <a:lnTo>
                  <a:pt x="7755511" y="1945545"/>
                </a:lnTo>
                <a:lnTo>
                  <a:pt x="7744529" y="1928499"/>
                </a:lnTo>
                <a:cubicBezTo>
                  <a:pt x="7753652" y="1913524"/>
                  <a:pt x="7764258" y="1906302"/>
                  <a:pt x="7771080" y="1900195"/>
                </a:cubicBezTo>
                <a:close/>
                <a:moveTo>
                  <a:pt x="7300244" y="1895978"/>
                </a:moveTo>
                <a:cubicBezTo>
                  <a:pt x="7304190" y="1896656"/>
                  <a:pt x="7308245" y="1899815"/>
                  <a:pt x="7312345" y="1903968"/>
                </a:cubicBezTo>
                <a:cubicBezTo>
                  <a:pt x="7320546" y="1912273"/>
                  <a:pt x="7316972" y="1920038"/>
                  <a:pt x="7316972" y="1920038"/>
                </a:cubicBezTo>
                <a:cubicBezTo>
                  <a:pt x="7309650" y="1931596"/>
                  <a:pt x="7298050" y="1935028"/>
                  <a:pt x="7285928" y="1926542"/>
                </a:cubicBezTo>
                <a:cubicBezTo>
                  <a:pt x="7281652" y="1918418"/>
                  <a:pt x="7285226" y="1910653"/>
                  <a:pt x="7288798" y="1902888"/>
                </a:cubicBezTo>
                <a:cubicBezTo>
                  <a:pt x="7292460" y="1897109"/>
                  <a:pt x="7296296" y="1895302"/>
                  <a:pt x="7300244" y="1895978"/>
                </a:cubicBezTo>
                <a:close/>
                <a:moveTo>
                  <a:pt x="7558517" y="1895737"/>
                </a:moveTo>
                <a:cubicBezTo>
                  <a:pt x="7587117" y="1931150"/>
                  <a:pt x="7551316" y="1985544"/>
                  <a:pt x="7528425" y="2008189"/>
                </a:cubicBezTo>
                <a:cubicBezTo>
                  <a:pt x="7529554" y="1989788"/>
                  <a:pt x="7529743" y="1971306"/>
                  <a:pt x="7533314" y="1952609"/>
                </a:cubicBezTo>
                <a:cubicBezTo>
                  <a:pt x="7536887" y="1933908"/>
                  <a:pt x="7543845" y="1914995"/>
                  <a:pt x="7558517" y="1895737"/>
                </a:cubicBezTo>
                <a:close/>
                <a:moveTo>
                  <a:pt x="8382864" y="1893056"/>
                </a:moveTo>
                <a:cubicBezTo>
                  <a:pt x="8384600" y="1892946"/>
                  <a:pt x="8386173" y="1893955"/>
                  <a:pt x="8388206" y="1897708"/>
                </a:cubicBezTo>
                <a:cubicBezTo>
                  <a:pt x="8391351" y="1899727"/>
                  <a:pt x="8392270" y="1905216"/>
                  <a:pt x="8395416" y="1907235"/>
                </a:cubicBezTo>
                <a:cubicBezTo>
                  <a:pt x="8395416" y="1907235"/>
                  <a:pt x="8394532" y="1910340"/>
                  <a:pt x="8392977" y="1913629"/>
                </a:cubicBezTo>
                <a:cubicBezTo>
                  <a:pt x="8391422" y="1916916"/>
                  <a:pt x="8389195" y="1920387"/>
                  <a:pt x="8386509" y="1921112"/>
                </a:cubicBezTo>
                <a:cubicBezTo>
                  <a:pt x="8378911" y="1926032"/>
                  <a:pt x="8376154" y="1909567"/>
                  <a:pt x="8373008" y="1907549"/>
                </a:cubicBezTo>
                <a:cubicBezTo>
                  <a:pt x="8372090" y="1902060"/>
                  <a:pt x="8371170" y="1896572"/>
                  <a:pt x="8376542" y="1895122"/>
                </a:cubicBezTo>
                <a:cubicBezTo>
                  <a:pt x="8379229" y="1894397"/>
                  <a:pt x="8381128" y="1893166"/>
                  <a:pt x="8382864" y="1893056"/>
                </a:cubicBezTo>
                <a:close/>
                <a:moveTo>
                  <a:pt x="7120436" y="1833120"/>
                </a:moveTo>
                <a:cubicBezTo>
                  <a:pt x="7115796" y="1841083"/>
                  <a:pt x="7111560" y="1845034"/>
                  <a:pt x="7103895" y="1844905"/>
                </a:cubicBezTo>
                <a:cubicBezTo>
                  <a:pt x="7108131" y="1840956"/>
                  <a:pt x="7113175" y="1828979"/>
                  <a:pt x="7120436" y="1833120"/>
                </a:cubicBezTo>
                <a:close/>
                <a:moveTo>
                  <a:pt x="7210879" y="1825241"/>
                </a:moveTo>
                <a:cubicBezTo>
                  <a:pt x="7225807" y="1828012"/>
                  <a:pt x="7238006" y="1841602"/>
                  <a:pt x="7244949" y="1850246"/>
                </a:cubicBezTo>
                <a:lnTo>
                  <a:pt x="7246859" y="1852575"/>
                </a:lnTo>
                <a:lnTo>
                  <a:pt x="7251592" y="1854443"/>
                </a:lnTo>
                <a:lnTo>
                  <a:pt x="7252391" y="1853202"/>
                </a:lnTo>
                <a:lnTo>
                  <a:pt x="7252668" y="1854868"/>
                </a:lnTo>
                <a:lnTo>
                  <a:pt x="7261578" y="1858384"/>
                </a:lnTo>
                <a:lnTo>
                  <a:pt x="7258379" y="1865331"/>
                </a:lnTo>
                <a:lnTo>
                  <a:pt x="7262132" y="1877103"/>
                </a:lnTo>
                <a:cubicBezTo>
                  <a:pt x="7262405" y="1881003"/>
                  <a:pt x="7260712" y="1883640"/>
                  <a:pt x="7255310" y="1885140"/>
                </a:cubicBezTo>
                <a:cubicBezTo>
                  <a:pt x="7247649" y="1890155"/>
                  <a:pt x="7243615" y="1882601"/>
                  <a:pt x="7232810" y="1885597"/>
                </a:cubicBezTo>
                <a:cubicBezTo>
                  <a:pt x="7223577" y="1889604"/>
                  <a:pt x="7221866" y="1900920"/>
                  <a:pt x="7217848" y="1913237"/>
                </a:cubicBezTo>
                <a:lnTo>
                  <a:pt x="7211096" y="1927087"/>
                </a:lnTo>
                <a:lnTo>
                  <a:pt x="7215318" y="1923412"/>
                </a:lnTo>
                <a:cubicBezTo>
                  <a:pt x="7231954" y="1913615"/>
                  <a:pt x="7258424" y="1909193"/>
                  <a:pt x="7272395" y="1928451"/>
                </a:cubicBezTo>
                <a:cubicBezTo>
                  <a:pt x="7258508" y="1943249"/>
                  <a:pt x="7246416" y="1947188"/>
                  <a:pt x="7235142" y="1946192"/>
                </a:cubicBezTo>
                <a:lnTo>
                  <a:pt x="7204561" y="1934973"/>
                </a:lnTo>
                <a:lnTo>
                  <a:pt x="7189035" y="1946887"/>
                </a:lnTo>
                <a:cubicBezTo>
                  <a:pt x="7187260" y="1935815"/>
                  <a:pt x="7162503" y="1939790"/>
                  <a:pt x="7159837" y="1923183"/>
                </a:cubicBezTo>
                <a:cubicBezTo>
                  <a:pt x="7146439" y="1874858"/>
                  <a:pt x="7159502" y="1868344"/>
                  <a:pt x="7184737" y="1849780"/>
                </a:cubicBezTo>
                <a:cubicBezTo>
                  <a:pt x="7182480" y="1853297"/>
                  <a:pt x="7187884" y="1851799"/>
                  <a:pt x="7187884" y="1851799"/>
                </a:cubicBezTo>
                <a:cubicBezTo>
                  <a:pt x="7198690" y="1848802"/>
                  <a:pt x="7182073" y="1833173"/>
                  <a:pt x="7195136" y="1826659"/>
                </a:cubicBezTo>
                <a:cubicBezTo>
                  <a:pt x="7200625" y="1824595"/>
                  <a:pt x="7205904" y="1824316"/>
                  <a:pt x="7210879" y="1825241"/>
                </a:cubicBezTo>
                <a:close/>
                <a:moveTo>
                  <a:pt x="8377602" y="1814654"/>
                </a:moveTo>
                <a:cubicBezTo>
                  <a:pt x="8382229" y="1817329"/>
                  <a:pt x="8390755" y="1818855"/>
                  <a:pt x="8396116" y="1825352"/>
                </a:cubicBezTo>
                <a:cubicBezTo>
                  <a:pt x="8395877" y="1845622"/>
                  <a:pt x="8385650" y="1856718"/>
                  <a:pt x="8370062" y="1861315"/>
                </a:cubicBezTo>
                <a:cubicBezTo>
                  <a:pt x="8351545" y="1850615"/>
                  <a:pt x="8358115" y="1820400"/>
                  <a:pt x="8377602" y="1814654"/>
                </a:cubicBezTo>
                <a:close/>
                <a:moveTo>
                  <a:pt x="6972769" y="1810350"/>
                </a:moveTo>
                <a:cubicBezTo>
                  <a:pt x="6974638" y="1818999"/>
                  <a:pt x="6979480" y="1824960"/>
                  <a:pt x="6981349" y="1833610"/>
                </a:cubicBezTo>
                <a:cubicBezTo>
                  <a:pt x="6969470" y="1844364"/>
                  <a:pt x="6970241" y="1864354"/>
                  <a:pt x="6946260" y="1860209"/>
                </a:cubicBezTo>
                <a:cubicBezTo>
                  <a:pt x="6931740" y="1842328"/>
                  <a:pt x="6945817" y="1808894"/>
                  <a:pt x="6972769" y="1810350"/>
                </a:cubicBezTo>
                <a:close/>
                <a:moveTo>
                  <a:pt x="8182723" y="1809026"/>
                </a:moveTo>
                <a:cubicBezTo>
                  <a:pt x="8192668" y="1812666"/>
                  <a:pt x="8198417" y="1805520"/>
                  <a:pt x="8208364" y="1809161"/>
                </a:cubicBezTo>
                <a:cubicBezTo>
                  <a:pt x="8195316" y="1841388"/>
                  <a:pt x="8183668" y="1877210"/>
                  <a:pt x="8158029" y="1877076"/>
                </a:cubicBezTo>
                <a:cubicBezTo>
                  <a:pt x="8146061" y="1857275"/>
                  <a:pt x="8167653" y="1825095"/>
                  <a:pt x="8182723" y="1809026"/>
                </a:cubicBezTo>
                <a:close/>
                <a:moveTo>
                  <a:pt x="8568065" y="1789889"/>
                </a:moveTo>
                <a:cubicBezTo>
                  <a:pt x="8570820" y="1790270"/>
                  <a:pt x="8574321" y="1790042"/>
                  <a:pt x="8578139" y="1790216"/>
                </a:cubicBezTo>
                <a:cubicBezTo>
                  <a:pt x="8581957" y="1790387"/>
                  <a:pt x="8586092" y="1790961"/>
                  <a:pt x="8590114" y="1792947"/>
                </a:cubicBezTo>
                <a:cubicBezTo>
                  <a:pt x="8599785" y="1811424"/>
                  <a:pt x="8595901" y="1825164"/>
                  <a:pt x="8583973" y="1834934"/>
                </a:cubicBezTo>
                <a:cubicBezTo>
                  <a:pt x="8561923" y="1831878"/>
                  <a:pt x="8553155" y="1802101"/>
                  <a:pt x="8568065" y="1789889"/>
                </a:cubicBezTo>
                <a:close/>
                <a:moveTo>
                  <a:pt x="7112925" y="1789080"/>
                </a:moveTo>
                <a:cubicBezTo>
                  <a:pt x="7133361" y="1811992"/>
                  <a:pt x="7159593" y="1819029"/>
                  <a:pt x="7159593" y="1819029"/>
                </a:cubicBezTo>
                <a:cubicBezTo>
                  <a:pt x="7163590" y="1826492"/>
                  <a:pt x="7161362" y="1829962"/>
                  <a:pt x="7163590" y="1826492"/>
                </a:cubicBezTo>
                <a:cubicBezTo>
                  <a:pt x="7165359" y="1837424"/>
                  <a:pt x="7170240" y="1850353"/>
                  <a:pt x="7162675" y="1855295"/>
                </a:cubicBezTo>
                <a:cubicBezTo>
                  <a:pt x="7133760" y="1866128"/>
                  <a:pt x="7117349" y="1816409"/>
                  <a:pt x="7110242" y="1806950"/>
                </a:cubicBezTo>
                <a:cubicBezTo>
                  <a:pt x="7110242" y="1806950"/>
                  <a:pt x="7107131" y="1804953"/>
                  <a:pt x="7106246" y="1799488"/>
                </a:cubicBezTo>
                <a:cubicBezTo>
                  <a:pt x="7102250" y="1792025"/>
                  <a:pt x="7113809" y="1794545"/>
                  <a:pt x="7112925" y="1789080"/>
                </a:cubicBezTo>
                <a:close/>
                <a:moveTo>
                  <a:pt x="7960432" y="1778311"/>
                </a:moveTo>
                <a:cubicBezTo>
                  <a:pt x="7977839" y="1791899"/>
                  <a:pt x="7986924" y="1807260"/>
                  <a:pt x="7990430" y="1823212"/>
                </a:cubicBezTo>
                <a:cubicBezTo>
                  <a:pt x="8000953" y="1871074"/>
                  <a:pt x="7961272" y="1924317"/>
                  <a:pt x="7945434" y="1951329"/>
                </a:cubicBezTo>
                <a:cubicBezTo>
                  <a:pt x="7806932" y="1969585"/>
                  <a:pt x="7869992" y="1810760"/>
                  <a:pt x="7960432" y="1778311"/>
                </a:cubicBezTo>
                <a:close/>
                <a:moveTo>
                  <a:pt x="7419473" y="1773406"/>
                </a:moveTo>
                <a:cubicBezTo>
                  <a:pt x="7420853" y="1781637"/>
                  <a:pt x="7425034" y="1797179"/>
                  <a:pt x="7422507" y="1805659"/>
                </a:cubicBezTo>
                <a:cubicBezTo>
                  <a:pt x="7421663" y="1808487"/>
                  <a:pt x="7420076" y="1810528"/>
                  <a:pt x="7417390" y="1811253"/>
                </a:cubicBezTo>
                <a:cubicBezTo>
                  <a:pt x="7415552" y="1800278"/>
                  <a:pt x="7407421" y="1785264"/>
                  <a:pt x="7419473" y="1773406"/>
                </a:cubicBezTo>
                <a:close/>
                <a:moveTo>
                  <a:pt x="7134733" y="1768787"/>
                </a:moveTo>
                <a:cubicBezTo>
                  <a:pt x="7135618" y="1774253"/>
                  <a:pt x="7135618" y="1774253"/>
                  <a:pt x="7133392" y="1777722"/>
                </a:cubicBezTo>
                <a:cubicBezTo>
                  <a:pt x="7128053" y="1779195"/>
                  <a:pt x="7124942" y="1777198"/>
                  <a:pt x="7119604" y="1778671"/>
                </a:cubicBezTo>
                <a:cubicBezTo>
                  <a:pt x="7121375" y="1789603"/>
                  <a:pt x="7123601" y="1786134"/>
                  <a:pt x="7118263" y="1787606"/>
                </a:cubicBezTo>
                <a:cubicBezTo>
                  <a:pt x="7118263" y="1787606"/>
                  <a:pt x="7118263" y="1787606"/>
                  <a:pt x="7112925" y="1789080"/>
                </a:cubicBezTo>
                <a:cubicBezTo>
                  <a:pt x="7112925" y="1789080"/>
                  <a:pt x="7110698" y="1792548"/>
                  <a:pt x="7105816" y="1779620"/>
                </a:cubicBezTo>
                <a:cubicBezTo>
                  <a:pt x="7111156" y="1778147"/>
                  <a:pt x="7127168" y="1773729"/>
                  <a:pt x="7127168" y="1773729"/>
                </a:cubicBezTo>
                <a:cubicBezTo>
                  <a:pt x="7129396" y="1770260"/>
                  <a:pt x="7129396" y="1770260"/>
                  <a:pt x="7134733" y="1768787"/>
                </a:cubicBezTo>
                <a:close/>
                <a:moveTo>
                  <a:pt x="8151651" y="1748988"/>
                </a:moveTo>
                <a:cubicBezTo>
                  <a:pt x="8158821" y="1756461"/>
                  <a:pt x="8162640" y="1765253"/>
                  <a:pt x="8163774" y="1774151"/>
                </a:cubicBezTo>
                <a:cubicBezTo>
                  <a:pt x="8165477" y="1787499"/>
                  <a:pt x="8161152" y="1801083"/>
                  <a:pt x="8153065" y="1810823"/>
                </a:cubicBezTo>
                <a:lnTo>
                  <a:pt x="8122790" y="1823206"/>
                </a:lnTo>
                <a:lnTo>
                  <a:pt x="8116868" y="1848617"/>
                </a:lnTo>
                <a:cubicBezTo>
                  <a:pt x="8107101" y="1876486"/>
                  <a:pt x="8094515" y="1899416"/>
                  <a:pt x="8082130" y="1922699"/>
                </a:cubicBezTo>
                <a:lnTo>
                  <a:pt x="8077348" y="1932197"/>
                </a:lnTo>
                <a:lnTo>
                  <a:pt x="8107611" y="1919488"/>
                </a:lnTo>
                <a:cubicBezTo>
                  <a:pt x="8110425" y="1939467"/>
                  <a:pt x="8093634" y="1963573"/>
                  <a:pt x="8071939" y="1978794"/>
                </a:cubicBezTo>
                <a:lnTo>
                  <a:pt x="8053283" y="1986683"/>
                </a:lnTo>
                <a:lnTo>
                  <a:pt x="8048596" y="1998897"/>
                </a:lnTo>
                <a:lnTo>
                  <a:pt x="8041861" y="1991514"/>
                </a:lnTo>
                <a:lnTo>
                  <a:pt x="8037557" y="1993334"/>
                </a:lnTo>
                <a:cubicBezTo>
                  <a:pt x="8026095" y="1994875"/>
                  <a:pt x="8015245" y="1992568"/>
                  <a:pt x="8006844" y="1984786"/>
                </a:cubicBezTo>
                <a:lnTo>
                  <a:pt x="8028248" y="1970570"/>
                </a:lnTo>
                <a:lnTo>
                  <a:pt x="8023706" y="1959075"/>
                </a:lnTo>
                <a:cubicBezTo>
                  <a:pt x="8013070" y="1911337"/>
                  <a:pt x="8041797" y="1845276"/>
                  <a:pt x="8079279" y="1809737"/>
                </a:cubicBezTo>
                <a:lnTo>
                  <a:pt x="8109647" y="1795263"/>
                </a:lnTo>
                <a:lnTo>
                  <a:pt x="8104055" y="1779163"/>
                </a:lnTo>
                <a:cubicBezTo>
                  <a:pt x="8108104" y="1762446"/>
                  <a:pt x="8122708" y="1748242"/>
                  <a:pt x="8151651" y="1748988"/>
                </a:cubicBezTo>
                <a:close/>
                <a:moveTo>
                  <a:pt x="6947288" y="1739943"/>
                </a:moveTo>
                <a:cubicBezTo>
                  <a:pt x="6953811" y="1746698"/>
                  <a:pt x="6956568" y="1753121"/>
                  <a:pt x="6958385" y="1759462"/>
                </a:cubicBezTo>
                <a:cubicBezTo>
                  <a:pt x="6960201" y="1765802"/>
                  <a:pt x="6961075" y="1772060"/>
                  <a:pt x="6963832" y="1778482"/>
                </a:cubicBezTo>
                <a:cubicBezTo>
                  <a:pt x="6936985" y="1810872"/>
                  <a:pt x="6915407" y="1796800"/>
                  <a:pt x="6912746" y="1777067"/>
                </a:cubicBezTo>
                <a:cubicBezTo>
                  <a:pt x="6911859" y="1770489"/>
                  <a:pt x="6913074" y="1763281"/>
                  <a:pt x="6916896" y="1756957"/>
                </a:cubicBezTo>
                <a:cubicBezTo>
                  <a:pt x="6921991" y="1748523"/>
                  <a:pt x="6931723" y="1741658"/>
                  <a:pt x="6947288" y="1739943"/>
                </a:cubicBezTo>
                <a:close/>
                <a:moveTo>
                  <a:pt x="7199729" y="1735689"/>
                </a:moveTo>
                <a:cubicBezTo>
                  <a:pt x="7202895" y="1737722"/>
                  <a:pt x="7202895" y="1737722"/>
                  <a:pt x="7202895" y="1737722"/>
                </a:cubicBezTo>
                <a:cubicBezTo>
                  <a:pt x="7204929" y="1741521"/>
                  <a:pt x="7204022" y="1744678"/>
                  <a:pt x="7200962" y="1747702"/>
                </a:cubicBezTo>
                <a:cubicBezTo>
                  <a:pt x="7197903" y="1750726"/>
                  <a:pt x="7192695" y="1753618"/>
                  <a:pt x="7186126" y="1756884"/>
                </a:cubicBezTo>
                <a:cubicBezTo>
                  <a:pt x="7172990" y="1763414"/>
                  <a:pt x="7153520" y="1765881"/>
                  <a:pt x="7148085" y="1767381"/>
                </a:cubicBezTo>
                <a:cubicBezTo>
                  <a:pt x="7142650" y="1768880"/>
                  <a:pt x="7140383" y="1772412"/>
                  <a:pt x="7140383" y="1772412"/>
                </a:cubicBezTo>
                <a:cubicBezTo>
                  <a:pt x="7136315" y="1764814"/>
                  <a:pt x="7186591" y="1742221"/>
                  <a:pt x="7199729" y="1735689"/>
                </a:cubicBezTo>
                <a:close/>
                <a:moveTo>
                  <a:pt x="8551963" y="1727857"/>
                </a:moveTo>
                <a:cubicBezTo>
                  <a:pt x="8542028" y="1767327"/>
                  <a:pt x="8451070" y="1803971"/>
                  <a:pt x="8430973" y="1766297"/>
                </a:cubicBezTo>
                <a:cubicBezTo>
                  <a:pt x="8475481" y="1756475"/>
                  <a:pt x="8500324" y="1728899"/>
                  <a:pt x="8551963" y="1727857"/>
                </a:cubicBezTo>
                <a:close/>
                <a:moveTo>
                  <a:pt x="7639247" y="1727595"/>
                </a:moveTo>
                <a:cubicBezTo>
                  <a:pt x="7639247" y="1727595"/>
                  <a:pt x="7639247" y="1727595"/>
                  <a:pt x="7643706" y="1731443"/>
                </a:cubicBezTo>
                <a:cubicBezTo>
                  <a:pt x="7635931" y="1731899"/>
                  <a:pt x="7634329" y="1748432"/>
                  <a:pt x="7625413" y="1740736"/>
                </a:cubicBezTo>
                <a:cubicBezTo>
                  <a:pt x="7628730" y="1736431"/>
                  <a:pt x="7635931" y="1731899"/>
                  <a:pt x="7639247" y="1727595"/>
                </a:cubicBezTo>
                <a:close/>
                <a:moveTo>
                  <a:pt x="7541266" y="1723698"/>
                </a:moveTo>
                <a:cubicBezTo>
                  <a:pt x="7576766" y="1722338"/>
                  <a:pt x="7606803" y="1746448"/>
                  <a:pt x="7622384" y="1778515"/>
                </a:cubicBezTo>
                <a:cubicBezTo>
                  <a:pt x="7634070" y="1802564"/>
                  <a:pt x="7637627" y="1831089"/>
                  <a:pt x="7629258" y="1856703"/>
                </a:cubicBezTo>
                <a:lnTo>
                  <a:pt x="7627333" y="1860462"/>
                </a:lnTo>
                <a:lnTo>
                  <a:pt x="7632395" y="1855726"/>
                </a:lnTo>
                <a:cubicBezTo>
                  <a:pt x="7637857" y="1854184"/>
                  <a:pt x="7637857" y="1854184"/>
                  <a:pt x="7641024" y="1856216"/>
                </a:cubicBezTo>
                <a:cubicBezTo>
                  <a:pt x="7649654" y="1856708"/>
                  <a:pt x="7655115" y="1855166"/>
                  <a:pt x="7659157" y="1862807"/>
                </a:cubicBezTo>
                <a:cubicBezTo>
                  <a:pt x="7661613" y="1869431"/>
                  <a:pt x="7660903" y="1874021"/>
                  <a:pt x="7657928" y="1877789"/>
                </a:cubicBezTo>
                <a:cubicBezTo>
                  <a:pt x="7654949" y="1881555"/>
                  <a:pt x="7649708" y="1884499"/>
                  <a:pt x="7643099" y="1887828"/>
                </a:cubicBezTo>
                <a:cubicBezTo>
                  <a:pt x="7629881" y="1894485"/>
                  <a:pt x="7622673" y="1884812"/>
                  <a:pt x="7611750" y="1887896"/>
                </a:cubicBezTo>
                <a:lnTo>
                  <a:pt x="7613438" y="1880683"/>
                </a:lnTo>
                <a:lnTo>
                  <a:pt x="7575137" y="1876217"/>
                </a:lnTo>
                <a:cubicBezTo>
                  <a:pt x="7562904" y="1871733"/>
                  <a:pt x="7552389" y="1864622"/>
                  <a:pt x="7543798" y="1855610"/>
                </a:cubicBezTo>
                <a:lnTo>
                  <a:pt x="7531353" y="1836897"/>
                </a:lnTo>
                <a:lnTo>
                  <a:pt x="7527859" y="1853693"/>
                </a:lnTo>
                <a:cubicBezTo>
                  <a:pt x="7520375" y="1872815"/>
                  <a:pt x="7508552" y="1892064"/>
                  <a:pt x="7490108" y="1910727"/>
                </a:cubicBezTo>
                <a:cubicBezTo>
                  <a:pt x="7464321" y="1909971"/>
                  <a:pt x="7457937" y="1889814"/>
                  <a:pt x="7462618" y="1866424"/>
                </a:cubicBezTo>
                <a:cubicBezTo>
                  <a:pt x="7468466" y="1837187"/>
                  <a:pt x="7491602" y="1802899"/>
                  <a:pt x="7515725" y="1795144"/>
                </a:cubicBezTo>
                <a:lnTo>
                  <a:pt x="7517934" y="1795353"/>
                </a:lnTo>
                <a:lnTo>
                  <a:pt x="7518747" y="1763682"/>
                </a:lnTo>
                <a:cubicBezTo>
                  <a:pt x="7520700" y="1752021"/>
                  <a:pt x="7524352" y="1740295"/>
                  <a:pt x="7529825" y="1728927"/>
                </a:cubicBezTo>
                <a:cubicBezTo>
                  <a:pt x="7535240" y="1729154"/>
                  <a:pt x="7540653" y="1729384"/>
                  <a:pt x="7541266" y="1723698"/>
                </a:cubicBezTo>
                <a:close/>
                <a:moveTo>
                  <a:pt x="7101700" y="1717308"/>
                </a:moveTo>
                <a:cubicBezTo>
                  <a:pt x="7112481" y="1734321"/>
                  <a:pt x="7132441" y="1737036"/>
                  <a:pt x="7140928" y="1757624"/>
                </a:cubicBezTo>
                <a:cubicBezTo>
                  <a:pt x="7135562" y="1759225"/>
                  <a:pt x="7121750" y="1760456"/>
                  <a:pt x="7117116" y="1747389"/>
                </a:cubicBezTo>
                <a:cubicBezTo>
                  <a:pt x="7112481" y="1734321"/>
                  <a:pt x="7100966" y="1731977"/>
                  <a:pt x="7096331" y="1718910"/>
                </a:cubicBezTo>
                <a:cubicBezTo>
                  <a:pt x="7096331" y="1718910"/>
                  <a:pt x="7096331" y="1718910"/>
                  <a:pt x="7101700" y="1717308"/>
                </a:cubicBezTo>
                <a:close/>
                <a:moveTo>
                  <a:pt x="7816023" y="1705534"/>
                </a:moveTo>
                <a:cubicBezTo>
                  <a:pt x="7813903" y="1722566"/>
                  <a:pt x="7811782" y="1739597"/>
                  <a:pt x="7795517" y="1739212"/>
                </a:cubicBezTo>
                <a:cubicBezTo>
                  <a:pt x="7783731" y="1724698"/>
                  <a:pt x="7791981" y="1702117"/>
                  <a:pt x="7816023" y="1705534"/>
                </a:cubicBezTo>
                <a:close/>
                <a:moveTo>
                  <a:pt x="7483328" y="1692721"/>
                </a:moveTo>
                <a:cubicBezTo>
                  <a:pt x="7491820" y="1696257"/>
                  <a:pt x="7492382" y="1700262"/>
                  <a:pt x="7488977" y="1704498"/>
                </a:cubicBezTo>
                <a:cubicBezTo>
                  <a:pt x="7488977" y="1704498"/>
                  <a:pt x="7485571" y="1708733"/>
                  <a:pt x="7482166" y="1712971"/>
                </a:cubicBezTo>
                <a:cubicBezTo>
                  <a:pt x="7478762" y="1717206"/>
                  <a:pt x="7479323" y="1721209"/>
                  <a:pt x="7479323" y="1721209"/>
                </a:cubicBezTo>
                <a:cubicBezTo>
                  <a:pt x="7475916" y="1725445"/>
                  <a:pt x="7471951" y="1725679"/>
                  <a:pt x="7467424" y="1721908"/>
                </a:cubicBezTo>
                <a:cubicBezTo>
                  <a:pt x="7467424" y="1721908"/>
                  <a:pt x="7470269" y="1713668"/>
                  <a:pt x="7470269" y="1713668"/>
                </a:cubicBezTo>
                <a:cubicBezTo>
                  <a:pt x="7477079" y="1705196"/>
                  <a:pt x="7480483" y="1700960"/>
                  <a:pt x="7483328" y="1692721"/>
                </a:cubicBezTo>
                <a:close/>
                <a:moveTo>
                  <a:pt x="7885858" y="1681099"/>
                </a:moveTo>
                <a:cubicBezTo>
                  <a:pt x="7891263" y="1685192"/>
                  <a:pt x="7894915" y="1692261"/>
                  <a:pt x="7897151" y="1700745"/>
                </a:cubicBezTo>
                <a:cubicBezTo>
                  <a:pt x="7903862" y="1726197"/>
                  <a:pt x="7897838" y="1764388"/>
                  <a:pt x="7888224" y="1773237"/>
                </a:cubicBezTo>
                <a:cubicBezTo>
                  <a:pt x="7877816" y="1761050"/>
                  <a:pt x="7883296" y="1745124"/>
                  <a:pt x="7873292" y="1728938"/>
                </a:cubicBezTo>
                <a:cubicBezTo>
                  <a:pt x="7882239" y="1717075"/>
                  <a:pt x="7872636" y="1696893"/>
                  <a:pt x="7885858" y="1681099"/>
                </a:cubicBezTo>
                <a:close/>
                <a:moveTo>
                  <a:pt x="7713669" y="1679194"/>
                </a:moveTo>
                <a:cubicBezTo>
                  <a:pt x="7718668" y="1687119"/>
                  <a:pt x="7718668" y="1687119"/>
                  <a:pt x="7715955" y="1695498"/>
                </a:cubicBezTo>
                <a:cubicBezTo>
                  <a:pt x="7712100" y="1695724"/>
                  <a:pt x="7712671" y="1699800"/>
                  <a:pt x="7708243" y="1695950"/>
                </a:cubicBezTo>
                <a:cubicBezTo>
                  <a:pt x="7705243" y="1702290"/>
                  <a:pt x="7695496" y="1709027"/>
                  <a:pt x="7684499" y="1713783"/>
                </a:cubicBezTo>
                <a:lnTo>
                  <a:pt x="7682884" y="1714090"/>
                </a:lnTo>
                <a:lnTo>
                  <a:pt x="7689893" y="1718467"/>
                </a:lnTo>
                <a:cubicBezTo>
                  <a:pt x="7693135" y="1720022"/>
                  <a:pt x="7695944" y="1721069"/>
                  <a:pt x="7699621" y="1723129"/>
                </a:cubicBezTo>
                <a:lnTo>
                  <a:pt x="7699976" y="1723691"/>
                </a:lnTo>
                <a:lnTo>
                  <a:pt x="7702120" y="1722863"/>
                </a:lnTo>
                <a:cubicBezTo>
                  <a:pt x="7706799" y="1721914"/>
                  <a:pt x="7711669" y="1721873"/>
                  <a:pt x="7716775" y="1723530"/>
                </a:cubicBezTo>
                <a:cubicBezTo>
                  <a:pt x="7716775" y="1723530"/>
                  <a:pt x="7716775" y="1723530"/>
                  <a:pt x="7712907" y="1723758"/>
                </a:cubicBezTo>
                <a:cubicBezTo>
                  <a:pt x="7712907" y="1723758"/>
                  <a:pt x="7716775" y="1723530"/>
                  <a:pt x="7717319" y="1727413"/>
                </a:cubicBezTo>
                <a:lnTo>
                  <a:pt x="7704854" y="1731413"/>
                </a:lnTo>
                <a:lnTo>
                  <a:pt x="7706323" y="1733737"/>
                </a:lnTo>
                <a:cubicBezTo>
                  <a:pt x="7707910" y="1737264"/>
                  <a:pt x="7709447" y="1741288"/>
                  <a:pt x="7712725" y="1747341"/>
                </a:cubicBezTo>
                <a:cubicBezTo>
                  <a:pt x="7708043" y="1755260"/>
                  <a:pt x="7708043" y="1755260"/>
                  <a:pt x="7704164" y="1755193"/>
                </a:cubicBezTo>
                <a:cubicBezTo>
                  <a:pt x="7708043" y="1755260"/>
                  <a:pt x="7707642" y="1759253"/>
                  <a:pt x="7711117" y="1763308"/>
                </a:cubicBezTo>
                <a:cubicBezTo>
                  <a:pt x="7729302" y="1775609"/>
                  <a:pt x="7719539" y="1795438"/>
                  <a:pt x="7702020" y="1815140"/>
                </a:cubicBezTo>
                <a:cubicBezTo>
                  <a:pt x="7698542" y="1811082"/>
                  <a:pt x="7689582" y="1822928"/>
                  <a:pt x="7681424" y="1826791"/>
                </a:cubicBezTo>
                <a:cubicBezTo>
                  <a:pt x="7669791" y="1826595"/>
                  <a:pt x="7662035" y="1826467"/>
                  <a:pt x="7655081" y="1818352"/>
                </a:cubicBezTo>
                <a:cubicBezTo>
                  <a:pt x="7644652" y="1806182"/>
                  <a:pt x="7639706" y="1778109"/>
                  <a:pt x="7652546" y="1766327"/>
                </a:cubicBezTo>
                <a:cubicBezTo>
                  <a:pt x="7665786" y="1750554"/>
                  <a:pt x="7677822" y="1746757"/>
                  <a:pt x="7689457" y="1746952"/>
                </a:cubicBezTo>
                <a:cubicBezTo>
                  <a:pt x="7689457" y="1746952"/>
                  <a:pt x="7689457" y="1746952"/>
                  <a:pt x="7685576" y="1746887"/>
                </a:cubicBezTo>
                <a:lnTo>
                  <a:pt x="7678511" y="1737978"/>
                </a:lnTo>
                <a:lnTo>
                  <a:pt x="7671699" y="1738348"/>
                </a:lnTo>
                <a:cubicBezTo>
                  <a:pt x="7667927" y="1738386"/>
                  <a:pt x="7665234" y="1738300"/>
                  <a:pt x="7664268" y="1738356"/>
                </a:cubicBezTo>
                <a:cubicBezTo>
                  <a:pt x="7663724" y="1734474"/>
                  <a:pt x="7663724" y="1734474"/>
                  <a:pt x="7663724" y="1734474"/>
                </a:cubicBezTo>
                <a:lnTo>
                  <a:pt x="7674007" y="1732297"/>
                </a:lnTo>
                <a:lnTo>
                  <a:pt x="7662628" y="1717944"/>
                </a:lnTo>
                <a:lnTo>
                  <a:pt x="7653261" y="1719728"/>
                </a:lnTo>
                <a:lnTo>
                  <a:pt x="7659434" y="1712604"/>
                </a:lnTo>
                <a:lnTo>
                  <a:pt x="7653500" y="1701927"/>
                </a:lnTo>
                <a:cubicBezTo>
                  <a:pt x="7651717" y="1697336"/>
                  <a:pt x="7651148" y="1693328"/>
                  <a:pt x="7652417" y="1690350"/>
                </a:cubicBezTo>
                <a:cubicBezTo>
                  <a:pt x="7656296" y="1690416"/>
                  <a:pt x="7660174" y="1690481"/>
                  <a:pt x="7663653" y="1694536"/>
                </a:cubicBezTo>
                <a:cubicBezTo>
                  <a:pt x="7667127" y="1698593"/>
                  <a:pt x="7663250" y="1698528"/>
                  <a:pt x="7667127" y="1698593"/>
                </a:cubicBezTo>
                <a:cubicBezTo>
                  <a:pt x="7670605" y="1702651"/>
                  <a:pt x="7671006" y="1698658"/>
                  <a:pt x="7671006" y="1698658"/>
                </a:cubicBezTo>
                <a:lnTo>
                  <a:pt x="7670878" y="1699932"/>
                </a:lnTo>
                <a:lnTo>
                  <a:pt x="7686946" y="1693091"/>
                </a:lnTo>
                <a:cubicBezTo>
                  <a:pt x="7697745" y="1690402"/>
                  <a:pt x="7707385" y="1689836"/>
                  <a:pt x="7713669" y="1679194"/>
                </a:cubicBezTo>
                <a:close/>
                <a:moveTo>
                  <a:pt x="7037023" y="1666450"/>
                </a:moveTo>
                <a:cubicBezTo>
                  <a:pt x="7039251" y="1662980"/>
                  <a:pt x="7051668" y="1670950"/>
                  <a:pt x="7052546" y="1676413"/>
                </a:cubicBezTo>
                <a:cubicBezTo>
                  <a:pt x="7054305" y="1687336"/>
                  <a:pt x="7055181" y="1692799"/>
                  <a:pt x="7050729" y="1699736"/>
                </a:cubicBezTo>
                <a:cubicBezTo>
                  <a:pt x="7051606" y="1705198"/>
                  <a:pt x="7052485" y="1710660"/>
                  <a:pt x="7051811" y="1715125"/>
                </a:cubicBezTo>
                <a:cubicBezTo>
                  <a:pt x="7051136" y="1719592"/>
                  <a:pt x="7048910" y="1723062"/>
                  <a:pt x="7043578" y="1724537"/>
                </a:cubicBezTo>
                <a:cubicBezTo>
                  <a:pt x="7036492" y="1715091"/>
                  <a:pt x="7032508" y="1707637"/>
                  <a:pt x="7027648" y="1694720"/>
                </a:cubicBezTo>
                <a:cubicBezTo>
                  <a:pt x="7027648" y="1694720"/>
                  <a:pt x="7024134" y="1672873"/>
                  <a:pt x="7037023" y="1666450"/>
                </a:cubicBezTo>
                <a:close/>
                <a:moveTo>
                  <a:pt x="7463173" y="1661615"/>
                </a:moveTo>
                <a:cubicBezTo>
                  <a:pt x="7460054" y="1665991"/>
                  <a:pt x="7461802" y="1678468"/>
                  <a:pt x="7459267" y="1687005"/>
                </a:cubicBezTo>
                <a:cubicBezTo>
                  <a:pt x="7455565" y="1687222"/>
                  <a:pt x="7452446" y="1691599"/>
                  <a:pt x="7448744" y="1691816"/>
                </a:cubicBezTo>
                <a:cubicBezTo>
                  <a:pt x="7448162" y="1687657"/>
                  <a:pt x="7443296" y="1679556"/>
                  <a:pt x="7446996" y="1679339"/>
                </a:cubicBezTo>
                <a:cubicBezTo>
                  <a:pt x="7446412" y="1675179"/>
                  <a:pt x="7453816" y="1674744"/>
                  <a:pt x="7453816" y="1674744"/>
                </a:cubicBezTo>
                <a:cubicBezTo>
                  <a:pt x="7453234" y="1670585"/>
                  <a:pt x="7452650" y="1666426"/>
                  <a:pt x="7455768" y="1662050"/>
                </a:cubicBezTo>
                <a:cubicBezTo>
                  <a:pt x="7460054" y="1665991"/>
                  <a:pt x="7459472" y="1661832"/>
                  <a:pt x="7463173" y="1661615"/>
                </a:cubicBezTo>
                <a:close/>
                <a:moveTo>
                  <a:pt x="7512653" y="1636346"/>
                </a:moveTo>
                <a:cubicBezTo>
                  <a:pt x="7515847" y="1635968"/>
                  <a:pt x="7519055" y="1636542"/>
                  <a:pt x="7522200" y="1638390"/>
                </a:cubicBezTo>
                <a:cubicBezTo>
                  <a:pt x="7530400" y="1641972"/>
                  <a:pt x="7527710" y="1650259"/>
                  <a:pt x="7521207" y="1658770"/>
                </a:cubicBezTo>
                <a:cubicBezTo>
                  <a:pt x="7512580" y="1679600"/>
                  <a:pt x="7501692" y="1684303"/>
                  <a:pt x="7488545" y="1672881"/>
                </a:cubicBezTo>
                <a:cubicBezTo>
                  <a:pt x="7487979" y="1668850"/>
                  <a:pt x="7490102" y="1656533"/>
                  <a:pt x="7486285" y="1656757"/>
                </a:cubicBezTo>
                <a:cubicBezTo>
                  <a:pt x="7493602" y="1647181"/>
                  <a:pt x="7503068" y="1637481"/>
                  <a:pt x="7512653" y="1636346"/>
                </a:cubicBezTo>
                <a:close/>
                <a:moveTo>
                  <a:pt x="7905000" y="1602299"/>
                </a:moveTo>
                <a:cubicBezTo>
                  <a:pt x="7911405" y="1606410"/>
                  <a:pt x="7914609" y="1608466"/>
                  <a:pt x="7918765" y="1616081"/>
                </a:cubicBezTo>
                <a:cubicBezTo>
                  <a:pt x="7923192" y="1658504"/>
                  <a:pt x="7902339" y="1669860"/>
                  <a:pt x="7903293" y="1675420"/>
                </a:cubicBezTo>
                <a:cubicBezTo>
                  <a:pt x="7886938" y="1679767"/>
                  <a:pt x="7885031" y="1668647"/>
                  <a:pt x="7876718" y="1653417"/>
                </a:cubicBezTo>
                <a:cubicBezTo>
                  <a:pt x="7882168" y="1651967"/>
                  <a:pt x="7879308" y="1635288"/>
                  <a:pt x="7878355" y="1629728"/>
                </a:cubicBezTo>
                <a:cubicBezTo>
                  <a:pt x="7889257" y="1626830"/>
                  <a:pt x="7888646" y="1606646"/>
                  <a:pt x="7905000" y="1602299"/>
                </a:cubicBezTo>
                <a:close/>
                <a:moveTo>
                  <a:pt x="7467818" y="1597314"/>
                </a:moveTo>
                <a:cubicBezTo>
                  <a:pt x="7495141" y="1614927"/>
                  <a:pt x="7479766" y="1652665"/>
                  <a:pt x="7445947" y="1659460"/>
                </a:cubicBezTo>
                <a:cubicBezTo>
                  <a:pt x="7429894" y="1639584"/>
                  <a:pt x="7429224" y="1581973"/>
                  <a:pt x="7467818" y="1597314"/>
                </a:cubicBezTo>
                <a:close/>
                <a:moveTo>
                  <a:pt x="6914831" y="1595247"/>
                </a:moveTo>
                <a:cubicBezTo>
                  <a:pt x="6921388" y="1594002"/>
                  <a:pt x="6928165" y="1595055"/>
                  <a:pt x="6934123" y="1599286"/>
                </a:cubicBezTo>
                <a:cubicBezTo>
                  <a:pt x="6950765" y="1627748"/>
                  <a:pt x="6913446" y="1653737"/>
                  <a:pt x="6889971" y="1644745"/>
                </a:cubicBezTo>
                <a:cubicBezTo>
                  <a:pt x="6877487" y="1623397"/>
                  <a:pt x="6895163" y="1598982"/>
                  <a:pt x="6914831" y="1595247"/>
                </a:cubicBezTo>
                <a:close/>
                <a:moveTo>
                  <a:pt x="7256859" y="1569951"/>
                </a:moveTo>
                <a:cubicBezTo>
                  <a:pt x="7264218" y="1570727"/>
                  <a:pt x="7271042" y="1574373"/>
                  <a:pt x="7276497" y="1581957"/>
                </a:cubicBezTo>
                <a:cubicBezTo>
                  <a:pt x="7264168" y="1586956"/>
                  <a:pt x="7251510" y="1593955"/>
                  <a:pt x="7238544" y="1599912"/>
                </a:cubicBezTo>
                <a:lnTo>
                  <a:pt x="7232784" y="1601607"/>
                </a:lnTo>
                <a:lnTo>
                  <a:pt x="7235124" y="1602756"/>
                </a:lnTo>
                <a:cubicBezTo>
                  <a:pt x="7179248" y="1648100"/>
                  <a:pt x="7126540" y="1656165"/>
                  <a:pt x="7071712" y="1658802"/>
                </a:cubicBezTo>
                <a:lnTo>
                  <a:pt x="7059741" y="1659234"/>
                </a:lnTo>
                <a:lnTo>
                  <a:pt x="7056189" y="1661117"/>
                </a:lnTo>
                <a:cubicBezTo>
                  <a:pt x="7052079" y="1662359"/>
                  <a:pt x="7047926" y="1662619"/>
                  <a:pt x="7044146" y="1661475"/>
                </a:cubicBezTo>
                <a:lnTo>
                  <a:pt x="7042633" y="1659850"/>
                </a:lnTo>
                <a:lnTo>
                  <a:pt x="7015980" y="1660811"/>
                </a:lnTo>
                <a:lnTo>
                  <a:pt x="7031869" y="1644531"/>
                </a:lnTo>
                <a:lnTo>
                  <a:pt x="7031553" y="1634427"/>
                </a:lnTo>
                <a:cubicBezTo>
                  <a:pt x="7034904" y="1622915"/>
                  <a:pt x="7048676" y="1618245"/>
                  <a:pt x="7064345" y="1614819"/>
                </a:cubicBezTo>
                <a:lnTo>
                  <a:pt x="7066447" y="1617365"/>
                </a:lnTo>
                <a:lnTo>
                  <a:pt x="7080185" y="1608014"/>
                </a:lnTo>
                <a:cubicBezTo>
                  <a:pt x="7108217" y="1592563"/>
                  <a:pt x="7141056" y="1581694"/>
                  <a:pt x="7173243" y="1582710"/>
                </a:cubicBezTo>
                <a:cubicBezTo>
                  <a:pt x="7183971" y="1583049"/>
                  <a:pt x="7194628" y="1584708"/>
                  <a:pt x="7205010" y="1587959"/>
                </a:cubicBezTo>
                <a:lnTo>
                  <a:pt x="7214424" y="1592585"/>
                </a:lnTo>
                <a:lnTo>
                  <a:pt x="7222954" y="1582224"/>
                </a:lnTo>
                <a:cubicBezTo>
                  <a:pt x="7233579" y="1574079"/>
                  <a:pt x="7245820" y="1568786"/>
                  <a:pt x="7256859" y="1569951"/>
                </a:cubicBezTo>
                <a:close/>
                <a:moveTo>
                  <a:pt x="6754288" y="1563109"/>
                </a:moveTo>
                <a:cubicBezTo>
                  <a:pt x="6764405" y="1569383"/>
                  <a:pt x="6774522" y="1575658"/>
                  <a:pt x="6775142" y="1584733"/>
                </a:cubicBezTo>
                <a:cubicBezTo>
                  <a:pt x="6775349" y="1587757"/>
                  <a:pt x="6774501" y="1591094"/>
                  <a:pt x="6772247" y="1594844"/>
                </a:cubicBezTo>
                <a:cubicBezTo>
                  <a:pt x="6753492" y="1600375"/>
                  <a:pt x="6738510" y="1584220"/>
                  <a:pt x="6754288" y="1563109"/>
                </a:cubicBezTo>
                <a:close/>
                <a:moveTo>
                  <a:pt x="7853786" y="1546208"/>
                </a:moveTo>
                <a:cubicBezTo>
                  <a:pt x="7854344" y="1550194"/>
                  <a:pt x="7854903" y="1554183"/>
                  <a:pt x="7858765" y="1553956"/>
                </a:cubicBezTo>
                <a:cubicBezTo>
                  <a:pt x="7852158" y="1562384"/>
                  <a:pt x="7848295" y="1562611"/>
                  <a:pt x="7844991" y="1566825"/>
                </a:cubicBezTo>
                <a:cubicBezTo>
                  <a:pt x="7848855" y="1566599"/>
                  <a:pt x="7845551" y="1570812"/>
                  <a:pt x="7845551" y="1570812"/>
                </a:cubicBezTo>
                <a:cubicBezTo>
                  <a:pt x="7845551" y="1570812"/>
                  <a:pt x="7845551" y="1570812"/>
                  <a:pt x="7854394" y="1578334"/>
                </a:cubicBezTo>
                <a:cubicBezTo>
                  <a:pt x="7854394" y="1578334"/>
                  <a:pt x="7872638" y="1597365"/>
                  <a:pt x="7859982" y="1618209"/>
                </a:cubicBezTo>
                <a:cubicBezTo>
                  <a:pt x="7855560" y="1614447"/>
                  <a:pt x="7835739" y="1639734"/>
                  <a:pt x="7819169" y="1632667"/>
                </a:cubicBezTo>
                <a:cubicBezTo>
                  <a:pt x="7810884" y="1629133"/>
                  <a:pt x="7806464" y="1625372"/>
                  <a:pt x="7798179" y="1621839"/>
                </a:cubicBezTo>
                <a:cubicBezTo>
                  <a:pt x="7796503" y="1609876"/>
                  <a:pt x="7783239" y="1598594"/>
                  <a:pt x="7795337" y="1573762"/>
                </a:cubicBezTo>
                <a:cubicBezTo>
                  <a:pt x="7811299" y="1548703"/>
                  <a:pt x="7837267" y="1567280"/>
                  <a:pt x="7836708" y="1563291"/>
                </a:cubicBezTo>
                <a:cubicBezTo>
                  <a:pt x="7840011" y="1559077"/>
                  <a:pt x="7840011" y="1559077"/>
                  <a:pt x="7839452" y="1555091"/>
                </a:cubicBezTo>
                <a:cubicBezTo>
                  <a:pt x="7843317" y="1554863"/>
                  <a:pt x="7850481" y="1550421"/>
                  <a:pt x="7853786" y="1546208"/>
                </a:cubicBezTo>
                <a:close/>
                <a:moveTo>
                  <a:pt x="6915241" y="1536748"/>
                </a:moveTo>
                <a:cubicBezTo>
                  <a:pt x="6918711" y="1536544"/>
                  <a:pt x="6915241" y="1536748"/>
                  <a:pt x="6922794" y="1540707"/>
                </a:cubicBezTo>
                <a:cubicBezTo>
                  <a:pt x="6919935" y="1545279"/>
                  <a:pt x="6919323" y="1540911"/>
                  <a:pt x="6915241" y="1536748"/>
                </a:cubicBezTo>
                <a:close/>
                <a:moveTo>
                  <a:pt x="8207187" y="1521404"/>
                </a:moveTo>
                <a:cubicBezTo>
                  <a:pt x="8210163" y="1520438"/>
                  <a:pt x="8213037" y="1520485"/>
                  <a:pt x="8214750" y="1522545"/>
                </a:cubicBezTo>
                <a:cubicBezTo>
                  <a:pt x="8214342" y="1526598"/>
                  <a:pt x="8218174" y="1526661"/>
                  <a:pt x="8217766" y="1530716"/>
                </a:cubicBezTo>
                <a:cubicBezTo>
                  <a:pt x="8220784" y="1538889"/>
                  <a:pt x="8220376" y="1542942"/>
                  <a:pt x="8216135" y="1546933"/>
                </a:cubicBezTo>
                <a:cubicBezTo>
                  <a:pt x="8215727" y="1550986"/>
                  <a:pt x="8211895" y="1550923"/>
                  <a:pt x="8207655" y="1554912"/>
                </a:cubicBezTo>
                <a:cubicBezTo>
                  <a:pt x="8203821" y="1554849"/>
                  <a:pt x="8200397" y="1550731"/>
                  <a:pt x="8200397" y="1550731"/>
                </a:cubicBezTo>
                <a:cubicBezTo>
                  <a:pt x="8196972" y="1546612"/>
                  <a:pt x="8196972" y="1546612"/>
                  <a:pt x="8192733" y="1550602"/>
                </a:cubicBezTo>
                <a:cubicBezTo>
                  <a:pt x="8192733" y="1550602"/>
                  <a:pt x="8193140" y="1546548"/>
                  <a:pt x="8193140" y="1546548"/>
                </a:cubicBezTo>
                <a:cubicBezTo>
                  <a:pt x="8196972" y="1546612"/>
                  <a:pt x="8193140" y="1546548"/>
                  <a:pt x="8189715" y="1542430"/>
                </a:cubicBezTo>
                <a:cubicBezTo>
                  <a:pt x="8194364" y="1534386"/>
                  <a:pt x="8194771" y="1530332"/>
                  <a:pt x="8199011" y="1526342"/>
                </a:cubicBezTo>
                <a:cubicBezTo>
                  <a:pt x="8201131" y="1524348"/>
                  <a:pt x="8204210" y="1522369"/>
                  <a:pt x="8207187" y="1521404"/>
                </a:cubicBezTo>
                <a:close/>
                <a:moveTo>
                  <a:pt x="6891888" y="1517559"/>
                </a:moveTo>
                <a:cubicBezTo>
                  <a:pt x="6915892" y="1534857"/>
                  <a:pt x="6882752" y="1573832"/>
                  <a:pt x="6865792" y="1540657"/>
                </a:cubicBezTo>
                <a:cubicBezTo>
                  <a:pt x="6876899" y="1529018"/>
                  <a:pt x="6884304" y="1521260"/>
                  <a:pt x="6891888" y="1517559"/>
                </a:cubicBezTo>
                <a:close/>
                <a:moveTo>
                  <a:pt x="7358301" y="1508542"/>
                </a:moveTo>
                <a:cubicBezTo>
                  <a:pt x="7362226" y="1504222"/>
                  <a:pt x="7362226" y="1504222"/>
                  <a:pt x="7365270" y="1508658"/>
                </a:cubicBezTo>
                <a:cubicBezTo>
                  <a:pt x="7361345" y="1512979"/>
                  <a:pt x="7361786" y="1508601"/>
                  <a:pt x="7358301" y="1508542"/>
                </a:cubicBezTo>
                <a:close/>
                <a:moveTo>
                  <a:pt x="7308556" y="1494569"/>
                </a:moveTo>
                <a:cubicBezTo>
                  <a:pt x="7321107" y="1501756"/>
                  <a:pt x="7330394" y="1513100"/>
                  <a:pt x="7320594" y="1525564"/>
                </a:cubicBezTo>
                <a:cubicBezTo>
                  <a:pt x="7317328" y="1529720"/>
                  <a:pt x="7314063" y="1533875"/>
                  <a:pt x="7313511" y="1529944"/>
                </a:cubicBezTo>
                <a:cubicBezTo>
                  <a:pt x="7309694" y="1530168"/>
                  <a:pt x="7309143" y="1526237"/>
                  <a:pt x="7304776" y="1522531"/>
                </a:cubicBezTo>
                <a:cubicBezTo>
                  <a:pt x="7299856" y="1514894"/>
                  <a:pt x="7298203" y="1503102"/>
                  <a:pt x="7301470" y="1498947"/>
                </a:cubicBezTo>
                <a:cubicBezTo>
                  <a:pt x="7304737" y="1494793"/>
                  <a:pt x="7308556" y="1494569"/>
                  <a:pt x="7308556" y="1494569"/>
                </a:cubicBezTo>
                <a:close/>
                <a:moveTo>
                  <a:pt x="7353250" y="1492922"/>
                </a:moveTo>
                <a:cubicBezTo>
                  <a:pt x="7355883" y="1494235"/>
                  <a:pt x="7359205" y="1496976"/>
                  <a:pt x="7363365" y="1498688"/>
                </a:cubicBezTo>
                <a:lnTo>
                  <a:pt x="7353335" y="1511019"/>
                </a:lnTo>
                <a:cubicBezTo>
                  <a:pt x="7348906" y="1507366"/>
                  <a:pt x="7343930" y="1499830"/>
                  <a:pt x="7347274" y="1495719"/>
                </a:cubicBezTo>
                <a:cubicBezTo>
                  <a:pt x="7348674" y="1491723"/>
                  <a:pt x="7350615" y="1491608"/>
                  <a:pt x="7353250" y="1492922"/>
                </a:cubicBezTo>
                <a:close/>
                <a:moveTo>
                  <a:pt x="7934054" y="1488616"/>
                </a:moveTo>
                <a:cubicBezTo>
                  <a:pt x="7945309" y="1486655"/>
                  <a:pt x="7957054" y="1491537"/>
                  <a:pt x="7963090" y="1500627"/>
                </a:cubicBezTo>
                <a:cubicBezTo>
                  <a:pt x="7967114" y="1506687"/>
                  <a:pt x="7968601" y="1514618"/>
                  <a:pt x="7965713" y="1523635"/>
                </a:cubicBezTo>
                <a:cubicBezTo>
                  <a:pt x="7942859" y="1530656"/>
                  <a:pt x="7917843" y="1543083"/>
                  <a:pt x="7907950" y="1517658"/>
                </a:cubicBezTo>
                <a:cubicBezTo>
                  <a:pt x="7912030" y="1499378"/>
                  <a:pt x="7922797" y="1490575"/>
                  <a:pt x="7934054" y="1488616"/>
                </a:cubicBezTo>
                <a:close/>
                <a:moveTo>
                  <a:pt x="7541853" y="1482528"/>
                </a:moveTo>
                <a:cubicBezTo>
                  <a:pt x="7549984" y="1485558"/>
                  <a:pt x="7568598" y="1498619"/>
                  <a:pt x="7577344" y="1512598"/>
                </a:cubicBezTo>
                <a:cubicBezTo>
                  <a:pt x="7580262" y="1517258"/>
                  <a:pt x="7582081" y="1522019"/>
                  <a:pt x="7582052" y="1526546"/>
                </a:cubicBezTo>
                <a:cubicBezTo>
                  <a:pt x="7582011" y="1532580"/>
                  <a:pt x="7578684" y="1538196"/>
                  <a:pt x="7570284" y="1542593"/>
                </a:cubicBezTo>
                <a:cubicBezTo>
                  <a:pt x="7556283" y="1522857"/>
                  <a:pt x="7534017" y="1513953"/>
                  <a:pt x="7533714" y="1499474"/>
                </a:cubicBezTo>
                <a:cubicBezTo>
                  <a:pt x="7533614" y="1494647"/>
                  <a:pt x="7535954" y="1489201"/>
                  <a:pt x="7541853" y="1482528"/>
                </a:cubicBezTo>
                <a:close/>
                <a:moveTo>
                  <a:pt x="6992312" y="1470904"/>
                </a:moveTo>
                <a:cubicBezTo>
                  <a:pt x="6995997" y="1477349"/>
                  <a:pt x="6999023" y="1483481"/>
                  <a:pt x="7001074" y="1489399"/>
                </a:cubicBezTo>
                <a:cubicBezTo>
                  <a:pt x="7007225" y="1507155"/>
                  <a:pt x="7004605" y="1522988"/>
                  <a:pt x="6984748" y="1539596"/>
                </a:cubicBezTo>
                <a:cubicBezTo>
                  <a:pt x="6970091" y="1536262"/>
                  <a:pt x="6965864" y="1521609"/>
                  <a:pt x="6968359" y="1506527"/>
                </a:cubicBezTo>
                <a:cubicBezTo>
                  <a:pt x="6970853" y="1491448"/>
                  <a:pt x="6980073" y="1475942"/>
                  <a:pt x="6992312" y="1470904"/>
                </a:cubicBezTo>
                <a:close/>
                <a:moveTo>
                  <a:pt x="7366802" y="1455640"/>
                </a:moveTo>
                <a:cubicBezTo>
                  <a:pt x="7369612" y="1455222"/>
                  <a:pt x="7372950" y="1455153"/>
                  <a:pt x="7376639" y="1455889"/>
                </a:cubicBezTo>
                <a:cubicBezTo>
                  <a:pt x="7380329" y="1456624"/>
                  <a:pt x="7384370" y="1458165"/>
                  <a:pt x="7388589" y="1460966"/>
                </a:cubicBezTo>
                <a:cubicBezTo>
                  <a:pt x="7392947" y="1464774"/>
                  <a:pt x="7402230" y="1476423"/>
                  <a:pt x="7398438" y="1476645"/>
                </a:cubicBezTo>
                <a:cubicBezTo>
                  <a:pt x="7395208" y="1480899"/>
                  <a:pt x="7399001" y="1480676"/>
                  <a:pt x="7399568" y="1484707"/>
                </a:cubicBezTo>
                <a:cubicBezTo>
                  <a:pt x="7389877" y="1497471"/>
                  <a:pt x="7379061" y="1502170"/>
                  <a:pt x="7366549" y="1494776"/>
                </a:cubicBezTo>
                <a:cubicBezTo>
                  <a:pt x="7357830" y="1487158"/>
                  <a:pt x="7344753" y="1475734"/>
                  <a:pt x="7350646" y="1463193"/>
                </a:cubicBezTo>
                <a:cubicBezTo>
                  <a:pt x="7354440" y="1462972"/>
                  <a:pt x="7353877" y="1458939"/>
                  <a:pt x="7357671" y="1458717"/>
                </a:cubicBezTo>
                <a:cubicBezTo>
                  <a:pt x="7357671" y="1458717"/>
                  <a:pt x="7361182" y="1456479"/>
                  <a:pt x="7366802" y="1455640"/>
                </a:cubicBezTo>
                <a:close/>
                <a:moveTo>
                  <a:pt x="7076553" y="1451246"/>
                </a:moveTo>
                <a:cubicBezTo>
                  <a:pt x="7076943" y="1451497"/>
                  <a:pt x="7076388" y="1452364"/>
                  <a:pt x="7075275" y="1454098"/>
                </a:cubicBezTo>
                <a:cubicBezTo>
                  <a:pt x="7079286" y="1461572"/>
                  <a:pt x="7076166" y="1459570"/>
                  <a:pt x="7077060" y="1465042"/>
                </a:cubicBezTo>
                <a:cubicBezTo>
                  <a:pt x="7077953" y="1470512"/>
                  <a:pt x="7089096" y="1487462"/>
                  <a:pt x="7094445" y="1485995"/>
                </a:cubicBezTo>
                <a:cubicBezTo>
                  <a:pt x="7092217" y="1489465"/>
                  <a:pt x="7093110" y="1494935"/>
                  <a:pt x="7093110" y="1494935"/>
                </a:cubicBezTo>
                <a:cubicBezTo>
                  <a:pt x="7087764" y="1496402"/>
                  <a:pt x="7084645" y="1494401"/>
                  <a:pt x="7081525" y="1492399"/>
                </a:cubicBezTo>
                <a:cubicBezTo>
                  <a:pt x="7080631" y="1486927"/>
                  <a:pt x="7082857" y="1483458"/>
                  <a:pt x="7081966" y="1477987"/>
                </a:cubicBezTo>
                <a:cubicBezTo>
                  <a:pt x="7078845" y="1475984"/>
                  <a:pt x="7072607" y="1471980"/>
                  <a:pt x="7071714" y="1466509"/>
                </a:cubicBezTo>
                <a:cubicBezTo>
                  <a:pt x="7070820" y="1461038"/>
                  <a:pt x="7072155" y="1452096"/>
                  <a:pt x="7072155" y="1452096"/>
                </a:cubicBezTo>
                <a:cubicBezTo>
                  <a:pt x="7074826" y="1451363"/>
                  <a:pt x="7076164" y="1450996"/>
                  <a:pt x="7076553" y="1451246"/>
                </a:cubicBezTo>
                <a:close/>
                <a:moveTo>
                  <a:pt x="7835568" y="1447818"/>
                </a:moveTo>
                <a:cubicBezTo>
                  <a:pt x="7835164" y="1451831"/>
                  <a:pt x="7834357" y="1459858"/>
                  <a:pt x="7841618" y="1464000"/>
                </a:cubicBezTo>
                <a:cubicBezTo>
                  <a:pt x="7833145" y="1471899"/>
                  <a:pt x="7824672" y="1479797"/>
                  <a:pt x="7817815" y="1471643"/>
                </a:cubicBezTo>
                <a:cubicBezTo>
                  <a:pt x="7814386" y="1467564"/>
                  <a:pt x="7810957" y="1463487"/>
                  <a:pt x="7811763" y="1455459"/>
                </a:cubicBezTo>
                <a:cubicBezTo>
                  <a:pt x="7820236" y="1447562"/>
                  <a:pt x="7831331" y="1451766"/>
                  <a:pt x="7835568" y="1447818"/>
                </a:cubicBezTo>
                <a:close/>
                <a:moveTo>
                  <a:pt x="7185795" y="1435473"/>
                </a:moveTo>
                <a:cubicBezTo>
                  <a:pt x="7190362" y="1434303"/>
                  <a:pt x="7195037" y="1434258"/>
                  <a:pt x="7199406" y="1435687"/>
                </a:cubicBezTo>
                <a:cubicBezTo>
                  <a:pt x="7205230" y="1437592"/>
                  <a:pt x="7210511" y="1442119"/>
                  <a:pt x="7214270" y="1450091"/>
                </a:cubicBezTo>
                <a:cubicBezTo>
                  <a:pt x="7211611" y="1466161"/>
                  <a:pt x="7184746" y="1488245"/>
                  <a:pt x="7172641" y="1491252"/>
                </a:cubicBezTo>
                <a:cubicBezTo>
                  <a:pt x="7162201" y="1484215"/>
                  <a:pt x="7158326" y="1475467"/>
                  <a:pt x="7158707" y="1466967"/>
                </a:cubicBezTo>
                <a:cubicBezTo>
                  <a:pt x="7159346" y="1452622"/>
                  <a:pt x="7172089" y="1438984"/>
                  <a:pt x="7185795" y="1435473"/>
                </a:cubicBezTo>
                <a:close/>
                <a:moveTo>
                  <a:pt x="8272462" y="1432787"/>
                </a:moveTo>
                <a:cubicBezTo>
                  <a:pt x="8286657" y="1433217"/>
                  <a:pt x="8307754" y="1441244"/>
                  <a:pt x="8307446" y="1444308"/>
                </a:cubicBezTo>
                <a:cubicBezTo>
                  <a:pt x="8311334" y="1444373"/>
                  <a:pt x="8310922" y="1448460"/>
                  <a:pt x="8314811" y="1448525"/>
                </a:cubicBezTo>
                <a:cubicBezTo>
                  <a:pt x="8314811" y="1448525"/>
                  <a:pt x="8318698" y="1448590"/>
                  <a:pt x="8322175" y="1452741"/>
                </a:cubicBezTo>
                <a:cubicBezTo>
                  <a:pt x="8323913" y="1454817"/>
                  <a:pt x="8325651" y="1456893"/>
                  <a:pt x="8326367" y="1459464"/>
                </a:cubicBezTo>
                <a:cubicBezTo>
                  <a:pt x="8327082" y="1462034"/>
                  <a:pt x="8326773" y="1465099"/>
                  <a:pt x="8324418" y="1469152"/>
                </a:cubicBezTo>
                <a:cubicBezTo>
                  <a:pt x="8294549" y="1456372"/>
                  <a:pt x="8279000" y="1456113"/>
                  <a:pt x="8256907" y="1443464"/>
                </a:cubicBezTo>
                <a:cubicBezTo>
                  <a:pt x="8257319" y="1439377"/>
                  <a:pt x="8261205" y="1439441"/>
                  <a:pt x="8261616" y="1435356"/>
                </a:cubicBezTo>
                <a:cubicBezTo>
                  <a:pt x="8263765" y="1433345"/>
                  <a:pt x="8267730" y="1432644"/>
                  <a:pt x="8272462" y="1432787"/>
                </a:cubicBezTo>
                <a:close/>
                <a:moveTo>
                  <a:pt x="7584515" y="1425646"/>
                </a:moveTo>
                <a:cubicBezTo>
                  <a:pt x="7595283" y="1422708"/>
                  <a:pt x="7610104" y="1427295"/>
                  <a:pt x="7612825" y="1443814"/>
                </a:cubicBezTo>
                <a:cubicBezTo>
                  <a:pt x="7617785" y="1456846"/>
                  <a:pt x="7608831" y="1470798"/>
                  <a:pt x="7611552" y="1487318"/>
                </a:cubicBezTo>
                <a:cubicBezTo>
                  <a:pt x="7602357" y="1491266"/>
                  <a:pt x="7596414" y="1493607"/>
                  <a:pt x="7591362" y="1492827"/>
                </a:cubicBezTo>
                <a:lnTo>
                  <a:pt x="7589550" y="1491214"/>
                </a:lnTo>
                <a:lnTo>
                  <a:pt x="7550869" y="1471196"/>
                </a:lnTo>
                <a:cubicBezTo>
                  <a:pt x="7547440" y="1467121"/>
                  <a:pt x="7541390" y="1450937"/>
                  <a:pt x="7545628" y="1446988"/>
                </a:cubicBezTo>
                <a:cubicBezTo>
                  <a:pt x="7549862" y="1443039"/>
                  <a:pt x="7553696" y="1443104"/>
                  <a:pt x="7557529" y="1443166"/>
                </a:cubicBezTo>
                <a:lnTo>
                  <a:pt x="7575185" y="1453238"/>
                </a:lnTo>
                <a:lnTo>
                  <a:pt x="7575009" y="1444783"/>
                </a:lnTo>
                <a:cubicBezTo>
                  <a:pt x="7577014" y="1435605"/>
                  <a:pt x="7580704" y="1428124"/>
                  <a:pt x="7584515" y="1425646"/>
                </a:cubicBezTo>
                <a:close/>
                <a:moveTo>
                  <a:pt x="7063840" y="1422271"/>
                </a:moveTo>
                <a:cubicBezTo>
                  <a:pt x="7064815" y="1427884"/>
                  <a:pt x="7074219" y="1448880"/>
                  <a:pt x="7068711" y="1450333"/>
                </a:cubicBezTo>
                <a:cubicBezTo>
                  <a:pt x="7068711" y="1450333"/>
                  <a:pt x="7067737" y="1444721"/>
                  <a:pt x="7066761" y="1439109"/>
                </a:cubicBezTo>
                <a:cubicBezTo>
                  <a:pt x="7065789" y="1433495"/>
                  <a:pt x="7065789" y="1433495"/>
                  <a:pt x="7060280" y="1434948"/>
                </a:cubicBezTo>
                <a:cubicBezTo>
                  <a:pt x="7059306" y="1429337"/>
                  <a:pt x="7059306" y="1429337"/>
                  <a:pt x="7063840" y="1422271"/>
                </a:cubicBezTo>
                <a:close/>
                <a:moveTo>
                  <a:pt x="6966234" y="1422118"/>
                </a:moveTo>
                <a:cubicBezTo>
                  <a:pt x="6971156" y="1426582"/>
                  <a:pt x="6974173" y="1433091"/>
                  <a:pt x="6975648" y="1440596"/>
                </a:cubicBezTo>
                <a:cubicBezTo>
                  <a:pt x="6980074" y="1463113"/>
                  <a:pt x="6970632" y="1494601"/>
                  <a:pt x="6957183" y="1506780"/>
                </a:cubicBezTo>
                <a:cubicBezTo>
                  <a:pt x="6939414" y="1508850"/>
                  <a:pt x="6927735" y="1504449"/>
                  <a:pt x="6921053" y="1496719"/>
                </a:cubicBezTo>
                <a:cubicBezTo>
                  <a:pt x="6901008" y="1473531"/>
                  <a:pt x="6925924" y="1420383"/>
                  <a:pt x="6966234" y="1422118"/>
                </a:cubicBezTo>
                <a:close/>
                <a:moveTo>
                  <a:pt x="7695893" y="1416995"/>
                </a:moveTo>
                <a:cubicBezTo>
                  <a:pt x="7709445" y="1419997"/>
                  <a:pt x="7727258" y="1433617"/>
                  <a:pt x="7734878" y="1442625"/>
                </a:cubicBezTo>
                <a:cubicBezTo>
                  <a:pt x="7722737" y="1450317"/>
                  <a:pt x="7694456" y="1430107"/>
                  <a:pt x="7684297" y="1418096"/>
                </a:cubicBezTo>
                <a:cubicBezTo>
                  <a:pt x="7687333" y="1416173"/>
                  <a:pt x="7691376" y="1415993"/>
                  <a:pt x="7695893" y="1416995"/>
                </a:cubicBezTo>
                <a:close/>
                <a:moveTo>
                  <a:pt x="6823921" y="1414420"/>
                </a:moveTo>
                <a:cubicBezTo>
                  <a:pt x="6857825" y="1436646"/>
                  <a:pt x="6847495" y="1445324"/>
                  <a:pt x="6838287" y="1462010"/>
                </a:cubicBezTo>
                <a:cubicBezTo>
                  <a:pt x="6830092" y="1458457"/>
                  <a:pt x="6819199" y="1463132"/>
                  <a:pt x="6810442" y="1455574"/>
                </a:cubicBezTo>
                <a:cubicBezTo>
                  <a:pt x="6810442" y="1455574"/>
                  <a:pt x="6806065" y="1451795"/>
                  <a:pt x="6804943" y="1443788"/>
                </a:cubicBezTo>
                <a:cubicBezTo>
                  <a:pt x="6795624" y="1432226"/>
                  <a:pt x="6805395" y="1419544"/>
                  <a:pt x="6805395" y="1419544"/>
                </a:cubicBezTo>
                <a:cubicBezTo>
                  <a:pt x="6805395" y="1419544"/>
                  <a:pt x="6805395" y="1419544"/>
                  <a:pt x="6801577" y="1419768"/>
                </a:cubicBezTo>
                <a:cubicBezTo>
                  <a:pt x="6809211" y="1419320"/>
                  <a:pt x="6816286" y="1414868"/>
                  <a:pt x="6823921" y="1414420"/>
                </a:cubicBezTo>
                <a:close/>
                <a:moveTo>
                  <a:pt x="6753204" y="1391695"/>
                </a:moveTo>
                <a:cubicBezTo>
                  <a:pt x="6757599" y="1392394"/>
                  <a:pt x="6762219" y="1394100"/>
                  <a:pt x="6767148" y="1397311"/>
                </a:cubicBezTo>
                <a:cubicBezTo>
                  <a:pt x="6758175" y="1410837"/>
                  <a:pt x="6752994" y="1423540"/>
                  <a:pt x="6748770" y="1436287"/>
                </a:cubicBezTo>
                <a:lnTo>
                  <a:pt x="6745382" y="1446820"/>
                </a:lnTo>
                <a:lnTo>
                  <a:pt x="6757383" y="1443775"/>
                </a:lnTo>
                <a:cubicBezTo>
                  <a:pt x="6764879" y="1443587"/>
                  <a:pt x="6773449" y="1445850"/>
                  <a:pt x="6783092" y="1452327"/>
                </a:cubicBezTo>
                <a:cubicBezTo>
                  <a:pt x="6804584" y="1467161"/>
                  <a:pt x="6823345" y="1490207"/>
                  <a:pt x="6800863" y="1523721"/>
                </a:cubicBezTo>
                <a:cubicBezTo>
                  <a:pt x="6798130" y="1531931"/>
                  <a:pt x="6797572" y="1527940"/>
                  <a:pt x="6794278" y="1532158"/>
                </a:cubicBezTo>
                <a:cubicBezTo>
                  <a:pt x="6790987" y="1536375"/>
                  <a:pt x="6788255" y="1544585"/>
                  <a:pt x="6788815" y="1548575"/>
                </a:cubicBezTo>
                <a:cubicBezTo>
                  <a:pt x="6771733" y="1537506"/>
                  <a:pt x="6765709" y="1549933"/>
                  <a:pt x="6739805" y="1531333"/>
                </a:cubicBezTo>
                <a:cubicBezTo>
                  <a:pt x="6714184" y="1514729"/>
                  <a:pt x="6709908" y="1494605"/>
                  <a:pt x="6713300" y="1478559"/>
                </a:cubicBezTo>
                <a:lnTo>
                  <a:pt x="6717932" y="1466302"/>
                </a:lnTo>
                <a:lnTo>
                  <a:pt x="6708591" y="1458333"/>
                </a:lnTo>
                <a:cubicBezTo>
                  <a:pt x="6738221" y="1435802"/>
                  <a:pt x="6695322" y="1417906"/>
                  <a:pt x="6717457" y="1399013"/>
                </a:cubicBezTo>
                <a:cubicBezTo>
                  <a:pt x="6728832" y="1396549"/>
                  <a:pt x="6740011" y="1389596"/>
                  <a:pt x="6753204" y="1391695"/>
                </a:cubicBezTo>
                <a:close/>
                <a:moveTo>
                  <a:pt x="7397009" y="1367828"/>
                </a:moveTo>
                <a:cubicBezTo>
                  <a:pt x="7398915" y="1369051"/>
                  <a:pt x="7400075" y="1372277"/>
                  <a:pt x="7402396" y="1378727"/>
                </a:cubicBezTo>
                <a:lnTo>
                  <a:pt x="7399287" y="1393872"/>
                </a:lnTo>
                <a:lnTo>
                  <a:pt x="7400924" y="1397769"/>
                </a:lnTo>
                <a:cubicBezTo>
                  <a:pt x="7401064" y="1401224"/>
                  <a:pt x="7399693" y="1405148"/>
                  <a:pt x="7395394" y="1409024"/>
                </a:cubicBezTo>
                <a:lnTo>
                  <a:pt x="7391152" y="1411718"/>
                </a:lnTo>
                <a:lnTo>
                  <a:pt x="7381430" y="1424816"/>
                </a:lnTo>
                <a:lnTo>
                  <a:pt x="7378082" y="1418348"/>
                </a:lnTo>
                <a:lnTo>
                  <a:pt x="7363382" y="1416382"/>
                </a:lnTo>
                <a:cubicBezTo>
                  <a:pt x="7355181" y="1420192"/>
                  <a:pt x="7350487" y="1428008"/>
                  <a:pt x="7343080" y="1423936"/>
                </a:cubicBezTo>
                <a:cubicBezTo>
                  <a:pt x="7355578" y="1416252"/>
                  <a:pt x="7359876" y="1412377"/>
                  <a:pt x="7368077" y="1408568"/>
                </a:cubicBezTo>
                <a:lnTo>
                  <a:pt x="7370329" y="1403367"/>
                </a:lnTo>
                <a:lnTo>
                  <a:pt x="7369895" y="1402527"/>
                </a:lnTo>
                <a:lnTo>
                  <a:pt x="7371432" y="1400818"/>
                </a:lnTo>
                <a:lnTo>
                  <a:pt x="7373170" y="1396810"/>
                </a:lnTo>
                <a:lnTo>
                  <a:pt x="7374883" y="1396079"/>
                </a:lnTo>
                <a:lnTo>
                  <a:pt x="7379664" y="1386467"/>
                </a:lnTo>
                <a:cubicBezTo>
                  <a:pt x="7383593" y="1377826"/>
                  <a:pt x="7387144" y="1368939"/>
                  <a:pt x="7387144" y="1368939"/>
                </a:cubicBezTo>
                <a:cubicBezTo>
                  <a:pt x="7392449" y="1367383"/>
                  <a:pt x="7395101" y="1366604"/>
                  <a:pt x="7397009" y="1367828"/>
                </a:cubicBezTo>
                <a:close/>
                <a:moveTo>
                  <a:pt x="7201261" y="1348375"/>
                </a:moveTo>
                <a:cubicBezTo>
                  <a:pt x="7202822" y="1349376"/>
                  <a:pt x="7204069" y="1352580"/>
                  <a:pt x="7205041" y="1356211"/>
                </a:cubicBezTo>
                <a:cubicBezTo>
                  <a:pt x="7206014" y="1359842"/>
                  <a:pt x="7206716" y="1363898"/>
                  <a:pt x="7207181" y="1366602"/>
                </a:cubicBezTo>
                <a:cubicBezTo>
                  <a:pt x="7210302" y="1368604"/>
                  <a:pt x="7211234" y="1374013"/>
                  <a:pt x="7209049" y="1377419"/>
                </a:cubicBezTo>
                <a:cubicBezTo>
                  <a:pt x="7209049" y="1377419"/>
                  <a:pt x="7209983" y="1382828"/>
                  <a:pt x="7213102" y="1384829"/>
                </a:cubicBezTo>
                <a:cubicBezTo>
                  <a:pt x="7214969" y="1395646"/>
                  <a:pt x="7212784" y="1399052"/>
                  <a:pt x="7210598" y="1402458"/>
                </a:cubicBezTo>
                <a:cubicBezTo>
                  <a:pt x="7210598" y="1402458"/>
                  <a:pt x="7209665" y="1397050"/>
                  <a:pt x="7206544" y="1395047"/>
                </a:cubicBezTo>
                <a:cubicBezTo>
                  <a:pt x="7206544" y="1395047"/>
                  <a:pt x="7205610" y="1389640"/>
                  <a:pt x="7204676" y="1384231"/>
                </a:cubicBezTo>
                <a:cubicBezTo>
                  <a:pt x="7204676" y="1384231"/>
                  <a:pt x="7201557" y="1382230"/>
                  <a:pt x="7198437" y="1380227"/>
                </a:cubicBezTo>
                <a:cubicBezTo>
                  <a:pt x="7193452" y="1367408"/>
                  <a:pt x="7189396" y="1359998"/>
                  <a:pt x="7201261" y="1348375"/>
                </a:cubicBezTo>
                <a:close/>
                <a:moveTo>
                  <a:pt x="7336860" y="1318778"/>
                </a:moveTo>
                <a:cubicBezTo>
                  <a:pt x="7339308" y="1318310"/>
                  <a:pt x="7342079" y="1319375"/>
                  <a:pt x="7345503" y="1323503"/>
                </a:cubicBezTo>
                <a:cubicBezTo>
                  <a:pt x="7349131" y="1325601"/>
                  <a:pt x="7350844" y="1327666"/>
                  <a:pt x="7350535" y="1330715"/>
                </a:cubicBezTo>
                <a:cubicBezTo>
                  <a:pt x="7350230" y="1333765"/>
                  <a:pt x="7347903" y="1337798"/>
                  <a:pt x="7343460" y="1343833"/>
                </a:cubicBezTo>
                <a:cubicBezTo>
                  <a:pt x="7334976" y="1351835"/>
                  <a:pt x="7330325" y="1359902"/>
                  <a:pt x="7326491" y="1359839"/>
                </a:cubicBezTo>
                <a:cubicBezTo>
                  <a:pt x="7326082" y="1363904"/>
                  <a:pt x="7321842" y="1367904"/>
                  <a:pt x="7321432" y="1371971"/>
                </a:cubicBezTo>
                <a:cubicBezTo>
                  <a:pt x="7321432" y="1371971"/>
                  <a:pt x="7321432" y="1371971"/>
                  <a:pt x="7317599" y="1371907"/>
                </a:cubicBezTo>
                <a:cubicBezTo>
                  <a:pt x="7323069" y="1355707"/>
                  <a:pt x="7321280" y="1335317"/>
                  <a:pt x="7330174" y="1323247"/>
                </a:cubicBezTo>
                <a:cubicBezTo>
                  <a:pt x="7332292" y="1321247"/>
                  <a:pt x="7334414" y="1319246"/>
                  <a:pt x="7336860" y="1318778"/>
                </a:cubicBezTo>
                <a:close/>
                <a:moveTo>
                  <a:pt x="7221987" y="1285518"/>
                </a:moveTo>
                <a:cubicBezTo>
                  <a:pt x="7221570" y="1289654"/>
                  <a:pt x="7225553" y="1289720"/>
                  <a:pt x="7225138" y="1293854"/>
                </a:cubicBezTo>
                <a:cubicBezTo>
                  <a:pt x="7228286" y="1302192"/>
                  <a:pt x="7228286" y="1302192"/>
                  <a:pt x="7223889" y="1306260"/>
                </a:cubicBezTo>
                <a:cubicBezTo>
                  <a:pt x="7219491" y="1310329"/>
                  <a:pt x="7207961" y="1305994"/>
                  <a:pt x="7203564" y="1310063"/>
                </a:cubicBezTo>
                <a:cubicBezTo>
                  <a:pt x="7203564" y="1310063"/>
                  <a:pt x="7203564" y="1310063"/>
                  <a:pt x="7200414" y="1301726"/>
                </a:cubicBezTo>
                <a:cubicBezTo>
                  <a:pt x="7200828" y="1297590"/>
                  <a:pt x="7201245" y="1293456"/>
                  <a:pt x="7205643" y="1289387"/>
                </a:cubicBezTo>
                <a:cubicBezTo>
                  <a:pt x="7210040" y="1285319"/>
                  <a:pt x="7218005" y="1285453"/>
                  <a:pt x="7221987" y="1285518"/>
                </a:cubicBezTo>
                <a:close/>
                <a:moveTo>
                  <a:pt x="7606210" y="1269087"/>
                </a:moveTo>
                <a:cubicBezTo>
                  <a:pt x="7645724" y="1264367"/>
                  <a:pt x="7659818" y="1313048"/>
                  <a:pt x="7639475" y="1329218"/>
                </a:cubicBezTo>
                <a:cubicBezTo>
                  <a:pt x="7632692" y="1334608"/>
                  <a:pt x="7622085" y="1336387"/>
                  <a:pt x="7607316" y="1331370"/>
                </a:cubicBezTo>
                <a:cubicBezTo>
                  <a:pt x="7609289" y="1303426"/>
                  <a:pt x="7593752" y="1289825"/>
                  <a:pt x="7606210" y="1269087"/>
                </a:cubicBezTo>
                <a:close/>
                <a:moveTo>
                  <a:pt x="7004249" y="1265537"/>
                </a:moveTo>
                <a:cubicBezTo>
                  <a:pt x="7013898" y="1265110"/>
                  <a:pt x="7024547" y="1267170"/>
                  <a:pt x="7035989" y="1272465"/>
                </a:cubicBezTo>
                <a:lnTo>
                  <a:pt x="7036665" y="1280894"/>
                </a:lnTo>
                <a:lnTo>
                  <a:pt x="7049569" y="1266135"/>
                </a:lnTo>
                <a:cubicBezTo>
                  <a:pt x="7060596" y="1294242"/>
                  <a:pt x="7049281" y="1331154"/>
                  <a:pt x="7032005" y="1353463"/>
                </a:cubicBezTo>
                <a:lnTo>
                  <a:pt x="7021891" y="1362450"/>
                </a:lnTo>
                <a:lnTo>
                  <a:pt x="7019494" y="1385211"/>
                </a:lnTo>
                <a:lnTo>
                  <a:pt x="7019201" y="1385188"/>
                </a:lnTo>
                <a:lnTo>
                  <a:pt x="7027993" y="1390268"/>
                </a:lnTo>
                <a:cubicBezTo>
                  <a:pt x="7058971" y="1416565"/>
                  <a:pt x="7079791" y="1491823"/>
                  <a:pt x="7047482" y="1508998"/>
                </a:cubicBezTo>
                <a:cubicBezTo>
                  <a:pt x="7041424" y="1474149"/>
                  <a:pt x="7025402" y="1450447"/>
                  <a:pt x="7018025" y="1418172"/>
                </a:cubicBezTo>
                <a:lnTo>
                  <a:pt x="7014485" y="1384807"/>
                </a:lnTo>
                <a:lnTo>
                  <a:pt x="6986971" y="1382585"/>
                </a:lnTo>
                <a:cubicBezTo>
                  <a:pt x="6923555" y="1364201"/>
                  <a:pt x="6945147" y="1268164"/>
                  <a:pt x="7004249" y="1265537"/>
                </a:cubicBezTo>
                <a:close/>
                <a:moveTo>
                  <a:pt x="7124234" y="1260386"/>
                </a:moveTo>
                <a:cubicBezTo>
                  <a:pt x="7128188" y="1260653"/>
                  <a:pt x="7132493" y="1263402"/>
                  <a:pt x="7136936" y="1267144"/>
                </a:cubicBezTo>
                <a:cubicBezTo>
                  <a:pt x="7145822" y="1274628"/>
                  <a:pt x="7143049" y="1282797"/>
                  <a:pt x="7143049" y="1282797"/>
                </a:cubicBezTo>
                <a:cubicBezTo>
                  <a:pt x="7136945" y="1295163"/>
                  <a:pt x="7125841" y="1299819"/>
                  <a:pt x="7113067" y="1292563"/>
                </a:cubicBezTo>
                <a:cubicBezTo>
                  <a:pt x="7108067" y="1284851"/>
                  <a:pt x="7110842" y="1276683"/>
                  <a:pt x="7113617" y="1268514"/>
                </a:cubicBezTo>
                <a:cubicBezTo>
                  <a:pt x="7116667" y="1262331"/>
                  <a:pt x="7120276" y="1260116"/>
                  <a:pt x="7124234" y="1260386"/>
                </a:cubicBezTo>
                <a:close/>
                <a:moveTo>
                  <a:pt x="6410109" y="1220033"/>
                </a:moveTo>
                <a:cubicBezTo>
                  <a:pt x="6411083" y="1225645"/>
                  <a:pt x="6419833" y="1226273"/>
                  <a:pt x="6420806" y="1231885"/>
                </a:cubicBezTo>
                <a:cubicBezTo>
                  <a:pt x="6420806" y="1231885"/>
                  <a:pt x="6419916" y="1235054"/>
                  <a:pt x="6419027" y="1238224"/>
                </a:cubicBezTo>
                <a:lnTo>
                  <a:pt x="6417309" y="1244343"/>
                </a:lnTo>
                <a:lnTo>
                  <a:pt x="6423715" y="1247850"/>
                </a:lnTo>
                <a:cubicBezTo>
                  <a:pt x="6431190" y="1249199"/>
                  <a:pt x="6437766" y="1244571"/>
                  <a:pt x="6441997" y="1257858"/>
                </a:cubicBezTo>
                <a:cubicBezTo>
                  <a:pt x="6440953" y="1265821"/>
                  <a:pt x="6436048" y="1272888"/>
                  <a:pt x="6423417" y="1278163"/>
                </a:cubicBezTo>
                <a:cubicBezTo>
                  <a:pt x="6414282" y="1271942"/>
                  <a:pt x="6411071" y="1266070"/>
                  <a:pt x="6410820" y="1260371"/>
                </a:cubicBezTo>
                <a:lnTo>
                  <a:pt x="6415615" y="1244861"/>
                </a:lnTo>
                <a:lnTo>
                  <a:pt x="6412710" y="1245392"/>
                </a:lnTo>
                <a:cubicBezTo>
                  <a:pt x="6412304" y="1245132"/>
                  <a:pt x="6412872" y="1244249"/>
                  <a:pt x="6414004" y="1242482"/>
                </a:cubicBezTo>
                <a:cubicBezTo>
                  <a:pt x="6405257" y="1241856"/>
                  <a:pt x="6402016" y="1239775"/>
                  <a:pt x="6398775" y="1237695"/>
                </a:cubicBezTo>
                <a:cubicBezTo>
                  <a:pt x="6397800" y="1232083"/>
                  <a:pt x="6402336" y="1225018"/>
                  <a:pt x="6410109" y="1220033"/>
                </a:cubicBezTo>
                <a:close/>
                <a:moveTo>
                  <a:pt x="7674742" y="1189772"/>
                </a:moveTo>
                <a:cubicBezTo>
                  <a:pt x="7676418" y="1198352"/>
                  <a:pt x="7681142" y="1204171"/>
                  <a:pt x="7682817" y="1212751"/>
                </a:cubicBezTo>
                <a:lnTo>
                  <a:pt x="7675808" y="1221071"/>
                </a:lnTo>
                <a:lnTo>
                  <a:pt x="7678674" y="1230826"/>
                </a:lnTo>
                <a:cubicBezTo>
                  <a:pt x="7646082" y="1247106"/>
                  <a:pt x="7646082" y="1247106"/>
                  <a:pt x="7613434" y="1237615"/>
                </a:cubicBezTo>
                <a:cubicBezTo>
                  <a:pt x="7624301" y="1232189"/>
                  <a:pt x="7618839" y="1222017"/>
                  <a:pt x="7624244" y="1206417"/>
                </a:cubicBezTo>
                <a:lnTo>
                  <a:pt x="7640987" y="1200094"/>
                </a:lnTo>
                <a:lnTo>
                  <a:pt x="7645813" y="1193249"/>
                </a:lnTo>
                <a:cubicBezTo>
                  <a:pt x="7653685" y="1189908"/>
                  <a:pt x="7663918" y="1189477"/>
                  <a:pt x="7674742" y="1189772"/>
                </a:cubicBezTo>
                <a:close/>
                <a:moveTo>
                  <a:pt x="6853315" y="1178511"/>
                </a:moveTo>
                <a:cubicBezTo>
                  <a:pt x="6876446" y="1198288"/>
                  <a:pt x="6896022" y="1230581"/>
                  <a:pt x="6900124" y="1238145"/>
                </a:cubicBezTo>
                <a:cubicBezTo>
                  <a:pt x="6902175" y="1241928"/>
                  <a:pt x="6902639" y="1244692"/>
                  <a:pt x="6901635" y="1247130"/>
                </a:cubicBezTo>
                <a:lnTo>
                  <a:pt x="6899701" y="1248989"/>
                </a:lnTo>
                <a:lnTo>
                  <a:pt x="6926115" y="1243466"/>
                </a:lnTo>
                <a:cubicBezTo>
                  <a:pt x="6937824" y="1289742"/>
                  <a:pt x="6954371" y="1320569"/>
                  <a:pt x="6912959" y="1341255"/>
                </a:cubicBezTo>
                <a:cubicBezTo>
                  <a:pt x="6869998" y="1352941"/>
                  <a:pt x="6855013" y="1306675"/>
                  <a:pt x="6860983" y="1271931"/>
                </a:cubicBezTo>
                <a:lnTo>
                  <a:pt x="6872890" y="1245360"/>
                </a:lnTo>
                <a:lnTo>
                  <a:pt x="6872658" y="1245181"/>
                </a:lnTo>
                <a:cubicBezTo>
                  <a:pt x="6867040" y="1239110"/>
                  <a:pt x="6862147" y="1231036"/>
                  <a:pt x="6855338" y="1224201"/>
                </a:cubicBezTo>
                <a:cubicBezTo>
                  <a:pt x="6857581" y="1220708"/>
                  <a:pt x="6856650" y="1215178"/>
                  <a:pt x="6853478" y="1213143"/>
                </a:cubicBezTo>
                <a:cubicBezTo>
                  <a:pt x="6852550" y="1207614"/>
                  <a:pt x="6851621" y="1202086"/>
                  <a:pt x="6849379" y="1205579"/>
                </a:cubicBezTo>
                <a:cubicBezTo>
                  <a:pt x="6846589" y="1188991"/>
                  <a:pt x="6843419" y="1186956"/>
                  <a:pt x="6853315" y="1178511"/>
                </a:cubicBezTo>
                <a:close/>
                <a:moveTo>
                  <a:pt x="6741052" y="1172637"/>
                </a:moveTo>
                <a:cubicBezTo>
                  <a:pt x="6742110" y="1173529"/>
                  <a:pt x="6744225" y="1175312"/>
                  <a:pt x="6748193" y="1176988"/>
                </a:cubicBezTo>
                <a:cubicBezTo>
                  <a:pt x="6752425" y="1180555"/>
                  <a:pt x="6756127" y="1180338"/>
                  <a:pt x="6752957" y="1184339"/>
                </a:cubicBezTo>
                <a:cubicBezTo>
                  <a:pt x="6749785" y="1188342"/>
                  <a:pt x="6749785" y="1188342"/>
                  <a:pt x="6738679" y="1188994"/>
                </a:cubicBezTo>
                <a:cubicBezTo>
                  <a:pt x="6741850" y="1184991"/>
                  <a:pt x="6741850" y="1184991"/>
                  <a:pt x="6737617" y="1181425"/>
                </a:cubicBezTo>
                <a:cubicBezTo>
                  <a:pt x="6737617" y="1181425"/>
                  <a:pt x="6737617" y="1181425"/>
                  <a:pt x="6733917" y="1181642"/>
                </a:cubicBezTo>
                <a:cubicBezTo>
                  <a:pt x="6733386" y="1177856"/>
                  <a:pt x="6737087" y="1177639"/>
                  <a:pt x="6736557" y="1173854"/>
                </a:cubicBezTo>
                <a:cubicBezTo>
                  <a:pt x="6736557" y="1173854"/>
                  <a:pt x="6740260" y="1173636"/>
                  <a:pt x="6740260" y="1173636"/>
                </a:cubicBezTo>
                <a:cubicBezTo>
                  <a:pt x="6739993" y="1171745"/>
                  <a:pt x="6739993" y="1171745"/>
                  <a:pt x="6741052" y="1172637"/>
                </a:cubicBezTo>
                <a:close/>
                <a:moveTo>
                  <a:pt x="8207146" y="1169747"/>
                </a:moveTo>
                <a:cubicBezTo>
                  <a:pt x="8211022" y="1168894"/>
                  <a:pt x="8215247" y="1168940"/>
                  <a:pt x="8220871" y="1172583"/>
                </a:cubicBezTo>
                <a:cubicBezTo>
                  <a:pt x="8216619" y="1183277"/>
                  <a:pt x="8210967" y="1190376"/>
                  <a:pt x="8206715" y="1201070"/>
                </a:cubicBezTo>
                <a:cubicBezTo>
                  <a:pt x="8189813" y="1200884"/>
                  <a:pt x="8192666" y="1186594"/>
                  <a:pt x="8195520" y="1172305"/>
                </a:cubicBezTo>
                <a:cubicBezTo>
                  <a:pt x="8199745" y="1172351"/>
                  <a:pt x="8203271" y="1170599"/>
                  <a:pt x="8207146" y="1169747"/>
                </a:cubicBezTo>
                <a:close/>
                <a:moveTo>
                  <a:pt x="7278735" y="1147634"/>
                </a:moveTo>
                <a:cubicBezTo>
                  <a:pt x="7282619" y="1147196"/>
                  <a:pt x="7286349" y="1148265"/>
                  <a:pt x="7289981" y="1150335"/>
                </a:cubicBezTo>
                <a:cubicBezTo>
                  <a:pt x="7293410" y="1154412"/>
                  <a:pt x="7292600" y="1162439"/>
                  <a:pt x="7287557" y="1174416"/>
                </a:cubicBezTo>
                <a:cubicBezTo>
                  <a:pt x="7279488" y="1178301"/>
                  <a:pt x="7269203" y="1166068"/>
                  <a:pt x="7261942" y="1161926"/>
                </a:cubicBezTo>
                <a:cubicBezTo>
                  <a:pt x="7266177" y="1157977"/>
                  <a:pt x="7270413" y="1154027"/>
                  <a:pt x="7266581" y="1153963"/>
                </a:cubicBezTo>
                <a:cubicBezTo>
                  <a:pt x="7270816" y="1150014"/>
                  <a:pt x="7274851" y="1148072"/>
                  <a:pt x="7278735" y="1147634"/>
                </a:cubicBezTo>
                <a:close/>
                <a:moveTo>
                  <a:pt x="7925376" y="1132333"/>
                </a:moveTo>
                <a:cubicBezTo>
                  <a:pt x="7950181" y="1131796"/>
                  <a:pt x="7968753" y="1139721"/>
                  <a:pt x="7986553" y="1133928"/>
                </a:cubicBezTo>
                <a:cubicBezTo>
                  <a:pt x="7986553" y="1133928"/>
                  <a:pt x="7986553" y="1133928"/>
                  <a:pt x="7993377" y="1142163"/>
                </a:cubicBezTo>
                <a:cubicBezTo>
                  <a:pt x="7997197" y="1142227"/>
                  <a:pt x="7997197" y="1142227"/>
                  <a:pt x="7997197" y="1142227"/>
                </a:cubicBezTo>
                <a:cubicBezTo>
                  <a:pt x="7999107" y="1142260"/>
                  <a:pt x="7999858" y="1144303"/>
                  <a:pt x="8000131" y="1146337"/>
                </a:cubicBezTo>
                <a:cubicBezTo>
                  <a:pt x="8000405" y="1148373"/>
                  <a:pt x="8000201" y="1150399"/>
                  <a:pt x="8000201" y="1150399"/>
                </a:cubicBezTo>
                <a:cubicBezTo>
                  <a:pt x="7995566" y="1158444"/>
                  <a:pt x="7984514" y="1154197"/>
                  <a:pt x="7976874" y="1154070"/>
                </a:cubicBezTo>
                <a:cubicBezTo>
                  <a:pt x="7972240" y="1162114"/>
                  <a:pt x="7962413" y="1145706"/>
                  <a:pt x="7957777" y="1153750"/>
                </a:cubicBezTo>
                <a:cubicBezTo>
                  <a:pt x="7944128" y="1137279"/>
                  <a:pt x="7922991" y="1157228"/>
                  <a:pt x="7898293" y="1136512"/>
                </a:cubicBezTo>
                <a:cubicBezTo>
                  <a:pt x="7908147" y="1133631"/>
                  <a:pt x="7917109" y="1132513"/>
                  <a:pt x="7925376" y="1132333"/>
                </a:cubicBezTo>
                <a:close/>
                <a:moveTo>
                  <a:pt x="7064494" y="1131871"/>
                </a:moveTo>
                <a:cubicBezTo>
                  <a:pt x="7089535" y="1138897"/>
                  <a:pt x="7108292" y="1171299"/>
                  <a:pt x="7102006" y="1196670"/>
                </a:cubicBezTo>
                <a:cubicBezTo>
                  <a:pt x="7068188" y="1203469"/>
                  <a:pt x="7043145" y="1196444"/>
                  <a:pt x="7035663" y="1161777"/>
                </a:cubicBezTo>
                <a:cubicBezTo>
                  <a:pt x="7046934" y="1159512"/>
                  <a:pt x="7041949" y="1136402"/>
                  <a:pt x="7064494" y="1131871"/>
                </a:cubicBezTo>
                <a:close/>
                <a:moveTo>
                  <a:pt x="7153978" y="1128747"/>
                </a:moveTo>
                <a:cubicBezTo>
                  <a:pt x="7157733" y="1127740"/>
                  <a:pt x="7161776" y="1127790"/>
                  <a:pt x="7165658" y="1129181"/>
                </a:cubicBezTo>
                <a:cubicBezTo>
                  <a:pt x="7183915" y="1155055"/>
                  <a:pt x="7153706" y="1167625"/>
                  <a:pt x="7140056" y="1158663"/>
                </a:cubicBezTo>
                <a:cubicBezTo>
                  <a:pt x="7134042" y="1144300"/>
                  <a:pt x="7142715" y="1131767"/>
                  <a:pt x="7153978" y="1128747"/>
                </a:cubicBezTo>
                <a:close/>
                <a:moveTo>
                  <a:pt x="7188571" y="1127998"/>
                </a:moveTo>
                <a:cubicBezTo>
                  <a:pt x="7208869" y="1130846"/>
                  <a:pt x="7230456" y="1158926"/>
                  <a:pt x="7241066" y="1190302"/>
                </a:cubicBezTo>
                <a:cubicBezTo>
                  <a:pt x="7251677" y="1221677"/>
                  <a:pt x="7251308" y="1256351"/>
                  <a:pt x="7227699" y="1272393"/>
                </a:cubicBezTo>
                <a:cubicBezTo>
                  <a:pt x="7230864" y="1214771"/>
                  <a:pt x="7174684" y="1190945"/>
                  <a:pt x="7188571" y="1127998"/>
                </a:cubicBezTo>
                <a:close/>
                <a:moveTo>
                  <a:pt x="7497137" y="1126592"/>
                </a:moveTo>
                <a:cubicBezTo>
                  <a:pt x="7509825" y="1125688"/>
                  <a:pt x="7531654" y="1130519"/>
                  <a:pt x="7534528" y="1130567"/>
                </a:cubicBezTo>
                <a:cubicBezTo>
                  <a:pt x="7534528" y="1130567"/>
                  <a:pt x="7538361" y="1130630"/>
                  <a:pt x="7542194" y="1130693"/>
                </a:cubicBezTo>
                <a:cubicBezTo>
                  <a:pt x="7545628" y="1134719"/>
                  <a:pt x="7545228" y="1138681"/>
                  <a:pt x="7549062" y="1138746"/>
                </a:cubicBezTo>
                <a:cubicBezTo>
                  <a:pt x="7536370" y="1150437"/>
                  <a:pt x="7525268" y="1146283"/>
                  <a:pt x="7514169" y="1142129"/>
                </a:cubicBezTo>
                <a:cubicBezTo>
                  <a:pt x="7506902" y="1138039"/>
                  <a:pt x="7503070" y="1137975"/>
                  <a:pt x="7495006" y="1141809"/>
                </a:cubicBezTo>
                <a:cubicBezTo>
                  <a:pt x="7495006" y="1141809"/>
                  <a:pt x="7495006" y="1141809"/>
                  <a:pt x="7488138" y="1133758"/>
                </a:cubicBezTo>
                <a:lnTo>
                  <a:pt x="7488537" y="1129796"/>
                </a:lnTo>
                <a:cubicBezTo>
                  <a:pt x="7489694" y="1127832"/>
                  <a:pt x="7492908" y="1126893"/>
                  <a:pt x="7497137" y="1126592"/>
                </a:cubicBezTo>
                <a:close/>
                <a:moveTo>
                  <a:pt x="6371004" y="1102989"/>
                </a:moveTo>
                <a:cubicBezTo>
                  <a:pt x="6380609" y="1102664"/>
                  <a:pt x="6389982" y="1104482"/>
                  <a:pt x="6393600" y="1108936"/>
                </a:cubicBezTo>
                <a:cubicBezTo>
                  <a:pt x="6397564" y="1147850"/>
                  <a:pt x="6366924" y="1151441"/>
                  <a:pt x="6353194" y="1133928"/>
                </a:cubicBezTo>
                <a:cubicBezTo>
                  <a:pt x="6348617" y="1128088"/>
                  <a:pt x="6345921" y="1119904"/>
                  <a:pt x="6347009" y="1109902"/>
                </a:cubicBezTo>
                <a:cubicBezTo>
                  <a:pt x="6351558" y="1105783"/>
                  <a:pt x="6361397" y="1103314"/>
                  <a:pt x="6371004" y="1102989"/>
                </a:cubicBezTo>
                <a:close/>
                <a:moveTo>
                  <a:pt x="7041646" y="1089314"/>
                </a:moveTo>
                <a:cubicBezTo>
                  <a:pt x="7040926" y="1098143"/>
                  <a:pt x="7045790" y="1099962"/>
                  <a:pt x="7038105" y="1112250"/>
                </a:cubicBezTo>
                <a:cubicBezTo>
                  <a:pt x="7033241" y="1110431"/>
                  <a:pt x="7028378" y="1108611"/>
                  <a:pt x="7023514" y="1106792"/>
                </a:cubicBezTo>
                <a:cubicBezTo>
                  <a:pt x="7027716" y="1096234"/>
                  <a:pt x="7031920" y="1085676"/>
                  <a:pt x="7041646" y="1089314"/>
                </a:cubicBezTo>
                <a:close/>
                <a:moveTo>
                  <a:pt x="6616753" y="1087259"/>
                </a:moveTo>
                <a:cubicBezTo>
                  <a:pt x="6628580" y="1081480"/>
                  <a:pt x="6645102" y="1089478"/>
                  <a:pt x="6659415" y="1102945"/>
                </a:cubicBezTo>
                <a:cubicBezTo>
                  <a:pt x="6673728" y="1116412"/>
                  <a:pt x="6685828" y="1135347"/>
                  <a:pt x="6688803" y="1151430"/>
                </a:cubicBezTo>
                <a:cubicBezTo>
                  <a:pt x="6647455" y="1206707"/>
                  <a:pt x="6525129" y="1149565"/>
                  <a:pt x="6616753" y="1087259"/>
                </a:cubicBezTo>
                <a:close/>
                <a:moveTo>
                  <a:pt x="6521047" y="1071715"/>
                </a:moveTo>
                <a:cubicBezTo>
                  <a:pt x="6532260" y="1072230"/>
                  <a:pt x="6547732" y="1084715"/>
                  <a:pt x="6548251" y="1096513"/>
                </a:cubicBezTo>
                <a:cubicBezTo>
                  <a:pt x="6541297" y="1107967"/>
                  <a:pt x="6533650" y="1103693"/>
                  <a:pt x="6530261" y="1111387"/>
                </a:cubicBezTo>
                <a:cubicBezTo>
                  <a:pt x="6514788" y="1098902"/>
                  <a:pt x="6514266" y="1087104"/>
                  <a:pt x="6521047" y="1071715"/>
                </a:cubicBezTo>
                <a:close/>
                <a:moveTo>
                  <a:pt x="7814326" y="1068029"/>
                </a:moveTo>
                <a:cubicBezTo>
                  <a:pt x="7823679" y="1080856"/>
                  <a:pt x="7808866" y="1110059"/>
                  <a:pt x="7792817" y="1113665"/>
                </a:cubicBezTo>
                <a:cubicBezTo>
                  <a:pt x="7805398" y="1089939"/>
                  <a:pt x="7794619" y="1073449"/>
                  <a:pt x="7814326" y="1068029"/>
                </a:cubicBezTo>
                <a:close/>
                <a:moveTo>
                  <a:pt x="6367414" y="1000573"/>
                </a:moveTo>
                <a:cubicBezTo>
                  <a:pt x="6366813" y="1006218"/>
                  <a:pt x="6372189" y="1006453"/>
                  <a:pt x="6377562" y="1006688"/>
                </a:cubicBezTo>
                <a:cubicBezTo>
                  <a:pt x="6395836" y="1034776"/>
                  <a:pt x="6350996" y="1092675"/>
                  <a:pt x="6328316" y="1075829"/>
                </a:cubicBezTo>
                <a:cubicBezTo>
                  <a:pt x="6325076" y="1073421"/>
                  <a:pt x="6322286" y="1069490"/>
                  <a:pt x="6320199" y="1063728"/>
                </a:cubicBezTo>
                <a:cubicBezTo>
                  <a:pt x="6323802" y="1029860"/>
                  <a:pt x="6334564" y="1004810"/>
                  <a:pt x="6367414" y="1000573"/>
                </a:cubicBezTo>
                <a:close/>
                <a:moveTo>
                  <a:pt x="7021626" y="998324"/>
                </a:moveTo>
                <a:cubicBezTo>
                  <a:pt x="7023664" y="998058"/>
                  <a:pt x="7025991" y="998530"/>
                  <a:pt x="7028848" y="1000367"/>
                </a:cubicBezTo>
                <a:cubicBezTo>
                  <a:pt x="7040175" y="1029473"/>
                  <a:pt x="6999710" y="1101677"/>
                  <a:pt x="6961073" y="1090480"/>
                </a:cubicBezTo>
                <a:cubicBezTo>
                  <a:pt x="6976956" y="1065222"/>
                  <a:pt x="6994252" y="1043604"/>
                  <a:pt x="7004470" y="1003793"/>
                </a:cubicBezTo>
                <a:cubicBezTo>
                  <a:pt x="7011981" y="1006574"/>
                  <a:pt x="7015509" y="999124"/>
                  <a:pt x="7021626" y="998324"/>
                </a:cubicBezTo>
                <a:close/>
                <a:moveTo>
                  <a:pt x="7758929" y="995783"/>
                </a:moveTo>
                <a:cubicBezTo>
                  <a:pt x="7768467" y="998257"/>
                  <a:pt x="7774937" y="1003195"/>
                  <a:pt x="7778864" y="1009327"/>
                </a:cubicBezTo>
                <a:cubicBezTo>
                  <a:pt x="7790643" y="1027720"/>
                  <a:pt x="7779535" y="1056845"/>
                  <a:pt x="7759775" y="1062387"/>
                </a:cubicBezTo>
                <a:cubicBezTo>
                  <a:pt x="7750993" y="1064853"/>
                  <a:pt x="7740499" y="1062659"/>
                  <a:pt x="7729547" y="1052793"/>
                </a:cubicBezTo>
                <a:cubicBezTo>
                  <a:pt x="7744969" y="1028102"/>
                  <a:pt x="7737505" y="1010158"/>
                  <a:pt x="7758929" y="995783"/>
                </a:cubicBezTo>
                <a:close/>
                <a:moveTo>
                  <a:pt x="7283080" y="993149"/>
                </a:moveTo>
                <a:cubicBezTo>
                  <a:pt x="7289239" y="993731"/>
                  <a:pt x="7295454" y="995844"/>
                  <a:pt x="7301105" y="999277"/>
                </a:cubicBezTo>
                <a:cubicBezTo>
                  <a:pt x="7292070" y="1020410"/>
                  <a:pt x="7277606" y="1027595"/>
                  <a:pt x="7256814" y="1029602"/>
                </a:cubicBezTo>
                <a:cubicBezTo>
                  <a:pt x="7254099" y="1022631"/>
                  <a:pt x="7260875" y="1006780"/>
                  <a:pt x="7265396" y="996214"/>
                </a:cubicBezTo>
                <a:cubicBezTo>
                  <a:pt x="7270819" y="993520"/>
                  <a:pt x="7276920" y="992568"/>
                  <a:pt x="7283080" y="993149"/>
                </a:cubicBezTo>
                <a:close/>
                <a:moveTo>
                  <a:pt x="6801259" y="961660"/>
                </a:moveTo>
                <a:cubicBezTo>
                  <a:pt x="6803811" y="977416"/>
                  <a:pt x="6810686" y="968221"/>
                  <a:pt x="6820115" y="974780"/>
                </a:cubicBezTo>
                <a:cubicBezTo>
                  <a:pt x="6860369" y="1016793"/>
                  <a:pt x="6842288" y="1060142"/>
                  <a:pt x="6801012" y="1115312"/>
                </a:cubicBezTo>
                <a:cubicBezTo>
                  <a:pt x="6779548" y="1124842"/>
                  <a:pt x="6763306" y="1121402"/>
                  <a:pt x="6752398" y="1110530"/>
                </a:cubicBezTo>
                <a:lnTo>
                  <a:pt x="6740356" y="1089869"/>
                </a:lnTo>
                <a:lnTo>
                  <a:pt x="6733090" y="1096744"/>
                </a:lnTo>
                <a:lnTo>
                  <a:pt x="6727919" y="1097731"/>
                </a:lnTo>
                <a:lnTo>
                  <a:pt x="6728397" y="1098176"/>
                </a:lnTo>
                <a:cubicBezTo>
                  <a:pt x="6741478" y="1112032"/>
                  <a:pt x="6744700" y="1122210"/>
                  <a:pt x="6745087" y="1141027"/>
                </a:cubicBezTo>
                <a:cubicBezTo>
                  <a:pt x="6734496" y="1146651"/>
                  <a:pt x="6723905" y="1152278"/>
                  <a:pt x="6713312" y="1157904"/>
                </a:cubicBezTo>
                <a:cubicBezTo>
                  <a:pt x="6697167" y="1153797"/>
                  <a:pt x="6686060" y="1134334"/>
                  <a:pt x="6674954" y="1114872"/>
                </a:cubicBezTo>
                <a:cubicBezTo>
                  <a:pt x="6682771" y="1104381"/>
                  <a:pt x="6684030" y="1100542"/>
                  <a:pt x="6687308" y="1097216"/>
                </a:cubicBezTo>
                <a:lnTo>
                  <a:pt x="6693146" y="1093035"/>
                </a:lnTo>
                <a:lnTo>
                  <a:pt x="6677807" y="1077885"/>
                </a:lnTo>
                <a:cubicBezTo>
                  <a:pt x="6673306" y="1071304"/>
                  <a:pt x="6669791" y="1063508"/>
                  <a:pt x="6667700" y="1054779"/>
                </a:cubicBezTo>
                <a:cubicBezTo>
                  <a:pt x="6653594" y="1001405"/>
                  <a:pt x="6670627" y="968016"/>
                  <a:pt x="6670627" y="968016"/>
                </a:cubicBezTo>
                <a:cubicBezTo>
                  <a:pt x="6679493" y="964474"/>
                  <a:pt x="6687194" y="963472"/>
                  <a:pt x="6693911" y="964413"/>
                </a:cubicBezTo>
                <a:cubicBezTo>
                  <a:pt x="6714055" y="967235"/>
                  <a:pt x="6725328" y="987542"/>
                  <a:pt x="6732613" y="1009182"/>
                </a:cubicBezTo>
                <a:lnTo>
                  <a:pt x="6739285" y="1033394"/>
                </a:lnTo>
                <a:lnTo>
                  <a:pt x="6739694" y="1030153"/>
                </a:lnTo>
                <a:cubicBezTo>
                  <a:pt x="6747711" y="999108"/>
                  <a:pt x="6768107" y="970044"/>
                  <a:pt x="6801259" y="961660"/>
                </a:cubicBezTo>
                <a:close/>
                <a:moveTo>
                  <a:pt x="6883390" y="920670"/>
                </a:moveTo>
                <a:cubicBezTo>
                  <a:pt x="6887735" y="921622"/>
                  <a:pt x="6890855" y="923624"/>
                  <a:pt x="6891301" y="926360"/>
                </a:cubicBezTo>
                <a:cubicBezTo>
                  <a:pt x="6892640" y="934567"/>
                  <a:pt x="6893980" y="942774"/>
                  <a:pt x="6887801" y="948222"/>
                </a:cubicBezTo>
                <a:cubicBezTo>
                  <a:pt x="6885740" y="950038"/>
                  <a:pt x="6882844" y="951547"/>
                  <a:pt x="6878834" y="952647"/>
                </a:cubicBezTo>
                <a:cubicBezTo>
                  <a:pt x="6878834" y="952647"/>
                  <a:pt x="6878834" y="952647"/>
                  <a:pt x="6875715" y="950646"/>
                </a:cubicBezTo>
                <a:cubicBezTo>
                  <a:pt x="6869477" y="946641"/>
                  <a:pt x="6866356" y="944639"/>
                  <a:pt x="6863236" y="942637"/>
                </a:cubicBezTo>
                <a:cubicBezTo>
                  <a:pt x="6862345" y="937165"/>
                  <a:pt x="6862786" y="922754"/>
                  <a:pt x="6868131" y="921286"/>
                </a:cubicBezTo>
                <a:cubicBezTo>
                  <a:pt x="6873476" y="919819"/>
                  <a:pt x="6879046" y="919719"/>
                  <a:pt x="6883390" y="920670"/>
                </a:cubicBezTo>
                <a:close/>
                <a:moveTo>
                  <a:pt x="7307597" y="914077"/>
                </a:moveTo>
                <a:cubicBezTo>
                  <a:pt x="7310843" y="912836"/>
                  <a:pt x="7313900" y="912887"/>
                  <a:pt x="7316524" y="914904"/>
                </a:cubicBezTo>
                <a:cubicBezTo>
                  <a:pt x="7319890" y="918908"/>
                  <a:pt x="7315732" y="922785"/>
                  <a:pt x="7315336" y="926726"/>
                </a:cubicBezTo>
                <a:cubicBezTo>
                  <a:pt x="7310779" y="934545"/>
                  <a:pt x="7283248" y="945925"/>
                  <a:pt x="7279882" y="941922"/>
                </a:cubicBezTo>
                <a:cubicBezTo>
                  <a:pt x="7286419" y="933149"/>
                  <a:pt x="7297858" y="917799"/>
                  <a:pt x="7307597" y="914077"/>
                </a:cubicBezTo>
                <a:close/>
                <a:moveTo>
                  <a:pt x="7166547" y="886075"/>
                </a:moveTo>
                <a:cubicBezTo>
                  <a:pt x="7173691" y="892092"/>
                  <a:pt x="7177981" y="902757"/>
                  <a:pt x="7179719" y="915442"/>
                </a:cubicBezTo>
                <a:cubicBezTo>
                  <a:pt x="7184943" y="953502"/>
                  <a:pt x="7167233" y="1009747"/>
                  <a:pt x="7134923" y="1013183"/>
                </a:cubicBezTo>
                <a:cubicBezTo>
                  <a:pt x="7150262" y="968045"/>
                  <a:pt x="7139860" y="934559"/>
                  <a:pt x="7166547" y="886075"/>
                </a:cubicBezTo>
                <a:close/>
                <a:moveTo>
                  <a:pt x="6364377" y="882119"/>
                </a:moveTo>
                <a:cubicBezTo>
                  <a:pt x="6391052" y="879682"/>
                  <a:pt x="6402322" y="885440"/>
                  <a:pt x="6404741" y="893702"/>
                </a:cubicBezTo>
                <a:cubicBezTo>
                  <a:pt x="6411995" y="918489"/>
                  <a:pt x="6339580" y="965823"/>
                  <a:pt x="6364377" y="882119"/>
                </a:cubicBezTo>
                <a:close/>
                <a:moveTo>
                  <a:pt x="7476863" y="879419"/>
                </a:moveTo>
                <a:cubicBezTo>
                  <a:pt x="7481722" y="878830"/>
                  <a:pt x="7486551" y="879155"/>
                  <a:pt x="7491208" y="881181"/>
                </a:cubicBezTo>
                <a:cubicBezTo>
                  <a:pt x="7491208" y="881181"/>
                  <a:pt x="7491208" y="881181"/>
                  <a:pt x="7487327" y="881116"/>
                </a:cubicBezTo>
                <a:cubicBezTo>
                  <a:pt x="7487327" y="881116"/>
                  <a:pt x="7491208" y="881181"/>
                  <a:pt x="7490817" y="885074"/>
                </a:cubicBezTo>
                <a:cubicBezTo>
                  <a:pt x="7470230" y="896425"/>
                  <a:pt x="7439562" y="892012"/>
                  <a:pt x="7435679" y="891947"/>
                </a:cubicBezTo>
                <a:cubicBezTo>
                  <a:pt x="7436072" y="888056"/>
                  <a:pt x="7436072" y="888056"/>
                  <a:pt x="7436072" y="888056"/>
                </a:cubicBezTo>
                <a:cubicBezTo>
                  <a:pt x="7447425" y="891170"/>
                  <a:pt x="7462284" y="881185"/>
                  <a:pt x="7476863" y="879419"/>
                </a:cubicBezTo>
                <a:close/>
                <a:moveTo>
                  <a:pt x="7413490" y="879395"/>
                </a:moveTo>
                <a:cubicBezTo>
                  <a:pt x="7413490" y="879395"/>
                  <a:pt x="7413490" y="879395"/>
                  <a:pt x="7416981" y="883547"/>
                </a:cubicBezTo>
                <a:cubicBezTo>
                  <a:pt x="7409177" y="883416"/>
                  <a:pt x="7403629" y="899696"/>
                  <a:pt x="7396647" y="891393"/>
                </a:cubicBezTo>
                <a:cubicBezTo>
                  <a:pt x="7400961" y="887372"/>
                  <a:pt x="7409177" y="883416"/>
                  <a:pt x="7413490" y="879395"/>
                </a:cubicBezTo>
                <a:close/>
                <a:moveTo>
                  <a:pt x="7498757" y="836966"/>
                </a:moveTo>
                <a:cubicBezTo>
                  <a:pt x="7501808" y="845203"/>
                  <a:pt x="7501808" y="845203"/>
                  <a:pt x="7497115" y="853310"/>
                </a:cubicBezTo>
                <a:cubicBezTo>
                  <a:pt x="7493242" y="853246"/>
                  <a:pt x="7492832" y="857331"/>
                  <a:pt x="7489371" y="853181"/>
                </a:cubicBezTo>
                <a:cubicBezTo>
                  <a:pt x="7480394" y="865311"/>
                  <a:pt x="7444320" y="876987"/>
                  <a:pt x="7429246" y="872641"/>
                </a:cubicBezTo>
                <a:cubicBezTo>
                  <a:pt x="7460044" y="836317"/>
                  <a:pt x="7481218" y="857139"/>
                  <a:pt x="7498757" y="836966"/>
                </a:cubicBezTo>
                <a:close/>
                <a:moveTo>
                  <a:pt x="7267496" y="833097"/>
                </a:moveTo>
                <a:cubicBezTo>
                  <a:pt x="7271276" y="835169"/>
                  <a:pt x="7273065" y="837209"/>
                  <a:pt x="7273362" y="839225"/>
                </a:cubicBezTo>
                <a:cubicBezTo>
                  <a:pt x="7273656" y="841240"/>
                  <a:pt x="7272459" y="843230"/>
                  <a:pt x="7270267" y="845204"/>
                </a:cubicBezTo>
                <a:cubicBezTo>
                  <a:pt x="7270267" y="845204"/>
                  <a:pt x="7265883" y="849150"/>
                  <a:pt x="7261496" y="853097"/>
                </a:cubicBezTo>
                <a:cubicBezTo>
                  <a:pt x="7257111" y="857044"/>
                  <a:pt x="7256706" y="861057"/>
                  <a:pt x="7256706" y="861057"/>
                </a:cubicBezTo>
                <a:cubicBezTo>
                  <a:pt x="7252321" y="865004"/>
                  <a:pt x="7248339" y="864937"/>
                  <a:pt x="7244761" y="860857"/>
                </a:cubicBezTo>
                <a:cubicBezTo>
                  <a:pt x="7244761" y="860857"/>
                  <a:pt x="7249551" y="852897"/>
                  <a:pt x="7249551" y="852897"/>
                </a:cubicBezTo>
                <a:cubicBezTo>
                  <a:pt x="7258322" y="845003"/>
                  <a:pt x="7262707" y="841057"/>
                  <a:pt x="7267496" y="833097"/>
                </a:cubicBezTo>
                <a:close/>
                <a:moveTo>
                  <a:pt x="6379041" y="814420"/>
                </a:moveTo>
                <a:cubicBezTo>
                  <a:pt x="6384417" y="813011"/>
                  <a:pt x="6390120" y="813107"/>
                  <a:pt x="6395619" y="815198"/>
                </a:cubicBezTo>
                <a:cubicBezTo>
                  <a:pt x="6403622" y="811335"/>
                  <a:pt x="6415026" y="811527"/>
                  <a:pt x="6422226" y="815643"/>
                </a:cubicBezTo>
                <a:cubicBezTo>
                  <a:pt x="6425626" y="819695"/>
                  <a:pt x="6427125" y="823717"/>
                  <a:pt x="6427250" y="827214"/>
                </a:cubicBezTo>
                <a:cubicBezTo>
                  <a:pt x="6427374" y="830713"/>
                  <a:pt x="6426122" y="833690"/>
                  <a:pt x="6424021" y="835651"/>
                </a:cubicBezTo>
                <a:cubicBezTo>
                  <a:pt x="6393803" y="871109"/>
                  <a:pt x="6361202" y="854579"/>
                  <a:pt x="6353196" y="858442"/>
                </a:cubicBezTo>
                <a:cubicBezTo>
                  <a:pt x="6342999" y="846283"/>
                  <a:pt x="6342999" y="846283"/>
                  <a:pt x="6364410" y="822666"/>
                </a:cubicBezTo>
                <a:cubicBezTo>
                  <a:pt x="6368613" y="818742"/>
                  <a:pt x="6373664" y="815829"/>
                  <a:pt x="6379041" y="814420"/>
                </a:cubicBezTo>
                <a:close/>
                <a:moveTo>
                  <a:pt x="7247564" y="800602"/>
                </a:moveTo>
                <a:cubicBezTo>
                  <a:pt x="7250860" y="804833"/>
                  <a:pt x="7251280" y="800664"/>
                  <a:pt x="7254997" y="800726"/>
                </a:cubicBezTo>
                <a:cubicBezTo>
                  <a:pt x="7250860" y="804833"/>
                  <a:pt x="7249602" y="817343"/>
                  <a:pt x="7245047" y="825619"/>
                </a:cubicBezTo>
                <a:cubicBezTo>
                  <a:pt x="7241331" y="825558"/>
                  <a:pt x="7237194" y="829665"/>
                  <a:pt x="7233478" y="829604"/>
                </a:cubicBezTo>
                <a:cubicBezTo>
                  <a:pt x="7233899" y="825434"/>
                  <a:pt x="7231020" y="817032"/>
                  <a:pt x="7234736" y="817094"/>
                </a:cubicBezTo>
                <a:cubicBezTo>
                  <a:pt x="7235156" y="812925"/>
                  <a:pt x="7242589" y="813047"/>
                  <a:pt x="7242589" y="813047"/>
                </a:cubicBezTo>
                <a:cubicBezTo>
                  <a:pt x="7243008" y="808879"/>
                  <a:pt x="7243429" y="804709"/>
                  <a:pt x="7247564" y="800602"/>
                </a:cubicBezTo>
                <a:close/>
                <a:moveTo>
                  <a:pt x="7310031" y="779374"/>
                </a:moveTo>
                <a:cubicBezTo>
                  <a:pt x="7313285" y="779238"/>
                  <a:pt x="7316322" y="780048"/>
                  <a:pt x="7318992" y="782116"/>
                </a:cubicBezTo>
                <a:cubicBezTo>
                  <a:pt x="7326252" y="786286"/>
                  <a:pt x="7321604" y="794306"/>
                  <a:pt x="7313128" y="802260"/>
                </a:cubicBezTo>
                <a:cubicBezTo>
                  <a:pt x="7299596" y="822276"/>
                  <a:pt x="7287693" y="826124"/>
                  <a:pt x="7277413" y="813807"/>
                </a:cubicBezTo>
                <a:cubicBezTo>
                  <a:pt x="7277820" y="809765"/>
                  <a:pt x="7282874" y="797706"/>
                  <a:pt x="7279040" y="797641"/>
                </a:cubicBezTo>
                <a:cubicBezTo>
                  <a:pt x="7288579" y="788692"/>
                  <a:pt x="7300272" y="779778"/>
                  <a:pt x="7310031" y="779374"/>
                </a:cubicBezTo>
                <a:close/>
                <a:moveTo>
                  <a:pt x="7957156" y="750254"/>
                </a:moveTo>
                <a:cubicBezTo>
                  <a:pt x="7964644" y="779276"/>
                  <a:pt x="7931056" y="784115"/>
                  <a:pt x="7921482" y="772325"/>
                </a:cubicBezTo>
                <a:cubicBezTo>
                  <a:pt x="7921173" y="752145"/>
                  <a:pt x="7944492" y="741261"/>
                  <a:pt x="7957156" y="750254"/>
                </a:cubicBezTo>
                <a:close/>
                <a:moveTo>
                  <a:pt x="7669322" y="715558"/>
                </a:moveTo>
                <a:cubicBezTo>
                  <a:pt x="7668920" y="719555"/>
                  <a:pt x="7668518" y="723553"/>
                  <a:pt x="7672396" y="723618"/>
                </a:cubicBezTo>
                <a:cubicBezTo>
                  <a:pt x="7663835" y="731483"/>
                  <a:pt x="7659957" y="731418"/>
                  <a:pt x="7655678" y="735351"/>
                </a:cubicBezTo>
                <a:cubicBezTo>
                  <a:pt x="7659555" y="735417"/>
                  <a:pt x="7655275" y="739348"/>
                  <a:pt x="7655275" y="739348"/>
                </a:cubicBezTo>
                <a:cubicBezTo>
                  <a:pt x="7655275" y="739348"/>
                  <a:pt x="7655275" y="739348"/>
                  <a:pt x="7662226" y="747474"/>
                </a:cubicBezTo>
                <a:cubicBezTo>
                  <a:pt x="7662226" y="747474"/>
                  <a:pt x="7675728" y="767720"/>
                  <a:pt x="7658205" y="787449"/>
                </a:cubicBezTo>
                <a:cubicBezTo>
                  <a:pt x="7654729" y="783386"/>
                  <a:pt x="7629049" y="806983"/>
                  <a:pt x="7614340" y="798728"/>
                </a:cubicBezTo>
                <a:cubicBezTo>
                  <a:pt x="7606985" y="794601"/>
                  <a:pt x="7603512" y="790539"/>
                  <a:pt x="7596157" y="786412"/>
                </a:cubicBezTo>
                <a:cubicBezTo>
                  <a:pt x="7597363" y="774419"/>
                  <a:pt x="7586936" y="762231"/>
                  <a:pt x="7604860" y="738505"/>
                </a:cubicBezTo>
                <a:cubicBezTo>
                  <a:pt x="7626663" y="714844"/>
                  <a:pt x="7647921" y="735221"/>
                  <a:pt x="7648324" y="731223"/>
                </a:cubicBezTo>
                <a:cubicBezTo>
                  <a:pt x="7652604" y="727291"/>
                  <a:pt x="7652604" y="727291"/>
                  <a:pt x="7653005" y="723293"/>
                </a:cubicBezTo>
                <a:cubicBezTo>
                  <a:pt x="7656884" y="723359"/>
                  <a:pt x="7665041" y="719491"/>
                  <a:pt x="7669322" y="715558"/>
                </a:cubicBezTo>
                <a:close/>
                <a:moveTo>
                  <a:pt x="6742500" y="635730"/>
                </a:moveTo>
                <a:cubicBezTo>
                  <a:pt x="6745986" y="635789"/>
                  <a:pt x="6742500" y="635730"/>
                  <a:pt x="6749029" y="640226"/>
                </a:cubicBezTo>
                <a:cubicBezTo>
                  <a:pt x="6745103" y="644545"/>
                  <a:pt x="6745545" y="640167"/>
                  <a:pt x="6742500" y="635730"/>
                </a:cubicBezTo>
                <a:close/>
                <a:moveTo>
                  <a:pt x="7186595" y="625130"/>
                </a:moveTo>
                <a:cubicBezTo>
                  <a:pt x="7188888" y="626630"/>
                  <a:pt x="7191520" y="629598"/>
                  <a:pt x="7195226" y="631609"/>
                </a:cubicBezTo>
                <a:lnTo>
                  <a:pt x="7182347" y="643089"/>
                </a:lnTo>
                <a:cubicBezTo>
                  <a:pt x="7178836" y="639132"/>
                  <a:pt x="7175716" y="631283"/>
                  <a:pt x="7180009" y="627457"/>
                </a:cubicBezTo>
                <a:cubicBezTo>
                  <a:pt x="7182352" y="623598"/>
                  <a:pt x="7184303" y="623629"/>
                  <a:pt x="7186595" y="625130"/>
                </a:cubicBezTo>
                <a:close/>
                <a:moveTo>
                  <a:pt x="7141956" y="623410"/>
                </a:moveTo>
                <a:cubicBezTo>
                  <a:pt x="7147308" y="627445"/>
                  <a:pt x="7151604" y="632451"/>
                  <a:pt x="7152975" y="637902"/>
                </a:cubicBezTo>
                <a:cubicBezTo>
                  <a:pt x="7154346" y="643353"/>
                  <a:pt x="7152793" y="649246"/>
                  <a:pt x="7146450" y="655061"/>
                </a:cubicBezTo>
                <a:cubicBezTo>
                  <a:pt x="7142220" y="658938"/>
                  <a:pt x="7137993" y="662815"/>
                  <a:pt x="7138388" y="658873"/>
                </a:cubicBezTo>
                <a:cubicBezTo>
                  <a:pt x="7134555" y="658810"/>
                  <a:pt x="7134952" y="654869"/>
                  <a:pt x="7131515" y="650865"/>
                </a:cubicBezTo>
                <a:cubicBezTo>
                  <a:pt x="7128475" y="642919"/>
                  <a:pt x="7129665" y="631098"/>
                  <a:pt x="7133894" y="627221"/>
                </a:cubicBezTo>
                <a:cubicBezTo>
                  <a:pt x="7138123" y="623345"/>
                  <a:pt x="7141956" y="623410"/>
                  <a:pt x="7141956" y="623410"/>
                </a:cubicBezTo>
                <a:close/>
                <a:moveTo>
                  <a:pt x="5663443" y="614900"/>
                </a:moveTo>
                <a:cubicBezTo>
                  <a:pt x="5663443" y="628461"/>
                  <a:pt x="5680326" y="651063"/>
                  <a:pt x="5706856" y="678188"/>
                </a:cubicBezTo>
                <a:lnTo>
                  <a:pt x="5790119" y="752496"/>
                </a:lnTo>
                <a:lnTo>
                  <a:pt x="5807315" y="732844"/>
                </a:lnTo>
                <a:lnTo>
                  <a:pt x="5814966" y="726999"/>
                </a:lnTo>
                <a:lnTo>
                  <a:pt x="5796174" y="712970"/>
                </a:lnTo>
                <a:lnTo>
                  <a:pt x="5793218" y="723487"/>
                </a:lnTo>
                <a:lnTo>
                  <a:pt x="5767346" y="691481"/>
                </a:lnTo>
                <a:close/>
                <a:moveTo>
                  <a:pt x="7208944" y="589163"/>
                </a:moveTo>
                <a:cubicBezTo>
                  <a:pt x="7214710" y="588753"/>
                  <a:pt x="7222226" y="589891"/>
                  <a:pt x="7229235" y="596081"/>
                </a:cubicBezTo>
                <a:cubicBezTo>
                  <a:pt x="7230935" y="598133"/>
                  <a:pt x="7233386" y="602223"/>
                  <a:pt x="7234934" y="605791"/>
                </a:cubicBezTo>
                <a:cubicBezTo>
                  <a:pt x="7236485" y="609359"/>
                  <a:pt x="7237131" y="612407"/>
                  <a:pt x="7235228" y="612375"/>
                </a:cubicBezTo>
                <a:cubicBezTo>
                  <a:pt x="7231011" y="616352"/>
                  <a:pt x="7234821" y="616416"/>
                  <a:pt x="7234415" y="620457"/>
                </a:cubicBezTo>
                <a:cubicBezTo>
                  <a:pt x="7221766" y="632391"/>
                  <a:pt x="7209932" y="636241"/>
                  <a:pt x="7199316" y="627967"/>
                </a:cubicBezTo>
                <a:cubicBezTo>
                  <a:pt x="7192511" y="619756"/>
                  <a:pt x="7182302" y="607442"/>
                  <a:pt x="7191139" y="595444"/>
                </a:cubicBezTo>
                <a:cubicBezTo>
                  <a:pt x="7194950" y="595507"/>
                  <a:pt x="7195356" y="591467"/>
                  <a:pt x="7199166" y="591530"/>
                </a:cubicBezTo>
                <a:cubicBezTo>
                  <a:pt x="7199166" y="591530"/>
                  <a:pt x="7203178" y="589573"/>
                  <a:pt x="7208944" y="589163"/>
                </a:cubicBezTo>
                <a:close/>
                <a:moveTo>
                  <a:pt x="5996513" y="578657"/>
                </a:moveTo>
                <a:cubicBezTo>
                  <a:pt x="5998694" y="578529"/>
                  <a:pt x="6001221" y="579459"/>
                  <a:pt x="6004460" y="582219"/>
                </a:cubicBezTo>
                <a:cubicBezTo>
                  <a:pt x="6007308" y="589541"/>
                  <a:pt x="6006531" y="598665"/>
                  <a:pt x="5998498" y="611394"/>
                </a:cubicBezTo>
                <a:cubicBezTo>
                  <a:pt x="5977514" y="613080"/>
                  <a:pt x="5976865" y="600295"/>
                  <a:pt x="5976220" y="587510"/>
                </a:cubicBezTo>
                <a:cubicBezTo>
                  <a:pt x="5986518" y="588948"/>
                  <a:pt x="5989966" y="579042"/>
                  <a:pt x="5996513" y="578657"/>
                </a:cubicBezTo>
                <a:close/>
                <a:moveTo>
                  <a:pt x="6964566" y="531504"/>
                </a:moveTo>
                <a:cubicBezTo>
                  <a:pt x="6972745" y="529997"/>
                  <a:pt x="6981595" y="531231"/>
                  <a:pt x="6991174" y="536585"/>
                </a:cubicBezTo>
                <a:cubicBezTo>
                  <a:pt x="6993596" y="579027"/>
                  <a:pt x="6938975" y="630157"/>
                  <a:pt x="6915435" y="599933"/>
                </a:cubicBezTo>
                <a:cubicBezTo>
                  <a:pt x="6912071" y="595614"/>
                  <a:pt x="6909341" y="589637"/>
                  <a:pt x="6907504" y="581737"/>
                </a:cubicBezTo>
                <a:cubicBezTo>
                  <a:pt x="6921542" y="565200"/>
                  <a:pt x="6940032" y="536023"/>
                  <a:pt x="6964566" y="531504"/>
                </a:cubicBezTo>
                <a:close/>
                <a:moveTo>
                  <a:pt x="6836188" y="519281"/>
                </a:moveTo>
                <a:cubicBezTo>
                  <a:pt x="6867670" y="528378"/>
                  <a:pt x="6864454" y="568810"/>
                  <a:pt x="6834192" y="584881"/>
                </a:cubicBezTo>
                <a:cubicBezTo>
                  <a:pt x="6812801" y="570429"/>
                  <a:pt x="6794628" y="515547"/>
                  <a:pt x="6836188" y="519281"/>
                </a:cubicBezTo>
                <a:close/>
                <a:moveTo>
                  <a:pt x="6681406" y="507526"/>
                </a:moveTo>
                <a:cubicBezTo>
                  <a:pt x="6688467" y="513675"/>
                  <a:pt x="6692992" y="518775"/>
                  <a:pt x="6695604" y="523216"/>
                </a:cubicBezTo>
                <a:cubicBezTo>
                  <a:pt x="6703442" y="536538"/>
                  <a:pt x="6694063" y="543919"/>
                  <a:pt x="6684228" y="555815"/>
                </a:cubicBezTo>
                <a:cubicBezTo>
                  <a:pt x="6676966" y="551674"/>
                  <a:pt x="6665065" y="555495"/>
                  <a:pt x="6658205" y="547340"/>
                </a:cubicBezTo>
                <a:cubicBezTo>
                  <a:pt x="6658205" y="547340"/>
                  <a:pt x="6654778" y="543262"/>
                  <a:pt x="6655585" y="535236"/>
                </a:cubicBezTo>
                <a:cubicBezTo>
                  <a:pt x="6649132" y="523067"/>
                  <a:pt x="6661839" y="511219"/>
                  <a:pt x="6661839" y="511219"/>
                </a:cubicBezTo>
                <a:cubicBezTo>
                  <a:pt x="6661839" y="511219"/>
                  <a:pt x="6661839" y="511219"/>
                  <a:pt x="6658006" y="511156"/>
                </a:cubicBezTo>
                <a:cubicBezTo>
                  <a:pt x="6665672" y="511283"/>
                  <a:pt x="6673741" y="507396"/>
                  <a:pt x="6681406" y="507526"/>
                </a:cubicBezTo>
                <a:close/>
                <a:moveTo>
                  <a:pt x="7536046" y="470590"/>
                </a:moveTo>
                <a:cubicBezTo>
                  <a:pt x="7545174" y="475704"/>
                  <a:pt x="7551501" y="483028"/>
                  <a:pt x="7555292" y="491213"/>
                </a:cubicBezTo>
                <a:cubicBezTo>
                  <a:pt x="7566673" y="515767"/>
                  <a:pt x="7555290" y="548055"/>
                  <a:pt x="7528540" y="551742"/>
                </a:cubicBezTo>
                <a:cubicBezTo>
                  <a:pt x="7497495" y="541448"/>
                  <a:pt x="7480261" y="485558"/>
                  <a:pt x="7536046" y="470590"/>
                </a:cubicBezTo>
                <a:close/>
                <a:moveTo>
                  <a:pt x="6057321" y="449260"/>
                </a:moveTo>
                <a:cubicBezTo>
                  <a:pt x="6068461" y="447801"/>
                  <a:pt x="6079719" y="449823"/>
                  <a:pt x="6087190" y="455848"/>
                </a:cubicBezTo>
                <a:cubicBezTo>
                  <a:pt x="6094661" y="461877"/>
                  <a:pt x="6098345" y="471902"/>
                  <a:pt x="6094342" y="486439"/>
                </a:cubicBezTo>
                <a:cubicBezTo>
                  <a:pt x="6084014" y="499011"/>
                  <a:pt x="6060242" y="502131"/>
                  <a:pt x="6023035" y="495802"/>
                </a:cubicBezTo>
                <a:cubicBezTo>
                  <a:pt x="6013211" y="469063"/>
                  <a:pt x="6035039" y="452185"/>
                  <a:pt x="6057321" y="449260"/>
                </a:cubicBezTo>
                <a:close/>
                <a:moveTo>
                  <a:pt x="7015596" y="377261"/>
                </a:moveTo>
                <a:cubicBezTo>
                  <a:pt x="7019449" y="377825"/>
                  <a:pt x="7023050" y="380874"/>
                  <a:pt x="7026552" y="384920"/>
                </a:cubicBezTo>
                <a:cubicBezTo>
                  <a:pt x="7033556" y="393011"/>
                  <a:pt x="7028854" y="400907"/>
                  <a:pt x="7028854" y="400907"/>
                </a:cubicBezTo>
                <a:cubicBezTo>
                  <a:pt x="7019848" y="412715"/>
                  <a:pt x="7007740" y="416501"/>
                  <a:pt x="6996834" y="408344"/>
                </a:cubicBezTo>
                <a:cubicBezTo>
                  <a:pt x="6993732" y="400319"/>
                  <a:pt x="6998435" y="392424"/>
                  <a:pt x="7003138" y="384528"/>
                </a:cubicBezTo>
                <a:cubicBezTo>
                  <a:pt x="7007641" y="378623"/>
                  <a:pt x="7011744" y="376698"/>
                  <a:pt x="7015596" y="377261"/>
                </a:cubicBezTo>
                <a:close/>
                <a:moveTo>
                  <a:pt x="6612538" y="376785"/>
                </a:moveTo>
                <a:cubicBezTo>
                  <a:pt x="6632073" y="387336"/>
                  <a:pt x="6643721" y="400999"/>
                  <a:pt x="6649976" y="416143"/>
                </a:cubicBezTo>
                <a:cubicBezTo>
                  <a:pt x="6664048" y="450236"/>
                  <a:pt x="6650819" y="491920"/>
                  <a:pt x="6638738" y="522953"/>
                </a:cubicBezTo>
                <a:lnTo>
                  <a:pt x="6631263" y="541778"/>
                </a:lnTo>
                <a:lnTo>
                  <a:pt x="6631909" y="542065"/>
                </a:lnTo>
                <a:cubicBezTo>
                  <a:pt x="6636339" y="546148"/>
                  <a:pt x="6640478" y="550726"/>
                  <a:pt x="6643719" y="555791"/>
                </a:cubicBezTo>
                <a:cubicBezTo>
                  <a:pt x="6648583" y="563388"/>
                  <a:pt x="6651431" y="572079"/>
                  <a:pt x="6650223" y="581829"/>
                </a:cubicBezTo>
                <a:lnTo>
                  <a:pt x="6645583" y="595831"/>
                </a:lnTo>
                <a:lnTo>
                  <a:pt x="6678815" y="591521"/>
                </a:lnTo>
                <a:cubicBezTo>
                  <a:pt x="6686211" y="625780"/>
                  <a:pt x="6655811" y="655715"/>
                  <a:pt x="6637189" y="683286"/>
                </a:cubicBezTo>
                <a:cubicBezTo>
                  <a:pt x="6583241" y="717953"/>
                  <a:pt x="6587074" y="621867"/>
                  <a:pt x="6535587" y="667955"/>
                </a:cubicBezTo>
                <a:cubicBezTo>
                  <a:pt x="6516423" y="636064"/>
                  <a:pt x="6513953" y="624647"/>
                  <a:pt x="6511489" y="613226"/>
                </a:cubicBezTo>
                <a:lnTo>
                  <a:pt x="6561945" y="606681"/>
                </a:lnTo>
                <a:lnTo>
                  <a:pt x="6555501" y="598408"/>
                </a:lnTo>
                <a:cubicBezTo>
                  <a:pt x="6549873" y="585788"/>
                  <a:pt x="6551735" y="573293"/>
                  <a:pt x="6556537" y="562851"/>
                </a:cubicBezTo>
                <a:lnTo>
                  <a:pt x="6565345" y="549017"/>
                </a:lnTo>
                <a:lnTo>
                  <a:pt x="6557689" y="546432"/>
                </a:lnTo>
                <a:cubicBezTo>
                  <a:pt x="6515010" y="514447"/>
                  <a:pt x="6549951" y="411843"/>
                  <a:pt x="6612538" y="376785"/>
                </a:cubicBezTo>
                <a:close/>
                <a:moveTo>
                  <a:pt x="5959775" y="303071"/>
                </a:moveTo>
                <a:cubicBezTo>
                  <a:pt x="5974382" y="300420"/>
                  <a:pt x="5989444" y="300999"/>
                  <a:pt x="6002832" y="305626"/>
                </a:cubicBezTo>
                <a:cubicBezTo>
                  <a:pt x="6016214" y="310257"/>
                  <a:pt x="6027925" y="318938"/>
                  <a:pt x="6035828" y="332502"/>
                </a:cubicBezTo>
                <a:cubicBezTo>
                  <a:pt x="6018767" y="381448"/>
                  <a:pt x="5912876" y="395353"/>
                  <a:pt x="5894640" y="351035"/>
                </a:cubicBezTo>
                <a:cubicBezTo>
                  <a:pt x="5903174" y="326559"/>
                  <a:pt x="5930565" y="308360"/>
                  <a:pt x="5959775" y="303071"/>
                </a:cubicBezTo>
                <a:close/>
                <a:moveTo>
                  <a:pt x="6524305" y="274234"/>
                </a:moveTo>
                <a:cubicBezTo>
                  <a:pt x="6533787" y="275938"/>
                  <a:pt x="6541432" y="282000"/>
                  <a:pt x="6543952" y="293650"/>
                </a:cubicBezTo>
                <a:cubicBezTo>
                  <a:pt x="6536827" y="319397"/>
                  <a:pt x="6512520" y="324280"/>
                  <a:pt x="6478577" y="343255"/>
                </a:cubicBezTo>
                <a:cubicBezTo>
                  <a:pt x="6450915" y="303223"/>
                  <a:pt x="6495863" y="269123"/>
                  <a:pt x="6524305" y="274234"/>
                </a:cubicBezTo>
                <a:close/>
                <a:moveTo>
                  <a:pt x="6657299" y="261453"/>
                </a:moveTo>
                <a:cubicBezTo>
                  <a:pt x="6658132" y="262416"/>
                  <a:pt x="6659799" y="264345"/>
                  <a:pt x="6663325" y="266305"/>
                </a:cubicBezTo>
                <a:cubicBezTo>
                  <a:pt x="6664994" y="268234"/>
                  <a:pt x="6666757" y="269214"/>
                  <a:pt x="6667589" y="270178"/>
                </a:cubicBezTo>
                <a:cubicBezTo>
                  <a:pt x="6668423" y="271143"/>
                  <a:pt x="6668329" y="272091"/>
                  <a:pt x="6666278" y="273957"/>
                </a:cubicBezTo>
                <a:cubicBezTo>
                  <a:pt x="6662181" y="277690"/>
                  <a:pt x="6662181" y="277690"/>
                  <a:pt x="6651031" y="277503"/>
                </a:cubicBezTo>
                <a:cubicBezTo>
                  <a:pt x="6655129" y="273770"/>
                  <a:pt x="6655129" y="273770"/>
                  <a:pt x="6651793" y="269914"/>
                </a:cubicBezTo>
                <a:cubicBezTo>
                  <a:pt x="6651793" y="269914"/>
                  <a:pt x="6651793" y="269914"/>
                  <a:pt x="6648078" y="269851"/>
                </a:cubicBezTo>
                <a:cubicBezTo>
                  <a:pt x="6648461" y="266057"/>
                  <a:pt x="6652175" y="266118"/>
                  <a:pt x="6652558" y="262324"/>
                </a:cubicBezTo>
                <a:cubicBezTo>
                  <a:pt x="6652558" y="262324"/>
                  <a:pt x="6656276" y="262387"/>
                  <a:pt x="6656276" y="262387"/>
                </a:cubicBezTo>
                <a:cubicBezTo>
                  <a:pt x="6656467" y="260490"/>
                  <a:pt x="6656467" y="260490"/>
                  <a:pt x="6657299" y="261453"/>
                </a:cubicBezTo>
                <a:close/>
                <a:moveTo>
                  <a:pt x="6395478" y="172945"/>
                </a:moveTo>
                <a:cubicBezTo>
                  <a:pt x="6408615" y="172844"/>
                  <a:pt x="6421498" y="176784"/>
                  <a:pt x="6432540" y="186170"/>
                </a:cubicBezTo>
                <a:cubicBezTo>
                  <a:pt x="6439746" y="219539"/>
                  <a:pt x="6387228" y="258375"/>
                  <a:pt x="6346743" y="258894"/>
                </a:cubicBezTo>
                <a:lnTo>
                  <a:pt x="6324648" y="249828"/>
                </a:lnTo>
                <a:lnTo>
                  <a:pt x="6322856" y="250274"/>
                </a:lnTo>
                <a:lnTo>
                  <a:pt x="6319587" y="247749"/>
                </a:lnTo>
                <a:lnTo>
                  <a:pt x="6312928" y="245019"/>
                </a:lnTo>
                <a:lnTo>
                  <a:pt x="6313858" y="243328"/>
                </a:lnTo>
                <a:lnTo>
                  <a:pt x="6290546" y="225329"/>
                </a:lnTo>
                <a:cubicBezTo>
                  <a:pt x="6300631" y="219971"/>
                  <a:pt x="6288833" y="199295"/>
                  <a:pt x="6309007" y="188574"/>
                </a:cubicBezTo>
                <a:lnTo>
                  <a:pt x="6337357" y="200674"/>
                </a:lnTo>
                <a:lnTo>
                  <a:pt x="6339967" y="195930"/>
                </a:lnTo>
                <a:cubicBezTo>
                  <a:pt x="6355500" y="182339"/>
                  <a:pt x="6375778" y="173097"/>
                  <a:pt x="6395478" y="172945"/>
                </a:cubicBezTo>
                <a:close/>
                <a:moveTo>
                  <a:pt x="5632167" y="43959"/>
                </a:moveTo>
                <a:cubicBezTo>
                  <a:pt x="5644344" y="46050"/>
                  <a:pt x="5657138" y="50423"/>
                  <a:pt x="5670333" y="56930"/>
                </a:cubicBezTo>
                <a:cubicBezTo>
                  <a:pt x="5667333" y="104504"/>
                  <a:pt x="5567346" y="145555"/>
                  <a:pt x="5545031" y="90665"/>
                </a:cubicBezTo>
                <a:cubicBezTo>
                  <a:pt x="5558119" y="64847"/>
                  <a:pt x="5576248" y="49905"/>
                  <a:pt x="5597703" y="44673"/>
                </a:cubicBezTo>
                <a:cubicBezTo>
                  <a:pt x="5608431" y="42058"/>
                  <a:pt x="5619992" y="41868"/>
                  <a:pt x="5632167" y="43959"/>
                </a:cubicBezTo>
                <a:close/>
                <a:moveTo>
                  <a:pt x="5418019" y="0"/>
                </a:moveTo>
                <a:lnTo>
                  <a:pt x="5469004" y="0"/>
                </a:lnTo>
                <a:lnTo>
                  <a:pt x="5466306" y="28359"/>
                </a:lnTo>
                <a:lnTo>
                  <a:pt x="5472753" y="28782"/>
                </a:lnTo>
                <a:cubicBezTo>
                  <a:pt x="5481276" y="28002"/>
                  <a:pt x="5490056" y="25221"/>
                  <a:pt x="5499354" y="18435"/>
                </a:cubicBezTo>
                <a:cubicBezTo>
                  <a:pt x="5519007" y="62134"/>
                  <a:pt x="5540717" y="89815"/>
                  <a:pt x="5503531" y="116962"/>
                </a:cubicBezTo>
                <a:cubicBezTo>
                  <a:pt x="5463238" y="135492"/>
                  <a:pt x="5440357" y="92336"/>
                  <a:pt x="5440150" y="57117"/>
                </a:cubicBezTo>
                <a:lnTo>
                  <a:pt x="5446919" y="30204"/>
                </a:lnTo>
                <a:lnTo>
                  <a:pt x="5434043" y="27982"/>
                </a:lnTo>
                <a:cubicBezTo>
                  <a:pt x="5427958" y="24073"/>
                  <a:pt x="5423344" y="18598"/>
                  <a:pt x="5420359" y="12316"/>
                </a:cubicBezTo>
                <a:close/>
                <a:moveTo>
                  <a:pt x="5299277" y="0"/>
                </a:moveTo>
                <a:lnTo>
                  <a:pt x="5344345" y="0"/>
                </a:lnTo>
                <a:lnTo>
                  <a:pt x="5356680" y="37736"/>
                </a:lnTo>
                <a:cubicBezTo>
                  <a:pt x="5360161" y="66222"/>
                  <a:pt x="5354154" y="94946"/>
                  <a:pt x="5344875" y="104397"/>
                </a:cubicBezTo>
                <a:cubicBezTo>
                  <a:pt x="5315798" y="77480"/>
                  <a:pt x="5284728" y="56837"/>
                  <a:pt x="5291167" y="18134"/>
                </a:cubicBezTo>
                <a:close/>
                <a:moveTo>
                  <a:pt x="0" y="0"/>
                </a:moveTo>
                <a:lnTo>
                  <a:pt x="4875356" y="0"/>
                </a:lnTo>
                <a:lnTo>
                  <a:pt x="4888739" y="7524"/>
                </a:lnTo>
                <a:lnTo>
                  <a:pt x="4889271" y="0"/>
                </a:lnTo>
                <a:lnTo>
                  <a:pt x="4956917" y="0"/>
                </a:lnTo>
                <a:lnTo>
                  <a:pt x="4964694" y="50997"/>
                </a:lnTo>
                <a:lnTo>
                  <a:pt x="5035155" y="92790"/>
                </a:lnTo>
                <a:lnTo>
                  <a:pt x="5136093" y="153253"/>
                </a:lnTo>
                <a:lnTo>
                  <a:pt x="5118740" y="93126"/>
                </a:lnTo>
                <a:cubicBezTo>
                  <a:pt x="5117289" y="67371"/>
                  <a:pt x="5120917" y="41085"/>
                  <a:pt x="5128808" y="19289"/>
                </a:cubicBezTo>
                <a:lnTo>
                  <a:pt x="5138846" y="0"/>
                </a:lnTo>
                <a:lnTo>
                  <a:pt x="5171130" y="0"/>
                </a:lnTo>
                <a:lnTo>
                  <a:pt x="5179281" y="33797"/>
                </a:lnTo>
                <a:cubicBezTo>
                  <a:pt x="5181521" y="53339"/>
                  <a:pt x="5181695" y="72108"/>
                  <a:pt x="5181701" y="90560"/>
                </a:cubicBezTo>
                <a:lnTo>
                  <a:pt x="5190439" y="163989"/>
                </a:lnTo>
                <a:lnTo>
                  <a:pt x="5211552" y="164816"/>
                </a:lnTo>
                <a:cubicBezTo>
                  <a:pt x="5238994" y="166768"/>
                  <a:pt x="5265811" y="167424"/>
                  <a:pt x="5295601" y="160447"/>
                </a:cubicBezTo>
                <a:cubicBezTo>
                  <a:pt x="5300109" y="183678"/>
                  <a:pt x="5294177" y="198945"/>
                  <a:pt x="5284270" y="212834"/>
                </a:cubicBezTo>
                <a:lnTo>
                  <a:pt x="5267218" y="234207"/>
                </a:lnTo>
                <a:lnTo>
                  <a:pt x="5294430" y="246485"/>
                </a:lnTo>
                <a:cubicBezTo>
                  <a:pt x="5313724" y="253265"/>
                  <a:pt x="5330612" y="257786"/>
                  <a:pt x="5345082" y="262309"/>
                </a:cubicBezTo>
                <a:cubicBezTo>
                  <a:pt x="5412612" y="307510"/>
                  <a:pt x="5451203" y="334632"/>
                  <a:pt x="5489792" y="361757"/>
                </a:cubicBezTo>
                <a:cubicBezTo>
                  <a:pt x="5528381" y="388877"/>
                  <a:pt x="5566974" y="416003"/>
                  <a:pt x="5624857" y="461208"/>
                </a:cubicBezTo>
                <a:cubicBezTo>
                  <a:pt x="5634504" y="470247"/>
                  <a:pt x="5644152" y="479287"/>
                  <a:pt x="5634504" y="479287"/>
                </a:cubicBezTo>
                <a:cubicBezTo>
                  <a:pt x="5687565" y="524492"/>
                  <a:pt x="5733389" y="562916"/>
                  <a:pt x="5774393" y="596818"/>
                </a:cubicBezTo>
                <a:lnTo>
                  <a:pt x="5778121" y="599858"/>
                </a:lnTo>
                <a:lnTo>
                  <a:pt x="5794801" y="556975"/>
                </a:lnTo>
                <a:lnTo>
                  <a:pt x="5808875" y="546938"/>
                </a:lnTo>
                <a:lnTo>
                  <a:pt x="5794623" y="537302"/>
                </a:lnTo>
                <a:cubicBezTo>
                  <a:pt x="5789005" y="521416"/>
                  <a:pt x="5793226" y="498389"/>
                  <a:pt x="5815175" y="468472"/>
                </a:cubicBezTo>
                <a:cubicBezTo>
                  <a:pt x="5837873" y="475198"/>
                  <a:pt x="5856292" y="456374"/>
                  <a:pt x="5898164" y="480916"/>
                </a:cubicBezTo>
                <a:cubicBezTo>
                  <a:pt x="5910651" y="539244"/>
                  <a:pt x="5867958" y="566048"/>
                  <a:pt x="5833115" y="563317"/>
                </a:cubicBezTo>
                <a:lnTo>
                  <a:pt x="5830493" y="561541"/>
                </a:lnTo>
                <a:lnTo>
                  <a:pt x="5819802" y="628921"/>
                </a:lnTo>
                <a:lnTo>
                  <a:pt x="5818682" y="632909"/>
                </a:lnTo>
                <a:lnTo>
                  <a:pt x="5879115" y="682158"/>
                </a:lnTo>
                <a:lnTo>
                  <a:pt x="5895803" y="672476"/>
                </a:lnTo>
                <a:lnTo>
                  <a:pt x="5896459" y="670917"/>
                </a:lnTo>
                <a:lnTo>
                  <a:pt x="5899727" y="670199"/>
                </a:lnTo>
                <a:lnTo>
                  <a:pt x="5954512" y="638410"/>
                </a:lnTo>
                <a:lnTo>
                  <a:pt x="5914812" y="712968"/>
                </a:lnTo>
                <a:lnTo>
                  <a:pt x="5954512" y="747636"/>
                </a:lnTo>
                <a:lnTo>
                  <a:pt x="5955720" y="703515"/>
                </a:lnTo>
                <a:cubicBezTo>
                  <a:pt x="5968624" y="653454"/>
                  <a:pt x="6001584" y="607113"/>
                  <a:pt x="6036175" y="601048"/>
                </a:cubicBezTo>
                <a:cubicBezTo>
                  <a:pt x="6038868" y="646931"/>
                  <a:pt x="6027907" y="683613"/>
                  <a:pt x="6016686" y="718896"/>
                </a:cubicBezTo>
                <a:lnTo>
                  <a:pt x="6002763" y="791216"/>
                </a:lnTo>
                <a:lnTo>
                  <a:pt x="6003321" y="791776"/>
                </a:lnTo>
                <a:lnTo>
                  <a:pt x="6022627" y="798333"/>
                </a:lnTo>
                <a:lnTo>
                  <a:pt x="6035689" y="801473"/>
                </a:lnTo>
                <a:lnTo>
                  <a:pt x="6059604" y="784412"/>
                </a:lnTo>
                <a:lnTo>
                  <a:pt x="6066850" y="784667"/>
                </a:lnTo>
                <a:lnTo>
                  <a:pt x="6068354" y="778865"/>
                </a:lnTo>
                <a:cubicBezTo>
                  <a:pt x="6067604" y="776842"/>
                  <a:pt x="6065905" y="774804"/>
                  <a:pt x="6064206" y="772766"/>
                </a:cubicBezTo>
                <a:cubicBezTo>
                  <a:pt x="6070515" y="766840"/>
                  <a:pt x="6079414" y="756436"/>
                  <a:pt x="6089201" y="758486"/>
                </a:cubicBezTo>
                <a:cubicBezTo>
                  <a:pt x="6092465" y="759169"/>
                  <a:pt x="6095826" y="761234"/>
                  <a:pt x="6099224" y="765310"/>
                </a:cubicBezTo>
                <a:cubicBezTo>
                  <a:pt x="6101124" y="765342"/>
                  <a:pt x="6102622" y="769388"/>
                  <a:pt x="6103117" y="773919"/>
                </a:cubicBezTo>
                <a:cubicBezTo>
                  <a:pt x="6103613" y="778450"/>
                  <a:pt x="6103108" y="783467"/>
                  <a:pt x="6101005" y="785441"/>
                </a:cubicBezTo>
                <a:lnTo>
                  <a:pt x="6093595" y="788325"/>
                </a:lnTo>
                <a:lnTo>
                  <a:pt x="6119571" y="818271"/>
                </a:lnTo>
                <a:cubicBezTo>
                  <a:pt x="6125334" y="829842"/>
                  <a:pt x="6127582" y="841767"/>
                  <a:pt x="6126879" y="853142"/>
                </a:cubicBezTo>
                <a:lnTo>
                  <a:pt x="6111474" y="877068"/>
                </a:lnTo>
                <a:lnTo>
                  <a:pt x="6117076" y="876732"/>
                </a:lnTo>
                <a:cubicBezTo>
                  <a:pt x="6135067" y="876732"/>
                  <a:pt x="6153058" y="879599"/>
                  <a:pt x="6165052" y="891049"/>
                </a:cubicBezTo>
                <a:cubicBezTo>
                  <a:pt x="6153056" y="936874"/>
                  <a:pt x="6129069" y="959784"/>
                  <a:pt x="6069101" y="959784"/>
                </a:cubicBezTo>
                <a:cubicBezTo>
                  <a:pt x="6063100" y="954058"/>
                  <a:pt x="6063100" y="942601"/>
                  <a:pt x="6064599" y="928283"/>
                </a:cubicBezTo>
                <a:lnTo>
                  <a:pt x="6066132" y="911680"/>
                </a:lnTo>
                <a:lnTo>
                  <a:pt x="6042431" y="915391"/>
                </a:lnTo>
                <a:lnTo>
                  <a:pt x="6026090" y="895513"/>
                </a:lnTo>
                <a:lnTo>
                  <a:pt x="6000379" y="886700"/>
                </a:lnTo>
                <a:cubicBezTo>
                  <a:pt x="5981769" y="863670"/>
                  <a:pt x="5988272" y="812958"/>
                  <a:pt x="5935839" y="828513"/>
                </a:cubicBezTo>
                <a:lnTo>
                  <a:pt x="5938764" y="784930"/>
                </a:lnTo>
                <a:lnTo>
                  <a:pt x="5887673" y="743372"/>
                </a:lnTo>
                <a:lnTo>
                  <a:pt x="5879023" y="752027"/>
                </a:lnTo>
                <a:lnTo>
                  <a:pt x="5885335" y="764074"/>
                </a:lnTo>
                <a:cubicBezTo>
                  <a:pt x="5892570" y="775375"/>
                  <a:pt x="5899806" y="786674"/>
                  <a:pt x="5885335" y="786674"/>
                </a:cubicBezTo>
                <a:lnTo>
                  <a:pt x="5860601" y="765286"/>
                </a:lnTo>
                <a:lnTo>
                  <a:pt x="5828264" y="783106"/>
                </a:lnTo>
                <a:lnTo>
                  <a:pt x="5824133" y="782485"/>
                </a:lnTo>
                <a:lnTo>
                  <a:pt x="5925131" y="870306"/>
                </a:lnTo>
                <a:cubicBezTo>
                  <a:pt x="5962514" y="901947"/>
                  <a:pt x="5996283" y="931331"/>
                  <a:pt x="6020400" y="958454"/>
                </a:cubicBezTo>
                <a:cubicBezTo>
                  <a:pt x="6039698" y="976534"/>
                  <a:pt x="6058990" y="985576"/>
                  <a:pt x="6087932" y="1012699"/>
                </a:cubicBezTo>
                <a:cubicBezTo>
                  <a:pt x="6136169" y="1057903"/>
                  <a:pt x="6184406" y="1103109"/>
                  <a:pt x="6222997" y="1130228"/>
                </a:cubicBezTo>
                <a:cubicBezTo>
                  <a:pt x="6232645" y="1130228"/>
                  <a:pt x="6213349" y="1112149"/>
                  <a:pt x="6213349" y="1112149"/>
                </a:cubicBezTo>
                <a:cubicBezTo>
                  <a:pt x="6213349" y="1112149"/>
                  <a:pt x="6213349" y="1112149"/>
                  <a:pt x="6222997" y="1112149"/>
                </a:cubicBezTo>
                <a:cubicBezTo>
                  <a:pt x="6213349" y="1103109"/>
                  <a:pt x="6213349" y="1094065"/>
                  <a:pt x="6203702" y="1085025"/>
                </a:cubicBezTo>
                <a:cubicBezTo>
                  <a:pt x="6203702" y="1075984"/>
                  <a:pt x="6203702" y="1075984"/>
                  <a:pt x="6213349" y="1085025"/>
                </a:cubicBezTo>
                <a:cubicBezTo>
                  <a:pt x="6222997" y="1094065"/>
                  <a:pt x="6242292" y="1103109"/>
                  <a:pt x="6242292" y="1112149"/>
                </a:cubicBezTo>
                <a:cubicBezTo>
                  <a:pt x="6251936" y="1121188"/>
                  <a:pt x="6251936" y="1130228"/>
                  <a:pt x="6251936" y="1139270"/>
                </a:cubicBezTo>
                <a:cubicBezTo>
                  <a:pt x="6251936" y="1139270"/>
                  <a:pt x="6251936" y="1139270"/>
                  <a:pt x="6261584" y="1139270"/>
                </a:cubicBezTo>
                <a:lnTo>
                  <a:pt x="6270972" y="1149083"/>
                </a:lnTo>
                <a:lnTo>
                  <a:pt x="6274489" y="1138520"/>
                </a:lnTo>
                <a:cubicBezTo>
                  <a:pt x="6277650" y="1122547"/>
                  <a:pt x="6275668" y="1109735"/>
                  <a:pt x="6290275" y="1099487"/>
                </a:cubicBezTo>
                <a:cubicBezTo>
                  <a:pt x="6300196" y="1102291"/>
                  <a:pt x="6307383" y="1107456"/>
                  <a:pt x="6312185" y="1113728"/>
                </a:cubicBezTo>
                <a:lnTo>
                  <a:pt x="6312946" y="1115818"/>
                </a:lnTo>
                <a:lnTo>
                  <a:pt x="6315141" y="1116322"/>
                </a:lnTo>
                <a:cubicBezTo>
                  <a:pt x="6322542" y="1117294"/>
                  <a:pt x="6329229" y="1117012"/>
                  <a:pt x="6334482" y="1114221"/>
                </a:cubicBezTo>
                <a:cubicBezTo>
                  <a:pt x="6340683" y="1137085"/>
                  <a:pt x="6344017" y="1154929"/>
                  <a:pt x="6341865" y="1169148"/>
                </a:cubicBezTo>
                <a:lnTo>
                  <a:pt x="6318812" y="1199088"/>
                </a:lnTo>
                <a:lnTo>
                  <a:pt x="6355648" y="1237589"/>
                </a:lnTo>
                <a:cubicBezTo>
                  <a:pt x="6384590" y="1268102"/>
                  <a:pt x="6411120" y="1297486"/>
                  <a:pt x="6435238" y="1329127"/>
                </a:cubicBezTo>
                <a:lnTo>
                  <a:pt x="6532478" y="1430380"/>
                </a:lnTo>
                <a:lnTo>
                  <a:pt x="6544583" y="1424389"/>
                </a:lnTo>
                <a:cubicBezTo>
                  <a:pt x="6563537" y="1421512"/>
                  <a:pt x="6583321" y="1435027"/>
                  <a:pt x="6600785" y="1442071"/>
                </a:cubicBezTo>
                <a:cubicBezTo>
                  <a:pt x="6603942" y="1413815"/>
                  <a:pt x="6600601" y="1371128"/>
                  <a:pt x="6630536" y="1369419"/>
                </a:cubicBezTo>
                <a:cubicBezTo>
                  <a:pt x="6636043" y="1374592"/>
                  <a:pt x="6638737" y="1380724"/>
                  <a:pt x="6639709" y="1387544"/>
                </a:cubicBezTo>
                <a:cubicBezTo>
                  <a:pt x="6642618" y="1408003"/>
                  <a:pt x="6630006" y="1434660"/>
                  <a:pt x="6631204" y="1460241"/>
                </a:cubicBezTo>
                <a:cubicBezTo>
                  <a:pt x="6637704" y="1474674"/>
                  <a:pt x="6656868" y="1472559"/>
                  <a:pt x="6650701" y="1503538"/>
                </a:cubicBezTo>
                <a:cubicBezTo>
                  <a:pt x="6627595" y="1501602"/>
                  <a:pt x="6607450" y="1496986"/>
                  <a:pt x="6590110" y="1489831"/>
                </a:cubicBezTo>
                <a:lnTo>
                  <a:pt x="6588642" y="1488862"/>
                </a:lnTo>
                <a:lnTo>
                  <a:pt x="6608892" y="1509946"/>
                </a:lnTo>
                <a:cubicBezTo>
                  <a:pt x="6618540" y="1518986"/>
                  <a:pt x="6618540" y="1518986"/>
                  <a:pt x="6628188" y="1528026"/>
                </a:cubicBezTo>
                <a:cubicBezTo>
                  <a:pt x="6647482" y="1537068"/>
                  <a:pt x="6666777" y="1555151"/>
                  <a:pt x="6686073" y="1582273"/>
                </a:cubicBezTo>
                <a:cubicBezTo>
                  <a:pt x="6695721" y="1591312"/>
                  <a:pt x="6695721" y="1600356"/>
                  <a:pt x="6695721" y="1600356"/>
                </a:cubicBezTo>
                <a:cubicBezTo>
                  <a:pt x="6686073" y="1600356"/>
                  <a:pt x="6676423" y="1591312"/>
                  <a:pt x="6676423" y="1582273"/>
                </a:cubicBezTo>
                <a:cubicBezTo>
                  <a:pt x="6666777" y="1573231"/>
                  <a:pt x="6657130" y="1573231"/>
                  <a:pt x="6647482" y="1564191"/>
                </a:cubicBezTo>
                <a:cubicBezTo>
                  <a:pt x="6637838" y="1555151"/>
                  <a:pt x="6628188" y="1546111"/>
                  <a:pt x="6608892" y="1528026"/>
                </a:cubicBezTo>
                <a:cubicBezTo>
                  <a:pt x="6599247" y="1537068"/>
                  <a:pt x="6613717" y="1564193"/>
                  <a:pt x="6635425" y="1596966"/>
                </a:cubicBezTo>
                <a:lnTo>
                  <a:pt x="6662486" y="1636757"/>
                </a:lnTo>
                <a:lnTo>
                  <a:pt x="6674604" y="1640815"/>
                </a:lnTo>
                <a:lnTo>
                  <a:pt x="6691397" y="1679264"/>
                </a:lnTo>
                <a:lnTo>
                  <a:pt x="6705369" y="1699804"/>
                </a:lnTo>
                <a:cubicBezTo>
                  <a:pt x="6705369" y="1699804"/>
                  <a:pt x="6705369" y="1699804"/>
                  <a:pt x="6724660" y="1708844"/>
                </a:cubicBezTo>
                <a:cubicBezTo>
                  <a:pt x="6724660" y="1708844"/>
                  <a:pt x="6743959" y="1735967"/>
                  <a:pt x="6743959" y="1735967"/>
                </a:cubicBezTo>
                <a:cubicBezTo>
                  <a:pt x="6753603" y="1745009"/>
                  <a:pt x="6753603" y="1754049"/>
                  <a:pt x="6763253" y="1763088"/>
                </a:cubicBezTo>
                <a:cubicBezTo>
                  <a:pt x="6792195" y="1790212"/>
                  <a:pt x="6821137" y="1826377"/>
                  <a:pt x="6850079" y="1880621"/>
                </a:cubicBezTo>
                <a:cubicBezTo>
                  <a:pt x="6869375" y="1903223"/>
                  <a:pt x="6888669" y="1930347"/>
                  <a:pt x="6907964" y="1957469"/>
                </a:cubicBezTo>
                <a:lnTo>
                  <a:pt x="6960291" y="2026942"/>
                </a:lnTo>
                <a:lnTo>
                  <a:pt x="6964763" y="2019673"/>
                </a:lnTo>
                <a:cubicBezTo>
                  <a:pt x="6964763" y="2019673"/>
                  <a:pt x="6964763" y="2019673"/>
                  <a:pt x="6960909" y="2019496"/>
                </a:cubicBezTo>
                <a:cubicBezTo>
                  <a:pt x="6968616" y="2019850"/>
                  <a:pt x="6976149" y="2016198"/>
                  <a:pt x="6983859" y="2016552"/>
                </a:cubicBezTo>
                <a:lnTo>
                  <a:pt x="6986138" y="2018778"/>
                </a:lnTo>
                <a:lnTo>
                  <a:pt x="6984667" y="2015432"/>
                </a:lnTo>
                <a:cubicBezTo>
                  <a:pt x="6991979" y="2007877"/>
                  <a:pt x="7000382" y="2003331"/>
                  <a:pt x="7009437" y="2002760"/>
                </a:cubicBezTo>
                <a:cubicBezTo>
                  <a:pt x="7018492" y="2002189"/>
                  <a:pt x="7028200" y="2005593"/>
                  <a:pt x="7038128" y="2013940"/>
                </a:cubicBezTo>
                <a:cubicBezTo>
                  <a:pt x="7042831" y="2033885"/>
                  <a:pt x="7020366" y="2044690"/>
                  <a:pt x="7009223" y="2052070"/>
                </a:cubicBezTo>
                <a:lnTo>
                  <a:pt x="7004125" y="2046379"/>
                </a:lnTo>
                <a:lnTo>
                  <a:pt x="7001218" y="2054450"/>
                </a:lnTo>
                <a:cubicBezTo>
                  <a:pt x="6999139" y="2057728"/>
                  <a:pt x="6996402" y="2061100"/>
                  <a:pt x="6993688" y="2064974"/>
                </a:cubicBezTo>
                <a:cubicBezTo>
                  <a:pt x="6989746" y="2062794"/>
                  <a:pt x="6984928" y="2062573"/>
                  <a:pt x="6980088" y="2061851"/>
                </a:cubicBezTo>
                <a:lnTo>
                  <a:pt x="6977210" y="2060566"/>
                </a:lnTo>
                <a:lnTo>
                  <a:pt x="6985143" y="2070480"/>
                </a:lnTo>
                <a:lnTo>
                  <a:pt x="7012508" y="2110781"/>
                </a:lnTo>
                <a:lnTo>
                  <a:pt x="7050153" y="2102465"/>
                </a:lnTo>
                <a:lnTo>
                  <a:pt x="7055283" y="2091621"/>
                </a:lnTo>
                <a:cubicBezTo>
                  <a:pt x="7060398" y="2085320"/>
                  <a:pt x="7067189" y="2079451"/>
                  <a:pt x="7072972" y="2078059"/>
                </a:cubicBezTo>
                <a:lnTo>
                  <a:pt x="7080476" y="2081551"/>
                </a:lnTo>
                <a:lnTo>
                  <a:pt x="7085215" y="2078116"/>
                </a:lnTo>
                <a:cubicBezTo>
                  <a:pt x="7098279" y="2075943"/>
                  <a:pt x="7111639" y="2088269"/>
                  <a:pt x="7121224" y="2105197"/>
                </a:cubicBezTo>
                <a:lnTo>
                  <a:pt x="7131555" y="2147533"/>
                </a:lnTo>
                <a:lnTo>
                  <a:pt x="7133900" y="2150205"/>
                </a:lnTo>
                <a:lnTo>
                  <a:pt x="7143369" y="2154873"/>
                </a:lnTo>
                <a:lnTo>
                  <a:pt x="7147603" y="2154424"/>
                </a:lnTo>
                <a:lnTo>
                  <a:pt x="7145949" y="2150775"/>
                </a:lnTo>
                <a:lnTo>
                  <a:pt x="7145494" y="2150800"/>
                </a:lnTo>
                <a:cubicBezTo>
                  <a:pt x="7140983" y="2149741"/>
                  <a:pt x="7136897" y="2147120"/>
                  <a:pt x="7133108" y="2142239"/>
                </a:cubicBezTo>
                <a:lnTo>
                  <a:pt x="7142073" y="2142221"/>
                </a:lnTo>
                <a:lnTo>
                  <a:pt x="7132450" y="2120996"/>
                </a:lnTo>
                <a:cubicBezTo>
                  <a:pt x="7153776" y="2105367"/>
                  <a:pt x="7141939" y="2107745"/>
                  <a:pt x="7177449" y="2100609"/>
                </a:cubicBezTo>
                <a:cubicBezTo>
                  <a:pt x="7186889" y="2115733"/>
                  <a:pt x="7192195" y="2126015"/>
                  <a:pt x="7194249" y="2135531"/>
                </a:cubicBezTo>
                <a:lnTo>
                  <a:pt x="7192028" y="2160347"/>
                </a:lnTo>
                <a:lnTo>
                  <a:pt x="7210060" y="2166084"/>
                </a:lnTo>
                <a:lnTo>
                  <a:pt x="7221072" y="2165724"/>
                </a:lnTo>
                <a:lnTo>
                  <a:pt x="7237196" y="2188296"/>
                </a:lnTo>
                <a:lnTo>
                  <a:pt x="7249382" y="2198640"/>
                </a:lnTo>
                <a:lnTo>
                  <a:pt x="7256386" y="2211481"/>
                </a:lnTo>
                <a:lnTo>
                  <a:pt x="7276245" y="2232199"/>
                </a:lnTo>
                <a:lnTo>
                  <a:pt x="7280100" y="2235899"/>
                </a:lnTo>
                <a:lnTo>
                  <a:pt x="7290790" y="2210865"/>
                </a:lnTo>
                <a:cubicBezTo>
                  <a:pt x="7297506" y="2203397"/>
                  <a:pt x="7307147" y="2197750"/>
                  <a:pt x="7319488" y="2195745"/>
                </a:cubicBezTo>
                <a:cubicBezTo>
                  <a:pt x="7330273" y="2210314"/>
                  <a:pt x="7336302" y="2221574"/>
                  <a:pt x="7336162" y="2233839"/>
                </a:cubicBezTo>
                <a:lnTo>
                  <a:pt x="7318307" y="2272536"/>
                </a:lnTo>
                <a:lnTo>
                  <a:pt x="7339700" y="2293053"/>
                </a:lnTo>
                <a:lnTo>
                  <a:pt x="7384123" y="2361352"/>
                </a:lnTo>
                <a:lnTo>
                  <a:pt x="7429622" y="2373901"/>
                </a:lnTo>
                <a:cubicBezTo>
                  <a:pt x="7428656" y="2397354"/>
                  <a:pt x="7419506" y="2410824"/>
                  <a:pt x="7408913" y="2424584"/>
                </a:cubicBezTo>
                <a:lnTo>
                  <a:pt x="7391529" y="2455617"/>
                </a:lnTo>
                <a:lnTo>
                  <a:pt x="7392058" y="2465349"/>
                </a:lnTo>
                <a:cubicBezTo>
                  <a:pt x="7388254" y="2506413"/>
                  <a:pt x="7436709" y="2519722"/>
                  <a:pt x="7448106" y="2539697"/>
                </a:cubicBezTo>
                <a:cubicBezTo>
                  <a:pt x="7439548" y="2596303"/>
                  <a:pt x="7396794" y="2592981"/>
                  <a:pt x="7376838" y="2629613"/>
                </a:cubicBezTo>
                <a:cubicBezTo>
                  <a:pt x="7377785" y="2655137"/>
                  <a:pt x="7410090" y="2664010"/>
                  <a:pt x="7427186" y="2693974"/>
                </a:cubicBezTo>
                <a:lnTo>
                  <a:pt x="7413883" y="2708173"/>
                </a:lnTo>
                <a:lnTo>
                  <a:pt x="7466419" y="2709350"/>
                </a:lnTo>
                <a:cubicBezTo>
                  <a:pt x="7486727" y="2716074"/>
                  <a:pt x="7505146" y="2727766"/>
                  <a:pt x="7519474" y="2746038"/>
                </a:cubicBezTo>
                <a:cubicBezTo>
                  <a:pt x="7474666" y="2764384"/>
                  <a:pt x="7436246" y="2767293"/>
                  <a:pt x="7399843" y="2763338"/>
                </a:cubicBezTo>
                <a:lnTo>
                  <a:pt x="7381751" y="2759321"/>
                </a:lnTo>
                <a:lnTo>
                  <a:pt x="7410653" y="2812799"/>
                </a:lnTo>
                <a:lnTo>
                  <a:pt x="7415590" y="2806987"/>
                </a:lnTo>
                <a:cubicBezTo>
                  <a:pt x="7429937" y="2789532"/>
                  <a:pt x="7443874" y="2774571"/>
                  <a:pt x="7463029" y="2774239"/>
                </a:cubicBezTo>
                <a:lnTo>
                  <a:pt x="7445299" y="2812407"/>
                </a:lnTo>
                <a:lnTo>
                  <a:pt x="7452232" y="2817624"/>
                </a:lnTo>
                <a:cubicBezTo>
                  <a:pt x="7455699" y="2822246"/>
                  <a:pt x="7458836" y="2831882"/>
                  <a:pt x="7460071" y="2841714"/>
                </a:cubicBezTo>
                <a:cubicBezTo>
                  <a:pt x="7461308" y="2851546"/>
                  <a:pt x="7460644" y="2861575"/>
                  <a:pt x="7456512" y="2866979"/>
                </a:cubicBezTo>
                <a:cubicBezTo>
                  <a:pt x="7449312" y="2861745"/>
                  <a:pt x="7442112" y="2856511"/>
                  <a:pt x="7434913" y="2851276"/>
                </a:cubicBezTo>
                <a:cubicBezTo>
                  <a:pt x="7436778" y="2851583"/>
                  <a:pt x="7436443" y="2842404"/>
                  <a:pt x="7435639" y="2833150"/>
                </a:cubicBezTo>
                <a:lnTo>
                  <a:pt x="7435630" y="2833061"/>
                </a:lnTo>
                <a:lnTo>
                  <a:pt x="7427873" y="2849628"/>
                </a:lnTo>
                <a:lnTo>
                  <a:pt x="7443613" y="2886722"/>
                </a:lnTo>
                <a:lnTo>
                  <a:pt x="7452982" y="2875678"/>
                </a:lnTo>
                <a:lnTo>
                  <a:pt x="7454975" y="2875064"/>
                </a:lnTo>
                <a:lnTo>
                  <a:pt x="7457304" y="2863142"/>
                </a:lnTo>
                <a:lnTo>
                  <a:pt x="7459675" y="2857406"/>
                </a:lnTo>
                <a:lnTo>
                  <a:pt x="7459364" y="2856996"/>
                </a:lnTo>
                <a:cubicBezTo>
                  <a:pt x="7459341" y="2840210"/>
                  <a:pt x="7471007" y="2819711"/>
                  <a:pt x="7501757" y="2798186"/>
                </a:cubicBezTo>
                <a:cubicBezTo>
                  <a:pt x="7521010" y="2811589"/>
                  <a:pt x="7544720" y="2799477"/>
                  <a:pt x="7576195" y="2835697"/>
                </a:cubicBezTo>
                <a:cubicBezTo>
                  <a:pt x="7568597" y="2894803"/>
                  <a:pt x="7519240" y="2906950"/>
                  <a:pt x="7487154" y="2893560"/>
                </a:cubicBezTo>
                <a:lnTo>
                  <a:pt x="7485263" y="2891070"/>
                </a:lnTo>
                <a:lnTo>
                  <a:pt x="7482488" y="2896224"/>
                </a:lnTo>
                <a:lnTo>
                  <a:pt x="7476196" y="2920396"/>
                </a:lnTo>
                <a:lnTo>
                  <a:pt x="7464647" y="2939138"/>
                </a:lnTo>
                <a:lnTo>
                  <a:pt x="7489221" y="3007339"/>
                </a:lnTo>
                <a:lnTo>
                  <a:pt x="7503490" y="3063695"/>
                </a:lnTo>
                <a:lnTo>
                  <a:pt x="7504076" y="3061466"/>
                </a:lnTo>
                <a:cubicBezTo>
                  <a:pt x="7507344" y="3063563"/>
                  <a:pt x="7516038" y="3064393"/>
                  <a:pt x="7513880" y="3067758"/>
                </a:cubicBezTo>
                <a:lnTo>
                  <a:pt x="7514163" y="3069852"/>
                </a:lnTo>
                <a:lnTo>
                  <a:pt x="7560365" y="3038047"/>
                </a:lnTo>
                <a:lnTo>
                  <a:pt x="7559550" y="3036207"/>
                </a:lnTo>
                <a:cubicBezTo>
                  <a:pt x="7558131" y="3020532"/>
                  <a:pt x="7567488" y="2996472"/>
                  <a:pt x="7587459" y="3005963"/>
                </a:cubicBezTo>
                <a:cubicBezTo>
                  <a:pt x="7591242" y="3007320"/>
                  <a:pt x="7592965" y="3011047"/>
                  <a:pt x="7593103" y="3015763"/>
                </a:cubicBezTo>
                <a:lnTo>
                  <a:pt x="7593012" y="3016015"/>
                </a:lnTo>
                <a:lnTo>
                  <a:pt x="7639863" y="2984521"/>
                </a:lnTo>
                <a:cubicBezTo>
                  <a:pt x="7633133" y="3034170"/>
                  <a:pt x="7592046" y="3066333"/>
                  <a:pt x="7550265" y="3097407"/>
                </a:cubicBezTo>
                <a:lnTo>
                  <a:pt x="7533413" y="3110355"/>
                </a:lnTo>
                <a:lnTo>
                  <a:pt x="7545866" y="3133402"/>
                </a:lnTo>
                <a:lnTo>
                  <a:pt x="7550583" y="3169290"/>
                </a:lnTo>
                <a:lnTo>
                  <a:pt x="7558862" y="3187027"/>
                </a:lnTo>
                <a:lnTo>
                  <a:pt x="7595818" y="3288295"/>
                </a:lnTo>
                <a:lnTo>
                  <a:pt x="7609778" y="3280413"/>
                </a:lnTo>
                <a:cubicBezTo>
                  <a:pt x="7614315" y="3279746"/>
                  <a:pt x="7618736" y="3280365"/>
                  <a:pt x="7622834" y="3281938"/>
                </a:cubicBezTo>
                <a:lnTo>
                  <a:pt x="7628551" y="3285670"/>
                </a:lnTo>
                <a:lnTo>
                  <a:pt x="7634973" y="3266347"/>
                </a:lnTo>
                <a:cubicBezTo>
                  <a:pt x="7637093" y="3264347"/>
                  <a:pt x="7639213" y="3262346"/>
                  <a:pt x="7641661" y="3261878"/>
                </a:cubicBezTo>
                <a:cubicBezTo>
                  <a:pt x="7644107" y="3261410"/>
                  <a:pt x="7646880" y="3262475"/>
                  <a:pt x="7650303" y="3266603"/>
                </a:cubicBezTo>
                <a:cubicBezTo>
                  <a:pt x="7653932" y="3268701"/>
                  <a:pt x="7655643" y="3270766"/>
                  <a:pt x="7655335" y="3273815"/>
                </a:cubicBezTo>
                <a:cubicBezTo>
                  <a:pt x="7655029" y="3276865"/>
                  <a:pt x="7652703" y="3280897"/>
                  <a:pt x="7648260" y="3286932"/>
                </a:cubicBezTo>
                <a:lnTo>
                  <a:pt x="7638128" y="3297856"/>
                </a:lnTo>
                <a:lnTo>
                  <a:pt x="7645406" y="3312952"/>
                </a:lnTo>
                <a:cubicBezTo>
                  <a:pt x="7645931" y="3320643"/>
                  <a:pt x="7643470" y="3328210"/>
                  <a:pt x="7636855" y="3333798"/>
                </a:cubicBezTo>
                <a:lnTo>
                  <a:pt x="7606174" y="3319937"/>
                </a:lnTo>
                <a:lnTo>
                  <a:pt x="7616196" y="3356494"/>
                </a:lnTo>
                <a:lnTo>
                  <a:pt x="7616497" y="3356408"/>
                </a:lnTo>
                <a:lnTo>
                  <a:pt x="7616227" y="3356613"/>
                </a:lnTo>
                <a:lnTo>
                  <a:pt x="7618307" y="3364198"/>
                </a:lnTo>
                <a:lnTo>
                  <a:pt x="7629077" y="3361663"/>
                </a:lnTo>
                <a:cubicBezTo>
                  <a:pt x="7632446" y="3362724"/>
                  <a:pt x="7635228" y="3365217"/>
                  <a:pt x="7637040" y="3367552"/>
                </a:cubicBezTo>
                <a:cubicBezTo>
                  <a:pt x="7642738" y="3370524"/>
                  <a:pt x="7645322" y="3376040"/>
                  <a:pt x="7645893" y="3382247"/>
                </a:cubicBezTo>
                <a:lnTo>
                  <a:pt x="7645127" y="3386732"/>
                </a:lnTo>
                <a:lnTo>
                  <a:pt x="7648010" y="3383669"/>
                </a:lnTo>
                <a:cubicBezTo>
                  <a:pt x="7652703" y="3381873"/>
                  <a:pt x="7658272" y="3381778"/>
                  <a:pt x="7663428" y="3383061"/>
                </a:cubicBezTo>
                <a:lnTo>
                  <a:pt x="7670137" y="3386693"/>
                </a:lnTo>
                <a:lnTo>
                  <a:pt x="7674239" y="3361612"/>
                </a:lnTo>
                <a:lnTo>
                  <a:pt x="7682710" y="3361425"/>
                </a:lnTo>
                <a:lnTo>
                  <a:pt x="7668183" y="3359482"/>
                </a:lnTo>
                <a:cubicBezTo>
                  <a:pt x="7659982" y="3363292"/>
                  <a:pt x="7655288" y="3371108"/>
                  <a:pt x="7647880" y="3367036"/>
                </a:cubicBezTo>
                <a:cubicBezTo>
                  <a:pt x="7660379" y="3359352"/>
                  <a:pt x="7664676" y="3355477"/>
                  <a:pt x="7672877" y="3351668"/>
                </a:cubicBezTo>
                <a:lnTo>
                  <a:pt x="7675129" y="3346467"/>
                </a:lnTo>
                <a:lnTo>
                  <a:pt x="7674695" y="3345627"/>
                </a:lnTo>
                <a:lnTo>
                  <a:pt x="7676232" y="3343918"/>
                </a:lnTo>
                <a:lnTo>
                  <a:pt x="7677969" y="3339910"/>
                </a:lnTo>
                <a:lnTo>
                  <a:pt x="7679684" y="3339179"/>
                </a:lnTo>
                <a:lnTo>
                  <a:pt x="7684463" y="3329567"/>
                </a:lnTo>
                <a:cubicBezTo>
                  <a:pt x="7688394" y="3320926"/>
                  <a:pt x="7691944" y="3312039"/>
                  <a:pt x="7691944" y="3312039"/>
                </a:cubicBezTo>
                <a:cubicBezTo>
                  <a:pt x="7697248" y="3310483"/>
                  <a:pt x="7699902" y="3309704"/>
                  <a:pt x="7701809" y="3310928"/>
                </a:cubicBezTo>
                <a:cubicBezTo>
                  <a:pt x="7703714" y="3312151"/>
                  <a:pt x="7704875" y="3315376"/>
                  <a:pt x="7707195" y="3321827"/>
                </a:cubicBezTo>
                <a:lnTo>
                  <a:pt x="7704086" y="3336972"/>
                </a:lnTo>
                <a:lnTo>
                  <a:pt x="7705723" y="3340869"/>
                </a:lnTo>
                <a:cubicBezTo>
                  <a:pt x="7705864" y="3344324"/>
                  <a:pt x="7704492" y="3348248"/>
                  <a:pt x="7700194" y="3352124"/>
                </a:cubicBezTo>
                <a:lnTo>
                  <a:pt x="7695953" y="3354818"/>
                </a:lnTo>
                <a:lnTo>
                  <a:pt x="7691188" y="3361238"/>
                </a:lnTo>
                <a:lnTo>
                  <a:pt x="7721861" y="3360562"/>
                </a:lnTo>
                <a:cubicBezTo>
                  <a:pt x="7739149" y="3361850"/>
                  <a:pt x="7756601" y="3366283"/>
                  <a:pt x="7770489" y="3378424"/>
                </a:cubicBezTo>
                <a:lnTo>
                  <a:pt x="7767740" y="3383414"/>
                </a:lnTo>
                <a:lnTo>
                  <a:pt x="7780128" y="3393987"/>
                </a:lnTo>
                <a:cubicBezTo>
                  <a:pt x="7780128" y="3393987"/>
                  <a:pt x="7780128" y="3393987"/>
                  <a:pt x="7769207" y="3387694"/>
                </a:cubicBezTo>
                <a:lnTo>
                  <a:pt x="7766304" y="3386020"/>
                </a:lnTo>
                <a:lnTo>
                  <a:pt x="7752749" y="3410622"/>
                </a:lnTo>
                <a:lnTo>
                  <a:pt x="7736145" y="3428126"/>
                </a:lnTo>
                <a:lnTo>
                  <a:pt x="7748255" y="3437663"/>
                </a:lnTo>
                <a:cubicBezTo>
                  <a:pt x="7751943" y="3440268"/>
                  <a:pt x="7753589" y="3444541"/>
                  <a:pt x="7753771" y="3449074"/>
                </a:cubicBezTo>
                <a:cubicBezTo>
                  <a:pt x="7753953" y="3453607"/>
                  <a:pt x="7752671" y="3458400"/>
                  <a:pt x="7750500" y="3462047"/>
                </a:cubicBezTo>
                <a:cubicBezTo>
                  <a:pt x="7746419" y="3465381"/>
                  <a:pt x="7746419" y="3465381"/>
                  <a:pt x="7742342" y="3468715"/>
                </a:cubicBezTo>
                <a:cubicBezTo>
                  <a:pt x="7734706" y="3467463"/>
                  <a:pt x="7726808" y="3470173"/>
                  <a:pt x="7719436" y="3464961"/>
                </a:cubicBezTo>
                <a:cubicBezTo>
                  <a:pt x="7715880" y="3460376"/>
                  <a:pt x="7715384" y="3453290"/>
                  <a:pt x="7716319" y="3446439"/>
                </a:cubicBezTo>
                <a:lnTo>
                  <a:pt x="7719048" y="3437904"/>
                </a:lnTo>
                <a:lnTo>
                  <a:pt x="7707628" y="3443154"/>
                </a:lnTo>
                <a:cubicBezTo>
                  <a:pt x="7697915" y="3445708"/>
                  <a:pt x="7686729" y="3447050"/>
                  <a:pt x="7673510" y="3447519"/>
                </a:cubicBezTo>
                <a:lnTo>
                  <a:pt x="7667270" y="3433641"/>
                </a:lnTo>
                <a:lnTo>
                  <a:pt x="7657918" y="3423930"/>
                </a:lnTo>
                <a:lnTo>
                  <a:pt x="7657803" y="3423112"/>
                </a:lnTo>
                <a:lnTo>
                  <a:pt x="7653602" y="3425073"/>
                </a:lnTo>
                <a:cubicBezTo>
                  <a:pt x="7648446" y="3423790"/>
                  <a:pt x="7644531" y="3418370"/>
                  <a:pt x="7641892" y="3412156"/>
                </a:cubicBezTo>
                <a:lnTo>
                  <a:pt x="7638000" y="3395153"/>
                </a:lnTo>
                <a:lnTo>
                  <a:pt x="7635171" y="3395773"/>
                </a:lnTo>
                <a:cubicBezTo>
                  <a:pt x="7635171" y="3395773"/>
                  <a:pt x="7639060" y="3396411"/>
                  <a:pt x="7634905" y="3399806"/>
                </a:cubicBezTo>
                <a:cubicBezTo>
                  <a:pt x="7635171" y="3395773"/>
                  <a:pt x="7631281" y="3395137"/>
                  <a:pt x="7627394" y="3394499"/>
                </a:cubicBezTo>
                <a:lnTo>
                  <a:pt x="7625930" y="3392006"/>
                </a:lnTo>
                <a:lnTo>
                  <a:pt x="7670112" y="3553182"/>
                </a:lnTo>
                <a:lnTo>
                  <a:pt x="7671493" y="3559689"/>
                </a:lnTo>
                <a:lnTo>
                  <a:pt x="7668527" y="3503726"/>
                </a:lnTo>
                <a:cubicBezTo>
                  <a:pt x="7698835" y="3490857"/>
                  <a:pt x="7732165" y="3489286"/>
                  <a:pt x="7764763" y="3496174"/>
                </a:cubicBezTo>
                <a:lnTo>
                  <a:pt x="7775221" y="3500411"/>
                </a:lnTo>
                <a:lnTo>
                  <a:pt x="7780861" y="3499371"/>
                </a:lnTo>
                <a:cubicBezTo>
                  <a:pt x="7809942" y="3500942"/>
                  <a:pt x="7837836" y="3517005"/>
                  <a:pt x="7855558" y="3540268"/>
                </a:cubicBezTo>
                <a:lnTo>
                  <a:pt x="7857404" y="3543616"/>
                </a:lnTo>
                <a:lnTo>
                  <a:pt x="7893794" y="3574663"/>
                </a:lnTo>
                <a:cubicBezTo>
                  <a:pt x="7918463" y="3603761"/>
                  <a:pt x="7935059" y="3638168"/>
                  <a:pt x="7938228" y="3673835"/>
                </a:cubicBezTo>
                <a:lnTo>
                  <a:pt x="7938124" y="3676321"/>
                </a:lnTo>
                <a:lnTo>
                  <a:pt x="7944046" y="3670695"/>
                </a:lnTo>
                <a:cubicBezTo>
                  <a:pt x="7944046" y="3670695"/>
                  <a:pt x="7944046" y="3670695"/>
                  <a:pt x="7948505" y="3674543"/>
                </a:cubicBezTo>
                <a:cubicBezTo>
                  <a:pt x="7944618" y="3674771"/>
                  <a:pt x="7942274" y="3679018"/>
                  <a:pt x="7939787" y="3682247"/>
                </a:cubicBezTo>
                <a:lnTo>
                  <a:pt x="7937805" y="3683936"/>
                </a:lnTo>
                <a:lnTo>
                  <a:pt x="7936722" y="3709772"/>
                </a:lnTo>
                <a:cubicBezTo>
                  <a:pt x="7936722" y="3709772"/>
                  <a:pt x="7935508" y="3713644"/>
                  <a:pt x="7932981" y="3718213"/>
                </a:cubicBezTo>
                <a:lnTo>
                  <a:pt x="7927814" y="3723827"/>
                </a:lnTo>
                <a:lnTo>
                  <a:pt x="7938142" y="3760122"/>
                </a:lnTo>
                <a:cubicBezTo>
                  <a:pt x="7939445" y="3773461"/>
                  <a:pt x="7938242" y="3786996"/>
                  <a:pt x="7934058" y="3799803"/>
                </a:cubicBezTo>
                <a:lnTo>
                  <a:pt x="7932133" y="3803562"/>
                </a:lnTo>
                <a:lnTo>
                  <a:pt x="7937195" y="3798826"/>
                </a:lnTo>
                <a:cubicBezTo>
                  <a:pt x="7942657" y="3797284"/>
                  <a:pt x="7942657" y="3797284"/>
                  <a:pt x="7945824" y="3799316"/>
                </a:cubicBezTo>
                <a:cubicBezTo>
                  <a:pt x="7954453" y="3799808"/>
                  <a:pt x="7959914" y="3798266"/>
                  <a:pt x="7963956" y="3805906"/>
                </a:cubicBezTo>
                <a:cubicBezTo>
                  <a:pt x="7966413" y="3812531"/>
                  <a:pt x="7965702" y="3817121"/>
                  <a:pt x="7962727" y="3820889"/>
                </a:cubicBezTo>
                <a:cubicBezTo>
                  <a:pt x="7959749" y="3824655"/>
                  <a:pt x="7954507" y="3827599"/>
                  <a:pt x="7947898" y="3830928"/>
                </a:cubicBezTo>
                <a:cubicBezTo>
                  <a:pt x="7934681" y="3837585"/>
                  <a:pt x="7927472" y="3827912"/>
                  <a:pt x="7916549" y="3830996"/>
                </a:cubicBezTo>
                <a:lnTo>
                  <a:pt x="7918237" y="3823783"/>
                </a:lnTo>
                <a:lnTo>
                  <a:pt x="7879937" y="3819317"/>
                </a:lnTo>
                <a:lnTo>
                  <a:pt x="7867899" y="3811402"/>
                </a:lnTo>
                <a:lnTo>
                  <a:pt x="7867100" y="3819644"/>
                </a:lnTo>
                <a:cubicBezTo>
                  <a:pt x="7864912" y="3825929"/>
                  <a:pt x="7861255" y="3832134"/>
                  <a:pt x="7856496" y="3837641"/>
                </a:cubicBezTo>
                <a:cubicBezTo>
                  <a:pt x="7838853" y="3826435"/>
                  <a:pt x="7835882" y="3810903"/>
                  <a:pt x="7839502" y="3789327"/>
                </a:cubicBezTo>
                <a:lnTo>
                  <a:pt x="7842830" y="3790035"/>
                </a:lnTo>
                <a:lnTo>
                  <a:pt x="7836153" y="3779997"/>
                </a:lnTo>
                <a:lnTo>
                  <a:pt x="7832658" y="3796793"/>
                </a:lnTo>
                <a:cubicBezTo>
                  <a:pt x="7828916" y="3806354"/>
                  <a:pt x="7824091" y="3815946"/>
                  <a:pt x="7817893" y="3825482"/>
                </a:cubicBezTo>
                <a:lnTo>
                  <a:pt x="7802125" y="3844926"/>
                </a:lnTo>
                <a:lnTo>
                  <a:pt x="7808813" y="3847238"/>
                </a:lnTo>
                <a:cubicBezTo>
                  <a:pt x="7808813" y="3847238"/>
                  <a:pt x="7808985" y="3851121"/>
                  <a:pt x="7808985" y="3851121"/>
                </a:cubicBezTo>
                <a:cubicBezTo>
                  <a:pt x="7805317" y="3856768"/>
                  <a:pt x="7802461" y="3858575"/>
                  <a:pt x="7799496" y="3857955"/>
                </a:cubicBezTo>
                <a:lnTo>
                  <a:pt x="7792069" y="3852286"/>
                </a:lnTo>
                <a:lnTo>
                  <a:pt x="7769738" y="3840163"/>
                </a:lnTo>
                <a:cubicBezTo>
                  <a:pt x="7765502" y="3832106"/>
                  <a:pt x="7765077" y="3821219"/>
                  <a:pt x="7767417" y="3809525"/>
                </a:cubicBezTo>
                <a:cubicBezTo>
                  <a:pt x="7773266" y="3780287"/>
                  <a:pt x="7796401" y="3745999"/>
                  <a:pt x="7820524" y="3738243"/>
                </a:cubicBezTo>
                <a:lnTo>
                  <a:pt x="7822734" y="3738453"/>
                </a:lnTo>
                <a:lnTo>
                  <a:pt x="7822847" y="3734016"/>
                </a:lnTo>
                <a:lnTo>
                  <a:pt x="7816953" y="3733457"/>
                </a:lnTo>
                <a:lnTo>
                  <a:pt x="7729244" y="3690987"/>
                </a:lnTo>
                <a:lnTo>
                  <a:pt x="7727005" y="3694954"/>
                </a:lnTo>
                <a:lnTo>
                  <a:pt x="7698944" y="3688872"/>
                </a:lnTo>
                <a:lnTo>
                  <a:pt x="7704384" y="3714479"/>
                </a:lnTo>
                <a:lnTo>
                  <a:pt x="7725218" y="3707254"/>
                </a:lnTo>
                <a:cubicBezTo>
                  <a:pt x="7737456" y="3704977"/>
                  <a:pt x="7750305" y="3705240"/>
                  <a:pt x="7764308" y="3710232"/>
                </a:cubicBezTo>
                <a:cubicBezTo>
                  <a:pt x="7760260" y="3720547"/>
                  <a:pt x="7750143" y="3730625"/>
                  <a:pt x="7736964" y="3739135"/>
                </a:cubicBezTo>
                <a:lnTo>
                  <a:pt x="7727289" y="3743262"/>
                </a:lnTo>
                <a:lnTo>
                  <a:pt x="7727306" y="3748759"/>
                </a:lnTo>
                <a:cubicBezTo>
                  <a:pt x="7726463" y="3751586"/>
                  <a:pt x="7724875" y="3753628"/>
                  <a:pt x="7722189" y="3754353"/>
                </a:cubicBezTo>
                <a:lnTo>
                  <a:pt x="7720366" y="3746215"/>
                </a:lnTo>
                <a:lnTo>
                  <a:pt x="7711895" y="3749829"/>
                </a:lnTo>
                <a:lnTo>
                  <a:pt x="7724377" y="3808584"/>
                </a:lnTo>
                <a:lnTo>
                  <a:pt x="7766008" y="3972292"/>
                </a:lnTo>
                <a:lnTo>
                  <a:pt x="7789446" y="3969114"/>
                </a:lnTo>
                <a:lnTo>
                  <a:pt x="7791830" y="3969252"/>
                </a:lnTo>
                <a:lnTo>
                  <a:pt x="7793126" y="3963707"/>
                </a:lnTo>
                <a:lnTo>
                  <a:pt x="7795059" y="3969439"/>
                </a:lnTo>
                <a:lnTo>
                  <a:pt x="7851184" y="3972688"/>
                </a:lnTo>
                <a:lnTo>
                  <a:pt x="7900179" y="3977978"/>
                </a:lnTo>
                <a:lnTo>
                  <a:pt x="7900120" y="3977873"/>
                </a:lnTo>
                <a:cubicBezTo>
                  <a:pt x="7898715" y="3970160"/>
                  <a:pt x="7903440" y="3962547"/>
                  <a:pt x="7922100" y="3966090"/>
                </a:cubicBezTo>
                <a:cubicBezTo>
                  <a:pt x="7921994" y="3981198"/>
                  <a:pt x="7918830" y="3988162"/>
                  <a:pt x="7914923" y="3990256"/>
                </a:cubicBezTo>
                <a:cubicBezTo>
                  <a:pt x="7911992" y="3991827"/>
                  <a:pt x="7908643" y="3990660"/>
                  <a:pt x="7905850" y="3988135"/>
                </a:cubicBezTo>
                <a:lnTo>
                  <a:pt x="7901234" y="3979867"/>
                </a:lnTo>
                <a:lnTo>
                  <a:pt x="7868999" y="4001027"/>
                </a:lnTo>
                <a:cubicBezTo>
                  <a:pt x="7854323" y="4008266"/>
                  <a:pt x="7837060" y="4014875"/>
                  <a:pt x="7818925" y="4019937"/>
                </a:cubicBezTo>
                <a:lnTo>
                  <a:pt x="7808223" y="4021800"/>
                </a:lnTo>
                <a:lnTo>
                  <a:pt x="7807728" y="4060833"/>
                </a:lnTo>
                <a:cubicBezTo>
                  <a:pt x="7805699" y="4078842"/>
                  <a:pt x="7802277" y="4097387"/>
                  <a:pt x="7798728" y="4115907"/>
                </a:cubicBezTo>
                <a:lnTo>
                  <a:pt x="7795346" y="4134903"/>
                </a:lnTo>
                <a:lnTo>
                  <a:pt x="7801555" y="4190562"/>
                </a:lnTo>
                <a:lnTo>
                  <a:pt x="7805165" y="4216901"/>
                </a:lnTo>
                <a:lnTo>
                  <a:pt x="7803582" y="4183372"/>
                </a:lnTo>
                <a:cubicBezTo>
                  <a:pt x="7815711" y="4158988"/>
                  <a:pt x="7867090" y="4145700"/>
                  <a:pt x="7900218" y="4156067"/>
                </a:cubicBezTo>
                <a:cubicBezTo>
                  <a:pt x="7911261" y="4159523"/>
                  <a:pt x="7920277" y="4165605"/>
                  <a:pt x="7925135" y="4174783"/>
                </a:cubicBezTo>
                <a:cubicBezTo>
                  <a:pt x="7934725" y="4206027"/>
                  <a:pt x="7928024" y="4232121"/>
                  <a:pt x="7913083" y="4249783"/>
                </a:cubicBezTo>
                <a:lnTo>
                  <a:pt x="7886082" y="4260484"/>
                </a:lnTo>
                <a:lnTo>
                  <a:pt x="7890827" y="4263379"/>
                </a:lnTo>
                <a:lnTo>
                  <a:pt x="7898928" y="4270483"/>
                </a:lnTo>
                <a:lnTo>
                  <a:pt x="7899138" y="4269672"/>
                </a:lnTo>
                <a:cubicBezTo>
                  <a:pt x="7903061" y="4274004"/>
                  <a:pt x="7902877" y="4269843"/>
                  <a:pt x="7906614" y="4270014"/>
                </a:cubicBezTo>
                <a:lnTo>
                  <a:pt x="7904890" y="4275711"/>
                </a:lnTo>
                <a:lnTo>
                  <a:pt x="7910363" y="4280510"/>
                </a:lnTo>
                <a:cubicBezTo>
                  <a:pt x="7915747" y="4286907"/>
                  <a:pt x="7919655" y="4294042"/>
                  <a:pt x="7921044" y="4302070"/>
                </a:cubicBezTo>
                <a:cubicBezTo>
                  <a:pt x="7902282" y="4317263"/>
                  <a:pt x="7884568" y="4326121"/>
                  <a:pt x="7865461" y="4326946"/>
                </a:cubicBezTo>
                <a:lnTo>
                  <a:pt x="7817862" y="4309588"/>
                </a:lnTo>
                <a:lnTo>
                  <a:pt x="7824468" y="4357816"/>
                </a:lnTo>
                <a:lnTo>
                  <a:pt x="7829731" y="4404175"/>
                </a:lnTo>
                <a:lnTo>
                  <a:pt x="7835551" y="4407271"/>
                </a:lnTo>
                <a:cubicBezTo>
                  <a:pt x="7842577" y="4416574"/>
                  <a:pt x="7838263" y="4424018"/>
                  <a:pt x="7841509" y="4432699"/>
                </a:cubicBezTo>
                <a:lnTo>
                  <a:pt x="7833328" y="4435861"/>
                </a:lnTo>
                <a:lnTo>
                  <a:pt x="7835660" y="4456407"/>
                </a:lnTo>
                <a:lnTo>
                  <a:pt x="7839150" y="4448817"/>
                </a:lnTo>
                <a:cubicBezTo>
                  <a:pt x="7843680" y="4444723"/>
                  <a:pt x="7849375" y="4441380"/>
                  <a:pt x="7856098" y="4431686"/>
                </a:cubicBezTo>
                <a:cubicBezTo>
                  <a:pt x="7873455" y="4435874"/>
                  <a:pt x="7881106" y="4444320"/>
                  <a:pt x="7882732" y="4454145"/>
                </a:cubicBezTo>
                <a:cubicBezTo>
                  <a:pt x="7884363" y="4463970"/>
                  <a:pt x="7879968" y="4475167"/>
                  <a:pt x="7873248" y="4484863"/>
                </a:cubicBezTo>
                <a:cubicBezTo>
                  <a:pt x="7865220" y="4486698"/>
                  <a:pt x="7856541" y="4484603"/>
                  <a:pt x="7848702" y="4481297"/>
                </a:cubicBezTo>
                <a:lnTo>
                  <a:pt x="7837799" y="4475241"/>
                </a:lnTo>
                <a:lnTo>
                  <a:pt x="7842559" y="4517162"/>
                </a:lnTo>
                <a:lnTo>
                  <a:pt x="7847527" y="4580795"/>
                </a:lnTo>
                <a:lnTo>
                  <a:pt x="7863157" y="4561338"/>
                </a:lnTo>
                <a:cubicBezTo>
                  <a:pt x="7871751" y="4554600"/>
                  <a:pt x="7881313" y="4550679"/>
                  <a:pt x="7890241" y="4551735"/>
                </a:cubicBezTo>
                <a:lnTo>
                  <a:pt x="7913834" y="4571105"/>
                </a:lnTo>
                <a:lnTo>
                  <a:pt x="7912180" y="4563679"/>
                </a:lnTo>
                <a:cubicBezTo>
                  <a:pt x="7910717" y="4545487"/>
                  <a:pt x="7908636" y="4528624"/>
                  <a:pt x="7873786" y="4532779"/>
                </a:cubicBezTo>
                <a:cubicBezTo>
                  <a:pt x="7877586" y="4496096"/>
                  <a:pt x="7882508" y="4485445"/>
                  <a:pt x="7887437" y="4474794"/>
                </a:cubicBezTo>
                <a:lnTo>
                  <a:pt x="7905012" y="4483870"/>
                </a:lnTo>
                <a:lnTo>
                  <a:pt x="7897580" y="4476840"/>
                </a:lnTo>
                <a:cubicBezTo>
                  <a:pt x="7895482" y="4471446"/>
                  <a:pt x="7895155" y="4465172"/>
                  <a:pt x="7894828" y="4458897"/>
                </a:cubicBezTo>
                <a:cubicBezTo>
                  <a:pt x="7895575" y="4449946"/>
                  <a:pt x="7894174" y="4446350"/>
                  <a:pt x="7887832" y="4440918"/>
                </a:cubicBezTo>
                <a:cubicBezTo>
                  <a:pt x="7887832" y="4440918"/>
                  <a:pt x="7887832" y="4440918"/>
                  <a:pt x="7892122" y="4430206"/>
                </a:cubicBezTo>
                <a:lnTo>
                  <a:pt x="7895666" y="4428446"/>
                </a:lnTo>
                <a:cubicBezTo>
                  <a:pt x="7897788" y="4428464"/>
                  <a:pt x="7899811" y="4430946"/>
                  <a:pt x="7901674" y="4434715"/>
                </a:cubicBezTo>
                <a:cubicBezTo>
                  <a:pt x="7907262" y="4446017"/>
                  <a:pt x="7911407" y="4468898"/>
                  <a:pt x="7912457" y="4471594"/>
                </a:cubicBezTo>
                <a:cubicBezTo>
                  <a:pt x="7912457" y="4471594"/>
                  <a:pt x="7913855" y="4475191"/>
                  <a:pt x="7915254" y="4478787"/>
                </a:cubicBezTo>
                <a:lnTo>
                  <a:pt x="7911813" y="4487382"/>
                </a:lnTo>
                <a:lnTo>
                  <a:pt x="7954598" y="4509474"/>
                </a:lnTo>
                <a:lnTo>
                  <a:pt x="7959610" y="4484868"/>
                </a:lnTo>
                <a:cubicBezTo>
                  <a:pt x="7974671" y="4486197"/>
                  <a:pt x="7982595" y="4496028"/>
                  <a:pt x="7987669" y="4508652"/>
                </a:cubicBezTo>
                <a:lnTo>
                  <a:pt x="7993296" y="4529457"/>
                </a:lnTo>
                <a:lnTo>
                  <a:pt x="8011143" y="4538673"/>
                </a:lnTo>
                <a:lnTo>
                  <a:pt x="8034683" y="4518890"/>
                </a:lnTo>
                <a:cubicBezTo>
                  <a:pt x="8046997" y="4510846"/>
                  <a:pt x="8058954" y="4507844"/>
                  <a:pt x="8068596" y="4518841"/>
                </a:cubicBezTo>
                <a:cubicBezTo>
                  <a:pt x="8067066" y="4551172"/>
                  <a:pt x="8027430" y="4559847"/>
                  <a:pt x="8003971" y="4586183"/>
                </a:cubicBezTo>
                <a:cubicBezTo>
                  <a:pt x="7999161" y="4597935"/>
                  <a:pt x="8005313" y="4608370"/>
                  <a:pt x="7997763" y="4620449"/>
                </a:cubicBezTo>
                <a:lnTo>
                  <a:pt x="7992596" y="4625500"/>
                </a:lnTo>
                <a:lnTo>
                  <a:pt x="7993458" y="4645042"/>
                </a:lnTo>
                <a:cubicBezTo>
                  <a:pt x="7985928" y="4648694"/>
                  <a:pt x="7973834" y="4636147"/>
                  <a:pt x="7965949" y="4631787"/>
                </a:cubicBezTo>
                <a:cubicBezTo>
                  <a:pt x="7969626" y="4627959"/>
                  <a:pt x="7973303" y="4624130"/>
                  <a:pt x="7969449" y="4623954"/>
                </a:cubicBezTo>
                <a:lnTo>
                  <a:pt x="7978234" y="4619296"/>
                </a:lnTo>
                <a:lnTo>
                  <a:pt x="7974167" y="4610604"/>
                </a:lnTo>
                <a:lnTo>
                  <a:pt x="7970342" y="4615033"/>
                </a:lnTo>
                <a:cubicBezTo>
                  <a:pt x="7960365" y="4622999"/>
                  <a:pt x="7949298" y="4629904"/>
                  <a:pt x="7937544" y="4636121"/>
                </a:cubicBezTo>
                <a:lnTo>
                  <a:pt x="7917293" y="4645415"/>
                </a:lnTo>
                <a:lnTo>
                  <a:pt x="7926283" y="4649803"/>
                </a:lnTo>
                <a:cubicBezTo>
                  <a:pt x="7942360" y="4661695"/>
                  <a:pt x="7942423" y="4675258"/>
                  <a:pt x="7946371" y="4676204"/>
                </a:cubicBezTo>
                <a:cubicBezTo>
                  <a:pt x="7941190" y="4693023"/>
                  <a:pt x="7930662" y="4690501"/>
                  <a:pt x="7913142" y="4692325"/>
                </a:cubicBezTo>
                <a:cubicBezTo>
                  <a:pt x="7914869" y="4686718"/>
                  <a:pt x="7899077" y="4682935"/>
                  <a:pt x="7893813" y="4681675"/>
                </a:cubicBezTo>
                <a:cubicBezTo>
                  <a:pt x="7895539" y="4676068"/>
                  <a:pt x="7892013" y="4671462"/>
                  <a:pt x="7888703" y="4666153"/>
                </a:cubicBezTo>
                <a:lnTo>
                  <a:pt x="7885366" y="4659109"/>
                </a:lnTo>
                <a:lnTo>
                  <a:pt x="7853097" y="4671894"/>
                </a:lnTo>
                <a:lnTo>
                  <a:pt x="7853411" y="4674247"/>
                </a:lnTo>
                <a:cubicBezTo>
                  <a:pt x="7853411" y="4683286"/>
                  <a:pt x="7853411" y="4692329"/>
                  <a:pt x="7853411" y="4701370"/>
                </a:cubicBezTo>
                <a:cubicBezTo>
                  <a:pt x="7853411" y="4701370"/>
                  <a:pt x="7843763" y="4701370"/>
                  <a:pt x="7843763" y="4692329"/>
                </a:cubicBezTo>
                <a:cubicBezTo>
                  <a:pt x="7843763" y="4687808"/>
                  <a:pt x="7843763" y="4685547"/>
                  <a:pt x="7843763" y="4683287"/>
                </a:cubicBezTo>
                <a:lnTo>
                  <a:pt x="7843763" y="4675591"/>
                </a:lnTo>
                <a:lnTo>
                  <a:pt x="7824094" y="4683384"/>
                </a:lnTo>
                <a:cubicBezTo>
                  <a:pt x="7823001" y="4669188"/>
                  <a:pt x="7812889" y="4663160"/>
                  <a:pt x="7815438" y="4640602"/>
                </a:cubicBezTo>
                <a:lnTo>
                  <a:pt x="7818317" y="4639608"/>
                </a:lnTo>
                <a:lnTo>
                  <a:pt x="7814817" y="4629042"/>
                </a:lnTo>
                <a:cubicBezTo>
                  <a:pt x="7805174" y="4638084"/>
                  <a:pt x="7805174" y="4674247"/>
                  <a:pt x="7814817" y="4710409"/>
                </a:cubicBezTo>
                <a:cubicBezTo>
                  <a:pt x="7814817" y="4755614"/>
                  <a:pt x="7814817" y="4800818"/>
                  <a:pt x="7814817" y="4846023"/>
                </a:cubicBezTo>
                <a:cubicBezTo>
                  <a:pt x="7814817" y="4891228"/>
                  <a:pt x="7814817" y="4936433"/>
                  <a:pt x="7824468" y="4981637"/>
                </a:cubicBezTo>
                <a:cubicBezTo>
                  <a:pt x="7824468" y="4990677"/>
                  <a:pt x="7824468" y="4999718"/>
                  <a:pt x="7823262" y="5006498"/>
                </a:cubicBezTo>
                <a:lnTo>
                  <a:pt x="7818883" y="5012360"/>
                </a:lnTo>
                <a:lnTo>
                  <a:pt x="7818962" y="5012952"/>
                </a:lnTo>
                <a:lnTo>
                  <a:pt x="7865165" y="4981146"/>
                </a:lnTo>
                <a:lnTo>
                  <a:pt x="7864351" y="4979308"/>
                </a:lnTo>
                <a:cubicBezTo>
                  <a:pt x="7863642" y="4971469"/>
                  <a:pt x="7865626" y="4961536"/>
                  <a:pt x="7870283" y="4954748"/>
                </a:cubicBezTo>
                <a:lnTo>
                  <a:pt x="7870298" y="4954736"/>
                </a:lnTo>
                <a:lnTo>
                  <a:pt x="7866920" y="4950894"/>
                </a:lnTo>
                <a:cubicBezTo>
                  <a:pt x="7866895" y="4943328"/>
                  <a:pt x="7869167" y="4935317"/>
                  <a:pt x="7873244" y="4927365"/>
                </a:cubicBezTo>
                <a:lnTo>
                  <a:pt x="7885103" y="4911373"/>
                </a:lnTo>
                <a:lnTo>
                  <a:pt x="7867744" y="4908660"/>
                </a:lnTo>
                <a:cubicBezTo>
                  <a:pt x="7871394" y="4896012"/>
                  <a:pt x="7874822" y="4891059"/>
                  <a:pt x="7879390" y="4890413"/>
                </a:cubicBezTo>
                <a:cubicBezTo>
                  <a:pt x="7883961" y="4889768"/>
                  <a:pt x="7889671" y="4893432"/>
                  <a:pt x="7897884" y="4898022"/>
                </a:cubicBezTo>
                <a:lnTo>
                  <a:pt x="7896994" y="4899031"/>
                </a:lnTo>
                <a:lnTo>
                  <a:pt x="7915515" y="4884463"/>
                </a:lnTo>
                <a:cubicBezTo>
                  <a:pt x="7924876" y="4878792"/>
                  <a:pt x="7935071" y="4874200"/>
                  <a:pt x="7945611" y="4871193"/>
                </a:cubicBezTo>
                <a:lnTo>
                  <a:pt x="7956937" y="4869875"/>
                </a:lnTo>
                <a:lnTo>
                  <a:pt x="7956498" y="4864919"/>
                </a:lnTo>
                <a:cubicBezTo>
                  <a:pt x="7961476" y="4866701"/>
                  <a:pt x="7963680" y="4861351"/>
                  <a:pt x="7965883" y="4856001"/>
                </a:cubicBezTo>
                <a:cubicBezTo>
                  <a:pt x="7969617" y="4857338"/>
                  <a:pt x="7974556" y="4858674"/>
                  <a:pt x="7978806" y="4860951"/>
                </a:cubicBezTo>
                <a:lnTo>
                  <a:pt x="7986152" y="4869802"/>
                </a:lnTo>
                <a:lnTo>
                  <a:pt x="8009102" y="4876268"/>
                </a:lnTo>
                <a:cubicBezTo>
                  <a:pt x="7999620" y="4889331"/>
                  <a:pt x="8011183" y="4887300"/>
                  <a:pt x="8013264" y="4898331"/>
                </a:cubicBezTo>
                <a:cubicBezTo>
                  <a:pt x="8012972" y="4912632"/>
                  <a:pt x="8009991" y="4924555"/>
                  <a:pt x="8004599" y="4934584"/>
                </a:cubicBezTo>
                <a:lnTo>
                  <a:pt x="8001527" y="4937893"/>
                </a:lnTo>
                <a:lnTo>
                  <a:pt x="8010409" y="4938742"/>
                </a:lnTo>
                <a:cubicBezTo>
                  <a:pt x="8008638" y="4954891"/>
                  <a:pt x="7990923" y="4965842"/>
                  <a:pt x="7975892" y="4966689"/>
                </a:cubicBezTo>
                <a:lnTo>
                  <a:pt x="7971267" y="4965761"/>
                </a:lnTo>
                <a:lnTo>
                  <a:pt x="7961254" y="4970127"/>
                </a:lnTo>
                <a:lnTo>
                  <a:pt x="7958121" y="4967186"/>
                </a:lnTo>
                <a:lnTo>
                  <a:pt x="7926131" y="4977741"/>
                </a:lnTo>
                <a:lnTo>
                  <a:pt x="7921278" y="4989373"/>
                </a:lnTo>
                <a:cubicBezTo>
                  <a:pt x="7918988" y="4997920"/>
                  <a:pt x="7916695" y="5006464"/>
                  <a:pt x="7910292" y="5015695"/>
                </a:cubicBezTo>
                <a:lnTo>
                  <a:pt x="7892906" y="5010420"/>
                </a:lnTo>
                <a:lnTo>
                  <a:pt x="7855064" y="5040508"/>
                </a:lnTo>
                <a:lnTo>
                  <a:pt x="7835075" y="5055866"/>
                </a:lnTo>
                <a:lnTo>
                  <a:pt x="7849693" y="5060112"/>
                </a:lnTo>
                <a:cubicBezTo>
                  <a:pt x="7862940" y="5122610"/>
                  <a:pt x="7846876" y="5168353"/>
                  <a:pt x="7817882" y="5198160"/>
                </a:cubicBezTo>
                <a:lnTo>
                  <a:pt x="7814702" y="5200544"/>
                </a:lnTo>
                <a:lnTo>
                  <a:pt x="7822872" y="5207810"/>
                </a:lnTo>
                <a:cubicBezTo>
                  <a:pt x="7811958" y="5208787"/>
                  <a:pt x="7803011" y="5212257"/>
                  <a:pt x="7795318" y="5217233"/>
                </a:cubicBezTo>
                <a:lnTo>
                  <a:pt x="7779868" y="5231461"/>
                </a:lnTo>
                <a:lnTo>
                  <a:pt x="7781787" y="5234253"/>
                </a:lnTo>
                <a:cubicBezTo>
                  <a:pt x="7782343" y="5238919"/>
                  <a:pt x="7781497" y="5243680"/>
                  <a:pt x="7778853" y="5248260"/>
                </a:cubicBezTo>
                <a:lnTo>
                  <a:pt x="7769694" y="5256874"/>
                </a:lnTo>
                <a:lnTo>
                  <a:pt x="7778069" y="5267298"/>
                </a:lnTo>
                <a:cubicBezTo>
                  <a:pt x="7781140" y="5271804"/>
                  <a:pt x="7782781" y="5276076"/>
                  <a:pt x="7780616" y="5279724"/>
                </a:cubicBezTo>
                <a:cubicBezTo>
                  <a:pt x="7770309" y="5290042"/>
                  <a:pt x="7755211" y="5285567"/>
                  <a:pt x="7741293" y="5277782"/>
                </a:cubicBezTo>
                <a:lnTo>
                  <a:pt x="7739475" y="5276581"/>
                </a:lnTo>
                <a:lnTo>
                  <a:pt x="7737641" y="5277582"/>
                </a:lnTo>
                <a:lnTo>
                  <a:pt x="7737641" y="5305976"/>
                </a:lnTo>
                <a:lnTo>
                  <a:pt x="7737641" y="5333667"/>
                </a:lnTo>
                <a:lnTo>
                  <a:pt x="7744376" y="5318602"/>
                </a:lnTo>
                <a:cubicBezTo>
                  <a:pt x="7748295" y="5319243"/>
                  <a:pt x="7748029" y="5323260"/>
                  <a:pt x="7751950" y="5323903"/>
                </a:cubicBezTo>
                <a:cubicBezTo>
                  <a:pt x="7753776" y="5326231"/>
                  <a:pt x="7754245" y="5330369"/>
                  <a:pt x="7753861" y="5335254"/>
                </a:cubicBezTo>
                <a:lnTo>
                  <a:pt x="7750601" y="5348432"/>
                </a:lnTo>
                <a:lnTo>
                  <a:pt x="7753561" y="5349905"/>
                </a:lnTo>
                <a:cubicBezTo>
                  <a:pt x="7754419" y="5349371"/>
                  <a:pt x="7754834" y="5347976"/>
                  <a:pt x="7753946" y="5346252"/>
                </a:cubicBezTo>
                <a:cubicBezTo>
                  <a:pt x="7760870" y="5346499"/>
                  <a:pt x="7766493" y="5346414"/>
                  <a:pt x="7769970" y="5347666"/>
                </a:cubicBezTo>
                <a:cubicBezTo>
                  <a:pt x="7773447" y="5348917"/>
                  <a:pt x="7774778" y="5351502"/>
                  <a:pt x="7773121" y="5357082"/>
                </a:cubicBezTo>
                <a:cubicBezTo>
                  <a:pt x="7773237" y="5366109"/>
                  <a:pt x="7764596" y="5366930"/>
                  <a:pt x="7761280" y="5378091"/>
                </a:cubicBezTo>
                <a:lnTo>
                  <a:pt x="7765188" y="5390639"/>
                </a:lnTo>
                <a:lnTo>
                  <a:pt x="7770417" y="5393363"/>
                </a:lnTo>
                <a:lnTo>
                  <a:pt x="7772795" y="5398594"/>
                </a:lnTo>
                <a:lnTo>
                  <a:pt x="7776739" y="5402605"/>
                </a:lnTo>
                <a:cubicBezTo>
                  <a:pt x="7785067" y="5411077"/>
                  <a:pt x="7792997" y="5422072"/>
                  <a:pt x="7789797" y="5442261"/>
                </a:cubicBezTo>
                <a:cubicBezTo>
                  <a:pt x="7781986" y="5440294"/>
                  <a:pt x="7774371" y="5453557"/>
                  <a:pt x="7764460" y="5458652"/>
                </a:cubicBezTo>
                <a:lnTo>
                  <a:pt x="7756015" y="5459832"/>
                </a:lnTo>
                <a:lnTo>
                  <a:pt x="7735568" y="5478752"/>
                </a:lnTo>
                <a:lnTo>
                  <a:pt x="7734308" y="5527998"/>
                </a:lnTo>
                <a:lnTo>
                  <a:pt x="7747932" y="5531370"/>
                </a:lnTo>
                <a:lnTo>
                  <a:pt x="7749709" y="5516849"/>
                </a:lnTo>
                <a:lnTo>
                  <a:pt x="7768521" y="5536471"/>
                </a:lnTo>
                <a:lnTo>
                  <a:pt x="7776757" y="5538510"/>
                </a:lnTo>
                <a:lnTo>
                  <a:pt x="7799654" y="5552929"/>
                </a:lnTo>
                <a:lnTo>
                  <a:pt x="7834114" y="5525697"/>
                </a:lnTo>
                <a:cubicBezTo>
                  <a:pt x="7840957" y="5533895"/>
                  <a:pt x="7850706" y="5522791"/>
                  <a:pt x="7856967" y="5534850"/>
                </a:cubicBezTo>
                <a:cubicBezTo>
                  <a:pt x="7855805" y="5542571"/>
                  <a:pt x="7850493" y="5551019"/>
                  <a:pt x="7842745" y="5558896"/>
                </a:cubicBezTo>
                <a:lnTo>
                  <a:pt x="7826998" y="5570149"/>
                </a:lnTo>
                <a:lnTo>
                  <a:pt x="7830988" y="5572661"/>
                </a:lnTo>
                <a:cubicBezTo>
                  <a:pt x="7845968" y="5587499"/>
                  <a:pt x="7856943" y="5605950"/>
                  <a:pt x="7861190" y="5628492"/>
                </a:cubicBezTo>
                <a:lnTo>
                  <a:pt x="7832988" y="5619502"/>
                </a:lnTo>
                <a:lnTo>
                  <a:pt x="7840564" y="5643176"/>
                </a:lnTo>
                <a:cubicBezTo>
                  <a:pt x="7841580" y="5658869"/>
                  <a:pt x="7838044" y="5674130"/>
                  <a:pt x="7828440" y="5687977"/>
                </a:cubicBezTo>
                <a:cubicBezTo>
                  <a:pt x="7799219" y="5669113"/>
                  <a:pt x="7773200" y="5645632"/>
                  <a:pt x="7757653" y="5617216"/>
                </a:cubicBezTo>
                <a:lnTo>
                  <a:pt x="7750072" y="5593070"/>
                </a:lnTo>
                <a:lnTo>
                  <a:pt x="7746330" y="5591876"/>
                </a:lnTo>
                <a:lnTo>
                  <a:pt x="7739342" y="5586266"/>
                </a:lnTo>
                <a:lnTo>
                  <a:pt x="7732884" y="5583735"/>
                </a:lnTo>
                <a:lnTo>
                  <a:pt x="7732820" y="5586242"/>
                </a:lnTo>
                <a:lnTo>
                  <a:pt x="7732720" y="5590622"/>
                </a:lnTo>
                <a:lnTo>
                  <a:pt x="7733149" y="5590927"/>
                </a:lnTo>
                <a:lnTo>
                  <a:pt x="7735225" y="5599757"/>
                </a:lnTo>
                <a:lnTo>
                  <a:pt x="7736327" y="5600478"/>
                </a:lnTo>
                <a:lnTo>
                  <a:pt x="7735475" y="5600819"/>
                </a:lnTo>
                <a:lnTo>
                  <a:pt x="7736923" y="5606976"/>
                </a:lnTo>
                <a:lnTo>
                  <a:pt x="7732153" y="5615145"/>
                </a:lnTo>
                <a:lnTo>
                  <a:pt x="7730324" y="5694458"/>
                </a:lnTo>
                <a:lnTo>
                  <a:pt x="7823416" y="5744607"/>
                </a:lnTo>
                <a:cubicBezTo>
                  <a:pt x="7841648" y="5755779"/>
                  <a:pt x="7860219" y="5766789"/>
                  <a:pt x="7879160" y="5776127"/>
                </a:cubicBezTo>
                <a:lnTo>
                  <a:pt x="7909605" y="5787410"/>
                </a:lnTo>
                <a:lnTo>
                  <a:pt x="7912258" y="5760946"/>
                </a:lnTo>
                <a:cubicBezTo>
                  <a:pt x="7915387" y="5748924"/>
                  <a:pt x="7921210" y="5736942"/>
                  <a:pt x="7932049" y="5725016"/>
                </a:cubicBezTo>
                <a:cubicBezTo>
                  <a:pt x="7948242" y="5737584"/>
                  <a:pt x="7953004" y="5772681"/>
                  <a:pt x="7946603" y="5805178"/>
                </a:cubicBezTo>
                <a:lnTo>
                  <a:pt x="7938490" y="5824920"/>
                </a:lnTo>
                <a:lnTo>
                  <a:pt x="7938929" y="5833717"/>
                </a:lnTo>
                <a:cubicBezTo>
                  <a:pt x="7939903" y="5870444"/>
                  <a:pt x="7944206" y="5907566"/>
                  <a:pt x="8004228" y="5931886"/>
                </a:cubicBezTo>
                <a:cubicBezTo>
                  <a:pt x="7991660" y="6030906"/>
                  <a:pt x="8061802" y="6130902"/>
                  <a:pt x="7997545" y="6229315"/>
                </a:cubicBezTo>
                <a:lnTo>
                  <a:pt x="7993527" y="6233959"/>
                </a:lnTo>
                <a:lnTo>
                  <a:pt x="7993482" y="6234376"/>
                </a:lnTo>
                <a:cubicBezTo>
                  <a:pt x="7988937" y="6248443"/>
                  <a:pt x="7973951" y="6253928"/>
                  <a:pt x="7965658" y="6269367"/>
                </a:cubicBezTo>
                <a:lnTo>
                  <a:pt x="7963737" y="6268391"/>
                </a:lnTo>
                <a:lnTo>
                  <a:pt x="7961144" y="6271388"/>
                </a:lnTo>
                <a:lnTo>
                  <a:pt x="7952406" y="6290117"/>
                </a:lnTo>
                <a:lnTo>
                  <a:pt x="7956553" y="6291895"/>
                </a:lnTo>
                <a:cubicBezTo>
                  <a:pt x="7958573" y="6294149"/>
                  <a:pt x="7959711" y="6297443"/>
                  <a:pt x="7959687" y="6302634"/>
                </a:cubicBezTo>
                <a:lnTo>
                  <a:pt x="7950501" y="6304022"/>
                </a:lnTo>
                <a:lnTo>
                  <a:pt x="7951903" y="6320546"/>
                </a:lnTo>
                <a:lnTo>
                  <a:pt x="7953752" y="6326849"/>
                </a:lnTo>
                <a:lnTo>
                  <a:pt x="7960360" y="6327217"/>
                </a:lnTo>
                <a:lnTo>
                  <a:pt x="7964414" y="6330856"/>
                </a:lnTo>
                <a:lnTo>
                  <a:pt x="7974682" y="6328461"/>
                </a:lnTo>
                <a:cubicBezTo>
                  <a:pt x="7977200" y="6329355"/>
                  <a:pt x="7979718" y="6330251"/>
                  <a:pt x="7981048" y="6332271"/>
                </a:cubicBezTo>
                <a:cubicBezTo>
                  <a:pt x="7982376" y="6334293"/>
                  <a:pt x="7982516" y="6337442"/>
                  <a:pt x="7980279" y="6342844"/>
                </a:cubicBezTo>
                <a:cubicBezTo>
                  <a:pt x="7979439" y="6351843"/>
                  <a:pt x="7975802" y="6353650"/>
                  <a:pt x="7962091" y="6351879"/>
                </a:cubicBezTo>
                <a:lnTo>
                  <a:pt x="7961751" y="6351788"/>
                </a:lnTo>
                <a:lnTo>
                  <a:pt x="7978069" y="6383576"/>
                </a:lnTo>
                <a:cubicBezTo>
                  <a:pt x="7982296" y="6393815"/>
                  <a:pt x="7985096" y="6403006"/>
                  <a:pt x="7985985" y="6409425"/>
                </a:cubicBezTo>
                <a:lnTo>
                  <a:pt x="7945824" y="6373836"/>
                </a:lnTo>
                <a:lnTo>
                  <a:pt x="7931935" y="6383157"/>
                </a:lnTo>
                <a:cubicBezTo>
                  <a:pt x="7903539" y="6393802"/>
                  <a:pt x="7877969" y="6382167"/>
                  <a:pt x="7849168" y="6395997"/>
                </a:cubicBezTo>
                <a:cubicBezTo>
                  <a:pt x="7838134" y="6411920"/>
                  <a:pt x="7847084" y="6430207"/>
                  <a:pt x="7850431" y="6452677"/>
                </a:cubicBezTo>
                <a:lnTo>
                  <a:pt x="7850832" y="6470770"/>
                </a:lnTo>
                <a:lnTo>
                  <a:pt x="7863607" y="6466661"/>
                </a:lnTo>
                <a:cubicBezTo>
                  <a:pt x="7870880" y="6465341"/>
                  <a:pt x="7877846" y="6465190"/>
                  <a:pt x="7884043" y="6466507"/>
                </a:cubicBezTo>
                <a:lnTo>
                  <a:pt x="7885855" y="6467788"/>
                </a:lnTo>
                <a:lnTo>
                  <a:pt x="7902313" y="6440717"/>
                </a:lnTo>
                <a:lnTo>
                  <a:pt x="7915551" y="6428589"/>
                </a:lnTo>
                <a:lnTo>
                  <a:pt x="7911978" y="6426315"/>
                </a:lnTo>
                <a:cubicBezTo>
                  <a:pt x="7909137" y="6421719"/>
                  <a:pt x="7907882" y="6415789"/>
                  <a:pt x="7907507" y="6409422"/>
                </a:cubicBezTo>
                <a:cubicBezTo>
                  <a:pt x="7901133" y="6403851"/>
                  <a:pt x="7892656" y="6403693"/>
                  <a:pt x="7893334" y="6394619"/>
                </a:cubicBezTo>
                <a:cubicBezTo>
                  <a:pt x="7904658" y="6402100"/>
                  <a:pt x="7909608" y="6404009"/>
                  <a:pt x="7915983" y="6409580"/>
                </a:cubicBezTo>
                <a:cubicBezTo>
                  <a:pt x="7919509" y="6407829"/>
                  <a:pt x="7923034" y="6406077"/>
                  <a:pt x="7927985" y="6407987"/>
                </a:cubicBezTo>
                <a:lnTo>
                  <a:pt x="7934044" y="6413683"/>
                </a:lnTo>
                <a:lnTo>
                  <a:pt x="7937904" y="6410241"/>
                </a:lnTo>
                <a:cubicBezTo>
                  <a:pt x="7940726" y="6407407"/>
                  <a:pt x="7943084" y="6404533"/>
                  <a:pt x="7945609" y="6400643"/>
                </a:cubicBezTo>
                <a:cubicBezTo>
                  <a:pt x="7959289" y="6420352"/>
                  <a:pt x="7975231" y="6426384"/>
                  <a:pt x="7977237" y="6439858"/>
                </a:cubicBezTo>
                <a:lnTo>
                  <a:pt x="7974755" y="6452679"/>
                </a:lnTo>
                <a:lnTo>
                  <a:pt x="7976005" y="6454021"/>
                </a:lnTo>
                <a:cubicBezTo>
                  <a:pt x="7983152" y="6469491"/>
                  <a:pt x="7986060" y="6487347"/>
                  <a:pt x="7984845" y="6505132"/>
                </a:cubicBezTo>
                <a:cubicBezTo>
                  <a:pt x="7983022" y="6531808"/>
                  <a:pt x="7971919" y="6558323"/>
                  <a:pt x="7951920" y="6576382"/>
                </a:cubicBezTo>
                <a:lnTo>
                  <a:pt x="7948379" y="6578685"/>
                </a:lnTo>
                <a:lnTo>
                  <a:pt x="7955126" y="6577094"/>
                </a:lnTo>
                <a:cubicBezTo>
                  <a:pt x="7960632" y="6578473"/>
                  <a:pt x="7960632" y="6578473"/>
                  <a:pt x="7962368" y="6581811"/>
                </a:cubicBezTo>
                <a:cubicBezTo>
                  <a:pt x="7969610" y="6586530"/>
                  <a:pt x="7975114" y="6587908"/>
                  <a:pt x="7974821" y="6596547"/>
                </a:cubicBezTo>
                <a:cubicBezTo>
                  <a:pt x="7973657" y="6603516"/>
                  <a:pt x="7970758" y="6607145"/>
                  <a:pt x="7966303" y="6608933"/>
                </a:cubicBezTo>
                <a:lnTo>
                  <a:pt x="7957754" y="6609572"/>
                </a:lnTo>
                <a:lnTo>
                  <a:pt x="7955848" y="6631156"/>
                </a:lnTo>
                <a:cubicBezTo>
                  <a:pt x="7949272" y="6647294"/>
                  <a:pt x="7942697" y="6663434"/>
                  <a:pt x="7929126" y="6661595"/>
                </a:cubicBezTo>
                <a:cubicBezTo>
                  <a:pt x="7930711" y="6643642"/>
                  <a:pt x="7930105" y="6631071"/>
                  <a:pt x="7931690" y="6613121"/>
                </a:cubicBezTo>
                <a:lnTo>
                  <a:pt x="7937419" y="6605107"/>
                </a:lnTo>
                <a:lnTo>
                  <a:pt x="7933417" y="6603235"/>
                </a:lnTo>
                <a:cubicBezTo>
                  <a:pt x="7929833" y="6599796"/>
                  <a:pt x="7926720" y="6596112"/>
                  <a:pt x="7921215" y="6594734"/>
                </a:cubicBezTo>
                <a:lnTo>
                  <a:pt x="7926267" y="6589316"/>
                </a:lnTo>
                <a:lnTo>
                  <a:pt x="7895376" y="6566477"/>
                </a:lnTo>
                <a:lnTo>
                  <a:pt x="7880060" y="6585569"/>
                </a:lnTo>
                <a:lnTo>
                  <a:pt x="7868318" y="6591053"/>
                </a:lnTo>
                <a:lnTo>
                  <a:pt x="7865728" y="6605764"/>
                </a:lnTo>
                <a:lnTo>
                  <a:pt x="7847907" y="6626189"/>
                </a:lnTo>
                <a:lnTo>
                  <a:pt x="7880763" y="6644669"/>
                </a:lnTo>
                <a:cubicBezTo>
                  <a:pt x="7897333" y="6654733"/>
                  <a:pt x="7912349" y="6664427"/>
                  <a:pt x="7924860" y="6672505"/>
                </a:cubicBezTo>
                <a:cubicBezTo>
                  <a:pt x="7903872" y="6679255"/>
                  <a:pt x="7866985" y="6679547"/>
                  <a:pt x="7829883" y="6672802"/>
                </a:cubicBezTo>
                <a:lnTo>
                  <a:pt x="7810324" y="6667184"/>
                </a:lnTo>
                <a:lnTo>
                  <a:pt x="7808588" y="6670589"/>
                </a:lnTo>
                <a:cubicBezTo>
                  <a:pt x="7800399" y="6677348"/>
                  <a:pt x="7796571" y="6676721"/>
                  <a:pt x="7784552" y="6682853"/>
                </a:cubicBezTo>
                <a:cubicBezTo>
                  <a:pt x="7777161" y="6677591"/>
                  <a:pt x="7777161" y="6677591"/>
                  <a:pt x="7777426" y="6673585"/>
                </a:cubicBezTo>
                <a:cubicBezTo>
                  <a:pt x="7777161" y="6677591"/>
                  <a:pt x="7773331" y="6676964"/>
                  <a:pt x="7769237" y="6680342"/>
                </a:cubicBezTo>
                <a:lnTo>
                  <a:pt x="7759317" y="6688253"/>
                </a:lnTo>
                <a:lnTo>
                  <a:pt x="7758806" y="6697668"/>
                </a:lnTo>
                <a:cubicBezTo>
                  <a:pt x="7758584" y="6701732"/>
                  <a:pt x="7757417" y="6706076"/>
                  <a:pt x="7752468" y="6711534"/>
                </a:cubicBezTo>
                <a:lnTo>
                  <a:pt x="7736319" y="6699635"/>
                </a:lnTo>
                <a:lnTo>
                  <a:pt x="7712493" y="6740000"/>
                </a:lnTo>
                <a:cubicBezTo>
                  <a:pt x="7691056" y="6769227"/>
                  <a:pt x="7663726" y="6797548"/>
                  <a:pt x="7641491" y="6826087"/>
                </a:cubicBezTo>
                <a:lnTo>
                  <a:pt x="7641063" y="6825792"/>
                </a:lnTo>
                <a:lnTo>
                  <a:pt x="7636343" y="6851963"/>
                </a:lnTo>
                <a:lnTo>
                  <a:pt x="7622891" y="6920242"/>
                </a:lnTo>
                <a:lnTo>
                  <a:pt x="7629531" y="6933455"/>
                </a:lnTo>
                <a:lnTo>
                  <a:pt x="7633525" y="6899721"/>
                </a:lnTo>
                <a:cubicBezTo>
                  <a:pt x="7644150" y="6862321"/>
                  <a:pt x="7671112" y="6836243"/>
                  <a:pt x="7703855" y="6841364"/>
                </a:cubicBezTo>
                <a:lnTo>
                  <a:pt x="7720943" y="6852423"/>
                </a:lnTo>
                <a:lnTo>
                  <a:pt x="7725059" y="6843588"/>
                </a:lnTo>
                <a:cubicBezTo>
                  <a:pt x="7729138" y="6832521"/>
                  <a:pt x="7733217" y="6821455"/>
                  <a:pt x="7739781" y="6811992"/>
                </a:cubicBezTo>
                <a:cubicBezTo>
                  <a:pt x="7745337" y="6807871"/>
                  <a:pt x="7752758" y="6805437"/>
                  <a:pt x="7761150" y="6804473"/>
                </a:cubicBezTo>
                <a:cubicBezTo>
                  <a:pt x="7769543" y="6803509"/>
                  <a:pt x="7778908" y="6804015"/>
                  <a:pt x="7788350" y="6805776"/>
                </a:cubicBezTo>
                <a:lnTo>
                  <a:pt x="7800363" y="6809611"/>
                </a:lnTo>
                <a:lnTo>
                  <a:pt x="7795670" y="6805733"/>
                </a:lnTo>
                <a:cubicBezTo>
                  <a:pt x="7783927" y="6797997"/>
                  <a:pt x="7772056" y="6791234"/>
                  <a:pt x="7759488" y="6782305"/>
                </a:cubicBezTo>
                <a:cubicBezTo>
                  <a:pt x="7760507" y="6774522"/>
                  <a:pt x="7765336" y="6767622"/>
                  <a:pt x="7778292" y="6758599"/>
                </a:cubicBezTo>
                <a:cubicBezTo>
                  <a:pt x="7797070" y="6795032"/>
                  <a:pt x="7817911" y="6755759"/>
                  <a:pt x="7833902" y="6783526"/>
                </a:cubicBezTo>
                <a:cubicBezTo>
                  <a:pt x="7835229" y="6795861"/>
                  <a:pt x="7840841" y="6809195"/>
                  <a:pt x="7837670" y="6822178"/>
                </a:cubicBezTo>
                <a:lnTo>
                  <a:pt x="7835082" y="6827218"/>
                </a:lnTo>
                <a:lnTo>
                  <a:pt x="7838795" y="6829673"/>
                </a:lnTo>
                <a:cubicBezTo>
                  <a:pt x="7847033" y="6837564"/>
                  <a:pt x="7852238" y="6846916"/>
                  <a:pt x="7852282" y="6857220"/>
                </a:cubicBezTo>
                <a:cubicBezTo>
                  <a:pt x="7849259" y="6873250"/>
                  <a:pt x="7843201" y="6886358"/>
                  <a:pt x="7835200" y="6896616"/>
                </a:cubicBezTo>
                <a:lnTo>
                  <a:pt x="7819810" y="6908556"/>
                </a:lnTo>
                <a:lnTo>
                  <a:pt x="7827487" y="6915499"/>
                </a:lnTo>
                <a:cubicBezTo>
                  <a:pt x="7833381" y="6927015"/>
                  <a:pt x="7829782" y="6940777"/>
                  <a:pt x="7817575" y="6948318"/>
                </a:cubicBezTo>
                <a:cubicBezTo>
                  <a:pt x="7813506" y="6950832"/>
                  <a:pt x="7808481" y="6952654"/>
                  <a:pt x="7802533" y="6953472"/>
                </a:cubicBezTo>
                <a:lnTo>
                  <a:pt x="7789491" y="6952918"/>
                </a:lnTo>
                <a:lnTo>
                  <a:pt x="7789123" y="6969045"/>
                </a:lnTo>
                <a:cubicBezTo>
                  <a:pt x="7765275" y="6974442"/>
                  <a:pt x="7745323" y="6974636"/>
                  <a:pt x="7727884" y="6967059"/>
                </a:cubicBezTo>
                <a:lnTo>
                  <a:pt x="7708775" y="6953365"/>
                </a:lnTo>
                <a:lnTo>
                  <a:pt x="7700381" y="6957932"/>
                </a:lnTo>
                <a:cubicBezTo>
                  <a:pt x="7680846" y="6964529"/>
                  <a:pt x="7656087" y="6961180"/>
                  <a:pt x="7628737" y="6940161"/>
                </a:cubicBezTo>
                <a:lnTo>
                  <a:pt x="7629332" y="6935140"/>
                </a:lnTo>
                <a:lnTo>
                  <a:pt x="7624160" y="6952560"/>
                </a:lnTo>
                <a:lnTo>
                  <a:pt x="7612779" y="6951449"/>
                </a:lnTo>
                <a:lnTo>
                  <a:pt x="7555547" y="7115278"/>
                </a:lnTo>
                <a:lnTo>
                  <a:pt x="7509925" y="7261856"/>
                </a:lnTo>
                <a:lnTo>
                  <a:pt x="7532974" y="7266242"/>
                </a:lnTo>
                <a:lnTo>
                  <a:pt x="7554521" y="7270562"/>
                </a:lnTo>
                <a:lnTo>
                  <a:pt x="7555507" y="7269495"/>
                </a:lnTo>
                <a:lnTo>
                  <a:pt x="7562164" y="7272094"/>
                </a:lnTo>
                <a:lnTo>
                  <a:pt x="7585349" y="7276742"/>
                </a:lnTo>
                <a:lnTo>
                  <a:pt x="7586602" y="7261696"/>
                </a:lnTo>
                <a:lnTo>
                  <a:pt x="7591902" y="7249763"/>
                </a:lnTo>
                <a:lnTo>
                  <a:pt x="7572141" y="7241761"/>
                </a:lnTo>
                <a:cubicBezTo>
                  <a:pt x="7565904" y="7235150"/>
                  <a:pt x="7563512" y="7228114"/>
                  <a:pt x="7563942" y="7221172"/>
                </a:cubicBezTo>
                <a:lnTo>
                  <a:pt x="7569612" y="7208149"/>
                </a:lnTo>
                <a:lnTo>
                  <a:pt x="7565532" y="7205104"/>
                </a:lnTo>
                <a:cubicBezTo>
                  <a:pt x="7562233" y="7199064"/>
                  <a:pt x="7561544" y="7191686"/>
                  <a:pt x="7562908" y="7183444"/>
                </a:cubicBezTo>
                <a:cubicBezTo>
                  <a:pt x="7569578" y="7177759"/>
                  <a:pt x="7577165" y="7176273"/>
                  <a:pt x="7583864" y="7177723"/>
                </a:cubicBezTo>
                <a:lnTo>
                  <a:pt x="7592821" y="7184538"/>
                </a:lnTo>
                <a:lnTo>
                  <a:pt x="7616244" y="7175252"/>
                </a:lnTo>
                <a:lnTo>
                  <a:pt x="7618747" y="7175533"/>
                </a:lnTo>
                <a:lnTo>
                  <a:pt x="7636955" y="7158846"/>
                </a:lnTo>
                <a:cubicBezTo>
                  <a:pt x="7645361" y="7155482"/>
                  <a:pt x="7654394" y="7155222"/>
                  <a:pt x="7662931" y="7157114"/>
                </a:cubicBezTo>
                <a:cubicBezTo>
                  <a:pt x="7671469" y="7159005"/>
                  <a:pt x="7679515" y="7163047"/>
                  <a:pt x="7685950" y="7168287"/>
                </a:cubicBezTo>
                <a:lnTo>
                  <a:pt x="7697970" y="7184813"/>
                </a:lnTo>
                <a:lnTo>
                  <a:pt x="7711387" y="7163855"/>
                </a:lnTo>
                <a:cubicBezTo>
                  <a:pt x="7723361" y="7152024"/>
                  <a:pt x="7737178" y="7148251"/>
                  <a:pt x="7746484" y="7145615"/>
                </a:cubicBezTo>
                <a:lnTo>
                  <a:pt x="7746608" y="7145566"/>
                </a:lnTo>
                <a:lnTo>
                  <a:pt x="7732237" y="7138582"/>
                </a:lnTo>
                <a:cubicBezTo>
                  <a:pt x="7727066" y="7135486"/>
                  <a:pt x="7723466" y="7132648"/>
                  <a:pt x="7722392" y="7130766"/>
                </a:cubicBezTo>
                <a:cubicBezTo>
                  <a:pt x="7724929" y="7122878"/>
                  <a:pt x="7745274" y="7115342"/>
                  <a:pt x="7765780" y="7114258"/>
                </a:cubicBezTo>
                <a:cubicBezTo>
                  <a:pt x="7786286" y="7113174"/>
                  <a:pt x="7806955" y="7118543"/>
                  <a:pt x="7810140" y="7136465"/>
                </a:cubicBezTo>
                <a:cubicBezTo>
                  <a:pt x="7809032" y="7146862"/>
                  <a:pt x="7803351" y="7152331"/>
                  <a:pt x="7795365" y="7154529"/>
                </a:cubicBezTo>
                <a:cubicBezTo>
                  <a:pt x="7789374" y="7156179"/>
                  <a:pt x="7782086" y="7155989"/>
                  <a:pt x="7774458" y="7154659"/>
                </a:cubicBezTo>
                <a:lnTo>
                  <a:pt x="7766767" y="7152410"/>
                </a:lnTo>
                <a:lnTo>
                  <a:pt x="7764741" y="7161087"/>
                </a:lnTo>
                <a:cubicBezTo>
                  <a:pt x="7763185" y="7165317"/>
                  <a:pt x="7760819" y="7170807"/>
                  <a:pt x="7757663" y="7178127"/>
                </a:cubicBezTo>
                <a:cubicBezTo>
                  <a:pt x="7754944" y="7183230"/>
                  <a:pt x="7751057" y="7187736"/>
                  <a:pt x="7746341" y="7191002"/>
                </a:cubicBezTo>
                <a:cubicBezTo>
                  <a:pt x="7741626" y="7194270"/>
                  <a:pt x="7736082" y="7196299"/>
                  <a:pt x="7730051" y="7196450"/>
                </a:cubicBezTo>
                <a:cubicBezTo>
                  <a:pt x="7723635" y="7202908"/>
                  <a:pt x="7712547" y="7206966"/>
                  <a:pt x="7704181" y="7205920"/>
                </a:cubicBezTo>
                <a:lnTo>
                  <a:pt x="7698948" y="7200819"/>
                </a:lnTo>
                <a:lnTo>
                  <a:pt x="7690459" y="7212401"/>
                </a:lnTo>
                <a:lnTo>
                  <a:pt x="7656882" y="7205966"/>
                </a:lnTo>
                <a:lnTo>
                  <a:pt x="7661605" y="7216814"/>
                </a:lnTo>
                <a:lnTo>
                  <a:pt x="7642111" y="7232306"/>
                </a:lnTo>
                <a:lnTo>
                  <a:pt x="7635210" y="7258616"/>
                </a:lnTo>
                <a:cubicBezTo>
                  <a:pt x="7663534" y="7253717"/>
                  <a:pt x="7705213" y="7238415"/>
                  <a:pt x="7711001" y="7267087"/>
                </a:cubicBezTo>
                <a:cubicBezTo>
                  <a:pt x="7693593" y="7294375"/>
                  <a:pt x="7654893" y="7282187"/>
                  <a:pt x="7621443" y="7293366"/>
                </a:cubicBezTo>
                <a:lnTo>
                  <a:pt x="7616461" y="7300028"/>
                </a:lnTo>
                <a:lnTo>
                  <a:pt x="7638128" y="7317699"/>
                </a:lnTo>
                <a:cubicBezTo>
                  <a:pt x="7688207" y="7371676"/>
                  <a:pt x="7709295" y="7458268"/>
                  <a:pt x="7686285" y="7527034"/>
                </a:cubicBezTo>
                <a:lnTo>
                  <a:pt x="7678507" y="7539424"/>
                </a:lnTo>
                <a:lnTo>
                  <a:pt x="7683556" y="7536313"/>
                </a:lnTo>
                <a:cubicBezTo>
                  <a:pt x="7690494" y="7540578"/>
                  <a:pt x="7695423" y="7545281"/>
                  <a:pt x="7699272" y="7549739"/>
                </a:cubicBezTo>
                <a:lnTo>
                  <a:pt x="7699970" y="7550645"/>
                </a:lnTo>
                <a:lnTo>
                  <a:pt x="7749433" y="7547696"/>
                </a:lnTo>
                <a:lnTo>
                  <a:pt x="7751610" y="7548745"/>
                </a:lnTo>
                <a:lnTo>
                  <a:pt x="7754677" y="7519007"/>
                </a:lnTo>
                <a:lnTo>
                  <a:pt x="7759730" y="7520068"/>
                </a:lnTo>
                <a:lnTo>
                  <a:pt x="7749060" y="7509402"/>
                </a:lnTo>
                <a:cubicBezTo>
                  <a:pt x="7740934" y="7490614"/>
                  <a:pt x="7751473" y="7463208"/>
                  <a:pt x="7768284" y="7457341"/>
                </a:cubicBezTo>
                <a:cubicBezTo>
                  <a:pt x="7790228" y="7467035"/>
                  <a:pt x="7792220" y="7498998"/>
                  <a:pt x="7780257" y="7514973"/>
                </a:cubicBezTo>
                <a:lnTo>
                  <a:pt x="7768089" y="7521823"/>
                </a:lnTo>
                <a:lnTo>
                  <a:pt x="7771937" y="7522631"/>
                </a:lnTo>
                <a:cubicBezTo>
                  <a:pt x="7776403" y="7525941"/>
                  <a:pt x="7779558" y="7530940"/>
                  <a:pt x="7781331" y="7536389"/>
                </a:cubicBezTo>
                <a:lnTo>
                  <a:pt x="7775796" y="7560430"/>
                </a:lnTo>
                <a:lnTo>
                  <a:pt x="7801770" y="7572976"/>
                </a:lnTo>
                <a:cubicBezTo>
                  <a:pt x="7779611" y="7585389"/>
                  <a:pt x="7759266" y="7593878"/>
                  <a:pt x="7739979" y="7600078"/>
                </a:cubicBezTo>
                <a:lnTo>
                  <a:pt x="7704826" y="7608556"/>
                </a:lnTo>
                <a:lnTo>
                  <a:pt x="7704981" y="7608887"/>
                </a:lnTo>
                <a:cubicBezTo>
                  <a:pt x="7697517" y="7620994"/>
                  <a:pt x="7680936" y="7627984"/>
                  <a:pt x="7663910" y="7630337"/>
                </a:cubicBezTo>
                <a:lnTo>
                  <a:pt x="7646147" y="7630417"/>
                </a:lnTo>
                <a:lnTo>
                  <a:pt x="7628587" y="7647943"/>
                </a:lnTo>
                <a:lnTo>
                  <a:pt x="7608729" y="7630529"/>
                </a:lnTo>
                <a:lnTo>
                  <a:pt x="7574560" y="7638231"/>
                </a:lnTo>
                <a:lnTo>
                  <a:pt x="7586560" y="7616514"/>
                </a:lnTo>
                <a:lnTo>
                  <a:pt x="7571495" y="7617519"/>
                </a:lnTo>
                <a:cubicBezTo>
                  <a:pt x="7566485" y="7615495"/>
                  <a:pt x="7561964" y="7611458"/>
                  <a:pt x="7557894" y="7606547"/>
                </a:cubicBezTo>
                <a:cubicBezTo>
                  <a:pt x="7549458" y="7605829"/>
                  <a:pt x="7542533" y="7610718"/>
                  <a:pt x="7537710" y="7603002"/>
                </a:cubicBezTo>
                <a:cubicBezTo>
                  <a:pt x="7551265" y="7602331"/>
                  <a:pt x="7556384" y="7600941"/>
                  <a:pt x="7564819" y="7601659"/>
                </a:cubicBezTo>
                <a:cubicBezTo>
                  <a:pt x="7566627" y="7598161"/>
                  <a:pt x="7568431" y="7594663"/>
                  <a:pt x="7573552" y="7593272"/>
                </a:cubicBezTo>
                <a:lnTo>
                  <a:pt x="7581807" y="7594278"/>
                </a:lnTo>
                <a:lnTo>
                  <a:pt x="7582881" y="7589220"/>
                </a:lnTo>
                <a:cubicBezTo>
                  <a:pt x="7583480" y="7585265"/>
                  <a:pt x="7583679" y="7581552"/>
                  <a:pt x="7583413" y="7576923"/>
                </a:cubicBezTo>
                <a:lnTo>
                  <a:pt x="7595114" y="7579219"/>
                </a:lnTo>
                <a:lnTo>
                  <a:pt x="7595777" y="7578612"/>
                </a:lnTo>
                <a:lnTo>
                  <a:pt x="7580358" y="7568455"/>
                </a:lnTo>
                <a:lnTo>
                  <a:pt x="7559022" y="7580391"/>
                </a:lnTo>
                <a:cubicBezTo>
                  <a:pt x="7532242" y="7571587"/>
                  <a:pt x="7530731" y="7562837"/>
                  <a:pt x="7534708" y="7550916"/>
                </a:cubicBezTo>
                <a:lnTo>
                  <a:pt x="7537992" y="7542437"/>
                </a:lnTo>
                <a:lnTo>
                  <a:pt x="7535267" y="7540703"/>
                </a:lnTo>
                <a:lnTo>
                  <a:pt x="7536261" y="7539151"/>
                </a:lnTo>
                <a:lnTo>
                  <a:pt x="7512255" y="7500736"/>
                </a:lnTo>
                <a:lnTo>
                  <a:pt x="7501061" y="7498612"/>
                </a:lnTo>
                <a:cubicBezTo>
                  <a:pt x="7496863" y="7496843"/>
                  <a:pt x="7493264" y="7494182"/>
                  <a:pt x="7490942" y="7490663"/>
                </a:cubicBezTo>
                <a:lnTo>
                  <a:pt x="7504289" y="7487987"/>
                </a:lnTo>
                <a:lnTo>
                  <a:pt x="7498194" y="7478234"/>
                </a:lnTo>
                <a:lnTo>
                  <a:pt x="7493980" y="7453494"/>
                </a:lnTo>
                <a:lnTo>
                  <a:pt x="7488030" y="7447048"/>
                </a:lnTo>
                <a:cubicBezTo>
                  <a:pt x="7488030" y="7447048"/>
                  <a:pt x="7487212" y="7441264"/>
                  <a:pt x="7487212" y="7441264"/>
                </a:cubicBezTo>
                <a:lnTo>
                  <a:pt x="7486962" y="7412298"/>
                </a:lnTo>
                <a:lnTo>
                  <a:pt x="7486279" y="7408294"/>
                </a:lnTo>
                <a:cubicBezTo>
                  <a:pt x="7486686" y="7396295"/>
                  <a:pt x="7488338" y="7384217"/>
                  <a:pt x="7491307" y="7372200"/>
                </a:cubicBezTo>
                <a:lnTo>
                  <a:pt x="7501108" y="7345115"/>
                </a:lnTo>
                <a:lnTo>
                  <a:pt x="7489852" y="7340272"/>
                </a:lnTo>
                <a:cubicBezTo>
                  <a:pt x="7491997" y="7338269"/>
                  <a:pt x="7490113" y="7334483"/>
                  <a:pt x="7487201" y="7330735"/>
                </a:cubicBezTo>
                <a:lnTo>
                  <a:pt x="7487152" y="7330681"/>
                </a:lnTo>
                <a:lnTo>
                  <a:pt x="7451628" y="7428212"/>
                </a:lnTo>
                <a:lnTo>
                  <a:pt x="7478294" y="7464906"/>
                </a:lnTo>
                <a:lnTo>
                  <a:pt x="7434122" y="7476279"/>
                </a:lnTo>
                <a:lnTo>
                  <a:pt x="7427719" y="7493863"/>
                </a:lnTo>
                <a:lnTo>
                  <a:pt x="7400068" y="7560083"/>
                </a:lnTo>
                <a:lnTo>
                  <a:pt x="7400166" y="7560076"/>
                </a:lnTo>
                <a:lnTo>
                  <a:pt x="7400021" y="7560195"/>
                </a:lnTo>
                <a:lnTo>
                  <a:pt x="7373426" y="7623884"/>
                </a:lnTo>
                <a:lnTo>
                  <a:pt x="7381422" y="7619819"/>
                </a:lnTo>
                <a:cubicBezTo>
                  <a:pt x="7389737" y="7615594"/>
                  <a:pt x="7393980" y="7611513"/>
                  <a:pt x="7401940" y="7615159"/>
                </a:cubicBezTo>
                <a:cubicBezTo>
                  <a:pt x="7407866" y="7618878"/>
                  <a:pt x="7409723" y="7622741"/>
                  <a:pt x="7409015" y="7627188"/>
                </a:cubicBezTo>
                <a:cubicBezTo>
                  <a:pt x="7408306" y="7631633"/>
                  <a:pt x="7405034" y="7636661"/>
                  <a:pt x="7400700" y="7642710"/>
                </a:cubicBezTo>
                <a:cubicBezTo>
                  <a:pt x="7392033" y="7654808"/>
                  <a:pt x="7380006" y="7651307"/>
                  <a:pt x="7371516" y="7659468"/>
                </a:cubicBezTo>
                <a:cubicBezTo>
                  <a:pt x="7369658" y="7655605"/>
                  <a:pt x="7366828" y="7650793"/>
                  <a:pt x="7366077" y="7644926"/>
                </a:cubicBezTo>
                <a:lnTo>
                  <a:pt x="7366444" y="7640608"/>
                </a:lnTo>
                <a:lnTo>
                  <a:pt x="7351743" y="7675810"/>
                </a:lnTo>
                <a:lnTo>
                  <a:pt x="7289520" y="7791141"/>
                </a:lnTo>
                <a:lnTo>
                  <a:pt x="7291917" y="7797882"/>
                </a:lnTo>
                <a:cubicBezTo>
                  <a:pt x="7291943" y="7801973"/>
                  <a:pt x="7291020" y="7806411"/>
                  <a:pt x="7290095" y="7810849"/>
                </a:cubicBezTo>
                <a:cubicBezTo>
                  <a:pt x="7287764" y="7817853"/>
                  <a:pt x="7284456" y="7821115"/>
                  <a:pt x="7280541" y="7822036"/>
                </a:cubicBezTo>
                <a:lnTo>
                  <a:pt x="7273653" y="7820548"/>
                </a:lnTo>
                <a:lnTo>
                  <a:pt x="7243210" y="7876971"/>
                </a:lnTo>
                <a:lnTo>
                  <a:pt x="7220525" y="7916572"/>
                </a:lnTo>
                <a:lnTo>
                  <a:pt x="7222385" y="7917544"/>
                </a:lnTo>
                <a:cubicBezTo>
                  <a:pt x="7226306" y="7919311"/>
                  <a:pt x="7228138" y="7923059"/>
                  <a:pt x="7228446" y="7927339"/>
                </a:cubicBezTo>
                <a:cubicBezTo>
                  <a:pt x="7228753" y="7931620"/>
                  <a:pt x="7227535" y="7936430"/>
                  <a:pt x="7225362" y="7940321"/>
                </a:cubicBezTo>
                <a:cubicBezTo>
                  <a:pt x="7221181" y="7944285"/>
                  <a:pt x="7221181" y="7944285"/>
                  <a:pt x="7217004" y="7948246"/>
                </a:cubicBezTo>
                <a:cubicBezTo>
                  <a:pt x="7212998" y="7948389"/>
                  <a:pt x="7208948" y="7949487"/>
                  <a:pt x="7204920" y="7950107"/>
                </a:cubicBezTo>
                <a:lnTo>
                  <a:pt x="7201479" y="7949818"/>
                </a:lnTo>
                <a:lnTo>
                  <a:pt x="7154960" y="8031025"/>
                </a:lnTo>
                <a:lnTo>
                  <a:pt x="7174157" y="8042056"/>
                </a:lnTo>
                <a:cubicBezTo>
                  <a:pt x="7189007" y="8053426"/>
                  <a:pt x="7200010" y="8066843"/>
                  <a:pt x="7203310" y="8084351"/>
                </a:cubicBezTo>
                <a:cubicBezTo>
                  <a:pt x="7195851" y="8094729"/>
                  <a:pt x="7184179" y="8097720"/>
                  <a:pt x="7170397" y="8097015"/>
                </a:cubicBezTo>
                <a:lnTo>
                  <a:pt x="7137232" y="8090095"/>
                </a:lnTo>
                <a:lnTo>
                  <a:pt x="7115861" y="8105711"/>
                </a:lnTo>
                <a:lnTo>
                  <a:pt x="7114874" y="8103648"/>
                </a:lnTo>
                <a:lnTo>
                  <a:pt x="7097215" y="8143243"/>
                </a:lnTo>
                <a:lnTo>
                  <a:pt x="7117661" y="8157056"/>
                </a:lnTo>
                <a:lnTo>
                  <a:pt x="7150796" y="8190785"/>
                </a:lnTo>
                <a:lnTo>
                  <a:pt x="7154582" y="8171134"/>
                </a:lnTo>
                <a:cubicBezTo>
                  <a:pt x="7156488" y="8183840"/>
                  <a:pt x="7162179" y="8191410"/>
                  <a:pt x="7165747" y="8197910"/>
                </a:cubicBezTo>
                <a:cubicBezTo>
                  <a:pt x="7167530" y="8201159"/>
                  <a:pt x="7168783" y="8204140"/>
                  <a:pt x="7168765" y="8207360"/>
                </a:cubicBezTo>
                <a:lnTo>
                  <a:pt x="7168257" y="8208560"/>
                </a:lnTo>
                <a:lnTo>
                  <a:pt x="7183168" y="8223738"/>
                </a:lnTo>
                <a:cubicBezTo>
                  <a:pt x="7202630" y="8247769"/>
                  <a:pt x="7219906" y="8273570"/>
                  <a:pt x="7235582" y="8301036"/>
                </a:cubicBezTo>
                <a:lnTo>
                  <a:pt x="7233283" y="8302702"/>
                </a:lnTo>
                <a:lnTo>
                  <a:pt x="7297958" y="8359539"/>
                </a:lnTo>
                <a:cubicBezTo>
                  <a:pt x="7319953" y="8391542"/>
                  <a:pt x="7333575" y="8426684"/>
                  <a:pt x="7340810" y="8460196"/>
                </a:cubicBezTo>
                <a:lnTo>
                  <a:pt x="7336439" y="8462311"/>
                </a:lnTo>
                <a:lnTo>
                  <a:pt x="7353376" y="8459715"/>
                </a:lnTo>
                <a:cubicBezTo>
                  <a:pt x="7370477" y="8489680"/>
                  <a:pt x="7389469" y="8570697"/>
                  <a:pt x="7359060" y="8612874"/>
                </a:cubicBezTo>
                <a:cubicBezTo>
                  <a:pt x="7267847" y="8596248"/>
                  <a:pt x="7247910" y="8489703"/>
                  <a:pt x="7142443" y="8519696"/>
                </a:cubicBezTo>
                <a:cubicBezTo>
                  <a:pt x="7114895" y="8495282"/>
                  <a:pt x="7129151" y="8448668"/>
                  <a:pt x="7091148" y="8429806"/>
                </a:cubicBezTo>
                <a:lnTo>
                  <a:pt x="7086916" y="8434973"/>
                </a:lnTo>
                <a:lnTo>
                  <a:pt x="7101402" y="8459860"/>
                </a:lnTo>
                <a:cubicBezTo>
                  <a:pt x="7043892" y="8542765"/>
                  <a:pt x="7059744" y="8662533"/>
                  <a:pt x="6956386" y="8722408"/>
                </a:cubicBezTo>
                <a:lnTo>
                  <a:pt x="6910169" y="8741646"/>
                </a:lnTo>
                <a:lnTo>
                  <a:pt x="6909563" y="8743268"/>
                </a:lnTo>
                <a:lnTo>
                  <a:pt x="6906684" y="8743097"/>
                </a:lnTo>
                <a:lnTo>
                  <a:pt x="6904229" y="8744119"/>
                </a:lnTo>
                <a:cubicBezTo>
                  <a:pt x="6884455" y="8751928"/>
                  <a:pt x="6877073" y="8767744"/>
                  <a:pt x="6872996" y="8783974"/>
                </a:cubicBezTo>
                <a:lnTo>
                  <a:pt x="6872040" y="8787506"/>
                </a:lnTo>
                <a:lnTo>
                  <a:pt x="6895154" y="8784123"/>
                </a:lnTo>
                <a:cubicBezTo>
                  <a:pt x="6909075" y="8784758"/>
                  <a:pt x="6923691" y="8786621"/>
                  <a:pt x="6936905" y="8786023"/>
                </a:cubicBezTo>
                <a:cubicBezTo>
                  <a:pt x="6941755" y="8812336"/>
                  <a:pt x="6946604" y="8838650"/>
                  <a:pt x="6937932" y="8861311"/>
                </a:cubicBezTo>
                <a:lnTo>
                  <a:pt x="6930408" y="8873035"/>
                </a:lnTo>
                <a:lnTo>
                  <a:pt x="6931731" y="8874345"/>
                </a:lnTo>
                <a:cubicBezTo>
                  <a:pt x="6937970" y="8880057"/>
                  <a:pt x="6943551" y="8885870"/>
                  <a:pt x="6945953" y="8892916"/>
                </a:cubicBezTo>
                <a:cubicBezTo>
                  <a:pt x="6946387" y="8895815"/>
                  <a:pt x="6946821" y="8898714"/>
                  <a:pt x="6945830" y="8901092"/>
                </a:cubicBezTo>
                <a:cubicBezTo>
                  <a:pt x="6944840" y="8903468"/>
                  <a:pt x="6942426" y="8905323"/>
                  <a:pt x="6937164" y="8906135"/>
                </a:cubicBezTo>
                <a:cubicBezTo>
                  <a:pt x="6929705" y="8910250"/>
                  <a:pt x="6926640" y="8907756"/>
                  <a:pt x="6921838" y="8893666"/>
                </a:cubicBezTo>
                <a:lnTo>
                  <a:pt x="6918934" y="8880364"/>
                </a:lnTo>
                <a:lnTo>
                  <a:pt x="6893799" y="8869705"/>
                </a:lnTo>
                <a:cubicBezTo>
                  <a:pt x="6885432" y="8864319"/>
                  <a:pt x="6878765" y="8857829"/>
                  <a:pt x="6873548" y="8850168"/>
                </a:cubicBezTo>
                <a:lnTo>
                  <a:pt x="6864457" y="8815604"/>
                </a:lnTo>
                <a:lnTo>
                  <a:pt x="6861563" y="8826321"/>
                </a:lnTo>
                <a:lnTo>
                  <a:pt x="6834885" y="8829945"/>
                </a:lnTo>
                <a:lnTo>
                  <a:pt x="6834818" y="8831437"/>
                </a:lnTo>
                <a:cubicBezTo>
                  <a:pt x="6832491" y="8836905"/>
                  <a:pt x="6828779" y="8841841"/>
                  <a:pt x="6823644" y="8845647"/>
                </a:cubicBezTo>
                <a:cubicBezTo>
                  <a:pt x="6816799" y="8850722"/>
                  <a:pt x="6807433" y="8853791"/>
                  <a:pt x="6795471" y="8853439"/>
                </a:cubicBezTo>
                <a:cubicBezTo>
                  <a:pt x="6785910" y="8849938"/>
                  <a:pt x="6780196" y="8836563"/>
                  <a:pt x="6778730" y="8822426"/>
                </a:cubicBezTo>
                <a:lnTo>
                  <a:pt x="6778754" y="8821992"/>
                </a:lnTo>
                <a:lnTo>
                  <a:pt x="6776088" y="8826002"/>
                </a:lnTo>
                <a:cubicBezTo>
                  <a:pt x="6775434" y="8823158"/>
                  <a:pt x="6775934" y="8822405"/>
                  <a:pt x="6776846" y="8821991"/>
                </a:cubicBezTo>
                <a:lnTo>
                  <a:pt x="6778813" y="8820775"/>
                </a:lnTo>
                <a:lnTo>
                  <a:pt x="6779125" y="8814615"/>
                </a:lnTo>
                <a:lnTo>
                  <a:pt x="6774300" y="8812426"/>
                </a:lnTo>
                <a:cubicBezTo>
                  <a:pt x="6765836" y="8809105"/>
                  <a:pt x="6756755" y="8806673"/>
                  <a:pt x="6746032" y="8806609"/>
                </a:cubicBezTo>
                <a:cubicBezTo>
                  <a:pt x="6722971" y="8819157"/>
                  <a:pt x="6729660" y="8850911"/>
                  <a:pt x="6709941" y="8879337"/>
                </a:cubicBezTo>
                <a:lnTo>
                  <a:pt x="6706326" y="8878421"/>
                </a:lnTo>
                <a:lnTo>
                  <a:pt x="6708197" y="8880492"/>
                </a:lnTo>
                <a:cubicBezTo>
                  <a:pt x="6625531" y="8950431"/>
                  <a:pt x="6656869" y="9076950"/>
                  <a:pt x="6519100" y="9098066"/>
                </a:cubicBezTo>
                <a:cubicBezTo>
                  <a:pt x="6487744" y="9114724"/>
                  <a:pt x="6494391" y="9150235"/>
                  <a:pt x="6463037" y="9166887"/>
                </a:cubicBezTo>
                <a:cubicBezTo>
                  <a:pt x="6436436" y="9168003"/>
                  <a:pt x="6408883" y="9143594"/>
                  <a:pt x="6382279" y="9144709"/>
                </a:cubicBezTo>
                <a:cubicBezTo>
                  <a:pt x="6345223" y="9151377"/>
                  <a:pt x="6368021" y="9191328"/>
                  <a:pt x="6347117" y="9202430"/>
                </a:cubicBezTo>
                <a:lnTo>
                  <a:pt x="6322936" y="9188313"/>
                </a:lnTo>
                <a:lnTo>
                  <a:pt x="6322791" y="9188309"/>
                </a:lnTo>
                <a:lnTo>
                  <a:pt x="6318429" y="9186098"/>
                </a:lnTo>
                <a:lnTo>
                  <a:pt x="6301668" y="9204622"/>
                </a:lnTo>
                <a:lnTo>
                  <a:pt x="6303072" y="9205746"/>
                </a:lnTo>
                <a:cubicBezTo>
                  <a:pt x="6318044" y="9226700"/>
                  <a:pt x="6306373" y="9249182"/>
                  <a:pt x="6284862" y="9249888"/>
                </a:cubicBezTo>
                <a:cubicBezTo>
                  <a:pt x="6280083" y="9250045"/>
                  <a:pt x="6274816" y="9249127"/>
                  <a:pt x="6269250" y="9246877"/>
                </a:cubicBezTo>
                <a:lnTo>
                  <a:pt x="6265547" y="9244541"/>
                </a:lnTo>
                <a:lnTo>
                  <a:pt x="6261584" y="9248921"/>
                </a:lnTo>
                <a:lnTo>
                  <a:pt x="6159783" y="9352805"/>
                </a:lnTo>
                <a:lnTo>
                  <a:pt x="6182560" y="9381536"/>
                </a:lnTo>
                <a:cubicBezTo>
                  <a:pt x="6169102" y="9391607"/>
                  <a:pt x="6153913" y="9391269"/>
                  <a:pt x="6138218" y="9384498"/>
                </a:cubicBezTo>
                <a:lnTo>
                  <a:pt x="6132690" y="9380715"/>
                </a:lnTo>
                <a:lnTo>
                  <a:pt x="6127546" y="9386030"/>
                </a:lnTo>
                <a:lnTo>
                  <a:pt x="6135518" y="9387117"/>
                </a:lnTo>
                <a:cubicBezTo>
                  <a:pt x="6139808" y="9393724"/>
                  <a:pt x="6141952" y="9397031"/>
                  <a:pt x="6139835" y="9401072"/>
                </a:cubicBezTo>
                <a:cubicBezTo>
                  <a:pt x="6137719" y="9405114"/>
                  <a:pt x="6131343" y="9409894"/>
                  <a:pt x="6118585" y="9419456"/>
                </a:cubicBezTo>
                <a:cubicBezTo>
                  <a:pt x="6113687" y="9422531"/>
                  <a:pt x="6108075" y="9424506"/>
                  <a:pt x="6102358" y="9424995"/>
                </a:cubicBezTo>
                <a:lnTo>
                  <a:pt x="6091868" y="9422892"/>
                </a:lnTo>
                <a:lnTo>
                  <a:pt x="6081440" y="9433666"/>
                </a:lnTo>
                <a:lnTo>
                  <a:pt x="6071845" y="9460525"/>
                </a:lnTo>
                <a:lnTo>
                  <a:pt x="6075562" y="9458429"/>
                </a:lnTo>
                <a:cubicBezTo>
                  <a:pt x="6101344" y="9478477"/>
                  <a:pt x="6118115" y="9506308"/>
                  <a:pt x="6126766" y="9537403"/>
                </a:cubicBezTo>
                <a:cubicBezTo>
                  <a:pt x="6149473" y="9619027"/>
                  <a:pt x="6116198" y="9723104"/>
                  <a:pt x="6042994" y="9767705"/>
                </a:cubicBezTo>
                <a:lnTo>
                  <a:pt x="6014148" y="9780717"/>
                </a:lnTo>
                <a:lnTo>
                  <a:pt x="6000970" y="9797899"/>
                </a:lnTo>
                <a:cubicBezTo>
                  <a:pt x="5996331" y="9795502"/>
                  <a:pt x="5993521" y="9791908"/>
                  <a:pt x="5992148" y="9787850"/>
                </a:cubicBezTo>
                <a:lnTo>
                  <a:pt x="5992054" y="9781735"/>
                </a:lnTo>
                <a:lnTo>
                  <a:pt x="5982767" y="9779462"/>
                </a:lnTo>
                <a:cubicBezTo>
                  <a:pt x="5932736" y="9726753"/>
                  <a:pt x="5915584" y="9657858"/>
                  <a:pt x="5931113" y="9596457"/>
                </a:cubicBezTo>
                <a:lnTo>
                  <a:pt x="5938064" y="9584300"/>
                </a:lnTo>
                <a:lnTo>
                  <a:pt x="5929869" y="9572101"/>
                </a:lnTo>
                <a:lnTo>
                  <a:pt x="5889053" y="9608530"/>
                </a:lnTo>
                <a:lnTo>
                  <a:pt x="5889495" y="9621242"/>
                </a:lnTo>
                <a:cubicBezTo>
                  <a:pt x="5886920" y="9632584"/>
                  <a:pt x="5879177" y="9642059"/>
                  <a:pt x="5871212" y="9648549"/>
                </a:cubicBezTo>
                <a:cubicBezTo>
                  <a:pt x="5869568" y="9646058"/>
                  <a:pt x="5856875" y="9655344"/>
                  <a:pt x="5841036" y="9658188"/>
                </a:cubicBezTo>
                <a:lnTo>
                  <a:pt x="5834500" y="9658196"/>
                </a:lnTo>
                <a:lnTo>
                  <a:pt x="5826727" y="9665481"/>
                </a:lnTo>
                <a:lnTo>
                  <a:pt x="5885175" y="9689543"/>
                </a:lnTo>
                <a:cubicBezTo>
                  <a:pt x="5904813" y="9702742"/>
                  <a:pt x="5918819" y="9718697"/>
                  <a:pt x="5922403" y="9735296"/>
                </a:cubicBezTo>
                <a:cubicBezTo>
                  <a:pt x="5874933" y="9739059"/>
                  <a:pt x="5836641" y="9729429"/>
                  <a:pt x="5799794" y="9719510"/>
                </a:cubicBezTo>
                <a:lnTo>
                  <a:pt x="5773406" y="9715448"/>
                </a:lnTo>
                <a:lnTo>
                  <a:pt x="5711682" y="9773290"/>
                </a:lnTo>
                <a:lnTo>
                  <a:pt x="5687227" y="9787337"/>
                </a:lnTo>
                <a:lnTo>
                  <a:pt x="5705445" y="9808983"/>
                </a:lnTo>
                <a:cubicBezTo>
                  <a:pt x="5721404" y="9826682"/>
                  <a:pt x="5736062" y="9845202"/>
                  <a:pt x="5733921" y="9875472"/>
                </a:cubicBezTo>
                <a:cubicBezTo>
                  <a:pt x="5712130" y="9875926"/>
                  <a:pt x="5684856" y="9853159"/>
                  <a:pt x="5668574" y="9825656"/>
                </a:cubicBezTo>
                <a:lnTo>
                  <a:pt x="5660537" y="9801470"/>
                </a:lnTo>
                <a:lnTo>
                  <a:pt x="5644152" y="9809455"/>
                </a:lnTo>
                <a:cubicBezTo>
                  <a:pt x="5605561" y="9845617"/>
                  <a:pt x="5595913" y="9863700"/>
                  <a:pt x="5566974" y="9890822"/>
                </a:cubicBezTo>
                <a:cubicBezTo>
                  <a:pt x="5528381" y="9926984"/>
                  <a:pt x="5441557" y="9981232"/>
                  <a:pt x="5383670" y="10017394"/>
                </a:cubicBezTo>
                <a:cubicBezTo>
                  <a:pt x="5296843" y="10089721"/>
                  <a:pt x="5190722" y="10153008"/>
                  <a:pt x="5094249" y="10216293"/>
                </a:cubicBezTo>
                <a:lnTo>
                  <a:pt x="4987361" y="10286998"/>
                </a:lnTo>
                <a:lnTo>
                  <a:pt x="0" y="10286998"/>
                </a:lnTo>
                <a:close/>
              </a:path>
            </a:pathLst>
          </a:custGeom>
          <a:scene3d>
            <a:camera prst="orthographicFront">
              <a:rot lat="10800000" lon="6000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092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222;p68"/>
          <p:cNvGrpSpPr>
            <a:grpSpLocks/>
          </p:cNvGrpSpPr>
          <p:nvPr/>
        </p:nvGrpSpPr>
        <p:grpSpPr bwMode="auto">
          <a:xfrm>
            <a:off x="895745" y="1041401"/>
            <a:ext cx="3665932" cy="5303838"/>
            <a:chOff x="2772462" y="468450"/>
            <a:chExt cx="3051030" cy="4206676"/>
          </a:xfrm>
        </p:grpSpPr>
        <p:cxnSp>
          <p:nvCxnSpPr>
            <p:cNvPr id="9" name="Google Shape;2223;p68"/>
            <p:cNvCxnSpPr/>
            <p:nvPr/>
          </p:nvCxnSpPr>
          <p:spPr>
            <a:xfrm>
              <a:off x="4492538" y="4117939"/>
              <a:ext cx="449476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0" name="Google Shape;2224;p68"/>
            <p:cNvCxnSpPr/>
            <p:nvPr/>
          </p:nvCxnSpPr>
          <p:spPr>
            <a:xfrm>
              <a:off x="3642824" y="3087701"/>
              <a:ext cx="449475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1" name="Google Shape;2225;p68"/>
            <p:cNvCxnSpPr/>
            <p:nvPr/>
          </p:nvCxnSpPr>
          <p:spPr>
            <a:xfrm>
              <a:off x="4492538" y="2066986"/>
              <a:ext cx="449476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2" name="Google Shape;2226;p68"/>
            <p:cNvCxnSpPr/>
            <p:nvPr/>
          </p:nvCxnSpPr>
          <p:spPr>
            <a:xfrm>
              <a:off x="3142524" y="1281212"/>
              <a:ext cx="449476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13" name="Google Shape;2228;p68"/>
            <p:cNvSpPr/>
            <p:nvPr/>
          </p:nvSpPr>
          <p:spPr>
            <a:xfrm>
              <a:off x="2772462" y="468450"/>
              <a:ext cx="3051030" cy="4206676"/>
            </a:xfrm>
            <a:custGeom>
              <a:avLst/>
              <a:gdLst/>
              <a:ahLst/>
              <a:cxnLst/>
              <a:rect l="l" t="t" r="r" b="b"/>
              <a:pathLst>
                <a:path w="123536" h="170328" extrusionOk="0">
                  <a:moveTo>
                    <a:pt x="23585" y="1"/>
                  </a:moveTo>
                  <a:cubicBezTo>
                    <a:pt x="10527" y="1"/>
                    <a:pt x="1" y="10552"/>
                    <a:pt x="1" y="23610"/>
                  </a:cubicBezTo>
                  <a:cubicBezTo>
                    <a:pt x="1" y="36642"/>
                    <a:pt x="10527" y="47294"/>
                    <a:pt x="23585" y="47294"/>
                  </a:cubicBezTo>
                  <a:lnTo>
                    <a:pt x="99826" y="47294"/>
                  </a:lnTo>
                  <a:cubicBezTo>
                    <a:pt x="109425" y="47294"/>
                    <a:pt x="117269" y="55038"/>
                    <a:pt x="117269" y="64637"/>
                  </a:cubicBezTo>
                  <a:cubicBezTo>
                    <a:pt x="117269" y="74237"/>
                    <a:pt x="109425" y="81981"/>
                    <a:pt x="99926" y="81981"/>
                  </a:cubicBezTo>
                  <a:lnTo>
                    <a:pt x="23585" y="81981"/>
                  </a:lnTo>
                  <a:cubicBezTo>
                    <a:pt x="10527" y="81981"/>
                    <a:pt x="1" y="92633"/>
                    <a:pt x="1" y="105690"/>
                  </a:cubicBezTo>
                  <a:cubicBezTo>
                    <a:pt x="1" y="118723"/>
                    <a:pt x="10527" y="129274"/>
                    <a:pt x="23585" y="129274"/>
                  </a:cubicBezTo>
                  <a:lnTo>
                    <a:pt x="99826" y="129274"/>
                  </a:lnTo>
                  <a:cubicBezTo>
                    <a:pt x="109425" y="129274"/>
                    <a:pt x="117269" y="137119"/>
                    <a:pt x="117269" y="146718"/>
                  </a:cubicBezTo>
                  <a:cubicBezTo>
                    <a:pt x="117269" y="156317"/>
                    <a:pt x="109425" y="164062"/>
                    <a:pt x="99926" y="164062"/>
                  </a:cubicBezTo>
                  <a:cubicBezTo>
                    <a:pt x="98146" y="164062"/>
                    <a:pt x="96793" y="165515"/>
                    <a:pt x="96793" y="167194"/>
                  </a:cubicBezTo>
                  <a:cubicBezTo>
                    <a:pt x="96793" y="168974"/>
                    <a:pt x="98146" y="170327"/>
                    <a:pt x="99926" y="170327"/>
                  </a:cubicBezTo>
                  <a:cubicBezTo>
                    <a:pt x="112883" y="170327"/>
                    <a:pt x="123535" y="159776"/>
                    <a:pt x="123535" y="146718"/>
                  </a:cubicBezTo>
                  <a:cubicBezTo>
                    <a:pt x="123535" y="133660"/>
                    <a:pt x="112883" y="123009"/>
                    <a:pt x="99826" y="123009"/>
                  </a:cubicBezTo>
                  <a:lnTo>
                    <a:pt x="23585" y="123009"/>
                  </a:lnTo>
                  <a:cubicBezTo>
                    <a:pt x="13986" y="123009"/>
                    <a:pt x="6266" y="115289"/>
                    <a:pt x="6266" y="105690"/>
                  </a:cubicBezTo>
                  <a:cubicBezTo>
                    <a:pt x="6266" y="96066"/>
                    <a:pt x="13986" y="88247"/>
                    <a:pt x="23585" y="88247"/>
                  </a:cubicBezTo>
                  <a:lnTo>
                    <a:pt x="99926" y="88247"/>
                  </a:lnTo>
                  <a:cubicBezTo>
                    <a:pt x="112883" y="88247"/>
                    <a:pt x="123535" y="77695"/>
                    <a:pt x="123535" y="64637"/>
                  </a:cubicBezTo>
                  <a:cubicBezTo>
                    <a:pt x="123535" y="51580"/>
                    <a:pt x="112883" y="41028"/>
                    <a:pt x="99826" y="41028"/>
                  </a:cubicBezTo>
                  <a:lnTo>
                    <a:pt x="23585" y="41028"/>
                  </a:lnTo>
                  <a:cubicBezTo>
                    <a:pt x="13986" y="41028"/>
                    <a:pt x="6266" y="33209"/>
                    <a:pt x="6266" y="23610"/>
                  </a:cubicBezTo>
                  <a:cubicBezTo>
                    <a:pt x="6266" y="13986"/>
                    <a:pt x="13986" y="6266"/>
                    <a:pt x="23585" y="6266"/>
                  </a:cubicBezTo>
                  <a:lnTo>
                    <a:pt x="42181" y="6266"/>
                  </a:lnTo>
                  <a:cubicBezTo>
                    <a:pt x="43961" y="6266"/>
                    <a:pt x="45314" y="4813"/>
                    <a:pt x="45314" y="3133"/>
                  </a:cubicBezTo>
                  <a:cubicBezTo>
                    <a:pt x="45314" y="1354"/>
                    <a:pt x="43961" y="1"/>
                    <a:pt x="4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4" name="Google Shape;2229;p68"/>
            <p:cNvSpPr/>
            <p:nvPr/>
          </p:nvSpPr>
          <p:spPr>
            <a:xfrm>
              <a:off x="2886816" y="579570"/>
              <a:ext cx="913244" cy="9127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5" name="Google Shape;2230;p68"/>
            <p:cNvSpPr/>
            <p:nvPr/>
          </p:nvSpPr>
          <p:spPr>
            <a:xfrm>
              <a:off x="4786364" y="1609808"/>
              <a:ext cx="911656" cy="912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6" name="Google Shape;2231;p68"/>
            <p:cNvSpPr/>
            <p:nvPr/>
          </p:nvSpPr>
          <p:spPr>
            <a:xfrm>
              <a:off x="2886816" y="2628935"/>
              <a:ext cx="913244" cy="9111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7" name="Google Shape;2232;p68"/>
            <p:cNvSpPr/>
            <p:nvPr/>
          </p:nvSpPr>
          <p:spPr>
            <a:xfrm>
              <a:off x="4786364" y="3640125"/>
              <a:ext cx="911656" cy="9127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8" name="Google Shape;2233;p68"/>
            <p:cNvSpPr/>
            <p:nvPr/>
          </p:nvSpPr>
          <p:spPr>
            <a:xfrm>
              <a:off x="3004347" y="697039"/>
              <a:ext cx="678183" cy="6794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9" name="Google Shape;2234;p68"/>
            <p:cNvSpPr/>
            <p:nvPr/>
          </p:nvSpPr>
          <p:spPr>
            <a:xfrm>
              <a:off x="4902306" y="3756006"/>
              <a:ext cx="679772" cy="6794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20" name="Google Shape;2235;p68"/>
            <p:cNvSpPr/>
            <p:nvPr/>
          </p:nvSpPr>
          <p:spPr>
            <a:xfrm>
              <a:off x="4902306" y="1727277"/>
              <a:ext cx="679772" cy="6794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21" name="Google Shape;2236;p68"/>
            <p:cNvSpPr/>
            <p:nvPr/>
          </p:nvSpPr>
          <p:spPr>
            <a:xfrm>
              <a:off x="3004347" y="2744817"/>
              <a:ext cx="678183" cy="6794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2" name="Google Shape;2240;p68"/>
          <p:cNvSpPr txBox="1">
            <a:spLocks noChangeArrowheads="1"/>
          </p:cNvSpPr>
          <p:nvPr/>
        </p:nvSpPr>
        <p:spPr bwMode="auto">
          <a:xfrm>
            <a:off x="2084752" y="1560298"/>
            <a:ext cx="2295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800" dirty="0">
                <a:latin typeface="Gotham" pitchFamily="2" charset="0"/>
              </a:rPr>
              <a:t>Estudio </a:t>
            </a:r>
            <a:r>
              <a:rPr lang="es-ES" altLang="es-ES" sz="1800" dirty="0" err="1">
                <a:latin typeface="Gotham" pitchFamily="2" charset="0"/>
              </a:rPr>
              <a:t>cienciométrico</a:t>
            </a:r>
            <a:endParaRPr lang="es-ES" altLang="es-ES" sz="1800" dirty="0">
              <a:latin typeface="Gotham" pitchFamily="2" charset="0"/>
            </a:endParaRPr>
          </a:p>
        </p:txBody>
      </p:sp>
      <p:sp>
        <p:nvSpPr>
          <p:cNvPr id="23" name="Google Shape;2242;p68"/>
          <p:cNvSpPr txBox="1">
            <a:spLocks noChangeArrowheads="1"/>
          </p:cNvSpPr>
          <p:nvPr/>
        </p:nvSpPr>
        <p:spPr bwMode="auto">
          <a:xfrm>
            <a:off x="155266" y="2775234"/>
            <a:ext cx="2737564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800" dirty="0">
                <a:latin typeface="Gotham" pitchFamily="2" charset="0"/>
              </a:rPr>
              <a:t>Naturaleza descriptiva y transversal</a:t>
            </a:r>
          </a:p>
        </p:txBody>
      </p:sp>
      <p:sp>
        <p:nvSpPr>
          <p:cNvPr id="24" name="Google Shape;2244;p68"/>
          <p:cNvSpPr txBox="1">
            <a:spLocks noChangeArrowheads="1"/>
          </p:cNvSpPr>
          <p:nvPr/>
        </p:nvSpPr>
        <p:spPr bwMode="auto">
          <a:xfrm>
            <a:off x="2420666" y="4106778"/>
            <a:ext cx="2163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800" dirty="0">
                <a:latin typeface="Gotham" pitchFamily="2" charset="0"/>
              </a:rPr>
              <a:t>Observador en Línea </a:t>
            </a:r>
          </a:p>
        </p:txBody>
      </p:sp>
      <p:sp>
        <p:nvSpPr>
          <p:cNvPr id="25" name="Google Shape;2246;p68"/>
          <p:cNvSpPr txBox="1">
            <a:spLocks noChangeArrowheads="1"/>
          </p:cNvSpPr>
          <p:nvPr/>
        </p:nvSpPr>
        <p:spPr bwMode="auto">
          <a:xfrm>
            <a:off x="248251" y="5397712"/>
            <a:ext cx="25749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MX" altLang="es-ES" sz="1800" dirty="0">
                <a:latin typeface="Gotham" pitchFamily="2" charset="0"/>
              </a:rPr>
              <a:t>1 de enero de 2024 hasta el </a:t>
            </a:r>
            <a:r>
              <a:rPr lang="es-MX" altLang="es-ES" sz="1800" dirty="0" smtClean="0">
                <a:latin typeface="Gotham" pitchFamily="2" charset="0"/>
              </a:rPr>
              <a:t>31 </a:t>
            </a:r>
            <a:r>
              <a:rPr lang="es-MX" altLang="es-ES" sz="1800" dirty="0">
                <a:latin typeface="Gotham" pitchFamily="2" charset="0"/>
              </a:rPr>
              <a:t>de </a:t>
            </a:r>
            <a:r>
              <a:rPr lang="es-MX" altLang="es-ES" sz="1800" dirty="0" smtClean="0">
                <a:latin typeface="Gotham" pitchFamily="2" charset="0"/>
              </a:rPr>
              <a:t>diciembre de 2024</a:t>
            </a:r>
            <a:endParaRPr lang="es-MX" altLang="es-ES" sz="1800" dirty="0">
              <a:latin typeface="Gotham" pitchFamily="2" charset="0"/>
            </a:endParaRPr>
          </a:p>
        </p:txBody>
      </p:sp>
      <p:sp>
        <p:nvSpPr>
          <p:cNvPr id="26" name="Rectángulo 1"/>
          <p:cNvSpPr>
            <a:spLocks noChangeArrowheads="1"/>
          </p:cNvSpPr>
          <p:nvPr/>
        </p:nvSpPr>
        <p:spPr bwMode="auto">
          <a:xfrm>
            <a:off x="5629315" y="2475518"/>
            <a:ext cx="27762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dirty="0" smtClean="0">
                <a:solidFill>
                  <a:srgbClr val="222222"/>
                </a:solidFill>
                <a:latin typeface="Gotham" pitchFamily="2" charset="0"/>
              </a:rPr>
              <a:t>30.998 </a:t>
            </a:r>
            <a:r>
              <a:rPr lang="es-ES" altLang="es-ES" sz="2400" dirty="0">
                <a:solidFill>
                  <a:srgbClr val="222222"/>
                </a:solidFill>
                <a:latin typeface="Gotham" pitchFamily="2" charset="0"/>
              </a:rPr>
              <a:t>investigadores e investigadoras </a:t>
            </a:r>
          </a:p>
          <a:p>
            <a:pPr algn="ctr"/>
            <a:r>
              <a:rPr lang="es-ES" altLang="es-ES" sz="2400" dirty="0">
                <a:solidFill>
                  <a:srgbClr val="222222"/>
                </a:solidFill>
                <a:latin typeface="Gotham" pitchFamily="2" charset="0"/>
              </a:rPr>
              <a:t>registrados en dicha plataforma</a:t>
            </a:r>
            <a:endParaRPr lang="es-ES" altLang="es-ES" sz="2400" dirty="0">
              <a:latin typeface="Gotham" pitchFamily="2" charset="0"/>
            </a:endParaRPr>
          </a:p>
        </p:txBody>
      </p:sp>
      <p:sp>
        <p:nvSpPr>
          <p:cNvPr id="27" name="Google Shape;61;p7">
            <a:extLst>
              <a:ext uri="{FF2B5EF4-FFF2-40B4-BE49-F238E27FC236}"/>
            </a:extLst>
          </p:cNvPr>
          <p:cNvSpPr/>
          <p:nvPr/>
        </p:nvSpPr>
        <p:spPr bwMode="auto">
          <a:xfrm>
            <a:off x="4833614" y="1684535"/>
            <a:ext cx="4185281" cy="3466697"/>
          </a:xfrm>
          <a:custGeom>
            <a:avLst/>
            <a:gdLst/>
            <a:ahLst/>
            <a:cxnLst/>
            <a:rect l="l" t="t" r="r" b="b"/>
            <a:pathLst>
              <a:path w="21480" h="21553" extrusionOk="0">
                <a:moveTo>
                  <a:pt x="8201" y="21551"/>
                </a:moveTo>
                <a:cubicBezTo>
                  <a:pt x="7500" y="21568"/>
                  <a:pt x="6771" y="21491"/>
                  <a:pt x="6042" y="21355"/>
                </a:cubicBezTo>
                <a:cubicBezTo>
                  <a:pt x="5001" y="21167"/>
                  <a:pt x="4002" y="20817"/>
                  <a:pt x="3065" y="20220"/>
                </a:cubicBezTo>
                <a:cubicBezTo>
                  <a:pt x="2398" y="19801"/>
                  <a:pt x="1794" y="19281"/>
                  <a:pt x="1288" y="18590"/>
                </a:cubicBezTo>
                <a:cubicBezTo>
                  <a:pt x="767" y="17881"/>
                  <a:pt x="427" y="17070"/>
                  <a:pt x="233" y="16157"/>
                </a:cubicBezTo>
                <a:cubicBezTo>
                  <a:pt x="45" y="15278"/>
                  <a:pt x="-31" y="14382"/>
                  <a:pt x="11" y="13469"/>
                </a:cubicBezTo>
                <a:cubicBezTo>
                  <a:pt x="80" y="11643"/>
                  <a:pt x="538" y="9962"/>
                  <a:pt x="1302" y="8400"/>
                </a:cubicBezTo>
                <a:cubicBezTo>
                  <a:pt x="1732" y="7512"/>
                  <a:pt x="2266" y="6719"/>
                  <a:pt x="2863" y="5985"/>
                </a:cubicBezTo>
                <a:cubicBezTo>
                  <a:pt x="3398" y="5319"/>
                  <a:pt x="3953" y="4679"/>
                  <a:pt x="4564" y="4124"/>
                </a:cubicBezTo>
                <a:cubicBezTo>
                  <a:pt x="5216" y="3535"/>
                  <a:pt x="5883" y="2963"/>
                  <a:pt x="6598" y="2486"/>
                </a:cubicBezTo>
                <a:cubicBezTo>
                  <a:pt x="7389" y="1956"/>
                  <a:pt x="8194" y="1487"/>
                  <a:pt x="9041" y="1120"/>
                </a:cubicBezTo>
                <a:cubicBezTo>
                  <a:pt x="9901" y="753"/>
                  <a:pt x="10783" y="463"/>
                  <a:pt x="11685" y="284"/>
                </a:cubicBezTo>
                <a:cubicBezTo>
                  <a:pt x="12407" y="139"/>
                  <a:pt x="13129" y="45"/>
                  <a:pt x="13858" y="11"/>
                </a:cubicBezTo>
                <a:cubicBezTo>
                  <a:pt x="14670" y="-32"/>
                  <a:pt x="15468" y="53"/>
                  <a:pt x="16238" y="378"/>
                </a:cubicBezTo>
                <a:cubicBezTo>
                  <a:pt x="16579" y="523"/>
                  <a:pt x="16912" y="693"/>
                  <a:pt x="17203" y="958"/>
                </a:cubicBezTo>
                <a:cubicBezTo>
                  <a:pt x="17314" y="1060"/>
                  <a:pt x="17411" y="1171"/>
                  <a:pt x="17502" y="1291"/>
                </a:cubicBezTo>
                <a:cubicBezTo>
                  <a:pt x="17592" y="1419"/>
                  <a:pt x="17627" y="1572"/>
                  <a:pt x="17599" y="1743"/>
                </a:cubicBezTo>
                <a:cubicBezTo>
                  <a:pt x="17585" y="1820"/>
                  <a:pt x="17543" y="1863"/>
                  <a:pt x="17488" y="1871"/>
                </a:cubicBezTo>
                <a:cubicBezTo>
                  <a:pt x="17425" y="1880"/>
                  <a:pt x="17377" y="1846"/>
                  <a:pt x="17349" y="1777"/>
                </a:cubicBezTo>
                <a:cubicBezTo>
                  <a:pt x="17210" y="1436"/>
                  <a:pt x="16967" y="1231"/>
                  <a:pt x="16697" y="1077"/>
                </a:cubicBezTo>
                <a:cubicBezTo>
                  <a:pt x="16190" y="804"/>
                  <a:pt x="15669" y="608"/>
                  <a:pt x="15114" y="523"/>
                </a:cubicBezTo>
                <a:cubicBezTo>
                  <a:pt x="14677" y="454"/>
                  <a:pt x="14232" y="446"/>
                  <a:pt x="13788" y="472"/>
                </a:cubicBezTo>
                <a:cubicBezTo>
                  <a:pt x="13469" y="489"/>
                  <a:pt x="13150" y="514"/>
                  <a:pt x="12830" y="557"/>
                </a:cubicBezTo>
                <a:cubicBezTo>
                  <a:pt x="12338" y="617"/>
                  <a:pt x="11845" y="702"/>
                  <a:pt x="11359" y="821"/>
                </a:cubicBezTo>
                <a:cubicBezTo>
                  <a:pt x="10047" y="1146"/>
                  <a:pt x="8791" y="1675"/>
                  <a:pt x="7590" y="2392"/>
                </a:cubicBezTo>
                <a:cubicBezTo>
                  <a:pt x="6459" y="3066"/>
                  <a:pt x="5404" y="3894"/>
                  <a:pt x="4432" y="4858"/>
                </a:cubicBezTo>
                <a:cubicBezTo>
                  <a:pt x="3557" y="5737"/>
                  <a:pt x="2752" y="6710"/>
                  <a:pt x="2086" y="7837"/>
                </a:cubicBezTo>
                <a:cubicBezTo>
                  <a:pt x="1392" y="9006"/>
                  <a:pt x="913" y="10294"/>
                  <a:pt x="635" y="11702"/>
                </a:cubicBezTo>
                <a:cubicBezTo>
                  <a:pt x="469" y="12547"/>
                  <a:pt x="392" y="13409"/>
                  <a:pt x="427" y="14271"/>
                </a:cubicBezTo>
                <a:cubicBezTo>
                  <a:pt x="455" y="15133"/>
                  <a:pt x="580" y="15970"/>
                  <a:pt x="857" y="16772"/>
                </a:cubicBezTo>
                <a:cubicBezTo>
                  <a:pt x="1191" y="17745"/>
                  <a:pt x="1739" y="18504"/>
                  <a:pt x="2440" y="19110"/>
                </a:cubicBezTo>
                <a:cubicBezTo>
                  <a:pt x="3183" y="19750"/>
                  <a:pt x="4002" y="20177"/>
                  <a:pt x="4876" y="20467"/>
                </a:cubicBezTo>
                <a:cubicBezTo>
                  <a:pt x="5473" y="20663"/>
                  <a:pt x="6077" y="20774"/>
                  <a:pt x="6688" y="20860"/>
                </a:cubicBezTo>
                <a:cubicBezTo>
                  <a:pt x="7243" y="20936"/>
                  <a:pt x="7805" y="20954"/>
                  <a:pt x="8361" y="20954"/>
                </a:cubicBezTo>
                <a:cubicBezTo>
                  <a:pt x="9013" y="20945"/>
                  <a:pt x="9658" y="20885"/>
                  <a:pt x="10304" y="20766"/>
                </a:cubicBezTo>
                <a:cubicBezTo>
                  <a:pt x="11442" y="20561"/>
                  <a:pt x="12553" y="20237"/>
                  <a:pt x="13629" y="19742"/>
                </a:cubicBezTo>
                <a:cubicBezTo>
                  <a:pt x="14614" y="19289"/>
                  <a:pt x="15572" y="18760"/>
                  <a:pt x="16447" y="18035"/>
                </a:cubicBezTo>
                <a:cubicBezTo>
                  <a:pt x="17467" y="17190"/>
                  <a:pt x="18376" y="16183"/>
                  <a:pt x="19098" y="14963"/>
                </a:cubicBezTo>
                <a:cubicBezTo>
                  <a:pt x="19674" y="13998"/>
                  <a:pt x="20195" y="12991"/>
                  <a:pt x="20514" y="11848"/>
                </a:cubicBezTo>
                <a:cubicBezTo>
                  <a:pt x="20639" y="11387"/>
                  <a:pt x="20722" y="10917"/>
                  <a:pt x="20771" y="10439"/>
                </a:cubicBezTo>
                <a:cubicBezTo>
                  <a:pt x="20854" y="9535"/>
                  <a:pt x="20729" y="8673"/>
                  <a:pt x="20479" y="7819"/>
                </a:cubicBezTo>
                <a:cubicBezTo>
                  <a:pt x="20327" y="7307"/>
                  <a:pt x="20084" y="6864"/>
                  <a:pt x="19806" y="6437"/>
                </a:cubicBezTo>
                <a:cubicBezTo>
                  <a:pt x="19744" y="6343"/>
                  <a:pt x="19688" y="6232"/>
                  <a:pt x="19626" y="6138"/>
                </a:cubicBezTo>
                <a:cubicBezTo>
                  <a:pt x="19591" y="6078"/>
                  <a:pt x="19570" y="6010"/>
                  <a:pt x="19619" y="5959"/>
                </a:cubicBezTo>
                <a:cubicBezTo>
                  <a:pt x="19674" y="5899"/>
                  <a:pt x="19723" y="5933"/>
                  <a:pt x="19764" y="5985"/>
                </a:cubicBezTo>
                <a:cubicBezTo>
                  <a:pt x="20021" y="6309"/>
                  <a:pt x="20285" y="6616"/>
                  <a:pt x="20493" y="6992"/>
                </a:cubicBezTo>
                <a:cubicBezTo>
                  <a:pt x="20507" y="7017"/>
                  <a:pt x="20528" y="7043"/>
                  <a:pt x="20542" y="7068"/>
                </a:cubicBezTo>
                <a:cubicBezTo>
                  <a:pt x="21048" y="7674"/>
                  <a:pt x="21319" y="8425"/>
                  <a:pt x="21430" y="9270"/>
                </a:cubicBezTo>
                <a:cubicBezTo>
                  <a:pt x="21569" y="10303"/>
                  <a:pt x="21402" y="11293"/>
                  <a:pt x="21104" y="12257"/>
                </a:cubicBezTo>
                <a:cubicBezTo>
                  <a:pt x="20896" y="12923"/>
                  <a:pt x="20604" y="13529"/>
                  <a:pt x="20299" y="14135"/>
                </a:cubicBezTo>
                <a:cubicBezTo>
                  <a:pt x="19653" y="15415"/>
                  <a:pt x="18869" y="16533"/>
                  <a:pt x="17939" y="17506"/>
                </a:cubicBezTo>
                <a:cubicBezTo>
                  <a:pt x="17168" y="18316"/>
                  <a:pt x="16315" y="18982"/>
                  <a:pt x="15406" y="19511"/>
                </a:cubicBezTo>
                <a:cubicBezTo>
                  <a:pt x="14413" y="20092"/>
                  <a:pt x="13386" y="20561"/>
                  <a:pt x="12310" y="20894"/>
                </a:cubicBezTo>
                <a:cubicBezTo>
                  <a:pt x="11685" y="21082"/>
                  <a:pt x="11061" y="21235"/>
                  <a:pt x="10422" y="21346"/>
                </a:cubicBezTo>
                <a:cubicBezTo>
                  <a:pt x="9929" y="21440"/>
                  <a:pt x="9429" y="21491"/>
                  <a:pt x="8930" y="21517"/>
                </a:cubicBezTo>
                <a:cubicBezTo>
                  <a:pt x="8714" y="21542"/>
                  <a:pt x="8479" y="21559"/>
                  <a:pt x="8201" y="215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28575" tIns="28575" rIns="28575" bIns="28575" anchor="ctr"/>
          <a:lstStyle/>
          <a:p>
            <a:pPr>
              <a:defRPr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Universo de Estudio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42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43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9074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rrowheads="1"/>
          </p:cNvSpPr>
          <p:nvPr/>
        </p:nvSpPr>
        <p:spPr bwMode="auto">
          <a:xfrm>
            <a:off x="5814036" y="842516"/>
            <a:ext cx="32030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VE" altLang="en-US" sz="1600" b="1" dirty="0" smtClean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Ingreso de Investigadores en registros del </a:t>
            </a:r>
            <a:r>
              <a:rPr lang="es-VE" altLang="en-US" sz="1600" b="1" dirty="0" err="1" smtClean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Oncti</a:t>
            </a:r>
            <a:r>
              <a:rPr lang="es-VE" altLang="en-US" sz="1600" b="1" dirty="0" smtClean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año 2024</a:t>
            </a:r>
            <a:endParaRPr lang="es-VE" altLang="en-US" sz="1600" dirty="0">
              <a:solidFill>
                <a:srgbClr val="000000"/>
              </a:solidFill>
              <a:latin typeface="Myriad Pro Cond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8" y="650424"/>
            <a:ext cx="5249862" cy="328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" name="Google Shape;61;p7">
            <a:extLst>
              <a:ext uri="{FF2B5EF4-FFF2-40B4-BE49-F238E27FC236}"/>
            </a:extLst>
          </p:cNvPr>
          <p:cNvSpPr/>
          <p:nvPr/>
        </p:nvSpPr>
        <p:spPr bwMode="auto">
          <a:xfrm>
            <a:off x="4248180" y="3496856"/>
            <a:ext cx="1565856" cy="506412"/>
          </a:xfrm>
          <a:custGeom>
            <a:avLst/>
            <a:gdLst/>
            <a:ahLst/>
            <a:cxnLst/>
            <a:rect l="l" t="t" r="r" b="b"/>
            <a:pathLst>
              <a:path w="21480" h="21553" extrusionOk="0">
                <a:moveTo>
                  <a:pt x="8201" y="21551"/>
                </a:moveTo>
                <a:cubicBezTo>
                  <a:pt x="7500" y="21568"/>
                  <a:pt x="6771" y="21491"/>
                  <a:pt x="6042" y="21355"/>
                </a:cubicBezTo>
                <a:cubicBezTo>
                  <a:pt x="5001" y="21167"/>
                  <a:pt x="4002" y="20817"/>
                  <a:pt x="3065" y="20220"/>
                </a:cubicBezTo>
                <a:cubicBezTo>
                  <a:pt x="2398" y="19801"/>
                  <a:pt x="1794" y="19281"/>
                  <a:pt x="1288" y="18590"/>
                </a:cubicBezTo>
                <a:cubicBezTo>
                  <a:pt x="767" y="17881"/>
                  <a:pt x="427" y="17070"/>
                  <a:pt x="233" y="16157"/>
                </a:cubicBezTo>
                <a:cubicBezTo>
                  <a:pt x="45" y="15278"/>
                  <a:pt x="-31" y="14382"/>
                  <a:pt x="11" y="13469"/>
                </a:cubicBezTo>
                <a:cubicBezTo>
                  <a:pt x="80" y="11643"/>
                  <a:pt x="538" y="9962"/>
                  <a:pt x="1302" y="8400"/>
                </a:cubicBezTo>
                <a:cubicBezTo>
                  <a:pt x="1732" y="7512"/>
                  <a:pt x="2266" y="6719"/>
                  <a:pt x="2863" y="5985"/>
                </a:cubicBezTo>
                <a:cubicBezTo>
                  <a:pt x="3398" y="5319"/>
                  <a:pt x="3953" y="4679"/>
                  <a:pt x="4564" y="4124"/>
                </a:cubicBezTo>
                <a:cubicBezTo>
                  <a:pt x="5216" y="3535"/>
                  <a:pt x="5883" y="2963"/>
                  <a:pt x="6598" y="2486"/>
                </a:cubicBezTo>
                <a:cubicBezTo>
                  <a:pt x="7389" y="1956"/>
                  <a:pt x="8194" y="1487"/>
                  <a:pt x="9041" y="1120"/>
                </a:cubicBezTo>
                <a:cubicBezTo>
                  <a:pt x="9901" y="753"/>
                  <a:pt x="10783" y="463"/>
                  <a:pt x="11685" y="284"/>
                </a:cubicBezTo>
                <a:cubicBezTo>
                  <a:pt x="12407" y="139"/>
                  <a:pt x="13129" y="45"/>
                  <a:pt x="13858" y="11"/>
                </a:cubicBezTo>
                <a:cubicBezTo>
                  <a:pt x="14670" y="-32"/>
                  <a:pt x="15468" y="53"/>
                  <a:pt x="16238" y="378"/>
                </a:cubicBezTo>
                <a:cubicBezTo>
                  <a:pt x="16579" y="523"/>
                  <a:pt x="16912" y="693"/>
                  <a:pt x="17203" y="958"/>
                </a:cubicBezTo>
                <a:cubicBezTo>
                  <a:pt x="17314" y="1060"/>
                  <a:pt x="17411" y="1171"/>
                  <a:pt x="17502" y="1291"/>
                </a:cubicBezTo>
                <a:cubicBezTo>
                  <a:pt x="17592" y="1419"/>
                  <a:pt x="17627" y="1572"/>
                  <a:pt x="17599" y="1743"/>
                </a:cubicBezTo>
                <a:cubicBezTo>
                  <a:pt x="17585" y="1820"/>
                  <a:pt x="17543" y="1863"/>
                  <a:pt x="17488" y="1871"/>
                </a:cubicBezTo>
                <a:cubicBezTo>
                  <a:pt x="17425" y="1880"/>
                  <a:pt x="17377" y="1846"/>
                  <a:pt x="17349" y="1777"/>
                </a:cubicBezTo>
                <a:cubicBezTo>
                  <a:pt x="17210" y="1436"/>
                  <a:pt x="16967" y="1231"/>
                  <a:pt x="16697" y="1077"/>
                </a:cubicBezTo>
                <a:cubicBezTo>
                  <a:pt x="16190" y="804"/>
                  <a:pt x="15669" y="608"/>
                  <a:pt x="15114" y="523"/>
                </a:cubicBezTo>
                <a:cubicBezTo>
                  <a:pt x="14677" y="454"/>
                  <a:pt x="14232" y="446"/>
                  <a:pt x="13788" y="472"/>
                </a:cubicBezTo>
                <a:cubicBezTo>
                  <a:pt x="13469" y="489"/>
                  <a:pt x="13150" y="514"/>
                  <a:pt x="12830" y="557"/>
                </a:cubicBezTo>
                <a:cubicBezTo>
                  <a:pt x="12338" y="617"/>
                  <a:pt x="11845" y="702"/>
                  <a:pt x="11359" y="821"/>
                </a:cubicBezTo>
                <a:cubicBezTo>
                  <a:pt x="10047" y="1146"/>
                  <a:pt x="8791" y="1675"/>
                  <a:pt x="7590" y="2392"/>
                </a:cubicBezTo>
                <a:cubicBezTo>
                  <a:pt x="6459" y="3066"/>
                  <a:pt x="5404" y="3894"/>
                  <a:pt x="4432" y="4858"/>
                </a:cubicBezTo>
                <a:cubicBezTo>
                  <a:pt x="3557" y="5737"/>
                  <a:pt x="2752" y="6710"/>
                  <a:pt x="2086" y="7837"/>
                </a:cubicBezTo>
                <a:cubicBezTo>
                  <a:pt x="1392" y="9006"/>
                  <a:pt x="913" y="10294"/>
                  <a:pt x="635" y="11702"/>
                </a:cubicBezTo>
                <a:cubicBezTo>
                  <a:pt x="469" y="12547"/>
                  <a:pt x="392" y="13409"/>
                  <a:pt x="427" y="14271"/>
                </a:cubicBezTo>
                <a:cubicBezTo>
                  <a:pt x="455" y="15133"/>
                  <a:pt x="580" y="15970"/>
                  <a:pt x="857" y="16772"/>
                </a:cubicBezTo>
                <a:cubicBezTo>
                  <a:pt x="1191" y="17745"/>
                  <a:pt x="1739" y="18504"/>
                  <a:pt x="2440" y="19110"/>
                </a:cubicBezTo>
                <a:cubicBezTo>
                  <a:pt x="3183" y="19750"/>
                  <a:pt x="4002" y="20177"/>
                  <a:pt x="4876" y="20467"/>
                </a:cubicBezTo>
                <a:cubicBezTo>
                  <a:pt x="5473" y="20663"/>
                  <a:pt x="6077" y="20774"/>
                  <a:pt x="6688" y="20860"/>
                </a:cubicBezTo>
                <a:cubicBezTo>
                  <a:pt x="7243" y="20936"/>
                  <a:pt x="7805" y="20954"/>
                  <a:pt x="8361" y="20954"/>
                </a:cubicBezTo>
                <a:cubicBezTo>
                  <a:pt x="9013" y="20945"/>
                  <a:pt x="9658" y="20885"/>
                  <a:pt x="10304" y="20766"/>
                </a:cubicBezTo>
                <a:cubicBezTo>
                  <a:pt x="11442" y="20561"/>
                  <a:pt x="12553" y="20237"/>
                  <a:pt x="13629" y="19742"/>
                </a:cubicBezTo>
                <a:cubicBezTo>
                  <a:pt x="14614" y="19289"/>
                  <a:pt x="15572" y="18760"/>
                  <a:pt x="16447" y="18035"/>
                </a:cubicBezTo>
                <a:cubicBezTo>
                  <a:pt x="17467" y="17190"/>
                  <a:pt x="18376" y="16183"/>
                  <a:pt x="19098" y="14963"/>
                </a:cubicBezTo>
                <a:cubicBezTo>
                  <a:pt x="19674" y="13998"/>
                  <a:pt x="20195" y="12991"/>
                  <a:pt x="20514" y="11848"/>
                </a:cubicBezTo>
                <a:cubicBezTo>
                  <a:pt x="20639" y="11387"/>
                  <a:pt x="20722" y="10917"/>
                  <a:pt x="20771" y="10439"/>
                </a:cubicBezTo>
                <a:cubicBezTo>
                  <a:pt x="20854" y="9535"/>
                  <a:pt x="20729" y="8673"/>
                  <a:pt x="20479" y="7819"/>
                </a:cubicBezTo>
                <a:cubicBezTo>
                  <a:pt x="20327" y="7307"/>
                  <a:pt x="20084" y="6864"/>
                  <a:pt x="19806" y="6437"/>
                </a:cubicBezTo>
                <a:cubicBezTo>
                  <a:pt x="19744" y="6343"/>
                  <a:pt x="19688" y="6232"/>
                  <a:pt x="19626" y="6138"/>
                </a:cubicBezTo>
                <a:cubicBezTo>
                  <a:pt x="19591" y="6078"/>
                  <a:pt x="19570" y="6010"/>
                  <a:pt x="19619" y="5959"/>
                </a:cubicBezTo>
                <a:cubicBezTo>
                  <a:pt x="19674" y="5899"/>
                  <a:pt x="19723" y="5933"/>
                  <a:pt x="19764" y="5985"/>
                </a:cubicBezTo>
                <a:cubicBezTo>
                  <a:pt x="20021" y="6309"/>
                  <a:pt x="20285" y="6616"/>
                  <a:pt x="20493" y="6992"/>
                </a:cubicBezTo>
                <a:cubicBezTo>
                  <a:pt x="20507" y="7017"/>
                  <a:pt x="20528" y="7043"/>
                  <a:pt x="20542" y="7068"/>
                </a:cubicBezTo>
                <a:cubicBezTo>
                  <a:pt x="21048" y="7674"/>
                  <a:pt x="21319" y="8425"/>
                  <a:pt x="21430" y="9270"/>
                </a:cubicBezTo>
                <a:cubicBezTo>
                  <a:pt x="21569" y="10303"/>
                  <a:pt x="21402" y="11293"/>
                  <a:pt x="21104" y="12257"/>
                </a:cubicBezTo>
                <a:cubicBezTo>
                  <a:pt x="20896" y="12923"/>
                  <a:pt x="20604" y="13529"/>
                  <a:pt x="20299" y="14135"/>
                </a:cubicBezTo>
                <a:cubicBezTo>
                  <a:pt x="19653" y="15415"/>
                  <a:pt x="18869" y="16533"/>
                  <a:pt x="17939" y="17506"/>
                </a:cubicBezTo>
                <a:cubicBezTo>
                  <a:pt x="17168" y="18316"/>
                  <a:pt x="16315" y="18982"/>
                  <a:pt x="15406" y="19511"/>
                </a:cubicBezTo>
                <a:cubicBezTo>
                  <a:pt x="14413" y="20092"/>
                  <a:pt x="13386" y="20561"/>
                  <a:pt x="12310" y="20894"/>
                </a:cubicBezTo>
                <a:cubicBezTo>
                  <a:pt x="11685" y="21082"/>
                  <a:pt x="11061" y="21235"/>
                  <a:pt x="10422" y="21346"/>
                </a:cubicBezTo>
                <a:cubicBezTo>
                  <a:pt x="9929" y="21440"/>
                  <a:pt x="9429" y="21491"/>
                  <a:pt x="8930" y="21517"/>
                </a:cubicBezTo>
                <a:cubicBezTo>
                  <a:pt x="8714" y="21542"/>
                  <a:pt x="8479" y="21559"/>
                  <a:pt x="8201" y="215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lIns="28575" tIns="28575" rIns="28575" bIns="28575" anchor="ctr"/>
          <a:lstStyle/>
          <a:p>
            <a:pPr>
              <a:defRPr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388951" y="4620491"/>
            <a:ext cx="4542410" cy="1370072"/>
          </a:xfrm>
          <a:prstGeom prst="rect">
            <a:avLst/>
          </a:prstGeom>
          <a:solidFill>
            <a:srgbClr val="E7F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15" name="Rectangle 75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1023397" y="4507724"/>
            <a:ext cx="3184709" cy="262336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" name="Rectángulo 15"/>
          <p:cNvSpPr/>
          <p:nvPr/>
        </p:nvSpPr>
        <p:spPr>
          <a:xfrm>
            <a:off x="582585" y="4978826"/>
            <a:ext cx="4155141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63 % </a:t>
            </a: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los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investigadores efectuaron </a:t>
            </a: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su registro en el ultimo trimestre del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año</a:t>
            </a:r>
            <a:endParaRPr lang="es-VE" altLang="en-US" dirty="0">
              <a:solidFill>
                <a:srgbClr val="000000"/>
              </a:solidFill>
              <a:latin typeface="Myriad Pro Light" panose="020B060303040309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7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5625875" y="3936305"/>
            <a:ext cx="3205792" cy="16786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13" name="Rectángulo 61"/>
          <p:cNvSpPr>
            <a:spLocks noChangeArrowheads="1"/>
          </p:cNvSpPr>
          <p:nvPr/>
        </p:nvSpPr>
        <p:spPr bwMode="auto">
          <a:xfrm>
            <a:off x="5814036" y="4253873"/>
            <a:ext cx="2926390" cy="11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</a:pPr>
            <a:r>
              <a:rPr lang="es-MX" altLang="es-E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</a:t>
            </a:r>
            <a:r>
              <a:rPr lang="es-MX" altLang="es-E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unio </a:t>
            </a:r>
            <a:r>
              <a:rPr lang="es-MX" altLang="es-E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2024, Inicio  de la Gran Misión Ciencia, Tecnología e Innovación «Dr. Humberto Fernández-Morán»,</a:t>
            </a:r>
          </a:p>
        </p:txBody>
      </p:sp>
      <p:sp>
        <p:nvSpPr>
          <p:cNvPr id="21" name="Rectangle 91">
            <a:extLst>
              <a:ext uri="{FF2B5EF4-FFF2-40B4-BE49-F238E27FC236}"/>
            </a:extLst>
          </p:cNvPr>
          <p:cNvSpPr/>
          <p:nvPr/>
        </p:nvSpPr>
        <p:spPr bwMode="auto">
          <a:xfrm rot="16200000">
            <a:off x="8386952" y="3557868"/>
            <a:ext cx="464299" cy="342276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6197013" y="1657285"/>
            <a:ext cx="2548599" cy="2118926"/>
            <a:chOff x="2391" y="1807"/>
            <a:chExt cx="2254" cy="2216"/>
          </a:xfrm>
        </p:grpSpPr>
        <p:pic>
          <p:nvPicPr>
            <p:cNvPr id="25" name="Picture 9" descr="Blu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807"/>
              <a:ext cx="2254" cy="2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889" y="2679"/>
              <a:ext cx="1251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8" rIns="91436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s-ES" sz="4000" b="1" dirty="0" smtClean="0">
                  <a:solidFill>
                    <a:srgbClr val="0027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63%</a:t>
              </a:r>
              <a:endParaRPr lang="en-US" altLang="es-ES" sz="4000" b="1" dirty="0">
                <a:solidFill>
                  <a:srgbClr val="0027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6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" name="Rectángulo 8"/>
          <p:cNvSpPr>
            <a:spLocks noChangeArrowheads="1"/>
          </p:cNvSpPr>
          <p:nvPr/>
        </p:nvSpPr>
        <p:spPr bwMode="auto">
          <a:xfrm>
            <a:off x="4339243" y="1688851"/>
            <a:ext cx="4804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Distribución </a:t>
            </a:r>
            <a:r>
              <a:rPr lang="es-VE" altLang="en-US" sz="1600" b="1" dirty="0" smtClean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 </a:t>
            </a:r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acuerdo con la proyección de la población</a:t>
            </a:r>
          </a:p>
        </p:txBody>
      </p:sp>
      <p:pic>
        <p:nvPicPr>
          <p:cNvPr id="15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925602"/>
            <a:ext cx="8832357" cy="7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3150904" y="2701515"/>
            <a:ext cx="1923670" cy="3324751"/>
            <a:chOff x="3051656" y="1945594"/>
            <a:chExt cx="4451485" cy="3392474"/>
          </a:xfrm>
        </p:grpSpPr>
        <p:sp>
          <p:nvSpPr>
            <p:cNvPr id="19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02207" y="3030604"/>
              <a:ext cx="4400934" cy="70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7" y="10074"/>
                  </a:moveTo>
                  <a:lnTo>
                    <a:pt x="19717" y="10074"/>
                  </a:lnTo>
                  <a:cubicBezTo>
                    <a:pt x="19676" y="4440"/>
                    <a:pt x="18939" y="0"/>
                    <a:pt x="18039" y="0"/>
                  </a:cubicBezTo>
                  <a:cubicBezTo>
                    <a:pt x="17138" y="0"/>
                    <a:pt x="16401" y="4439"/>
                    <a:pt x="16360" y="10074"/>
                  </a:cubicBezTo>
                  <a:lnTo>
                    <a:pt x="9565" y="10074"/>
                  </a:lnTo>
                  <a:lnTo>
                    <a:pt x="8010" y="19807"/>
                  </a:lnTo>
                  <a:lnTo>
                    <a:pt x="423" y="19807"/>
                  </a:lnTo>
                  <a:cubicBezTo>
                    <a:pt x="396" y="19210"/>
                    <a:pt x="314" y="18868"/>
                    <a:pt x="218" y="18868"/>
                  </a:cubicBezTo>
                  <a:cubicBezTo>
                    <a:pt x="96" y="18868"/>
                    <a:pt x="0" y="19466"/>
                    <a:pt x="0" y="20234"/>
                  </a:cubicBezTo>
                  <a:cubicBezTo>
                    <a:pt x="0" y="21002"/>
                    <a:pt x="96" y="21600"/>
                    <a:pt x="218" y="21600"/>
                  </a:cubicBezTo>
                  <a:cubicBezTo>
                    <a:pt x="314" y="21600"/>
                    <a:pt x="396" y="21173"/>
                    <a:pt x="423" y="20661"/>
                  </a:cubicBezTo>
                  <a:lnTo>
                    <a:pt x="8064" y="20661"/>
                  </a:lnTo>
                  <a:lnTo>
                    <a:pt x="9620" y="10928"/>
                  </a:lnTo>
                  <a:lnTo>
                    <a:pt x="16360" y="10928"/>
                  </a:lnTo>
                  <a:cubicBezTo>
                    <a:pt x="16401" y="16563"/>
                    <a:pt x="17138" y="21002"/>
                    <a:pt x="18039" y="21002"/>
                  </a:cubicBezTo>
                  <a:cubicBezTo>
                    <a:pt x="18939" y="21002"/>
                    <a:pt x="19676" y="16563"/>
                    <a:pt x="19717" y="10928"/>
                  </a:cubicBezTo>
                  <a:lnTo>
                    <a:pt x="21177" y="10928"/>
                  </a:lnTo>
                  <a:cubicBezTo>
                    <a:pt x="21204" y="11526"/>
                    <a:pt x="21286" y="11867"/>
                    <a:pt x="21382" y="11867"/>
                  </a:cubicBezTo>
                  <a:cubicBezTo>
                    <a:pt x="21504" y="11867"/>
                    <a:pt x="21600" y="11270"/>
                    <a:pt x="21600" y="10501"/>
                  </a:cubicBezTo>
                  <a:cubicBezTo>
                    <a:pt x="21600" y="9733"/>
                    <a:pt x="21504" y="9135"/>
                    <a:pt x="21382" y="9135"/>
                  </a:cubicBezTo>
                  <a:cubicBezTo>
                    <a:pt x="21286" y="9050"/>
                    <a:pt x="21204" y="9477"/>
                    <a:pt x="21177" y="10074"/>
                  </a:cubicBezTo>
                  <a:close/>
                  <a:moveTo>
                    <a:pt x="18039" y="1366"/>
                  </a:moveTo>
                  <a:cubicBezTo>
                    <a:pt x="18816" y="1366"/>
                    <a:pt x="19458" y="5208"/>
                    <a:pt x="19499" y="10074"/>
                  </a:cubicBezTo>
                  <a:lnTo>
                    <a:pt x="19335" y="10074"/>
                  </a:lnTo>
                  <a:cubicBezTo>
                    <a:pt x="19294" y="5805"/>
                    <a:pt x="18735" y="2390"/>
                    <a:pt x="18039" y="2390"/>
                  </a:cubicBezTo>
                  <a:cubicBezTo>
                    <a:pt x="17343" y="2390"/>
                    <a:pt x="16783" y="5805"/>
                    <a:pt x="16742" y="10074"/>
                  </a:cubicBezTo>
                  <a:lnTo>
                    <a:pt x="16579" y="10074"/>
                  </a:lnTo>
                  <a:cubicBezTo>
                    <a:pt x="16620" y="5208"/>
                    <a:pt x="17261" y="1366"/>
                    <a:pt x="18039" y="1366"/>
                  </a:cubicBezTo>
                  <a:close/>
                  <a:moveTo>
                    <a:pt x="18039" y="19636"/>
                  </a:moveTo>
                  <a:cubicBezTo>
                    <a:pt x="17261" y="19636"/>
                    <a:pt x="16620" y="15794"/>
                    <a:pt x="16579" y="10928"/>
                  </a:cubicBezTo>
                  <a:lnTo>
                    <a:pt x="16742" y="10928"/>
                  </a:lnTo>
                  <a:cubicBezTo>
                    <a:pt x="16783" y="15197"/>
                    <a:pt x="17343" y="18612"/>
                    <a:pt x="18039" y="18612"/>
                  </a:cubicBezTo>
                  <a:cubicBezTo>
                    <a:pt x="18735" y="18612"/>
                    <a:pt x="19294" y="15197"/>
                    <a:pt x="19335" y="10928"/>
                  </a:cubicBezTo>
                  <a:lnTo>
                    <a:pt x="19499" y="10928"/>
                  </a:lnTo>
                  <a:cubicBezTo>
                    <a:pt x="19458" y="15709"/>
                    <a:pt x="18816" y="19636"/>
                    <a:pt x="18039" y="1963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316295" y="3794363"/>
              <a:ext cx="3827858" cy="154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3" y="16190"/>
                  </a:moveTo>
                  <a:cubicBezTo>
                    <a:pt x="21224" y="16190"/>
                    <a:pt x="21130" y="16385"/>
                    <a:pt x="21098" y="16618"/>
                  </a:cubicBezTo>
                  <a:lnTo>
                    <a:pt x="17070" y="16618"/>
                  </a:lnTo>
                  <a:cubicBezTo>
                    <a:pt x="17023" y="14050"/>
                    <a:pt x="16176" y="12026"/>
                    <a:pt x="15142" y="12026"/>
                  </a:cubicBezTo>
                  <a:cubicBezTo>
                    <a:pt x="14107" y="12026"/>
                    <a:pt x="13261" y="14050"/>
                    <a:pt x="13214" y="16618"/>
                  </a:cubicBezTo>
                  <a:lnTo>
                    <a:pt x="9781" y="16618"/>
                  </a:lnTo>
                  <a:lnTo>
                    <a:pt x="3260" y="428"/>
                  </a:lnTo>
                  <a:lnTo>
                    <a:pt x="486" y="428"/>
                  </a:lnTo>
                  <a:cubicBezTo>
                    <a:pt x="455" y="156"/>
                    <a:pt x="361" y="0"/>
                    <a:pt x="251" y="0"/>
                  </a:cubicBezTo>
                  <a:cubicBezTo>
                    <a:pt x="110" y="0"/>
                    <a:pt x="0" y="272"/>
                    <a:pt x="0" y="623"/>
                  </a:cubicBezTo>
                  <a:cubicBezTo>
                    <a:pt x="0" y="973"/>
                    <a:pt x="110" y="1245"/>
                    <a:pt x="251" y="1245"/>
                  </a:cubicBezTo>
                  <a:cubicBezTo>
                    <a:pt x="361" y="1245"/>
                    <a:pt x="455" y="1051"/>
                    <a:pt x="486" y="817"/>
                  </a:cubicBezTo>
                  <a:lnTo>
                    <a:pt x="3198" y="817"/>
                  </a:lnTo>
                  <a:lnTo>
                    <a:pt x="9718" y="17008"/>
                  </a:lnTo>
                  <a:lnTo>
                    <a:pt x="13230" y="17008"/>
                  </a:lnTo>
                  <a:cubicBezTo>
                    <a:pt x="13277" y="19576"/>
                    <a:pt x="14123" y="21600"/>
                    <a:pt x="15158" y="21600"/>
                  </a:cubicBezTo>
                  <a:cubicBezTo>
                    <a:pt x="16192" y="21600"/>
                    <a:pt x="17039" y="19576"/>
                    <a:pt x="17086" y="17008"/>
                  </a:cubicBezTo>
                  <a:lnTo>
                    <a:pt x="21114" y="17008"/>
                  </a:lnTo>
                  <a:cubicBezTo>
                    <a:pt x="21145" y="17280"/>
                    <a:pt x="21239" y="17436"/>
                    <a:pt x="21349" y="17436"/>
                  </a:cubicBezTo>
                  <a:cubicBezTo>
                    <a:pt x="21490" y="17436"/>
                    <a:pt x="21600" y="17163"/>
                    <a:pt x="21600" y="16813"/>
                  </a:cubicBezTo>
                  <a:cubicBezTo>
                    <a:pt x="21600" y="16502"/>
                    <a:pt x="21475" y="16190"/>
                    <a:pt x="21333" y="16190"/>
                  </a:cubicBezTo>
                  <a:close/>
                  <a:moveTo>
                    <a:pt x="15142" y="12688"/>
                  </a:moveTo>
                  <a:cubicBezTo>
                    <a:pt x="16035" y="12688"/>
                    <a:pt x="16772" y="14439"/>
                    <a:pt x="16819" y="16657"/>
                  </a:cubicBezTo>
                  <a:lnTo>
                    <a:pt x="16631" y="16657"/>
                  </a:lnTo>
                  <a:cubicBezTo>
                    <a:pt x="16584" y="14711"/>
                    <a:pt x="15941" y="13155"/>
                    <a:pt x="15142" y="13155"/>
                  </a:cubicBezTo>
                  <a:cubicBezTo>
                    <a:pt x="14342" y="13155"/>
                    <a:pt x="13700" y="14711"/>
                    <a:pt x="13653" y="16657"/>
                  </a:cubicBezTo>
                  <a:lnTo>
                    <a:pt x="13465" y="16657"/>
                  </a:lnTo>
                  <a:cubicBezTo>
                    <a:pt x="13512" y="14439"/>
                    <a:pt x="14248" y="12688"/>
                    <a:pt x="15142" y="12688"/>
                  </a:cubicBezTo>
                  <a:close/>
                  <a:moveTo>
                    <a:pt x="15142" y="21016"/>
                  </a:moveTo>
                  <a:cubicBezTo>
                    <a:pt x="14248" y="21016"/>
                    <a:pt x="13512" y="19265"/>
                    <a:pt x="13465" y="17047"/>
                  </a:cubicBezTo>
                  <a:lnTo>
                    <a:pt x="13653" y="17047"/>
                  </a:lnTo>
                  <a:cubicBezTo>
                    <a:pt x="13700" y="18992"/>
                    <a:pt x="14342" y="20549"/>
                    <a:pt x="15142" y="20549"/>
                  </a:cubicBezTo>
                  <a:cubicBezTo>
                    <a:pt x="15941" y="20549"/>
                    <a:pt x="16584" y="18992"/>
                    <a:pt x="16631" y="17047"/>
                  </a:cubicBezTo>
                  <a:lnTo>
                    <a:pt x="16819" y="17047"/>
                  </a:lnTo>
                  <a:cubicBezTo>
                    <a:pt x="16788" y="19226"/>
                    <a:pt x="16051" y="21016"/>
                    <a:pt x="15142" y="2101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23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51656" y="1945594"/>
              <a:ext cx="4250317" cy="150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227" y="21600"/>
                  </a:moveTo>
                  <a:cubicBezTo>
                    <a:pt x="326" y="21600"/>
                    <a:pt x="411" y="21400"/>
                    <a:pt x="439" y="21161"/>
                  </a:cubicBezTo>
                  <a:lnTo>
                    <a:pt x="3785" y="21161"/>
                  </a:lnTo>
                  <a:lnTo>
                    <a:pt x="9460" y="5111"/>
                  </a:lnTo>
                  <a:lnTo>
                    <a:pt x="14006" y="5111"/>
                  </a:lnTo>
                  <a:cubicBezTo>
                    <a:pt x="14048" y="7746"/>
                    <a:pt x="14810" y="9822"/>
                    <a:pt x="15742" y="9822"/>
                  </a:cubicBezTo>
                  <a:cubicBezTo>
                    <a:pt x="16674" y="9822"/>
                    <a:pt x="17436" y="7746"/>
                    <a:pt x="17479" y="5111"/>
                  </a:cubicBezTo>
                  <a:lnTo>
                    <a:pt x="21149" y="5111"/>
                  </a:lnTo>
                  <a:cubicBezTo>
                    <a:pt x="21178" y="5390"/>
                    <a:pt x="21262" y="5550"/>
                    <a:pt x="21361" y="5550"/>
                  </a:cubicBezTo>
                  <a:cubicBezTo>
                    <a:pt x="21488" y="5550"/>
                    <a:pt x="21587" y="5270"/>
                    <a:pt x="21587" y="4911"/>
                  </a:cubicBezTo>
                  <a:cubicBezTo>
                    <a:pt x="21587" y="4552"/>
                    <a:pt x="21488" y="4272"/>
                    <a:pt x="21361" y="4272"/>
                  </a:cubicBezTo>
                  <a:cubicBezTo>
                    <a:pt x="21262" y="4272"/>
                    <a:pt x="21178" y="4472"/>
                    <a:pt x="21149" y="4711"/>
                  </a:cubicBezTo>
                  <a:lnTo>
                    <a:pt x="17479" y="4711"/>
                  </a:lnTo>
                  <a:cubicBezTo>
                    <a:pt x="17436" y="2076"/>
                    <a:pt x="16674" y="0"/>
                    <a:pt x="15742" y="0"/>
                  </a:cubicBezTo>
                  <a:cubicBezTo>
                    <a:pt x="14810" y="0"/>
                    <a:pt x="14048" y="2076"/>
                    <a:pt x="14006" y="4711"/>
                  </a:cubicBezTo>
                  <a:lnTo>
                    <a:pt x="9403" y="4711"/>
                  </a:lnTo>
                  <a:lnTo>
                    <a:pt x="3728" y="20762"/>
                  </a:lnTo>
                  <a:lnTo>
                    <a:pt x="439" y="20762"/>
                  </a:lnTo>
                  <a:cubicBezTo>
                    <a:pt x="410" y="20482"/>
                    <a:pt x="326" y="20322"/>
                    <a:pt x="227" y="20322"/>
                  </a:cubicBezTo>
                  <a:cubicBezTo>
                    <a:pt x="100" y="20322"/>
                    <a:pt x="1" y="20602"/>
                    <a:pt x="1" y="20961"/>
                  </a:cubicBezTo>
                  <a:cubicBezTo>
                    <a:pt x="-13" y="21281"/>
                    <a:pt x="100" y="21600"/>
                    <a:pt x="227" y="21600"/>
                  </a:cubicBezTo>
                  <a:close/>
                  <a:moveTo>
                    <a:pt x="15756" y="9143"/>
                  </a:moveTo>
                  <a:cubicBezTo>
                    <a:pt x="14952" y="9143"/>
                    <a:pt x="14288" y="7346"/>
                    <a:pt x="14246" y="5071"/>
                  </a:cubicBezTo>
                  <a:lnTo>
                    <a:pt x="14415" y="5071"/>
                  </a:lnTo>
                  <a:cubicBezTo>
                    <a:pt x="14458" y="7067"/>
                    <a:pt x="15036" y="8664"/>
                    <a:pt x="15756" y="8664"/>
                  </a:cubicBezTo>
                  <a:cubicBezTo>
                    <a:pt x="16476" y="8664"/>
                    <a:pt x="17055" y="7067"/>
                    <a:pt x="17098" y="5071"/>
                  </a:cubicBezTo>
                  <a:lnTo>
                    <a:pt x="17267" y="5071"/>
                  </a:lnTo>
                  <a:cubicBezTo>
                    <a:pt x="17225" y="7346"/>
                    <a:pt x="16561" y="9143"/>
                    <a:pt x="15756" y="9143"/>
                  </a:cubicBezTo>
                  <a:close/>
                  <a:moveTo>
                    <a:pt x="15756" y="599"/>
                  </a:moveTo>
                  <a:cubicBezTo>
                    <a:pt x="16561" y="599"/>
                    <a:pt x="17225" y="2396"/>
                    <a:pt x="17267" y="4671"/>
                  </a:cubicBezTo>
                  <a:lnTo>
                    <a:pt x="17098" y="4671"/>
                  </a:lnTo>
                  <a:cubicBezTo>
                    <a:pt x="17055" y="2675"/>
                    <a:pt x="16476" y="1078"/>
                    <a:pt x="15756" y="1078"/>
                  </a:cubicBezTo>
                  <a:cubicBezTo>
                    <a:pt x="15036" y="1078"/>
                    <a:pt x="14458" y="2675"/>
                    <a:pt x="14415" y="4671"/>
                  </a:cubicBezTo>
                  <a:lnTo>
                    <a:pt x="14246" y="4671"/>
                  </a:lnTo>
                  <a:cubicBezTo>
                    <a:pt x="14288" y="2396"/>
                    <a:pt x="14938" y="599"/>
                    <a:pt x="15756" y="59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aphic 11" descr="Bullseye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5992165" y="2096547"/>
              <a:ext cx="298935" cy="288946"/>
              <a:chOff x="7995309" y="1523613"/>
              <a:chExt cx="398582" cy="3852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: Shape 2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141589" y="1523613"/>
                <a:ext cx="252302" cy="251807"/>
              </a:xfrm>
              <a:custGeom>
                <a:avLst/>
                <a:gdLst>
                  <a:gd name="connsiteX0" fmla="*/ 207865 w 252301"/>
                  <a:gd name="connsiteY0" fmla="*/ 44437 h 251807"/>
                  <a:gd name="connsiteX1" fmla="*/ 202927 w 252301"/>
                  <a:gd name="connsiteY1" fmla="*/ 0 h 251807"/>
                  <a:gd name="connsiteX2" fmla="*/ 148616 w 252301"/>
                  <a:gd name="connsiteY2" fmla="*/ 54311 h 251807"/>
                  <a:gd name="connsiteX3" fmla="*/ 151578 w 252301"/>
                  <a:gd name="connsiteY3" fmla="*/ 79986 h 251807"/>
                  <a:gd name="connsiteX4" fmla="*/ 72580 w 252301"/>
                  <a:gd name="connsiteY4" fmla="*/ 158984 h 251807"/>
                  <a:gd name="connsiteX5" fmla="*/ 49374 w 252301"/>
                  <a:gd name="connsiteY5" fmla="*/ 153060 h 251807"/>
                  <a:gd name="connsiteX6" fmla="*/ 0 w 252301"/>
                  <a:gd name="connsiteY6" fmla="*/ 202434 h 251807"/>
                  <a:gd name="connsiteX7" fmla="*/ 49374 w 252301"/>
                  <a:gd name="connsiteY7" fmla="*/ 251808 h 251807"/>
                  <a:gd name="connsiteX8" fmla="*/ 98748 w 252301"/>
                  <a:gd name="connsiteY8" fmla="*/ 202434 h 251807"/>
                  <a:gd name="connsiteX9" fmla="*/ 93317 w 252301"/>
                  <a:gd name="connsiteY9" fmla="*/ 179722 h 251807"/>
                  <a:gd name="connsiteX10" fmla="*/ 172315 w 252301"/>
                  <a:gd name="connsiteY10" fmla="*/ 100723 h 251807"/>
                  <a:gd name="connsiteX11" fmla="*/ 197990 w 252301"/>
                  <a:gd name="connsiteY11" fmla="*/ 103686 h 251807"/>
                  <a:gd name="connsiteX12" fmla="*/ 252301 w 252301"/>
                  <a:gd name="connsiteY12" fmla="*/ 49374 h 251807"/>
                  <a:gd name="connsiteX13" fmla="*/ 207865 w 252301"/>
                  <a:gd name="connsiteY13" fmla="*/ 44437 h 25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301" h="251807">
                    <a:moveTo>
                      <a:pt x="207865" y="44437"/>
                    </a:moveTo>
                    <a:lnTo>
                      <a:pt x="202927" y="0"/>
                    </a:lnTo>
                    <a:lnTo>
                      <a:pt x="148616" y="54311"/>
                    </a:lnTo>
                    <a:lnTo>
                      <a:pt x="151578" y="79986"/>
                    </a:lnTo>
                    <a:lnTo>
                      <a:pt x="72580" y="158984"/>
                    </a:lnTo>
                    <a:cubicBezTo>
                      <a:pt x="65668" y="155528"/>
                      <a:pt x="57768" y="153060"/>
                      <a:pt x="49374" y="153060"/>
                    </a:cubicBezTo>
                    <a:cubicBezTo>
                      <a:pt x="22218" y="153060"/>
                      <a:pt x="0" y="175278"/>
                      <a:pt x="0" y="202434"/>
                    </a:cubicBezTo>
                    <a:cubicBezTo>
                      <a:pt x="0" y="229589"/>
                      <a:pt x="22218" y="251808"/>
                      <a:pt x="49374" y="251808"/>
                    </a:cubicBezTo>
                    <a:cubicBezTo>
                      <a:pt x="76530" y="251808"/>
                      <a:pt x="98748" y="229589"/>
                      <a:pt x="98748" y="202434"/>
                    </a:cubicBezTo>
                    <a:cubicBezTo>
                      <a:pt x="98748" y="194040"/>
                      <a:pt x="96773" y="186634"/>
                      <a:pt x="93317" y="179722"/>
                    </a:cubicBezTo>
                    <a:lnTo>
                      <a:pt x="172315" y="100723"/>
                    </a:lnTo>
                    <a:lnTo>
                      <a:pt x="197990" y="103686"/>
                    </a:lnTo>
                    <a:lnTo>
                      <a:pt x="252301" y="49374"/>
                    </a:lnTo>
                    <a:lnTo>
                      <a:pt x="207865" y="44437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44" name="Freeform: Shape 3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995309" y="1533632"/>
                <a:ext cx="375244" cy="375243"/>
              </a:xfrm>
              <a:custGeom>
                <a:avLst/>
                <a:gdLst>
                  <a:gd name="connsiteX0" fmla="*/ 349568 w 375242"/>
                  <a:gd name="connsiteY0" fmla="*/ 102698 h 375242"/>
                  <a:gd name="connsiteX1" fmla="*/ 343150 w 375242"/>
                  <a:gd name="connsiteY1" fmla="*/ 109610 h 375242"/>
                  <a:gd name="connsiteX2" fmla="*/ 333769 w 375242"/>
                  <a:gd name="connsiteY2" fmla="*/ 108623 h 375242"/>
                  <a:gd name="connsiteX3" fmla="*/ 323400 w 375242"/>
                  <a:gd name="connsiteY3" fmla="*/ 107142 h 375242"/>
                  <a:gd name="connsiteX4" fmla="*/ 345618 w 375242"/>
                  <a:gd name="connsiteY4" fmla="*/ 187621 h 375242"/>
                  <a:gd name="connsiteX5" fmla="*/ 187621 w 375242"/>
                  <a:gd name="connsiteY5" fmla="*/ 345618 h 375242"/>
                  <a:gd name="connsiteX6" fmla="*/ 29624 w 375242"/>
                  <a:gd name="connsiteY6" fmla="*/ 187621 h 375242"/>
                  <a:gd name="connsiteX7" fmla="*/ 187621 w 375242"/>
                  <a:gd name="connsiteY7" fmla="*/ 29624 h 375242"/>
                  <a:gd name="connsiteX8" fmla="*/ 268101 w 375242"/>
                  <a:gd name="connsiteY8" fmla="*/ 51843 h 375242"/>
                  <a:gd name="connsiteX9" fmla="*/ 267114 w 375242"/>
                  <a:gd name="connsiteY9" fmla="*/ 41968 h 375242"/>
                  <a:gd name="connsiteX10" fmla="*/ 265632 w 375242"/>
                  <a:gd name="connsiteY10" fmla="*/ 32093 h 375242"/>
                  <a:gd name="connsiteX11" fmla="*/ 272545 w 375242"/>
                  <a:gd name="connsiteY11" fmla="*/ 25181 h 375242"/>
                  <a:gd name="connsiteX12" fmla="*/ 276001 w 375242"/>
                  <a:gd name="connsiteY12" fmla="*/ 21725 h 375242"/>
                  <a:gd name="connsiteX13" fmla="*/ 187621 w 375242"/>
                  <a:gd name="connsiteY13" fmla="*/ 0 h 375242"/>
                  <a:gd name="connsiteX14" fmla="*/ 0 w 375242"/>
                  <a:gd name="connsiteY14" fmla="*/ 187621 h 375242"/>
                  <a:gd name="connsiteX15" fmla="*/ 187621 w 375242"/>
                  <a:gd name="connsiteY15" fmla="*/ 375243 h 375242"/>
                  <a:gd name="connsiteX16" fmla="*/ 375243 w 375242"/>
                  <a:gd name="connsiteY16" fmla="*/ 187621 h 375242"/>
                  <a:gd name="connsiteX17" fmla="*/ 353025 w 375242"/>
                  <a:gd name="connsiteY17" fmla="*/ 99736 h 375242"/>
                  <a:gd name="connsiteX18" fmla="*/ 349568 w 375242"/>
                  <a:gd name="connsiteY18" fmla="*/ 102698 h 3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5242" h="375242">
                    <a:moveTo>
                      <a:pt x="349568" y="102698"/>
                    </a:moveTo>
                    <a:lnTo>
                      <a:pt x="343150" y="109610"/>
                    </a:lnTo>
                    <a:lnTo>
                      <a:pt x="333769" y="108623"/>
                    </a:lnTo>
                    <a:lnTo>
                      <a:pt x="323400" y="107142"/>
                    </a:lnTo>
                    <a:cubicBezTo>
                      <a:pt x="337225" y="130841"/>
                      <a:pt x="345618" y="157997"/>
                      <a:pt x="345618" y="187621"/>
                    </a:cubicBezTo>
                    <a:cubicBezTo>
                      <a:pt x="345618" y="274520"/>
                      <a:pt x="274520" y="345618"/>
                      <a:pt x="187621" y="345618"/>
                    </a:cubicBezTo>
                    <a:cubicBezTo>
                      <a:pt x="100723" y="345618"/>
                      <a:pt x="29624" y="274520"/>
                      <a:pt x="29624" y="187621"/>
                    </a:cubicBezTo>
                    <a:cubicBezTo>
                      <a:pt x="29624" y="100723"/>
                      <a:pt x="100723" y="29624"/>
                      <a:pt x="187621" y="29624"/>
                    </a:cubicBezTo>
                    <a:cubicBezTo>
                      <a:pt x="216752" y="29624"/>
                      <a:pt x="244402" y="37524"/>
                      <a:pt x="268101" y="51843"/>
                    </a:cubicBezTo>
                    <a:lnTo>
                      <a:pt x="267114" y="41968"/>
                    </a:lnTo>
                    <a:lnTo>
                      <a:pt x="265632" y="32093"/>
                    </a:lnTo>
                    <a:lnTo>
                      <a:pt x="272545" y="25181"/>
                    </a:lnTo>
                    <a:lnTo>
                      <a:pt x="276001" y="21725"/>
                    </a:lnTo>
                    <a:cubicBezTo>
                      <a:pt x="249339" y="7900"/>
                      <a:pt x="219715" y="0"/>
                      <a:pt x="187621" y="0"/>
                    </a:cubicBezTo>
                    <a:cubicBezTo>
                      <a:pt x="83936" y="0"/>
                      <a:pt x="0" y="83936"/>
                      <a:pt x="0" y="187621"/>
                    </a:cubicBezTo>
                    <a:cubicBezTo>
                      <a:pt x="0" y="291307"/>
                      <a:pt x="83936" y="375243"/>
                      <a:pt x="187621" y="375243"/>
                    </a:cubicBezTo>
                    <a:cubicBezTo>
                      <a:pt x="291307" y="375243"/>
                      <a:pt x="375243" y="291307"/>
                      <a:pt x="375243" y="187621"/>
                    </a:cubicBezTo>
                    <a:cubicBezTo>
                      <a:pt x="375243" y="155528"/>
                      <a:pt x="367343" y="125904"/>
                      <a:pt x="353025" y="99736"/>
                    </a:cubicBezTo>
                    <a:lnTo>
                      <a:pt x="349568" y="102698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45" name="Freeform: Shape 3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064845" y="1618692"/>
                <a:ext cx="236992" cy="236994"/>
              </a:xfrm>
              <a:custGeom>
                <a:avLst/>
                <a:gdLst>
                  <a:gd name="connsiteX0" fmla="*/ 200952 w 236995"/>
                  <a:gd name="connsiteY0" fmla="*/ 84923 h 236995"/>
                  <a:gd name="connsiteX1" fmla="*/ 207371 w 236995"/>
                  <a:gd name="connsiteY1" fmla="*/ 118498 h 236995"/>
                  <a:gd name="connsiteX2" fmla="*/ 118498 w 236995"/>
                  <a:gd name="connsiteY2" fmla="*/ 207371 h 236995"/>
                  <a:gd name="connsiteX3" fmla="*/ 29624 w 236995"/>
                  <a:gd name="connsiteY3" fmla="*/ 118498 h 236995"/>
                  <a:gd name="connsiteX4" fmla="*/ 118498 w 236995"/>
                  <a:gd name="connsiteY4" fmla="*/ 29624 h 236995"/>
                  <a:gd name="connsiteX5" fmla="*/ 152072 w 236995"/>
                  <a:gd name="connsiteY5" fmla="*/ 36043 h 236995"/>
                  <a:gd name="connsiteX6" fmla="*/ 174290 w 236995"/>
                  <a:gd name="connsiteY6" fmla="*/ 13825 h 236995"/>
                  <a:gd name="connsiteX7" fmla="*/ 118498 w 236995"/>
                  <a:gd name="connsiteY7" fmla="*/ 0 h 236995"/>
                  <a:gd name="connsiteX8" fmla="*/ 0 w 236995"/>
                  <a:gd name="connsiteY8" fmla="*/ 118498 h 236995"/>
                  <a:gd name="connsiteX9" fmla="*/ 118498 w 236995"/>
                  <a:gd name="connsiteY9" fmla="*/ 236996 h 236995"/>
                  <a:gd name="connsiteX10" fmla="*/ 236996 w 236995"/>
                  <a:gd name="connsiteY10" fmla="*/ 118498 h 236995"/>
                  <a:gd name="connsiteX11" fmla="*/ 223171 w 236995"/>
                  <a:gd name="connsiteY11" fmla="*/ 62705 h 236995"/>
                  <a:gd name="connsiteX12" fmla="*/ 200952 w 236995"/>
                  <a:gd name="connsiteY12" fmla="*/ 84923 h 23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995" h="236995">
                    <a:moveTo>
                      <a:pt x="200952" y="84923"/>
                    </a:moveTo>
                    <a:cubicBezTo>
                      <a:pt x="205396" y="95292"/>
                      <a:pt x="207371" y="106648"/>
                      <a:pt x="207371" y="118498"/>
                    </a:cubicBezTo>
                    <a:cubicBezTo>
                      <a:pt x="207371" y="167378"/>
                      <a:pt x="167378" y="207371"/>
                      <a:pt x="118498" y="207371"/>
                    </a:cubicBezTo>
                    <a:cubicBezTo>
                      <a:pt x="69617" y="207371"/>
                      <a:pt x="29624" y="167378"/>
                      <a:pt x="29624" y="118498"/>
                    </a:cubicBezTo>
                    <a:cubicBezTo>
                      <a:pt x="29624" y="69617"/>
                      <a:pt x="69617" y="29624"/>
                      <a:pt x="118498" y="29624"/>
                    </a:cubicBezTo>
                    <a:cubicBezTo>
                      <a:pt x="130348" y="29624"/>
                      <a:pt x="141704" y="32093"/>
                      <a:pt x="152072" y="36043"/>
                    </a:cubicBezTo>
                    <a:lnTo>
                      <a:pt x="174290" y="13825"/>
                    </a:lnTo>
                    <a:cubicBezTo>
                      <a:pt x="157503" y="4937"/>
                      <a:pt x="138741" y="0"/>
                      <a:pt x="118498" y="0"/>
                    </a:cubicBezTo>
                    <a:cubicBezTo>
                      <a:pt x="53324" y="0"/>
                      <a:pt x="0" y="53324"/>
                      <a:pt x="0" y="118498"/>
                    </a:cubicBezTo>
                    <a:cubicBezTo>
                      <a:pt x="0" y="183672"/>
                      <a:pt x="53324" y="236996"/>
                      <a:pt x="118498" y="236996"/>
                    </a:cubicBezTo>
                    <a:cubicBezTo>
                      <a:pt x="183672" y="236996"/>
                      <a:pt x="236996" y="183672"/>
                      <a:pt x="236996" y="118498"/>
                    </a:cubicBezTo>
                    <a:cubicBezTo>
                      <a:pt x="236996" y="98254"/>
                      <a:pt x="232058" y="79492"/>
                      <a:pt x="223171" y="62705"/>
                    </a:cubicBezTo>
                    <a:lnTo>
                      <a:pt x="200952" y="84923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</p:grpSp>
        <p:grpSp>
          <p:nvGrpSpPr>
            <p:cNvPr id="25" name="Graphic 12" descr="Stopwatch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5436720" y="2529439"/>
              <a:ext cx="162934" cy="162934"/>
              <a:chOff x="7238344" y="2077145"/>
              <a:chExt cx="217245" cy="21724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: Shape 3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337092" y="2077145"/>
                <a:ext cx="19749" cy="19749"/>
              </a:xfrm>
              <a:custGeom>
                <a:avLst/>
                <a:gdLst>
                  <a:gd name="connsiteX0" fmla="*/ 19750 w 19749"/>
                  <a:gd name="connsiteY0" fmla="*/ 9875 h 19749"/>
                  <a:gd name="connsiteX1" fmla="*/ 9875 w 19749"/>
                  <a:gd name="connsiteY1" fmla="*/ 19750 h 19749"/>
                  <a:gd name="connsiteX2" fmla="*/ 0 w 19749"/>
                  <a:gd name="connsiteY2" fmla="*/ 9875 h 19749"/>
                  <a:gd name="connsiteX3" fmla="*/ 9875 w 19749"/>
                  <a:gd name="connsiteY3" fmla="*/ 0 h 19749"/>
                  <a:gd name="connsiteX4" fmla="*/ 19750 w 19749"/>
                  <a:gd name="connsiteY4" fmla="*/ 9875 h 1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9" h="19749">
                    <a:moveTo>
                      <a:pt x="19750" y="9875"/>
                    </a:moveTo>
                    <a:cubicBezTo>
                      <a:pt x="19750" y="15329"/>
                      <a:pt x="15329" y="19750"/>
                      <a:pt x="9875" y="19750"/>
                    </a:cubicBezTo>
                    <a:cubicBezTo>
                      <a:pt x="4421" y="19750"/>
                      <a:pt x="0" y="15329"/>
                      <a:pt x="0" y="9875"/>
                    </a:cubicBezTo>
                    <a:cubicBezTo>
                      <a:pt x="0" y="4421"/>
                      <a:pt x="4421" y="0"/>
                      <a:pt x="9875" y="0"/>
                    </a:cubicBezTo>
                    <a:cubicBezTo>
                      <a:pt x="15329" y="0"/>
                      <a:pt x="19750" y="4421"/>
                      <a:pt x="19750" y="9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38" name="Freeform: Shape 3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337092" y="2274641"/>
                <a:ext cx="19749" cy="19749"/>
              </a:xfrm>
              <a:custGeom>
                <a:avLst/>
                <a:gdLst>
                  <a:gd name="connsiteX0" fmla="*/ 19750 w 19749"/>
                  <a:gd name="connsiteY0" fmla="*/ 9875 h 19749"/>
                  <a:gd name="connsiteX1" fmla="*/ 9875 w 19749"/>
                  <a:gd name="connsiteY1" fmla="*/ 19750 h 19749"/>
                  <a:gd name="connsiteX2" fmla="*/ 0 w 19749"/>
                  <a:gd name="connsiteY2" fmla="*/ 9875 h 19749"/>
                  <a:gd name="connsiteX3" fmla="*/ 9875 w 19749"/>
                  <a:gd name="connsiteY3" fmla="*/ 0 h 19749"/>
                  <a:gd name="connsiteX4" fmla="*/ 19750 w 19749"/>
                  <a:gd name="connsiteY4" fmla="*/ 9875 h 1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9" h="19749">
                    <a:moveTo>
                      <a:pt x="19750" y="9875"/>
                    </a:moveTo>
                    <a:cubicBezTo>
                      <a:pt x="19750" y="15329"/>
                      <a:pt x="15329" y="19750"/>
                      <a:pt x="9875" y="19750"/>
                    </a:cubicBezTo>
                    <a:cubicBezTo>
                      <a:pt x="4421" y="19750"/>
                      <a:pt x="0" y="15329"/>
                      <a:pt x="0" y="9875"/>
                    </a:cubicBezTo>
                    <a:cubicBezTo>
                      <a:pt x="0" y="4421"/>
                      <a:pt x="4421" y="0"/>
                      <a:pt x="9875" y="0"/>
                    </a:cubicBezTo>
                    <a:cubicBezTo>
                      <a:pt x="15329" y="0"/>
                      <a:pt x="19750" y="4421"/>
                      <a:pt x="19750" y="9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39" name="Freeform: Shape 3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435840" y="2170956"/>
                <a:ext cx="19749" cy="19749"/>
              </a:xfrm>
              <a:custGeom>
                <a:avLst/>
                <a:gdLst>
                  <a:gd name="connsiteX0" fmla="*/ 19750 w 19749"/>
                  <a:gd name="connsiteY0" fmla="*/ 9875 h 19749"/>
                  <a:gd name="connsiteX1" fmla="*/ 9875 w 19749"/>
                  <a:gd name="connsiteY1" fmla="*/ 19750 h 19749"/>
                  <a:gd name="connsiteX2" fmla="*/ 0 w 19749"/>
                  <a:gd name="connsiteY2" fmla="*/ 9875 h 19749"/>
                  <a:gd name="connsiteX3" fmla="*/ 9875 w 19749"/>
                  <a:gd name="connsiteY3" fmla="*/ 0 h 19749"/>
                  <a:gd name="connsiteX4" fmla="*/ 19750 w 19749"/>
                  <a:gd name="connsiteY4" fmla="*/ 9875 h 1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9" h="19749">
                    <a:moveTo>
                      <a:pt x="19750" y="9875"/>
                    </a:moveTo>
                    <a:cubicBezTo>
                      <a:pt x="19750" y="15329"/>
                      <a:pt x="15329" y="19750"/>
                      <a:pt x="9875" y="19750"/>
                    </a:cubicBezTo>
                    <a:cubicBezTo>
                      <a:pt x="4421" y="19750"/>
                      <a:pt x="0" y="15329"/>
                      <a:pt x="0" y="9875"/>
                    </a:cubicBezTo>
                    <a:cubicBezTo>
                      <a:pt x="0" y="4421"/>
                      <a:pt x="4421" y="0"/>
                      <a:pt x="9875" y="0"/>
                    </a:cubicBezTo>
                    <a:cubicBezTo>
                      <a:pt x="15329" y="0"/>
                      <a:pt x="19750" y="4421"/>
                      <a:pt x="19750" y="9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40" name="Freeform: Shape 3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238344" y="2170956"/>
                <a:ext cx="19749" cy="19749"/>
              </a:xfrm>
              <a:custGeom>
                <a:avLst/>
                <a:gdLst>
                  <a:gd name="connsiteX0" fmla="*/ 19750 w 19749"/>
                  <a:gd name="connsiteY0" fmla="*/ 9875 h 19749"/>
                  <a:gd name="connsiteX1" fmla="*/ 9875 w 19749"/>
                  <a:gd name="connsiteY1" fmla="*/ 19750 h 19749"/>
                  <a:gd name="connsiteX2" fmla="*/ 0 w 19749"/>
                  <a:gd name="connsiteY2" fmla="*/ 9875 h 19749"/>
                  <a:gd name="connsiteX3" fmla="*/ 9875 w 19749"/>
                  <a:gd name="connsiteY3" fmla="*/ 0 h 19749"/>
                  <a:gd name="connsiteX4" fmla="*/ 19750 w 19749"/>
                  <a:gd name="connsiteY4" fmla="*/ 9875 h 1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9" h="19749">
                    <a:moveTo>
                      <a:pt x="19750" y="9875"/>
                    </a:moveTo>
                    <a:cubicBezTo>
                      <a:pt x="19750" y="15329"/>
                      <a:pt x="15329" y="19750"/>
                      <a:pt x="9875" y="19750"/>
                    </a:cubicBezTo>
                    <a:cubicBezTo>
                      <a:pt x="4421" y="19750"/>
                      <a:pt x="0" y="15329"/>
                      <a:pt x="0" y="9875"/>
                    </a:cubicBezTo>
                    <a:cubicBezTo>
                      <a:pt x="0" y="4421"/>
                      <a:pt x="4421" y="0"/>
                      <a:pt x="9875" y="0"/>
                    </a:cubicBezTo>
                    <a:cubicBezTo>
                      <a:pt x="15329" y="0"/>
                      <a:pt x="19750" y="4421"/>
                      <a:pt x="19750" y="9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41" name="Freeform: Shape 3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337092" y="2111707"/>
                <a:ext cx="65667" cy="124916"/>
              </a:xfrm>
              <a:custGeom>
                <a:avLst/>
                <a:gdLst>
                  <a:gd name="connsiteX0" fmla="*/ 19750 w 65667"/>
                  <a:gd name="connsiteY0" fmla="*/ 0 h 124916"/>
                  <a:gd name="connsiteX1" fmla="*/ 0 w 65667"/>
                  <a:gd name="connsiteY1" fmla="*/ 0 h 124916"/>
                  <a:gd name="connsiteX2" fmla="*/ 0 w 65667"/>
                  <a:gd name="connsiteY2" fmla="*/ 69124 h 124916"/>
                  <a:gd name="connsiteX3" fmla="*/ 2962 w 65667"/>
                  <a:gd name="connsiteY3" fmla="*/ 76036 h 124916"/>
                  <a:gd name="connsiteX4" fmla="*/ 51843 w 65667"/>
                  <a:gd name="connsiteY4" fmla="*/ 124916 h 124916"/>
                  <a:gd name="connsiteX5" fmla="*/ 65668 w 65667"/>
                  <a:gd name="connsiteY5" fmla="*/ 111092 h 124916"/>
                  <a:gd name="connsiteX6" fmla="*/ 19750 w 65667"/>
                  <a:gd name="connsiteY6" fmla="*/ 65174 h 124916"/>
                  <a:gd name="connsiteX7" fmla="*/ 19750 w 65667"/>
                  <a:gd name="connsiteY7" fmla="*/ 0 h 12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667" h="124916">
                    <a:moveTo>
                      <a:pt x="19750" y="0"/>
                    </a:moveTo>
                    <a:lnTo>
                      <a:pt x="0" y="0"/>
                    </a:lnTo>
                    <a:lnTo>
                      <a:pt x="0" y="69124"/>
                    </a:lnTo>
                    <a:cubicBezTo>
                      <a:pt x="0" y="71592"/>
                      <a:pt x="987" y="74061"/>
                      <a:pt x="2962" y="76036"/>
                    </a:cubicBezTo>
                    <a:lnTo>
                      <a:pt x="51843" y="124916"/>
                    </a:lnTo>
                    <a:lnTo>
                      <a:pt x="65668" y="111092"/>
                    </a:lnTo>
                    <a:lnTo>
                      <a:pt x="19750" y="65174"/>
                    </a:lnTo>
                    <a:lnTo>
                      <a:pt x="19750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</p:grpSp>
        <p:sp>
          <p:nvSpPr>
            <p:cNvPr id="27" name="Graphic 15" descr="Magnifying glass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09155" y="3237133"/>
              <a:ext cx="290211" cy="291571"/>
            </a:xfrm>
            <a:custGeom>
              <a:avLst/>
              <a:gdLst>
                <a:gd name="connsiteX0" fmla="*/ 379687 w 389747"/>
                <a:gd name="connsiteY0" fmla="*/ 330806 h 390055"/>
                <a:gd name="connsiteX1" fmla="*/ 317969 w 389747"/>
                <a:gd name="connsiteY1" fmla="*/ 269089 h 390055"/>
                <a:gd name="connsiteX2" fmla="*/ 287357 w 389747"/>
                <a:gd name="connsiteY2" fmla="*/ 259708 h 390055"/>
                <a:gd name="connsiteX3" fmla="*/ 265632 w 389747"/>
                <a:gd name="connsiteY3" fmla="*/ 237983 h 390055"/>
                <a:gd name="connsiteX4" fmla="*/ 296244 w 389747"/>
                <a:gd name="connsiteY4" fmla="*/ 148122 h 390055"/>
                <a:gd name="connsiteX5" fmla="*/ 148122 w 389747"/>
                <a:gd name="connsiteY5" fmla="*/ 0 h 390055"/>
                <a:gd name="connsiteX6" fmla="*/ 0 w 389747"/>
                <a:gd name="connsiteY6" fmla="*/ 148122 h 390055"/>
                <a:gd name="connsiteX7" fmla="*/ 148122 w 389747"/>
                <a:gd name="connsiteY7" fmla="*/ 296244 h 390055"/>
                <a:gd name="connsiteX8" fmla="*/ 237983 w 389747"/>
                <a:gd name="connsiteY8" fmla="*/ 265632 h 390055"/>
                <a:gd name="connsiteX9" fmla="*/ 259708 w 389747"/>
                <a:gd name="connsiteY9" fmla="*/ 287357 h 390055"/>
                <a:gd name="connsiteX10" fmla="*/ 269089 w 389747"/>
                <a:gd name="connsiteY10" fmla="*/ 317969 h 390055"/>
                <a:gd name="connsiteX11" fmla="*/ 330806 w 389747"/>
                <a:gd name="connsiteY11" fmla="*/ 379687 h 390055"/>
                <a:gd name="connsiteX12" fmla="*/ 355493 w 389747"/>
                <a:gd name="connsiteY12" fmla="*/ 390055 h 390055"/>
                <a:gd name="connsiteX13" fmla="*/ 380180 w 389747"/>
                <a:gd name="connsiteY13" fmla="*/ 379687 h 390055"/>
                <a:gd name="connsiteX14" fmla="*/ 379687 w 389747"/>
                <a:gd name="connsiteY14" fmla="*/ 330806 h 390055"/>
                <a:gd name="connsiteX15" fmla="*/ 147628 w 389747"/>
                <a:gd name="connsiteY15" fmla="*/ 266126 h 390055"/>
                <a:gd name="connsiteX16" fmla="*/ 29131 w 389747"/>
                <a:gd name="connsiteY16" fmla="*/ 147628 h 390055"/>
                <a:gd name="connsiteX17" fmla="*/ 147628 w 389747"/>
                <a:gd name="connsiteY17" fmla="*/ 29131 h 390055"/>
                <a:gd name="connsiteX18" fmla="*/ 266126 w 389747"/>
                <a:gd name="connsiteY18" fmla="*/ 147628 h 390055"/>
                <a:gd name="connsiteX19" fmla="*/ 147628 w 389747"/>
                <a:gd name="connsiteY19" fmla="*/ 266126 h 3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9747" h="390055">
                  <a:moveTo>
                    <a:pt x="379687" y="330806"/>
                  </a:moveTo>
                  <a:lnTo>
                    <a:pt x="317969" y="269089"/>
                  </a:lnTo>
                  <a:cubicBezTo>
                    <a:pt x="309575" y="260695"/>
                    <a:pt x="298219" y="257733"/>
                    <a:pt x="287357" y="259708"/>
                  </a:cubicBezTo>
                  <a:lnTo>
                    <a:pt x="265632" y="237983"/>
                  </a:lnTo>
                  <a:cubicBezTo>
                    <a:pt x="284888" y="213296"/>
                    <a:pt x="296244" y="181697"/>
                    <a:pt x="296244" y="148122"/>
                  </a:cubicBezTo>
                  <a:cubicBezTo>
                    <a:pt x="296244" y="66655"/>
                    <a:pt x="229589" y="0"/>
                    <a:pt x="148122" y="0"/>
                  </a:cubicBezTo>
                  <a:cubicBezTo>
                    <a:pt x="66655" y="0"/>
                    <a:pt x="0" y="66655"/>
                    <a:pt x="0" y="148122"/>
                  </a:cubicBezTo>
                  <a:cubicBezTo>
                    <a:pt x="0" y="229589"/>
                    <a:pt x="66655" y="296244"/>
                    <a:pt x="148122" y="296244"/>
                  </a:cubicBezTo>
                  <a:cubicBezTo>
                    <a:pt x="181697" y="296244"/>
                    <a:pt x="212802" y="284888"/>
                    <a:pt x="237983" y="265632"/>
                  </a:cubicBezTo>
                  <a:lnTo>
                    <a:pt x="259708" y="287357"/>
                  </a:lnTo>
                  <a:cubicBezTo>
                    <a:pt x="257733" y="298219"/>
                    <a:pt x="260695" y="309575"/>
                    <a:pt x="269089" y="317969"/>
                  </a:cubicBezTo>
                  <a:lnTo>
                    <a:pt x="330806" y="379687"/>
                  </a:lnTo>
                  <a:cubicBezTo>
                    <a:pt x="337719" y="386599"/>
                    <a:pt x="346606" y="390055"/>
                    <a:pt x="355493" y="390055"/>
                  </a:cubicBezTo>
                  <a:cubicBezTo>
                    <a:pt x="364381" y="390055"/>
                    <a:pt x="373268" y="386599"/>
                    <a:pt x="380180" y="379687"/>
                  </a:cubicBezTo>
                  <a:cubicBezTo>
                    <a:pt x="393018" y="365862"/>
                    <a:pt x="393018" y="344137"/>
                    <a:pt x="379687" y="330806"/>
                  </a:cubicBezTo>
                  <a:close/>
                  <a:moveTo>
                    <a:pt x="147628" y="266126"/>
                  </a:moveTo>
                  <a:cubicBezTo>
                    <a:pt x="82455" y="266126"/>
                    <a:pt x="29131" y="212802"/>
                    <a:pt x="29131" y="147628"/>
                  </a:cubicBezTo>
                  <a:cubicBezTo>
                    <a:pt x="29131" y="82455"/>
                    <a:pt x="82455" y="29131"/>
                    <a:pt x="147628" y="29131"/>
                  </a:cubicBezTo>
                  <a:cubicBezTo>
                    <a:pt x="212802" y="29131"/>
                    <a:pt x="266126" y="82455"/>
                    <a:pt x="266126" y="147628"/>
                  </a:cubicBezTo>
                  <a:cubicBezTo>
                    <a:pt x="266126" y="212802"/>
                    <a:pt x="212802" y="266126"/>
                    <a:pt x="147628" y="266126"/>
                  </a:cubicBezTo>
                  <a:close/>
                </a:path>
              </a:pathLst>
            </a:custGeom>
            <a:solidFill>
              <a:schemeClr val="bg1"/>
            </a:solidFill>
            <a:ln w="486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>
                <a:defRPr/>
              </a:pPr>
              <a:endParaRPr lang="en-US" sz="1350" dirty="0"/>
            </a:p>
          </p:txBody>
        </p:sp>
        <p:grpSp>
          <p:nvGrpSpPr>
            <p:cNvPr id="29" name="Graphic 17" descr="Suitcase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5851981" y="4860823"/>
              <a:ext cx="296243" cy="251807"/>
              <a:chOff x="7807599" y="5227743"/>
              <a:chExt cx="394991" cy="335743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: Shape 5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807599" y="5286992"/>
                <a:ext cx="59248" cy="276494"/>
              </a:xfrm>
              <a:custGeom>
                <a:avLst/>
                <a:gdLst>
                  <a:gd name="connsiteX0" fmla="*/ 19750 w 59248"/>
                  <a:gd name="connsiteY0" fmla="*/ 0 h 276494"/>
                  <a:gd name="connsiteX1" fmla="*/ 0 w 59248"/>
                  <a:gd name="connsiteY1" fmla="*/ 19750 h 276494"/>
                  <a:gd name="connsiteX2" fmla="*/ 0 w 59248"/>
                  <a:gd name="connsiteY2" fmla="*/ 256745 h 276494"/>
                  <a:gd name="connsiteX3" fmla="*/ 19750 w 59248"/>
                  <a:gd name="connsiteY3" fmla="*/ 276495 h 276494"/>
                  <a:gd name="connsiteX4" fmla="*/ 59249 w 59248"/>
                  <a:gd name="connsiteY4" fmla="*/ 276495 h 276494"/>
                  <a:gd name="connsiteX5" fmla="*/ 59249 w 59248"/>
                  <a:gd name="connsiteY5" fmla="*/ 0 h 276494"/>
                  <a:gd name="connsiteX6" fmla="*/ 19750 w 59248"/>
                  <a:gd name="connsiteY6" fmla="*/ 0 h 27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48" h="276494">
                    <a:moveTo>
                      <a:pt x="19750" y="0"/>
                    </a:moveTo>
                    <a:cubicBezTo>
                      <a:pt x="8887" y="0"/>
                      <a:pt x="0" y="8887"/>
                      <a:pt x="0" y="19750"/>
                    </a:cubicBezTo>
                    <a:lnTo>
                      <a:pt x="0" y="256745"/>
                    </a:lnTo>
                    <a:cubicBezTo>
                      <a:pt x="0" y="267607"/>
                      <a:pt x="8887" y="276495"/>
                      <a:pt x="19750" y="276495"/>
                    </a:cubicBezTo>
                    <a:lnTo>
                      <a:pt x="59249" y="276495"/>
                    </a:lnTo>
                    <a:lnTo>
                      <a:pt x="59249" y="0"/>
                    </a:lnTo>
                    <a:lnTo>
                      <a:pt x="19750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31" name="Freeform: Shape 5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143342" y="5286992"/>
                <a:ext cx="59248" cy="276494"/>
              </a:xfrm>
              <a:custGeom>
                <a:avLst/>
                <a:gdLst>
                  <a:gd name="connsiteX0" fmla="*/ 39499 w 59248"/>
                  <a:gd name="connsiteY0" fmla="*/ 0 h 276494"/>
                  <a:gd name="connsiteX1" fmla="*/ 0 w 59248"/>
                  <a:gd name="connsiteY1" fmla="*/ 0 h 276494"/>
                  <a:gd name="connsiteX2" fmla="*/ 0 w 59248"/>
                  <a:gd name="connsiteY2" fmla="*/ 276495 h 276494"/>
                  <a:gd name="connsiteX3" fmla="*/ 39499 w 59248"/>
                  <a:gd name="connsiteY3" fmla="*/ 276495 h 276494"/>
                  <a:gd name="connsiteX4" fmla="*/ 59249 w 59248"/>
                  <a:gd name="connsiteY4" fmla="*/ 256745 h 276494"/>
                  <a:gd name="connsiteX5" fmla="*/ 59249 w 59248"/>
                  <a:gd name="connsiteY5" fmla="*/ 19750 h 276494"/>
                  <a:gd name="connsiteX6" fmla="*/ 39499 w 59248"/>
                  <a:gd name="connsiteY6" fmla="*/ 0 h 27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48" h="276494">
                    <a:moveTo>
                      <a:pt x="39499" y="0"/>
                    </a:moveTo>
                    <a:lnTo>
                      <a:pt x="0" y="0"/>
                    </a:lnTo>
                    <a:lnTo>
                      <a:pt x="0" y="276495"/>
                    </a:lnTo>
                    <a:lnTo>
                      <a:pt x="39499" y="276495"/>
                    </a:lnTo>
                    <a:cubicBezTo>
                      <a:pt x="50362" y="276495"/>
                      <a:pt x="59249" y="267607"/>
                      <a:pt x="59249" y="256745"/>
                    </a:cubicBezTo>
                    <a:lnTo>
                      <a:pt x="59249" y="19750"/>
                    </a:lnTo>
                    <a:cubicBezTo>
                      <a:pt x="59249" y="8887"/>
                      <a:pt x="50362" y="0"/>
                      <a:pt x="39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32" name="Freeform: Shape 5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886597" y="5227743"/>
                <a:ext cx="236995" cy="335743"/>
              </a:xfrm>
              <a:custGeom>
                <a:avLst/>
                <a:gdLst>
                  <a:gd name="connsiteX0" fmla="*/ 182684 w 236995"/>
                  <a:gd name="connsiteY0" fmla="*/ 59249 h 335743"/>
                  <a:gd name="connsiteX1" fmla="*/ 182684 w 236995"/>
                  <a:gd name="connsiteY1" fmla="*/ 34562 h 335743"/>
                  <a:gd name="connsiteX2" fmla="*/ 148122 w 236995"/>
                  <a:gd name="connsiteY2" fmla="*/ 0 h 335743"/>
                  <a:gd name="connsiteX3" fmla="*/ 118498 w 236995"/>
                  <a:gd name="connsiteY3" fmla="*/ 0 h 335743"/>
                  <a:gd name="connsiteX4" fmla="*/ 88873 w 236995"/>
                  <a:gd name="connsiteY4" fmla="*/ 0 h 335743"/>
                  <a:gd name="connsiteX5" fmla="*/ 54311 w 236995"/>
                  <a:gd name="connsiteY5" fmla="*/ 34562 h 335743"/>
                  <a:gd name="connsiteX6" fmla="*/ 54311 w 236995"/>
                  <a:gd name="connsiteY6" fmla="*/ 59249 h 335743"/>
                  <a:gd name="connsiteX7" fmla="*/ 0 w 236995"/>
                  <a:gd name="connsiteY7" fmla="*/ 59249 h 335743"/>
                  <a:gd name="connsiteX8" fmla="*/ 0 w 236995"/>
                  <a:gd name="connsiteY8" fmla="*/ 335744 h 335743"/>
                  <a:gd name="connsiteX9" fmla="*/ 236996 w 236995"/>
                  <a:gd name="connsiteY9" fmla="*/ 335744 h 335743"/>
                  <a:gd name="connsiteX10" fmla="*/ 236996 w 236995"/>
                  <a:gd name="connsiteY10" fmla="*/ 59249 h 335743"/>
                  <a:gd name="connsiteX11" fmla="*/ 182684 w 236995"/>
                  <a:gd name="connsiteY11" fmla="*/ 59249 h 335743"/>
                  <a:gd name="connsiteX12" fmla="*/ 153060 w 236995"/>
                  <a:gd name="connsiteY12" fmla="*/ 59249 h 335743"/>
                  <a:gd name="connsiteX13" fmla="*/ 83936 w 236995"/>
                  <a:gd name="connsiteY13" fmla="*/ 59249 h 335743"/>
                  <a:gd name="connsiteX14" fmla="*/ 83936 w 236995"/>
                  <a:gd name="connsiteY14" fmla="*/ 34562 h 335743"/>
                  <a:gd name="connsiteX15" fmla="*/ 88873 w 236995"/>
                  <a:gd name="connsiteY15" fmla="*/ 29624 h 335743"/>
                  <a:gd name="connsiteX16" fmla="*/ 118498 w 236995"/>
                  <a:gd name="connsiteY16" fmla="*/ 29624 h 335743"/>
                  <a:gd name="connsiteX17" fmla="*/ 148122 w 236995"/>
                  <a:gd name="connsiteY17" fmla="*/ 29624 h 335743"/>
                  <a:gd name="connsiteX18" fmla="*/ 153060 w 236995"/>
                  <a:gd name="connsiteY18" fmla="*/ 34562 h 335743"/>
                  <a:gd name="connsiteX19" fmla="*/ 153060 w 236995"/>
                  <a:gd name="connsiteY19" fmla="*/ 59249 h 33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6995" h="335743">
                    <a:moveTo>
                      <a:pt x="182684" y="59249"/>
                    </a:moveTo>
                    <a:lnTo>
                      <a:pt x="182684" y="34562"/>
                    </a:lnTo>
                    <a:cubicBezTo>
                      <a:pt x="182684" y="15306"/>
                      <a:pt x="167378" y="0"/>
                      <a:pt x="148122" y="0"/>
                    </a:cubicBezTo>
                    <a:lnTo>
                      <a:pt x="118498" y="0"/>
                    </a:lnTo>
                    <a:lnTo>
                      <a:pt x="88873" y="0"/>
                    </a:lnTo>
                    <a:cubicBezTo>
                      <a:pt x="69617" y="0"/>
                      <a:pt x="54311" y="15306"/>
                      <a:pt x="54311" y="34562"/>
                    </a:cubicBezTo>
                    <a:lnTo>
                      <a:pt x="54311" y="59249"/>
                    </a:lnTo>
                    <a:lnTo>
                      <a:pt x="0" y="59249"/>
                    </a:lnTo>
                    <a:lnTo>
                      <a:pt x="0" y="335744"/>
                    </a:lnTo>
                    <a:lnTo>
                      <a:pt x="236996" y="335744"/>
                    </a:lnTo>
                    <a:lnTo>
                      <a:pt x="236996" y="59249"/>
                    </a:lnTo>
                    <a:lnTo>
                      <a:pt x="182684" y="59249"/>
                    </a:lnTo>
                    <a:close/>
                    <a:moveTo>
                      <a:pt x="153060" y="59249"/>
                    </a:moveTo>
                    <a:lnTo>
                      <a:pt x="83936" y="59249"/>
                    </a:lnTo>
                    <a:lnTo>
                      <a:pt x="83936" y="34562"/>
                    </a:lnTo>
                    <a:cubicBezTo>
                      <a:pt x="83936" y="31599"/>
                      <a:pt x="85911" y="29624"/>
                      <a:pt x="88873" y="29624"/>
                    </a:cubicBezTo>
                    <a:lnTo>
                      <a:pt x="118498" y="29624"/>
                    </a:lnTo>
                    <a:lnTo>
                      <a:pt x="148122" y="29624"/>
                    </a:lnTo>
                    <a:cubicBezTo>
                      <a:pt x="151085" y="29624"/>
                      <a:pt x="153060" y="31599"/>
                      <a:pt x="153060" y="34562"/>
                    </a:cubicBezTo>
                    <a:lnTo>
                      <a:pt x="153060" y="59249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lIns="68580" tIns="34290" rIns="68580" bIns="34290" anchor="ctr"/>
              <a:lstStyle/>
              <a:p>
                <a:pPr>
                  <a:defRPr/>
                </a:pPr>
                <a:endParaRPr lang="en-US" sz="1350" dirty="0"/>
              </a:p>
            </p:txBody>
          </p:sp>
        </p:grpSp>
      </p:grpSp>
      <p:sp>
        <p:nvSpPr>
          <p:cNvPr id="46" name="Rectángulo 45"/>
          <p:cNvSpPr/>
          <p:nvPr/>
        </p:nvSpPr>
        <p:spPr>
          <a:xfrm>
            <a:off x="5065286" y="2539514"/>
            <a:ext cx="404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altLang="en-US" b="1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edad promedio de esta fuerza de investigación es de 39 años</a:t>
            </a:r>
            <a:endParaRPr lang="es-ES" b="1" dirty="0"/>
          </a:p>
        </p:txBody>
      </p:sp>
      <p:sp>
        <p:nvSpPr>
          <p:cNvPr id="47" name="Rectángulo 46"/>
          <p:cNvSpPr/>
          <p:nvPr/>
        </p:nvSpPr>
        <p:spPr>
          <a:xfrm>
            <a:off x="5065286" y="4906312"/>
            <a:ext cx="3921059" cy="121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Bef>
                <a:spcPts val="638"/>
              </a:spcBef>
            </a:pPr>
            <a:r>
              <a:rPr lang="es-VE" altLang="en-US" b="1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Mayor </a:t>
            </a:r>
            <a:r>
              <a:rPr lang="es-VE" altLang="en-US" b="1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participación por partes de talentos de investigación mujeres (17.259), para el caso de los hombres se registraron (13.739) Investigadoras.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065286" y="3722913"/>
            <a:ext cx="404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419" b="1" dirty="0" smtClean="0">
                <a:latin typeface="Myriad Pro Light" panose="020B0603030403090204" pitchFamily="34" charset="0"/>
              </a:rPr>
              <a:t>Densidad Poblacional 93 </a:t>
            </a:r>
            <a:r>
              <a:rPr lang="es-ES" altLang="es-419" b="1" dirty="0">
                <a:latin typeface="Myriad Pro Light" panose="020B0603030403090204" pitchFamily="34" charset="0"/>
              </a:rPr>
              <a:t>investigadores por cada </a:t>
            </a:r>
            <a:r>
              <a:rPr lang="es-ES" altLang="es-419" b="1" dirty="0" smtClean="0">
                <a:latin typeface="Myriad Pro Light" panose="020B0603030403090204" pitchFamily="34" charset="0"/>
              </a:rPr>
              <a:t>100 mil </a:t>
            </a:r>
            <a:r>
              <a:rPr lang="es-ES" altLang="es-419" b="1" dirty="0">
                <a:latin typeface="Myriad Pro Light" panose="020B0603030403090204" pitchFamily="34" charset="0"/>
              </a:rPr>
              <a:t>habitantes.</a:t>
            </a:r>
            <a:endParaRPr lang="es-ES" b="1" dirty="0"/>
          </a:p>
        </p:txBody>
      </p:sp>
      <p:grpSp>
        <p:nvGrpSpPr>
          <p:cNvPr id="35" name="Group 656"/>
          <p:cNvGrpSpPr>
            <a:grpSpLocks/>
          </p:cNvGrpSpPr>
          <p:nvPr/>
        </p:nvGrpSpPr>
        <p:grpSpPr bwMode="auto">
          <a:xfrm>
            <a:off x="1225894" y="1900554"/>
            <a:ext cx="366712" cy="415925"/>
            <a:chOff x="3123" y="1781"/>
            <a:chExt cx="231" cy="262"/>
          </a:xfrm>
        </p:grpSpPr>
        <p:sp>
          <p:nvSpPr>
            <p:cNvPr id="36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42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49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50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51" name="차트 10"/>
          <p:cNvGraphicFramePr/>
          <p:nvPr>
            <p:extLst>
              <p:ext uri="{D42A27DB-BD31-4B8C-83A1-F6EECF244321}">
                <p14:modId xmlns:p14="http://schemas.microsoft.com/office/powerpoint/2010/main" val="1748467381"/>
              </p:ext>
            </p:extLst>
          </p:nvPr>
        </p:nvGraphicFramePr>
        <p:xfrm>
          <a:off x="314619" y="4573764"/>
          <a:ext cx="1507599" cy="109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2" name="그룹 9"/>
          <p:cNvGrpSpPr/>
          <p:nvPr/>
        </p:nvGrpSpPr>
        <p:grpSpPr>
          <a:xfrm>
            <a:off x="1733804" y="5235458"/>
            <a:ext cx="1369767" cy="827452"/>
            <a:chOff x="2526851" y="4312881"/>
            <a:chExt cx="1545852" cy="1125628"/>
          </a:xfrm>
        </p:grpSpPr>
        <p:grpSp>
          <p:nvGrpSpPr>
            <p:cNvPr id="53" name="그룹 15"/>
            <p:cNvGrpSpPr/>
            <p:nvPr/>
          </p:nvGrpSpPr>
          <p:grpSpPr>
            <a:xfrm>
              <a:off x="2526851" y="4312881"/>
              <a:ext cx="233637" cy="538024"/>
              <a:chOff x="6018213" y="3268663"/>
              <a:chExt cx="450850" cy="1038225"/>
            </a:xfrm>
            <a:solidFill>
              <a:srgbClr val="610F17"/>
            </a:solidFill>
          </p:grpSpPr>
          <p:sp>
            <p:nvSpPr>
              <p:cNvPr id="81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4" name="그룹 21"/>
            <p:cNvGrpSpPr/>
            <p:nvPr/>
          </p:nvGrpSpPr>
          <p:grpSpPr>
            <a:xfrm>
              <a:off x="2854905" y="4312881"/>
              <a:ext cx="233637" cy="538024"/>
              <a:chOff x="6018213" y="3268663"/>
              <a:chExt cx="450850" cy="1038225"/>
            </a:xfrm>
            <a:solidFill>
              <a:srgbClr val="610F17"/>
            </a:solidFill>
          </p:grpSpPr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5" name="그룹 27"/>
            <p:cNvGrpSpPr/>
            <p:nvPr/>
          </p:nvGrpSpPr>
          <p:grpSpPr>
            <a:xfrm>
              <a:off x="3182959" y="4312881"/>
              <a:ext cx="233637" cy="538024"/>
              <a:chOff x="6018213" y="3268663"/>
              <a:chExt cx="450850" cy="1038225"/>
            </a:xfrm>
            <a:solidFill>
              <a:srgbClr val="610F17"/>
            </a:solidFill>
          </p:grpSpPr>
          <p:sp>
            <p:nvSpPr>
              <p:cNvPr id="77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" name="그룹 33"/>
            <p:cNvGrpSpPr/>
            <p:nvPr/>
          </p:nvGrpSpPr>
          <p:grpSpPr>
            <a:xfrm>
              <a:off x="3511012" y="4312881"/>
              <a:ext cx="233637" cy="538024"/>
              <a:chOff x="6018213" y="3268663"/>
              <a:chExt cx="450850" cy="1038225"/>
            </a:xfrm>
            <a:solidFill>
              <a:srgbClr val="610F17"/>
            </a:solidFill>
          </p:grpSpPr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7" name="그룹 39"/>
            <p:cNvGrpSpPr/>
            <p:nvPr/>
          </p:nvGrpSpPr>
          <p:grpSpPr>
            <a:xfrm>
              <a:off x="3839066" y="4312881"/>
              <a:ext cx="233637" cy="538024"/>
              <a:chOff x="6018213" y="3268663"/>
              <a:chExt cx="450850" cy="1038225"/>
            </a:xfrm>
            <a:solidFill>
              <a:srgbClr val="610F17"/>
            </a:solidFill>
          </p:grpSpPr>
          <p:sp>
            <p:nvSpPr>
              <p:cNvPr id="73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8" name="그룹 62"/>
            <p:cNvGrpSpPr/>
            <p:nvPr/>
          </p:nvGrpSpPr>
          <p:grpSpPr>
            <a:xfrm>
              <a:off x="2526851" y="4900485"/>
              <a:ext cx="233637" cy="538024"/>
              <a:chOff x="6018213" y="3268663"/>
              <a:chExt cx="450850" cy="1038225"/>
            </a:xfrm>
            <a:solidFill>
              <a:srgbClr val="610F17"/>
            </a:solidFill>
          </p:grpSpPr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9" name="그룹 63"/>
            <p:cNvGrpSpPr/>
            <p:nvPr/>
          </p:nvGrpSpPr>
          <p:grpSpPr>
            <a:xfrm>
              <a:off x="2854905" y="4900485"/>
              <a:ext cx="233637" cy="538024"/>
              <a:chOff x="6018213" y="3268663"/>
              <a:chExt cx="450850" cy="1038225"/>
            </a:xfrm>
            <a:noFill/>
          </p:grpSpPr>
          <p:sp>
            <p:nvSpPr>
              <p:cNvPr id="69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0" name="그룹 64"/>
            <p:cNvGrpSpPr/>
            <p:nvPr/>
          </p:nvGrpSpPr>
          <p:grpSpPr>
            <a:xfrm>
              <a:off x="3182959" y="4900485"/>
              <a:ext cx="233637" cy="538024"/>
              <a:chOff x="6018213" y="3268663"/>
              <a:chExt cx="450850" cy="1038225"/>
            </a:xfrm>
            <a:noFill/>
          </p:grpSpPr>
          <p:sp>
            <p:nvSpPr>
              <p:cNvPr id="67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5"/>
            <p:cNvGrpSpPr/>
            <p:nvPr/>
          </p:nvGrpSpPr>
          <p:grpSpPr>
            <a:xfrm>
              <a:off x="3511012" y="4900485"/>
              <a:ext cx="233637" cy="538024"/>
              <a:chOff x="6018213" y="3268663"/>
              <a:chExt cx="450850" cy="1038225"/>
            </a:xfrm>
            <a:noFill/>
          </p:grpSpPr>
          <p:sp>
            <p:nvSpPr>
              <p:cNvPr id="65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6"/>
            <p:cNvGrpSpPr/>
            <p:nvPr/>
          </p:nvGrpSpPr>
          <p:grpSpPr>
            <a:xfrm>
              <a:off x="3839066" y="4900485"/>
              <a:ext cx="233637" cy="538024"/>
              <a:chOff x="6018213" y="3268663"/>
              <a:chExt cx="450850" cy="1038225"/>
            </a:xfrm>
            <a:noFill/>
          </p:grpSpPr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>
                <a:off x="6148388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10 w 120"/>
                  <a:gd name="T9" fmla="*/ 94 h 120"/>
                  <a:gd name="T10" fmla="*/ 102 w 120"/>
                  <a:gd name="T11" fmla="*/ 102 h 120"/>
                  <a:gd name="T12" fmla="*/ 94 w 120"/>
                  <a:gd name="T13" fmla="*/ 110 h 120"/>
                  <a:gd name="T14" fmla="*/ 84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6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6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4 w 120"/>
                  <a:gd name="T61" fmla="*/ 6 h 120"/>
                  <a:gd name="T62" fmla="*/ 94 w 120"/>
                  <a:gd name="T63" fmla="*/ 10 h 120"/>
                  <a:gd name="T64" fmla="*/ 102 w 120"/>
                  <a:gd name="T65" fmla="*/ 18 h 120"/>
                  <a:gd name="T66" fmla="*/ 110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10" y="94"/>
                    </a:lnTo>
                    <a:lnTo>
                      <a:pt x="102" y="102"/>
                    </a:lnTo>
                    <a:lnTo>
                      <a:pt x="94" y="110"/>
                    </a:lnTo>
                    <a:lnTo>
                      <a:pt x="84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6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34"/>
              <p:cNvSpPr>
                <a:spLocks/>
              </p:cNvSpPr>
              <p:nvPr/>
            </p:nvSpPr>
            <p:spPr bwMode="auto">
              <a:xfrm>
                <a:off x="6018213" y="3497263"/>
                <a:ext cx="450850" cy="809625"/>
              </a:xfrm>
              <a:custGeom>
                <a:avLst/>
                <a:gdLst>
                  <a:gd name="T0" fmla="*/ 268 w 284"/>
                  <a:gd name="T1" fmla="*/ 74 h 510"/>
                  <a:gd name="T2" fmla="*/ 244 w 284"/>
                  <a:gd name="T3" fmla="*/ 40 h 510"/>
                  <a:gd name="T4" fmla="*/ 202 w 284"/>
                  <a:gd name="T5" fmla="*/ 12 h 510"/>
                  <a:gd name="T6" fmla="*/ 142 w 284"/>
                  <a:gd name="T7" fmla="*/ 0 h 510"/>
                  <a:gd name="T8" fmla="*/ 102 w 284"/>
                  <a:gd name="T9" fmla="*/ 6 h 510"/>
                  <a:gd name="T10" fmla="*/ 50 w 284"/>
                  <a:gd name="T11" fmla="*/ 30 h 510"/>
                  <a:gd name="T12" fmla="*/ 22 w 284"/>
                  <a:gd name="T13" fmla="*/ 62 h 510"/>
                  <a:gd name="T14" fmla="*/ 10 w 284"/>
                  <a:gd name="T15" fmla="*/ 90 h 510"/>
                  <a:gd name="T16" fmla="*/ 0 w 284"/>
                  <a:gd name="T17" fmla="*/ 174 h 510"/>
                  <a:gd name="T18" fmla="*/ 4 w 284"/>
                  <a:gd name="T19" fmla="*/ 214 h 510"/>
                  <a:gd name="T20" fmla="*/ 12 w 284"/>
                  <a:gd name="T21" fmla="*/ 226 h 510"/>
                  <a:gd name="T22" fmla="*/ 30 w 284"/>
                  <a:gd name="T23" fmla="*/ 230 h 510"/>
                  <a:gd name="T24" fmla="*/ 42 w 284"/>
                  <a:gd name="T25" fmla="*/ 220 h 510"/>
                  <a:gd name="T26" fmla="*/ 46 w 284"/>
                  <a:gd name="T27" fmla="*/ 202 h 510"/>
                  <a:gd name="T28" fmla="*/ 48 w 284"/>
                  <a:gd name="T29" fmla="*/ 126 h 510"/>
                  <a:gd name="T30" fmla="*/ 62 w 284"/>
                  <a:gd name="T31" fmla="*/ 90 h 510"/>
                  <a:gd name="T32" fmla="*/ 68 w 284"/>
                  <a:gd name="T33" fmla="*/ 86 h 510"/>
                  <a:gd name="T34" fmla="*/ 76 w 284"/>
                  <a:gd name="T35" fmla="*/ 88 h 510"/>
                  <a:gd name="T36" fmla="*/ 78 w 284"/>
                  <a:gd name="T37" fmla="*/ 98 h 510"/>
                  <a:gd name="T38" fmla="*/ 78 w 284"/>
                  <a:gd name="T39" fmla="*/ 486 h 510"/>
                  <a:gd name="T40" fmla="*/ 80 w 284"/>
                  <a:gd name="T41" fmla="*/ 496 h 510"/>
                  <a:gd name="T42" fmla="*/ 102 w 284"/>
                  <a:gd name="T43" fmla="*/ 510 h 510"/>
                  <a:gd name="T44" fmla="*/ 118 w 284"/>
                  <a:gd name="T45" fmla="*/ 504 h 510"/>
                  <a:gd name="T46" fmla="*/ 126 w 284"/>
                  <a:gd name="T47" fmla="*/ 486 h 510"/>
                  <a:gd name="T48" fmla="*/ 126 w 284"/>
                  <a:gd name="T49" fmla="*/ 266 h 510"/>
                  <a:gd name="T50" fmla="*/ 134 w 284"/>
                  <a:gd name="T51" fmla="*/ 256 h 510"/>
                  <a:gd name="T52" fmla="*/ 150 w 284"/>
                  <a:gd name="T53" fmla="*/ 256 h 510"/>
                  <a:gd name="T54" fmla="*/ 158 w 284"/>
                  <a:gd name="T55" fmla="*/ 266 h 510"/>
                  <a:gd name="T56" fmla="*/ 158 w 284"/>
                  <a:gd name="T57" fmla="*/ 486 h 510"/>
                  <a:gd name="T58" fmla="*/ 166 w 284"/>
                  <a:gd name="T59" fmla="*/ 504 h 510"/>
                  <a:gd name="T60" fmla="*/ 182 w 284"/>
                  <a:gd name="T61" fmla="*/ 510 h 510"/>
                  <a:gd name="T62" fmla="*/ 204 w 284"/>
                  <a:gd name="T63" fmla="*/ 496 h 510"/>
                  <a:gd name="T64" fmla="*/ 206 w 284"/>
                  <a:gd name="T65" fmla="*/ 486 h 510"/>
                  <a:gd name="T66" fmla="*/ 206 w 284"/>
                  <a:gd name="T67" fmla="*/ 98 h 510"/>
                  <a:gd name="T68" fmla="*/ 208 w 284"/>
                  <a:gd name="T69" fmla="*/ 88 h 510"/>
                  <a:gd name="T70" fmla="*/ 216 w 284"/>
                  <a:gd name="T71" fmla="*/ 86 h 510"/>
                  <a:gd name="T72" fmla="*/ 222 w 284"/>
                  <a:gd name="T73" fmla="*/ 90 h 510"/>
                  <a:gd name="T74" fmla="*/ 236 w 284"/>
                  <a:gd name="T75" fmla="*/ 126 h 510"/>
                  <a:gd name="T76" fmla="*/ 238 w 284"/>
                  <a:gd name="T77" fmla="*/ 202 h 510"/>
                  <a:gd name="T78" fmla="*/ 242 w 284"/>
                  <a:gd name="T79" fmla="*/ 220 h 510"/>
                  <a:gd name="T80" fmla="*/ 254 w 284"/>
                  <a:gd name="T81" fmla="*/ 230 h 510"/>
                  <a:gd name="T82" fmla="*/ 272 w 284"/>
                  <a:gd name="T83" fmla="*/ 226 h 510"/>
                  <a:gd name="T84" fmla="*/ 280 w 284"/>
                  <a:gd name="T85" fmla="*/ 214 h 510"/>
                  <a:gd name="T86" fmla="*/ 284 w 284"/>
                  <a:gd name="T87" fmla="*/ 174 h 510"/>
                  <a:gd name="T88" fmla="*/ 274 w 284"/>
                  <a:gd name="T89" fmla="*/ 9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510">
                    <a:moveTo>
                      <a:pt x="274" y="90"/>
                    </a:moveTo>
                    <a:lnTo>
                      <a:pt x="274" y="90"/>
                    </a:lnTo>
                    <a:lnTo>
                      <a:pt x="268" y="74"/>
                    </a:lnTo>
                    <a:lnTo>
                      <a:pt x="262" y="62"/>
                    </a:lnTo>
                    <a:lnTo>
                      <a:pt x="252" y="50"/>
                    </a:lnTo>
                    <a:lnTo>
                      <a:pt x="244" y="40"/>
                    </a:lnTo>
                    <a:lnTo>
                      <a:pt x="234" y="30"/>
                    </a:lnTo>
                    <a:lnTo>
                      <a:pt x="224" y="24"/>
                    </a:lnTo>
                    <a:lnTo>
                      <a:pt x="202" y="12"/>
                    </a:lnTo>
                    <a:lnTo>
                      <a:pt x="182" y="6"/>
                    </a:lnTo>
                    <a:lnTo>
                      <a:pt x="164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0" y="2"/>
                    </a:lnTo>
                    <a:lnTo>
                      <a:pt x="102" y="6"/>
                    </a:lnTo>
                    <a:lnTo>
                      <a:pt x="82" y="12"/>
                    </a:lnTo>
                    <a:lnTo>
                      <a:pt x="60" y="24"/>
                    </a:lnTo>
                    <a:lnTo>
                      <a:pt x="50" y="30"/>
                    </a:lnTo>
                    <a:lnTo>
                      <a:pt x="40" y="40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4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98"/>
                    </a:lnTo>
                    <a:lnTo>
                      <a:pt x="4" y="214"/>
                    </a:lnTo>
                    <a:lnTo>
                      <a:pt x="8" y="222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16" y="230"/>
                    </a:lnTo>
                    <a:lnTo>
                      <a:pt x="22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6" y="226"/>
                    </a:lnTo>
                    <a:lnTo>
                      <a:pt x="42" y="220"/>
                    </a:lnTo>
                    <a:lnTo>
                      <a:pt x="44" y="212"/>
                    </a:lnTo>
                    <a:lnTo>
                      <a:pt x="46" y="202"/>
                    </a:lnTo>
                    <a:lnTo>
                      <a:pt x="46" y="202"/>
                    </a:lnTo>
                    <a:lnTo>
                      <a:pt x="46" y="180"/>
                    </a:lnTo>
                    <a:lnTo>
                      <a:pt x="46" y="146"/>
                    </a:lnTo>
                    <a:lnTo>
                      <a:pt x="48" y="126"/>
                    </a:lnTo>
                    <a:lnTo>
                      <a:pt x="52" y="110"/>
                    </a:lnTo>
                    <a:lnTo>
                      <a:pt x="58" y="96"/>
                    </a:lnTo>
                    <a:lnTo>
                      <a:pt x="62" y="90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8"/>
                    </a:lnTo>
                    <a:lnTo>
                      <a:pt x="78" y="92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80" y="496"/>
                    </a:lnTo>
                    <a:lnTo>
                      <a:pt x="86" y="504"/>
                    </a:lnTo>
                    <a:lnTo>
                      <a:pt x="92" y="508"/>
                    </a:lnTo>
                    <a:lnTo>
                      <a:pt x="102" y="510"/>
                    </a:lnTo>
                    <a:lnTo>
                      <a:pt x="102" y="510"/>
                    </a:lnTo>
                    <a:lnTo>
                      <a:pt x="112" y="508"/>
                    </a:lnTo>
                    <a:lnTo>
                      <a:pt x="118" y="504"/>
                    </a:lnTo>
                    <a:lnTo>
                      <a:pt x="124" y="49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48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4"/>
                    </a:lnTo>
                    <a:lnTo>
                      <a:pt x="128" y="260"/>
                    </a:lnTo>
                    <a:lnTo>
                      <a:pt x="13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50" y="256"/>
                    </a:lnTo>
                    <a:lnTo>
                      <a:pt x="156" y="260"/>
                    </a:lnTo>
                    <a:lnTo>
                      <a:pt x="158" y="264"/>
                    </a:lnTo>
                    <a:lnTo>
                      <a:pt x="158" y="26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58" y="486"/>
                    </a:lnTo>
                    <a:lnTo>
                      <a:pt x="160" y="496"/>
                    </a:lnTo>
                    <a:lnTo>
                      <a:pt x="166" y="504"/>
                    </a:lnTo>
                    <a:lnTo>
                      <a:pt x="172" y="508"/>
                    </a:lnTo>
                    <a:lnTo>
                      <a:pt x="182" y="510"/>
                    </a:lnTo>
                    <a:lnTo>
                      <a:pt x="182" y="510"/>
                    </a:lnTo>
                    <a:lnTo>
                      <a:pt x="192" y="508"/>
                    </a:lnTo>
                    <a:lnTo>
                      <a:pt x="198" y="504"/>
                    </a:lnTo>
                    <a:lnTo>
                      <a:pt x="204" y="49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486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2"/>
                    </a:lnTo>
                    <a:lnTo>
                      <a:pt x="208" y="88"/>
                    </a:lnTo>
                    <a:lnTo>
                      <a:pt x="210" y="84"/>
                    </a:lnTo>
                    <a:lnTo>
                      <a:pt x="212" y="84"/>
                    </a:lnTo>
                    <a:lnTo>
                      <a:pt x="216" y="86"/>
                    </a:lnTo>
                    <a:lnTo>
                      <a:pt x="218" y="86"/>
                    </a:lnTo>
                    <a:lnTo>
                      <a:pt x="218" y="86"/>
                    </a:lnTo>
                    <a:lnTo>
                      <a:pt x="222" y="90"/>
                    </a:lnTo>
                    <a:lnTo>
                      <a:pt x="226" y="96"/>
                    </a:lnTo>
                    <a:lnTo>
                      <a:pt x="232" y="110"/>
                    </a:lnTo>
                    <a:lnTo>
                      <a:pt x="236" y="126"/>
                    </a:lnTo>
                    <a:lnTo>
                      <a:pt x="238" y="146"/>
                    </a:lnTo>
                    <a:lnTo>
                      <a:pt x="238" y="18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40" y="212"/>
                    </a:lnTo>
                    <a:lnTo>
                      <a:pt x="242" y="220"/>
                    </a:lnTo>
                    <a:lnTo>
                      <a:pt x="248" y="226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2" y="230"/>
                    </a:lnTo>
                    <a:lnTo>
                      <a:pt x="268" y="230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6" y="222"/>
                    </a:lnTo>
                    <a:lnTo>
                      <a:pt x="280" y="214"/>
                    </a:lnTo>
                    <a:lnTo>
                      <a:pt x="284" y="198"/>
                    </a:lnTo>
                    <a:lnTo>
                      <a:pt x="284" y="174"/>
                    </a:lnTo>
                    <a:lnTo>
                      <a:pt x="284" y="174"/>
                    </a:lnTo>
                    <a:lnTo>
                      <a:pt x="284" y="140"/>
                    </a:lnTo>
                    <a:lnTo>
                      <a:pt x="280" y="112"/>
                    </a:lnTo>
                    <a:lnTo>
                      <a:pt x="274" y="90"/>
                    </a:lnTo>
                    <a:lnTo>
                      <a:pt x="274" y="90"/>
                    </a:lnTo>
                    <a:close/>
                  </a:path>
                </a:pathLst>
              </a:custGeom>
              <a:grpFill/>
              <a:ln w="9525">
                <a:solidFill>
                  <a:srgbClr val="610F1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83" name="그룹 42"/>
          <p:cNvGrpSpPr/>
          <p:nvPr/>
        </p:nvGrpSpPr>
        <p:grpSpPr>
          <a:xfrm>
            <a:off x="1865751" y="2699701"/>
            <a:ext cx="1593565" cy="1125628"/>
            <a:chOff x="6673571" y="4312881"/>
            <a:chExt cx="1593565" cy="1125628"/>
          </a:xfrm>
        </p:grpSpPr>
        <p:grpSp>
          <p:nvGrpSpPr>
            <p:cNvPr id="84" name="그룹 12"/>
            <p:cNvGrpSpPr/>
            <p:nvPr/>
          </p:nvGrpSpPr>
          <p:grpSpPr>
            <a:xfrm>
              <a:off x="6673571" y="4312881"/>
              <a:ext cx="281352" cy="538024"/>
              <a:chOff x="5357813" y="3268663"/>
              <a:chExt cx="542925" cy="1038225"/>
            </a:xfrm>
            <a:solidFill>
              <a:srgbClr val="BE1D2D"/>
            </a:solidFill>
          </p:grpSpPr>
          <p:sp>
            <p:nvSpPr>
              <p:cNvPr id="112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5" name="그룹 18"/>
            <p:cNvGrpSpPr/>
            <p:nvPr/>
          </p:nvGrpSpPr>
          <p:grpSpPr>
            <a:xfrm>
              <a:off x="7001625" y="4312881"/>
              <a:ext cx="281352" cy="538024"/>
              <a:chOff x="5357813" y="3268663"/>
              <a:chExt cx="542925" cy="1038225"/>
            </a:xfrm>
            <a:solidFill>
              <a:srgbClr val="BE1D2D"/>
            </a:solidFill>
          </p:grpSpPr>
          <p:sp>
            <p:nvSpPr>
              <p:cNvPr id="110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6" name="그룹 24"/>
            <p:cNvGrpSpPr/>
            <p:nvPr/>
          </p:nvGrpSpPr>
          <p:grpSpPr>
            <a:xfrm>
              <a:off x="7329678" y="4312881"/>
              <a:ext cx="281352" cy="538024"/>
              <a:chOff x="5357813" y="3268663"/>
              <a:chExt cx="542925" cy="1038225"/>
            </a:xfrm>
            <a:solidFill>
              <a:srgbClr val="BE1D2D"/>
            </a:solidFill>
          </p:grpSpPr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7" name="그룹 30"/>
            <p:cNvGrpSpPr/>
            <p:nvPr/>
          </p:nvGrpSpPr>
          <p:grpSpPr>
            <a:xfrm>
              <a:off x="7657731" y="4312881"/>
              <a:ext cx="281352" cy="538024"/>
              <a:chOff x="5357813" y="3268663"/>
              <a:chExt cx="542925" cy="1038225"/>
            </a:xfrm>
            <a:solidFill>
              <a:srgbClr val="BE1D2D"/>
            </a:solidFill>
          </p:grpSpPr>
          <p:sp>
            <p:nvSpPr>
              <p:cNvPr id="106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8" name="그룹 36"/>
            <p:cNvGrpSpPr/>
            <p:nvPr/>
          </p:nvGrpSpPr>
          <p:grpSpPr>
            <a:xfrm>
              <a:off x="7985784" y="4312881"/>
              <a:ext cx="281352" cy="538024"/>
              <a:chOff x="5357813" y="3268663"/>
              <a:chExt cx="542925" cy="1038225"/>
            </a:xfrm>
            <a:noFill/>
          </p:grpSpPr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9" name="그룹 46"/>
            <p:cNvGrpSpPr/>
            <p:nvPr/>
          </p:nvGrpSpPr>
          <p:grpSpPr>
            <a:xfrm>
              <a:off x="6673571" y="4900485"/>
              <a:ext cx="281352" cy="538024"/>
              <a:chOff x="5357813" y="3268663"/>
              <a:chExt cx="542925" cy="1038225"/>
            </a:xfrm>
            <a:noFill/>
          </p:grpSpPr>
          <p:sp>
            <p:nvSpPr>
              <p:cNvPr id="102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0" name="그룹 47"/>
            <p:cNvGrpSpPr/>
            <p:nvPr/>
          </p:nvGrpSpPr>
          <p:grpSpPr>
            <a:xfrm>
              <a:off x="7001625" y="4900485"/>
              <a:ext cx="281352" cy="538024"/>
              <a:chOff x="5357813" y="3268663"/>
              <a:chExt cx="542925" cy="1038225"/>
            </a:xfrm>
            <a:noFill/>
          </p:grpSpPr>
          <p:sp>
            <p:nvSpPr>
              <p:cNvPr id="100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1" name="그룹 48"/>
            <p:cNvGrpSpPr/>
            <p:nvPr/>
          </p:nvGrpSpPr>
          <p:grpSpPr>
            <a:xfrm>
              <a:off x="7329678" y="4900485"/>
              <a:ext cx="281352" cy="538024"/>
              <a:chOff x="5357813" y="3268663"/>
              <a:chExt cx="542925" cy="1038225"/>
            </a:xfrm>
            <a:noFill/>
          </p:grpSpPr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2" name="그룹 49"/>
            <p:cNvGrpSpPr/>
            <p:nvPr/>
          </p:nvGrpSpPr>
          <p:grpSpPr>
            <a:xfrm>
              <a:off x="7657731" y="4900485"/>
              <a:ext cx="281352" cy="538024"/>
              <a:chOff x="5357813" y="3268663"/>
              <a:chExt cx="542925" cy="1038225"/>
            </a:xfrm>
            <a:noFill/>
          </p:grpSpPr>
          <p:sp>
            <p:nvSpPr>
              <p:cNvPr id="96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3" name="그룹 50"/>
            <p:cNvGrpSpPr/>
            <p:nvPr/>
          </p:nvGrpSpPr>
          <p:grpSpPr>
            <a:xfrm>
              <a:off x="7985784" y="4900485"/>
              <a:ext cx="281352" cy="538024"/>
              <a:chOff x="5357813" y="3268663"/>
              <a:chExt cx="542925" cy="1038225"/>
            </a:xfrm>
            <a:noFill/>
          </p:grpSpPr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>
                <a:off x="5535613" y="3268663"/>
                <a:ext cx="190500" cy="190500"/>
              </a:xfrm>
              <a:custGeom>
                <a:avLst/>
                <a:gdLst>
                  <a:gd name="T0" fmla="*/ 120 w 120"/>
                  <a:gd name="T1" fmla="*/ 60 h 120"/>
                  <a:gd name="T2" fmla="*/ 120 w 120"/>
                  <a:gd name="T3" fmla="*/ 60 h 120"/>
                  <a:gd name="T4" fmla="*/ 118 w 120"/>
                  <a:gd name="T5" fmla="*/ 72 h 120"/>
                  <a:gd name="T6" fmla="*/ 114 w 120"/>
                  <a:gd name="T7" fmla="*/ 84 h 120"/>
                  <a:gd name="T8" fmla="*/ 108 w 120"/>
                  <a:gd name="T9" fmla="*/ 94 h 120"/>
                  <a:gd name="T10" fmla="*/ 102 w 120"/>
                  <a:gd name="T11" fmla="*/ 102 h 120"/>
                  <a:gd name="T12" fmla="*/ 92 w 120"/>
                  <a:gd name="T13" fmla="*/ 110 h 120"/>
                  <a:gd name="T14" fmla="*/ 82 w 120"/>
                  <a:gd name="T15" fmla="*/ 116 h 120"/>
                  <a:gd name="T16" fmla="*/ 72 w 120"/>
                  <a:gd name="T17" fmla="*/ 118 h 120"/>
                  <a:gd name="T18" fmla="*/ 60 w 120"/>
                  <a:gd name="T19" fmla="*/ 120 h 120"/>
                  <a:gd name="T20" fmla="*/ 60 w 120"/>
                  <a:gd name="T21" fmla="*/ 120 h 120"/>
                  <a:gd name="T22" fmla="*/ 48 w 120"/>
                  <a:gd name="T23" fmla="*/ 118 h 120"/>
                  <a:gd name="T24" fmla="*/ 36 w 120"/>
                  <a:gd name="T25" fmla="*/ 116 h 120"/>
                  <a:gd name="T26" fmla="*/ 26 w 120"/>
                  <a:gd name="T27" fmla="*/ 110 h 120"/>
                  <a:gd name="T28" fmla="*/ 18 w 120"/>
                  <a:gd name="T29" fmla="*/ 102 h 120"/>
                  <a:gd name="T30" fmla="*/ 10 w 120"/>
                  <a:gd name="T31" fmla="*/ 94 h 120"/>
                  <a:gd name="T32" fmla="*/ 4 w 120"/>
                  <a:gd name="T33" fmla="*/ 84 h 120"/>
                  <a:gd name="T34" fmla="*/ 2 w 120"/>
                  <a:gd name="T35" fmla="*/ 72 h 120"/>
                  <a:gd name="T36" fmla="*/ 0 w 120"/>
                  <a:gd name="T37" fmla="*/ 60 h 120"/>
                  <a:gd name="T38" fmla="*/ 0 w 120"/>
                  <a:gd name="T39" fmla="*/ 60 h 120"/>
                  <a:gd name="T40" fmla="*/ 2 w 120"/>
                  <a:gd name="T41" fmla="*/ 48 h 120"/>
                  <a:gd name="T42" fmla="*/ 4 w 120"/>
                  <a:gd name="T43" fmla="*/ 36 h 120"/>
                  <a:gd name="T44" fmla="*/ 10 w 120"/>
                  <a:gd name="T45" fmla="*/ 26 h 120"/>
                  <a:gd name="T46" fmla="*/ 18 w 120"/>
                  <a:gd name="T47" fmla="*/ 18 h 120"/>
                  <a:gd name="T48" fmla="*/ 26 w 120"/>
                  <a:gd name="T49" fmla="*/ 10 h 120"/>
                  <a:gd name="T50" fmla="*/ 36 w 120"/>
                  <a:gd name="T51" fmla="*/ 6 h 120"/>
                  <a:gd name="T52" fmla="*/ 48 w 120"/>
                  <a:gd name="T53" fmla="*/ 2 h 120"/>
                  <a:gd name="T54" fmla="*/ 60 w 120"/>
                  <a:gd name="T55" fmla="*/ 0 h 120"/>
                  <a:gd name="T56" fmla="*/ 60 w 120"/>
                  <a:gd name="T57" fmla="*/ 0 h 120"/>
                  <a:gd name="T58" fmla="*/ 72 w 120"/>
                  <a:gd name="T59" fmla="*/ 2 h 120"/>
                  <a:gd name="T60" fmla="*/ 82 w 120"/>
                  <a:gd name="T61" fmla="*/ 6 h 120"/>
                  <a:gd name="T62" fmla="*/ 92 w 120"/>
                  <a:gd name="T63" fmla="*/ 10 h 120"/>
                  <a:gd name="T64" fmla="*/ 102 w 120"/>
                  <a:gd name="T65" fmla="*/ 18 h 120"/>
                  <a:gd name="T66" fmla="*/ 108 w 120"/>
                  <a:gd name="T67" fmla="*/ 26 h 120"/>
                  <a:gd name="T68" fmla="*/ 114 w 120"/>
                  <a:gd name="T69" fmla="*/ 36 h 120"/>
                  <a:gd name="T70" fmla="*/ 118 w 120"/>
                  <a:gd name="T71" fmla="*/ 48 h 120"/>
                  <a:gd name="T72" fmla="*/ 120 w 120"/>
                  <a:gd name="T73" fmla="*/ 60 h 120"/>
                  <a:gd name="T74" fmla="*/ 120 w 120"/>
                  <a:gd name="T75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20">
                    <a:moveTo>
                      <a:pt x="120" y="60"/>
                    </a:move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4"/>
                    </a:lnTo>
                    <a:lnTo>
                      <a:pt x="108" y="94"/>
                    </a:lnTo>
                    <a:lnTo>
                      <a:pt x="102" y="102"/>
                    </a:lnTo>
                    <a:lnTo>
                      <a:pt x="92" y="110"/>
                    </a:lnTo>
                    <a:lnTo>
                      <a:pt x="82" y="116"/>
                    </a:lnTo>
                    <a:lnTo>
                      <a:pt x="72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48" y="118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18" y="102"/>
                    </a:lnTo>
                    <a:lnTo>
                      <a:pt x="10" y="94"/>
                    </a:lnTo>
                    <a:lnTo>
                      <a:pt x="4" y="84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33"/>
              <p:cNvSpPr>
                <a:spLocks/>
              </p:cNvSpPr>
              <p:nvPr/>
            </p:nvSpPr>
            <p:spPr bwMode="auto">
              <a:xfrm>
                <a:off x="5357813" y="3497263"/>
                <a:ext cx="542925" cy="809625"/>
              </a:xfrm>
              <a:custGeom>
                <a:avLst/>
                <a:gdLst>
                  <a:gd name="T0" fmla="*/ 314 w 342"/>
                  <a:gd name="T1" fmla="*/ 122 h 510"/>
                  <a:gd name="T2" fmla="*/ 280 w 342"/>
                  <a:gd name="T3" fmla="*/ 60 h 510"/>
                  <a:gd name="T4" fmla="*/ 242 w 342"/>
                  <a:gd name="T5" fmla="*/ 24 h 510"/>
                  <a:gd name="T6" fmla="*/ 210 w 342"/>
                  <a:gd name="T7" fmla="*/ 6 h 510"/>
                  <a:gd name="T8" fmla="*/ 172 w 342"/>
                  <a:gd name="T9" fmla="*/ 2 h 510"/>
                  <a:gd name="T10" fmla="*/ 152 w 342"/>
                  <a:gd name="T11" fmla="*/ 2 h 510"/>
                  <a:gd name="T12" fmla="*/ 112 w 342"/>
                  <a:gd name="T13" fmla="*/ 16 h 510"/>
                  <a:gd name="T14" fmla="*/ 76 w 342"/>
                  <a:gd name="T15" fmla="*/ 46 h 510"/>
                  <a:gd name="T16" fmla="*/ 40 w 342"/>
                  <a:gd name="T17" fmla="*/ 98 h 510"/>
                  <a:gd name="T18" fmla="*/ 18 w 342"/>
                  <a:gd name="T19" fmla="*/ 148 h 510"/>
                  <a:gd name="T20" fmla="*/ 2 w 342"/>
                  <a:gd name="T21" fmla="*/ 196 h 510"/>
                  <a:gd name="T22" fmla="*/ 2 w 342"/>
                  <a:gd name="T23" fmla="*/ 224 h 510"/>
                  <a:gd name="T24" fmla="*/ 10 w 342"/>
                  <a:gd name="T25" fmla="*/ 230 h 510"/>
                  <a:gd name="T26" fmla="*/ 28 w 342"/>
                  <a:gd name="T27" fmla="*/ 228 h 510"/>
                  <a:gd name="T28" fmla="*/ 44 w 342"/>
                  <a:gd name="T29" fmla="*/ 208 h 510"/>
                  <a:gd name="T30" fmla="*/ 56 w 342"/>
                  <a:gd name="T31" fmla="*/ 174 h 510"/>
                  <a:gd name="T32" fmla="*/ 92 w 342"/>
                  <a:gd name="T33" fmla="*/ 102 h 510"/>
                  <a:gd name="T34" fmla="*/ 114 w 342"/>
                  <a:gd name="T35" fmla="*/ 74 h 510"/>
                  <a:gd name="T36" fmla="*/ 128 w 342"/>
                  <a:gd name="T37" fmla="*/ 68 h 510"/>
                  <a:gd name="T38" fmla="*/ 128 w 342"/>
                  <a:gd name="T39" fmla="*/ 74 h 510"/>
                  <a:gd name="T40" fmla="*/ 58 w 342"/>
                  <a:gd name="T41" fmla="*/ 260 h 510"/>
                  <a:gd name="T42" fmla="*/ 54 w 342"/>
                  <a:gd name="T43" fmla="*/ 278 h 510"/>
                  <a:gd name="T44" fmla="*/ 58 w 342"/>
                  <a:gd name="T45" fmla="*/ 300 h 510"/>
                  <a:gd name="T46" fmla="*/ 80 w 342"/>
                  <a:gd name="T47" fmla="*/ 306 h 510"/>
                  <a:gd name="T48" fmla="*/ 112 w 342"/>
                  <a:gd name="T49" fmla="*/ 486 h 510"/>
                  <a:gd name="T50" fmla="*/ 118 w 342"/>
                  <a:gd name="T51" fmla="*/ 502 h 510"/>
                  <a:gd name="T52" fmla="*/ 136 w 342"/>
                  <a:gd name="T53" fmla="*/ 510 h 510"/>
                  <a:gd name="T54" fmla="*/ 158 w 342"/>
                  <a:gd name="T55" fmla="*/ 494 h 510"/>
                  <a:gd name="T56" fmla="*/ 160 w 342"/>
                  <a:gd name="T57" fmla="*/ 306 h 510"/>
                  <a:gd name="T58" fmla="*/ 184 w 342"/>
                  <a:gd name="T59" fmla="*/ 306 h 510"/>
                  <a:gd name="T60" fmla="*/ 184 w 342"/>
                  <a:gd name="T61" fmla="*/ 486 h 510"/>
                  <a:gd name="T62" fmla="*/ 198 w 342"/>
                  <a:gd name="T63" fmla="*/ 508 h 510"/>
                  <a:gd name="T64" fmla="*/ 216 w 342"/>
                  <a:gd name="T65" fmla="*/ 508 h 510"/>
                  <a:gd name="T66" fmla="*/ 232 w 342"/>
                  <a:gd name="T67" fmla="*/ 486 h 510"/>
                  <a:gd name="T68" fmla="*/ 232 w 342"/>
                  <a:gd name="T69" fmla="*/ 308 h 510"/>
                  <a:gd name="T70" fmla="*/ 278 w 342"/>
                  <a:gd name="T71" fmla="*/ 304 h 510"/>
                  <a:gd name="T72" fmla="*/ 290 w 342"/>
                  <a:gd name="T73" fmla="*/ 286 h 510"/>
                  <a:gd name="T74" fmla="*/ 284 w 342"/>
                  <a:gd name="T75" fmla="*/ 260 h 510"/>
                  <a:gd name="T76" fmla="*/ 226 w 342"/>
                  <a:gd name="T77" fmla="*/ 108 h 510"/>
                  <a:gd name="T78" fmla="*/ 214 w 342"/>
                  <a:gd name="T79" fmla="*/ 70 h 510"/>
                  <a:gd name="T80" fmla="*/ 220 w 342"/>
                  <a:gd name="T81" fmla="*/ 68 h 510"/>
                  <a:gd name="T82" fmla="*/ 240 w 342"/>
                  <a:gd name="T83" fmla="*/ 86 h 510"/>
                  <a:gd name="T84" fmla="*/ 272 w 342"/>
                  <a:gd name="T85" fmla="*/ 138 h 510"/>
                  <a:gd name="T86" fmla="*/ 296 w 342"/>
                  <a:gd name="T87" fmla="*/ 200 h 510"/>
                  <a:gd name="T88" fmla="*/ 310 w 342"/>
                  <a:gd name="T89" fmla="*/ 222 h 510"/>
                  <a:gd name="T90" fmla="*/ 326 w 342"/>
                  <a:gd name="T91" fmla="*/ 232 h 510"/>
                  <a:gd name="T92" fmla="*/ 338 w 342"/>
                  <a:gd name="T93" fmla="*/ 226 h 510"/>
                  <a:gd name="T94" fmla="*/ 342 w 342"/>
                  <a:gd name="T95" fmla="*/ 208 h 510"/>
                  <a:gd name="T96" fmla="*/ 328 w 342"/>
                  <a:gd name="T97" fmla="*/ 15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510">
                    <a:moveTo>
                      <a:pt x="324" y="148"/>
                    </a:moveTo>
                    <a:lnTo>
                      <a:pt x="324" y="148"/>
                    </a:lnTo>
                    <a:lnTo>
                      <a:pt x="314" y="122"/>
                    </a:lnTo>
                    <a:lnTo>
                      <a:pt x="302" y="98"/>
                    </a:lnTo>
                    <a:lnTo>
                      <a:pt x="292" y="78"/>
                    </a:lnTo>
                    <a:lnTo>
                      <a:pt x="280" y="60"/>
                    </a:lnTo>
                    <a:lnTo>
                      <a:pt x="266" y="46"/>
                    </a:lnTo>
                    <a:lnTo>
                      <a:pt x="254" y="34"/>
                    </a:lnTo>
                    <a:lnTo>
                      <a:pt x="242" y="24"/>
                    </a:lnTo>
                    <a:lnTo>
                      <a:pt x="230" y="16"/>
                    </a:lnTo>
                    <a:lnTo>
                      <a:pt x="220" y="10"/>
                    </a:lnTo>
                    <a:lnTo>
                      <a:pt x="210" y="6"/>
                    </a:lnTo>
                    <a:lnTo>
                      <a:pt x="192" y="2"/>
                    </a:lnTo>
                    <a:lnTo>
                      <a:pt x="178" y="0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64" y="0"/>
                    </a:lnTo>
                    <a:lnTo>
                      <a:pt x="152" y="2"/>
                    </a:lnTo>
                    <a:lnTo>
                      <a:pt x="134" y="6"/>
                    </a:lnTo>
                    <a:lnTo>
                      <a:pt x="124" y="10"/>
                    </a:lnTo>
                    <a:lnTo>
                      <a:pt x="112" y="16"/>
                    </a:lnTo>
                    <a:lnTo>
                      <a:pt x="100" y="24"/>
                    </a:lnTo>
                    <a:lnTo>
                      <a:pt x="88" y="34"/>
                    </a:lnTo>
                    <a:lnTo>
                      <a:pt x="76" y="46"/>
                    </a:lnTo>
                    <a:lnTo>
                      <a:pt x="64" y="60"/>
                    </a:lnTo>
                    <a:lnTo>
                      <a:pt x="52" y="78"/>
                    </a:lnTo>
                    <a:lnTo>
                      <a:pt x="40" y="98"/>
                    </a:lnTo>
                    <a:lnTo>
                      <a:pt x="28" y="122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4" y="158"/>
                    </a:lnTo>
                    <a:lnTo>
                      <a:pt x="6" y="182"/>
                    </a:lnTo>
                    <a:lnTo>
                      <a:pt x="2" y="196"/>
                    </a:lnTo>
                    <a:lnTo>
                      <a:pt x="0" y="208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6" y="232"/>
                    </a:lnTo>
                    <a:lnTo>
                      <a:pt x="22" y="230"/>
                    </a:lnTo>
                    <a:lnTo>
                      <a:pt x="28" y="228"/>
                    </a:lnTo>
                    <a:lnTo>
                      <a:pt x="34" y="222"/>
                    </a:lnTo>
                    <a:lnTo>
                      <a:pt x="38" y="216"/>
                    </a:lnTo>
                    <a:lnTo>
                      <a:pt x="44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56" y="174"/>
                    </a:lnTo>
                    <a:lnTo>
                      <a:pt x="72" y="138"/>
                    </a:lnTo>
                    <a:lnTo>
                      <a:pt x="82" y="120"/>
                    </a:lnTo>
                    <a:lnTo>
                      <a:pt x="92" y="102"/>
                    </a:lnTo>
                    <a:lnTo>
                      <a:pt x="102" y="8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16" y="108"/>
                    </a:lnTo>
                    <a:lnTo>
                      <a:pt x="92" y="172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6"/>
                    </a:lnTo>
                    <a:lnTo>
                      <a:pt x="54" y="278"/>
                    </a:lnTo>
                    <a:lnTo>
                      <a:pt x="52" y="286"/>
                    </a:lnTo>
                    <a:lnTo>
                      <a:pt x="54" y="294"/>
                    </a:lnTo>
                    <a:lnTo>
                      <a:pt x="58" y="300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80" y="306"/>
                    </a:lnTo>
                    <a:lnTo>
                      <a:pt x="112" y="308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2" y="486"/>
                    </a:lnTo>
                    <a:lnTo>
                      <a:pt x="114" y="494"/>
                    </a:lnTo>
                    <a:lnTo>
                      <a:pt x="118" y="502"/>
                    </a:lnTo>
                    <a:lnTo>
                      <a:pt x="126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44" y="508"/>
                    </a:lnTo>
                    <a:lnTo>
                      <a:pt x="152" y="502"/>
                    </a:lnTo>
                    <a:lnTo>
                      <a:pt x="158" y="494"/>
                    </a:lnTo>
                    <a:lnTo>
                      <a:pt x="160" y="486"/>
                    </a:lnTo>
                    <a:lnTo>
                      <a:pt x="160" y="486"/>
                    </a:lnTo>
                    <a:lnTo>
                      <a:pt x="160" y="306"/>
                    </a:lnTo>
                    <a:lnTo>
                      <a:pt x="160" y="306"/>
                    </a:lnTo>
                    <a:lnTo>
                      <a:pt x="182" y="306"/>
                    </a:lnTo>
                    <a:lnTo>
                      <a:pt x="184" y="30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4" y="486"/>
                    </a:lnTo>
                    <a:lnTo>
                      <a:pt x="186" y="494"/>
                    </a:lnTo>
                    <a:lnTo>
                      <a:pt x="192" y="502"/>
                    </a:lnTo>
                    <a:lnTo>
                      <a:pt x="198" y="508"/>
                    </a:lnTo>
                    <a:lnTo>
                      <a:pt x="208" y="510"/>
                    </a:lnTo>
                    <a:lnTo>
                      <a:pt x="208" y="510"/>
                    </a:lnTo>
                    <a:lnTo>
                      <a:pt x="216" y="508"/>
                    </a:lnTo>
                    <a:lnTo>
                      <a:pt x="224" y="502"/>
                    </a:lnTo>
                    <a:lnTo>
                      <a:pt x="230" y="494"/>
                    </a:lnTo>
                    <a:lnTo>
                      <a:pt x="232" y="486"/>
                    </a:lnTo>
                    <a:lnTo>
                      <a:pt x="232" y="48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62" y="306"/>
                    </a:lnTo>
                    <a:lnTo>
                      <a:pt x="278" y="304"/>
                    </a:lnTo>
                    <a:lnTo>
                      <a:pt x="278" y="304"/>
                    </a:lnTo>
                    <a:lnTo>
                      <a:pt x="284" y="300"/>
                    </a:lnTo>
                    <a:lnTo>
                      <a:pt x="288" y="294"/>
                    </a:lnTo>
                    <a:lnTo>
                      <a:pt x="290" y="286"/>
                    </a:lnTo>
                    <a:lnTo>
                      <a:pt x="290" y="278"/>
                    </a:lnTo>
                    <a:lnTo>
                      <a:pt x="286" y="266"/>
                    </a:lnTo>
                    <a:lnTo>
                      <a:pt x="284" y="260"/>
                    </a:lnTo>
                    <a:lnTo>
                      <a:pt x="284" y="260"/>
                    </a:lnTo>
                    <a:lnTo>
                      <a:pt x="250" y="172"/>
                    </a:lnTo>
                    <a:lnTo>
                      <a:pt x="226" y="108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4" y="70"/>
                    </a:lnTo>
                    <a:lnTo>
                      <a:pt x="216" y="68"/>
                    </a:lnTo>
                    <a:lnTo>
                      <a:pt x="218" y="68"/>
                    </a:lnTo>
                    <a:lnTo>
                      <a:pt x="220" y="68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40" y="86"/>
                    </a:lnTo>
                    <a:lnTo>
                      <a:pt x="252" y="102"/>
                    </a:lnTo>
                    <a:lnTo>
                      <a:pt x="262" y="120"/>
                    </a:lnTo>
                    <a:lnTo>
                      <a:pt x="272" y="138"/>
                    </a:lnTo>
                    <a:lnTo>
                      <a:pt x="286" y="174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300" y="208"/>
                    </a:lnTo>
                    <a:lnTo>
                      <a:pt x="304" y="216"/>
                    </a:lnTo>
                    <a:lnTo>
                      <a:pt x="310" y="222"/>
                    </a:lnTo>
                    <a:lnTo>
                      <a:pt x="314" y="228"/>
                    </a:lnTo>
                    <a:lnTo>
                      <a:pt x="320" y="230"/>
                    </a:lnTo>
                    <a:lnTo>
                      <a:pt x="326" y="232"/>
                    </a:lnTo>
                    <a:lnTo>
                      <a:pt x="332" y="230"/>
                    </a:lnTo>
                    <a:lnTo>
                      <a:pt x="338" y="226"/>
                    </a:lnTo>
                    <a:lnTo>
                      <a:pt x="338" y="226"/>
                    </a:lnTo>
                    <a:lnTo>
                      <a:pt x="340" y="224"/>
                    </a:lnTo>
                    <a:lnTo>
                      <a:pt x="342" y="218"/>
                    </a:lnTo>
                    <a:lnTo>
                      <a:pt x="342" y="208"/>
                    </a:lnTo>
                    <a:lnTo>
                      <a:pt x="340" y="196"/>
                    </a:lnTo>
                    <a:lnTo>
                      <a:pt x="338" y="182"/>
                    </a:lnTo>
                    <a:lnTo>
                      <a:pt x="328" y="158"/>
                    </a:lnTo>
                    <a:lnTo>
                      <a:pt x="324" y="148"/>
                    </a:lnTo>
                    <a:lnTo>
                      <a:pt x="324" y="148"/>
                    </a:lnTo>
                    <a:close/>
                  </a:path>
                </a:pathLst>
              </a:custGeom>
              <a:grpFill/>
              <a:ln w="9525">
                <a:solidFill>
                  <a:srgbClr val="BE1D2D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aphicFrame>
        <p:nvGraphicFramePr>
          <p:cNvPr id="114" name="차트 77"/>
          <p:cNvGraphicFramePr/>
          <p:nvPr>
            <p:extLst>
              <p:ext uri="{D42A27DB-BD31-4B8C-83A1-F6EECF244321}">
                <p14:modId xmlns:p14="http://schemas.microsoft.com/office/powerpoint/2010/main" val="2116674056"/>
              </p:ext>
            </p:extLst>
          </p:nvPr>
        </p:nvGraphicFramePr>
        <p:xfrm>
          <a:off x="447595" y="2081683"/>
          <a:ext cx="1380840" cy="123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53307" y="2419414"/>
            <a:ext cx="156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ko-KR" sz="2400" dirty="0" smtClean="0">
                <a:solidFill>
                  <a:srgbClr val="610F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55,7%</a:t>
            </a:r>
            <a:endParaRPr lang="en-US" altLang="ko-KR" sz="2400" dirty="0">
              <a:solidFill>
                <a:srgbClr val="610F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8"/>
          <p:cNvSpPr>
            <a:spLocks noChangeArrowheads="1"/>
          </p:cNvSpPr>
          <p:nvPr/>
        </p:nvSpPr>
        <p:spPr bwMode="auto">
          <a:xfrm>
            <a:off x="5568288" y="845616"/>
            <a:ext cx="35523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2700" algn="r"/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Distribución </a:t>
            </a:r>
            <a:r>
              <a:rPr lang="es-VE" altLang="en-US" sz="1600" b="1" dirty="0" smtClean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por Entidad </a:t>
            </a:r>
            <a:r>
              <a:rPr lang="es-VE" altLang="en-US" sz="1600" b="1" dirty="0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Federal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007"/>
            <a:ext cx="5811908" cy="4438688"/>
          </a:xfrm>
          <a:prstGeom prst="rect">
            <a:avLst/>
          </a:prstGeom>
        </p:spPr>
      </p:pic>
      <p:sp>
        <p:nvSpPr>
          <p:cNvPr id="12" name="Rectangle 74">
            <a:extLst>
              <a:ext uri="{FF2B5EF4-FFF2-40B4-BE49-F238E27FC236}"/>
            </a:extLst>
          </p:cNvPr>
          <p:cNvSpPr/>
          <p:nvPr/>
        </p:nvSpPr>
        <p:spPr bwMode="auto">
          <a:xfrm rot="21246515">
            <a:off x="4260593" y="4720415"/>
            <a:ext cx="4542410" cy="1909504"/>
          </a:xfrm>
          <a:prstGeom prst="rect">
            <a:avLst/>
          </a:prstGeom>
          <a:solidFill>
            <a:srgbClr val="E7F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noProof="1">
              <a:solidFill>
                <a:schemeClr val="tx1"/>
              </a:solidFill>
            </a:endParaRPr>
          </a:p>
        </p:txBody>
      </p:sp>
      <p:sp>
        <p:nvSpPr>
          <p:cNvPr id="2" name="Rectángulo 6"/>
          <p:cNvSpPr>
            <a:spLocks noChangeArrowheads="1"/>
          </p:cNvSpPr>
          <p:nvPr/>
        </p:nvSpPr>
        <p:spPr bwMode="auto">
          <a:xfrm>
            <a:off x="4391025" y="5135806"/>
            <a:ext cx="4268126" cy="91505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El 50 %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</a:t>
            </a:r>
            <a:r>
              <a:rPr lang="es-VE" altLang="en-US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concentraron en seis estados del país (Miranda, Distrito Capital, Carabobo, Zulia, Falcón, Aragua </a:t>
            </a:r>
            <a:r>
              <a:rPr lang="es-VE" altLang="en-US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).</a:t>
            </a:r>
            <a:endParaRPr lang="es-VE" altLang="en-US" dirty="0">
              <a:solidFill>
                <a:srgbClr val="000000"/>
              </a:solidFill>
              <a:latin typeface="Myriad Pro Light" panose="020B060303040309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Rectangle 87">
            <a:extLst>
              <a:ext uri="{FF2B5EF4-FFF2-40B4-BE49-F238E27FC236}"/>
            </a:extLst>
          </p:cNvPr>
          <p:cNvSpPr/>
          <p:nvPr/>
        </p:nvSpPr>
        <p:spPr bwMode="auto">
          <a:xfrm rot="572627">
            <a:off x="7221544" y="4283266"/>
            <a:ext cx="1784108" cy="418132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4" name="Group 656"/>
          <p:cNvGrpSpPr>
            <a:grpSpLocks/>
          </p:cNvGrpSpPr>
          <p:nvPr/>
        </p:nvGrpSpPr>
        <p:grpSpPr bwMode="auto">
          <a:xfrm>
            <a:off x="2905954" y="1875173"/>
            <a:ext cx="366712" cy="415925"/>
            <a:chOff x="3123" y="1781"/>
            <a:chExt cx="231" cy="262"/>
          </a:xfrm>
        </p:grpSpPr>
        <p:sp>
          <p:nvSpPr>
            <p:cNvPr id="17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18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19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0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656"/>
          <p:cNvGrpSpPr>
            <a:grpSpLocks/>
          </p:cNvGrpSpPr>
          <p:nvPr/>
        </p:nvGrpSpPr>
        <p:grpSpPr bwMode="auto">
          <a:xfrm>
            <a:off x="2460653" y="1875173"/>
            <a:ext cx="366712" cy="415925"/>
            <a:chOff x="3123" y="1781"/>
            <a:chExt cx="231" cy="262"/>
          </a:xfrm>
        </p:grpSpPr>
        <p:sp>
          <p:nvSpPr>
            <p:cNvPr id="22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3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4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25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6" name="Group 656"/>
          <p:cNvGrpSpPr>
            <a:grpSpLocks/>
          </p:cNvGrpSpPr>
          <p:nvPr/>
        </p:nvGrpSpPr>
        <p:grpSpPr bwMode="auto">
          <a:xfrm>
            <a:off x="1336866" y="1633869"/>
            <a:ext cx="366712" cy="415925"/>
            <a:chOff x="3123" y="1781"/>
            <a:chExt cx="231" cy="262"/>
          </a:xfrm>
        </p:grpSpPr>
        <p:sp>
          <p:nvSpPr>
            <p:cNvPr id="27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8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29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30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oup 656"/>
          <p:cNvGrpSpPr>
            <a:grpSpLocks/>
          </p:cNvGrpSpPr>
          <p:nvPr/>
        </p:nvGrpSpPr>
        <p:grpSpPr bwMode="auto">
          <a:xfrm>
            <a:off x="653718" y="1983111"/>
            <a:ext cx="366712" cy="415925"/>
            <a:chOff x="3123" y="1781"/>
            <a:chExt cx="231" cy="262"/>
          </a:xfrm>
        </p:grpSpPr>
        <p:sp>
          <p:nvSpPr>
            <p:cNvPr id="32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33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34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35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oup 656"/>
          <p:cNvGrpSpPr>
            <a:grpSpLocks/>
          </p:cNvGrpSpPr>
          <p:nvPr/>
        </p:nvGrpSpPr>
        <p:grpSpPr bwMode="auto">
          <a:xfrm>
            <a:off x="2283236" y="1835090"/>
            <a:ext cx="366712" cy="415925"/>
            <a:chOff x="3123" y="1781"/>
            <a:chExt cx="231" cy="262"/>
          </a:xfrm>
        </p:grpSpPr>
        <p:sp>
          <p:nvSpPr>
            <p:cNvPr id="37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38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39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40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13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/>
          <p:cNvSpPr txBox="1"/>
          <p:nvPr/>
        </p:nvSpPr>
        <p:spPr>
          <a:xfrm>
            <a:off x="5714569" y="910670"/>
            <a:ext cx="34242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12700" algn="ctr">
              <a:defRPr sz="1600" b="1">
                <a:solidFill>
                  <a:srgbClr val="000000"/>
                </a:solidFill>
                <a:latin typeface="Myriad Pro Cond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dirty="0"/>
              <a:t>Distribución por edad y </a:t>
            </a:r>
            <a:r>
              <a:rPr dirty="0" err="1"/>
              <a:t>sexo</a:t>
            </a:r>
            <a:endParaRPr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3886200" y="194467"/>
            <a:ext cx="5257800" cy="508000"/>
          </a:xfrm>
          <a:prstGeom prst="roundRect">
            <a:avLst>
              <a:gd name="adj" fmla="val 50000"/>
            </a:avLst>
          </a:prstGeom>
        </p:spPr>
        <p:txBody>
          <a:bodyPr vert="horz" lIns="91440" tIns="91425" rIns="91440" bIns="91425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VE" altLang="es-VE" sz="2800" dirty="0" smtClean="0">
                <a:latin typeface="Comic Sans MS" panose="030F0702030302020204" pitchFamily="66" charset="0"/>
                <a:ea typeface="+mj-ea"/>
                <a:cs typeface="+mj-cs"/>
              </a:rPr>
              <a:t>Resultados del análisis</a:t>
            </a:r>
            <a:endParaRPr lang="es-VE" altLang="es-VE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926263" y="654643"/>
            <a:ext cx="1962743" cy="135341"/>
            <a:chOff x="3717720" y="655560"/>
            <a:chExt cx="1733760" cy="78840"/>
          </a:xfrm>
        </p:grpSpPr>
        <p:sp>
          <p:nvSpPr>
            <p:cNvPr id="7" name="CustomShape 3"/>
            <p:cNvSpPr/>
            <p:nvPr/>
          </p:nvSpPr>
          <p:spPr>
            <a:xfrm>
              <a:off x="4288766" y="655560"/>
              <a:ext cx="583736" cy="788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4"/>
            <p:cNvSpPr/>
            <p:nvPr/>
          </p:nvSpPr>
          <p:spPr>
            <a:xfrm>
              <a:off x="4897882" y="655560"/>
              <a:ext cx="350559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5276994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3919173" y="655560"/>
              <a:ext cx="350558" cy="788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7"/>
            <p:cNvSpPr/>
            <p:nvPr/>
          </p:nvSpPr>
          <p:spPr>
            <a:xfrm>
              <a:off x="3717720" y="655560"/>
              <a:ext cx="174486" cy="78840"/>
            </a:xfrm>
            <a:prstGeom prst="roundRect">
              <a:avLst>
                <a:gd name="adj" fmla="val 50000"/>
              </a:avLst>
            </a:prstGeom>
            <a:solidFill>
              <a:srgbClr val="C93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" y="1033261"/>
            <a:ext cx="5281646" cy="4180184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715627" y="1615092"/>
            <a:ext cx="3205792" cy="1776568"/>
            <a:chOff x="7209796" y="2080985"/>
            <a:chExt cx="4542410" cy="2020847"/>
          </a:xfrm>
        </p:grpSpPr>
        <p:sp>
          <p:nvSpPr>
            <p:cNvPr id="19" name="Rectangle 74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209796" y="2192328"/>
              <a:ext cx="4542410" cy="19095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 noProof="1">
                <a:solidFill>
                  <a:schemeClr val="tx1"/>
                </a:solidFill>
              </a:endParaRPr>
            </a:p>
          </p:txBody>
        </p:sp>
        <p:sp>
          <p:nvSpPr>
            <p:cNvPr id="20" name="Rectangle 75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816557" y="2080985"/>
              <a:ext cx="3184709" cy="262336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21" name="Rectángulo 61"/>
          <p:cNvSpPr>
            <a:spLocks noChangeArrowheads="1"/>
          </p:cNvSpPr>
          <p:nvPr/>
        </p:nvSpPr>
        <p:spPr bwMode="auto">
          <a:xfrm>
            <a:off x="5855328" y="1914697"/>
            <a:ext cx="2926390" cy="146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</a:pPr>
            <a:r>
              <a:rPr lang="es-VE" altLang="en-US" b="1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distribución etaria más alta pertenece al grupo de 35 a 44 años y 25 a 34 años, con un total de 14.519 personas (47 %).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5855328" y="3732821"/>
            <a:ext cx="3205792" cy="1776568"/>
            <a:chOff x="7209796" y="2080985"/>
            <a:chExt cx="4542410" cy="2020847"/>
          </a:xfrm>
        </p:grpSpPr>
        <p:sp>
          <p:nvSpPr>
            <p:cNvPr id="23" name="Rectangle 74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209796" y="2192328"/>
              <a:ext cx="4542410" cy="19095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 noProof="1">
                <a:solidFill>
                  <a:schemeClr val="tx1"/>
                </a:solidFill>
              </a:endParaRPr>
            </a:p>
          </p:txBody>
        </p:sp>
        <p:sp>
          <p:nvSpPr>
            <p:cNvPr id="24" name="Rectangle 75">
              <a:extLst>
                <a:ext uri="{FF2B5EF4-FFF2-40B4-BE49-F238E27FC236}"/>
              </a:extLst>
            </p:cNvPr>
            <p:cNvSpPr/>
            <p:nvPr/>
          </p:nvSpPr>
          <p:spPr bwMode="auto">
            <a:xfrm rot="21246515">
              <a:off x="7816557" y="2080985"/>
              <a:ext cx="3184709" cy="262336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6001867" y="4197045"/>
            <a:ext cx="2912713" cy="11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9000"/>
              </a:lnSpc>
              <a:spcBef>
                <a:spcPts val="563"/>
              </a:spcBef>
            </a:pPr>
            <a:r>
              <a:rPr lang="es-VE" altLang="en-US" b="1" dirty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evidencia una mayor participación de las mujeres con respecto a los hombres</a:t>
            </a:r>
            <a:r>
              <a:rPr lang="es-VE" altLang="en-US" b="1" dirty="0" smtClean="0">
                <a:solidFill>
                  <a:srgbClr val="000000"/>
                </a:solidFill>
                <a:latin typeface="Myriad Pro Light" panose="020B060303040309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(55,7 %)</a:t>
            </a:r>
            <a:endParaRPr lang="es-ES" b="1" dirty="0">
              <a:solidFill>
                <a:srgbClr val="000000"/>
              </a:solidFill>
              <a:latin typeface="Myriad Pro Light" panose="020B060303040309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pSp>
        <p:nvGrpSpPr>
          <p:cNvPr id="27" name="Group 656"/>
          <p:cNvGrpSpPr>
            <a:grpSpLocks/>
          </p:cNvGrpSpPr>
          <p:nvPr/>
        </p:nvGrpSpPr>
        <p:grpSpPr bwMode="auto">
          <a:xfrm>
            <a:off x="4305940" y="2646468"/>
            <a:ext cx="366712" cy="415925"/>
            <a:chOff x="3123" y="1781"/>
            <a:chExt cx="231" cy="262"/>
          </a:xfrm>
        </p:grpSpPr>
        <p:sp>
          <p:nvSpPr>
            <p:cNvPr id="28" name="Oval 657"/>
            <p:cNvSpPr>
              <a:spLocks noChangeArrowheads="1"/>
            </p:cNvSpPr>
            <p:nvPr/>
          </p:nvSpPr>
          <p:spPr bwMode="auto">
            <a:xfrm>
              <a:off x="3123" y="1959"/>
              <a:ext cx="84" cy="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solidFill>
                  <a:srgbClr val="FF0000"/>
                </a:solidFill>
              </a:endParaRPr>
            </a:p>
          </p:txBody>
        </p:sp>
        <p:grpSp>
          <p:nvGrpSpPr>
            <p:cNvPr id="29" name="Group 658"/>
            <p:cNvGrpSpPr>
              <a:grpSpLocks/>
            </p:cNvGrpSpPr>
            <p:nvPr/>
          </p:nvGrpSpPr>
          <p:grpSpPr bwMode="auto">
            <a:xfrm>
              <a:off x="3124" y="1781"/>
              <a:ext cx="230" cy="222"/>
              <a:chOff x="2603" y="538"/>
              <a:chExt cx="804" cy="775"/>
            </a:xfrm>
          </p:grpSpPr>
          <p:sp>
            <p:nvSpPr>
              <p:cNvPr id="30" name="Freeform 659"/>
              <p:cNvSpPr>
                <a:spLocks/>
              </p:cNvSpPr>
              <p:nvPr/>
            </p:nvSpPr>
            <p:spPr bwMode="auto">
              <a:xfrm>
                <a:off x="2738" y="1023"/>
                <a:ext cx="669" cy="290"/>
              </a:xfrm>
              <a:custGeom>
                <a:avLst/>
                <a:gdLst>
                  <a:gd name="T0" fmla="*/ 492 w 669"/>
                  <a:gd name="T1" fmla="*/ 0 h 290"/>
                  <a:gd name="T2" fmla="*/ 195 w 669"/>
                  <a:gd name="T3" fmla="*/ 78 h 290"/>
                  <a:gd name="T4" fmla="*/ 245 w 669"/>
                  <a:gd name="T5" fmla="*/ 148 h 290"/>
                  <a:gd name="T6" fmla="*/ 5 w 669"/>
                  <a:gd name="T7" fmla="*/ 261 h 290"/>
                  <a:gd name="T8" fmla="*/ 48 w 669"/>
                  <a:gd name="T9" fmla="*/ 272 h 290"/>
                  <a:gd name="T10" fmla="*/ 294 w 669"/>
                  <a:gd name="T11" fmla="*/ 154 h 290"/>
                  <a:gd name="T12" fmla="*/ 327 w 669"/>
                  <a:gd name="T13" fmla="*/ 155 h 290"/>
                  <a:gd name="T14" fmla="*/ 624 w 669"/>
                  <a:gd name="T15" fmla="*/ 78 h 290"/>
                  <a:gd name="T16" fmla="*/ 492 w 669"/>
                  <a:gd name="T1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9" h="290">
                    <a:moveTo>
                      <a:pt x="492" y="0"/>
                    </a:moveTo>
                    <a:cubicBezTo>
                      <a:pt x="373" y="0"/>
                      <a:pt x="240" y="35"/>
                      <a:pt x="195" y="78"/>
                    </a:cubicBezTo>
                    <a:cubicBezTo>
                      <a:pt x="162" y="109"/>
                      <a:pt x="184" y="136"/>
                      <a:pt x="245" y="148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9" y="284"/>
                      <a:pt x="0" y="290"/>
                      <a:pt x="48" y="272"/>
                    </a:cubicBezTo>
                    <a:cubicBezTo>
                      <a:pt x="294" y="154"/>
                      <a:pt x="294" y="154"/>
                      <a:pt x="294" y="154"/>
                    </a:cubicBezTo>
                    <a:cubicBezTo>
                      <a:pt x="304" y="155"/>
                      <a:pt x="315" y="155"/>
                      <a:pt x="327" y="155"/>
                    </a:cubicBezTo>
                    <a:cubicBezTo>
                      <a:pt x="445" y="155"/>
                      <a:pt x="578" y="120"/>
                      <a:pt x="624" y="78"/>
                    </a:cubicBezTo>
                    <a:cubicBezTo>
                      <a:pt x="669" y="35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31" name="Picture 660" descr="r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538"/>
                <a:ext cx="576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85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622</Words>
  <Application>Microsoft Office PowerPoint</Application>
  <PresentationFormat>Carta (216 x 279 mm)</PresentationFormat>
  <Paragraphs>85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Comic Sans MS</vt:lpstr>
      <vt:lpstr>DejaVu Sans</vt:lpstr>
      <vt:lpstr>Gotham</vt:lpstr>
      <vt:lpstr>Impact</vt:lpstr>
      <vt:lpstr>Montserrat</vt:lpstr>
      <vt:lpstr>Myriad Pro Cond</vt:lpstr>
      <vt:lpstr>Myriad Pro Light</vt:lpstr>
      <vt:lpstr>Myriam pro ligh</vt:lpstr>
      <vt:lpstr>Roboto</vt:lpstr>
      <vt:lpstr>Tahoma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67</cp:revision>
  <dcterms:created xsi:type="dcterms:W3CDTF">2025-01-21T21:31:30Z</dcterms:created>
  <dcterms:modified xsi:type="dcterms:W3CDTF">2025-01-24T21:44:22Z</dcterms:modified>
</cp:coreProperties>
</file>