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498" r:id="rId5"/>
    <p:sldId id="269" r:id="rId6"/>
    <p:sldId id="274" r:id="rId7"/>
    <p:sldId id="499" r:id="rId8"/>
    <p:sldId id="501" r:id="rId9"/>
    <p:sldId id="262" r:id="rId10"/>
    <p:sldId id="263" r:id="rId11"/>
    <p:sldId id="500" r:id="rId12"/>
    <p:sldId id="49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A116C-C0D7-443E-97E7-185BB1D02501}" v="20" dt="2025-01-07T09:39:09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Roose" userId="1c75c0bd-3a9c-4bcf-b4ad-e95faa4097c9" providerId="ADAL" clId="{50DA116C-C0D7-443E-97E7-185BB1D02501}"/>
    <pc:docChg chg="undo custSel addSld delSld modSld">
      <pc:chgData name="Philippe Roose" userId="1c75c0bd-3a9c-4bcf-b4ad-e95faa4097c9" providerId="ADAL" clId="{50DA116C-C0D7-443E-97E7-185BB1D02501}" dt="2025-01-21T09:51:59.183" v="3035" actId="20577"/>
      <pc:docMkLst>
        <pc:docMk/>
      </pc:docMkLst>
      <pc:sldChg chg="addSp modSp mod">
        <pc:chgData name="Philippe Roose" userId="1c75c0bd-3a9c-4bcf-b4ad-e95faa4097c9" providerId="ADAL" clId="{50DA116C-C0D7-443E-97E7-185BB1D02501}" dt="2025-01-07T09:48:21.506" v="2808" actId="790"/>
        <pc:sldMkLst>
          <pc:docMk/>
          <pc:sldMk cId="57794197" sldId="256"/>
        </pc:sldMkLst>
        <pc:spChg chg="mod">
          <ac:chgData name="Philippe Roose" userId="1c75c0bd-3a9c-4bcf-b4ad-e95faa4097c9" providerId="ADAL" clId="{50DA116C-C0D7-443E-97E7-185BB1D02501}" dt="2025-01-07T09:48:21.506" v="2808" actId="790"/>
          <ac:spMkLst>
            <pc:docMk/>
            <pc:sldMk cId="57794197" sldId="256"/>
            <ac:spMk id="2" creationId="{527FC46A-3CCD-15CB-0B22-4DE2F16B5DBD}"/>
          </ac:spMkLst>
        </pc:spChg>
        <pc:spChg chg="mod">
          <ac:chgData name="Philippe Roose" userId="1c75c0bd-3a9c-4bcf-b4ad-e95faa4097c9" providerId="ADAL" clId="{50DA116C-C0D7-443E-97E7-185BB1D02501}" dt="2025-01-07T09:48:21.506" v="2808" actId="790"/>
          <ac:spMkLst>
            <pc:docMk/>
            <pc:sldMk cId="57794197" sldId="256"/>
            <ac:spMk id="3" creationId="{A322386F-434D-C22B-E01C-D955206B4738}"/>
          </ac:spMkLst>
        </pc:spChg>
        <pc:spChg chg="mod">
          <ac:chgData name="Philippe Roose" userId="1c75c0bd-3a9c-4bcf-b4ad-e95faa4097c9" providerId="ADAL" clId="{50DA116C-C0D7-443E-97E7-185BB1D02501}" dt="2025-01-07T09:48:21.506" v="2808" actId="790"/>
          <ac:spMkLst>
            <pc:docMk/>
            <pc:sldMk cId="57794197" sldId="256"/>
            <ac:spMk id="4" creationId="{B34A8DB2-8710-3146-024B-4255FC0A75B1}"/>
          </ac:spMkLst>
        </pc:spChg>
        <pc:spChg chg="add mod">
          <ac:chgData name="Philippe Roose" userId="1c75c0bd-3a9c-4bcf-b4ad-e95faa4097c9" providerId="ADAL" clId="{50DA116C-C0D7-443E-97E7-185BB1D02501}" dt="2025-01-07T09:48:21.506" v="2808" actId="790"/>
          <ac:spMkLst>
            <pc:docMk/>
            <pc:sldMk cId="57794197" sldId="256"/>
            <ac:spMk id="9" creationId="{E300E9D3-726E-3956-D8BF-DF6AB42802E2}"/>
          </ac:spMkLst>
        </pc:spChg>
        <pc:graphicFrameChg chg="add mod">
          <ac:chgData name="Philippe Roose" userId="1c75c0bd-3a9c-4bcf-b4ad-e95faa4097c9" providerId="ADAL" clId="{50DA116C-C0D7-443E-97E7-185BB1D02501}" dt="2025-01-07T07:26:50.945" v="49" actId="1036"/>
          <ac:graphicFrameMkLst>
            <pc:docMk/>
            <pc:sldMk cId="57794197" sldId="256"/>
            <ac:graphicFrameMk id="6" creationId="{BA6880C9-335B-8AC8-FFD8-C2BBB3E65A9E}"/>
          </ac:graphicFrameMkLst>
        </pc:graphicFrameChg>
        <pc:picChg chg="mod">
          <ac:chgData name="Philippe Roose" userId="1c75c0bd-3a9c-4bcf-b4ad-e95faa4097c9" providerId="ADAL" clId="{50DA116C-C0D7-443E-97E7-185BB1D02501}" dt="2025-01-07T07:26:36.025" v="10" actId="1076"/>
          <ac:picMkLst>
            <pc:docMk/>
            <pc:sldMk cId="57794197" sldId="256"/>
            <ac:picMk id="5" creationId="{E1C17EEE-F499-F3B5-4385-EEFE82A48CA1}"/>
          </ac:picMkLst>
        </pc:picChg>
      </pc:sldChg>
      <pc:sldChg chg="delSp modSp mod">
        <pc:chgData name="Philippe Roose" userId="1c75c0bd-3a9c-4bcf-b4ad-e95faa4097c9" providerId="ADAL" clId="{50DA116C-C0D7-443E-97E7-185BB1D02501}" dt="2025-01-21T09:42:38.258" v="2871" actId="20577"/>
        <pc:sldMkLst>
          <pc:docMk/>
          <pc:sldMk cId="3862806731" sldId="257"/>
        </pc:sldMkLst>
        <pc:spChg chg="mod">
          <ac:chgData name="Philippe Roose" userId="1c75c0bd-3a9c-4bcf-b4ad-e95faa4097c9" providerId="ADAL" clId="{50DA116C-C0D7-443E-97E7-185BB1D02501}" dt="2025-01-21T09:42:32.366" v="2868" actId="20577"/>
          <ac:spMkLst>
            <pc:docMk/>
            <pc:sldMk cId="3862806731" sldId="257"/>
            <ac:spMk id="2" creationId="{EE37AE61-4141-4D1F-9CDC-260A1612A8E1}"/>
          </ac:spMkLst>
        </pc:spChg>
        <pc:spChg chg="mod">
          <ac:chgData name="Philippe Roose" userId="1c75c0bd-3a9c-4bcf-b4ad-e95faa4097c9" providerId="ADAL" clId="{50DA116C-C0D7-443E-97E7-185BB1D02501}" dt="2025-01-21T09:42:38.258" v="2871" actId="20577"/>
          <ac:spMkLst>
            <pc:docMk/>
            <pc:sldMk cId="3862806731" sldId="257"/>
            <ac:spMk id="3" creationId="{4BC35A71-CA9F-4C52-C9C6-41D07277EE1E}"/>
          </ac:spMkLst>
        </pc:spChg>
      </pc:sldChg>
      <pc:sldChg chg="addSp delSp modSp add del mod">
        <pc:chgData name="Philippe Roose" userId="1c75c0bd-3a9c-4bcf-b4ad-e95faa4097c9" providerId="ADAL" clId="{50DA116C-C0D7-443E-97E7-185BB1D02501}" dt="2025-01-07T07:47:38.304" v="1750" actId="47"/>
        <pc:sldMkLst>
          <pc:docMk/>
          <pc:sldMk cId="0" sldId="259"/>
        </pc:sldMkLst>
      </pc:sldChg>
      <pc:sldChg chg="modSp add mod">
        <pc:chgData name="Philippe Roose" userId="1c75c0bd-3a9c-4bcf-b4ad-e95faa4097c9" providerId="ADAL" clId="{50DA116C-C0D7-443E-97E7-185BB1D02501}" dt="2025-01-21T09:49:47.204" v="2957" actId="6549"/>
        <pc:sldMkLst>
          <pc:docMk/>
          <pc:sldMk cId="0" sldId="262"/>
        </pc:sldMkLst>
        <pc:spChg chg="mod">
          <ac:chgData name="Philippe Roose" userId="1c75c0bd-3a9c-4bcf-b4ad-e95faa4097c9" providerId="ADAL" clId="{50DA116C-C0D7-443E-97E7-185BB1D02501}" dt="2025-01-21T09:49:47.204" v="2957" actId="6549"/>
          <ac:spMkLst>
            <pc:docMk/>
            <pc:sldMk cId="0" sldId="262"/>
            <ac:spMk id="156" creationId="{00000000-0000-0000-0000-000000000000}"/>
          </ac:spMkLst>
        </pc:spChg>
        <pc:picChg chg="mod">
          <ac:chgData name="Philippe Roose" userId="1c75c0bd-3a9c-4bcf-b4ad-e95faa4097c9" providerId="ADAL" clId="{50DA116C-C0D7-443E-97E7-185BB1D02501}" dt="2025-01-07T07:48:29.924" v="1753" actId="1076"/>
          <ac:picMkLst>
            <pc:docMk/>
            <pc:sldMk cId="0" sldId="262"/>
            <ac:picMk id="157" creationId="{00000000-0000-0000-0000-000000000000}"/>
          </ac:picMkLst>
        </pc:picChg>
      </pc:sldChg>
      <pc:sldChg chg="modSp add mod">
        <pc:chgData name="Philippe Roose" userId="1c75c0bd-3a9c-4bcf-b4ad-e95faa4097c9" providerId="ADAL" clId="{50DA116C-C0D7-443E-97E7-185BB1D02501}" dt="2025-01-21T09:50:05.865" v="2958"/>
        <pc:sldMkLst>
          <pc:docMk/>
          <pc:sldMk cId="0" sldId="263"/>
        </pc:sldMkLst>
        <pc:spChg chg="mod">
          <ac:chgData name="Philippe Roose" userId="1c75c0bd-3a9c-4bcf-b4ad-e95faa4097c9" providerId="ADAL" clId="{50DA116C-C0D7-443E-97E7-185BB1D02501}" dt="2025-01-21T09:50:05.865" v="2958"/>
          <ac:spMkLst>
            <pc:docMk/>
            <pc:sldMk cId="0" sldId="263"/>
            <ac:spMk id="162" creationId="{00000000-0000-0000-0000-000000000000}"/>
          </ac:spMkLst>
        </pc:spChg>
      </pc:sldChg>
      <pc:sldChg chg="modSp add mod">
        <pc:chgData name="Philippe Roose" userId="1c75c0bd-3a9c-4bcf-b4ad-e95faa4097c9" providerId="ADAL" clId="{50DA116C-C0D7-443E-97E7-185BB1D02501}" dt="2025-01-21T09:42:12.277" v="2865" actId="20577"/>
        <pc:sldMkLst>
          <pc:docMk/>
          <pc:sldMk cId="78666445" sldId="266"/>
        </pc:sldMkLst>
        <pc:spChg chg="mod">
          <ac:chgData name="Philippe Roose" userId="1c75c0bd-3a9c-4bcf-b4ad-e95faa4097c9" providerId="ADAL" clId="{50DA116C-C0D7-443E-97E7-185BB1D02501}" dt="2025-01-07T07:34:38.056" v="782" actId="20577"/>
          <ac:spMkLst>
            <pc:docMk/>
            <pc:sldMk cId="78666445" sldId="266"/>
            <ac:spMk id="2" creationId="{4EDA3EC6-B960-5680-658C-D715A242FC6C}"/>
          </ac:spMkLst>
        </pc:spChg>
        <pc:spChg chg="mod">
          <ac:chgData name="Philippe Roose" userId="1c75c0bd-3a9c-4bcf-b4ad-e95faa4097c9" providerId="ADAL" clId="{50DA116C-C0D7-443E-97E7-185BB1D02501}" dt="2025-01-21T09:42:12.277" v="2865" actId="20577"/>
          <ac:spMkLst>
            <pc:docMk/>
            <pc:sldMk cId="78666445" sldId="266"/>
            <ac:spMk id="3" creationId="{69EB7F28-3BAC-61F4-29C8-A5626FA7CFD6}"/>
          </ac:spMkLst>
        </pc:spChg>
      </pc:sldChg>
      <pc:sldChg chg="addSp delSp modSp add mod">
        <pc:chgData name="Philippe Roose" userId="1c75c0bd-3a9c-4bcf-b4ad-e95faa4097c9" providerId="ADAL" clId="{50DA116C-C0D7-443E-97E7-185BB1D02501}" dt="2025-01-21T09:45:31.239" v="2898"/>
        <pc:sldMkLst>
          <pc:docMk/>
          <pc:sldMk cId="157022427" sldId="269"/>
        </pc:sldMkLst>
        <pc:spChg chg="mod">
          <ac:chgData name="Philippe Roose" userId="1c75c0bd-3a9c-4bcf-b4ad-e95faa4097c9" providerId="ADAL" clId="{50DA116C-C0D7-443E-97E7-185BB1D02501}" dt="2025-01-21T09:44:00.020" v="2882"/>
          <ac:spMkLst>
            <pc:docMk/>
            <pc:sldMk cId="157022427" sldId="269"/>
            <ac:spMk id="2" creationId="{17241C97-2AB9-D814-3022-15EEAC3A032B}"/>
          </ac:spMkLst>
        </pc:spChg>
        <pc:spChg chg="mod">
          <ac:chgData name="Philippe Roose" userId="1c75c0bd-3a9c-4bcf-b4ad-e95faa4097c9" providerId="ADAL" clId="{50DA116C-C0D7-443E-97E7-185BB1D02501}" dt="2025-01-21T09:45:31.239" v="2898"/>
          <ac:spMkLst>
            <pc:docMk/>
            <pc:sldMk cId="157022427" sldId="269"/>
            <ac:spMk id="3" creationId="{B8E8887F-BD3F-C04C-AE2C-EA2C092EB39D}"/>
          </ac:spMkLst>
        </pc:spChg>
        <pc:spChg chg="add mod">
          <ac:chgData name="Philippe Roose" userId="1c75c0bd-3a9c-4bcf-b4ad-e95faa4097c9" providerId="ADAL" clId="{50DA116C-C0D7-443E-97E7-185BB1D02501}" dt="2025-01-07T09:39:40.322" v="2738" actId="404"/>
          <ac:spMkLst>
            <pc:docMk/>
            <pc:sldMk cId="157022427" sldId="269"/>
            <ac:spMk id="8" creationId="{B68B0BF0-686B-03B8-EB7F-0BA7134B60BE}"/>
          </ac:spMkLst>
        </pc:spChg>
        <pc:picChg chg="add mod">
          <ac:chgData name="Philippe Roose" userId="1c75c0bd-3a9c-4bcf-b4ad-e95faa4097c9" providerId="ADAL" clId="{50DA116C-C0D7-443E-97E7-185BB1D02501}" dt="2025-01-07T08:57:33.893" v="2093" actId="1076"/>
          <ac:picMkLst>
            <pc:docMk/>
            <pc:sldMk cId="157022427" sldId="269"/>
            <ac:picMk id="7" creationId="{C0C22F13-BD38-4522-4C31-5A770C8176E3}"/>
          </ac:picMkLst>
        </pc:picChg>
      </pc:sldChg>
      <pc:sldChg chg="modSp add mod">
        <pc:chgData name="Philippe Roose" userId="1c75c0bd-3a9c-4bcf-b4ad-e95faa4097c9" providerId="ADAL" clId="{50DA116C-C0D7-443E-97E7-185BB1D02501}" dt="2025-01-21T09:47:23.918" v="2924" actId="27636"/>
        <pc:sldMkLst>
          <pc:docMk/>
          <pc:sldMk cId="365766114" sldId="274"/>
        </pc:sldMkLst>
        <pc:spChg chg="mod">
          <ac:chgData name="Philippe Roose" userId="1c75c0bd-3a9c-4bcf-b4ad-e95faa4097c9" providerId="ADAL" clId="{50DA116C-C0D7-443E-97E7-185BB1D02501}" dt="2025-01-21T09:46:02.722" v="2914" actId="20577"/>
          <ac:spMkLst>
            <pc:docMk/>
            <pc:sldMk cId="365766114" sldId="274"/>
            <ac:spMk id="2" creationId="{309CF4FB-8E7D-8D03-172F-645ABB7A4BC9}"/>
          </ac:spMkLst>
        </pc:spChg>
        <pc:spChg chg="mod">
          <ac:chgData name="Philippe Roose" userId="1c75c0bd-3a9c-4bcf-b4ad-e95faa4097c9" providerId="ADAL" clId="{50DA116C-C0D7-443E-97E7-185BB1D02501}" dt="2025-01-21T09:47:23.918" v="2924" actId="27636"/>
          <ac:spMkLst>
            <pc:docMk/>
            <pc:sldMk cId="365766114" sldId="274"/>
            <ac:spMk id="3" creationId="{4734919C-8793-F196-C789-488A278969EB}"/>
          </ac:spMkLst>
        </pc:spChg>
      </pc:sldChg>
      <pc:sldChg chg="addSp delSp modSp mod">
        <pc:chgData name="Philippe Roose" userId="1c75c0bd-3a9c-4bcf-b4ad-e95faa4097c9" providerId="ADAL" clId="{50DA116C-C0D7-443E-97E7-185BB1D02501}" dt="2025-01-21T09:51:59.183" v="3035" actId="20577"/>
        <pc:sldMkLst>
          <pc:docMk/>
          <pc:sldMk cId="2434291037" sldId="497"/>
        </pc:sldMkLst>
        <pc:spChg chg="mod">
          <ac:chgData name="Philippe Roose" userId="1c75c0bd-3a9c-4bcf-b4ad-e95faa4097c9" providerId="ADAL" clId="{50DA116C-C0D7-443E-97E7-185BB1D02501}" dt="2025-01-21T09:51:59.183" v="3035" actId="20577"/>
          <ac:spMkLst>
            <pc:docMk/>
            <pc:sldMk cId="2434291037" sldId="497"/>
            <ac:spMk id="5" creationId="{B46C0581-A7BB-809E-ABAB-3201B44498FB}"/>
          </ac:spMkLst>
        </pc:spChg>
        <pc:picChg chg="add mod">
          <ac:chgData name="Philippe Roose" userId="1c75c0bd-3a9c-4bcf-b4ad-e95faa4097c9" providerId="ADAL" clId="{50DA116C-C0D7-443E-97E7-185BB1D02501}" dt="2025-01-07T07:55:36.483" v="1838" actId="14100"/>
          <ac:picMkLst>
            <pc:docMk/>
            <pc:sldMk cId="2434291037" sldId="497"/>
            <ac:picMk id="8" creationId="{F564DCBF-E44E-876D-9767-77F936B487A4}"/>
          </ac:picMkLst>
        </pc:picChg>
      </pc:sldChg>
      <pc:sldChg chg="delSp modSp mod">
        <pc:chgData name="Philippe Roose" userId="1c75c0bd-3a9c-4bcf-b4ad-e95faa4097c9" providerId="ADAL" clId="{50DA116C-C0D7-443E-97E7-185BB1D02501}" dt="2025-01-21T09:43:50.309" v="2881" actId="6549"/>
        <pc:sldMkLst>
          <pc:docMk/>
          <pc:sldMk cId="2202054536" sldId="498"/>
        </pc:sldMkLst>
        <pc:spChg chg="mod">
          <ac:chgData name="Philippe Roose" userId="1c75c0bd-3a9c-4bcf-b4ad-e95faa4097c9" providerId="ADAL" clId="{50DA116C-C0D7-443E-97E7-185BB1D02501}" dt="2025-01-21T09:42:54.847" v="2872"/>
          <ac:spMkLst>
            <pc:docMk/>
            <pc:sldMk cId="2202054536" sldId="498"/>
            <ac:spMk id="2" creationId="{487C713D-B992-4ECD-9569-1A02EB34EDD6}"/>
          </ac:spMkLst>
        </pc:spChg>
        <pc:spChg chg="mod">
          <ac:chgData name="Philippe Roose" userId="1c75c0bd-3a9c-4bcf-b4ad-e95faa4097c9" providerId="ADAL" clId="{50DA116C-C0D7-443E-97E7-185BB1D02501}" dt="2025-01-21T09:43:50.309" v="2881" actId="6549"/>
          <ac:spMkLst>
            <pc:docMk/>
            <pc:sldMk cId="2202054536" sldId="498"/>
            <ac:spMk id="3" creationId="{9A558AF6-79EA-3CB4-1121-52658C260F55}"/>
          </ac:spMkLst>
        </pc:spChg>
        <pc:spChg chg="mod">
          <ac:chgData name="Philippe Roose" userId="1c75c0bd-3a9c-4bcf-b4ad-e95faa4097c9" providerId="ADAL" clId="{50DA116C-C0D7-443E-97E7-185BB1D02501}" dt="2025-01-21T09:43:13.815" v="2873"/>
          <ac:spMkLst>
            <pc:docMk/>
            <pc:sldMk cId="2202054536" sldId="498"/>
            <ac:spMk id="5" creationId="{B516C63A-6537-7FD4-FCC6-F1E9DDDFD1D1}"/>
          </ac:spMkLst>
        </pc:spChg>
        <pc:spChg chg="mod">
          <ac:chgData name="Philippe Roose" userId="1c75c0bd-3a9c-4bcf-b4ad-e95faa4097c9" providerId="ADAL" clId="{50DA116C-C0D7-443E-97E7-185BB1D02501}" dt="2025-01-07T07:30:38.100" v="517" actId="1035"/>
          <ac:spMkLst>
            <pc:docMk/>
            <pc:sldMk cId="2202054536" sldId="498"/>
            <ac:spMk id="7" creationId="{29433A8B-9B4A-BF61-B414-C2928FABC2D4}"/>
          </ac:spMkLst>
        </pc:spChg>
        <pc:picChg chg="mod">
          <ac:chgData name="Philippe Roose" userId="1c75c0bd-3a9c-4bcf-b4ad-e95faa4097c9" providerId="ADAL" clId="{50DA116C-C0D7-443E-97E7-185BB1D02501}" dt="2025-01-07T07:30:28.346" v="482" actId="1076"/>
          <ac:picMkLst>
            <pc:docMk/>
            <pc:sldMk cId="2202054536" sldId="498"/>
            <ac:picMk id="15" creationId="{04FA9A24-8FCA-E7A5-48DF-2371351E29F0}"/>
          </ac:picMkLst>
        </pc:picChg>
      </pc:sldChg>
      <pc:sldChg chg="addSp delSp modSp mod">
        <pc:chgData name="Philippe Roose" userId="1c75c0bd-3a9c-4bcf-b4ad-e95faa4097c9" providerId="ADAL" clId="{50DA116C-C0D7-443E-97E7-185BB1D02501}" dt="2025-01-21T09:48:12.116" v="2932" actId="404"/>
        <pc:sldMkLst>
          <pc:docMk/>
          <pc:sldMk cId="1249575062" sldId="499"/>
        </pc:sldMkLst>
        <pc:spChg chg="mod">
          <ac:chgData name="Philippe Roose" userId="1c75c0bd-3a9c-4bcf-b4ad-e95faa4097c9" providerId="ADAL" clId="{50DA116C-C0D7-443E-97E7-185BB1D02501}" dt="2025-01-21T09:48:12.116" v="2932" actId="404"/>
          <ac:spMkLst>
            <pc:docMk/>
            <pc:sldMk cId="1249575062" sldId="499"/>
            <ac:spMk id="2" creationId="{71A11E54-78FE-E673-1438-C3DCC045CE8C}"/>
          </ac:spMkLst>
        </pc:spChg>
        <pc:spChg chg="mod">
          <ac:chgData name="Philippe Roose" userId="1c75c0bd-3a9c-4bcf-b4ad-e95faa4097c9" providerId="ADAL" clId="{50DA116C-C0D7-443E-97E7-185BB1D02501}" dt="2025-01-07T09:41:06.536" v="2807" actId="1038"/>
          <ac:spMkLst>
            <pc:docMk/>
            <pc:sldMk cId="1249575062" sldId="499"/>
            <ac:spMk id="57" creationId="{E825394C-74C9-0E37-CA40-EF7C152FD9A9}"/>
          </ac:spMkLst>
        </pc:spChg>
        <pc:spChg chg="mod">
          <ac:chgData name="Philippe Roose" userId="1c75c0bd-3a9c-4bcf-b4ad-e95faa4097c9" providerId="ADAL" clId="{50DA116C-C0D7-443E-97E7-185BB1D02501}" dt="2025-01-07T09:41:06.536" v="2807" actId="1038"/>
          <ac:spMkLst>
            <pc:docMk/>
            <pc:sldMk cId="1249575062" sldId="499"/>
            <ac:spMk id="62" creationId="{61177514-6279-9846-1B3E-012630D775C0}"/>
          </ac:spMkLst>
        </pc:spChg>
        <pc:spChg chg="mod">
          <ac:chgData name="Philippe Roose" userId="1c75c0bd-3a9c-4bcf-b4ad-e95faa4097c9" providerId="ADAL" clId="{50DA116C-C0D7-443E-97E7-185BB1D02501}" dt="2025-01-07T09:41:06.536" v="2807" actId="1038"/>
          <ac:spMkLst>
            <pc:docMk/>
            <pc:sldMk cId="1249575062" sldId="499"/>
            <ac:spMk id="68" creationId="{9513C2B4-A31A-703A-AF1B-456C1254EC6D}"/>
          </ac:spMkLst>
        </pc:spChg>
        <pc:grpChg chg="mod">
          <ac:chgData name="Philippe Roose" userId="1c75c0bd-3a9c-4bcf-b4ad-e95faa4097c9" providerId="ADAL" clId="{50DA116C-C0D7-443E-97E7-185BB1D02501}" dt="2025-01-07T09:41:06.536" v="2807" actId="1038"/>
          <ac:grpSpMkLst>
            <pc:docMk/>
            <pc:sldMk cId="1249575062" sldId="499"/>
            <ac:grpSpMk id="40" creationId="{C7F2AF51-9221-C1FD-EC63-058AA8142553}"/>
          </ac:grpSpMkLst>
        </pc:grpChg>
        <pc:picChg chg="mod">
          <ac:chgData name="Philippe Roose" userId="1c75c0bd-3a9c-4bcf-b4ad-e95faa4097c9" providerId="ADAL" clId="{50DA116C-C0D7-443E-97E7-185BB1D02501}" dt="2025-01-07T09:41:06.536" v="2807" actId="1038"/>
          <ac:picMkLst>
            <pc:docMk/>
            <pc:sldMk cId="1249575062" sldId="499"/>
            <ac:picMk id="5" creationId="{36053417-AB23-1BEE-7F10-FCFA8BFECABC}"/>
          </ac:picMkLst>
        </pc:picChg>
        <pc:picChg chg="mod">
          <ac:chgData name="Philippe Roose" userId="1c75c0bd-3a9c-4bcf-b4ad-e95faa4097c9" providerId="ADAL" clId="{50DA116C-C0D7-443E-97E7-185BB1D02501}" dt="2025-01-07T09:41:06.536" v="2807" actId="1038"/>
          <ac:picMkLst>
            <pc:docMk/>
            <pc:sldMk cId="1249575062" sldId="499"/>
            <ac:picMk id="65" creationId="{FFE95ED4-2CED-F591-CF4E-8E4DF4B2D95C}"/>
          </ac:picMkLst>
        </pc:picChg>
        <pc:picChg chg="mod">
          <ac:chgData name="Philippe Roose" userId="1c75c0bd-3a9c-4bcf-b4ad-e95faa4097c9" providerId="ADAL" clId="{50DA116C-C0D7-443E-97E7-185BB1D02501}" dt="2025-01-07T09:41:06.536" v="2807" actId="1038"/>
          <ac:picMkLst>
            <pc:docMk/>
            <pc:sldMk cId="1249575062" sldId="499"/>
            <ac:picMk id="67" creationId="{6B4B347F-7410-1C45-6101-9BDB3D61D17A}"/>
          </ac:picMkLst>
        </pc:picChg>
        <pc:cxnChg chg="mod">
          <ac:chgData name="Philippe Roose" userId="1c75c0bd-3a9c-4bcf-b4ad-e95faa4097c9" providerId="ADAL" clId="{50DA116C-C0D7-443E-97E7-185BB1D02501}" dt="2025-01-07T09:41:06.536" v="2807" actId="1038"/>
          <ac:cxnSpMkLst>
            <pc:docMk/>
            <pc:sldMk cId="1249575062" sldId="499"/>
            <ac:cxnSpMk id="56" creationId="{03869FBF-C3D5-A645-97CE-9EEE1BB18EF9}"/>
          </ac:cxnSpMkLst>
        </pc:cxnChg>
        <pc:cxnChg chg="mod">
          <ac:chgData name="Philippe Roose" userId="1c75c0bd-3a9c-4bcf-b4ad-e95faa4097c9" providerId="ADAL" clId="{50DA116C-C0D7-443E-97E7-185BB1D02501}" dt="2025-01-07T09:41:06.536" v="2807" actId="1038"/>
          <ac:cxnSpMkLst>
            <pc:docMk/>
            <pc:sldMk cId="1249575062" sldId="499"/>
            <ac:cxnSpMk id="59" creationId="{A96CC025-8A7F-C12F-43FC-9676597E1135}"/>
          </ac:cxnSpMkLst>
        </pc:cxnChg>
      </pc:sldChg>
      <pc:sldChg chg="new del">
        <pc:chgData name="Philippe Roose" userId="1c75c0bd-3a9c-4bcf-b4ad-e95faa4097c9" providerId="ADAL" clId="{50DA116C-C0D7-443E-97E7-185BB1D02501}" dt="2025-01-07T07:48:55.221" v="1806" actId="47"/>
        <pc:sldMkLst>
          <pc:docMk/>
          <pc:sldMk cId="2963180427" sldId="500"/>
        </pc:sldMkLst>
      </pc:sldChg>
      <pc:sldChg chg="delSp modSp add mod">
        <pc:chgData name="Philippe Roose" userId="1c75c0bd-3a9c-4bcf-b4ad-e95faa4097c9" providerId="ADAL" clId="{50DA116C-C0D7-443E-97E7-185BB1D02501}" dt="2025-01-21T09:51:34.128" v="3028" actId="20577"/>
        <pc:sldMkLst>
          <pc:docMk/>
          <pc:sldMk cId="4255116996" sldId="500"/>
        </pc:sldMkLst>
        <pc:spChg chg="mod">
          <ac:chgData name="Philippe Roose" userId="1c75c0bd-3a9c-4bcf-b4ad-e95faa4097c9" providerId="ADAL" clId="{50DA116C-C0D7-443E-97E7-185BB1D02501}" dt="2025-01-21T09:51:34.128" v="3028" actId="20577"/>
          <ac:spMkLst>
            <pc:docMk/>
            <pc:sldMk cId="4255116996" sldId="500"/>
            <ac:spMk id="5" creationId="{15CE9EDC-A10C-C7BF-7C6F-8222DE82C804}"/>
          </ac:spMkLst>
        </pc:spChg>
      </pc:sldChg>
      <pc:sldChg chg="addSp modSp new mod">
        <pc:chgData name="Philippe Roose" userId="1c75c0bd-3a9c-4bcf-b4ad-e95faa4097c9" providerId="ADAL" clId="{50DA116C-C0D7-443E-97E7-185BB1D02501}" dt="2025-01-21T09:49:14.015" v="2953" actId="27636"/>
        <pc:sldMkLst>
          <pc:docMk/>
          <pc:sldMk cId="2855109476" sldId="501"/>
        </pc:sldMkLst>
        <pc:spChg chg="mod">
          <ac:chgData name="Philippe Roose" userId="1c75c0bd-3a9c-4bcf-b4ad-e95faa4097c9" providerId="ADAL" clId="{50DA116C-C0D7-443E-97E7-185BB1D02501}" dt="2025-01-21T09:48:38.835" v="2940" actId="20577"/>
          <ac:spMkLst>
            <pc:docMk/>
            <pc:sldMk cId="2855109476" sldId="501"/>
            <ac:spMk id="2" creationId="{D3F3F5A4-7800-96E3-92A1-20DC16B6F5E6}"/>
          </ac:spMkLst>
        </pc:spChg>
        <pc:spChg chg="mod">
          <ac:chgData name="Philippe Roose" userId="1c75c0bd-3a9c-4bcf-b4ad-e95faa4097c9" providerId="ADAL" clId="{50DA116C-C0D7-443E-97E7-185BB1D02501}" dt="2025-01-07T09:12:22.990" v="2716" actId="14100"/>
          <ac:spMkLst>
            <pc:docMk/>
            <pc:sldMk cId="2855109476" sldId="501"/>
            <ac:spMk id="3" creationId="{D2A02EED-2A91-7986-BA65-CA1ECAC9C110}"/>
          </ac:spMkLst>
        </pc:spChg>
        <pc:spChg chg="add mod">
          <ac:chgData name="Philippe Roose" userId="1c75c0bd-3a9c-4bcf-b4ad-e95faa4097c9" providerId="ADAL" clId="{50DA116C-C0D7-443E-97E7-185BB1D02501}" dt="2025-01-21T09:49:14.015" v="2953" actId="27636"/>
          <ac:spMkLst>
            <pc:docMk/>
            <pc:sldMk cId="2855109476" sldId="501"/>
            <ac:spMk id="8" creationId="{B4E40CAC-383C-D0D8-9FA1-35055C621923}"/>
          </ac:spMkLst>
        </pc:spChg>
        <pc:picChg chg="add mod">
          <ac:chgData name="Philippe Roose" userId="1c75c0bd-3a9c-4bcf-b4ad-e95faa4097c9" providerId="ADAL" clId="{50DA116C-C0D7-443E-97E7-185BB1D02501}" dt="2025-01-07T09:12:27.744" v="2717" actId="1076"/>
          <ac:picMkLst>
            <pc:docMk/>
            <pc:sldMk cId="2855109476" sldId="501"/>
            <ac:picMk id="7" creationId="{94BE01CF-A426-8E70-8303-ACA8006A9F06}"/>
          </ac:picMkLst>
        </pc:picChg>
      </pc:sldChg>
      <pc:sldChg chg="addSp new del">
        <pc:chgData name="Philippe Roose" userId="1c75c0bd-3a9c-4bcf-b4ad-e95faa4097c9" providerId="ADAL" clId="{50DA116C-C0D7-443E-97E7-185BB1D02501}" dt="2025-01-07T08:57:58.099" v="2097" actId="47"/>
        <pc:sldMkLst>
          <pc:docMk/>
          <pc:sldMk cId="3854270053" sldId="5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88D15-2111-4829-8AFB-1306418FA611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A842E-515C-4755-8A19-D645210D2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68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57bb6b879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c57bb6b879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57bb6b879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57bb6b879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L'état un peu chaotique des résultats est dû à des traitements parallèles avec des dépendances (vars, résultats) entre les threads. Avec 3 </a:t>
            </a:r>
            <a:r>
              <a:rPr lang="fr-FR" dirty="0" err="1"/>
              <a:t>cores</a:t>
            </a:r>
            <a:r>
              <a:rPr lang="fr-FR" dirty="0"/>
              <a:t> c'est le pire, car c'est il y a un non partage de cache entre les deux </a:t>
            </a:r>
            <a:r>
              <a:rPr lang="fr-FR" dirty="0" err="1"/>
              <a:t>cores</a:t>
            </a:r>
            <a:r>
              <a:rPr lang="fr-FR" dirty="0"/>
              <a:t> et le troisième...on force l'exécution de </a:t>
            </a:r>
            <a:r>
              <a:rPr lang="fr-FR" dirty="0" err="1"/>
              <a:t>DLBechn</a:t>
            </a:r>
            <a:r>
              <a:rPr lang="fr-FR" dirty="0"/>
              <a:t>+ dans les 3 premières </a:t>
            </a:r>
            <a:r>
              <a:rPr lang="fr-FR" dirty="0" err="1"/>
              <a:t>cores</a:t>
            </a:r>
            <a:r>
              <a:rPr lang="fr-FR" dirty="0"/>
              <a:t> (affinité de processus - </a:t>
            </a:r>
            <a:r>
              <a:rPr lang="fr-FR" dirty="0" err="1"/>
              <a:t>taskset</a:t>
            </a:r>
            <a:r>
              <a:rPr lang="fr-FR" dirty="0"/>
              <a:t>). Ici, l'énergie ne monte pas car apparemment, il y a des états </a:t>
            </a:r>
            <a:r>
              <a:rPr lang="fr-FR" dirty="0" err="1"/>
              <a:t>idles</a:t>
            </a:r>
            <a:r>
              <a:rPr lang="fr-FR" dirty="0"/>
              <a:t> de qq threads à cause des dépendances. Avec 4 cœurs les caches sont mieux partagés. Avec 5, est pas pair, mais </a:t>
            </a:r>
            <a:r>
              <a:rPr lang="fr-FR" dirty="0" err="1"/>
              <a:t>apparement</a:t>
            </a:r>
            <a:r>
              <a:rPr lang="fr-FR" dirty="0"/>
              <a:t> il n'y a pas de dépendances pour la 5eme thread configuré dans </a:t>
            </a:r>
            <a:r>
              <a:rPr lang="fr-FR" dirty="0" err="1"/>
              <a:t>DLBench</a:t>
            </a:r>
            <a:r>
              <a:rPr lang="fr-FR" dirty="0"/>
              <a:t>+.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1C3082-D2C1-2942-B9D4-0AA835587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F5549-FEE2-D2CC-6B21-33EDEB97A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7F5B25-00BE-242D-950F-756AF436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10EE-5A85-4394-B766-5B69B757F371}" type="datetime1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00EDB6-9C20-2596-BD91-76A427DE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DF59B9-4F54-1875-3EFF-DEC2D566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7281-4711-4C73-990D-069D51E0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49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C7EAC1-FD64-6E59-9638-32F29638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0EBF3D-FEF0-4896-09E1-07FEC1D0C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3F9689-C30F-C741-3AB6-7480768A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A25E-50FE-493C-B83F-7B2FDF1583E7}" type="datetime1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467B73-AFDF-EE96-9BAF-BB2501DE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2E3716-0F92-1FD1-5D57-EEDC0FA7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7281-4711-4C73-990D-069D51E0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8EF264C-1260-6267-7BA5-F8984C92F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C194F5-4056-95B7-A5F0-6F3404830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E81DB2-30D1-75CB-5185-1062E102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2BAD-BE46-4B52-AA2F-ACD539F557E5}" type="datetime1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40D03C-2432-72CD-0828-6A3D890C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C042CB-1A25-E96C-FFB6-500BCB9D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7281-4711-4C73-990D-069D51E0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73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49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247B5-91C3-6A19-CC98-27410950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265306-78FE-07DB-9225-D2EAD84A2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89CB65-DC16-6344-D70F-2B1C7564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1756-B570-478B-A5A5-0664FA4B4EF5}" type="datetime1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816FA7-B537-8DF2-360C-5134345E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AA2518-5788-7CE0-20E6-F8FF285A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7281-4711-4C73-990D-069D51E0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87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E1B3D-1DB3-D9CD-AA44-6F83E393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6ECE5D-F505-B952-FC84-25037F829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A4A49D-F890-FE8F-C104-356A6DDD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57AF-69A0-4C7A-952D-0E0F9443E684}" type="datetime1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8D45B9-CF73-286B-7194-F7D340D7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DBCF82-4B85-C3DE-E404-42D01623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7281-4711-4C73-990D-069D51E0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30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42D17-846B-B52D-1888-2FD41700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F1ACF3-1B9B-80B1-9005-A77631D45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DEE40E-1EB8-080A-3F41-5816723E7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F2D0DD-0936-16FC-74B8-6985E79B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6DC6-DA7D-4610-8A80-73A9B40755A6}" type="datetime1">
              <a:rPr lang="fr-FR" smtClean="0"/>
              <a:t>21/01/2025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38B3AA-8CFC-FEF4-6154-CCDE5E9A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C2F968-F371-E102-C8B7-226D6AFB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7281-4711-4C73-990D-069D51E0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24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033BC-9589-A134-FFCE-CC416A34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859F8F-FDB3-4B87-A9B4-56DC35EBF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BD88E8-FADD-D76D-4CE0-5D0581833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9205ED-5913-69C5-4EC2-308BDD33B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42F750-7BB6-FBFC-A640-5D468FB6FA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01BFD5F-68C5-6568-9CF3-BF82A06A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98C-B07B-459E-8454-BC98ED244D35}" type="datetime1">
              <a:rPr lang="fr-FR" smtClean="0"/>
              <a:t>21/01/2025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886435-BEDE-8C96-4C85-50EEE555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13ACB2-4427-F96C-788A-92E0BF66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7281-4711-4C73-990D-069D51E0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47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C216D-E2EE-1D81-F7C3-D648FC3D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337E01-2A9B-40E6-080D-919D54D6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42C6-7A81-4B27-919F-E92B87A84251}" type="datetime1">
              <a:rPr lang="fr-FR" smtClean="0"/>
              <a:t>21/01/2025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7F0D7B-D056-3845-2838-E708056F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4A3B22-9984-B57B-DE81-B21A176A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7281-4711-4C73-990D-069D51E0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6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0FA011-6472-C8BC-3C08-E31E8E32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BCE9-21BA-43D4-A8C3-699C53C537CA}" type="datetime1">
              <a:rPr lang="fr-FR" smtClean="0"/>
              <a:t>21/01/2025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93C1DE-901D-36F7-0EFD-B71E503B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F2C63A-5A2C-59F5-1F5A-2D5C1FEF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7281-4711-4C73-990D-069D51E0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86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CF053-4395-C292-C987-8B2C7AEB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140E5B-43AA-EBB6-3C09-07391931F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9F51B8-43EF-B397-8C4C-E554CD1F0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C735C0-9C43-3507-A602-37328A0F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7836-3D54-4437-A897-7BD65A0C6CC6}" type="datetime1">
              <a:rPr lang="fr-FR" smtClean="0"/>
              <a:t>21/01/2025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ACF98-C49D-C977-C4E9-88C7AF3F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BAF2A3-C030-9B07-66F9-0D7F5D32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7281-4711-4C73-990D-069D51E0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35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7B0304-2C78-3D63-E7CD-F3E8688A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B68CDF9-5D9C-0912-0DA6-C33AC18C8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B78792-EAD0-A16D-2F64-A187D5126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78B9D1-3FBC-D91F-2133-1253D52C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F0A3-3B11-474A-AB53-549E6A6F593D}" type="datetime1">
              <a:rPr lang="fr-FR" smtClean="0"/>
              <a:t>21/01/2025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9C1398-FDB1-075B-FED5-4BEEB160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D6FC9E-7435-3C6A-053C-E5574C37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7281-4711-4C73-990D-069D51E0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34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B2B1D03-BA8D-9D6A-B1A7-640431B2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D3AD2B-C83C-D5F6-6C08-EB62526E5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1880A4-4FD7-B116-D76D-39D16D3D1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04661A-0226-4F42-AE1B-45B7A24855A3}" type="datetime1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12D1DA-8053-9450-2B5F-0484E1F89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F48194-FAD6-885A-2588-BBC8E82D9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C57281-4711-4C73-990D-069D51E0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7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7FC46A-3CCD-15CB-0B22-4DE2F16B5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19558"/>
          </a:xfrm>
        </p:spPr>
        <p:txBody>
          <a:bodyPr/>
          <a:lstStyle/>
          <a:p>
            <a:r>
              <a:rPr lang="en-GB" dirty="0"/>
              <a:t>Eco Floc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22386F-434D-C22B-E01C-D955206B4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044467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dirty="0"/>
              <a:t>LIUPPA </a:t>
            </a:r>
          </a:p>
          <a:p>
            <a:r>
              <a:rPr lang="en-GB" dirty="0"/>
              <a:t>Computer Science Research Lab, University of Pau, France</a:t>
            </a:r>
          </a:p>
          <a:p>
            <a:r>
              <a:rPr lang="en-GB" b="1" dirty="0"/>
              <a:t>Philippe ROOSE</a:t>
            </a:r>
          </a:p>
        </p:txBody>
      </p:sp>
      <p:pic>
        <p:nvPicPr>
          <p:cNvPr id="5" name="Image 4" descr="Une image contenant texte, symbole, Police, Graphique&#10;&#10;Description générée automatiquement">
            <a:extLst>
              <a:ext uri="{FF2B5EF4-FFF2-40B4-BE49-F238E27FC236}">
                <a16:creationId xmlns:a16="http://schemas.microsoft.com/office/drawing/2014/main" id="{E1C17EEE-F499-F3B5-4385-EEFE82A48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732" y="1753136"/>
            <a:ext cx="1321231" cy="1321231"/>
          </a:xfrm>
          <a:prstGeom prst="rect">
            <a:avLst/>
          </a:prstGeom>
        </p:spPr>
      </p:pic>
      <p:pic>
        <p:nvPicPr>
          <p:cNvPr id="7" name="Image 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5E7777D8-D201-1BF4-821B-DD381EC07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9" y="244797"/>
            <a:ext cx="3486150" cy="1314450"/>
          </a:xfrm>
          <a:prstGeom prst="rect">
            <a:avLst/>
          </a:prstGeom>
        </p:spPr>
      </p:pic>
      <p:pic>
        <p:nvPicPr>
          <p:cNvPr id="8" name="Google Shape;64;p13">
            <a:extLst>
              <a:ext uri="{FF2B5EF4-FFF2-40B4-BE49-F238E27FC236}">
                <a16:creationId xmlns:a16="http://schemas.microsoft.com/office/drawing/2014/main" id="{AD5BA10E-BD46-2F21-EC17-89684B2F0E8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190" y="244797"/>
            <a:ext cx="2085619" cy="11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1ED5851-578A-0939-AB75-0375E9D5C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675" y="337925"/>
            <a:ext cx="1272650" cy="120406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4A8DB2-8710-3146-024B-4255FC0A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7281-4711-4C73-990D-069D51E0F8CE}" type="slidenum">
              <a:rPr lang="en-GB" smtClean="0"/>
              <a:t>1</a:t>
            </a:fld>
            <a:endParaRPr lang="en-GB" dirty="0"/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BA6880C9-335B-8AC8-FFD8-C2BBB3E65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265725"/>
              </p:ext>
            </p:extLst>
          </p:nvPr>
        </p:nvGraphicFramePr>
        <p:xfrm>
          <a:off x="3321409" y="5991191"/>
          <a:ext cx="55721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6" imgW="6477904" imgH="771429" progId="Paint.Picture">
                  <p:embed/>
                </p:oleObj>
              </mc:Choice>
              <mc:Fallback>
                <p:oleObj name="Imagen de mapa de bits" r:id="rId6" imgW="6477904" imgH="771429" progId="Paint.Picture">
                  <p:embed/>
                  <p:pic>
                    <p:nvPicPr>
                      <p:cNvPr id="6" name="Object 1">
                        <a:extLst>
                          <a:ext uri="{FF2B5EF4-FFF2-40B4-BE49-F238E27FC236}">
                            <a16:creationId xmlns:a16="http://schemas.microsoft.com/office/drawing/2014/main" id="{BA6880C9-335B-8AC8-FFD8-C2BBB3E65A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409" y="5991191"/>
                        <a:ext cx="55721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7">
            <a:extLst>
              <a:ext uri="{FF2B5EF4-FFF2-40B4-BE49-F238E27FC236}">
                <a16:creationId xmlns:a16="http://schemas.microsoft.com/office/drawing/2014/main" id="{E300E9D3-726E-3956-D8BF-DF6AB42802E2}"/>
              </a:ext>
            </a:extLst>
          </p:cNvPr>
          <p:cNvSpPr txBox="1"/>
          <p:nvPr/>
        </p:nvSpPr>
        <p:spPr>
          <a:xfrm>
            <a:off x="50803" y="5044527"/>
            <a:ext cx="12090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REUNIÓN DE XXIV ANIVERSARIO</a:t>
            </a:r>
          </a:p>
          <a:p>
            <a:pPr algn="ctr"/>
            <a:r>
              <a:rPr lang="en-GB" sz="1600" b="1" dirty="0"/>
              <a:t>ASOCIACIÓN VENEZOLANA DE GESTIÓN DE INVESTIGACIÓN Y DESARROLLO AVEGID </a:t>
            </a:r>
          </a:p>
          <a:p>
            <a:pPr algn="ctr"/>
            <a:r>
              <a:rPr lang="en-GB" sz="1600" b="1" dirty="0"/>
              <a:t>ASOCIACIÓN INTERNACIONAL DE GESTIÓN DE INVESTIGACIÓN Y DESARROLLO </a:t>
            </a:r>
          </a:p>
          <a:p>
            <a:pPr algn="ctr"/>
            <a:r>
              <a:rPr lang="en-GB" sz="1600" b="1" dirty="0"/>
              <a:t>AIGID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67267" y="-1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buSzPts val="990"/>
            </a:pPr>
            <a:r>
              <a:rPr lang="fr-FR" sz="3440" dirty="0" err="1"/>
              <a:t>Análisis</a:t>
            </a:r>
            <a:r>
              <a:rPr lang="fr-FR" sz="3440" dirty="0"/>
              <a:t> </a:t>
            </a:r>
            <a:r>
              <a:rPr lang="fr-FR" sz="3440" dirty="0" err="1"/>
              <a:t>del</a:t>
            </a:r>
            <a:r>
              <a:rPr lang="fr-FR" sz="3440" dirty="0"/>
              <a:t> </a:t>
            </a:r>
            <a:r>
              <a:rPr lang="fr-FR" sz="3440" dirty="0" err="1"/>
              <a:t>paralelismo</a:t>
            </a:r>
            <a:endParaRPr sz="3440" dirty="0"/>
          </a:p>
        </p:txBody>
      </p:sp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1296167"/>
            <a:ext cx="11506200" cy="48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CFD8D3-A605-7F2E-390E-8D83A47A5C9F}"/>
              </a:ext>
            </a:extLst>
          </p:cNvPr>
          <p:cNvSpPr/>
          <p:nvPr/>
        </p:nvSpPr>
        <p:spPr>
          <a:xfrm>
            <a:off x="2243846" y="5231319"/>
            <a:ext cx="7855625" cy="114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A1F79EE-22E0-438C-D8D5-6F355EC17B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66C19-5365-4D9B-6ED3-825E82951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393A1-97FB-49C9-611C-5F4D54A8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EcoFloc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F8C7BF-2F32-8C8D-E851-C8A5CA72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9E57-8E04-43DB-8ED3-6BF8DE4BD2F6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5CE9EDC-A10C-C7BF-7C6F-8222DE82C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55" y="1847850"/>
            <a:ext cx="11602065" cy="4351338"/>
          </a:xfrm>
        </p:spPr>
        <p:txBody>
          <a:bodyPr>
            <a:normAutofit/>
          </a:bodyPr>
          <a:lstStyle/>
          <a:p>
            <a:r>
              <a:rPr lang="fr-FR" dirty="0" err="1"/>
              <a:t>Permite</a:t>
            </a:r>
            <a:r>
              <a:rPr lang="fr-FR" dirty="0"/>
              <a:t> </a:t>
            </a:r>
            <a:r>
              <a:rPr lang="fr-FR" dirty="0" err="1"/>
              <a:t>medir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Consumo</a:t>
            </a:r>
            <a:r>
              <a:rPr lang="fr-FR" dirty="0"/>
              <a:t> de RAM, NET, SD, CPU/GPU </a:t>
            </a:r>
            <a:r>
              <a:rPr lang="fr-FR" dirty="0" err="1"/>
              <a:t>consumption</a:t>
            </a:r>
            <a:endParaRPr lang="fr-FR" dirty="0"/>
          </a:p>
          <a:p>
            <a:r>
              <a:rPr lang="fr-FR" dirty="0"/>
              <a:t>Para </a:t>
            </a:r>
          </a:p>
          <a:p>
            <a:pPr lvl="1"/>
            <a:r>
              <a:rPr lang="fr-FR" dirty="0" err="1"/>
              <a:t>Applicaciones</a:t>
            </a:r>
            <a:endParaRPr lang="fr-FR" dirty="0"/>
          </a:p>
          <a:p>
            <a:pPr lvl="1"/>
            <a:r>
              <a:rPr lang="fr-FR" dirty="0" err="1"/>
              <a:t>Proceso</a:t>
            </a:r>
            <a:r>
              <a:rPr lang="fr-FR" dirty="0"/>
              <a:t> or </a:t>
            </a:r>
            <a:r>
              <a:rPr lang="fr-FR" dirty="0" err="1"/>
              <a:t>conjunto</a:t>
            </a:r>
            <a:r>
              <a:rPr lang="fr-FR" dirty="0"/>
              <a:t> de </a:t>
            </a:r>
            <a:r>
              <a:rPr lang="fr-FR" dirty="0" err="1"/>
              <a:t>proceso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es-ES" dirty="0"/>
              <a:t>Durante un periodo determinado</a:t>
            </a:r>
          </a:p>
          <a:p>
            <a:pPr lvl="1"/>
            <a:r>
              <a:rPr lang="es-ES" dirty="0"/>
              <a:t>En funcionamiento</a:t>
            </a:r>
            <a:endParaRPr lang="fr-FR" dirty="0"/>
          </a:p>
        </p:txBody>
      </p:sp>
      <p:pic>
        <p:nvPicPr>
          <p:cNvPr id="9" name="Image 8" descr="Une image contenant texte, symbole, Police, Graphique&#10;&#10;Description générée automatiquement">
            <a:extLst>
              <a:ext uri="{FF2B5EF4-FFF2-40B4-BE49-F238E27FC236}">
                <a16:creationId xmlns:a16="http://schemas.microsoft.com/office/drawing/2014/main" id="{4094EC9E-5C80-B875-3EF4-0C4B63432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93" y="365125"/>
            <a:ext cx="912006" cy="9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16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D46BB0-1488-17EC-AF2D-2E6F9773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EcoFloc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1C75F5-9225-D8F9-A239-AE0BD183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9E57-8E04-43DB-8ED3-6BF8DE4BD2F6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46C0581-A7BB-809E-ABAB-3201B4449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55" y="1847850"/>
            <a:ext cx="11602065" cy="4351338"/>
          </a:xfrm>
        </p:spPr>
        <p:txBody>
          <a:bodyPr>
            <a:normAutofit/>
          </a:bodyPr>
          <a:lstStyle/>
          <a:p>
            <a:r>
              <a:rPr lang="fr-FR" b="1" dirty="0"/>
              <a:t>Open Source</a:t>
            </a:r>
          </a:p>
          <a:p>
            <a:pPr lvl="1"/>
            <a:r>
              <a:rPr lang="fr-FR" i="1" dirty="0"/>
              <a:t>https://github.com/labDomolandes/ecofloc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es-ES" dirty="0"/>
              <a:t>Permite centrarse en los principales aspectos del consumo</a:t>
            </a:r>
          </a:p>
          <a:p>
            <a:pPr lvl="1"/>
            <a:r>
              <a:rPr lang="es-ES" dirty="0"/>
              <a:t>Ley de Pareto</a:t>
            </a:r>
          </a:p>
          <a:p>
            <a:r>
              <a:rPr lang="es-ES" dirty="0"/>
              <a:t>Ayuda a empresas y desarrolladores a mejorar los aspectos energéticos de sus aplicaciones.</a:t>
            </a:r>
          </a:p>
          <a:p>
            <a:r>
              <a:rPr lang="es-ES" dirty="0"/>
              <a:t>Participa en las obligaciones legales de algunos países para reducir su impacto en el carbono</a:t>
            </a:r>
            <a:endParaRPr lang="fr-FR" dirty="0"/>
          </a:p>
        </p:txBody>
      </p:sp>
      <p:pic>
        <p:nvPicPr>
          <p:cNvPr id="9" name="Image 8" descr="Une image contenant texte, symbole, Police, Graphique&#10;&#10;Description générée automatiquement">
            <a:extLst>
              <a:ext uri="{FF2B5EF4-FFF2-40B4-BE49-F238E27FC236}">
                <a16:creationId xmlns:a16="http://schemas.microsoft.com/office/drawing/2014/main" id="{BEE665F6-CB92-D5C5-53A8-75DC336A5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93" y="365125"/>
            <a:ext cx="912006" cy="9120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564DCBF-E44E-876D-9767-77F936B48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162" y="1718728"/>
            <a:ext cx="333090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9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BA38969D-2521-7459-A5B1-16699E3D3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8029" y="575074"/>
            <a:ext cx="2266323" cy="93513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EDA3EC6-B960-5680-658C-D715A242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EB7F28-3BAC-61F4-29C8-A5626FA7C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75437" y="1633633"/>
            <a:ext cx="11951837" cy="4472000"/>
          </a:xfrm>
        </p:spPr>
        <p:txBody>
          <a:bodyPr/>
          <a:lstStyle/>
          <a:p>
            <a:pPr lvl="1"/>
            <a:r>
              <a:rPr lang="fr-FR" dirty="0" err="1"/>
              <a:t>Cátedra</a:t>
            </a:r>
            <a:r>
              <a:rPr lang="fr-FR" dirty="0"/>
              <a:t> </a:t>
            </a:r>
            <a:r>
              <a:rPr lang="fr-FR" dirty="0" err="1"/>
              <a:t>industrial</a:t>
            </a:r>
            <a:r>
              <a:rPr lang="fr-FR" dirty="0"/>
              <a:t> « </a:t>
            </a:r>
            <a:r>
              <a:rPr lang="fr-FR" b="1" dirty="0"/>
              <a:t> </a:t>
            </a:r>
            <a:r>
              <a:rPr lang="fr-FR" b="1" dirty="0" err="1"/>
              <a:t>bienestar</a:t>
            </a:r>
            <a:r>
              <a:rPr lang="fr-FR" b="1" dirty="0"/>
              <a:t> y </a:t>
            </a:r>
            <a:r>
              <a:rPr lang="fr-FR" b="1" dirty="0" err="1"/>
              <a:t>envejecimiento</a:t>
            </a:r>
            <a:r>
              <a:rPr lang="fr-FR" b="1" dirty="0"/>
              <a:t> </a:t>
            </a:r>
            <a:r>
              <a:rPr lang="fr-FR" b="1" dirty="0" err="1"/>
              <a:t>saludable</a:t>
            </a:r>
            <a:r>
              <a:rPr lang="fr-FR" b="1" dirty="0"/>
              <a:t> </a:t>
            </a:r>
            <a:r>
              <a:rPr lang="fr-FR" dirty="0"/>
              <a:t>»</a:t>
            </a:r>
          </a:p>
          <a:p>
            <a:pPr lvl="1"/>
            <a:r>
              <a:rPr lang="fr-FR" dirty="0"/>
              <a:t>LIUPPA : 3 </a:t>
            </a:r>
            <a:r>
              <a:rPr lang="fr-FR" dirty="0" err="1"/>
              <a:t>personas</a:t>
            </a:r>
            <a:endParaRPr lang="fr-FR" dirty="0"/>
          </a:p>
          <a:p>
            <a:pPr lvl="1"/>
            <a:r>
              <a:rPr lang="fr-FR" dirty="0"/>
              <a:t>IRIT : 2 </a:t>
            </a:r>
            <a:r>
              <a:rPr lang="fr-FR" dirty="0" err="1"/>
              <a:t>personas</a:t>
            </a:r>
            <a:endParaRPr lang="fr-FR" dirty="0"/>
          </a:p>
          <a:p>
            <a:pPr lvl="1"/>
            <a:r>
              <a:rPr lang="fr-FR" dirty="0" err="1"/>
              <a:t>Domolandes</a:t>
            </a:r>
            <a:r>
              <a:rPr lang="fr-FR" dirty="0"/>
              <a:t> : 1 Postdoc + 1 a venir</a:t>
            </a:r>
          </a:p>
          <a:p>
            <a:pPr lvl="1"/>
            <a:r>
              <a:rPr lang="fr-FR" dirty="0"/>
              <a:t>3 PhD (con 2 PhD entre el </a:t>
            </a:r>
            <a:r>
              <a:rPr lang="fr-FR" dirty="0" err="1"/>
              <a:t>Lab</a:t>
            </a:r>
            <a:r>
              <a:rPr lang="fr-FR" dirty="0"/>
              <a:t>/</a:t>
            </a:r>
            <a:r>
              <a:rPr lang="fr-FR" dirty="0" err="1"/>
              <a:t>Empresa</a:t>
            </a:r>
            <a:r>
              <a:rPr lang="fr-FR" dirty="0"/>
              <a:t>)</a:t>
            </a:r>
          </a:p>
          <a:p>
            <a:pPr lvl="2"/>
            <a:r>
              <a:rPr lang="en-US" dirty="0" err="1"/>
              <a:t>Ecoresponsible</a:t>
            </a:r>
            <a:r>
              <a:rPr lang="en-US" dirty="0"/>
              <a:t> Data management &amp; analysis</a:t>
            </a:r>
            <a:endParaRPr lang="fr-FR" dirty="0"/>
          </a:p>
          <a:p>
            <a:pPr lvl="2"/>
            <a:r>
              <a:rPr lang="en-US" dirty="0" err="1"/>
              <a:t>Ecoresponsible</a:t>
            </a:r>
            <a:r>
              <a:rPr lang="en-US" dirty="0"/>
              <a:t> Data Lake</a:t>
            </a:r>
            <a:endParaRPr lang="fr-FR" dirty="0"/>
          </a:p>
          <a:p>
            <a:pPr lvl="2"/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and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aging</a:t>
            </a:r>
            <a:r>
              <a:rPr lang="fr-FR" dirty="0"/>
              <a:t> </a:t>
            </a:r>
            <a:r>
              <a:rPr lang="fr-FR" dirty="0" err="1"/>
              <a:t>semantic</a:t>
            </a:r>
            <a:r>
              <a:rPr lang="fr-FR" dirty="0"/>
              <a:t> </a:t>
            </a:r>
            <a:r>
              <a:rPr lang="fr-FR" dirty="0" err="1"/>
              <a:t>trajectories</a:t>
            </a:r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 err="1"/>
              <a:t>Inicia</a:t>
            </a:r>
            <a:r>
              <a:rPr lang="fr-FR" dirty="0"/>
              <a:t> en 09/2022 (por 5 </a:t>
            </a:r>
            <a:r>
              <a:rPr lang="fr-FR" dirty="0" err="1"/>
              <a:t>years</a:t>
            </a:r>
            <a:r>
              <a:rPr lang="fr-FR" dirty="0"/>
              <a:t>)</a:t>
            </a:r>
          </a:p>
          <a:p>
            <a:pPr lvl="1"/>
            <a:endParaRPr lang="fr-FR" dirty="0"/>
          </a:p>
        </p:txBody>
      </p:sp>
      <p:pic>
        <p:nvPicPr>
          <p:cNvPr id="4" name="Google Shape;65;p13">
            <a:extLst>
              <a:ext uri="{FF2B5EF4-FFF2-40B4-BE49-F238E27FC236}">
                <a16:creationId xmlns:a16="http://schemas.microsoft.com/office/drawing/2014/main" id="{782B544E-1334-338C-D0E3-34500C5BE9C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58619" y="422520"/>
            <a:ext cx="1285733" cy="128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4;p13">
            <a:extLst>
              <a:ext uri="{FF2B5EF4-FFF2-40B4-BE49-F238E27FC236}">
                <a16:creationId xmlns:a16="http://schemas.microsoft.com/office/drawing/2014/main" id="{92B758AF-EBA1-AAC7-A91D-5EF3A559678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67730" y="3820739"/>
            <a:ext cx="1908671" cy="91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;p13">
            <a:extLst>
              <a:ext uri="{FF2B5EF4-FFF2-40B4-BE49-F238E27FC236}">
                <a16:creationId xmlns:a16="http://schemas.microsoft.com/office/drawing/2014/main" id="{132789A2-FF6D-A84A-D628-5FCC0665A7E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23882" y="1856992"/>
            <a:ext cx="2152519" cy="78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73DE2079-5BFE-0FDC-B804-7691891F1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9297" y="2862322"/>
            <a:ext cx="2121471" cy="646345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539E89F-C2BE-8488-6FEC-FC8F9B0CCF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6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7AE61-4141-4D1F-9CDC-260A1612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 </a:t>
            </a:r>
            <a:r>
              <a:rPr lang="fr-FR" dirty="0" err="1"/>
              <a:t>Consumo</a:t>
            </a:r>
            <a:r>
              <a:rPr lang="fr-FR" dirty="0"/>
              <a:t> Digital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C35A71-CA9F-4C52-C9C6-41D07277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926" y="2141537"/>
            <a:ext cx="10515600" cy="435133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b="1" dirty="0" err="1"/>
              <a:t>Consumo</a:t>
            </a:r>
            <a:r>
              <a:rPr lang="fr-FR" b="1" dirty="0"/>
              <a:t> Digital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DF7F96-2777-BA7A-55B5-15E61AEC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7281-4711-4C73-990D-069D51E0F8CE}" type="slidenum">
              <a:rPr lang="fr-FR" smtClean="0"/>
              <a:t>3</a:t>
            </a:fld>
            <a:endParaRPr lang="fr-FR"/>
          </a:p>
        </p:txBody>
      </p:sp>
      <p:pic>
        <p:nvPicPr>
          <p:cNvPr id="7" name="Image 6" descr="Une image contenant capture d’écran, Caractère coloré, art, personne&#10;&#10;Description générée automatiquement">
            <a:extLst>
              <a:ext uri="{FF2B5EF4-FFF2-40B4-BE49-F238E27FC236}">
                <a16:creationId xmlns:a16="http://schemas.microsoft.com/office/drawing/2014/main" id="{4B0CCBEE-4312-6B02-5B7B-B5A94086A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4" y="2189306"/>
            <a:ext cx="6259381" cy="34774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8BDE5CB-3461-EB70-2B52-D5ED919D7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699" y="2530044"/>
            <a:ext cx="3909399" cy="13793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C4E836C-D95C-5FE4-6C3A-764F5A1C8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086" y="4261741"/>
            <a:ext cx="1044030" cy="85351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82DE366-458E-4E67-FD14-3C94BA9C8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793" y="4261741"/>
            <a:ext cx="1044030" cy="853514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207A08AD-4152-105F-71CA-DEACBE5D5B97}"/>
              </a:ext>
            </a:extLst>
          </p:cNvPr>
          <p:cNvSpPr txBox="1">
            <a:spLocks/>
          </p:cNvSpPr>
          <p:nvPr/>
        </p:nvSpPr>
        <p:spPr>
          <a:xfrm>
            <a:off x="7439851" y="3456008"/>
            <a:ext cx="3238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86280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9433A8B-9B4A-BF61-B414-C2928FABC2D4}"/>
              </a:ext>
            </a:extLst>
          </p:cNvPr>
          <p:cNvSpPr txBox="1"/>
          <p:nvPr/>
        </p:nvSpPr>
        <p:spPr>
          <a:xfrm>
            <a:off x="0" y="5308414"/>
            <a:ext cx="12192000" cy="5431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7C713D-B992-4ECD-9569-1A02EB34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62" y="365125"/>
            <a:ext cx="11491942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¿Cómo reducir las emisiones de carbono de las aplicaciones informáticas?</a:t>
            </a:r>
            <a:endParaRPr lang="fr-FR" sz="32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558AF6-79EA-3CB4-1121-52658C260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s-ES" dirty="0"/>
              <a:t>Sabemos cómo consumir un PC, un servidor, un centro de datos...</a:t>
            </a:r>
          </a:p>
          <a:p>
            <a:endParaRPr lang="fr-FR" dirty="0"/>
          </a:p>
          <a:p>
            <a:r>
              <a:rPr lang="es-ES" dirty="0"/>
              <a:t>Pero... para ser más finos, no sabemos cómo consumir una aplicación</a:t>
            </a:r>
            <a:endParaRPr lang="fr-FR" b="1" dirty="0"/>
          </a:p>
          <a:p>
            <a:pPr marL="457200" lvl="1" indent="0">
              <a:buNone/>
            </a:pPr>
            <a:r>
              <a:rPr lang="es-ES" sz="3000" b="1" dirty="0"/>
              <a:t>Excepto los que utilizan </a:t>
            </a:r>
            <a:r>
              <a:rPr lang="es-ES" sz="3000" b="1" dirty="0" err="1"/>
              <a:t>EcoFloc</a:t>
            </a:r>
            <a:r>
              <a:rPr lang="es-ES" sz="3000" b="1" dirty="0"/>
              <a:t>. </a:t>
            </a:r>
            <a:endParaRPr lang="fr-FR" sz="30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16C63A-6537-7FD4-FCC6-F1E9DDDFD1D1}"/>
              </a:ext>
            </a:extLst>
          </p:cNvPr>
          <p:cNvSpPr txBox="1"/>
          <p:nvPr/>
        </p:nvSpPr>
        <p:spPr>
          <a:xfrm>
            <a:off x="9833" y="2093625"/>
            <a:ext cx="12192000" cy="5078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ctr"/>
            <a:r>
              <a:rPr lang="es-ES" sz="2700" b="1" dirty="0"/>
              <a:t>Mientras que ni siquiera sabemos cómo consumen y por qué ? </a:t>
            </a:r>
            <a:endParaRPr lang="fr-FR" sz="27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9F162F-A337-E3BA-2D04-31C4D60D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7281-4711-4C73-990D-069D51E0F8CE}" type="slidenum">
              <a:rPr lang="fr-FR" smtClean="0"/>
              <a:t>4</a:t>
            </a:fld>
            <a:endParaRPr lang="fr-FR" dirty="0"/>
          </a:p>
        </p:txBody>
      </p:sp>
      <p:pic>
        <p:nvPicPr>
          <p:cNvPr id="15" name="Image 14" descr="Une image contenant texte, symbole, Police, Graphique&#10;&#10;Description générée automatiquement">
            <a:extLst>
              <a:ext uri="{FF2B5EF4-FFF2-40B4-BE49-F238E27FC236}">
                <a16:creationId xmlns:a16="http://schemas.microsoft.com/office/drawing/2014/main" id="{04FA9A24-8FCA-E7A5-48DF-2371351E2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19" y="5190419"/>
            <a:ext cx="623469" cy="623469"/>
          </a:xfrm>
          <a:prstGeom prst="rect">
            <a:avLst/>
          </a:prstGeom>
        </p:spPr>
      </p:pic>
      <p:pic>
        <p:nvPicPr>
          <p:cNvPr id="17" name="Image 16" descr="Une image contenant Graphique, logo, dessin humoristique, conception&#10;&#10;Description générée automatiquement">
            <a:extLst>
              <a:ext uri="{FF2B5EF4-FFF2-40B4-BE49-F238E27FC236}">
                <a16:creationId xmlns:a16="http://schemas.microsoft.com/office/drawing/2014/main" id="{2AA8BA4F-BDAB-78F4-8BC6-EC4B3DC40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41" y="56462"/>
            <a:ext cx="1522034" cy="8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5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241C97-2AB9-D814-3022-15EEAC3A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¿</a:t>
            </a:r>
            <a:r>
              <a:rPr lang="fr-FR" dirty="0" err="1"/>
              <a:t>Qué</a:t>
            </a:r>
            <a:r>
              <a:rPr lang="fr-FR" dirty="0"/>
              <a:t> </a:t>
            </a:r>
            <a:r>
              <a:rPr lang="fr-FR" dirty="0" err="1"/>
              <a:t>necesitamos</a:t>
            </a:r>
            <a:r>
              <a:rPr lang="fr-FR" dirty="0"/>
              <a:t>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E8887F-BD3F-C04C-AE2C-EA2C092EB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3633"/>
            <a:ext cx="11360800" cy="5108790"/>
          </a:xfrm>
        </p:spPr>
        <p:txBody>
          <a:bodyPr>
            <a:normAutofit fontScale="62500" lnSpcReduction="20000"/>
          </a:bodyPr>
          <a:lstStyle/>
          <a:p>
            <a:pPr marL="380990" indent="-380990" algn="just">
              <a:buFont typeface="Symbol" panose="05050102010706020507" pitchFamily="18" charset="2"/>
              <a:buChar char="Þ"/>
            </a:pPr>
            <a:r>
              <a:rPr lang="es-ES" sz="36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Las principales soluciones existentes sólo miden CPU/GPU y a veces RAM (sólo « cache »)</a:t>
            </a:r>
          </a:p>
          <a:p>
            <a:pPr marL="990575" lvl="1" indent="-380990" algn="just">
              <a:buFont typeface="Symbol" panose="05050102010706020507" pitchFamily="18" charset="2"/>
              <a:buChar char="Þ"/>
            </a:pPr>
            <a:r>
              <a:rPr lang="fr-FR" sz="38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Scaphandre</a:t>
            </a:r>
            <a:r>
              <a:rPr lang="fr-FR" sz="34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, </a:t>
            </a:r>
          </a:p>
          <a:p>
            <a:pPr marL="990575" lvl="1" indent="-380990" algn="just">
              <a:buFont typeface="Symbol" panose="05050102010706020507" pitchFamily="18" charset="2"/>
              <a:buChar char="Þ"/>
            </a:pPr>
            <a:r>
              <a:rPr lang="fr-FR" sz="38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Power </a:t>
            </a:r>
            <a:r>
              <a:rPr lang="fr-FR" sz="3800" dirty="0" err="1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Joola</a:t>
            </a:r>
            <a:r>
              <a:rPr lang="fr-FR" sz="38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, </a:t>
            </a:r>
          </a:p>
          <a:p>
            <a:pPr marL="990575" lvl="1" indent="-380990" algn="just">
              <a:buFont typeface="Symbol" panose="05050102010706020507" pitchFamily="18" charset="2"/>
              <a:buChar char="Þ"/>
            </a:pPr>
            <a:r>
              <a:rPr lang="fr-FR" sz="38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Intel Power </a:t>
            </a:r>
            <a:r>
              <a:rPr lang="fr-FR" sz="3800" dirty="0" err="1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Toys</a:t>
            </a:r>
            <a:r>
              <a:rPr lang="fr-FR" sz="38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, </a:t>
            </a:r>
          </a:p>
          <a:p>
            <a:pPr marL="990575" lvl="1" indent="-380990" algn="just">
              <a:buFont typeface="Symbol" panose="05050102010706020507" pitchFamily="18" charset="2"/>
              <a:buChar char="Þ"/>
            </a:pPr>
            <a:r>
              <a:rPr lang="fr-FR" sz="38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etc. </a:t>
            </a:r>
          </a:p>
          <a:p>
            <a:pPr marL="0" indent="0" algn="just">
              <a:buNone/>
            </a:pPr>
            <a:endParaRPr lang="fr-FR" sz="3600" dirty="0"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Economica"/>
            </a:endParaRPr>
          </a:p>
          <a:p>
            <a:pPr marL="380990" indent="-380990" algn="just">
              <a:buFont typeface="Symbol" panose="05050102010706020507" pitchFamily="18" charset="2"/>
              <a:buChar char="Þ"/>
            </a:pPr>
            <a:endParaRPr lang="fr-FR" sz="3600" dirty="0"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Economica"/>
            </a:endParaRPr>
          </a:p>
          <a:p>
            <a:pPr marL="380990" indent="-380990" algn="just">
              <a:buFont typeface="Symbol" panose="05050102010706020507" pitchFamily="18" charset="2"/>
              <a:buChar char="Þ"/>
            </a:pPr>
            <a:endParaRPr lang="fr-FR" sz="3600" dirty="0"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Economica"/>
            </a:endParaRPr>
          </a:p>
          <a:p>
            <a:pPr marL="380990" lvl="1" indent="-380990" algn="just">
              <a:buFont typeface="Symbol" panose="05050102010706020507" pitchFamily="18" charset="2"/>
              <a:buChar char="Þ"/>
            </a:pPr>
            <a:r>
              <a:rPr lang="es-ES" sz="36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Pero... También tenemos que tener en cuenta el </a:t>
            </a:r>
            <a:r>
              <a:rPr lang="es-ES" sz="3600" b="1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almacenamiento </a:t>
            </a:r>
            <a:r>
              <a:rPr lang="es-ES" sz="36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(HD), la </a:t>
            </a:r>
            <a:r>
              <a:rPr lang="es-ES" sz="3600" b="1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red </a:t>
            </a:r>
            <a:r>
              <a:rPr lang="es-ES" sz="36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(NET) y la </a:t>
            </a:r>
            <a:r>
              <a:rPr lang="es-ES" sz="3600" b="1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memoria </a:t>
            </a:r>
            <a:r>
              <a:rPr lang="es-ES" sz="36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(RAM)</a:t>
            </a:r>
          </a:p>
          <a:p>
            <a:pPr marL="380990" lvl="1" indent="-380990" algn="just">
              <a:buFont typeface="Symbol" panose="05050102010706020507" pitchFamily="18" charset="2"/>
              <a:buChar char="Þ"/>
            </a:pPr>
            <a:endParaRPr lang="fr-FR" sz="3600" dirty="0">
              <a:solidFill>
                <a:schemeClr val="dk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Economica"/>
            </a:endParaRPr>
          </a:p>
          <a:p>
            <a:pPr marL="380990" lvl="1" indent="-380990" algn="just">
              <a:buFont typeface="Symbol" panose="05050102010706020507" pitchFamily="18" charset="2"/>
              <a:buChar char="Þ"/>
            </a:pPr>
            <a:r>
              <a:rPr lang="es-ES" sz="36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En [</a:t>
            </a:r>
            <a:r>
              <a:rPr lang="es-ES" sz="3600" dirty="0" err="1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Alvarez</a:t>
            </a:r>
            <a:r>
              <a:rPr lang="es-ES" sz="36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, 2024], demostramos que a veces, el consumo de energía de la CPU es menor comparado con el consumo de RAM, HD o NET</a:t>
            </a:r>
            <a:endParaRPr lang="fr-FR" sz="3600" dirty="0">
              <a:solidFill>
                <a:schemeClr val="dk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Economica"/>
            </a:endParaRPr>
          </a:p>
          <a:p>
            <a:pPr marL="0" lvl="1" indent="0" algn="just">
              <a:buNone/>
            </a:pPr>
            <a:endParaRPr lang="fr-FR" sz="3600" dirty="0">
              <a:solidFill>
                <a:schemeClr val="dk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Economica"/>
            </a:endParaRPr>
          </a:p>
          <a:p>
            <a:pPr marL="0" lvl="1" indent="0" algn="just">
              <a:buNone/>
            </a:pPr>
            <a:endParaRPr lang="fr-FR" sz="3600" dirty="0">
              <a:solidFill>
                <a:schemeClr val="dk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Economica"/>
            </a:endParaRPr>
          </a:p>
          <a:p>
            <a:pPr marL="0" lvl="1" indent="0" algn="just">
              <a:buNone/>
            </a:pPr>
            <a:r>
              <a:rPr lang="fr-FR" sz="29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[Alvarez, 2024] Hernán Humberto Alvarez Valera, Alexandre Maurice, Franck </a:t>
            </a:r>
            <a:r>
              <a:rPr lang="fr-FR" sz="2900" dirty="0" err="1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Ravat</a:t>
            </a:r>
            <a:r>
              <a:rPr lang="fr-FR" sz="29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, </a:t>
            </a:r>
            <a:r>
              <a:rPr lang="fr-FR" sz="2900" dirty="0" err="1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Jiefu</a:t>
            </a:r>
            <a:r>
              <a:rPr lang="fr-FR" sz="29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 Song, Philippe Roose and Nathalie Vallès – Energy </a:t>
            </a:r>
            <a:r>
              <a:rPr lang="fr-FR" sz="2900" dirty="0" err="1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Measurement</a:t>
            </a:r>
            <a:r>
              <a:rPr lang="fr-FR" sz="29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 System for Data Lake: An Initial </a:t>
            </a:r>
            <a:r>
              <a:rPr lang="fr-FR" sz="2900" dirty="0" err="1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Approach</a:t>
            </a:r>
            <a:r>
              <a:rPr lang="fr-FR" sz="29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 – ACIIDS 2024  – Lecture Notes in </a:t>
            </a:r>
            <a:r>
              <a:rPr lang="fr-FR" sz="2900" dirty="0" err="1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Artificial</a:t>
            </a:r>
            <a:r>
              <a:rPr lang="fr-FR" sz="29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 Intelligence 14795 Part I – pp. 15-27  – Al </a:t>
            </a:r>
            <a:r>
              <a:rPr lang="fr-FR" sz="2900" dirty="0" err="1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Khaimah</a:t>
            </a:r>
            <a:r>
              <a:rPr lang="fr-FR" sz="2900" dirty="0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Economica"/>
              </a:rPr>
              <a:t>, UAE, 15-18 April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BCAB0A-4F18-9C4C-8435-A09BE9182C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C22F13-BD38-4522-4C31-5A770C817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703" y="1961981"/>
            <a:ext cx="4799047" cy="173161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68B0BF0-686B-03B8-EB7F-0BA7134B60BE}"/>
              </a:ext>
            </a:extLst>
          </p:cNvPr>
          <p:cNvSpPr txBox="1"/>
          <p:nvPr/>
        </p:nvSpPr>
        <p:spPr>
          <a:xfrm>
            <a:off x="8173226" y="3121571"/>
            <a:ext cx="10564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EcoFLOC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702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9CF4FB-8E7D-8D03-172F-645ABB7A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Origen</a:t>
            </a:r>
            <a:r>
              <a:rPr lang="fr-FR" dirty="0"/>
              <a:t> de las </a:t>
            </a:r>
            <a:r>
              <a:rPr lang="fr-FR" dirty="0" err="1"/>
              <a:t>investigaciones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34919C-8793-F196-C789-488A27896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Humberto Valera PhD (2022)</a:t>
            </a:r>
          </a:p>
          <a:p>
            <a:endParaRPr lang="en-US" dirty="0"/>
          </a:p>
          <a:p>
            <a:r>
              <a:rPr lang="en-US" b="1" dirty="0"/>
              <a:t>PISCO </a:t>
            </a:r>
            <a:r>
              <a:rPr lang="en-US" dirty="0"/>
              <a:t>- An energy saving perspective for distributed environments: Deployment, scheduling and simulation with multidimensional entities for Software and Hardware</a:t>
            </a:r>
          </a:p>
          <a:p>
            <a:endParaRPr lang="en-US" dirty="0"/>
          </a:p>
          <a:p>
            <a:r>
              <a:rPr lang="en-US" dirty="0" err="1"/>
              <a:t>Prototipo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Simulador</a:t>
            </a:r>
            <a:r>
              <a:rPr lang="en-US" dirty="0"/>
              <a:t> de </a:t>
            </a:r>
            <a:r>
              <a:rPr lang="en-US" dirty="0" err="1"/>
              <a:t>Infraestructura</a:t>
            </a:r>
            <a:r>
              <a:rPr lang="en-US" dirty="0"/>
              <a:t> (Datacenter, PC, Smartphone, etc.) + Redes</a:t>
            </a:r>
          </a:p>
          <a:p>
            <a:pPr lvl="1"/>
            <a:r>
              <a:rPr lang="es-ES" dirty="0"/>
              <a:t>Despliegue dinámico de [MS]Servicios para disminuir el consumo global de energía.</a:t>
            </a:r>
            <a:endParaRPr lang="en-US" dirty="0"/>
          </a:p>
          <a:p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patente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r>
              <a:rPr lang="en-US" dirty="0"/>
              <a:t>, </a:t>
            </a:r>
            <a:r>
              <a:rPr lang="en-US" dirty="0" err="1"/>
              <a:t>varias</a:t>
            </a:r>
            <a:r>
              <a:rPr lang="en-US" dirty="0"/>
              <a:t> </a:t>
            </a:r>
            <a:r>
              <a:rPr lang="en-US" dirty="0" err="1"/>
              <a:t>transferencias</a:t>
            </a:r>
            <a:r>
              <a:rPr lang="en-US" dirty="0"/>
              <a:t> </a:t>
            </a:r>
            <a:r>
              <a:rPr lang="en-US" dirty="0" err="1"/>
              <a:t>tecnológicas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6AC08D-F477-A852-E909-90941CC519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6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11E54-78FE-E673-1438-C3DCC045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59" y="365125"/>
            <a:ext cx="11982893" cy="1325563"/>
          </a:xfrm>
        </p:spPr>
        <p:txBody>
          <a:bodyPr>
            <a:normAutofit/>
          </a:bodyPr>
          <a:lstStyle/>
          <a:p>
            <a:r>
              <a:rPr lang="es-ES" sz="4000" dirty="0" err="1"/>
              <a:t>EcoFloc</a:t>
            </a:r>
            <a:r>
              <a:rPr lang="es-ES" sz="4000" dirty="0"/>
              <a:t>: Análisis preciso del consumo de aplicaciones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0BFB1E-DDE4-D1D9-E58F-BBC3D1580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C7F2AF51-9221-C1FD-EC63-058AA8142553}"/>
              </a:ext>
            </a:extLst>
          </p:cNvPr>
          <p:cNvGrpSpPr/>
          <p:nvPr/>
        </p:nvGrpSpPr>
        <p:grpSpPr>
          <a:xfrm>
            <a:off x="1504305" y="3865535"/>
            <a:ext cx="4576749" cy="1204404"/>
            <a:chOff x="1352200" y="3609525"/>
            <a:chExt cx="3282300" cy="785300"/>
          </a:xfrm>
        </p:grpSpPr>
        <p:sp>
          <p:nvSpPr>
            <p:cNvPr id="41" name="Google Shape;124;p16">
              <a:extLst>
                <a:ext uri="{FF2B5EF4-FFF2-40B4-BE49-F238E27FC236}">
                  <a16:creationId xmlns:a16="http://schemas.microsoft.com/office/drawing/2014/main" id="{C83FCE5E-47DC-0599-2DFA-D69DF807CFE7}"/>
                </a:ext>
              </a:extLst>
            </p:cNvPr>
            <p:cNvSpPr/>
            <p:nvPr/>
          </p:nvSpPr>
          <p:spPr>
            <a:xfrm>
              <a:off x="1352200" y="3609525"/>
              <a:ext cx="3282300" cy="784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3" name="Google Shape;126;p16">
              <a:extLst>
                <a:ext uri="{FF2B5EF4-FFF2-40B4-BE49-F238E27FC236}">
                  <a16:creationId xmlns:a16="http://schemas.microsoft.com/office/drawing/2014/main" id="{43966E2A-E08B-A1B3-B943-AA01770491E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05350" y="3662676"/>
              <a:ext cx="635900" cy="63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127;p16">
              <a:extLst>
                <a:ext uri="{FF2B5EF4-FFF2-40B4-BE49-F238E27FC236}">
                  <a16:creationId xmlns:a16="http://schemas.microsoft.com/office/drawing/2014/main" id="{D7079C5E-EDFC-116C-7565-5B261C9A4B52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60025" y="3623075"/>
              <a:ext cx="771750" cy="77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128;p16">
              <a:extLst>
                <a:ext uri="{FF2B5EF4-FFF2-40B4-BE49-F238E27FC236}">
                  <a16:creationId xmlns:a16="http://schemas.microsoft.com/office/drawing/2014/main" id="{37763688-994A-7ED8-6790-B55C649A7D44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48350" y="3686250"/>
              <a:ext cx="588750" cy="58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129;p16">
              <a:extLst>
                <a:ext uri="{FF2B5EF4-FFF2-40B4-BE49-F238E27FC236}">
                  <a16:creationId xmlns:a16="http://schemas.microsoft.com/office/drawing/2014/main" id="{D96AD23D-50EB-B0C1-E20F-A6E1DE4BE33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76844" y="3662676"/>
              <a:ext cx="635899" cy="6358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03869FBF-C3D5-A645-97CE-9EEE1BB18EF9}"/>
              </a:ext>
            </a:extLst>
          </p:cNvPr>
          <p:cNvCxnSpPr/>
          <p:nvPr/>
        </p:nvCxnSpPr>
        <p:spPr>
          <a:xfrm>
            <a:off x="6225224" y="4506160"/>
            <a:ext cx="12655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E825394C-74C9-0E37-CA40-EF7C152FD9A9}"/>
              </a:ext>
            </a:extLst>
          </p:cNvPr>
          <p:cNvSpPr txBox="1"/>
          <p:nvPr/>
        </p:nvSpPr>
        <p:spPr>
          <a:xfrm>
            <a:off x="6566947" y="4136828"/>
            <a:ext cx="66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Watt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A96CC025-8A7F-C12F-43FC-9676597E1135}"/>
              </a:ext>
            </a:extLst>
          </p:cNvPr>
          <p:cNvCxnSpPr>
            <a:cxnSpLocks/>
          </p:cNvCxnSpPr>
          <p:nvPr/>
        </p:nvCxnSpPr>
        <p:spPr>
          <a:xfrm>
            <a:off x="8246181" y="3546413"/>
            <a:ext cx="0" cy="436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61177514-6279-9846-1B3E-012630D775C0}"/>
              </a:ext>
            </a:extLst>
          </p:cNvPr>
          <p:cNvSpPr txBox="1"/>
          <p:nvPr/>
        </p:nvSpPr>
        <p:spPr>
          <a:xfrm>
            <a:off x="7613390" y="4250020"/>
            <a:ext cx="195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g CO</a:t>
            </a:r>
            <a:r>
              <a:rPr lang="fr-FR" sz="2800" b="1" baseline="-25000" dirty="0"/>
              <a:t>2</a:t>
            </a:r>
            <a:r>
              <a:rPr lang="fr-FR" sz="2800" b="1" dirty="0"/>
              <a:t> / €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FFE95ED4-2CED-F591-CF4E-8E4DF4B2D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771" y="3027937"/>
            <a:ext cx="2187130" cy="403895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6B4B347F-7410-1C45-6101-9BDB3D61D1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6712" y="2720894"/>
            <a:ext cx="1522040" cy="1193697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9513C2B4-A31A-703A-AF1B-456C1254EC6D}"/>
              </a:ext>
            </a:extLst>
          </p:cNvPr>
          <p:cNvSpPr txBox="1"/>
          <p:nvPr/>
        </p:nvSpPr>
        <p:spPr>
          <a:xfrm>
            <a:off x="1578415" y="5152182"/>
            <a:ext cx="4359401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CPU/GPU     HD              NET              RAM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253D43-A3BF-C1CA-E0A6-DCF7E840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7281-4711-4C73-990D-069D51E0F8CE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 descr="Une image contenant texte, symbole, Police, Graphique&#10;&#10;Description générée automatiquement">
            <a:extLst>
              <a:ext uri="{FF2B5EF4-FFF2-40B4-BE49-F238E27FC236}">
                <a16:creationId xmlns:a16="http://schemas.microsoft.com/office/drawing/2014/main" id="{36053417-AB23-1BEE-7F10-FCFA8BFEC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5" y="3983207"/>
            <a:ext cx="912006" cy="9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7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F3F5A4-7800-96E3-92A1-20DC16B6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Medidas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A02EED-2A91-7986-BA65-CA1ECAC9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701800" cy="4351338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PID                                                                          </a:t>
            </a:r>
          </a:p>
          <a:p>
            <a:pPr marL="0" indent="0">
              <a:buNone/>
            </a:pPr>
            <a:r>
              <a:rPr lang="fr-FR" sz="2400" dirty="0"/>
              <a:t>                                                                                </a:t>
            </a:r>
          </a:p>
          <a:p>
            <a:pPr marL="0" indent="0">
              <a:buNone/>
            </a:pPr>
            <a:r>
              <a:rPr lang="fr-FR" sz="2400" dirty="0"/>
              <a:t>App Name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3650D2-C27B-C599-5737-071BB8D1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7281-4711-4C73-990D-069D51E0F8CE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BE01CF-A426-8E70-8303-ACA8006A9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1" y="1888740"/>
            <a:ext cx="2645878" cy="4491423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4E40CAC-383C-D0D8-9FA1-35055C621923}"/>
              </a:ext>
            </a:extLst>
          </p:cNvPr>
          <p:cNvSpPr txBox="1">
            <a:spLocks/>
          </p:cNvSpPr>
          <p:nvPr/>
        </p:nvSpPr>
        <p:spPr>
          <a:xfrm>
            <a:off x="5133975" y="1668463"/>
            <a:ext cx="6781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400" dirty="0"/>
              <a:t>Frecuencia, voltaje, tiempo de CPU permitido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400" dirty="0"/>
              <a:t># Número de operaciones (lectura, escritura)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400" dirty="0"/>
              <a:t>Tasa de datos (lectura, escritura)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400" dirty="0"/>
              <a:t>Tasa de datos (lectura, escritura)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400" dirty="0"/>
              <a:t>Frecuencia, voltaje, tiempo de CPU permitido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5510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67267" y="-1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buSzPts val="990"/>
            </a:pPr>
            <a:r>
              <a:rPr lang="fr-FR" sz="3440" dirty="0" err="1"/>
              <a:t>Ejemplo</a:t>
            </a:r>
            <a:r>
              <a:rPr lang="fr-FR" sz="3440" dirty="0"/>
              <a:t> de </a:t>
            </a:r>
            <a:r>
              <a:rPr lang="fr-FR" sz="3440" dirty="0" err="1"/>
              <a:t>análisis</a:t>
            </a:r>
            <a:r>
              <a:rPr lang="fr-FR" sz="3440" dirty="0"/>
              <a:t>: </a:t>
            </a:r>
            <a:r>
              <a:rPr lang="es" sz="3440" dirty="0"/>
              <a:t>Data Lake Benchmark</a:t>
            </a:r>
            <a:endParaRPr sz="3440" dirty="0"/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08" y="2193236"/>
            <a:ext cx="10988703" cy="42867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BEDE4F-536B-9FBE-150C-355F6F7F11CF}"/>
              </a:ext>
            </a:extLst>
          </p:cNvPr>
          <p:cNvSpPr/>
          <p:nvPr/>
        </p:nvSpPr>
        <p:spPr>
          <a:xfrm>
            <a:off x="3454400" y="4781686"/>
            <a:ext cx="4911387" cy="1063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AC649B0-9C6A-906A-EE10-7A776D70A3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Grand écran</PresentationFormat>
  <Paragraphs>119</Paragraphs>
  <Slides>12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Symbol</vt:lpstr>
      <vt:lpstr>Thème Office</vt:lpstr>
      <vt:lpstr>Imagen de mapa de bits</vt:lpstr>
      <vt:lpstr>Eco Floc</vt:lpstr>
      <vt:lpstr>Context</vt:lpstr>
      <vt:lpstr>El Consumo Digital</vt:lpstr>
      <vt:lpstr>¿Cómo reducir las emisiones de carbono de las aplicaciones informáticas?</vt:lpstr>
      <vt:lpstr>¿Qué necesitamos?</vt:lpstr>
      <vt:lpstr>Origen de las investigaciones</vt:lpstr>
      <vt:lpstr>EcoFloc: Análisis preciso del consumo de aplicaciones</vt:lpstr>
      <vt:lpstr>Medidas</vt:lpstr>
      <vt:lpstr>Ejemplo de análisis: Data Lake Benchmark</vt:lpstr>
      <vt:lpstr>Análisis del paralelismo</vt:lpstr>
      <vt:lpstr>EcoFloc</vt:lpstr>
      <vt:lpstr>EcoFloc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Philippe Roose</dc:creator>
  <cp:lastModifiedBy>Philippe Roose</cp:lastModifiedBy>
  <cp:revision>2</cp:revision>
  <dcterms:created xsi:type="dcterms:W3CDTF">2024-11-28T17:08:16Z</dcterms:created>
  <dcterms:modified xsi:type="dcterms:W3CDTF">2025-01-21T09:52:05Z</dcterms:modified>
</cp:coreProperties>
</file>